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>
        <p:scale>
          <a:sx n="66" d="100"/>
          <a:sy n="66" d="100"/>
        </p:scale>
        <p:origin x="-31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4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Documents and Settings\ahmed.ABU-CC02553BBB1\Desktop\My Pictures\2952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5389578" cy="3441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2571736" y="2911144"/>
            <a:ext cx="41434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التماثل الكلي المتعاكس في زخارفنا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7666"/>
            <a:ext cx="8596324" cy="608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8137"/>
            <a:ext cx="8537586" cy="609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5822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5"/>
            <a:ext cx="8572560" cy="611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8156"/>
            <a:ext cx="8572560" cy="60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5582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PresentationFormat>عرض على الشاشة (3:4)‏</PresentationFormat>
  <Paragraphs>1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0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ScOrPiOnE</cp:lastModifiedBy>
  <cp:revision>7</cp:revision>
  <dcterms:modified xsi:type="dcterms:W3CDTF">2007-01-29T12:54:14Z</dcterms:modified>
</cp:coreProperties>
</file>