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A00"/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3" d="100"/>
          <a:sy n="73" d="100"/>
        </p:scale>
        <p:origin x="-12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F9-0C03-4FFA-A60B-D0121332DC9A}" type="datetimeFigureOut">
              <a:rPr lang="ar-SA" smtClean="0"/>
              <a:t>15/01/35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4EB-721B-44EE-A81C-73985D4B183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F9-0C03-4FFA-A60B-D0121332DC9A}" type="datetimeFigureOut">
              <a:rPr lang="ar-SA" smtClean="0"/>
              <a:t>15/01/35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4EB-721B-44EE-A81C-73985D4B183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F9-0C03-4FFA-A60B-D0121332DC9A}" type="datetimeFigureOut">
              <a:rPr lang="ar-SA" smtClean="0"/>
              <a:t>15/01/35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4EB-721B-44EE-A81C-73985D4B183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F9-0C03-4FFA-A60B-D0121332DC9A}" type="datetimeFigureOut">
              <a:rPr lang="ar-SA" smtClean="0"/>
              <a:t>15/01/35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4EB-721B-44EE-A81C-73985D4B183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F9-0C03-4FFA-A60B-D0121332DC9A}" type="datetimeFigureOut">
              <a:rPr lang="ar-SA" smtClean="0"/>
              <a:t>15/01/35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4EB-721B-44EE-A81C-73985D4B183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F9-0C03-4FFA-A60B-D0121332DC9A}" type="datetimeFigureOut">
              <a:rPr lang="ar-SA" smtClean="0"/>
              <a:t>15/01/35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4EB-721B-44EE-A81C-73985D4B183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F9-0C03-4FFA-A60B-D0121332DC9A}" type="datetimeFigureOut">
              <a:rPr lang="ar-SA" smtClean="0"/>
              <a:t>15/01/35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4EB-721B-44EE-A81C-73985D4B183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F9-0C03-4FFA-A60B-D0121332DC9A}" type="datetimeFigureOut">
              <a:rPr lang="ar-SA" smtClean="0"/>
              <a:t>15/01/35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4EB-721B-44EE-A81C-73985D4B183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F9-0C03-4FFA-A60B-D0121332DC9A}" type="datetimeFigureOut">
              <a:rPr lang="ar-SA" smtClean="0"/>
              <a:t>15/01/35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4EB-721B-44EE-A81C-73985D4B183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F9-0C03-4FFA-A60B-D0121332DC9A}" type="datetimeFigureOut">
              <a:rPr lang="ar-SA" smtClean="0"/>
              <a:t>15/01/35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4EB-721B-44EE-A81C-73985D4B183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F9-0C03-4FFA-A60B-D0121332DC9A}" type="datetimeFigureOut">
              <a:rPr lang="ar-SA" smtClean="0"/>
              <a:t>15/01/35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4EB-721B-44EE-A81C-73985D4B183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FDF9-0C03-4FFA-A60B-D0121332DC9A}" type="datetimeFigureOut">
              <a:rPr lang="ar-SA" smtClean="0"/>
              <a:t>15/01/35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74EB-721B-44EE-A81C-73985D4B183A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ستطيل مستدير الزوايا 4"/>
          <p:cNvSpPr/>
          <p:nvPr/>
        </p:nvSpPr>
        <p:spPr>
          <a:xfrm rot="21396078">
            <a:off x="6173275" y="1267348"/>
            <a:ext cx="2400830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009900"/>
                </a:solidFill>
                <a:latin typeface="Tw Cen MT Condensed Extra Bold" pitchFamily="34" charset="0"/>
                <a:cs typeface="DaunPenh" pitchFamily="2" charset="0"/>
              </a:rPr>
              <a:t>Saudi Arabia</a:t>
            </a:r>
            <a:endParaRPr lang="ar-SA" sz="3200" dirty="0">
              <a:solidFill>
                <a:srgbClr val="009900"/>
              </a:solidFill>
              <a:latin typeface="Tw Cen MT Condensed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032" y="0"/>
            <a:ext cx="9289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6156176" y="1844824"/>
            <a:ext cx="43204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ar-S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156176" y="2564904"/>
            <a:ext cx="43204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ar-S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156176" y="5589240"/>
            <a:ext cx="43204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ar-S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24128" y="4077072"/>
            <a:ext cx="43204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endParaRPr lang="ar-S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92080" y="3356992"/>
            <a:ext cx="43204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ar-S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292080" y="4869160"/>
            <a:ext cx="43204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ar-S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475656" y="4509120"/>
            <a:ext cx="648072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634" t="21891" r="25575" b="92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1475656" y="4437112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547664" y="4437112"/>
            <a:ext cx="576064" cy="360040"/>
          </a:xfrm>
          <a:prstGeom prst="roundRect">
            <a:avLst/>
          </a:prstGeom>
          <a:solidFill>
            <a:schemeClr val="lt1">
              <a:alpha val="14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283968" y="4869160"/>
            <a:ext cx="864096" cy="360040"/>
          </a:xfrm>
          <a:prstGeom prst="roundRect">
            <a:avLst/>
          </a:prstGeom>
          <a:solidFill>
            <a:schemeClr val="lt1">
              <a:alpha val="14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203848" y="5373216"/>
            <a:ext cx="576064" cy="360040"/>
          </a:xfrm>
          <a:prstGeom prst="roundRect">
            <a:avLst/>
          </a:prstGeom>
          <a:solidFill>
            <a:schemeClr val="lt1">
              <a:alpha val="14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436096" y="5805264"/>
            <a:ext cx="1152128" cy="360040"/>
          </a:xfrm>
          <a:prstGeom prst="roundRect">
            <a:avLst/>
          </a:prstGeom>
          <a:solidFill>
            <a:schemeClr val="lt1">
              <a:alpha val="14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</Words>
  <Application>Microsoft Office PowerPoint</Application>
  <PresentationFormat>عرض على الشاشة (3:4)‏</PresentationFormat>
  <Paragraphs>7</Paragraphs>
  <Slides>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الشريحة 1</vt:lpstr>
      <vt:lpstr>الشريحة 2</vt:lpstr>
      <vt:lpstr>الشريحة 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 7</dc:creator>
  <cp:lastModifiedBy>Win 7</cp:lastModifiedBy>
  <cp:revision>1</cp:revision>
  <dcterms:created xsi:type="dcterms:W3CDTF">2013-11-18T19:21:51Z</dcterms:created>
  <dcterms:modified xsi:type="dcterms:W3CDTF">2013-11-18T20:39:01Z</dcterms:modified>
</cp:coreProperties>
</file>