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41EF-4ED3-4C16-9CFE-101F942CCCE9}" type="datetimeFigureOut">
              <a:rPr lang="ar-SA" smtClean="0"/>
              <a:pPr/>
              <a:t>15/08/33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81282-10C4-4100-A827-23A23F8365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41EF-4ED3-4C16-9CFE-101F942CCCE9}" type="datetimeFigureOut">
              <a:rPr lang="ar-SA" smtClean="0"/>
              <a:pPr/>
              <a:t>15/08/33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81282-10C4-4100-A827-23A23F8365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41EF-4ED3-4C16-9CFE-101F942CCCE9}" type="datetimeFigureOut">
              <a:rPr lang="ar-SA" smtClean="0"/>
              <a:pPr/>
              <a:t>15/08/33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81282-10C4-4100-A827-23A23F8365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41EF-4ED3-4C16-9CFE-101F942CCCE9}" type="datetimeFigureOut">
              <a:rPr lang="ar-SA" smtClean="0"/>
              <a:pPr/>
              <a:t>15/08/33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81282-10C4-4100-A827-23A23F8365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41EF-4ED3-4C16-9CFE-101F942CCCE9}" type="datetimeFigureOut">
              <a:rPr lang="ar-SA" smtClean="0"/>
              <a:pPr/>
              <a:t>15/08/33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81282-10C4-4100-A827-23A23F8365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41EF-4ED3-4C16-9CFE-101F942CCCE9}" type="datetimeFigureOut">
              <a:rPr lang="ar-SA" smtClean="0"/>
              <a:pPr/>
              <a:t>15/08/33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81282-10C4-4100-A827-23A23F8365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41EF-4ED3-4C16-9CFE-101F942CCCE9}" type="datetimeFigureOut">
              <a:rPr lang="ar-SA" smtClean="0"/>
              <a:pPr/>
              <a:t>15/08/33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81282-10C4-4100-A827-23A23F8365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41EF-4ED3-4C16-9CFE-101F942CCCE9}" type="datetimeFigureOut">
              <a:rPr lang="ar-SA" smtClean="0"/>
              <a:pPr/>
              <a:t>15/08/33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81282-10C4-4100-A827-23A23F8365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41EF-4ED3-4C16-9CFE-101F942CCCE9}" type="datetimeFigureOut">
              <a:rPr lang="ar-SA" smtClean="0"/>
              <a:pPr/>
              <a:t>15/08/33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81282-10C4-4100-A827-23A23F8365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41EF-4ED3-4C16-9CFE-101F942CCCE9}" type="datetimeFigureOut">
              <a:rPr lang="ar-SA" smtClean="0"/>
              <a:pPr/>
              <a:t>15/08/33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81282-10C4-4100-A827-23A23F8365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41EF-4ED3-4C16-9CFE-101F942CCCE9}" type="datetimeFigureOut">
              <a:rPr lang="ar-SA" smtClean="0"/>
              <a:pPr/>
              <a:t>15/08/33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81282-10C4-4100-A827-23A23F83652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141EF-4ED3-4C16-9CFE-101F942CCCE9}" type="datetimeFigureOut">
              <a:rPr lang="ar-SA" smtClean="0"/>
              <a:pPr/>
              <a:t>15/08/33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81282-10C4-4100-A827-23A23F83652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مستطيل 33"/>
          <p:cNvSpPr/>
          <p:nvPr/>
        </p:nvSpPr>
        <p:spPr>
          <a:xfrm rot="547815">
            <a:off x="3766330" y="-877163"/>
            <a:ext cx="23410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ar-SA" sz="54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ar-S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الدرس</a:t>
            </a:r>
            <a:endParaRPr lang="ar-SA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7" name="شارة رتبة 36"/>
          <p:cNvSpPr/>
          <p:nvPr/>
        </p:nvSpPr>
        <p:spPr>
          <a:xfrm>
            <a:off x="1979712" y="836712"/>
            <a:ext cx="5904656" cy="1368152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41" name="شكل بيضاوي 40"/>
          <p:cNvSpPr/>
          <p:nvPr/>
        </p:nvSpPr>
        <p:spPr>
          <a:xfrm>
            <a:off x="3563888" y="764704"/>
            <a:ext cx="2160240" cy="1368152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3" name="مستطيل 42"/>
          <p:cNvSpPr/>
          <p:nvPr/>
        </p:nvSpPr>
        <p:spPr>
          <a:xfrm>
            <a:off x="4355976" y="548680"/>
            <a:ext cx="8755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2339752" y="2348880"/>
            <a:ext cx="48429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عـَــادِلٌ في الطِّائِرَةِ</a:t>
            </a:r>
            <a:endParaRPr lang="ar-S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5" name="مستطيل 44"/>
          <p:cNvSpPr/>
          <p:nvPr/>
        </p:nvSpPr>
        <p:spPr>
          <a:xfrm>
            <a:off x="1078493" y="3212976"/>
            <a:ext cx="72555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دَخَلَ وَالِدُ عَادِلٍ حَامِلاً في يَدِهِ تَذَاكِرَ </a:t>
            </a:r>
            <a:r>
              <a:rPr lang="ar-SA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السَّفَرِ,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8" name="مستطيل 47"/>
          <p:cNvSpPr/>
          <p:nvPr/>
        </p:nvSpPr>
        <p:spPr>
          <a:xfrm>
            <a:off x="3543900" y="4293096"/>
            <a:ext cx="56001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فَاسْتَقْبَلَتْهُ الأُسْرَةُ </a:t>
            </a:r>
            <a:r>
              <a:rPr lang="ar-SA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بِفَرَحٍ,</a:t>
            </a:r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0" name="مستطيل 49"/>
          <p:cNvSpPr/>
          <p:nvPr/>
        </p:nvSpPr>
        <p:spPr>
          <a:xfrm>
            <a:off x="395536" y="4293096"/>
            <a:ext cx="388843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وَأَسْرَعَ الْجَمِيعُ لِتَجْهِيزِ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1" name="مستطيل 50"/>
          <p:cNvSpPr/>
          <p:nvPr/>
        </p:nvSpPr>
        <p:spPr>
          <a:xfrm>
            <a:off x="1979712" y="5517232"/>
            <a:ext cx="571823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حَقَائِبِهِم اسْتِعْداداً لِلرِّحْلَةِ إِلًّا عَادِلاً.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 animBg="1"/>
      <p:bldP spid="41" grpId="0" animBg="1"/>
      <p:bldP spid="43" grpId="0"/>
      <p:bldP spid="45" grpId="0"/>
      <p:bldP spid="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51520" y="332656"/>
            <a:ext cx="846043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وَفِي مَوْعِدِ الرِّحْلَةِ وَصَلَتِ الأْسُرْةُ إِلى  </a:t>
            </a:r>
            <a:r>
              <a:rPr lang="ar-SA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المطارِ  ,</a:t>
            </a:r>
            <a:endParaRPr lang="ar-SA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95536" y="1052736"/>
            <a:ext cx="82089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وَاسْتَقَرَ أَفْرَادُها عَلى المقاعِدِ فِي صَالَةِ الانْتِظارِ </a:t>
            </a:r>
            <a:endParaRPr lang="ar-SA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979879" y="1844824"/>
            <a:ext cx="423545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كَغَيْرِهِم مِن </a:t>
            </a:r>
            <a:r>
              <a:rPr lang="ar-SA" sz="4000" b="1" cap="none" spc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المسافِرينْ </a:t>
            </a:r>
            <a:r>
              <a:rPr lang="ar-SA" sz="4000" b="1" cap="none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,</a:t>
            </a:r>
            <a:endParaRPr lang="ar-SA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23528" y="1916832"/>
            <a:ext cx="47115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غير امْرَا </a:t>
            </a:r>
            <a:r>
              <a:rPr lang="ar-SA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ةٍ</a:t>
            </a:r>
            <a:r>
              <a:rPr lang="ar-S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كانَتْ تَحْمِلُ طِفْلاً</a:t>
            </a:r>
            <a:endParaRPr lang="ar-SA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1907704" y="2852936"/>
            <a:ext cx="53285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لَمْ تَجِدْ مَكَاناً تَجْلِسُ </a:t>
            </a:r>
            <a:r>
              <a:rPr lang="ar-SA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فيهِ .</a:t>
            </a:r>
            <a:r>
              <a:rPr lang="ar-S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ar-SA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755576" y="3789040"/>
            <a:ext cx="777686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رَآها عادِلٌ فَقَامَ عَنْ مَقْعَدِهِ وَ </a:t>
            </a:r>
            <a:r>
              <a:rPr lang="ar-SA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أَجْلَسَها ,</a:t>
            </a:r>
            <a:endParaRPr lang="ar-SA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827584" y="4509120"/>
            <a:ext cx="756084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وّوّقّفّ يَتَأَمَلُ المُسافِرينَ ويَسْتَمْتِعُ بِحَرَكَتِهِمْ  </a:t>
            </a:r>
            <a:endParaRPr lang="ar-SA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1907704" y="5445224"/>
            <a:ext cx="551946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حَتَّى سَمِعَ النَّداءَ لِصُعُودِ </a:t>
            </a:r>
            <a:r>
              <a:rPr lang="ar-SA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الطَّائِرَةِ.</a:t>
            </a:r>
            <a:endParaRPr lang="ar-SA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332656"/>
            <a:ext cx="83529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صَعَدَ عَادِلٌ بِرِفْقَةِ أُسْرَتِهِ إِلى الطَّائرةِ </a:t>
            </a:r>
            <a:r>
              <a:rPr lang="ar-SA" sz="4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بِهُدوءٍ,</a:t>
            </a:r>
            <a:endParaRPr lang="ar-SA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0" y="1196752"/>
            <a:ext cx="873755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وَعِنْدَما دَخَلَ المْقصورَةَ وَجَدَ الْمُضيفَ فِي اسْتِقْبَالِهِ</a:t>
            </a:r>
            <a:endParaRPr lang="ar-SA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57434" y="2204864"/>
            <a:ext cx="92014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فَأَرْشَدَهُ إِلى الْمَقْعَدِ الْمُخَصَّصِ لَه,ُ جَلَسَ عَادِلٌ عَلى مَقْعَدِهِ</a:t>
            </a:r>
            <a:endParaRPr lang="ar-SA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0" y="3212976"/>
            <a:ext cx="84249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وَرَبَطَ حِزامَ الأَمانِ اسْتِعدادا ًلإِقْلاعِ الطَّائِرَةِ </a:t>
            </a:r>
            <a:endParaRPr lang="ar-SA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611560" y="4221088"/>
            <a:ext cx="71320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وَفِي أثْنَاء ذَلِك اسْتَمَعَ   لِتَعْلِيمَاتِ </a:t>
            </a:r>
            <a:r>
              <a:rPr lang="ar-SA" sz="4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السَّلامةِ,</a:t>
            </a:r>
            <a:r>
              <a:rPr lang="ar-SA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endParaRPr lang="ar-SA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477132" y="5373216"/>
            <a:ext cx="57951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وَرِدَّدّ مَعَ قَائِدِ الطَّائِرَةِ دُعاءَ السَّفَرِ.</a:t>
            </a:r>
            <a:endParaRPr lang="ar-SA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36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404664"/>
            <a:ext cx="83529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ثُمَّ أَخَذَ يُطـالِعُ مَجَلَّةً </a:t>
            </a:r>
            <a:r>
              <a:rPr lang="ar-SA" sz="48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لِلأَطْفالِ  </a:t>
            </a:r>
            <a:r>
              <a:rPr lang="ar-SA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  <a:endParaRPr lang="ar-SA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95536" y="1556792"/>
            <a:ext cx="8748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وبَيْنَما هُوَ يُقَلِّبُ صَفَحَاتِ المَجَلَّةِ سَمِع </a:t>
            </a:r>
            <a:r>
              <a:rPr lang="ar-SA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ضَجِيجًا</a:t>
            </a:r>
            <a:r>
              <a:rPr lang="ar-SA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  <a:endParaRPr lang="ar-SA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129058" y="2492896"/>
            <a:ext cx="92730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فَتَلَفَتَ يَمِينًا وشِمالاً فَإِذا بِأَطْفالٍ يَرْكُضُونَ فِي مَمَرَّاتِ الطَّائِرَةَ </a:t>
            </a:r>
            <a:endParaRPr lang="ar-SA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0" y="3501008"/>
            <a:ext cx="9396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وَيَعْبَثُونَ بِمُحْتَويَاتِها مُرْبِكِينَ الْمُضِيفِينَ فِي أَثْنَاءِ </a:t>
            </a:r>
            <a:r>
              <a:rPr lang="ar-SA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عَمَلِهِمْ.</a:t>
            </a:r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endParaRPr lang="ar-SA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765038" y="4437112"/>
            <a:ext cx="55964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دُهِشَ عَادِلٌ مِنْ تَصَرُّفِهِم وَ </a:t>
            </a:r>
            <a:r>
              <a:rPr lang="ar-SA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قَالَ  </a:t>
            </a:r>
            <a:r>
              <a:rPr lang="ar-SA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endParaRPr lang="ar-SA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655786" y="5589240"/>
            <a:ext cx="57246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الطَّائِرةُ لَيْسَتْ مَكَاناً لِلَّعبِ يَا </a:t>
            </a:r>
            <a:r>
              <a:rPr lang="ar-SA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أَبِي  !</a:t>
            </a:r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endParaRPr lang="ar-SA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66434" y="260648"/>
            <a:ext cx="8741497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رَدَّ </a:t>
            </a:r>
            <a:r>
              <a:rPr lang="ar-SA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الأبُ </a:t>
            </a:r>
            <a:r>
              <a:rPr lang="ar-SA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 أَحْسَنْتَ يَا </a:t>
            </a:r>
            <a:r>
              <a:rPr lang="ar-SA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عادِلُ </a:t>
            </a:r>
            <a:r>
              <a:rPr lang="ar-SA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</a:t>
            </a:r>
            <a:r>
              <a:rPr lang="ar-SA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فَالطَّائِرّةُ وَسِيلَةٌ </a:t>
            </a:r>
            <a:r>
              <a:rPr lang="ar-SA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لِلسَّفّرِ,</a:t>
            </a:r>
            <a:endParaRPr lang="ar-SA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467545" y="1340768"/>
            <a:ext cx="828092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فَهي تَحَّمِلُ رُكَّابًا مِنْ أَجْناسِ وَأَدْيانٍ </a:t>
            </a:r>
            <a:r>
              <a:rPr lang="ar-SA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مُخْتَلِفَةٍ </a:t>
            </a:r>
            <a:r>
              <a:rPr lang="ar-SA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</a:t>
            </a:r>
            <a:endParaRPr lang="ar-SA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39552" y="2492896"/>
            <a:ext cx="8064897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وَلابُدَّ أَنْ نُرِيهُم  صُورَةً مُشَرِفَةً </a:t>
            </a:r>
            <a:r>
              <a:rPr lang="ar-SA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لِلْمُسْلِمِ </a:t>
            </a:r>
            <a:r>
              <a:rPr lang="ar-SA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</a:t>
            </a:r>
            <a:endParaRPr lang="ar-SA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611560" y="3501008"/>
            <a:ext cx="8064895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الَّذي يَتَحَلَّى بِأَخْلاقِ الإسْلامِ وَيَتَمَسَّكُ </a:t>
            </a:r>
            <a:r>
              <a:rPr lang="ar-SA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بِآدَابِهِ  </a:t>
            </a:r>
            <a:r>
              <a:rPr lang="ar-SA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</a:t>
            </a:r>
            <a:endParaRPr lang="ar-SA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611561" y="4653136"/>
            <a:ext cx="791060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فَقَ</a:t>
            </a:r>
            <a:r>
              <a:rPr lang="ar-S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دْ قَالَ صَــــــلَّى </a:t>
            </a:r>
            <a:r>
              <a:rPr lang="ar-S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الله </a:t>
            </a:r>
            <a:r>
              <a:rPr lang="ar-S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عَلـَـــــــــــيْهِ وَ </a:t>
            </a:r>
            <a:r>
              <a:rPr lang="ar-SA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سَــــــــلَّمَ </a:t>
            </a:r>
            <a:r>
              <a:rPr lang="ar-SA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endParaRPr lang="ar-SA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899592" y="5805264"/>
            <a:ext cx="756084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”</a:t>
            </a:r>
            <a:r>
              <a:rPr lang="ar-S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أَكْمَلُ الْمؤُمِنِينَ إِيِمَانًا أَحْسَنَهُم </a:t>
            </a:r>
            <a:r>
              <a:rPr lang="ar-SA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خُلُقًا “ </a:t>
            </a:r>
            <a:r>
              <a:rPr lang="ar-SA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ar-SA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1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215</Words>
  <Application>Microsoft Office PowerPoint</Application>
  <PresentationFormat>عرض على الشاشة (3:4)‏</PresentationFormat>
  <Paragraphs>34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user</cp:lastModifiedBy>
  <cp:revision>56</cp:revision>
  <dcterms:created xsi:type="dcterms:W3CDTF">2012-06-28T17:14:15Z</dcterms:created>
  <dcterms:modified xsi:type="dcterms:W3CDTF">2012-07-04T16:49:59Z</dcterms:modified>
</cp:coreProperties>
</file>