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9" r:id="rId5"/>
    <p:sldId id="278" r:id="rId6"/>
    <p:sldId id="279" r:id="rId7"/>
    <p:sldId id="271" r:id="rId8"/>
    <p:sldId id="272" r:id="rId9"/>
    <p:sldId id="261" r:id="rId10"/>
    <p:sldId id="268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49" d="100"/>
          <a:sy n="49" d="100"/>
        </p:scale>
        <p:origin x="-8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7A4F51-00B4-4A0A-BE65-E03BBAA18819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77570D7-411E-4415-854D-4A7B8BDC4CA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61444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FAFE8A-A7B3-40FA-95D6-47323BDC2B0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62468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EA21D2-3010-4587-A4C0-097299B8496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0D7-411E-4415-854D-4A7B8BDC4CAB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0D7-411E-4415-854D-4A7B8BDC4CAB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EE0F-BD6E-474D-99BD-A87E342EFD2C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7992888" cy="677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43924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A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نهاية الدرس وبالله </a:t>
            </a:r>
            <a:r>
              <a:rPr lang="ar-SA" sz="7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التوفيق</a:t>
            </a:r>
            <a:r>
              <a:rPr lang="ar-SA" sz="7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...</a:t>
            </a:r>
            <a:r>
              <a:rPr lang="ar-SA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/>
            </a:r>
            <a:br>
              <a:rPr lang="ar-SA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</a:br>
            <a:r>
              <a:rPr lang="ar-SA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/>
            </a:r>
            <a:br>
              <a:rPr lang="ar-SA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</a:br>
            <a:r>
              <a:rPr lang="ar-SA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PT Bold Heading" pitchFamily="2" charset="-78"/>
              </a:rPr>
              <a:t>الاستاذ صالح الحارثي</a:t>
            </a:r>
            <a:endParaRPr lang="ar-SA" sz="7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4067944" y="665232"/>
            <a:ext cx="4896669" cy="707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SA" sz="4000" dirty="0" smtClean="0">
                <a:cs typeface="PT Bold Heading" pitchFamily="2" charset="-78"/>
              </a:rPr>
              <a:t>مهارة الدرس </a:t>
            </a:r>
            <a:endParaRPr lang="en-US" sz="4000" dirty="0">
              <a:cs typeface="PT Bold Heading" pitchFamily="2" charset="-78"/>
            </a:endParaRPr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36512" y="1988257"/>
            <a:ext cx="9144000" cy="156966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11480" lvl="0" indent="-34290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تصنيف الحيوانات والمقارنة بينها تبعا لصفاتها الجسمية من خلال قراءة الصور</a:t>
            </a:r>
            <a:endParaRPr lang="ar-SA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pbs.twimg.com/profile_images/2335810905/wsdgkuemskjmhcryaba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3501008"/>
            <a:ext cx="2647950" cy="28792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995738" y="0"/>
            <a:ext cx="4337050" cy="2133600"/>
            <a:chOff x="6407138" y="2489031"/>
            <a:chExt cx="2022487" cy="603251"/>
          </a:xfrm>
        </p:grpSpPr>
        <p:pic>
          <p:nvPicPr>
            <p:cNvPr id="17430" name="Picture 15" descr="31.png"/>
            <p:cNvPicPr>
              <a:picLocks noChangeAspect="1"/>
            </p:cNvPicPr>
            <p:nvPr/>
          </p:nvPicPr>
          <p:blipFill>
            <a:blip r:embed="rId3" cstate="print"/>
            <a:srcRect l="4497" t="9859" b="9859"/>
            <a:stretch>
              <a:fillRect/>
            </a:stretch>
          </p:blipFill>
          <p:spPr bwMode="auto">
            <a:xfrm>
              <a:off x="6407138" y="2489031"/>
              <a:ext cx="2022487" cy="603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2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541131" y="2684728"/>
              <a:ext cx="1465045" cy="33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ar-JO" sz="7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wcard Gothic" pitchFamily="82" charset="0"/>
                  <a:cs typeface="PT Bold Heading" pitchFamily="2" charset="-78"/>
                </a:rPr>
                <a:t>المُفْرَداتُ</a:t>
              </a:r>
              <a:endPara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PT Bold Heading" pitchFamily="2" charset="-78"/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0B43A1D-398E-4856-AFB1-24E009F942CB}" type="slidenum">
              <a:rPr lang="ar-SA" sz="2400">
                <a:cs typeface="PT Bold Heading" pitchFamily="2" charset="-78"/>
              </a:rPr>
              <a:pPr>
                <a:defRPr/>
              </a:pPr>
              <a:t>3</a:t>
            </a:fld>
            <a:endParaRPr lang="en-US" sz="2400">
              <a:cs typeface="PT Bold Heading" pitchFamily="2" charset="-78"/>
            </a:endParaRPr>
          </a:p>
        </p:txBody>
      </p:sp>
      <p:sp>
        <p:nvSpPr>
          <p:cNvPr id="19" name="Freeform 39"/>
          <p:cNvSpPr/>
          <p:nvPr/>
        </p:nvSpPr>
        <p:spPr>
          <a:xfrm rot="191439">
            <a:off x="4240975" y="2582120"/>
            <a:ext cx="3237659" cy="1132746"/>
          </a:xfrm>
          <a:custGeom>
            <a:avLst/>
            <a:gdLst>
              <a:gd name="connsiteX0" fmla="*/ 0 w 1459793"/>
              <a:gd name="connsiteY0" fmla="*/ 113355 h 680114"/>
              <a:gd name="connsiteX1" fmla="*/ 33201 w 1459793"/>
              <a:gd name="connsiteY1" fmla="*/ 33201 h 680114"/>
              <a:gd name="connsiteX2" fmla="*/ 113355 w 1459793"/>
              <a:gd name="connsiteY2" fmla="*/ 0 h 680114"/>
              <a:gd name="connsiteX3" fmla="*/ 1346438 w 1459793"/>
              <a:gd name="connsiteY3" fmla="*/ 0 h 680114"/>
              <a:gd name="connsiteX4" fmla="*/ 1426592 w 1459793"/>
              <a:gd name="connsiteY4" fmla="*/ 33201 h 680114"/>
              <a:gd name="connsiteX5" fmla="*/ 1459793 w 1459793"/>
              <a:gd name="connsiteY5" fmla="*/ 113355 h 680114"/>
              <a:gd name="connsiteX6" fmla="*/ 1459793 w 1459793"/>
              <a:gd name="connsiteY6" fmla="*/ 566759 h 680114"/>
              <a:gd name="connsiteX7" fmla="*/ 1426592 w 1459793"/>
              <a:gd name="connsiteY7" fmla="*/ 646913 h 680114"/>
              <a:gd name="connsiteX8" fmla="*/ 1346438 w 1459793"/>
              <a:gd name="connsiteY8" fmla="*/ 680114 h 680114"/>
              <a:gd name="connsiteX9" fmla="*/ 113355 w 1459793"/>
              <a:gd name="connsiteY9" fmla="*/ 680114 h 680114"/>
              <a:gd name="connsiteX10" fmla="*/ 33201 w 1459793"/>
              <a:gd name="connsiteY10" fmla="*/ 646913 h 680114"/>
              <a:gd name="connsiteX11" fmla="*/ 0 w 1459793"/>
              <a:gd name="connsiteY11" fmla="*/ 566759 h 680114"/>
              <a:gd name="connsiteX12" fmla="*/ 0 w 1459793"/>
              <a:gd name="connsiteY12" fmla="*/ 113355 h 6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9793" h="680114">
                <a:moveTo>
                  <a:pt x="0" y="113355"/>
                </a:moveTo>
                <a:cubicBezTo>
                  <a:pt x="0" y="83291"/>
                  <a:pt x="11943" y="54459"/>
                  <a:pt x="33201" y="33201"/>
                </a:cubicBezTo>
                <a:cubicBezTo>
                  <a:pt x="54459" y="11943"/>
                  <a:pt x="83292" y="0"/>
                  <a:pt x="113355" y="0"/>
                </a:cubicBezTo>
                <a:lnTo>
                  <a:pt x="1346438" y="0"/>
                </a:lnTo>
                <a:cubicBezTo>
                  <a:pt x="1376502" y="0"/>
                  <a:pt x="1405334" y="11943"/>
                  <a:pt x="1426592" y="33201"/>
                </a:cubicBezTo>
                <a:cubicBezTo>
                  <a:pt x="1447850" y="54459"/>
                  <a:pt x="1459793" y="83292"/>
                  <a:pt x="1459793" y="113355"/>
                </a:cubicBezTo>
                <a:lnTo>
                  <a:pt x="1459793" y="566759"/>
                </a:lnTo>
                <a:cubicBezTo>
                  <a:pt x="1459793" y="596823"/>
                  <a:pt x="1447850" y="625655"/>
                  <a:pt x="1426592" y="646913"/>
                </a:cubicBezTo>
                <a:cubicBezTo>
                  <a:pt x="1405334" y="668171"/>
                  <a:pt x="1376501" y="680114"/>
                  <a:pt x="1346438" y="680114"/>
                </a:cubicBezTo>
                <a:lnTo>
                  <a:pt x="113355" y="680114"/>
                </a:lnTo>
                <a:cubicBezTo>
                  <a:pt x="83291" y="680114"/>
                  <a:pt x="54459" y="668171"/>
                  <a:pt x="33201" y="646913"/>
                </a:cubicBezTo>
                <a:cubicBezTo>
                  <a:pt x="11943" y="625655"/>
                  <a:pt x="0" y="596822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 zoom="92000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830" tIns="120830" rIns="120830" bIns="12083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الثدييات</a:t>
            </a:r>
            <a:endParaRPr lang="en-U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20" name="Freeform 39"/>
          <p:cNvSpPr/>
          <p:nvPr/>
        </p:nvSpPr>
        <p:spPr>
          <a:xfrm rot="191439">
            <a:off x="4393375" y="3863214"/>
            <a:ext cx="3237659" cy="1132746"/>
          </a:xfrm>
          <a:custGeom>
            <a:avLst/>
            <a:gdLst>
              <a:gd name="connsiteX0" fmla="*/ 0 w 1459793"/>
              <a:gd name="connsiteY0" fmla="*/ 113355 h 680114"/>
              <a:gd name="connsiteX1" fmla="*/ 33201 w 1459793"/>
              <a:gd name="connsiteY1" fmla="*/ 33201 h 680114"/>
              <a:gd name="connsiteX2" fmla="*/ 113355 w 1459793"/>
              <a:gd name="connsiteY2" fmla="*/ 0 h 680114"/>
              <a:gd name="connsiteX3" fmla="*/ 1346438 w 1459793"/>
              <a:gd name="connsiteY3" fmla="*/ 0 h 680114"/>
              <a:gd name="connsiteX4" fmla="*/ 1426592 w 1459793"/>
              <a:gd name="connsiteY4" fmla="*/ 33201 h 680114"/>
              <a:gd name="connsiteX5" fmla="*/ 1459793 w 1459793"/>
              <a:gd name="connsiteY5" fmla="*/ 113355 h 680114"/>
              <a:gd name="connsiteX6" fmla="*/ 1459793 w 1459793"/>
              <a:gd name="connsiteY6" fmla="*/ 566759 h 680114"/>
              <a:gd name="connsiteX7" fmla="*/ 1426592 w 1459793"/>
              <a:gd name="connsiteY7" fmla="*/ 646913 h 680114"/>
              <a:gd name="connsiteX8" fmla="*/ 1346438 w 1459793"/>
              <a:gd name="connsiteY8" fmla="*/ 680114 h 680114"/>
              <a:gd name="connsiteX9" fmla="*/ 113355 w 1459793"/>
              <a:gd name="connsiteY9" fmla="*/ 680114 h 680114"/>
              <a:gd name="connsiteX10" fmla="*/ 33201 w 1459793"/>
              <a:gd name="connsiteY10" fmla="*/ 646913 h 680114"/>
              <a:gd name="connsiteX11" fmla="*/ 0 w 1459793"/>
              <a:gd name="connsiteY11" fmla="*/ 566759 h 680114"/>
              <a:gd name="connsiteX12" fmla="*/ 0 w 1459793"/>
              <a:gd name="connsiteY12" fmla="*/ 113355 h 6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9793" h="680114">
                <a:moveTo>
                  <a:pt x="0" y="113355"/>
                </a:moveTo>
                <a:cubicBezTo>
                  <a:pt x="0" y="83291"/>
                  <a:pt x="11943" y="54459"/>
                  <a:pt x="33201" y="33201"/>
                </a:cubicBezTo>
                <a:cubicBezTo>
                  <a:pt x="54459" y="11943"/>
                  <a:pt x="83292" y="0"/>
                  <a:pt x="113355" y="0"/>
                </a:cubicBezTo>
                <a:lnTo>
                  <a:pt x="1346438" y="0"/>
                </a:lnTo>
                <a:cubicBezTo>
                  <a:pt x="1376502" y="0"/>
                  <a:pt x="1405334" y="11943"/>
                  <a:pt x="1426592" y="33201"/>
                </a:cubicBezTo>
                <a:cubicBezTo>
                  <a:pt x="1447850" y="54459"/>
                  <a:pt x="1459793" y="83292"/>
                  <a:pt x="1459793" y="113355"/>
                </a:cubicBezTo>
                <a:lnTo>
                  <a:pt x="1459793" y="566759"/>
                </a:lnTo>
                <a:cubicBezTo>
                  <a:pt x="1459793" y="596823"/>
                  <a:pt x="1447850" y="625655"/>
                  <a:pt x="1426592" y="646913"/>
                </a:cubicBezTo>
                <a:cubicBezTo>
                  <a:pt x="1405334" y="668171"/>
                  <a:pt x="1376501" y="680114"/>
                  <a:pt x="1346438" y="680114"/>
                </a:cubicBezTo>
                <a:lnTo>
                  <a:pt x="113355" y="680114"/>
                </a:lnTo>
                <a:cubicBezTo>
                  <a:pt x="83291" y="680114"/>
                  <a:pt x="54459" y="668171"/>
                  <a:pt x="33201" y="646913"/>
                </a:cubicBezTo>
                <a:cubicBezTo>
                  <a:pt x="11943" y="625655"/>
                  <a:pt x="0" y="596822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 zoom="92000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830" tIns="120830" rIns="120830" bIns="12083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الطيور</a:t>
            </a:r>
            <a:endParaRPr lang="en-U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23" name="Freeform 39"/>
          <p:cNvSpPr/>
          <p:nvPr/>
        </p:nvSpPr>
        <p:spPr>
          <a:xfrm rot="191439">
            <a:off x="4393375" y="5174408"/>
            <a:ext cx="3237659" cy="1132746"/>
          </a:xfrm>
          <a:custGeom>
            <a:avLst/>
            <a:gdLst>
              <a:gd name="connsiteX0" fmla="*/ 0 w 1459793"/>
              <a:gd name="connsiteY0" fmla="*/ 113355 h 680114"/>
              <a:gd name="connsiteX1" fmla="*/ 33201 w 1459793"/>
              <a:gd name="connsiteY1" fmla="*/ 33201 h 680114"/>
              <a:gd name="connsiteX2" fmla="*/ 113355 w 1459793"/>
              <a:gd name="connsiteY2" fmla="*/ 0 h 680114"/>
              <a:gd name="connsiteX3" fmla="*/ 1346438 w 1459793"/>
              <a:gd name="connsiteY3" fmla="*/ 0 h 680114"/>
              <a:gd name="connsiteX4" fmla="*/ 1426592 w 1459793"/>
              <a:gd name="connsiteY4" fmla="*/ 33201 h 680114"/>
              <a:gd name="connsiteX5" fmla="*/ 1459793 w 1459793"/>
              <a:gd name="connsiteY5" fmla="*/ 113355 h 680114"/>
              <a:gd name="connsiteX6" fmla="*/ 1459793 w 1459793"/>
              <a:gd name="connsiteY6" fmla="*/ 566759 h 680114"/>
              <a:gd name="connsiteX7" fmla="*/ 1426592 w 1459793"/>
              <a:gd name="connsiteY7" fmla="*/ 646913 h 680114"/>
              <a:gd name="connsiteX8" fmla="*/ 1346438 w 1459793"/>
              <a:gd name="connsiteY8" fmla="*/ 680114 h 680114"/>
              <a:gd name="connsiteX9" fmla="*/ 113355 w 1459793"/>
              <a:gd name="connsiteY9" fmla="*/ 680114 h 680114"/>
              <a:gd name="connsiteX10" fmla="*/ 33201 w 1459793"/>
              <a:gd name="connsiteY10" fmla="*/ 646913 h 680114"/>
              <a:gd name="connsiteX11" fmla="*/ 0 w 1459793"/>
              <a:gd name="connsiteY11" fmla="*/ 566759 h 680114"/>
              <a:gd name="connsiteX12" fmla="*/ 0 w 1459793"/>
              <a:gd name="connsiteY12" fmla="*/ 113355 h 6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9793" h="680114">
                <a:moveTo>
                  <a:pt x="0" y="113355"/>
                </a:moveTo>
                <a:cubicBezTo>
                  <a:pt x="0" y="83291"/>
                  <a:pt x="11943" y="54459"/>
                  <a:pt x="33201" y="33201"/>
                </a:cubicBezTo>
                <a:cubicBezTo>
                  <a:pt x="54459" y="11943"/>
                  <a:pt x="83292" y="0"/>
                  <a:pt x="113355" y="0"/>
                </a:cubicBezTo>
                <a:lnTo>
                  <a:pt x="1346438" y="0"/>
                </a:lnTo>
                <a:cubicBezTo>
                  <a:pt x="1376502" y="0"/>
                  <a:pt x="1405334" y="11943"/>
                  <a:pt x="1426592" y="33201"/>
                </a:cubicBezTo>
                <a:cubicBezTo>
                  <a:pt x="1447850" y="54459"/>
                  <a:pt x="1459793" y="83292"/>
                  <a:pt x="1459793" y="113355"/>
                </a:cubicBezTo>
                <a:lnTo>
                  <a:pt x="1459793" y="566759"/>
                </a:lnTo>
                <a:cubicBezTo>
                  <a:pt x="1459793" y="596823"/>
                  <a:pt x="1447850" y="625655"/>
                  <a:pt x="1426592" y="646913"/>
                </a:cubicBezTo>
                <a:cubicBezTo>
                  <a:pt x="1405334" y="668171"/>
                  <a:pt x="1376501" y="680114"/>
                  <a:pt x="1346438" y="680114"/>
                </a:cubicBezTo>
                <a:lnTo>
                  <a:pt x="113355" y="680114"/>
                </a:lnTo>
                <a:cubicBezTo>
                  <a:pt x="83291" y="680114"/>
                  <a:pt x="54459" y="668171"/>
                  <a:pt x="33201" y="646913"/>
                </a:cubicBezTo>
                <a:cubicBezTo>
                  <a:pt x="11943" y="625655"/>
                  <a:pt x="0" y="596822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 zoom="92000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830" tIns="120830" rIns="120830" bIns="12083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الأسماك</a:t>
            </a:r>
            <a:endParaRPr lang="en-U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24" name="Freeform 39"/>
          <p:cNvSpPr/>
          <p:nvPr/>
        </p:nvSpPr>
        <p:spPr>
          <a:xfrm rot="191439">
            <a:off x="856599" y="2510112"/>
            <a:ext cx="3237659" cy="1132746"/>
          </a:xfrm>
          <a:custGeom>
            <a:avLst/>
            <a:gdLst>
              <a:gd name="connsiteX0" fmla="*/ 0 w 1459793"/>
              <a:gd name="connsiteY0" fmla="*/ 113355 h 680114"/>
              <a:gd name="connsiteX1" fmla="*/ 33201 w 1459793"/>
              <a:gd name="connsiteY1" fmla="*/ 33201 h 680114"/>
              <a:gd name="connsiteX2" fmla="*/ 113355 w 1459793"/>
              <a:gd name="connsiteY2" fmla="*/ 0 h 680114"/>
              <a:gd name="connsiteX3" fmla="*/ 1346438 w 1459793"/>
              <a:gd name="connsiteY3" fmla="*/ 0 h 680114"/>
              <a:gd name="connsiteX4" fmla="*/ 1426592 w 1459793"/>
              <a:gd name="connsiteY4" fmla="*/ 33201 h 680114"/>
              <a:gd name="connsiteX5" fmla="*/ 1459793 w 1459793"/>
              <a:gd name="connsiteY5" fmla="*/ 113355 h 680114"/>
              <a:gd name="connsiteX6" fmla="*/ 1459793 w 1459793"/>
              <a:gd name="connsiteY6" fmla="*/ 566759 h 680114"/>
              <a:gd name="connsiteX7" fmla="*/ 1426592 w 1459793"/>
              <a:gd name="connsiteY7" fmla="*/ 646913 h 680114"/>
              <a:gd name="connsiteX8" fmla="*/ 1346438 w 1459793"/>
              <a:gd name="connsiteY8" fmla="*/ 680114 h 680114"/>
              <a:gd name="connsiteX9" fmla="*/ 113355 w 1459793"/>
              <a:gd name="connsiteY9" fmla="*/ 680114 h 680114"/>
              <a:gd name="connsiteX10" fmla="*/ 33201 w 1459793"/>
              <a:gd name="connsiteY10" fmla="*/ 646913 h 680114"/>
              <a:gd name="connsiteX11" fmla="*/ 0 w 1459793"/>
              <a:gd name="connsiteY11" fmla="*/ 566759 h 680114"/>
              <a:gd name="connsiteX12" fmla="*/ 0 w 1459793"/>
              <a:gd name="connsiteY12" fmla="*/ 113355 h 6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9793" h="680114">
                <a:moveTo>
                  <a:pt x="0" y="113355"/>
                </a:moveTo>
                <a:cubicBezTo>
                  <a:pt x="0" y="83291"/>
                  <a:pt x="11943" y="54459"/>
                  <a:pt x="33201" y="33201"/>
                </a:cubicBezTo>
                <a:cubicBezTo>
                  <a:pt x="54459" y="11943"/>
                  <a:pt x="83292" y="0"/>
                  <a:pt x="113355" y="0"/>
                </a:cubicBezTo>
                <a:lnTo>
                  <a:pt x="1346438" y="0"/>
                </a:lnTo>
                <a:cubicBezTo>
                  <a:pt x="1376502" y="0"/>
                  <a:pt x="1405334" y="11943"/>
                  <a:pt x="1426592" y="33201"/>
                </a:cubicBezTo>
                <a:cubicBezTo>
                  <a:pt x="1447850" y="54459"/>
                  <a:pt x="1459793" y="83292"/>
                  <a:pt x="1459793" y="113355"/>
                </a:cubicBezTo>
                <a:lnTo>
                  <a:pt x="1459793" y="566759"/>
                </a:lnTo>
                <a:cubicBezTo>
                  <a:pt x="1459793" y="596823"/>
                  <a:pt x="1447850" y="625655"/>
                  <a:pt x="1426592" y="646913"/>
                </a:cubicBezTo>
                <a:cubicBezTo>
                  <a:pt x="1405334" y="668171"/>
                  <a:pt x="1376501" y="680114"/>
                  <a:pt x="1346438" y="680114"/>
                </a:cubicBezTo>
                <a:lnTo>
                  <a:pt x="113355" y="680114"/>
                </a:lnTo>
                <a:cubicBezTo>
                  <a:pt x="83291" y="680114"/>
                  <a:pt x="54459" y="668171"/>
                  <a:pt x="33201" y="646913"/>
                </a:cubicBezTo>
                <a:cubicBezTo>
                  <a:pt x="11943" y="625655"/>
                  <a:pt x="0" y="596822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 zoom="92000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830" tIns="120830" rIns="120830" bIns="12083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الزواحف</a:t>
            </a:r>
            <a:endParaRPr lang="en-U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25" name="Freeform 39"/>
          <p:cNvSpPr/>
          <p:nvPr/>
        </p:nvSpPr>
        <p:spPr>
          <a:xfrm rot="191439">
            <a:off x="856598" y="3806254"/>
            <a:ext cx="3237659" cy="1132746"/>
          </a:xfrm>
          <a:custGeom>
            <a:avLst/>
            <a:gdLst>
              <a:gd name="connsiteX0" fmla="*/ 0 w 1459793"/>
              <a:gd name="connsiteY0" fmla="*/ 113355 h 680114"/>
              <a:gd name="connsiteX1" fmla="*/ 33201 w 1459793"/>
              <a:gd name="connsiteY1" fmla="*/ 33201 h 680114"/>
              <a:gd name="connsiteX2" fmla="*/ 113355 w 1459793"/>
              <a:gd name="connsiteY2" fmla="*/ 0 h 680114"/>
              <a:gd name="connsiteX3" fmla="*/ 1346438 w 1459793"/>
              <a:gd name="connsiteY3" fmla="*/ 0 h 680114"/>
              <a:gd name="connsiteX4" fmla="*/ 1426592 w 1459793"/>
              <a:gd name="connsiteY4" fmla="*/ 33201 h 680114"/>
              <a:gd name="connsiteX5" fmla="*/ 1459793 w 1459793"/>
              <a:gd name="connsiteY5" fmla="*/ 113355 h 680114"/>
              <a:gd name="connsiteX6" fmla="*/ 1459793 w 1459793"/>
              <a:gd name="connsiteY6" fmla="*/ 566759 h 680114"/>
              <a:gd name="connsiteX7" fmla="*/ 1426592 w 1459793"/>
              <a:gd name="connsiteY7" fmla="*/ 646913 h 680114"/>
              <a:gd name="connsiteX8" fmla="*/ 1346438 w 1459793"/>
              <a:gd name="connsiteY8" fmla="*/ 680114 h 680114"/>
              <a:gd name="connsiteX9" fmla="*/ 113355 w 1459793"/>
              <a:gd name="connsiteY9" fmla="*/ 680114 h 680114"/>
              <a:gd name="connsiteX10" fmla="*/ 33201 w 1459793"/>
              <a:gd name="connsiteY10" fmla="*/ 646913 h 680114"/>
              <a:gd name="connsiteX11" fmla="*/ 0 w 1459793"/>
              <a:gd name="connsiteY11" fmla="*/ 566759 h 680114"/>
              <a:gd name="connsiteX12" fmla="*/ 0 w 1459793"/>
              <a:gd name="connsiteY12" fmla="*/ 113355 h 6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9793" h="680114">
                <a:moveTo>
                  <a:pt x="0" y="113355"/>
                </a:moveTo>
                <a:cubicBezTo>
                  <a:pt x="0" y="83291"/>
                  <a:pt x="11943" y="54459"/>
                  <a:pt x="33201" y="33201"/>
                </a:cubicBezTo>
                <a:cubicBezTo>
                  <a:pt x="54459" y="11943"/>
                  <a:pt x="83292" y="0"/>
                  <a:pt x="113355" y="0"/>
                </a:cubicBezTo>
                <a:lnTo>
                  <a:pt x="1346438" y="0"/>
                </a:lnTo>
                <a:cubicBezTo>
                  <a:pt x="1376502" y="0"/>
                  <a:pt x="1405334" y="11943"/>
                  <a:pt x="1426592" y="33201"/>
                </a:cubicBezTo>
                <a:cubicBezTo>
                  <a:pt x="1447850" y="54459"/>
                  <a:pt x="1459793" y="83292"/>
                  <a:pt x="1459793" y="113355"/>
                </a:cubicBezTo>
                <a:lnTo>
                  <a:pt x="1459793" y="566759"/>
                </a:lnTo>
                <a:cubicBezTo>
                  <a:pt x="1459793" y="596823"/>
                  <a:pt x="1447850" y="625655"/>
                  <a:pt x="1426592" y="646913"/>
                </a:cubicBezTo>
                <a:cubicBezTo>
                  <a:pt x="1405334" y="668171"/>
                  <a:pt x="1376501" y="680114"/>
                  <a:pt x="1346438" y="680114"/>
                </a:cubicBezTo>
                <a:lnTo>
                  <a:pt x="113355" y="680114"/>
                </a:lnTo>
                <a:cubicBezTo>
                  <a:pt x="83291" y="680114"/>
                  <a:pt x="54459" y="668171"/>
                  <a:pt x="33201" y="646913"/>
                </a:cubicBezTo>
                <a:cubicBezTo>
                  <a:pt x="11943" y="625655"/>
                  <a:pt x="0" y="596822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 zoom="92000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830" tIns="120830" rIns="120830" bIns="12083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البرمائيات</a:t>
            </a:r>
            <a:endParaRPr lang="en-U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26" name="Freeform 39"/>
          <p:cNvSpPr/>
          <p:nvPr/>
        </p:nvSpPr>
        <p:spPr>
          <a:xfrm rot="191439">
            <a:off x="928607" y="5159358"/>
            <a:ext cx="3237659" cy="1132746"/>
          </a:xfrm>
          <a:custGeom>
            <a:avLst/>
            <a:gdLst>
              <a:gd name="connsiteX0" fmla="*/ 0 w 1459793"/>
              <a:gd name="connsiteY0" fmla="*/ 113355 h 680114"/>
              <a:gd name="connsiteX1" fmla="*/ 33201 w 1459793"/>
              <a:gd name="connsiteY1" fmla="*/ 33201 h 680114"/>
              <a:gd name="connsiteX2" fmla="*/ 113355 w 1459793"/>
              <a:gd name="connsiteY2" fmla="*/ 0 h 680114"/>
              <a:gd name="connsiteX3" fmla="*/ 1346438 w 1459793"/>
              <a:gd name="connsiteY3" fmla="*/ 0 h 680114"/>
              <a:gd name="connsiteX4" fmla="*/ 1426592 w 1459793"/>
              <a:gd name="connsiteY4" fmla="*/ 33201 h 680114"/>
              <a:gd name="connsiteX5" fmla="*/ 1459793 w 1459793"/>
              <a:gd name="connsiteY5" fmla="*/ 113355 h 680114"/>
              <a:gd name="connsiteX6" fmla="*/ 1459793 w 1459793"/>
              <a:gd name="connsiteY6" fmla="*/ 566759 h 680114"/>
              <a:gd name="connsiteX7" fmla="*/ 1426592 w 1459793"/>
              <a:gd name="connsiteY7" fmla="*/ 646913 h 680114"/>
              <a:gd name="connsiteX8" fmla="*/ 1346438 w 1459793"/>
              <a:gd name="connsiteY8" fmla="*/ 680114 h 680114"/>
              <a:gd name="connsiteX9" fmla="*/ 113355 w 1459793"/>
              <a:gd name="connsiteY9" fmla="*/ 680114 h 680114"/>
              <a:gd name="connsiteX10" fmla="*/ 33201 w 1459793"/>
              <a:gd name="connsiteY10" fmla="*/ 646913 h 680114"/>
              <a:gd name="connsiteX11" fmla="*/ 0 w 1459793"/>
              <a:gd name="connsiteY11" fmla="*/ 566759 h 680114"/>
              <a:gd name="connsiteX12" fmla="*/ 0 w 1459793"/>
              <a:gd name="connsiteY12" fmla="*/ 113355 h 6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9793" h="680114">
                <a:moveTo>
                  <a:pt x="0" y="113355"/>
                </a:moveTo>
                <a:cubicBezTo>
                  <a:pt x="0" y="83291"/>
                  <a:pt x="11943" y="54459"/>
                  <a:pt x="33201" y="33201"/>
                </a:cubicBezTo>
                <a:cubicBezTo>
                  <a:pt x="54459" y="11943"/>
                  <a:pt x="83292" y="0"/>
                  <a:pt x="113355" y="0"/>
                </a:cubicBezTo>
                <a:lnTo>
                  <a:pt x="1346438" y="0"/>
                </a:lnTo>
                <a:cubicBezTo>
                  <a:pt x="1376502" y="0"/>
                  <a:pt x="1405334" y="11943"/>
                  <a:pt x="1426592" y="33201"/>
                </a:cubicBezTo>
                <a:cubicBezTo>
                  <a:pt x="1447850" y="54459"/>
                  <a:pt x="1459793" y="83292"/>
                  <a:pt x="1459793" y="113355"/>
                </a:cubicBezTo>
                <a:lnTo>
                  <a:pt x="1459793" y="566759"/>
                </a:lnTo>
                <a:cubicBezTo>
                  <a:pt x="1459793" y="596823"/>
                  <a:pt x="1447850" y="625655"/>
                  <a:pt x="1426592" y="646913"/>
                </a:cubicBezTo>
                <a:cubicBezTo>
                  <a:pt x="1405334" y="668171"/>
                  <a:pt x="1376501" y="680114"/>
                  <a:pt x="1346438" y="680114"/>
                </a:cubicBezTo>
                <a:lnTo>
                  <a:pt x="113355" y="680114"/>
                </a:lnTo>
                <a:cubicBezTo>
                  <a:pt x="83291" y="680114"/>
                  <a:pt x="54459" y="668171"/>
                  <a:pt x="33201" y="646913"/>
                </a:cubicBezTo>
                <a:cubicBezTo>
                  <a:pt x="11943" y="625655"/>
                  <a:pt x="0" y="596822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 zoom="92000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830" tIns="120830" rIns="120830" bIns="12083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الحشرات</a:t>
            </a:r>
            <a:endParaRPr lang="en-U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PT Bold Heading" pitchFamily="2" charset="-78"/>
              </a:rPr>
              <a:t>هل تتشابه جميع الحيوانات في أجسامها</a:t>
            </a:r>
            <a:endParaRPr lang="ar-SA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PT Bold Heading" pitchFamily="2" charset="-78"/>
            </a:endParaRPr>
          </a:p>
        </p:txBody>
      </p:sp>
      <p:pic>
        <p:nvPicPr>
          <p:cNvPr id="14338" name="Picture 2" descr="https://encrypted-tbn3.gstatic.com/images?q=tbn:ANd9GcSj0B_hxcYo5EQ-E1TAxnKiT5j75QJPKHYmyv1jjQLGUo8UCq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411759" cy="3743325"/>
          </a:xfrm>
          <a:prstGeom prst="rect">
            <a:avLst/>
          </a:prstGeom>
          <a:noFill/>
        </p:spPr>
      </p:pic>
      <p:sp>
        <p:nvSpPr>
          <p:cNvPr id="6" name="عنوان 2"/>
          <p:cNvSpPr txBox="1">
            <a:spLocks/>
          </p:cNvSpPr>
          <p:nvPr/>
        </p:nvSpPr>
        <p:spPr>
          <a:xfrm>
            <a:off x="3059832" y="2924944"/>
            <a:ext cx="5616624" cy="20882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لا.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0070C0"/>
                </a:solidFill>
              </a:rPr>
              <a:t>تختلف في الشكل وتتشابه في حاجتها للغذاء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10"/>
          <p:cNvSpPr/>
          <p:nvPr/>
        </p:nvSpPr>
        <p:spPr>
          <a:xfrm>
            <a:off x="5724128" y="1268760"/>
            <a:ext cx="3096245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 smtClean="0">
                <a:solidFill>
                  <a:srgbClr val="7030A0"/>
                </a:solidFill>
                <a:cs typeface="PT Bold Heading" pitchFamily="2" charset="-78"/>
              </a:rPr>
              <a:t>فقاريات</a:t>
            </a:r>
            <a:endParaRPr lang="ar-SA" sz="40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3024" y="211287"/>
            <a:ext cx="9107488" cy="769441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11480" lvl="0" indent="-34290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SA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صنف المخلوقات الحية الى نوعين</a:t>
            </a:r>
            <a:endParaRPr lang="ar-SA" sz="4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467544" y="1340768"/>
            <a:ext cx="3096245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 smtClean="0">
                <a:solidFill>
                  <a:srgbClr val="7030A0"/>
                </a:solidFill>
                <a:cs typeface="PT Bold Heading" pitchFamily="2" charset="-78"/>
              </a:rPr>
              <a:t>لافقاريات</a:t>
            </a:r>
            <a:endParaRPr lang="ar-SA" sz="40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17" name="سهم للأسفل 16"/>
          <p:cNvSpPr/>
          <p:nvPr/>
        </p:nvSpPr>
        <p:spPr>
          <a:xfrm>
            <a:off x="6876256" y="2564904"/>
            <a:ext cx="792088" cy="1800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سهم للأسفل 17"/>
          <p:cNvSpPr/>
          <p:nvPr/>
        </p:nvSpPr>
        <p:spPr>
          <a:xfrm>
            <a:off x="1547664" y="2636912"/>
            <a:ext cx="792088" cy="18002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5364088" y="4509120"/>
            <a:ext cx="3528293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 smtClean="0">
                <a:solidFill>
                  <a:schemeClr val="accent5">
                    <a:lumMod val="50000"/>
                  </a:schemeClr>
                </a:solidFill>
                <a:cs typeface="PT Bold Heading" pitchFamily="2" charset="-78"/>
              </a:rPr>
              <a:t>يوجد لها عمود فقري</a:t>
            </a:r>
            <a:endParaRPr lang="ar-SA" sz="4000" dirty="0">
              <a:solidFill>
                <a:schemeClr val="accent5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95536" y="4509120"/>
            <a:ext cx="3528293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لا يوجد لها عمود فقري</a:t>
            </a:r>
            <a:endParaRPr lang="ar-SA" sz="4000" dirty="0">
              <a:solidFill>
                <a:schemeClr val="tx2">
                  <a:lumMod val="75000"/>
                </a:schemeClr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 descr="data:image/jpeg;base64,/9j/4AAQSkZJRgABAQAAAQABAAD/2wCEAAkGBhQSERUUExQWFRUWGB4YGRgYGCAbGBsfHhsfIRsdGxwYHCYfGxojHBoaHy8gJCcpLCwsHCAxNTAqNSYrLCkBCQoKDgwOGg8PGikkHBwpKSksKSkpKSkpKSkpKSkpLCkpKSkpKSkpLCksKSksKSksLCksKSwpKSkpLCkpLCwsKf/AABEIAM4AsAMBIgACEQEDEQH/xAAbAAADAQEBAQEAAAAAAAAAAAAEBQYDAgcBAP/EAD0QAAIBAgQEBQIEBQMDBAMAAAECEQMhAAQSMQVBUWEGEyJxgTKRI0KhsRRSwdHwB2LxcoLhFSQzwhaSov/EABkBAAMBAQEAAAAAAAAAAAAAAAIDBAEABf/EACMRAAICAwEBAAICAwAAAAAAAAABAhEDITESQRNhIlEEMkL/2gAMAwEAAhEDEQA/APP8zkljU3qGkBiHAAvPvig8G8OFbStUAppZvUQbAGTtfliezIKXJNhYhoPeRHqGKPhGVSPpLemSUEC/af2xO39QyG2NeM+GqGWoOaQAIWQTykCD2F4xEpSZYJAOoR/MF5bm4+Jg4ovEufY5VlLEU2hTqud7QOQ9OJ3g3lSUK69IJMG8drxgsdU/QOZu0j79N2WAdwIKgzYD98broI9K33JB3PMEHAT5kOSKqkaepMwNgY3IwxyNJAoINj/MOXP7d8LmqYEehfhXMEkBSJJ1NqG0TIj9MceO1UZpQwILU1NoIAi5HueWB8uAh/CqQDF1kCekY04qxrv5j3cDT2gbCBjvyJMana2Ja50omkEWm/Odj25nAmSosTM7mNpmd8O0pIXXU2iAF1sJpiL39sA1c1FQqza6bE3FlPRgRde2KF/JWLbp6NC0AfTym2x2v88sc5zmTB78++OslmTmKvlECWKqDN5HXrtvj7XddTrUk6ZUQLE++AoL4CUHGzMLixH/ANul8dZnhxoxBLFgNhIHvOMaOa6ACDy77zODVbVbRqBIA3+NjbBJUCwTNMSFOswo0gWAEdI98E5KoZHMAfb3xzmaZHpUFILC/IfO+GHBsprlAwDbgbSOd8Yl60DLRnVzRVtS20xHuP64R8frM9di5JNt/bFOcoRGoQDtbe++JLiTk1nP+7BK06ZkRt4Wy+pj2Eg/bD/xZmv/AGWUUfnZ6hJ/2sQP1nCjw24SmTyLCf8AtBP9cFeMxo/hKRP0ZcGf+tiZOBfR64fvDKfi9fST97YpM1w81nVjEKyqJ6hgdvYHE/4WiSwiQuKLKVvxNwBqB+YM2xzCjwluI0mj/wCMMIEyIN94Ybe2KTgVEFrEiFsNiO9rEYSZrNlXAMkQAekRtG3bDTw/LEMxAWQOcgTeP/OJt1QOPpp4tRdAAC6hEg31RvYdZnEtl0IFqa9e3fuAMWPjimPKpFBqYM+rTO1gsnlN8RbPoMkS02gzz2wyKtGZNyCaFRnGmxjdQQQPYkfrON1cgkjYb/y25f4cdI48stCKFmVEEnoTjbhVM1IBBg7aoA946d8DKDAiv6FHD80bkKQpkwQDJ6Anb2wwrVfw5UkHcgdByIneenLDQ1As06Cl+TNpEsedjYL0tgenwxqjaVUKxBmBpY7WMWPX2xrihv42DcLyr1WUhblSzBiY21EmecA/MYWcZRAV10yCygkA8iJBFrG4nFGma/hdStLMabUljmxsSZ2AvfEz4m9TmpT1RYMWcFgdO0D8vTD8cY+L+iZLZv4Gpqc1Ttc1ARN4ABOBM3mwUeCZ1GYPIkwYxp4DQ/xtMxsHb7ITgfP5dVK+XqPpBY6dyeXtjPofwHWkGUXAixnczsfbFFwqstMKGExcMrQSQJEg8t+k4m6GZlvyiTvy/wCMPctSDIOe4JNvaI5HB20rQD2ACs0QbyTIN7k3wQiq5Igr0vtgcg6FJsLmY58/tgoJJ9MsD2v9umErZzf9h2WzLoNIMqOuI7MHUzN1J/fFUUIUgHYMdidsSsH09/3w1OX/AEZEq/CtJWq0kOxdRbmdJJB97Yy8a5jXnqkbIFpjtpWMF+Dk05vKtBP/ALkf/wAqcI8zmfNrVah3ZyfucD9HfBx4apwrmYkWHx+l7fOKWjlgslRYteNx6Rz+Tie8NqGUA9RBHWf6jFdw9Abx+ci/M6v2gYxhw4Si0184atU9wIHIDvil4fQVSpYPJJkgCLCzRvzwnp1Qgj0hwPpBDCTzPSP1w4ybN5gLMrDvYmR06YmaMgxD/qDnn1IFaUiTp9IJn9fbE1WzmqkAY1Ag3EMB/bFP4jL1K4AkJIkAalnlfltGJ/NZhWdSbR87RF+dzivE6iJm7kDpUaNLWJPO+36HDHK5/RSZzu3pEb6R9Vu5t7ThXnXP1RsSBG0i8DBmRNA1kXM6hSWn+U31ESJ7ScY9MZjV6Q34DxMVGk/WZ1chv+/TFXxHhvm0ppkhwRqMxqWIK9rYRcOy+X0P5EOZ9MekjqDO/wAYZZWnmVUemxuJ/bEU3s9vFGoUzLieSFIFrukgmLsAB6gR3PPEdV4qqB4Qh2IJBgqZ/wBsdP2xb59atCl5ztoLMFVRsx5g/GJjMEHUjgMAC17mP3IG3bDYS/s8n/JxxjPR+8H5p6tU0w2lfLdt4gBT9MC3fA2e4qVKhDFhciQLc+xPLDfwvkwlZ2VIHkVbyJkodu2J8UIp/iL9ZF5/KFNv/wBsNVNiOoX+RqdnJFiZgW+2HWVctSYi+lTC8zfc/H7YT8PQ+Yti07qLE32xdUOG0Fo1mRDTJpO4vLSobcjYQY+2KYR1YuRI0c9+HRXmoNxcnUZkj2w0pZlYB0aWAIDJ/bAHD0DogUXVbDYnsP5jecFV6Gm6mQAJPME8o3thaT6jpo1zfFFFCqCskqQrCRvbbEtST1pHIAn4w04oYpe5AwNwpdVVZsJAPtjvTa2dBFNwyppqZZwNSpUes876QQGNuemQBiVyyzMbTb74puHZ1UaksEl1IAG0sxMn/tm2EVBNTWtJ+1zjEO+FB4aUB4/3kj4GKngKl9I2JYk398Sfh+i2qVN4P3JGK7w0nqDL/LBg9pJ9rxgZdDhwkuFZmmWvTAgmWUemeXMXGKM5khbLZY9USTHvcYl+B6m0iFjaSN/fvvis/hqNMMqFmaYLEmAImZ95xO2akTJz5TMMQ5gkSCLT8bb4Gzqms4HlqWAsQfUxneO9tsfuIZhVYHQfMIktPcyZHURbA1PNoXHpIMWMmx3jfBKUktEz6AV6Dlb/AJbDrP5rdOU4XZipLk9evtinrZsEBlYMSAAHkkE7/B5HAOVy6VMwX8uFSCU3Grp+mGwbZqso/AfgStmqYq62pL+Uhd45+oi3tj1Lh3AqtFIqkVVBmwv8jEvwvjlSoUuVVANQUwL7KB0x6dkasgd8ZPGpdLYZ5RVLh5d/qVpNOgIF3fSJv9Iv8Yh0oLp02aNjzjmDG4x7N/qR4W8/KtVpKDVpAsF5MI9Q7NAkY8Uy7afUZ1kAkjvyjrhfjyqF5JLI7GeSTTrZDp/DIPyO+EecBZ1EqAvfp1/thxlIq6yLWvym/OcfP/SLuxCjoCQxaeY5CO+MWhD0TlHL1CfMCmFNjB0noB84f+a1HLsKjur1adUaYmfUAF2gTe/bGLValKUJfTMkA2+wtjv+MSppViSTcK95kmb87k/fDvyNcBqzjOmmvkhfQ4QFiL6mYi/7C3TH1cnqJI+ojnaSOpNvjHVXKLGqYAso99gPkTjTIVNMyWKGCyzZo7zI9xjozVbOm7DeKZSl/wCnFwB5iiDO86otbfniM4dV0hjzIIk97Yr/ABLUpfwTFU9TMNLayYvtf6rRfEflFMWvvb4w31aMihvwCgXzFJjMB4+dLGPtgClUlmINpMH9sOWzPkoFSC6UHLk29VUqJ+FsPnCPKrpgXvbADfhS8EYrYfyz9hP9MVnh2mQEZWAlSSIvFsSeVQAG8TTkGdpNh+uL3w7pFNwRemmkH3br8YGQcCB4EDqD6ggkxqiZvMzyvzxQ5/io0qqurHcgAQTylv22wk4UTBBVWUDaPVtvJPbDitmFKLTUgtJZ56afSIk374mbR0JWiZzpVah10gFAuVBmeW5g33x8z3DV0B6bgz6ipgFZ7bC/O+GXGMqSsahsBvYHC3IZAAMWfZYIte+yg46MrViAXN5ZfJmVDsNzMkdzsDb+mDuCcJZaQUCWNzF+VsYVXUgKUkEEkbDf9JnDrw1nTTYEAHop2NuR69sPx3R2+BvDeIJSp+r6gxlYudvtGKvIcerVQi06TLVIZlIePSBEibapOJHj1AvTar6VPSCGuLCBafe+B/B3jJKFTzKiO/pIKqQYAi1+uDlsOLrR7Vwbzyn45F7aZkiOrRcNjxniNZP4mtoTytLsp1+nafSCNyY3x6nwvxtTqFZXQtRdS+oagOWscp3x5x40OvM1mVRUps+u49LDt3BnCJtPjOmhRRp0zRr1UuhKA6x6hNyBeN+eEVSu7OQoImSAvp+em2HVOsDQZAjaHdWtbbtvjkcUpUiy1KMs0SdwRt8kDljk6B9qqEOXdmfnAv7RythjTyxamrSfygCQfUbyZ5Qf0xpmKyGmSqkNJgQIjra4OMs0TTUSbehFi9wok/E427CStG75uppBMFQIGrcgk7Re0W+cD5N1bUGsd4mcOK1TXJUQAEEzuROo/rhK1PTcAg9+eM0C0kzLxDUIorTvAeb+2FfDV/EQY28QVydIPdo97DH7goHmamMBELHrYf3w+Okaj7xKtdmkgM2n3G32sMZaoi1oH9cY5p5VB7n73xoptfpbBHIpqNPQ7Jqm1MBgJUmQSL8sXmTQotSm2+kSR2O36/piAyy6XWkwhlqKCJkCwJM4t6dYk1JJGr1HpsI/XCpFECOprSNPUNSOvexA/ffbHeUrhm1ENHNv85Y5zldqpDsQ6GxtAkbwBtj6KSoIDlVYmQREdOV8SIjprhlxNkLCCSwBiBZu39dsAVslHrDga+U8x+2HS5XUp8uqWkWlLWP8w25nCbiRZSwKgqfUYJJtvy2npg4foN29guUy9TzWNT+ULOwOLHgeTREZnBYKLgD1idoHQ2hsJ+CZJS6+sU1dtPraY6H2xWUOKtSqJSr0zUCAqhCyYBsQwjUvScP9M5Hyrl6jUKtRxopAFTSYgueY7l2MX5AY8uCMlbQRB3INo++PS+KcUpK5qEitqU6lIII7Hb9MRPE8oHl/MUtUn0Vfw4HKDee18HFoJbdjXhfFm8kyxCUxNhuZsCx54bfxXmJZ4JAbSw31GwU8uw54jwgVRTqVbCCyoNS9RLAwTF7YrfDTxWVqLMtOBZgGBKiOtsS5IpOypwU42BVCZgjTe94MzGx29sZsiujbQVjv3Pvi64l4XoZxtS1tNSfUBcF+cg3nbErxPgVbLMUKWNgwupHboe2+AT/onnhcdk3VCgMJIG23qEY+52n+FS0Mx/EkDa1h98dcWyDtLiSLSJvP/TgmnlWdKBXZZ1Cwbc7dYth6dKwU9HdDNDY+k2sQdIF7f51xtxF9dKyiQZBHM9sfFpNuDcGNJhYMEiOt+WBKNRlTUPV6rq1hPbA9YL2yb4tOsA2gAXwRliVVzH1Lon98YcWqhqpI7T9r4/E37FT+2+KrNRxXSGH2xskBlnbnjnM//INrgMI7gYN4fQ1VkFvrX9SP645hIe5PIB+IlFJbTPqO5IXc4q0qGYLGSALc4IsZ9sTXA6TDiNRwbKzfI1GL9P3xW5FwRJgkuZjmYO3QXwuQ/GQPDadRtcHSiG5Ox6jkJIw4/h1DMrsoMBlVrk/f0/bEwvEKqqVFUaXu6kRp7CbER2wwyrv5RCqIGn80/N29MjlhMofskjZQ5mitWksMKSiTAi8dOuJbjNDVVQUWcyPUzCDcxAHQ/qcbnOMqalLrVJIAkRvyE7RjunVzAqtCmod28vot5Om+NxQp2ckOOI5Ck8mmvlwLhiAARYDexJ+Scatx+qaWqmXKUlBMXCzuWY/SCdl3wZm8hl89Rp1mqaa1tetIBCm+nQNTGdtWC/DnhYVQpqsKOU1ahlwwV6p/KT6p9xhz26Yaieatxp6j3pgs8gbgb7wBf2OKDO+FtGW86pAZmhQpu0C5g7L364u+A8MoV+JV2Sinl0VgQLBthBG/Pnhr4vy9Cnl6oqM0EXQEkWuLb2NzeMc2lwOMEeGZXJFUckAzA3uDvIAttbFh4TDlDpYAsAq8gun9yeeBBwpqUPTR3LAFmH1hTsFTl3Nz3xjwfiD5avBBVSYIYRB5zI+q9xhOR+uFP+NJKXmRd5NhlqbmtqdRBaVEjqUK8u2H2X4pl81TswcEbb4F4fn1rUwDF7W2OPPM/wAJelWb1Kmkn1AlWYbzC2sLXxNFXplWdxx7rRRcd8JBtRpn0m+nnbphPSorTKgk+gDcdOkc8DpxeoW0061Q9nAb7RBOMMz4hzCsqOqMYJJBIgdWnaeXXBqMnpETWCe06Zo7w9rKWFmUwT25DAXEqJ0speZb6eYty7HBH/5eKkKp0Lp01EcQD0Or8rA87TgXNcV0h6isGASx5zHONsMSle0Jy41B/wAXaJCs0uehY4LyySW9rYX0twcMqB2H80fviugDGkk1PjDTgdMNmqYJsSJ+/wD4wKifi1I6wMF8MYJUDfm1CD7gz/TGWaik8P2ra7CXIjlsTNu2KbKUwKpK/T5giewEx23xK5Iap0jSquwg85sDbpB++KzL0dMAMDFoi0kHn7YVJj4HnGZ4z+GFbTrUFSSJnoZ7YUo7ekyZbeLzG1tvvjnPHU7Ntta2/b4xnQz5TTB+kyfjlg/NInjGPtXwKqZsUyNKjzAdjcbbn3xR+G/G2aouSq0gIvCfvBk+2EviMo1VKiwwKAn/ADrgjLUlSig0trdQ5MSti33Y27CMbH/UblgoZHFcKWr4rrVgTXSkzhwyNp+hQPoA20HnOO6Pi1qJBFCgQJLFaUGOZFyJ9owlytS3xjbWJUm0MD79vnGM5Kx/kfEWX9SzmDTZgS4MVBI6BrAX54A8R+LFqBaNEF1nSHII5eonVcvbfA9SipWUOmT6rCbTscaN4Z86hCMV9WrVH1HvgNfQqdaB8rx6slICnVP4ZOn0gKPcgSSYj5wFn+Ih1YVPqJ1enk033ud4xg3AcxTBurD3g74AzlZmCrBDyZEQR1vgfJPUo7Kfwz4m0fhuZBPpYYZ+LqnoWsIIFnI+rtHTEnQyoKWABC2PMmeXfvhzwHOvUJytVJDC4a0iLH3wqUVfpHo4sn5o/jmd5eHQOhBmI/mI6SeeFFPIK2bJzNRkpg7BCx3EAjpE35Ybcd8MHLlKqMdIYADYpax7yeeGvhHw9lq7nzA/m3P1+gzzg88HCVOzs+KEFUVsOqeCqPlu1CozJUbUCSCojkNztyOInxbwI5WHWnpBMEremR36En2x654VySZerWoKxcCGFvSLQfnkcDf6lcRpHLrlioZq2wGygG5aD8jBxe7JGo8o8IzWWAIIsHXUB06j74IpQQD0I/QYO8TVl85UWwpUxTA9t5+cB00PlEjr/Q4eLo4ybfV84YcPoanUcibk8oG+BuF5Jqg0opZidhi64J4EcAecZgRpTueuJ55Yw6xsccnwD4dkDNEQfWgYx3Y3/fFOmXKSTHL394w1ThSU0sqrbmeQ9zhVxXiSKCEcMwH/AGidpI3xI87lwpUFBXI8TZCRPXljitUMwRtbaMbs4I9K6Tvb/NsMMv4dzNSmankMy7gm0+0m+PTtI80F4bkpZWYGCwiPe36xijz2QamVZi3q+nrF59rz74V5bMAMtvpIJnkV5ff9sOPEPFtbUFlSuksrC5M2v21BsaEjvI0p2n3/AMGDsrkATc7dd/iMZcPqEj6Z59v0wwp5llMgBfYYnm6KoIJyXB1gyxtygCR0nBeYr6KalVKhpABGAKmbfmzffHNXOxT1PqMGFBMj4wqnYxn7MPO5Jv8Ap/xgPM0qbNdRva1x0xhWzpJ2+18Yh23AJHfDlBCfZ3mcsVUEKWjYRcf3wpp5sHNUiGamQYvYydupuTihesSq/UsdDa2Mqfh1qlRa9MgVEYMsiQxBmN8Ckl079x6Xa8JoVABXBdlEFdfpsZJgb3ww4VSoqSQi06VIWgDc9DufbE3nPF2YcaatOgGuSTTMgcoJMknoML8n4hdAHreqmSQoACExvCi5jbCqGSm5P+ResKTDV/D1HDGY8uBY21Ex788SnifPq1ZQU8qnQUlllZJ0zbQSIAt84z4n/qKpU6aAYFd3qk6OQ+bi3fEVn/EVR2kMGLJoKrBUKOUd+uGwFSaXBJSotVdjpYszztJM3xbeH/AXmL+MSsiSFa4B2m2+J7gnE3QsabqpX1yBuehk3GLFP9R2oKpdKbVG3gaT8xgMzyciMxRh1lRw7hNLKUwtKltziST3I54zzPiM3CrBj8w0j7nHXCfHmWriNflMY9LWE9j/AFw4XJ0qymNDqSZO4PL9MeY1L1/IsjKJ5zxtsxWYCQw38tW3HU6TfAqKBZl0DmvXsZxeVvAmXn0qyTzVrD4PPCjifgjM3NLMCoP5agAP6WPzimMotEeRNtnl+f8AD/k+WrupJuQFIZZ5Gfq9xbBWUYURKAk7T9RHeOR7YnszxOo1TzGqa267EfpbHdPjrAWUW53nF8scmiRJJDjieSOhmDDSbqYhj1sLjCVM07XZ58sBFBNwAZAA6Az98Os6axomqRTuoNjMLtA788TVI+qcMxfsXErOFcQdTBNuQ/8AOKH+JDBTzHTEpk0svthrQeOuOyRsphOh0uU1K7TdfV8Dcx0wBxvMFko0abeWxJYvJ0gbXgH464zpZphIUkA2OHeVoB103DWUQYsCDieT87GTnrQh4jlAip5btUldVlOsgGPqBgAxzGN815flqaMqAsnUYLe55mZ2GC6hp06vqQikQdbi0yYjSpk3x+zHDAyaGs0N5algotza0ABd52wCm/oh2mhbQqmZUa+94AO9pm2H+U4gtMelSzc7gfYicIaWYWiG1OrMTpinIWORM7k9MfKVYM1TSFSACAzTHL5Ynlhzj6Q6MvI5434iBZHIUNHNiYHYcziVfjkOppEgAyGJ1OBtaRE7mO+NMxWNSpYiB6bg3je/I9DgVKSpMiQQSpG5Oq0CY6YyMUkBKds+VM0sSSzOdRkEASdiYvzJI222wAwgmCbRG033jGzCJ0iZBtexvH/G2OClzte2/wDXYYakkA9hGW9NOYkzb+u39cD13LuOe3/GNy/pgRAH6zuMC06R1EleVscF3gWgid+fbFDwrP1FDMjOqoEQabRJkn5O5whCL88u/wDkHD7KVQtOmp3dtZH+0H0z9sLkrGRbRV0PENanTLPWaApI1QZNwPmcF8O8QV2RJqgk7wB0k4l6o01FWSdM2tA2++5w64WQGHfnHORGJnCKKVLR4lpsL40y9ME3EjtY4ZUuCBhc6SRI53HI8xgFcvpYX0ibtEx7xj0fSfDzvLDauenRTRjoA9UiBc3HfCzTDR0OG2a4b6l0uGQ3mIUTzwFneHtTKSDLrrHt1/rjItIzzQzyFT0i+2GdKtOEfDG5Yb0d8EwosaZSpcdBvh1k8qTVimuo3OkncxFjyPO3PCDJ7gd8HZPjlNi6qPVJsSRIBGxHPEedP4Oik2rGFCnTjUUKqkswG+3qmRBGJXiXFTmdM/Qik2sSSZG/OI2xvxjxF6HVCxZgVZg1tA6xseXfCng2Wgh2JGm4UfUYx2LHq2DOak6CsurimV9MEgyRJteMNeF5GWOxLAmdvVFgOW+BWYLdrc/cnDrJ5UOKQgDW+xEACLSeWGzkkgeCivkWRvxFKsqkRqEMSDB/qcE1+FMygI4OwWBYD8wuJHIjDHiFVnTS4qBQTpcAFSNuk414RTSk7sWX8oUnpoJJ+yn5xP8Ak0alZF5pIiPY9Z57cscwABtPb9vbDjjFEBSb6pMAn7ae18KakAEXm223+63PFEXZlGI+n1TO/aOd+uC6FRdDSzGYCzvuJ5WsMLpKkX5f5brj7r0giDNjM7dfvgmjk6GwywVVqN+djpHSDY+56YZ5JdVVQdgBB7k3n4wsSqatACAANiOoj9IOGfCFmoABqOtiB+if1wm2NHa0wJJkljedhJmbX6YbZXIKAYaSgWOkkSffCqtU1FgPYCLnYY1pZzSKgO8Geg0jlhb2PRAZ7IVXZKUQxAYsQQxtzPMYAy+UqhioXUEOwuJ9ueKfiufFNBEayIEtJAHQR05YB4NUYBmXSSfV6h03AuInDoyqJDJu9nGXzegOGGoKTFgAGtEA898YcaUBKbaibkaoK7jkeeGSqIYkkktqNMmQYJMERJMYQcbzmo3Dg7jVsB2H2xsNsD0mdZNbE4Y5Q7YBybp5fpJEn6TygXJbmSeQwVlG689sU/DUN8uYkxsDf4wNwfOUKI11FqGpNisRHt1vgvIZnQdXTYRP/OCOI5IislV4YgjdfQSR1UQhHT5xLNq6Y1x9RtE/xbiJqEAIiDcQsEgmII547yPqvoCj8zTa1ueKapVpm9SkQ43sCsAySO3PvhWuW0OCArIwaQZjSbx/1RcNgYzVUDFb2PeGcGR2ib2LCQbdV64D8Q0DQ00wQRJOpT36HGv8KtMLUFgwtDG1rSeuFnH8z5iBm+q6ggfUd7jrgKbd/B0lHyNclxdBSZdBHoI9UmWndRvM3OO6eXpuoBgaVuf92wJHY4mKK1KhUgKoRNydO+8AkyThzl84IZp9G1pm43KxyI374GUa4ZjaR8fJSqS0kNJMQQLgQTbCTMZTS+kyFAOskdLxI5nD3L1dQIYFQBsZuCLRN97j3OF3H6TMFZZ0wZXqR9R79cFje6NlwT8SyTUmUxAqL5ig9PfAQQswAteO8nG+ezpqadTElRpE7Adug54JyainUUtfnbaI54pQqhplc/5arTNgdx3W8z3OD+FEXcmNFyRysSf0OJfMVtTM5EgH0jlvMfOHPC82HikLvUMGPp3k74CS0MT3sfQtIK9QESAQBve+AuIZkrSqVDvUhQo5Anc+8Xx1xHiR1aC8DYnnbaMC8erkMnlmNIuImQex/bCooa5JIxy2XXXqMVDGohwWGkd4mI2jAKcOs306Q5M32YSB0EXxjkqTVNIDsJEPfcAE/sNsdcFqqrMhDGbqSZA0jmPtgqonsPoZRU/EBLMwiSQQPnlibzzNVdtTIAgNxt7DqZw94xmUNPQQxJ+k2EExcx74xyuQSijtGpjYTtFufK+Dg6VkvGLstR0JLWnl7/1wTkRfHVWutRKpZbg27QLfOM+FISFv9RAGHKWhsNj7LZUuoGw3JmIjtzwanFmqBQdA0EkO1pgRLDnbYnHVbhhVUVCLlfUfqBYnbthbn8m1OoBq2kkzvBv++JLUnZRtI6q0ppEK+okzM2Mz07nBFMPB1wYAAI7df85Y6SDTFTpuOrWhve4t2wPrYGWMgITC2n3jnjKBly0bZlQQS+o+mQByM84xwKZekDp9OogAMARadQU3bB/CMzbVAKuASDvHS2+Df4RQRAtBIm5F5gYFzrQCyVYl4dw9mQavLUKS15LRsARF7TbBOZy2ikSwKl0DEySAG5n02HbBdeqEcVBupnYC52x3xtyV1tBFZSQsfSNiO/P2nAJ2x6SUPQDwuqtZETWFaNIkkx6fpEAbggdsY1+EMVqBnLwTCLI0kciCLkjpjrg/DVFakouIYgtvMk3jf6VGGXGazOrvJWtzZfSCJtsbEdYxrdT0El6jbPNmpRY7yZETt/fBRypBgCZUTfrsB+mNeI1xMgbhSZAknc/2xpSJaHEALcA3/TFliPpkciZVJjUQY5b7x7YaZSkKYLgS2plpk8wOccr88KvOdWLAidv7434erllp6vqOkTsJNzjnw5PY44Tw5nqI7MWuSRG5j6R1iN8KuK1naoz2WORNwBMbbYsOK8WVVqsiQaaCmvuSAWPe2IipVZnEwSPR2g9f74CO9hydI//Z"/>
          <p:cNvSpPr>
            <a:spLocks noChangeAspect="1" noChangeArrowheads="1"/>
          </p:cNvSpPr>
          <p:nvPr/>
        </p:nvSpPr>
        <p:spPr bwMode="auto">
          <a:xfrm>
            <a:off x="8556625" y="-936625"/>
            <a:ext cx="16764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222" name="AutoShape 6" descr="data:image/jpeg;base64,/9j/4AAQSkZJRgABAQAAAQABAAD/2wCEAAkGBhQSERUUExQWFRUWGB4YGRgYGCAbGBsfHhsfIRsdGxwYHCYfGxojHBoaHy8gJCcpLCwsHCAxNTAqNSYrLCkBCQoKDgwOGg8PGikkHBwpKSksKSkpKSkpKSkpKSkpLCkpKSkpKSkpLCksKSksKSksLCksKSwpKSkpLCkpLCwsKf/AABEIAM4AsAMBIgACEQEDEQH/xAAbAAADAQEBAQEAAAAAAAAAAAAEBQYDAgcBAP/EAD0QAAIBAgQEBQIEBQMDBAMAAAECEQMhAAQSMQVBUWEGEyJxgTKRI0KhsRRSwdHwB2LxcoLhFSQzwhaSov/EABkBAAMBAQEAAAAAAAAAAAAAAAIDBAEABf/EACMRAAICAwEBAAICAwAAAAAAAAABAhEDITESQRNhIlEEMkL/2gAMAwEAAhEDEQA/APP8zkljU3qGkBiHAAvPvig8G8OFbStUAppZvUQbAGTtfliezIKXJNhYhoPeRHqGKPhGVSPpLemSUEC/af2xO39QyG2NeM+GqGWoOaQAIWQTykCD2F4xEpSZYJAOoR/MF5bm4+Jg4ovEufY5VlLEU2hTqud7QOQ9OJ3g3lSUK69IJMG8drxgsdU/QOZu0j79N2WAdwIKgzYD98broI9K33JB3PMEHAT5kOSKqkaepMwNgY3IwxyNJAoINj/MOXP7d8LmqYEehfhXMEkBSJJ1NqG0TIj9MceO1UZpQwILU1NoIAi5HueWB8uAh/CqQDF1kCekY04qxrv5j3cDT2gbCBjvyJMana2Ja50omkEWm/Odj25nAmSosTM7mNpmd8O0pIXXU2iAF1sJpiL39sA1c1FQqza6bE3FlPRgRde2KF/JWLbp6NC0AfTym2x2v88sc5zmTB78++OslmTmKvlECWKqDN5HXrtvj7XddTrUk6ZUQLE++AoL4CUHGzMLixH/ANul8dZnhxoxBLFgNhIHvOMaOa6ACDy77zODVbVbRqBIA3+NjbBJUCwTNMSFOswo0gWAEdI98E5KoZHMAfb3xzmaZHpUFILC/IfO+GHBsprlAwDbgbSOd8Yl60DLRnVzRVtS20xHuP64R8frM9di5JNt/bFOcoRGoQDtbe++JLiTk1nP+7BK06ZkRt4Wy+pj2Eg/bD/xZmv/AGWUUfnZ6hJ/2sQP1nCjw24SmTyLCf8AtBP9cFeMxo/hKRP0ZcGf+tiZOBfR64fvDKfi9fST97YpM1w81nVjEKyqJ6hgdvYHE/4WiSwiQuKLKVvxNwBqB+YM2xzCjwluI0mj/wCMMIEyIN94Ybe2KTgVEFrEiFsNiO9rEYSZrNlXAMkQAekRtG3bDTw/LEMxAWQOcgTeP/OJt1QOPpp4tRdAAC6hEg31RvYdZnEtl0IFqa9e3fuAMWPjimPKpFBqYM+rTO1gsnlN8RbPoMkS02gzz2wyKtGZNyCaFRnGmxjdQQQPYkfrON1cgkjYb/y25f4cdI48stCKFmVEEnoTjbhVM1IBBg7aoA946d8DKDAiv6FHD80bkKQpkwQDJ6Anb2wwrVfw5UkHcgdByIneenLDQ1As06Cl+TNpEsedjYL0tgenwxqjaVUKxBmBpY7WMWPX2xrihv42DcLyr1WUhblSzBiY21EmecA/MYWcZRAV10yCygkA8iJBFrG4nFGma/hdStLMabUljmxsSZ2AvfEz4m9TmpT1RYMWcFgdO0D8vTD8cY+L+iZLZv4Gpqc1Ttc1ARN4ABOBM3mwUeCZ1GYPIkwYxp4DQ/xtMxsHb7ITgfP5dVK+XqPpBY6dyeXtjPofwHWkGUXAixnczsfbFFwqstMKGExcMrQSQJEg8t+k4m6GZlvyiTvy/wCMPctSDIOe4JNvaI5HB20rQD2ACs0QbyTIN7k3wQiq5Igr0vtgcg6FJsLmY58/tgoJJ9MsD2v9umErZzf9h2WzLoNIMqOuI7MHUzN1J/fFUUIUgHYMdidsSsH09/3w1OX/AEZEq/CtJWq0kOxdRbmdJJB97Yy8a5jXnqkbIFpjtpWMF+Dk05vKtBP/ALkf/wAqcI8zmfNrVah3ZyfucD9HfBx4apwrmYkWHx+l7fOKWjlgslRYteNx6Rz+Tie8NqGUA9RBHWf6jFdw9Abx+ci/M6v2gYxhw4Si0184atU9wIHIDvil4fQVSpYPJJkgCLCzRvzwnp1Qgj0hwPpBDCTzPSP1w4ybN5gLMrDvYmR06YmaMgxD/qDnn1IFaUiTp9IJn9fbE1WzmqkAY1Ag3EMB/bFP4jL1K4AkJIkAalnlfltGJ/NZhWdSbR87RF+dzivE6iJm7kDpUaNLWJPO+36HDHK5/RSZzu3pEb6R9Vu5t7ThXnXP1RsSBG0i8DBmRNA1kXM6hSWn+U31ESJ7ScY9MZjV6Q34DxMVGk/WZ1chv+/TFXxHhvm0ppkhwRqMxqWIK9rYRcOy+X0P5EOZ9MekjqDO/wAYZZWnmVUemxuJ/bEU3s9vFGoUzLieSFIFrukgmLsAB6gR3PPEdV4qqB4Qh2IJBgqZ/wBsdP2xb59atCl5ztoLMFVRsx5g/GJjMEHUjgMAC17mP3IG3bDYS/s8n/JxxjPR+8H5p6tU0w2lfLdt4gBT9MC3fA2e4qVKhDFhciQLc+xPLDfwvkwlZ2VIHkVbyJkodu2J8UIp/iL9ZF5/KFNv/wBsNVNiOoX+RqdnJFiZgW+2HWVctSYi+lTC8zfc/H7YT8PQ+Yti07qLE32xdUOG0Fo1mRDTJpO4vLSobcjYQY+2KYR1YuRI0c9+HRXmoNxcnUZkj2w0pZlYB0aWAIDJ/bAHD0DogUXVbDYnsP5jecFV6Gm6mQAJPME8o3thaT6jpo1zfFFFCqCskqQrCRvbbEtST1pHIAn4w04oYpe5AwNwpdVVZsJAPtjvTa2dBFNwyppqZZwNSpUes876QQGNuemQBiVyyzMbTb74puHZ1UaksEl1IAG0sxMn/tm2EVBNTWtJ+1zjEO+FB4aUB4/3kj4GKngKl9I2JYk398Sfh+i2qVN4P3JGK7w0nqDL/LBg9pJ9rxgZdDhwkuFZmmWvTAgmWUemeXMXGKM5khbLZY9USTHvcYl+B6m0iFjaSN/fvvis/hqNMMqFmaYLEmAImZ95xO2akTJz5TMMQ5gkSCLT8bb4Gzqms4HlqWAsQfUxneO9tsfuIZhVYHQfMIktPcyZHURbA1PNoXHpIMWMmx3jfBKUktEz6AV6Dlb/AJbDrP5rdOU4XZipLk9evtinrZsEBlYMSAAHkkE7/B5HAOVy6VMwX8uFSCU3Grp+mGwbZqso/AfgStmqYq62pL+Uhd45+oi3tj1Lh3AqtFIqkVVBmwv8jEvwvjlSoUuVVANQUwL7KB0x6dkasgd8ZPGpdLYZ5RVLh5d/qVpNOgIF3fSJv9Iv8Yh0oLp02aNjzjmDG4x7N/qR4W8/KtVpKDVpAsF5MI9Q7NAkY8Uy7afUZ1kAkjvyjrhfjyqF5JLI7GeSTTrZDp/DIPyO+EecBZ1EqAvfp1/thxlIq6yLWvym/OcfP/SLuxCjoCQxaeY5CO+MWhD0TlHL1CfMCmFNjB0noB84f+a1HLsKjur1adUaYmfUAF2gTe/bGLValKUJfTMkA2+wtjv+MSppViSTcK95kmb87k/fDvyNcBqzjOmmvkhfQ4QFiL6mYi/7C3TH1cnqJI+ojnaSOpNvjHVXKLGqYAso99gPkTjTIVNMyWKGCyzZo7zI9xjozVbOm7DeKZSl/wCnFwB5iiDO86otbfniM4dV0hjzIIk97Yr/ABLUpfwTFU9TMNLayYvtf6rRfEflFMWvvb4w31aMihvwCgXzFJjMB4+dLGPtgClUlmINpMH9sOWzPkoFSC6UHLk29VUqJ+FsPnCPKrpgXvbADfhS8EYrYfyz9hP9MVnh2mQEZWAlSSIvFsSeVQAG8TTkGdpNh+uL3w7pFNwRemmkH3br8YGQcCB4EDqD6ggkxqiZvMzyvzxQ5/io0qqurHcgAQTylv22wk4UTBBVWUDaPVtvJPbDitmFKLTUgtJZ56afSIk374mbR0JWiZzpVah10gFAuVBmeW5g33x8z3DV0B6bgz6ipgFZ7bC/O+GXGMqSsahsBvYHC3IZAAMWfZYIte+yg46MrViAXN5ZfJmVDsNzMkdzsDb+mDuCcJZaQUCWNzF+VsYVXUgKUkEEkbDf9JnDrw1nTTYEAHop2NuR69sPx3R2+BvDeIJSp+r6gxlYudvtGKvIcerVQi06TLVIZlIePSBEibapOJHj1AvTar6VPSCGuLCBafe+B/B3jJKFTzKiO/pIKqQYAi1+uDlsOLrR7Vwbzyn45F7aZkiOrRcNjxniNZP4mtoTytLsp1+nafSCNyY3x6nwvxtTqFZXQtRdS+oagOWscp3x5x40OvM1mVRUps+u49LDt3BnCJtPjOmhRRp0zRr1UuhKA6x6hNyBeN+eEVSu7OQoImSAvp+em2HVOsDQZAjaHdWtbbtvjkcUpUiy1KMs0SdwRt8kDljk6B9qqEOXdmfnAv7RythjTyxamrSfygCQfUbyZ5Qf0xpmKyGmSqkNJgQIjra4OMs0TTUSbehFi9wok/E427CStG75uppBMFQIGrcgk7Re0W+cD5N1bUGsd4mcOK1TXJUQAEEzuROo/rhK1PTcAg9+eM0C0kzLxDUIorTvAeb+2FfDV/EQY28QVydIPdo97DH7goHmamMBELHrYf3w+Okaj7xKtdmkgM2n3G32sMZaoi1oH9cY5p5VB7n73xoptfpbBHIpqNPQ7Jqm1MBgJUmQSL8sXmTQotSm2+kSR2O36/piAyy6XWkwhlqKCJkCwJM4t6dYk1JJGr1HpsI/XCpFECOprSNPUNSOvexA/ffbHeUrhm1ENHNv85Y5zldqpDsQ6GxtAkbwBtj6KSoIDlVYmQREdOV8SIjprhlxNkLCCSwBiBZu39dsAVslHrDga+U8x+2HS5XUp8uqWkWlLWP8w25nCbiRZSwKgqfUYJJtvy2npg4foN29guUy9TzWNT+ULOwOLHgeTREZnBYKLgD1idoHQ2hsJ+CZJS6+sU1dtPraY6H2xWUOKtSqJSr0zUCAqhCyYBsQwjUvScP9M5Hyrl6jUKtRxopAFTSYgueY7l2MX5AY8uCMlbQRB3INo++PS+KcUpK5qEitqU6lIII7Hb9MRPE8oHl/MUtUn0Vfw4HKDee18HFoJbdjXhfFm8kyxCUxNhuZsCx54bfxXmJZ4JAbSw31GwU8uw54jwgVRTqVbCCyoNS9RLAwTF7YrfDTxWVqLMtOBZgGBKiOtsS5IpOypwU42BVCZgjTe94MzGx29sZsiujbQVjv3Pvi64l4XoZxtS1tNSfUBcF+cg3nbErxPgVbLMUKWNgwupHboe2+AT/onnhcdk3VCgMJIG23qEY+52n+FS0Mx/EkDa1h98dcWyDtLiSLSJvP/TgmnlWdKBXZZ1Cwbc7dYth6dKwU9HdDNDY+k2sQdIF7f51xtxF9dKyiQZBHM9sfFpNuDcGNJhYMEiOt+WBKNRlTUPV6rq1hPbA9YL2yb4tOsA2gAXwRliVVzH1Lon98YcWqhqpI7T9r4/E37FT+2+KrNRxXSGH2xskBlnbnjnM//INrgMI7gYN4fQ1VkFvrX9SP645hIe5PIB+IlFJbTPqO5IXc4q0qGYLGSALc4IsZ9sTXA6TDiNRwbKzfI1GL9P3xW5FwRJgkuZjmYO3QXwuQ/GQPDadRtcHSiG5Ox6jkJIw4/h1DMrsoMBlVrk/f0/bEwvEKqqVFUaXu6kRp7CbER2wwyrv5RCqIGn80/N29MjlhMofskjZQ5mitWksMKSiTAi8dOuJbjNDVVQUWcyPUzCDcxAHQ/qcbnOMqalLrVJIAkRvyE7RjunVzAqtCmod28vot5Om+NxQp2ckOOI5Ck8mmvlwLhiAARYDexJ+Scatx+qaWqmXKUlBMXCzuWY/SCdl3wZm8hl89Rp1mqaa1tetIBCm+nQNTGdtWC/DnhYVQpqsKOU1ahlwwV6p/KT6p9xhz26Yaieatxp6j3pgs8gbgb7wBf2OKDO+FtGW86pAZmhQpu0C5g7L364u+A8MoV+JV2Sinl0VgQLBthBG/Pnhr4vy9Cnl6oqM0EXQEkWuLb2NzeMc2lwOMEeGZXJFUckAzA3uDvIAttbFh4TDlDpYAsAq8gun9yeeBBwpqUPTR3LAFmH1hTsFTl3Nz3xjwfiD5avBBVSYIYRB5zI+q9xhOR+uFP+NJKXmRd5NhlqbmtqdRBaVEjqUK8u2H2X4pl81TswcEbb4F4fn1rUwDF7W2OPPM/wAJelWb1Kmkn1AlWYbzC2sLXxNFXplWdxx7rRRcd8JBtRpn0m+nnbphPSorTKgk+gDcdOkc8DpxeoW0061Q9nAb7RBOMMz4hzCsqOqMYJJBIgdWnaeXXBqMnpETWCe06Zo7w9rKWFmUwT25DAXEqJ0speZb6eYty7HBH/5eKkKp0Lp01EcQD0Or8rA87TgXNcV0h6isGASx5zHONsMSle0Jy41B/wAXaJCs0uehY4LyySW9rYX0twcMqB2H80fviugDGkk1PjDTgdMNmqYJsSJ+/wD4wKifi1I6wMF8MYJUDfm1CD7gz/TGWaik8P2ra7CXIjlsTNu2KbKUwKpK/T5giewEx23xK5Iap0jSquwg85sDbpB++KzL0dMAMDFoi0kHn7YVJj4HnGZ4z+GFbTrUFSSJnoZ7YUo7ekyZbeLzG1tvvjnPHU7Ntta2/b4xnQz5TTB+kyfjlg/NInjGPtXwKqZsUyNKjzAdjcbbn3xR+G/G2aouSq0gIvCfvBk+2EviMo1VKiwwKAn/ADrgjLUlSig0trdQ5MSti33Y27CMbH/UblgoZHFcKWr4rrVgTXSkzhwyNp+hQPoA20HnOO6Pi1qJBFCgQJLFaUGOZFyJ9owlytS3xjbWJUm0MD79vnGM5Kx/kfEWX9SzmDTZgS4MVBI6BrAX54A8R+LFqBaNEF1nSHII5eonVcvbfA9SipWUOmT6rCbTscaN4Z86hCMV9WrVH1HvgNfQqdaB8rx6slICnVP4ZOn0gKPcgSSYj5wFn+Ih1YVPqJ1enk033ud4xg3AcxTBurD3g74AzlZmCrBDyZEQR1vgfJPUo7Kfwz4m0fhuZBPpYYZ+LqnoWsIIFnI+rtHTEnQyoKWABC2PMmeXfvhzwHOvUJytVJDC4a0iLH3wqUVfpHo4sn5o/jmd5eHQOhBmI/mI6SeeFFPIK2bJzNRkpg7BCx3EAjpE35Ybcd8MHLlKqMdIYADYpax7yeeGvhHw9lq7nzA/m3P1+gzzg88HCVOzs+KEFUVsOqeCqPlu1CozJUbUCSCojkNztyOInxbwI5WHWnpBMEremR36En2x654VySZerWoKxcCGFvSLQfnkcDf6lcRpHLrlioZq2wGygG5aD8jBxe7JGo8o8IzWWAIIsHXUB06j74IpQQD0I/QYO8TVl85UWwpUxTA9t5+cB00PlEjr/Q4eLo4ybfV84YcPoanUcibk8oG+BuF5Jqg0opZidhi64J4EcAecZgRpTueuJ55Yw6xsccnwD4dkDNEQfWgYx3Y3/fFOmXKSTHL394w1ThSU0sqrbmeQ9zhVxXiSKCEcMwH/AGidpI3xI87lwpUFBXI8TZCRPXljitUMwRtbaMbs4I9K6Tvb/NsMMv4dzNSmankMy7gm0+0m+PTtI80F4bkpZWYGCwiPe36xijz2QamVZi3q+nrF59rz74V5bMAMtvpIJnkV5ff9sOPEPFtbUFlSuksrC5M2v21BsaEjvI0p2n3/AMGDsrkATc7dd/iMZcPqEj6Z59v0wwp5llMgBfYYnm6KoIJyXB1gyxtygCR0nBeYr6KalVKhpABGAKmbfmzffHNXOxT1PqMGFBMj4wqnYxn7MPO5Jv8Ap/xgPM0qbNdRva1x0xhWzpJ2+18Yh23AJHfDlBCfZ3mcsVUEKWjYRcf3wpp5sHNUiGamQYvYydupuTihesSq/UsdDa2Mqfh1qlRa9MgVEYMsiQxBmN8Ckl079x6Xa8JoVABXBdlEFdfpsZJgb3ww4VSoqSQi06VIWgDc9DufbE3nPF2YcaatOgGuSTTMgcoJMknoML8n4hdAHreqmSQoACExvCi5jbCqGSm5P+ResKTDV/D1HDGY8uBY21Ex788SnifPq1ZQU8qnQUlllZJ0zbQSIAt84z4n/qKpU6aAYFd3qk6OQ+bi3fEVn/EVR2kMGLJoKrBUKOUd+uGwFSaXBJSotVdjpYszztJM3xbeH/AXmL+MSsiSFa4B2m2+J7gnE3QsabqpX1yBuehk3GLFP9R2oKpdKbVG3gaT8xgMzyciMxRh1lRw7hNLKUwtKltziST3I54zzPiM3CrBj8w0j7nHXCfHmWriNflMY9LWE9j/AFw4XJ0qymNDqSZO4PL9MeY1L1/IsjKJ5zxtsxWYCQw38tW3HU6TfAqKBZl0DmvXsZxeVvAmXn0qyTzVrD4PPCjifgjM3NLMCoP5agAP6WPzimMotEeRNtnl+f8AD/k+WrupJuQFIZZ5Gfq9xbBWUYURKAk7T9RHeOR7YnszxOo1TzGqa267EfpbHdPjrAWUW53nF8scmiRJJDjieSOhmDDSbqYhj1sLjCVM07XZ58sBFBNwAZAA6Az98Os6axomqRTuoNjMLtA788TVI+qcMxfsXErOFcQdTBNuQ/8AOKH+JDBTzHTEpk0svthrQeOuOyRsphOh0uU1K7TdfV8Dcx0wBxvMFko0abeWxJYvJ0gbXgH464zpZphIUkA2OHeVoB103DWUQYsCDieT87GTnrQh4jlAip5btUldVlOsgGPqBgAxzGN815flqaMqAsnUYLe55mZ2GC6hp06vqQikQdbi0yYjSpk3x+zHDAyaGs0N5algotza0ABd52wCm/oh2mhbQqmZUa+94AO9pm2H+U4gtMelSzc7gfYicIaWYWiG1OrMTpinIWORM7k9MfKVYM1TSFSACAzTHL5Ynlhzj6Q6MvI5434iBZHIUNHNiYHYcziVfjkOppEgAyGJ1OBtaRE7mO+NMxWNSpYiB6bg3je/I9DgVKSpMiQQSpG5Oq0CY6YyMUkBKds+VM0sSSzOdRkEASdiYvzJI222wAwgmCbRG033jGzCJ0iZBtexvH/G2OClzte2/wDXYYakkA9hGW9NOYkzb+u39cD13LuOe3/GNy/pgRAH6zuMC06R1EleVscF3gWgid+fbFDwrP1FDMjOqoEQabRJkn5O5whCL88u/wDkHD7KVQtOmp3dtZH+0H0z9sLkrGRbRV0PENanTLPWaApI1QZNwPmcF8O8QV2RJqgk7wB0k4l6o01FWSdM2tA2++5w64WQGHfnHORGJnCKKVLR4lpsL40y9ME3EjtY4ZUuCBhc6SRI53HI8xgFcvpYX0ibtEx7xj0fSfDzvLDauenRTRjoA9UiBc3HfCzTDR0OG2a4b6l0uGQ3mIUTzwFneHtTKSDLrrHt1/rjItIzzQzyFT0i+2GdKtOEfDG5Yb0d8EwosaZSpcdBvh1k8qTVimuo3OkncxFjyPO3PCDJ7gd8HZPjlNi6qPVJsSRIBGxHPEedP4Oik2rGFCnTjUUKqkswG+3qmRBGJXiXFTmdM/Qik2sSSZG/OI2xvxjxF6HVCxZgVZg1tA6xseXfCng2Wgh2JGm4UfUYx2LHq2DOak6CsurimV9MEgyRJteMNeF5GWOxLAmdvVFgOW+BWYLdrc/cnDrJ5UOKQgDW+xEACLSeWGzkkgeCivkWRvxFKsqkRqEMSDB/qcE1+FMygI4OwWBYD8wuJHIjDHiFVnTS4qBQTpcAFSNuk414RTSk7sWX8oUnpoJJ+yn5xP8Ak0alZF5pIiPY9Z57cscwABtPb9vbDjjFEBSb6pMAn7ae18KakAEXm223+63PFEXZlGI+n1TO/aOd+uC6FRdDSzGYCzvuJ5WsMLpKkX5f5brj7r0giDNjM7dfvgmjk6GwywVVqN+djpHSDY+56YZ5JdVVQdgBB7k3n4wsSqatACAANiOoj9IOGfCFmoABqOtiB+if1wm2NHa0wJJkljedhJmbX6YbZXIKAYaSgWOkkSffCqtU1FgPYCLnYY1pZzSKgO8Geg0jlhb2PRAZ7IVXZKUQxAYsQQxtzPMYAy+UqhioXUEOwuJ9ueKfiufFNBEayIEtJAHQR05YB4NUYBmXSSfV6h03AuInDoyqJDJu9nGXzegOGGoKTFgAGtEA898YcaUBKbaibkaoK7jkeeGSqIYkkktqNMmQYJMERJMYQcbzmo3Dg7jVsB2H2xsNsD0mdZNbE4Y5Q7YBybp5fpJEn6TygXJbmSeQwVlG689sU/DUN8uYkxsDf4wNwfOUKI11FqGpNisRHt1vgvIZnQdXTYRP/OCOI5IislV4YgjdfQSR1UQhHT5xLNq6Y1x9RtE/xbiJqEAIiDcQsEgmII547yPqvoCj8zTa1ueKapVpm9SkQ43sCsAySO3PvhWuW0OCArIwaQZjSbx/1RcNgYzVUDFb2PeGcGR2ib2LCQbdV64D8Q0DQ00wQRJOpT36HGv8KtMLUFgwtDG1rSeuFnH8z5iBm+q6ggfUd7jrgKbd/B0lHyNclxdBSZdBHoI9UmWndRvM3OO6eXpuoBgaVuf92wJHY4mKK1KhUgKoRNydO+8AkyThzl84IZp9G1pm43KxyI374GUa4ZjaR8fJSqS0kNJMQQLgQTbCTMZTS+kyFAOskdLxI5nD3L1dQIYFQBsZuCLRN97j3OF3H6TMFZZ0wZXqR9R79cFje6NlwT8SyTUmUxAqL5ig9PfAQQswAteO8nG+ezpqadTElRpE7Adug54JyainUUtfnbaI54pQqhplc/5arTNgdx3W8z3OD+FEXcmNFyRysSf0OJfMVtTM5EgH0jlvMfOHPC82HikLvUMGPp3k74CS0MT3sfQtIK9QESAQBve+AuIZkrSqVDvUhQo5Anc+8Xx1xHiR1aC8DYnnbaMC8erkMnlmNIuImQex/bCooa5JIxy2XXXqMVDGohwWGkd4mI2jAKcOs306Q5M32YSB0EXxjkqTVNIDsJEPfcAE/sNsdcFqqrMhDGbqSZA0jmPtgqonsPoZRU/EBLMwiSQQPnlibzzNVdtTIAgNxt7DqZw94xmUNPQQxJ+k2EExcx74xyuQSijtGpjYTtFufK+Dg6VkvGLstR0JLWnl7/1wTkRfHVWutRKpZbg27QLfOM+FISFv9RAGHKWhsNj7LZUuoGw3JmIjtzwanFmqBQdA0EkO1pgRLDnbYnHVbhhVUVCLlfUfqBYnbthbn8m1OoBq2kkzvBv++JLUnZRtI6q0ppEK+okzM2Mz07nBFMPB1wYAAI7df85Y6SDTFTpuOrWhve4t2wPrYGWMgITC2n3jnjKBly0bZlQQS+o+mQByM84xwKZekDp9OogAMARadQU3bB/CMzbVAKuASDvHS2+Df4RQRAtBIm5F5gYFzrQCyVYl4dw9mQavLUKS15LRsARF7TbBOZy2ikSwKl0DEySAG5n02HbBdeqEcVBupnYC52x3xtyV1tBFZSQsfSNiO/P2nAJ2x6SUPQDwuqtZETWFaNIkkx6fpEAbggdsY1+EMVqBnLwTCLI0kciCLkjpjrg/DVFakouIYgtvMk3jf6VGGXGazOrvJWtzZfSCJtsbEdYxrdT0El6jbPNmpRY7yZETt/fBRypBgCZUTfrsB+mNeI1xMgbhSZAknc/2xpSJaHEALcA3/TFliPpkciZVJjUQY5b7x7YaZSkKYLgS2plpk8wOccr88KvOdWLAidv7434erllp6vqOkTsJNzjnw5PY44Tw5nqI7MWuSRG5j6R1iN8KuK1naoz2WORNwBMbbYsOK8WVVqsiQaaCmvuSAWPe2IipVZnEwSPR2g9f74CO9hydI//Z"/>
          <p:cNvSpPr>
            <a:spLocks noChangeAspect="1" noChangeArrowheads="1"/>
          </p:cNvSpPr>
          <p:nvPr/>
        </p:nvSpPr>
        <p:spPr bwMode="auto">
          <a:xfrm>
            <a:off x="8556625" y="-936625"/>
            <a:ext cx="16764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224" name="AutoShape 8" descr="data:image/jpeg;base64,/9j/4AAQSkZJRgABAQAAAQABAAD/2wCEAAkGBhQSERUUExQWFRUWGB4YGRgYGCAbGBsfHhsfIRsdGxwYHCYfGxojHBoaHy8gJCcpLCwsHCAxNTAqNSYrLCkBCQoKDgwOGg8PGikkHBwpKSksKSkpKSkpKSkpKSkpLCkpKSkpKSkpLCksKSksKSksLCksKSwpKSkpLCkpLCwsKf/AABEIAM4AsAMBIgACEQEDEQH/xAAbAAADAQEBAQEAAAAAAAAAAAAEBQYDAgcBAP/EAD0QAAIBAgQEBQIEBQMDBAMAAAECEQMhAAQSMQVBUWEGEyJxgTKRI0KhsRRSwdHwB2LxcoLhFSQzwhaSov/EABkBAAMBAQEAAAAAAAAAAAAAAAIDBAEABf/EACMRAAICAwEBAAICAwAAAAAAAAABAhEDITESQRNhIlEEMkL/2gAMAwEAAhEDEQA/APP8zkljU3qGkBiHAAvPvig8G8OFbStUAppZvUQbAGTtfliezIKXJNhYhoPeRHqGKPhGVSPpLemSUEC/af2xO39QyG2NeM+GqGWoOaQAIWQTykCD2F4xEpSZYJAOoR/MF5bm4+Jg4ovEufY5VlLEU2hTqud7QOQ9OJ3g3lSUK69IJMG8drxgsdU/QOZu0j79N2WAdwIKgzYD98broI9K33JB3PMEHAT5kOSKqkaepMwNgY3IwxyNJAoINj/MOXP7d8LmqYEehfhXMEkBSJJ1NqG0TIj9MceO1UZpQwILU1NoIAi5HueWB8uAh/CqQDF1kCekY04qxrv5j3cDT2gbCBjvyJMana2Ja50omkEWm/Odj25nAmSosTM7mNpmd8O0pIXXU2iAF1sJpiL39sA1c1FQqza6bE3FlPRgRde2KF/JWLbp6NC0AfTym2x2v88sc5zmTB78++OslmTmKvlECWKqDN5HXrtvj7XddTrUk6ZUQLE++AoL4CUHGzMLixH/ANul8dZnhxoxBLFgNhIHvOMaOa6ACDy77zODVbVbRqBIA3+NjbBJUCwTNMSFOswo0gWAEdI98E5KoZHMAfb3xzmaZHpUFILC/IfO+GHBsprlAwDbgbSOd8Yl60DLRnVzRVtS20xHuP64R8frM9di5JNt/bFOcoRGoQDtbe++JLiTk1nP+7BK06ZkRt4Wy+pj2Eg/bD/xZmv/AGWUUfnZ6hJ/2sQP1nCjw24SmTyLCf8AtBP9cFeMxo/hKRP0ZcGf+tiZOBfR64fvDKfi9fST97YpM1w81nVjEKyqJ6hgdvYHE/4WiSwiQuKLKVvxNwBqB+YM2xzCjwluI0mj/wCMMIEyIN94Ybe2KTgVEFrEiFsNiO9rEYSZrNlXAMkQAekRtG3bDTw/LEMxAWQOcgTeP/OJt1QOPpp4tRdAAC6hEg31RvYdZnEtl0IFqa9e3fuAMWPjimPKpFBqYM+rTO1gsnlN8RbPoMkS02gzz2wyKtGZNyCaFRnGmxjdQQQPYkfrON1cgkjYb/y25f4cdI48stCKFmVEEnoTjbhVM1IBBg7aoA946d8DKDAiv6FHD80bkKQpkwQDJ6Anb2wwrVfw5UkHcgdByIneenLDQ1As06Cl+TNpEsedjYL0tgenwxqjaVUKxBmBpY7WMWPX2xrihv42DcLyr1WUhblSzBiY21EmecA/MYWcZRAV10yCygkA8iJBFrG4nFGma/hdStLMabUljmxsSZ2AvfEz4m9TmpT1RYMWcFgdO0D8vTD8cY+L+iZLZv4Gpqc1Ttc1ARN4ABOBM3mwUeCZ1GYPIkwYxp4DQ/xtMxsHb7ITgfP5dVK+XqPpBY6dyeXtjPofwHWkGUXAixnczsfbFFwqstMKGExcMrQSQJEg8t+k4m6GZlvyiTvy/wCMPctSDIOe4JNvaI5HB20rQD2ACs0QbyTIN7k3wQiq5Igr0vtgcg6FJsLmY58/tgoJJ9MsD2v9umErZzf9h2WzLoNIMqOuI7MHUzN1J/fFUUIUgHYMdidsSsH09/3w1OX/AEZEq/CtJWq0kOxdRbmdJJB97Yy8a5jXnqkbIFpjtpWMF+Dk05vKtBP/ALkf/wAqcI8zmfNrVah3ZyfucD9HfBx4apwrmYkWHx+l7fOKWjlgslRYteNx6Rz+Tie8NqGUA9RBHWf6jFdw9Abx+ci/M6v2gYxhw4Si0184atU9wIHIDvil4fQVSpYPJJkgCLCzRvzwnp1Qgj0hwPpBDCTzPSP1w4ybN5gLMrDvYmR06YmaMgxD/qDnn1IFaUiTp9IJn9fbE1WzmqkAY1Ag3EMB/bFP4jL1K4AkJIkAalnlfltGJ/NZhWdSbR87RF+dzivE6iJm7kDpUaNLWJPO+36HDHK5/RSZzu3pEb6R9Vu5t7ThXnXP1RsSBG0i8DBmRNA1kXM6hSWn+U31ESJ7ScY9MZjV6Q34DxMVGk/WZ1chv+/TFXxHhvm0ppkhwRqMxqWIK9rYRcOy+X0P5EOZ9MekjqDO/wAYZZWnmVUemxuJ/bEU3s9vFGoUzLieSFIFrukgmLsAB6gR3PPEdV4qqB4Qh2IJBgqZ/wBsdP2xb59atCl5ztoLMFVRsx5g/GJjMEHUjgMAC17mP3IG3bDYS/s8n/JxxjPR+8H5p6tU0w2lfLdt4gBT9MC3fA2e4qVKhDFhciQLc+xPLDfwvkwlZ2VIHkVbyJkodu2J8UIp/iL9ZF5/KFNv/wBsNVNiOoX+RqdnJFiZgW+2HWVctSYi+lTC8zfc/H7YT8PQ+Yti07qLE32xdUOG0Fo1mRDTJpO4vLSobcjYQY+2KYR1YuRI0c9+HRXmoNxcnUZkj2w0pZlYB0aWAIDJ/bAHD0DogUXVbDYnsP5jecFV6Gm6mQAJPME8o3thaT6jpo1zfFFFCqCskqQrCRvbbEtST1pHIAn4w04oYpe5AwNwpdVVZsJAPtjvTa2dBFNwyppqZZwNSpUes876QQGNuemQBiVyyzMbTb74puHZ1UaksEl1IAG0sxMn/tm2EVBNTWtJ+1zjEO+FB4aUB4/3kj4GKngKl9I2JYk398Sfh+i2qVN4P3JGK7w0nqDL/LBg9pJ9rxgZdDhwkuFZmmWvTAgmWUemeXMXGKM5khbLZY9USTHvcYl+B6m0iFjaSN/fvvis/hqNMMqFmaYLEmAImZ95xO2akTJz5TMMQ5gkSCLT8bb4Gzqms4HlqWAsQfUxneO9tsfuIZhVYHQfMIktPcyZHURbA1PNoXHpIMWMmx3jfBKUktEz6AV6Dlb/AJbDrP5rdOU4XZipLk9evtinrZsEBlYMSAAHkkE7/B5HAOVy6VMwX8uFSCU3Grp+mGwbZqso/AfgStmqYq62pL+Uhd45+oi3tj1Lh3AqtFIqkVVBmwv8jEvwvjlSoUuVVANQUwL7KB0x6dkasgd8ZPGpdLYZ5RVLh5d/qVpNOgIF3fSJv9Iv8Yh0oLp02aNjzjmDG4x7N/qR4W8/KtVpKDVpAsF5MI9Q7NAkY8Uy7afUZ1kAkjvyjrhfjyqF5JLI7GeSTTrZDp/DIPyO+EecBZ1EqAvfp1/thxlIq6yLWvym/OcfP/SLuxCjoCQxaeY5CO+MWhD0TlHL1CfMCmFNjB0noB84f+a1HLsKjur1adUaYmfUAF2gTe/bGLValKUJfTMkA2+wtjv+MSppViSTcK95kmb87k/fDvyNcBqzjOmmvkhfQ4QFiL6mYi/7C3TH1cnqJI+ojnaSOpNvjHVXKLGqYAso99gPkTjTIVNMyWKGCyzZo7zI9xjozVbOm7DeKZSl/wCnFwB5iiDO86otbfniM4dV0hjzIIk97Yr/ABLUpfwTFU9TMNLayYvtf6rRfEflFMWvvb4w31aMihvwCgXzFJjMB4+dLGPtgClUlmINpMH9sOWzPkoFSC6UHLk29VUqJ+FsPnCPKrpgXvbADfhS8EYrYfyz9hP9MVnh2mQEZWAlSSIvFsSeVQAG8TTkGdpNh+uL3w7pFNwRemmkH3br8YGQcCB4EDqD6ggkxqiZvMzyvzxQ5/io0qqurHcgAQTylv22wk4UTBBVWUDaPVtvJPbDitmFKLTUgtJZ56afSIk374mbR0JWiZzpVah10gFAuVBmeW5g33x8z3DV0B6bgz6ipgFZ7bC/O+GXGMqSsahsBvYHC3IZAAMWfZYIte+yg46MrViAXN5ZfJmVDsNzMkdzsDb+mDuCcJZaQUCWNzF+VsYVXUgKUkEEkbDf9JnDrw1nTTYEAHop2NuR69sPx3R2+BvDeIJSp+r6gxlYudvtGKvIcerVQi06TLVIZlIePSBEibapOJHj1AvTar6VPSCGuLCBafe+B/B3jJKFTzKiO/pIKqQYAi1+uDlsOLrR7Vwbzyn45F7aZkiOrRcNjxniNZP4mtoTytLsp1+nafSCNyY3x6nwvxtTqFZXQtRdS+oagOWscp3x5x40OvM1mVRUps+u49LDt3BnCJtPjOmhRRp0zRr1UuhKA6x6hNyBeN+eEVSu7OQoImSAvp+em2HVOsDQZAjaHdWtbbtvjkcUpUiy1KMs0SdwRt8kDljk6B9qqEOXdmfnAv7RythjTyxamrSfygCQfUbyZ5Qf0xpmKyGmSqkNJgQIjra4OMs0TTUSbehFi9wok/E427CStG75uppBMFQIGrcgk7Re0W+cD5N1bUGsd4mcOK1TXJUQAEEzuROo/rhK1PTcAg9+eM0C0kzLxDUIorTvAeb+2FfDV/EQY28QVydIPdo97DH7goHmamMBELHrYf3w+Okaj7xKtdmkgM2n3G32sMZaoi1oH9cY5p5VB7n73xoptfpbBHIpqNPQ7Jqm1MBgJUmQSL8sXmTQotSm2+kSR2O36/piAyy6XWkwhlqKCJkCwJM4t6dYk1JJGr1HpsI/XCpFECOprSNPUNSOvexA/ffbHeUrhm1ENHNv85Y5zldqpDsQ6GxtAkbwBtj6KSoIDlVYmQREdOV8SIjprhlxNkLCCSwBiBZu39dsAVslHrDga+U8x+2HS5XUp8uqWkWlLWP8w25nCbiRZSwKgqfUYJJtvy2npg4foN29guUy9TzWNT+ULOwOLHgeTREZnBYKLgD1idoHQ2hsJ+CZJS6+sU1dtPraY6H2xWUOKtSqJSr0zUCAqhCyYBsQwjUvScP9M5Hyrl6jUKtRxopAFTSYgueY7l2MX5AY8uCMlbQRB3INo++PS+KcUpK5qEitqU6lIII7Hb9MRPE8oHl/MUtUn0Vfw4HKDee18HFoJbdjXhfFm8kyxCUxNhuZsCx54bfxXmJZ4JAbSw31GwU8uw54jwgVRTqVbCCyoNS9RLAwTF7YrfDTxWVqLMtOBZgGBKiOtsS5IpOypwU42BVCZgjTe94MzGx29sZsiujbQVjv3Pvi64l4XoZxtS1tNSfUBcF+cg3nbErxPgVbLMUKWNgwupHboe2+AT/onnhcdk3VCgMJIG23qEY+52n+FS0Mx/EkDa1h98dcWyDtLiSLSJvP/TgmnlWdKBXZZ1Cwbc7dYth6dKwU9HdDNDY+k2sQdIF7f51xtxF9dKyiQZBHM9sfFpNuDcGNJhYMEiOt+WBKNRlTUPV6rq1hPbA9YL2yb4tOsA2gAXwRliVVzH1Lon98YcWqhqpI7T9r4/E37FT+2+KrNRxXSGH2xskBlnbnjnM//INrgMI7gYN4fQ1VkFvrX9SP645hIe5PIB+IlFJbTPqO5IXc4q0qGYLGSALc4IsZ9sTXA6TDiNRwbKzfI1GL9P3xW5FwRJgkuZjmYO3QXwuQ/GQPDadRtcHSiG5Ox6jkJIw4/h1DMrsoMBlVrk/f0/bEwvEKqqVFUaXu6kRp7CbER2wwyrv5RCqIGn80/N29MjlhMofskjZQ5mitWksMKSiTAi8dOuJbjNDVVQUWcyPUzCDcxAHQ/qcbnOMqalLrVJIAkRvyE7RjunVzAqtCmod28vot5Om+NxQp2ckOOI5Ck8mmvlwLhiAARYDexJ+Scatx+qaWqmXKUlBMXCzuWY/SCdl3wZm8hl89Rp1mqaa1tetIBCm+nQNTGdtWC/DnhYVQpqsKOU1ahlwwV6p/KT6p9xhz26Yaieatxp6j3pgs8gbgb7wBf2OKDO+FtGW86pAZmhQpu0C5g7L364u+A8MoV+JV2Sinl0VgQLBthBG/Pnhr4vy9Cnl6oqM0EXQEkWuLb2NzeMc2lwOMEeGZXJFUckAzA3uDvIAttbFh4TDlDpYAsAq8gun9yeeBBwpqUPTR3LAFmH1hTsFTl3Nz3xjwfiD5avBBVSYIYRB5zI+q9xhOR+uFP+NJKXmRd5NhlqbmtqdRBaVEjqUK8u2H2X4pl81TswcEbb4F4fn1rUwDF7W2OPPM/wAJelWb1Kmkn1AlWYbzC2sLXxNFXplWdxx7rRRcd8JBtRpn0m+nnbphPSorTKgk+gDcdOkc8DpxeoW0061Q9nAb7RBOMMz4hzCsqOqMYJJBIgdWnaeXXBqMnpETWCe06Zo7w9rKWFmUwT25DAXEqJ0speZb6eYty7HBH/5eKkKp0Lp01EcQD0Or8rA87TgXNcV0h6isGASx5zHONsMSle0Jy41B/wAXaJCs0uehY4LyySW9rYX0twcMqB2H80fviugDGkk1PjDTgdMNmqYJsSJ+/wD4wKifi1I6wMF8MYJUDfm1CD7gz/TGWaik8P2ra7CXIjlsTNu2KbKUwKpK/T5giewEx23xK5Iap0jSquwg85sDbpB++KzL0dMAMDFoi0kHn7YVJj4HnGZ4z+GFbTrUFSSJnoZ7YUo7ekyZbeLzG1tvvjnPHU7Ntta2/b4xnQz5TTB+kyfjlg/NInjGPtXwKqZsUyNKjzAdjcbbn3xR+G/G2aouSq0gIvCfvBk+2EviMo1VKiwwKAn/ADrgjLUlSig0trdQ5MSti33Y27CMbH/UblgoZHFcKWr4rrVgTXSkzhwyNp+hQPoA20HnOO6Pi1qJBFCgQJLFaUGOZFyJ9owlytS3xjbWJUm0MD79vnGM5Kx/kfEWX9SzmDTZgS4MVBI6BrAX54A8R+LFqBaNEF1nSHII5eonVcvbfA9SipWUOmT6rCbTscaN4Z86hCMV9WrVH1HvgNfQqdaB8rx6slICnVP4ZOn0gKPcgSSYj5wFn+Ih1YVPqJ1enk033ud4xg3AcxTBurD3g74AzlZmCrBDyZEQR1vgfJPUo7Kfwz4m0fhuZBPpYYZ+LqnoWsIIFnI+rtHTEnQyoKWABC2PMmeXfvhzwHOvUJytVJDC4a0iLH3wqUVfpHo4sn5o/jmd5eHQOhBmI/mI6SeeFFPIK2bJzNRkpg7BCx3EAjpE35Ybcd8MHLlKqMdIYADYpax7yeeGvhHw9lq7nzA/m3P1+gzzg88HCVOzs+KEFUVsOqeCqPlu1CozJUbUCSCojkNztyOInxbwI5WHWnpBMEremR36En2x654VySZerWoKxcCGFvSLQfnkcDf6lcRpHLrlioZq2wGygG5aD8jBxe7JGo8o8IzWWAIIsHXUB06j74IpQQD0I/QYO8TVl85UWwpUxTA9t5+cB00PlEjr/Q4eLo4ybfV84YcPoanUcibk8oG+BuF5Jqg0opZidhi64J4EcAecZgRpTueuJ55Yw6xsccnwD4dkDNEQfWgYx3Y3/fFOmXKSTHL394w1ThSU0sqrbmeQ9zhVxXiSKCEcMwH/AGidpI3xI87lwpUFBXI8TZCRPXljitUMwRtbaMbs4I9K6Tvb/NsMMv4dzNSmankMy7gm0+0m+PTtI80F4bkpZWYGCwiPe36xijz2QamVZi3q+nrF59rz74V5bMAMtvpIJnkV5ff9sOPEPFtbUFlSuksrC5M2v21BsaEjvI0p2n3/AMGDsrkATc7dd/iMZcPqEj6Z59v0wwp5llMgBfYYnm6KoIJyXB1gyxtygCR0nBeYr6KalVKhpABGAKmbfmzffHNXOxT1PqMGFBMj4wqnYxn7MPO5Jv8Ap/xgPM0qbNdRva1x0xhWzpJ2+18Yh23AJHfDlBCfZ3mcsVUEKWjYRcf3wpp5sHNUiGamQYvYydupuTihesSq/UsdDa2Mqfh1qlRa9MgVEYMsiQxBmN8Ckl079x6Xa8JoVABXBdlEFdfpsZJgb3ww4VSoqSQi06VIWgDc9DufbE3nPF2YcaatOgGuSTTMgcoJMknoML8n4hdAHreqmSQoACExvCi5jbCqGSm5P+ResKTDV/D1HDGY8uBY21Ex788SnifPq1ZQU8qnQUlllZJ0zbQSIAt84z4n/qKpU6aAYFd3qk6OQ+bi3fEVn/EVR2kMGLJoKrBUKOUd+uGwFSaXBJSotVdjpYszztJM3xbeH/AXmL+MSsiSFa4B2m2+J7gnE3QsabqpX1yBuehk3GLFP9R2oKpdKbVG3gaT8xgMzyciMxRh1lRw7hNLKUwtKltziST3I54zzPiM3CrBj8w0j7nHXCfHmWriNflMY9LWE9j/AFw4XJ0qymNDqSZO4PL9MeY1L1/IsjKJ5zxtsxWYCQw38tW3HU6TfAqKBZl0DmvXsZxeVvAmXn0qyTzVrD4PPCjifgjM3NLMCoP5agAP6WPzimMotEeRNtnl+f8AD/k+WrupJuQFIZZ5Gfq9xbBWUYURKAk7T9RHeOR7YnszxOo1TzGqa267EfpbHdPjrAWUW53nF8scmiRJJDjieSOhmDDSbqYhj1sLjCVM07XZ58sBFBNwAZAA6Az98Os6axomqRTuoNjMLtA788TVI+qcMxfsXErOFcQdTBNuQ/8AOKH+JDBTzHTEpk0svthrQeOuOyRsphOh0uU1K7TdfV8Dcx0wBxvMFko0abeWxJYvJ0gbXgH464zpZphIUkA2OHeVoB103DWUQYsCDieT87GTnrQh4jlAip5btUldVlOsgGPqBgAxzGN815flqaMqAsnUYLe55mZ2GC6hp06vqQikQdbi0yYjSpk3x+zHDAyaGs0N5algotza0ABd52wCm/oh2mhbQqmZUa+94AO9pm2H+U4gtMelSzc7gfYicIaWYWiG1OrMTpinIWORM7k9MfKVYM1TSFSACAzTHL5Ynlhzj6Q6MvI5434iBZHIUNHNiYHYcziVfjkOppEgAyGJ1OBtaRE7mO+NMxWNSpYiB6bg3je/I9DgVKSpMiQQSpG5Oq0CY6YyMUkBKds+VM0sSSzOdRkEASdiYvzJI222wAwgmCbRG033jGzCJ0iZBtexvH/G2OClzte2/wDXYYakkA9hGW9NOYkzb+u39cD13LuOe3/GNy/pgRAH6zuMC06R1EleVscF3gWgid+fbFDwrP1FDMjOqoEQabRJkn5O5whCL88u/wDkHD7KVQtOmp3dtZH+0H0z9sLkrGRbRV0PENanTLPWaApI1QZNwPmcF8O8QV2RJqgk7wB0k4l6o01FWSdM2tA2++5w64WQGHfnHORGJnCKKVLR4lpsL40y9ME3EjtY4ZUuCBhc6SRI53HI8xgFcvpYX0ibtEx7xj0fSfDzvLDauenRTRjoA9UiBc3HfCzTDR0OG2a4b6l0uGQ3mIUTzwFneHtTKSDLrrHt1/rjItIzzQzyFT0i+2GdKtOEfDG5Yb0d8EwosaZSpcdBvh1k8qTVimuo3OkncxFjyPO3PCDJ7gd8HZPjlNi6qPVJsSRIBGxHPEedP4Oik2rGFCnTjUUKqkswG+3qmRBGJXiXFTmdM/Qik2sSSZG/OI2xvxjxF6HVCxZgVZg1tA6xseXfCng2Wgh2JGm4UfUYx2LHq2DOak6CsurimV9MEgyRJteMNeF5GWOxLAmdvVFgOW+BWYLdrc/cnDrJ5UOKQgDW+xEACLSeWGzkkgeCivkWRvxFKsqkRqEMSDB/qcE1+FMygI4OwWBYD8wuJHIjDHiFVnTS4qBQTpcAFSNuk414RTSk7sWX8oUnpoJJ+yn5xP8Ak0alZF5pIiPY9Z57cscwABtPb9vbDjjFEBSb6pMAn7ae18KakAEXm223+63PFEXZlGI+n1TO/aOd+uC6FRdDSzGYCzvuJ5WsMLpKkX5f5brj7r0giDNjM7dfvgmjk6GwywVVqN+djpHSDY+56YZ5JdVVQdgBB7k3n4wsSqatACAANiOoj9IOGfCFmoABqOtiB+if1wm2NHa0wJJkljedhJmbX6YbZXIKAYaSgWOkkSffCqtU1FgPYCLnYY1pZzSKgO8Geg0jlhb2PRAZ7IVXZKUQxAYsQQxtzPMYAy+UqhioXUEOwuJ9ueKfiufFNBEayIEtJAHQR05YB4NUYBmXSSfV6h03AuInDoyqJDJu9nGXzegOGGoKTFgAGtEA898YcaUBKbaibkaoK7jkeeGSqIYkkktqNMmQYJMERJMYQcbzmo3Dg7jVsB2H2xsNsD0mdZNbE4Y5Q7YBybp5fpJEn6TygXJbmSeQwVlG689sU/DUN8uYkxsDf4wNwfOUKI11FqGpNisRHt1vgvIZnQdXTYRP/OCOI5IislV4YgjdfQSR1UQhHT5xLNq6Y1x9RtE/xbiJqEAIiDcQsEgmII547yPqvoCj8zTa1ueKapVpm9SkQ43sCsAySO3PvhWuW0OCArIwaQZjSbx/1RcNgYzVUDFb2PeGcGR2ib2LCQbdV64D8Q0DQ00wQRJOpT36HGv8KtMLUFgwtDG1rSeuFnH8z5iBm+q6ggfUd7jrgKbd/B0lHyNclxdBSZdBHoI9UmWndRvM3OO6eXpuoBgaVuf92wJHY4mKK1KhUgKoRNydO+8AkyThzl84IZp9G1pm43KxyI374GUa4ZjaR8fJSqS0kNJMQQLgQTbCTMZTS+kyFAOskdLxI5nD3L1dQIYFQBsZuCLRN97j3OF3H6TMFZZ0wZXqR9R79cFje6NlwT8SyTUmUxAqL5ig9PfAQQswAteO8nG+ezpqadTElRpE7Adug54JyainUUtfnbaI54pQqhplc/5arTNgdx3W8z3OD+FEXcmNFyRysSf0OJfMVtTM5EgH0jlvMfOHPC82HikLvUMGPp3k74CS0MT3sfQtIK9QESAQBve+AuIZkrSqVDvUhQo5Anc+8Xx1xHiR1aC8DYnnbaMC8erkMnlmNIuImQex/bCooa5JIxy2XXXqMVDGohwWGkd4mI2jAKcOs306Q5M32YSB0EXxjkqTVNIDsJEPfcAE/sNsdcFqqrMhDGbqSZA0jmPtgqonsPoZRU/EBLMwiSQQPnlibzzNVdtTIAgNxt7DqZw94xmUNPQQxJ+k2EExcx74xyuQSijtGpjYTtFufK+Dg6VkvGLstR0JLWnl7/1wTkRfHVWutRKpZbg27QLfOM+FISFv9RAGHKWhsNj7LZUuoGw3JmIjtzwanFmqBQdA0EkO1pgRLDnbYnHVbhhVUVCLlfUfqBYnbthbn8m1OoBq2kkzvBv++JLUnZRtI6q0ppEK+okzM2Mz07nBFMPB1wYAAI7df85Y6SDTFTpuOrWhve4t2wPrYGWMgITC2n3jnjKBly0bZlQQS+o+mQByM84xwKZekDp9OogAMARadQU3bB/CMzbVAKuASDvHS2+Df4RQRAtBIm5F5gYFzrQCyVYl4dw9mQavLUKS15LRsARF7TbBOZy2ikSwKl0DEySAG5n02HbBdeqEcVBupnYC52x3xtyV1tBFZSQsfSNiO/P2nAJ2x6SUPQDwuqtZETWFaNIkkx6fpEAbggdsY1+EMVqBnLwTCLI0kciCLkjpjrg/DVFakouIYgtvMk3jf6VGGXGazOrvJWtzZfSCJtsbEdYxrdT0El6jbPNmpRY7yZETt/fBRypBgCZUTfrsB+mNeI1xMgbhSZAknc/2xpSJaHEALcA3/TFliPpkciZVJjUQY5b7x7YaZSkKYLgS2plpk8wOccr88KvOdWLAidv7434erllp6vqOkTsJNzjnw5PY44Tw5nqI7MWuSRG5j6R1iN8KuK1naoz2WORNwBMbbYsOK8WVVqsiQaaCmvuSAWPe2IipVZnEwSPR2g9f74CO9hydI//Z"/>
          <p:cNvSpPr>
            <a:spLocks noChangeAspect="1" noChangeArrowheads="1"/>
          </p:cNvSpPr>
          <p:nvPr/>
        </p:nvSpPr>
        <p:spPr bwMode="auto">
          <a:xfrm>
            <a:off x="8556625" y="-936625"/>
            <a:ext cx="16764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7652" name="AutoShape 4" descr="data:image/jpeg;base64,/9j/4AAQSkZJRgABAQAAAQABAAD/2wCEAAkGBhQSEBQQEBAQFBIQEBAVFQ8QFBQPDxQPFBAVFBQQFBQXGyYeFxkjGRUUHy8gIycpLCwsFR4xNTAqNSYrLCkBCQoKDgwOGA8PFykcHBwpKSwpKSkpKSkpKSkpKSkpKSkpKSkpKSkpKSkpKSkpKSkpKSkpKSwsKSkpKSksKSwpLP/AABEIAOEA4QMBIgACEQEDEQH/xAAcAAABBQEBAQAAAAAAAAAAAAAAAQIDBAYFBwj/xAA/EAACAQIEAwUFBgMHBQEAAAAAAQIDEQQSITEFBlETIkFhcQeBkaGxFBUyQnLBI9HwM1JTkqKy4SQ0VGKjF//EABoBAAIDAQEAAAAAAAAAAAAAAAABAgQFAwb/xAAnEQACAgEDAwQCAwAAAAAAAAAAAQIRAwQSIRMxMiJBUXEUMzRhgf/aAAwDAQACEQMRAD8A8kiSRG5RYs3mzOHD0rjXHxJIog2NAojkIkPUQoYJCgKdBWIKhWgSATYXAdYAEAABEQAAAAAADEAAAUAAABQwAAEAMYx4iQxjAY7KGULGiOwo/KAx2UxVAIxuSpELCgsOYiHJAlYJBFCihlJhYg6wqQorIWIhQAAAAAQAAsUOyXABgqJY0x9l0FY0iFUxVRJbC2FZLaRKkJ2RK0CQWx7SPsRvZE+UMoWxUQ9kNsTiShcdhRXAldPUSUB2KiM7PCeUcTiHDs6M8s3/AGslanbdu/oP5X5WqY2r2dJaKznN7Rj18/ce+8I4e6FClQclLs4KOa2XbYr5c210jrDHuVs8t/8Axmr/AORD4MD2TsgOP5EifRR8mRQ4IodYvKJwYiQ4FEVIlQrBIcACItgAAIQAgFygANCxhcfGDHpCZJAoipC2HRgG0kxth0aZbwPD3UqQppXdSUYr1k0kesU/YzRU4v7RVcVbNFqN5a6620RyyZY4+50jjbPKuFcIqV6saNGOac3ZLw8234I9EwvsXnvUxMYqy/BFyd7a+Jq+G8h0sLi6eJw94xUKkJ05PNutJJvXwNYtinPUNv0neOKu587cx8p1sJVlCcHKKs1Vgm4uLV7+RPyPyn9txPZyzKlFZpyW+m0b+HifQFSjGStKKaelmrq3Q5vBeAxwynGmklUqyqWirWcrafIPyW1XuHT5POOefZvTw9BVsL2jtJ5oPvd1r8S00sUOBeyitXoxqznGk5vuwkm5ZP7z10fke0zino0mn4PVDkQWeaRPpo8N4v7KcTRpOqstS28IXcrX3XUx+MwM6cstSEoS3yzWV2sfUTZxuYOVqGMjarBXS7s1pOL9UdIal36iEsR82OImU7nMPL88JXlQqayjqpLaUHtIdy1yvPGV+xptR7rbnJNxjZaXsW7Vbr4K7jyd32VcY7KrVpWX8SKd3vdPY9Ww9a7Tv4XMfy77KpYeXbTrJ1EtIxXc1Wt7mswmDlDffr5FGbUnaLME0jqdt5fMCDthSNE7PlcckIkPNhmcCAAIkQAAAACw5RFyhYWIqZLASCJLBtsmgQthYxuX+DYB1K9OnFZ3OcFlT373Xw3G2okkixwzlrEV4udGjUlGK1kl3bW8L/i06Hc5W9n1bFSbklTjSqQjOM1KE2tb5dN9Pme3cPwkKdOMKcIwjFWUI6JJFlQSu7LXfzMyeqk+yLSxRM7wfkTC4aaqUYPtEpJTm877271NBBaWFlNILlZyb7nZKhxHKVtGM+1oq1eIRd1fUiM6EZ3HFLC1Ha7Tt9CWWJ0dvBARLAjIsLUbjruTMAGzdkQQxHkQ8QxPgmR0a6ACDi3KmGxMlUr0oymo2zbaEfAeV6WDuqKdpSvq7vXr6HcjNPYWxJTdUFISxXxVnoLVxGXcpKrd3vvJ/QAJfsr6CEmSX94UAPlQAA3DLAAFSEAiHNCqI9RAVjVBjlAdBDkLaSXIJDoxv/VxYmz5K5Dq4pxruMVQhNOWdtOolraK/fYJTUFydIq+EM5N5AqYqcJVYThh3e9TZyVm1lv4aHrmF5KwtOMFGkk6a7s1pPe92/HU6uFataOiSSUdrW0tb4FhST2MnJllNlyONJBaz0BvoJMz3E+LuE3ZtbbeRyJnUx83H3k1N2V21le1jgYriTqUlN7Qck9Vmba0DBcRUqNRSbs4StfV3toInQYjH5ZSS6tfyOa8drmfgUHinYgqVluKx0aWnxl7aluli9LJ6v6GTwuIvqXqON8QsbibTD1FGK1LKldGP+9XY6XDeI3/ABNt+YyDRf4jSzRbtZxTd+pysPPTzOhX4j37bxscKrXTb9/wHQHdwmM0TOjCsmZahWstC3hsS3rfUQM6fFfw3vscSeJa9L3Rf7Jzlmm7xj4CcXadO6tpLwJkSp96MCgAAfPwqQRHo2jLEtoLGI6KBIdEQyj4xBRHE6JRjYiQqQDoxBkuxNgacXUgqjag5xUmtGoN2dvie88vcVSy04pdlZQhFbxjHb10PK+QeW/tOIjOcW6NKSzPwcn+GH7nq+Lo0aGaak4zVmoySSfhZe65m6qSbpFzBGlZ2MbNQXax9Crw7iSu82+nj1ZlVzPKalTk0o6va7v4RKNTi0pWqPTLZJPR3W10UCzVmxxnMSptxd7rQyXEuKZ5N33ObiuJucnKV9SvCpdgTpIsvFPbM7dPC4yHEWtE3YrSeo6OUT4HwydYlt6bKw7tCKNRF2k1bNbVABHCtZepaw1VN2I+6/fb6lDiHEFRkrK6fj8Cag2c3NJcmgzKxYw1e0t9H4nBwPEVU12OnANj9yO5PsdDiFWztGd1pqvDqRzSypp6319ChOpra1rfMsYaotSaQWTyq20LnD8Urr5nNr1F1IKdfKzm+BmoxvEoqLy7nKq45yiovw+pUjUJVg5N7b6r0GgoTtAJPu6f91gMKPBkOsLGI6xupUZFWMUR6AeojsklQ2w5BlHpCHY2KHLx9H6e8LEuGoZ5qLmoRb703+WK1bXn4e8hOSirYJW6PaPZ/wAMq0OHpStmnmqLupxyyStr1ZweYeKTq1O/fTS1noHBeFUciqYfF4mnUUVlk6spa2/wpXj8jP8AFeMSjUnGuoqtCdpSgu7NPWNSKvomYrl1JM1ElCJceLtoR1sVf3HGjxSLd238Bq4vdpJbu2rJdGTfKI9aPydaNYfGoUY14u7b0TtfzFhjouN82iDpMlvRdcxtarbQqxxCavey6vYI1M2vgJ42kNTTLlOo7F+nK8TiKrqdTh9W+5zSGy1QqaWK2Ow/aK/5o3t77D6kbMSEjrF0QatEnDKFlb+tzsUpFCk7F6kxyduwSonp0Lq73bJ6HCKjdlF266FrhtHVSkmop3va/uNVSldZoe9EGwZ55iouLakrNOzXmRRqXNRzLwhO9WN77y8TI5/kJkjo4eeupoMDVXdbey8Opl6Uy/Umo2yNu6uwQGs+2R6v4imT+0y6MBgeIpCpBFXHxibtmSuAURyYqAQAAAhWRsDvco8PVWulKKcY2k77abf15HCymr5Rx9PDylOe83olZuyXT3lbVSqBYwLdI9JnwynOg6c4Rs1ullt6W2PH+YMPKFeUajzSj3VN7yhFtRkz1enzBT7kcyXa3UU9HorvQ8o45Wc8TVd9HUmvg9CnpV6ixqHUTnpD4xGOI9M0+5STHxqtJxvoxoAKiVj41G1lvp0OhTxEI2jfZeJzLA0JwsanR0vvGN9F/I6mExMXrF3MwkWeH4jJO/h4or5MEa4O0Mzvk186lyNSKyxV7IldTzKji0WlJM6OHlobXgHBoyhmmk1JKz13uYLAU51JqFNNyleyR6Ty9mpw7OqssvC5zdruOzq0aKjFRsrIbVi1dx2tsQYzGpK2ZZl4eQ2tipqi5rdK9/IjYBe0e9FtSUs3jZI86xs49pLK+7meV+RrOK8ZlCj3fzJ97zfgYNavzbJDOhTq2RaWJyrbwKlOjpvsR1p20voAF772l/SX8gON2oAB57BDkhQNwyGwAWMRVERGwUBYoUBCbHLqbrkHgFOUXiKkFKVWTcVNaQjtZL3GIhH6r43PWuVVCFOnFyS7qvd21KGs4SLul9yj7QOXISoOtSWSrhoucZR6JXtY8znNys5aSkk5J75vE9j5trpYes4/4UrPdXcbI8dlrr49RaSPNk9TLihqHWESHGpRUQlgSFAKABBQCkA1oWEbuyAQjQF7D134+GzXpsLPiDV99epSjVcdviJJ31buzlLHZLezS8ncRnDEOqpN5Y2/zaHqTx8qtHM+5ltrK6fWybMb7PaeWg6mSm1J2vPe8Z+HuOnx3mSVSMqOllPeO3dMzO/UXsSuJFHiTlPM299fRdDQ0OKPJNK8o5TG4arf1Opg6zi8t/xHA6kWPxbnHI+t7LY4bupehrcbwd/iX4csXfrdHH4hwWcVntpZP4kwKFFt3yvUr1ajEp1skr9COtXXxABAEzoAAxKQ5QFURTaMWwSAWwWGlYAPiNRIokwRPg6OepGPWS+G56ZgcMkreS+RgOX6V6y8k/kehYbZMxddK518Gppo1GzPc8VakKdNQlaDqNTi9U01sY2cdfobXnep/CjHrUT+RjCxoYtRtnHUtbqI7C5R1hTQKpHYcojgaARHlEJLBlAaIxRZREsSGAj/AGHZRFG+nXT4ib4GuXRtuT+NtU404UFVs8rcpuEbyk/X6FTG4jJVlBxcXGX4JWbSeqemj9xS9n1WUXOF3bO/jGbOtzhH+NGdtZx3/Tb+Z5p5t2Rpm1HEoQRLg8Sm0/Q7Umo2a966GNweItp5o06xd8NOTautvdodTkzVri9OVF5pxVkcHivG7txjKLint7kZV1Lr0Ei34/EaEOxVXNJt+L2RXHuIrjaxJCYzIxSfKAxUYxC2Cw+NM3EjGGDoxuOVMeo22Q7HQkaQ8AIkkjQco4bNOcumi+rN1Sp93bYxvK1K0G+sjWwm18DA1Et2RmtiVRMlzvO0qcPO55zjeZ8lSUIwTUJNX62djd84171lf8sPqeO1JZm31bfxZb3vHjjXucHFTyNs32CxaqwU47Pw6MnOdy9Tth4eeZ/6mdE0oO4pspz4k0AABIiAAAAAAAAIR1cXGnac3aMWn577LzJTlcyQvQ9JRITdRZOCuSNX7Pa/aOpOOilVm1ffK5to0vN1Du05ebj+/wCxk/ZdU7svJpGz51/7RTj+WcPn3TzEFuy0b05bYGUWhIsS7Wu7PwOYsa9LpeviS/aVvf47mnLTTiUVnhL3OnQqW0Jqs9DlvFpJX1bJaePzao59OS9h9SJfhVElrrfY42I4raWi0St6sb99K1ranXoSqyHWidvtl1EOB98+QB0JB1ofJTjAnSBaAaz5MwAAEAAFhbEtGF2l1cfmyEpUmyUeWkbTl2go046atX952pNWZT4c7JJL8pcq1bqzWnizzsn6vs2kuDzjm+bcq1t4wcV/l0+bMfiOX4RhezTUF8d7ms4y7zqNvR1Em/LMU8RVhkk8ykkt1qui1Rd1HCijhgp7mRcJo2oU1/6R/n+5ZaHUYWil0SXutoOaNWHijMm7kxjgJYeFiRGxlgsOcRbAFkYDnETKAWIUOORvh5+VmdCxT4wv4FT9D+qI5PFnWHkjpezZ2clsnGL+K3+Rv+ZKbeCmrfhUZf5ZI859nla8kl/hpf8A0kvoeoY2nmwtVNb05fJXPNQe3Ivs3ciuDPL7CWFA9Ojz7GSn1CNRx2dglEax1YEcmRyRI0JLTRiaI9yKwEgCFRbFSEHJDbGGUdlAdYQhpc4VRzVYepWUSxw7isKdW1pTmlfJBXlrscNQ9sGdsEbmmb3DUnbRiYzSLurWT+JTwXHW43nhq0FZO9td/wDgkxvFKdSjNwld5Wsr/En6GLFXJGvJ0meU85V7Ukl+eq7+6/8AMy+HqtNKLerSt4O+hpuZMBUrTp06UHK0ZSfS99vU4f3XUpVoQqQlHvwV7aatFrM7ypHPBSxtm5UL+WgSpEthDaj2Mprkj7MTIShYVIVIisNJ7DXAe0W0isFiWwjgKgoicCrxKP8ABqLrBl2USDFx/hz/AES+jOcuzHDyRT9m9b+K7+EEvcnm/c9koLNTt1TXx0PEfZ7P/qLdYnteAn3L2PNSdZP9PQLmJ5bWhaTj0lJf6mMLvGqeXEVY9KkvhcpHpoO4owpqpNARtWJAsdEQIpIjkTSGtDEyKwhJkAYqfyTkqRFFksDmhC2HKA9RHJEqoaQ1ROtyvw+KnOqks03FZvFKO30OYomk4BG1Nebv7rlDWuoFvTL1M0VLb066mX5yw6hGOIppZ+0jGSWmaEmk7+n7mmhLQ4nM1R9ml1mvoZmJXNIv5HUWyf2c8BjOrPEVIZsvchFq6zbuX7Ha9oPKtGVCVeMctSGV3W3dkvA5XKPOFDD0lTfaOV3fKtF3n1OtzVzFRxGBqdlJN93uvuyWq8Ccpbs1f2R2tY7r2PNXH+vITKPt8wN5GRZG4iWJQALIrASNBIdjTI7BYXKGULHY25HWh3ZecZfRkoSjdNBJcEl3MzyI7Yq3WLPdOEO8DwTlGrbFx9Wvme48Iq6ep5fNxJm7j5iYrm+jbF1PVP4xTOJc1HOtL/qE+tKPxTaM1Kmb+B3jRi5+JsYAAWDiJlGWsSDJjAS4AAWA6mTx8AAiu5AnHwACTJod/wA/Q0fBP7KP6QAzNf4FrS+TO7T2Rw+aPwx/UAFHD5ovT8WZHhX5v1T/AN7OrLaf6Y/uAEI/vf2Wcv8AHX0VOnogAD0SPNoAABjAAABoRghQAZEKIBJ9ia7mO5W/7uP639T3DhH4V7/oKB5bP5M3cXijP85f2kP0P/cZqYAb+n/WjF1HmxlfcjACwcQGTAAAQAAAP//Z"/>
          <p:cNvSpPr>
            <a:spLocks noChangeAspect="1" noChangeArrowheads="1"/>
          </p:cNvSpPr>
          <p:nvPr/>
        </p:nvSpPr>
        <p:spPr bwMode="auto">
          <a:xfrm>
            <a:off x="8513763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7656" name="AutoShape 8" descr="data:image/jpeg;base64,/9j/4AAQSkZJRgABAQAAAQABAAD/2wCEAAkGBhQSERQUExQWFBQUFRUUFRQWFBcUFBUUFRQVFRQUFBQXHCYeFxkjGRQUHy8gJCcpLCwsFR4xNTAqNSYrLCkBCQoKDgwOFA8PFCkYFBwpKSkpKSkpKSkpKSkpKSkpKSkpKSkpKSkuKSkpKSkpKSkpKSkpKSkpKSkpKSkpKSkpKf/AABEIAMUBAAMBIgACEQEDEQH/xAAcAAABBQEBAQAAAAAAAAAAAAADAAECBAUGBwj/xAA/EAABAwIEAgcFBQYGAwAAAAABAAIRAyEEEjFBBVEGEyJhcYGRMlKhscFCYtHh8BQjcoKS8QcVFjOisiRTY//EABcBAQEBAQAAAAAAAAAAAAAAAAABAgP/xAAfEQEBAQEAAwACAwAAAAAAAAAAARECEiExA3EiQVH/2gAMAwEAAhEDEQA/APVUk+VPC2wikpQmhAySeEoV0MkpZU0JoZJSAShBFJTTKUKE0KUJQgjCdPCUIGSTwlCBk6UKL3wNCe4CT5IqUJQsqtj6hrU6WXqm1GvIc+C/NTguDQCROUzfSJ2Wo1sCLmLXMm3M7qB4ShPCSIZJOSmKiwklF1QASdOaz63F9mjzM/IIrRlAqY5g+0PAXWTWxbnak+Gg9FXLkGhU4ofsgDxElVcTj3OFyIHgB5lALlS4kQG5iJLYLZIFwZAvziPNFdnCdMnC0wZIp4ShA0J4ShJAoShJJAkkkkDpJikECTpQllRTSnlIJ1NMMlCdIJphQknhQq1GtGZxAA3Nh6lTVYnSPFFrG1GseTh6ja2bIQzKJbUGY7FjniQCtfCsdEucCTyENAiwbzHeblcn0p/xFwtAOpEOrOc1zS0DK3K8Fp7TtvALzzG/4oYs02U6b+qaxjWAt/3HBrQJLyJkjcQjWPb8Ti2UxNR7WDm9waPiqrOP4ciW16bgdCHgj1C+cMVxOpUdme9znc3OJPqVa4BxvqX5XXpO1GzTzAV5ZsfRNPi1J1hVYT/EB84UcTxINs3tH4fmvK69OwdTGaBJZaKjeQBEZtwedtytfhXFi1rXM7dF18smW99MessPIxBWryzrqX4hzz2jMenohvchU8QHAOaZDhYjQ8vr6KFau1sZnNbmMNDnBuY9wPtLNaSJTKXiorKk2mq2MwYe1wmC4EB0Xafskd4IHorDyotHoPVB1yaFKEoWqmIp1JNKaYZKE8p1NMRyp4Tpk0w8JoThKE0wkpTwllV0wwKSdOEEYSAUioPqtGpA8woJKtxDidKgzPVqNpt5uMeg1K5Xp70+/YwKdLK6q4TJhwY02Bgb+K8c4rx2tiHl9Wo57juSbdw5BGseocX/AMYqTXxRpuc28vMA/wArfqfReb9IemFbE1C4veG2LWl05Y3EWnwCximlQ8s+Gq4hz3EucXE7kklMBO191oU8EBrf5J61EQJiARpayMbazWNk96lUpQOR5HX0V2gHOdlo057/AMzYLRwXRNzvbfE+6zPflmJDfitZVXuh3F8w6l5u27J1LeXiFtNf1FcbUq7o7mVtbcmvgfzDvXPYborUZUD2VGtLSC2ZJJ5HLpK6DG0f2im6mSWEFpcG3cCIe0A7jQg7hbnxjPa63j7KLiQ9poufkquacwo1iezUdyafZPeAdyvOS6ri8RbNXquJGuYmCRmHut0OwVn/ACjO59NlOoBIzVax6trRm+20SDc2vPcvSOjuDZhaQYxrdBneBDnu3c47322WbG2hwZtRmHpNrkdaGAOgzJFhfcwBJV16rEjO1wvmJafO7fiI/mVgDyCwpik4/NNWrhpA5i6q1cRaTDRvJQd0U0KaSqIp06eEDQlCeE6BoShJQrV2tFz5bnwVgnCULMqcTcdAB8Sqr67jqSfNXBtOqtGrgPMfiq9XibRp2vgFkwkmCzU4k/nHgPxVdzibkk+aiSma4ePgqH+KUJr+H65KQbOqg8Y6c4nNjq3c/L/S0D5rni5anSR04quf/rU/7FUaGEc8wxpce4T67BZWhEWUci3sH0Yc49smfcYM7vN2jV0+A6MCm3N2aP3j26hPe82b5SiOV4bw+s9oLg2m33qhIn+FvtE+QRekPDH0qbHNzZXEguc3LJgEZQbxErucFRp03yGy4gglxzPa9v3jcAg7Kh0txtOrh3sJAqNcHNbOYkt7xsQT6KNcyb7c9wHGl7YMAixgAT4rcZ3rkuC5i+W2kb2BXQ18bkoPqOPaaZa0CzmePOSPRa4/JL6a/J+PPjVZAEnQAkqhjXF4cWBzOyGF0xIJOV1tC1xHk4rGwfGQKZqVHQPagTAJNgGzqtXhXEm4o/ug98lzXsiHAuYQCRfsnXxCvXXv058cz+xBg61WmGVD1gyw8NdtpmPlvzC3eGcZw4pClVPVOpgMNRxa0vygAuaTd1jyQeGcLDabXVizDESDf95Uc0kHMBcskGw1i0IzsLhTXdVbR66ocsGrORsfaZRNzPfyELO+2scVR6U1GVsU556xzDLIMNysqBoI5DKWnyXa4DpIyvRp1Ly9ubKB7JHtBx8ZjyXA9IcDWZi3PrZP3xLYYR2WuEXbq2BGvurS6G8aFQGlXc41WEho0zhtrwNRcRewCxR0z+NOcS1pEjzIAPMmB4qzX4cTDn1B2tpzFp3GseYkKmatNruy0ZzsBnf5C8eNkTqnOPaJH3Ww9/mR2W/FJP8AV16okkq9fGBttTy/NbYWElmVeIuOnZ8PxQf2pw+0fVakGs+s0akBCdxBg39AsZ9bvkoRxIGpTIla9XinujzP4LPqPkyTKA2vOg+ik5/NzR4/ibBWETCbMAgOxjI9vN4HMPhZZ9fpGAD1VM1HDRshma94J5JepGsaoPcng848ly56XVGNcatIMIcGgMPWXgmHONp8Oao/6qdWJABbAm/akSJ7MQNQVB2b3tHtEeZv6KriONUmany9n5x8lytfEuFMve5zQHe045GnNoJsNjZc3julFJjuxLyPdBDfVwE3UR32K6UQCWssLmZOx0JgE6eqz/8AVVUkF0U6d+1YHTWN9l5/X6Y1i0ta1jGnuzOjxNvgsb9vqPPaeTy5eizquqr4Sgaj6jzmL3F37x3VsEmbMb2n/JXmYygAA15fE9llPq6QPnErihVhaPCqhIPjZUdXiOKOpOzUgA17RIiwIJggc0FvFXPdJ19fQGw8lXe2WNvpZM1wiyqKnEKr3EmSS6ZM3ja6rMqBrTJvcxMz4q9WZIuqdbBk6GFBT4ZjBTeC5pe0fZJhoafrf4LSxWMzUaoaaeUgkholzQ4aCBIuJvGqzKnCZDRPOYWrw7BNYAAXNAN2jeYmbLM5x267lkjmHmcOfuuE/rzWl0Me+lXmcjKjSxxlw+8DDbkSNO9WqvCW5qrRZr5yjlv9EKlhS2CDIBB9FXJ0n+aMY8tYxzmkSJ/d9qTmJgl2XS0hJ+Nqv3FNt5DBkBB2JF3eZWdXxrWEXAse/lsLqjjOLviWDIP/AGPBn+Rmp8dFLrUxDj1cNexrZkGToLkWss5lfJXc5up7Qvu5oJAI31Cy69YkkyXEky87ne4tPdJT4V3aEmBz+aJXsXCKbalJj2ANY9odlZ2f636k2WnRpWhjR5WHm7UrA4BjqWGbVovf1gpvD6WUGHU6zQ+QNgH5hdSxfHKtXssGRvIWPmUHqmKxeWQNd+5ZVSr3+l/kueqcfrO9jDtZ96vVk/0Mn5rM4lxfFNLB1hJeSA2hTawCI1e/MYvyGi6akjrnOPI+JsFnYvi7BY1Gg8gcx+CxK2DGtRz6h51KjnD0kBUTiGj2QG+DY+SmjXq8Xbtnd5ED4/gq9Tj7wLNaPEyfgs12InmUGo6VNGgzjVUntPtpDQBFrGddk1esC5sklxLZdGcwTcAEGAsfPHNWaWOI0BnuJHyTRocOc8QHNLTaHOgOf2u0XAbRv3BRbiC18ARB0ja17X3VY1Xmcr8kwAftRmac25mGkRN5V+oS6CHAEi5iL+dwla+qOM4iyqXtyO905oERYRE6ETqrHC+EsYWvbJtYkncX5DSVQxtMdYSLh0G176H4q7wsuA7TYj2SdROoibc5T2fpj9PnElvaPZBIbNjJ101tr3LhnuBXddLqZJY+CW5S0gEAF14uuFZS25LPl7x074/jz1BMPhyYJ08Vos4a2JH9lHCs225rWFCIWnBzuJw5B7ls8Iw2UC2qu/5eJko3VgIpPegOqKVZUn1FnRYfVVc1roRqID6t1KNSnXTurLJ65E/aZQXjVuotdsqJqpy5INNgGtrac0qrQ+xi9v7qgyuQE5xC15GFxPD0+oJe4ONIFlOkXPbEnVkCCBM+S5RpXY4ZzTZwkEEHzsfNcpj8IadQtN40PvN2I8lNHVdG8UKlSnJP+05jo+46WX72n4FdM6qB2WiT7o08Z3815xwfGupVA7UCZHOxhdCzG1aoucjeTbT6XVnsekOMfluub45mqPu4UwwtYADmM1LuJjcNg2mJW5g6hdTF+0AWE69pstmN7iVkPwDKZzPeH1ZkwQwku15kCNraLVXm4bqhAhz8oEA1HS4wLQ3YaKJZ/EfgFI1gNABO8d3N10Ehx2Pn85NlERczv12n8FBxAi8+akWWuQqtd0KAucFReYKB1yRdIQWGY2NP15KyzHEtIPisg2RMO+bINn9oEW9AomsTvHO6oNbCnTd81dMW8XRz0HMkks7QvBPPwtK4rE4UTbusNF2VGqZv4WWHjaZFZwsBNrczIUXfWJYbDtGW2gVxxhQpiLoeIqIhVsSqxxKrVa0Ko+smjVNeVTrVFVbXTPqyoJPqoJeUaiwEXRaWCF5KCi56j1qvVsKNgqhwsG6lWE2oUVtWyl+xTofVU3yDdZbzVupVEILHqt1ikxympYv06pVbHszkHkLJ2PR8KyTf1OgW+WahgsFGvotemY+mwCJw/BNeZcXEfdAA/qdZdtwfhbGgFuHb3Oe4uce/M4WH8I81rywxlYhj3OlriGG7m5iBJsbC5EhO3ho3JjfLDB6+0UmviFI11UIlo9lvnH1cSUCpVPOPAX9Smc5DqVFBXLueqDUCO9DLZQVXNU2J6jbpBBGoo0jdSqKtnhBtNqjZOBJtef1qsqli47/HT0V44ku19BAHkAg0abWR2nEn3afLve7Q+AKrcTw7XgFrQwtnckuH3idfRVS+D5KFXEEiCgrOqINWpZTqqq9p8lBWrlVHSr5pko9PAiO1ugxC5R6xaeK4e0DzWRWEEhUHZiEYYtZedSFRQabcTJU3vkLMp1VYFWwWbWosUsQZhQxABkqvUemNWVGkIUm2TFycOUUUBXMBSJM6DvQMNSc7QE9+y3eG8KkjO4n7rBJ9Vpm+1vB4oNIIGc7ch4fktrDnEVYaARmEgXY2B9pztcvz2lXeF8NyECnQa13vVDmcB7x5DuC6KjhAwSbuN3ON3E/Qd2yiuJe9QL1FxQyV0cxcyiUHOl1iCb0Nzki9CeUAnvSUAE7ygHVqKs56eq5Ae5QENREo4pUnuUGOgoNyniU5grJZXR2YuEF/KE4phVaeIBUjXVE3UgoP0UHVUM1EEaoJWficAZlaAeER0FBzVbCkCe9AAXTVaUiFiYnBkGygrMKONEACEVYsahEqOZS6snRXcLw6dUa+qtOiXaBauB4SSRaZ0/DvWxwvo8XkCA0bkmF3XBujjKYBEuJ1+yD/ADC5HdogwOC9D3EAuaY5ew0fUrp6OADDkpgZh7TgOyz6udyE+KvdfPZZAa2znj2QfcZzPM6J8waIbp9UQmMDBa5uTJlxO5J5ob3SmJmyeYWsZ1wDqiGXpi5Dc5aQ7nJusQyVBzkBi9NmQM6fOgk9VKtQo5eomDqgo1KiE4q8aQVTECFAF7kIuScUOUBhVU21lVzJjUQaFPE7I2dZAqqwyuguurID66gaqG+ogmayduJKrOKH1io1GYpNUIKzmVkenVUtAcTR3Q6NEkxC1cJgTUOwHMrrOEcBw7RmqPzf8Wjz3UWOZwHBnOIGUnuAuux4T0IeYL8rO7V3mFuYLE0WgNotEcwIE+Jutqg8hsuIG5uIHiVltWwPAadPbM7m6LeA2SdietkNnq7gvFi/Yhh2b97yCE+q7Ec20P6XVfHdtPu1dF7amLotAAsLbRpHgiGnKABYAQABoNgmidVJrd413KDXxTRab9yJRXGCo5CfDnoPUqq/GOtlAbzJ7Rju5IL6hd7RJ7p+C0ji3ITkVyE4rSBkqDipFDcVAxKiSmJUSUXCLkxemcUNEELlWfcqbnIJKaGqMCrupqwUB7lQFzFAhTcohQRhRLlMhCIQT61LrkEpigKaiZxTU8O4/qFr4Lo6513GBz0HqVNGUwFaGGonkSuh4dwSiDBObnEnylbn/j0hAaPO7vO8Ka34sXhfBK1S47DdzPyG5XT4LogTBcS7+KQ0eW6bC8VdYU6f8zu1Hg0WC1TVcG53vdH/AGJ0a0DUzoAoLNLBUqDcxIkC5Og7gOfJKkHVDmqdmmPYo6E8nVO/7vqhDCEkOrai7KezO9xHtPRetk93yVNHrV5tPoq1TF5dNee/mU1R6rkIh34gu5oUE/qEbLFh+SkKX91YUI05v3QpxH6uptZGpnzF+XzRWActYn8yqjgHFBcjPQHBVA3FCciFqbq1AFNCMWqDkVByE8opCi5igrkqJRXMQnNVRF8FAdTRCFBwVFd7UIlFeELLKgi56ZGp4aVZpUOQ+qCrTwhdsrlLAtGp9NVYZRO5KsUMIToNdygjhyAeyI74k/GwWjhqRN3Au8SY81pcM6LPdsur4f0ZbTEvg7xqs2tSOWwfD6tWzGwO4Q311K3MH0SAgvcSdwNPxXRUqYiGiB4fNDxWMFKLFz3ey0aki5ufZA3KgF1DKLZyk7NYLuc7YAfqEOk0g9ZUgviAB7FIGOyzmbXdvtZCp0zJe85nuF/ca3XIwbDv1KJrcqibtfNQL01R4H62UAzePy8SiGc7XmnFvkpFkDW3eokk6eH90Ca74qRNt/nyQj6fGO5EZRn9fRaDgmf18OanP58tNkRtPSf1GiIadu/ny7giPOnhDLEkkVEhMQkkgDUQk6SlECpwkkoK9QIJSSWgNyG5MkiUMMlEbQASSRR2tWjw/hofvHkkkhG7gODUy+L6a+HyXY8P4PSpgFrQTEy65SSXPpqL8Rf8PwTPbcz3JJJyA8Sr9VSc8Ccug0us7CM9p5OZ5mXeF4A+y0SIA0jdJJWfQfNJTVDEpJKshtvqnc/b+2qSSBGlJ8DpCk2nI9UkkDtbc8wCZ5zH4qw0ROlhrFzafokktImHWmEm3B8R8Qkkg//Z"/>
          <p:cNvSpPr>
            <a:spLocks noChangeAspect="1" noChangeArrowheads="1"/>
          </p:cNvSpPr>
          <p:nvPr/>
        </p:nvSpPr>
        <p:spPr bwMode="auto">
          <a:xfrm>
            <a:off x="85740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" name="عنوان 2"/>
          <p:cNvSpPr txBox="1">
            <a:spLocks/>
          </p:cNvSpPr>
          <p:nvPr/>
        </p:nvSpPr>
        <p:spPr>
          <a:xfrm>
            <a:off x="4932040" y="274638"/>
            <a:ext cx="3754760" cy="5620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7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الفقاريات مثل 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704" y="908720"/>
            <a:ext cx="2771800" cy="267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458" y="908720"/>
            <a:ext cx="295272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3" y="4104456"/>
            <a:ext cx="4716017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5" y="908720"/>
            <a:ext cx="316835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ستطيل مستدير الزوايا 18"/>
          <p:cNvSpPr/>
          <p:nvPr/>
        </p:nvSpPr>
        <p:spPr>
          <a:xfrm>
            <a:off x="6804248" y="3212976"/>
            <a:ext cx="2016125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 smtClean="0">
                <a:solidFill>
                  <a:srgbClr val="FF0000"/>
                </a:solidFill>
                <a:cs typeface="PT Bold Heading" pitchFamily="2" charset="-78"/>
              </a:rPr>
              <a:t>الطيور</a:t>
            </a:r>
            <a:endParaRPr lang="ar-SA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3779912" y="3429000"/>
            <a:ext cx="2016125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الأسماك</a:t>
            </a:r>
            <a:endParaRPr lang="ar-SA" sz="40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323528" y="3573016"/>
            <a:ext cx="2016125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 smtClean="0">
                <a:solidFill>
                  <a:schemeClr val="tx1"/>
                </a:solidFill>
                <a:cs typeface="PT Bold Heading" pitchFamily="2" charset="-78"/>
              </a:rPr>
              <a:t>الثدييات</a:t>
            </a:r>
            <a:endParaRPr lang="ar-SA" sz="40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2339752" y="5373216"/>
            <a:ext cx="2016125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 smtClean="0">
                <a:solidFill>
                  <a:srgbClr val="0070C0"/>
                </a:solidFill>
                <a:cs typeface="PT Bold Heading" pitchFamily="2" charset="-78"/>
              </a:rPr>
              <a:t>الزواحف</a:t>
            </a:r>
            <a:endParaRPr lang="ar-SA" sz="4000" dirty="0">
              <a:solidFill>
                <a:srgbClr val="0070C0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51520" y="5013176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يغطي جسمها الشعر وتتنفس عن طريق الرئتين وترضع صغارها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وسيلة شرح بيضاوية 7"/>
          <p:cNvSpPr/>
          <p:nvPr/>
        </p:nvSpPr>
        <p:spPr>
          <a:xfrm>
            <a:off x="467544" y="116632"/>
            <a:ext cx="2952328" cy="1772816"/>
          </a:xfrm>
          <a:prstGeom prst="wedgeEllipseCallout">
            <a:avLst>
              <a:gd name="adj1" fmla="val -16729"/>
              <a:gd name="adj2" fmla="val 77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لماذا يصنف الجمل من </a:t>
            </a:r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الثدييات؟</a:t>
            </a:r>
            <a:endParaRPr lang="ar-S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9218" name="Picture 2" descr="نتيجة بحث الصور عن حاشي يرض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664"/>
            <a:ext cx="5111790" cy="4608512"/>
          </a:xfrm>
          <a:prstGeom prst="rect">
            <a:avLst/>
          </a:prstGeom>
          <a:noFill/>
        </p:spPr>
      </p:pic>
      <p:sp>
        <p:nvSpPr>
          <p:cNvPr id="9220" name="AutoShape 4" descr="نتيجة بحث الصور عن تفكير كرتون متحرك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222" name="AutoShape 6" descr="نتيجة بحث الصور عن تفكير كرتون متحرك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9224" name="Picture 8" descr="نتيجة بحث الصور عن تفكير كرتون متحر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2843808" cy="2276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2"/>
          <p:cNvSpPr txBox="1">
            <a:spLocks/>
          </p:cNvSpPr>
          <p:nvPr/>
        </p:nvSpPr>
        <p:spPr>
          <a:xfrm>
            <a:off x="4932040" y="274638"/>
            <a:ext cx="3754760" cy="5620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7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اللافقاريات مثل 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699891" y="260648"/>
            <a:ext cx="2016125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 smtClean="0">
                <a:solidFill>
                  <a:srgbClr val="0070C0"/>
                </a:solidFill>
                <a:cs typeface="PT Bold Heading" pitchFamily="2" charset="-78"/>
              </a:rPr>
              <a:t>الحشرات</a:t>
            </a:r>
            <a:endParaRPr lang="ar-SA" sz="40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347503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327" y="1361405"/>
            <a:ext cx="2598737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2483768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2339752" cy="273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 descr="data:image/jpeg;base64,/9j/4AAQSkZJRgABAQAAAQABAAD/2wCEAAkGBg8QDxQUEBQQEA8PFBQQFA8UFBQQFBUPFRAVFBUVFBQXHCYeGBojGRQUHy8gIycpLCwtFh4xNTAqNSYrLCkBCQoKDgwOFw8PGCkcHxwpKSksLCosKSkpKSkpKSksKSkpKSkpKSksKSkpKSksKSksKSkpLCkpKSwpKSkpKSksLP/AABEIALMBGQMBIgACEQEDEQH/xAAbAAACAwEBAQAAAAAAAAAAAAABAgADBAUGB//EADsQAAEDAgQEAwgBAgMJAAAAAAEAAhEDIQQSMUEFIlFhcYGRBhMyQrHB0fChUvEUYnIHFSMkM0OSouH/xAAZAQEBAQEBAQAAAAAAAAAAAAAAAQIDBAX/xAAjEQEBAAICAQQCAwAAAAAAAAAAAQIRITEDBBITYUFRQnGB/9oADAMBAAIRAxEAPwD53CMIqBV4EhGEYUAQCEYRCkIgIwjCMIFhGEYRhAqMJg1EBAsKQnhSECwpCaFIQLCkJoUhAkIwmhSFQkKQnhCECgIowoiBCEJ4UhAkKQnhSEFZCEJyEIQLChCaFCECQgQnhAhAoCsgIAJ8qooRAUhEBZaSEwCiICIkKQmAUhAsJsqICeEFYajCcBRAsJ6dImYBMCT4KBq6FEe7bHzGC77N+6o5zmEGDYoQtmLpn4jq659Pus0IEhSE0IwgUNXQZgmtAL+Z39Ow/KOCw2Xmd8UWHTv4/RPU0/fRFY8aQXWgAbAQFmhaazAB3P0VJCMq4UhPCkIEhSE8KQgWFITwpCqFhCE+VSEFZCEKyECEFcIwmhCECQoQmhSEAATKAJoQUQoAjCICy0gCMIgJoQABSEwCMIFATAIhqYNVQMqkK1tJx0aT9PVa8JwWvUMNacx0a0ZyVNtzC1Tw6gC+TEM5vPYeq3DD5j1awZndydvoPVOzhLmEh4rUyIDyWmw/0wr20cNJBOKIcLWa2XTrHRJfp0+K6c59MxmdcuJt6GY6X/YWOpRIMFeownDcK8CDWc8E8vMMzJsRAMQNRKFXhWHEDM1xfBzlxETBuC64Q+G/t5XKuhhOHgczrnUNXoaHD8IwE5GvqtAhwHvWZw6I938xi8aHqs78JTdApgtIkSHAjNYNYQbF+pOUgCQi/Dr8uc9qocP7LpYjh1RriIzgENkWOaNIO82gE6LG8X3BGoIIPoq55Y2dsNWkPEnzWYtXRdT8lTUo/pUc2OFIVr6ZHVJCqEhGExCkKhYUhNCkKoWFITQpCISEITwhCKSEIVkIEKBIQhPCEKgAJoUATQgzwiAjCYBYbCEygCYBEQBHKiGq5gAMEF9QwG0xe56x9Et01jjcugpYZzuw/qP2G66PDeFGo7K1jnk9esTPRo7ld32V9lXPe5+KluXkbSHM/PvDBuI3t2Xe4WDhsV7lzC5tUB0uhpayTJdfw9Cp916sfHIo4f7BuFGXuHvHCco5gDPLfTTfuu/wrgTMO0HK3O2bzmJk3vAur8biHZgM2SZMTq20GNrqt9bLqS5w2PbW6brrJImLwbH5nOaCHgZmahzh8JIPTquPjOGszW92Idu0G3iSt+Jr8rhM2ka6xeLrl4h4cGGH8tid5HX6rWNLHQpNYDYNB3fYT2J6KutgKNSz8jrGJ6aA+UhZKtYtc7lOhOuveFnq1gQLGJMblrh0O2qmjY1vZmhnAYRTJAEBxBm0mxjfRZa3s1imgPpkuc2wEh3LNgJ/mDutHvGFwjM11PR2hvr47+q6ZxALmVGl2sESSLdtlbTTjUGY2jJdRzQBDm3HiGGRInWPupiuJ4arLa9MtFNvKzKGvc865nECIJmRrE9l6bDY1xqdaVQEtJAH6E2KwNDEyKjAMjgZFiQNJMXCyunjsZ7K8odQfn5M5bdwg3EPtEjqF5+thy0w4Fru/wBQvV8S4C6hmrYd4dTBOYQDlE3tprIj8rAzi1Oo3/mmkiMjXgSANJDew+irjl45fp500RuDHXRUVMLGhkL0HEeBup3YRWYQHSCJaCJuPALkub3nwVeXPC49uaWogLTUpKkshVzJCkJoUhVCQpCdCEQuVCE8IEIEhKVaGSlexYuTcxVF4RF0Ms/lPCstpeAATKAJ8q0yzIgKQmAWWxATNZKAC6GBojK5xjlGY/6eyzbpvDC5Xh0+AcAbUY6rUeylRpxmqusJn4WdXL0GGbwug10VaTW5S51RmR9V8EcrXGS09hOvxL59i2VXtl73U6YMtpgSQD8x2bI63VPD6uWpZ7nRpmykev2XC+Xnh9HDw+2dPsPDOO4CjTOR7m3JyFtQeeZ41Ig3O65uNxP+IrZy73bmtOW02yuAE7AhxVz8T/iOFFzm5RTIDQ0mG/KRe+WNvAbLZjsNAawNaWvbmDov7wkgjwAj0XfG8bZsc3GY2pla7kc2kcpLdmkcjXHX+u57LtVmFzhIIEAxvovP1sYzD1KbKwBZVHun5IBLXEtIf4csHYtEbr01CiQMpdLmcpPaBBB3kX9eilWMzsKBP17qj3FvFdQ0D6ifJZn07pjVrDkgj/L+wsL2SSNZNvyus5iqp4e8bLpK56YqOGlwnUb+AK1Mw4jNAvy9NlazDX8LLSaNgNgVm1ZGF9CGtYJJsR423XQdWa5zWgnO2xHURv13RFIgl39IgKmhRcxznnme699oWWhxdMPcabMvu3wHiMuoOum0dZkzqqhRpZXUH08wp/C7KB8sm46TqqsP72i17oD3uvJ2JsNNoQwmPNGiS8PNS8WgFxOYn1t5K6RxcX7P1GB1XDEkOb/09SGnodVyKrGPLWke5qCQ47E6yR67r2WCqUodVfLZGVwGbUm0DS1tkGcNoYppDw1xiRVaYeXEk3HnujNxlfPqlAjUROhmQfAjVZ30gvUcU9nH4e961GAS8CC0m4DhNj3776LiV6QFwczT6gnY/laeTPxWdOW5sIQtVSl+yqC1V56SFITQmZTJ09VUk2qhWNw/9Xp+eq006Ab49VKiz26zHTO5ZqpV9QqgCVjW7ot0VjI800JoUhddOQAJoQATwgyhMAoE9MCROiy2AYToDG5XT4bVbdrvmGTrqRotvA8EypXYHtlhvG1hv2XuOE+z2BotBDRUcZJcRPp2XD25Zcvp4THGafPv9pGFqNoUvctPuXEueQcxJN2k9oP06Lxvs5Qe6rYEs+a0idv5X3zFcJpARmyseJhzW1WGRJsbg+BHmsuD9ksO4SwtcwHNAo+6aTPzGczh2lc7hlrUn+vRMsbzafgXD44aGmSKzpDdOWR+CfRd6jRDqTM0SGn+TNv4RDCWwdBEWA0g6C2wCd9QNZ2aMsaSYBj0XacTTjea87xPgtPE1GO1AdzCYBYDJgDQhwDgerV02UXxTBmWtgxadpKFKh7tpOskvgAAkRMfRY8N7S0hVc2pmabFktJDhJBgi2wWkrrUG80HoI8Rr+90a9BU1uJ0yW5Z11jsR91Y/HN7/wAD6lZVz8S2Oyxe7JIjaOy6OIxDHCDIn/T+Vla5o0mfDors0NEv3PktbW6d9FlFYXiDMwtQecoIEwdNdUEdP74IvecwGUkeIvaUWteZsT0so73mWchzdLaJoUDiIaHZmukWHKenUSpU4lSg3ZA2dNj5iy0xUHygg7zaf36qx+GkcwYPHQlEYXY+g+mM4YZm2YDQd1UaODqNgANEZuUgHyIK6DnUQchDBtpqmptp7MkbgMABnrOqo5nDaLKZcyk5xDoltT/iC2vkuF7ScNa500qbGvHxOpuLWunYscInw6aL1jcHRbzBrWzsAP2VgxdfDM+Qk6wDH8SrEr50/wBn8a35A603OU+gmfJYn4fEBwBo1MzrCBr0iV7+txyk481BwE2JfIkGbQsx4tQzXMdg5o2j5r/yrquGWOF7eI/wOJd/2y0d911sLwt2SXQ2LRYbHQb6L1FHE05km7Z+aZG0FJjqbTSzB8Eku93Hfr4Kau+WvZjJw8pWpQsVZ0LrYpv7dcjF0pv0vGxW8nkyZ3Nnw81CFYlIVk0427JChCaFIVQAE8IAJ4QYwFt4fTY4w+VkCdhjTVYdcbq7etwPCqlFzXU3AxB2e240nQgg3HdevbjoaHBha/UsnPTJ3gG4H7dfPeF8Yew2cQTq35XeI0XtOHY+jXu2GVYg0yR/6km47arHM6fQwyxs4emwuIa8CQACPhha3tDRbTp3XFwb9jLYk9LHohi+IBsBpLiLdBrqSU01t1nuAAjwWOhULzIOrnHoA0OLb+QhcmrxjMIYC+CObVoIkX84K6jHshjGkzYubF7DV3efupYsO7nJcbB3K1unL+T+Oi53EmU3MJpsAcx7ADlbHx5ZnexXRdhcxN4aLDwVNXhjmg5CS18ktndaiVzA0ucY3Mx0lb6DSBBlPhcEYJvPcQtBpAa2mB6lSqyhk+SIwsn+62U8PzFWsoQornjAAaK5uZumnTZayAkLx2UEp4gfNZOazRJkR1WerTEdC76LM/DgiJt06+KsS1oq4xgbqIMwf3wVNbiDTywXGJyx4a+qIw7SZiC0WshUqtbM2P7furwg56pgDKwC5OvokrY5jZJdJiNbDrbqVkq1XP8AhnLoY+KVysbi6dKxy1JuBbljrOpWpNpbJ21Y3Fm4eSwbOOnaOuy85iuJ5bMJ35tdRByjYQqcXj6lTUkjSD0WBwjVbk08fk81vSVK7jclZHulO8z4JIV081q3D4tzNNOi6VLHZhquRCLSQbK6XHOx0a5lZKtNW064Njqo4JY6dubUpwlWyrTWNzYPZYl1w52BCEJ4QhbZABPCgCaEGJMEAmAWGzBbMPjCNZI67rIAnARZlZ09TwrirssGpIGjTzR4TceS6+De2sSHuLr6DkHe51Xg2GNNVvwfFXsMyT5wU074+efye7xdNrYZThoMcosSQJu7f7eK1UaZpxfmOpF72suHwzj1MiwGaPOfO50/ld2hxFjhYi/ldZvD142XpuGLAF/T/wCei0YasTfY6DeO/dYKjgbtuDc9t/qq6VawAMyfiPjZZV16+Iy+B3mLrlcQxRIscsPaZvpInzFiqq+M95S0e14cHQRfMIMa38QSFxsbj4llxJzT46jvdbxxZyr1PCuMNrNvyvDspb9D4TZbaj7SLz914HD43K8wS1p1AsM0b/vReh4JxPM1zHkkgl2snKeg2AsmWGuYY574dY7n0XOr4oNK0VMa3KHScpsD91yJ9663KCYne41WcY1Wp2NzWOvpdM1x5gBc6T0UGGptAgQSI75huldVaBJiBykk5b9u6Uh/ePJ7O8hAF7rHVrsb8XI4XLSCZGgg9FmxPG/dtc1vMBYOPNAm21vNeexmPc83IdI1utTFyz8sxdDiHHflpzTabkagm/7+Vwq1UuMm5UKqc7ot/wBPFn5Ll2VzlWU8IQtSOFpCEsK0hLlQVwpCeFIVCK6lWmx9VWQkhFl00PCzVWJ21Otwmdf9+yxlHWWVkAUhOWQUIVjnewhMoAjCqMQThKAmAWGzBOEoThEM1OAlCYKodpW3D8Se3/N4zPqsIThVZlZ09FgvaUtN9O/53XWp8Wp1HAXbOmUZtQLW814kJ2OIuLHqLLPtd8fU5Tt7ocWaCWupknq0T4SP581zDVaSS5r3GZENcInyWOhxF1VhExUAvtmA3/K5tVoE7HpCsjpl5uNzl2XlkmW1GxcDK7W1pI8VqpY2hScCBVc14yuJGUCYNx4j+68y2u8aOcPBxH0TtxtUaPqf+TvyrZaxPUT9PWYLFhzyHu5LcguddTGll0aeHph/xhuXUSNNjE2Xi/8AeZyloAEgDMLGdz59FTTxlQGQ4z3v6hZ9rd9RjHsMbxZjfhGhBE9R1HiuHjOKOdJm8/DdY3Vc4JHmNf0LOVqSRnPy2nq1pJjlB+WSbdO6phNCrKPNaDnJIVkIQqxtXCkKyEIVRXlUyqyEIVRUQpCshKQgrISkKwhKQiq4QITwgQgrKEJyEIUUoCKICaFBgCYBAJgsNmATtCUJ2oGCcJQnAWkMAmhAJgFWUATBQBMAgNN5aQQYIuCr6xDhmFv6m9D1HZUQnpkgyEWX8FARhH+EQFUABGEQEYRBpuLTI1CvqtBGZuh1HQ9FTCZjo/HVTTeOWuKgdYjw8d91WAtDGNyuMwbQ3qLzB9FVCsTIsIQnhSFWFcKQnyqQgTKhCshCERXCUhWEJSFRUQlIVhCUhFVwgQnISlQIQhCYoIoAKIqKDCAmAShOFzdDAJggE7QgZqcIAJw1aZFqcBBoTgLTKAJwFAE4CBQE0IgIgKoAajCaEYQLCMJgFIQLCMJgFIQABGEyhCqFhTKmhGEFcKZVZCEIK4QIVhCEIishKQrSEhCCohIQriEhCKqISEK0hVuQLCUpkpKioUFIUhQYQnaooubqsanaioqixqcKKLTJwmCiiqHCsCCioYIhRREMoVFEBCiiiAohBREFFBRAyiiiohQUUREKCCiCFIVFECFIVFECFVu0UURVcIKKKKKCiiD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248" name="AutoShape 8" descr="data:image/jpeg;base64,/9j/4AAQSkZJRgABAQAAAQABAAD/2wCEAAkGBg8QDxQUEBQQEA8PFBQQFA8UFBQQFBUPFRAVFBUVFBQXHCYeGBojGRQUHy8gIycpLCwtFh4xNTAqNSYrLCkBCQoKDgwOFw8PGCkcHxwpKSksLCosKSkpKSkpKSksKSkpKSkpKSksKSkpKSksKSksKSkpLCkpKSwpKSkpKSksLP/AABEIALMBGQMBIgACEQEDEQH/xAAbAAACAwEBAQAAAAAAAAAAAAABAgADBAUGB//EADsQAAEDAgQEAwgBAgMJAAAAAAEAAhEDIQQSMUEFIlFhcYGRBhMyQrHB0fChUvEUYnIHFSMkM0OSouH/xAAZAQEBAQEBAQAAAAAAAAAAAAAAAQIDBAX/xAAjEQEBAAICAQQCAwAAAAAAAAAAAQIRITEDBBITYUFRQnGB/9oADAMBAAIRAxEAPwD53CMIqBV4EhGEYUAQCEYRCkIgIwjCMIFhGEYRhAqMJg1EBAsKQnhSECwpCaFIQLCkJoUhAkIwmhSFQkKQnhCECgIowoiBCEJ4UhAkKQnhSEFZCEJyEIQLChCaFCECQgQnhAhAoCsgIAJ8qooRAUhEBZaSEwCiICIkKQmAUhAsJsqICeEFYajCcBRAsJ6dImYBMCT4KBq6FEe7bHzGC77N+6o5zmEGDYoQtmLpn4jq659Pus0IEhSE0IwgUNXQZgmtAL+Z39Ow/KOCw2Xmd8UWHTv4/RPU0/fRFY8aQXWgAbAQFmhaazAB3P0VJCMq4UhPCkIEhSE8KQgWFITwpCqFhCE+VSEFZCEKyECEFcIwmhCECQoQmhSEAATKAJoQUQoAjCICy0gCMIgJoQABSEwCMIFATAIhqYNVQMqkK1tJx0aT9PVa8JwWvUMNacx0a0ZyVNtzC1Tw6gC+TEM5vPYeq3DD5j1awZndydvoPVOzhLmEh4rUyIDyWmw/0wr20cNJBOKIcLWa2XTrHRJfp0+K6c59MxmdcuJt6GY6X/YWOpRIMFeownDcK8CDWc8E8vMMzJsRAMQNRKFXhWHEDM1xfBzlxETBuC64Q+G/t5XKuhhOHgczrnUNXoaHD8IwE5GvqtAhwHvWZw6I938xi8aHqs78JTdApgtIkSHAjNYNYQbF+pOUgCQi/Dr8uc9qocP7LpYjh1RriIzgENkWOaNIO82gE6LG8X3BGoIIPoq55Y2dsNWkPEnzWYtXRdT8lTUo/pUc2OFIVr6ZHVJCqEhGExCkKhYUhNCkKoWFITQpCISEITwhCKSEIVkIEKBIQhPCEKgAJoUATQgzwiAjCYBYbCEygCYBEQBHKiGq5gAMEF9QwG0xe56x9Et01jjcugpYZzuw/qP2G66PDeFGo7K1jnk9esTPRo7ld32V9lXPe5+KluXkbSHM/PvDBuI3t2Xe4WDhsV7lzC5tUB0uhpayTJdfw9Cp916sfHIo4f7BuFGXuHvHCco5gDPLfTTfuu/wrgTMO0HK3O2bzmJk3vAur8biHZgM2SZMTq20GNrqt9bLqS5w2PbW6brrJImLwbH5nOaCHgZmahzh8JIPTquPjOGszW92Idu0G3iSt+Jr8rhM2ka6xeLrl4h4cGGH8tid5HX6rWNLHQpNYDYNB3fYT2J6KutgKNSz8jrGJ6aA+UhZKtYtc7lOhOuveFnq1gQLGJMblrh0O2qmjY1vZmhnAYRTJAEBxBm0mxjfRZa3s1imgPpkuc2wEh3LNgJ/mDutHvGFwjM11PR2hvr47+q6ZxALmVGl2sESSLdtlbTTjUGY2jJdRzQBDm3HiGGRInWPupiuJ4arLa9MtFNvKzKGvc865nECIJmRrE9l6bDY1xqdaVQEtJAH6E2KwNDEyKjAMjgZFiQNJMXCyunjsZ7K8odQfn5M5bdwg3EPtEjqF5+thy0w4Fru/wBQvV8S4C6hmrYd4dTBOYQDlE3tprIj8rAzi1Oo3/mmkiMjXgSANJDew+irjl45fp500RuDHXRUVMLGhkL0HEeBup3YRWYQHSCJaCJuPALkub3nwVeXPC49uaWogLTUpKkshVzJCkJoUhVCQpCdCEQuVCE8IEIEhKVaGSlexYuTcxVF4RF0Ms/lPCstpeAATKAJ8q0yzIgKQmAWWxATNZKAC6GBojK5xjlGY/6eyzbpvDC5Xh0+AcAbUY6rUeylRpxmqusJn4WdXL0GGbwug10VaTW5S51RmR9V8EcrXGS09hOvxL59i2VXtl73U6YMtpgSQD8x2bI63VPD6uWpZ7nRpmykev2XC+Xnh9HDw+2dPsPDOO4CjTOR7m3JyFtQeeZ41Ig3O65uNxP+IrZy73bmtOW02yuAE7AhxVz8T/iOFFzm5RTIDQ0mG/KRe+WNvAbLZjsNAawNaWvbmDov7wkgjwAj0XfG8bZsc3GY2pla7kc2kcpLdmkcjXHX+u57LtVmFzhIIEAxvovP1sYzD1KbKwBZVHun5IBLXEtIf4csHYtEbr01CiQMpdLmcpPaBBB3kX9eilWMzsKBP17qj3FvFdQ0D6ifJZn07pjVrDkgj/L+wsL2SSNZNvyus5iqp4e8bLpK56YqOGlwnUb+AK1Mw4jNAvy9NlazDX8LLSaNgNgVm1ZGF9CGtYJJsR423XQdWa5zWgnO2xHURv13RFIgl39IgKmhRcxznnme699oWWhxdMPcabMvu3wHiMuoOum0dZkzqqhRpZXUH08wp/C7KB8sm46TqqsP72i17oD3uvJ2JsNNoQwmPNGiS8PNS8WgFxOYn1t5K6RxcX7P1GB1XDEkOb/09SGnodVyKrGPLWke5qCQ47E6yR67r2WCqUodVfLZGVwGbUm0DS1tkGcNoYppDw1xiRVaYeXEk3HnujNxlfPqlAjUROhmQfAjVZ30gvUcU9nH4e961GAS8CC0m4DhNj3776LiV6QFwczT6gnY/laeTPxWdOW5sIQtVSl+yqC1V56SFITQmZTJ09VUk2qhWNw/9Xp+eq006Ab49VKiz26zHTO5ZqpV9QqgCVjW7ot0VjI800JoUhddOQAJoQATwgyhMAoE9MCROiy2AYToDG5XT4bVbdrvmGTrqRotvA8EypXYHtlhvG1hv2XuOE+z2BotBDRUcZJcRPp2XD25Zcvp4THGafPv9pGFqNoUvctPuXEueQcxJN2k9oP06Lxvs5Qe6rYEs+a0idv5X3zFcJpARmyseJhzW1WGRJsbg+BHmsuD9ksO4SwtcwHNAo+6aTPzGczh2lc7hlrUn+vRMsbzafgXD44aGmSKzpDdOWR+CfRd6jRDqTM0SGn+TNv4RDCWwdBEWA0g6C2wCd9QNZ2aMsaSYBj0XacTTjea87xPgtPE1GO1AdzCYBYDJgDQhwDgerV02UXxTBmWtgxadpKFKh7tpOskvgAAkRMfRY8N7S0hVc2pmabFktJDhJBgi2wWkrrUG80HoI8Rr+90a9BU1uJ0yW5Z11jsR91Y/HN7/wAD6lZVz8S2Oyxe7JIjaOy6OIxDHCDIn/T+Vla5o0mfDors0NEv3PktbW6d9FlFYXiDMwtQecoIEwdNdUEdP74IvecwGUkeIvaUWteZsT0so73mWchzdLaJoUDiIaHZmukWHKenUSpU4lSg3ZA2dNj5iy0xUHygg7zaf36qx+GkcwYPHQlEYXY+g+mM4YZm2YDQd1UaODqNgANEZuUgHyIK6DnUQchDBtpqmptp7MkbgMABnrOqo5nDaLKZcyk5xDoltT/iC2vkuF7ScNa500qbGvHxOpuLWunYscInw6aL1jcHRbzBrWzsAP2VgxdfDM+Qk6wDH8SrEr50/wBn8a35A603OU+gmfJYn4fEBwBo1MzrCBr0iV7+txyk481BwE2JfIkGbQsx4tQzXMdg5o2j5r/yrquGWOF7eI/wOJd/2y0d911sLwt2SXQ2LRYbHQb6L1FHE05km7Z+aZG0FJjqbTSzB8Eku93Hfr4Kau+WvZjJw8pWpQsVZ0LrYpv7dcjF0pv0vGxW8nkyZ3Nnw81CFYlIVk0427JChCaFIVQAE8IAJ4QYwFt4fTY4w+VkCdhjTVYdcbq7etwPCqlFzXU3AxB2e240nQgg3HdevbjoaHBha/UsnPTJ3gG4H7dfPeF8Yew2cQTq35XeI0XtOHY+jXu2GVYg0yR/6km47arHM6fQwyxs4emwuIa8CQACPhha3tDRbTp3XFwb9jLYk9LHohi+IBsBpLiLdBrqSU01t1nuAAjwWOhULzIOrnHoA0OLb+QhcmrxjMIYC+CObVoIkX84K6jHshjGkzYubF7DV3efupYsO7nJcbB3K1unL+T+Oi53EmU3MJpsAcx7ADlbHx5ZnexXRdhcxN4aLDwVNXhjmg5CS18ktndaiVzA0ucY3Mx0lb6DSBBlPhcEYJvPcQtBpAa2mB6lSqyhk+SIwsn+62U8PzFWsoQornjAAaK5uZumnTZayAkLx2UEp4gfNZOazRJkR1WerTEdC76LM/DgiJt06+KsS1oq4xgbqIMwf3wVNbiDTywXGJyx4a+qIw7SZiC0WshUqtbM2P7furwg56pgDKwC5OvokrY5jZJdJiNbDrbqVkq1XP8AhnLoY+KVysbi6dKxy1JuBbljrOpWpNpbJ21Y3Fm4eSwbOOnaOuy85iuJ5bMJ35tdRByjYQqcXj6lTUkjSD0WBwjVbk08fk81vSVK7jclZHulO8z4JIV081q3D4tzNNOi6VLHZhquRCLSQbK6XHOx0a5lZKtNW064Njqo4JY6dubUpwlWyrTWNzYPZYl1w52BCEJ4QhbZABPCgCaEGJMEAmAWGzBbMPjCNZI67rIAnARZlZ09TwrirssGpIGjTzR4TceS6+De2sSHuLr6DkHe51Xg2GNNVvwfFXsMyT5wU074+efye7xdNrYZThoMcosSQJu7f7eK1UaZpxfmOpF72suHwzj1MiwGaPOfO50/ld2hxFjhYi/ldZvD142XpuGLAF/T/wCei0YasTfY6DeO/dYKjgbtuDc9t/qq6VawAMyfiPjZZV16+Iy+B3mLrlcQxRIscsPaZvpInzFiqq+M95S0e14cHQRfMIMa38QSFxsbj4llxJzT46jvdbxxZyr1PCuMNrNvyvDspb9D4TZbaj7SLz914HD43K8wS1p1AsM0b/vReh4JxPM1zHkkgl2snKeg2AsmWGuYY574dY7n0XOr4oNK0VMa3KHScpsD91yJ9663KCYne41WcY1Wp2NzWOvpdM1x5gBc6T0UGGptAgQSI75huldVaBJiBykk5b9u6Uh/ePJ7O8hAF7rHVrsb8XI4XLSCZGgg9FmxPG/dtc1vMBYOPNAm21vNeexmPc83IdI1utTFyz8sxdDiHHflpzTabkagm/7+Vwq1UuMm5UKqc7ot/wBPFn5Ll2VzlWU8IQtSOFpCEsK0hLlQVwpCeFIVCK6lWmx9VWQkhFl00PCzVWJ21Otwmdf9+yxlHWWVkAUhOWQUIVjnewhMoAjCqMQThKAmAWGzBOEoThEM1OAlCYKodpW3D8Se3/N4zPqsIThVZlZ09FgvaUtN9O/53XWp8Wp1HAXbOmUZtQLW814kJ2OIuLHqLLPtd8fU5Tt7ocWaCWupknq0T4SP581zDVaSS5r3GZENcInyWOhxF1VhExUAvtmA3/K5tVoE7HpCsjpl5uNzl2XlkmW1GxcDK7W1pI8VqpY2hScCBVc14yuJGUCYNx4j+68y2u8aOcPBxH0TtxtUaPqf+TvyrZaxPUT9PWYLFhzyHu5LcguddTGll0aeHph/xhuXUSNNjE2Xi/8AeZyloAEgDMLGdz59FTTxlQGQ4z3v6hZ9rd9RjHsMbxZjfhGhBE9R1HiuHjOKOdJm8/DdY3Vc4JHmNf0LOVqSRnPy2nq1pJjlB+WSbdO6phNCrKPNaDnJIVkIQqxtXCkKyEIVRXlUyqyEIVRUQpCshKQgrISkKwhKQiq4QITwgQgrKEJyEIUUoCKICaFBgCYBAJgsNmATtCUJ2oGCcJQnAWkMAmhAJgFWUATBQBMAgNN5aQQYIuCr6xDhmFv6m9D1HZUQnpkgyEWX8FARhH+EQFUABGEQEYRBpuLTI1CvqtBGZuh1HQ9FTCZjo/HVTTeOWuKgdYjw8d91WAtDGNyuMwbQ3qLzB9FVCsTIsIQnhSFWFcKQnyqQgTKhCshCERXCUhWEJSFRUQlIVhCUhFVwgQnISlQIQhCYoIoAKIqKDCAmAShOFzdDAJggE7QgZqcIAJw1aZFqcBBoTgLTKAJwFAE4CBQE0IgIgKoAajCaEYQLCMJgFIQLCMJgFIQABGEyhCqFhTKmhGEFcKZVZCEIK4QIVhCEIishKQrSEhCCohIQriEhCKqISEK0hVuQLCUpkpKioUFIUhQYQnaooubqsanaioqixqcKKLTJwmCiiqHCsCCioYIhRREMoVFEBCiiiAohBREFFBRAyiiiohQUUREKCCiCFIVFECFIVFECFVu0UURVcIKKKKKCiiD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32543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329" y="3501008"/>
            <a:ext cx="432117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4796" y="0"/>
            <a:ext cx="2171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مستدير الزوايا 9"/>
          <p:cNvSpPr/>
          <p:nvPr/>
        </p:nvSpPr>
        <p:spPr>
          <a:xfrm>
            <a:off x="2699891" y="260648"/>
            <a:ext cx="3672309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 smtClean="0">
                <a:solidFill>
                  <a:srgbClr val="0070C0"/>
                </a:solidFill>
                <a:cs typeface="PT Bold Heading" pitchFamily="2" charset="-78"/>
              </a:rPr>
              <a:t>صنف المخلوقات التالية</a:t>
            </a:r>
            <a:endParaRPr lang="ar-SA" sz="40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11" name="سهم إلى اليمين 10"/>
          <p:cNvSpPr/>
          <p:nvPr/>
        </p:nvSpPr>
        <p:spPr>
          <a:xfrm>
            <a:off x="5292080" y="1700808"/>
            <a:ext cx="1944216" cy="122413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0070C0"/>
                </a:solidFill>
                <a:cs typeface="PT Bold Heading" pitchFamily="2" charset="-78"/>
              </a:rPr>
              <a:t>طيور</a:t>
            </a:r>
            <a:endParaRPr lang="ar-SA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807" y="3525093"/>
            <a:ext cx="389413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سهم إلى اليسار واليمين 15"/>
          <p:cNvSpPr/>
          <p:nvPr/>
        </p:nvSpPr>
        <p:spPr>
          <a:xfrm>
            <a:off x="3275856" y="5517232"/>
            <a:ext cx="2592288" cy="1080120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cs typeface="PT Bold Heading" pitchFamily="2" charset="-78"/>
              </a:rPr>
              <a:t>ثدييات</a:t>
            </a:r>
            <a:endParaRPr lang="ar-SA" sz="4400" dirty="0">
              <a:cs typeface="PT Bold Heading" pitchFamily="2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539552" y="2348880"/>
            <a:ext cx="230425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srgbClr val="C00000"/>
                </a:solidFill>
                <a:cs typeface="PT Bold Heading" pitchFamily="2" charset="-78"/>
              </a:rPr>
              <a:t>زواحف</a:t>
            </a:r>
            <a:endParaRPr lang="ar-SA" sz="4800" dirty="0">
              <a:solidFill>
                <a:srgbClr val="C00000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92</Words>
  <Application>Microsoft Office PowerPoint</Application>
  <PresentationFormat>عرض على الشاشة (3:4)‏</PresentationFormat>
  <Paragraphs>36</Paragraphs>
  <Slides>10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هل تتشابه جميع الحيوانات في أجسامها</vt:lpstr>
      <vt:lpstr>الشريحة 5</vt:lpstr>
      <vt:lpstr>الشريحة 6</vt:lpstr>
      <vt:lpstr>الشريحة 7</vt:lpstr>
      <vt:lpstr>الشريحة 8</vt:lpstr>
      <vt:lpstr>الشريحة 9</vt:lpstr>
      <vt:lpstr>نهاية الدرس وبالله التوفيق...  الاستاذ صالح الحارثي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www</dc:creator>
  <cp:lastModifiedBy>www</cp:lastModifiedBy>
  <cp:revision>31</cp:revision>
  <dcterms:created xsi:type="dcterms:W3CDTF">2013-10-30T19:28:54Z</dcterms:created>
  <dcterms:modified xsi:type="dcterms:W3CDTF">2016-09-23T11:10:51Z</dcterms:modified>
</cp:coreProperties>
</file>