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DCDE-5000-4B17-9E34-405308F56E2B}" type="datetimeFigureOut">
              <a:rPr lang="ar-SA" smtClean="0"/>
              <a:t>30/01/38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737C8-97F7-4206-87CC-11B4426D69D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458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DCDE-5000-4B17-9E34-405308F56E2B}" type="datetimeFigureOut">
              <a:rPr lang="ar-SA" smtClean="0"/>
              <a:t>30/01/38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737C8-97F7-4206-87CC-11B4426D69D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540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DCDE-5000-4B17-9E34-405308F56E2B}" type="datetimeFigureOut">
              <a:rPr lang="ar-SA" smtClean="0"/>
              <a:t>30/01/38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737C8-97F7-4206-87CC-11B4426D69D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5304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DCDE-5000-4B17-9E34-405308F56E2B}" type="datetimeFigureOut">
              <a:rPr lang="ar-SA" smtClean="0"/>
              <a:t>30/01/38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737C8-97F7-4206-87CC-11B4426D69D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8859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DCDE-5000-4B17-9E34-405308F56E2B}" type="datetimeFigureOut">
              <a:rPr lang="ar-SA" smtClean="0"/>
              <a:t>30/01/38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737C8-97F7-4206-87CC-11B4426D69D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619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DCDE-5000-4B17-9E34-405308F56E2B}" type="datetimeFigureOut">
              <a:rPr lang="ar-SA" smtClean="0"/>
              <a:t>30/01/38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737C8-97F7-4206-87CC-11B4426D69D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170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DCDE-5000-4B17-9E34-405308F56E2B}" type="datetimeFigureOut">
              <a:rPr lang="ar-SA" smtClean="0"/>
              <a:t>30/01/38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737C8-97F7-4206-87CC-11B4426D69D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51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DCDE-5000-4B17-9E34-405308F56E2B}" type="datetimeFigureOut">
              <a:rPr lang="ar-SA" smtClean="0"/>
              <a:t>30/01/38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737C8-97F7-4206-87CC-11B4426D69D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9837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DCDE-5000-4B17-9E34-405308F56E2B}" type="datetimeFigureOut">
              <a:rPr lang="ar-SA" smtClean="0"/>
              <a:t>30/01/38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737C8-97F7-4206-87CC-11B4426D69D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5245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DCDE-5000-4B17-9E34-405308F56E2B}" type="datetimeFigureOut">
              <a:rPr lang="ar-SA" smtClean="0"/>
              <a:t>30/01/38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737C8-97F7-4206-87CC-11B4426D69D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022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DCDE-5000-4B17-9E34-405308F56E2B}" type="datetimeFigureOut">
              <a:rPr lang="ar-SA" smtClean="0"/>
              <a:t>30/01/38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737C8-97F7-4206-87CC-11B4426D69D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0095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ADCDE-5000-4B17-9E34-405308F56E2B}" type="datetimeFigureOut">
              <a:rPr lang="ar-SA" smtClean="0"/>
              <a:t>30/01/38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737C8-97F7-4206-87CC-11B4426D69D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4313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مربع نص 6"/>
          <p:cNvSpPr txBox="1"/>
          <p:nvPr/>
        </p:nvSpPr>
        <p:spPr>
          <a:xfrm rot="21342200">
            <a:off x="430790" y="1642253"/>
            <a:ext cx="7356542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6600" b="1" i="1" dirty="0" smtClean="0">
                <a:cs typeface="Old Antic Outline Shaded" pitchFamily="2" charset="-78"/>
              </a:rPr>
              <a:t>النظير </a:t>
            </a:r>
            <a:r>
              <a:rPr lang="ar-SA" sz="6600" b="1" i="1" dirty="0" err="1" smtClean="0">
                <a:cs typeface="Old Antic Outline Shaded" pitchFamily="2" charset="-78"/>
              </a:rPr>
              <a:t>الضربي</a:t>
            </a:r>
            <a:r>
              <a:rPr lang="ar-SA" sz="6600" b="1" i="1" dirty="0" smtClean="0">
                <a:cs typeface="Old Antic Outline Shaded" pitchFamily="2" charset="-78"/>
              </a:rPr>
              <a:t> للمصفوفة و أنظمة المعادلات الخطية</a:t>
            </a:r>
            <a:endParaRPr lang="ar-SA" sz="6600" b="1" i="1" dirty="0">
              <a:cs typeface="Old Antic Outline Shade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707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دبوس زينة 2"/>
          <p:cNvSpPr/>
          <p:nvPr/>
        </p:nvSpPr>
        <p:spPr>
          <a:xfrm>
            <a:off x="2902238" y="85169"/>
            <a:ext cx="3528392" cy="3312368"/>
          </a:xfrm>
          <a:prstGeom prst="plaqu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108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gradFill flip="none" rotWithShape="1">
                <a:gsLst>
                  <a:gs pos="0">
                    <a:schemeClr val="accent2">
                      <a:lumMod val="60000"/>
                      <a:lumOff val="40000"/>
                    </a:schemeClr>
                  </a:gs>
                  <a:gs pos="50000">
                    <a:schemeClr val="accent2">
                      <a:lumMod val="75000"/>
                    </a:schemeClr>
                  </a:gs>
                  <a:gs pos="100000">
                    <a:schemeClr val="accent2">
                      <a:lumMod val="50000"/>
                    </a:schemeClr>
                  </a:gs>
                </a:gsLst>
                <a:lin ang="10800000" scaled="1"/>
                <a:tileRect/>
              </a:gra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2902238" y="217859"/>
            <a:ext cx="3204356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800" b="1" i="1" dirty="0" smtClean="0">
                <a:latin typeface="Andalus" pitchFamily="18" charset="-78"/>
                <a:cs typeface="Andalus" pitchFamily="18" charset="-78"/>
              </a:rPr>
              <a:t>فيما سبق:-</a:t>
            </a:r>
          </a:p>
          <a:p>
            <a:r>
              <a:rPr lang="ar-SA" sz="4800" b="1" i="1" dirty="0" smtClean="0">
                <a:latin typeface="Andalus" pitchFamily="18" charset="-78"/>
                <a:cs typeface="Andalus" pitchFamily="18" charset="-78"/>
              </a:rPr>
              <a:t>درست حل نظام معادلات خطية جبرياً .</a:t>
            </a:r>
            <a:endParaRPr lang="ar-SA" sz="48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دبوس زينة 4"/>
          <p:cNvSpPr/>
          <p:nvPr/>
        </p:nvSpPr>
        <p:spPr>
          <a:xfrm>
            <a:off x="539552" y="3413742"/>
            <a:ext cx="8136903" cy="3444258"/>
          </a:xfrm>
          <a:prstGeom prst="plaqu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108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gradFill flip="none" rotWithShape="1">
                <a:gsLst>
                  <a:gs pos="0">
                    <a:schemeClr val="accent2">
                      <a:lumMod val="60000"/>
                      <a:lumOff val="40000"/>
                    </a:schemeClr>
                  </a:gs>
                  <a:gs pos="50000">
                    <a:schemeClr val="accent2">
                      <a:lumMod val="75000"/>
                    </a:schemeClr>
                  </a:gs>
                  <a:gs pos="100000">
                    <a:schemeClr val="accent2">
                      <a:lumMod val="50000"/>
                    </a:schemeClr>
                  </a:gs>
                </a:gsLst>
                <a:lin ang="10800000" scaled="1"/>
                <a:tileRect/>
              </a:gra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9855" y="3438511"/>
            <a:ext cx="8136903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b="1" i="1" dirty="0" smtClean="0">
                <a:latin typeface="Andalus" pitchFamily="18" charset="-78"/>
                <a:cs typeface="Andalus" pitchFamily="18" charset="-78"/>
              </a:rPr>
              <a:t>و الآن:-</a:t>
            </a:r>
          </a:p>
          <a:p>
            <a:pPr marL="685800" indent="-685800">
              <a:buFont typeface="Wingdings" pitchFamily="2" charset="2"/>
              <a:buChar char="v"/>
            </a:pPr>
            <a:r>
              <a:rPr lang="ar-SA" sz="4400" b="1" i="1" dirty="0" smtClean="0">
                <a:latin typeface="Andalus" pitchFamily="18" charset="-78"/>
                <a:cs typeface="Andalus" pitchFamily="18" charset="-78"/>
              </a:rPr>
              <a:t>أجد النظير </a:t>
            </a:r>
            <a:r>
              <a:rPr lang="ar-SA" sz="4400" b="1" i="1" dirty="0" err="1" smtClean="0">
                <a:latin typeface="Andalus" pitchFamily="18" charset="-78"/>
                <a:cs typeface="Andalus" pitchFamily="18" charset="-78"/>
              </a:rPr>
              <a:t>الضربي</a:t>
            </a:r>
            <a:r>
              <a:rPr lang="ar-SA" sz="4400" b="1" i="1" dirty="0" smtClean="0">
                <a:latin typeface="Andalus" pitchFamily="18" charset="-78"/>
                <a:cs typeface="Andalus" pitchFamily="18" charset="-78"/>
              </a:rPr>
              <a:t> لمصفوفة من النوع</a:t>
            </a:r>
            <a:r>
              <a:rPr lang="en-US" sz="4400" b="1" i="1" dirty="0" smtClean="0">
                <a:latin typeface="Andalus" pitchFamily="18" charset="-78"/>
                <a:cs typeface="Andalus" pitchFamily="18" charset="-78"/>
              </a:rPr>
              <a:t>2x2</a:t>
            </a:r>
            <a:r>
              <a:rPr lang="ar-SA" sz="4400" b="1" i="1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marL="685800" indent="-685800">
              <a:buFont typeface="Wingdings" pitchFamily="2" charset="2"/>
              <a:buChar char="v"/>
            </a:pPr>
            <a:r>
              <a:rPr lang="ar-SA" sz="4400" b="1" i="1" dirty="0" smtClean="0">
                <a:latin typeface="Andalus" pitchFamily="18" charset="-78"/>
                <a:cs typeface="Andalus" pitchFamily="18" charset="-78"/>
              </a:rPr>
              <a:t>أكتب معادلات </a:t>
            </a:r>
            <a:r>
              <a:rPr lang="ar-SA" sz="4400" b="1" i="1" dirty="0" err="1" smtClean="0">
                <a:latin typeface="Andalus" pitchFamily="18" charset="-78"/>
                <a:cs typeface="Andalus" pitchFamily="18" charset="-78"/>
              </a:rPr>
              <a:t>مصفوفية</a:t>
            </a:r>
            <a:r>
              <a:rPr lang="ar-SA" sz="4400" b="1" i="1" dirty="0" smtClean="0">
                <a:latin typeface="Andalus" pitchFamily="18" charset="-78"/>
                <a:cs typeface="Andalus" pitchFamily="18" charset="-78"/>
              </a:rPr>
              <a:t> لنظام من معادلتين و أحلها .</a:t>
            </a:r>
            <a:endParaRPr lang="ar-SA" sz="4400" b="1" i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5567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/>
      <p:bldP spid="5" grpId="0" animBg="1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52"/>
            <a:ext cx="9144000" cy="6348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085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1502226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6633"/>
            <a:ext cx="9144000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583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2"/>
            <a:ext cx="9144000" cy="6852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045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1543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9" b="-1"/>
          <a:stretch/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92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37</Words>
  <Application>Microsoft Office PowerPoint</Application>
  <PresentationFormat>عرض على الشاشة (3:4)‏</PresentationFormat>
  <Paragraphs>6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7</cp:revision>
  <dcterms:created xsi:type="dcterms:W3CDTF">2016-07-31T19:05:22Z</dcterms:created>
  <dcterms:modified xsi:type="dcterms:W3CDTF">2016-10-31T16:11:00Z</dcterms:modified>
</cp:coreProperties>
</file>