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85" r:id="rId2"/>
    <p:sldId id="286" r:id="rId3"/>
    <p:sldId id="287" r:id="rId4"/>
    <p:sldId id="288" r:id="rId5"/>
    <p:sldId id="259" r:id="rId6"/>
    <p:sldId id="260" r:id="rId7"/>
    <p:sldId id="261" r:id="rId8"/>
    <p:sldId id="262" r:id="rId9"/>
    <p:sldId id="263" r:id="rId10"/>
    <p:sldId id="284" r:id="rId11"/>
    <p:sldId id="264" r:id="rId12"/>
    <p:sldId id="265" r:id="rId13"/>
    <p:sldId id="266" r:id="rId14"/>
    <p:sldId id="267" r:id="rId15"/>
    <p:sldId id="268" r:id="rId16"/>
    <p:sldId id="289" r:id="rId17"/>
    <p:sldId id="292" r:id="rId18"/>
    <p:sldId id="291" r:id="rId19"/>
    <p:sldId id="269" r:id="rId20"/>
    <p:sldId id="283" r:id="rId21"/>
    <p:sldId id="293" r:id="rId22"/>
    <p:sldId id="296" r:id="rId23"/>
    <p:sldId id="294" r:id="rId24"/>
    <p:sldId id="282" r:id="rId25"/>
    <p:sldId id="270" r:id="rId26"/>
    <p:sldId id="281" r:id="rId27"/>
    <p:sldId id="271" r:id="rId28"/>
    <p:sldId id="272" r:id="rId29"/>
    <p:sldId id="273" r:id="rId30"/>
    <p:sldId id="280" r:id="rId31"/>
    <p:sldId id="274" r:id="rId32"/>
    <p:sldId id="275" r:id="rId33"/>
    <p:sldId id="276" r:id="rId34"/>
    <p:sldId id="277" r:id="rId35"/>
    <p:sldId id="278" r:id="rId36"/>
    <p:sldId id="279" r:id="rId37"/>
    <p:sldId id="295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ECDCF2-0893-49DC-B9FB-2473035DB131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19E43C-20B1-46F5-A784-0DAC23CE6B9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B194-166D-4F54-8941-7AB943527EB0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D059-D3F5-474D-A597-AE8A1848ACC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_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692150"/>
            <a:ext cx="7442200" cy="566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ه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5715040" cy="178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 descr="أجي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071810"/>
            <a:ext cx="431483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 descr="أنم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643446"/>
            <a:ext cx="3643338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1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00105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أجي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266249" y="3214686"/>
            <a:ext cx="88777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صفراء,ناعمة الملمس,لها جذور وساق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وأوراق.</a:t>
            </a:r>
          </a:p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2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821537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000232" y="2857496"/>
            <a:ext cx="53447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 طريق بذرها في 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الأرض,ثم سقيها بالماء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حتى تنمو وتكبر.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3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1"/>
            <a:ext cx="814393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642910" y="3214686"/>
            <a:ext cx="7749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إلى المطحنة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4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8001056" cy="152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928662" y="2928934"/>
            <a:ext cx="754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تطحن في المطحنة ,لتصبح دقيقًا.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5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143932" cy="175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285984" y="3071810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الخبز,والكعك الشهي.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642918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فاصل ونواصل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c66a9c6f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7858179" cy="399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4612" y="0"/>
            <a:ext cx="272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تعاوني(1).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14480" y="2143116"/>
            <a:ext cx="63353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صغيرتي,بالتعاون مع أفراد مجموعتك</a:t>
            </a:r>
          </a:p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دوني أكبر عدد ممكن من العناوين </a:t>
            </a:r>
          </a:p>
          <a:p>
            <a:pPr algn="ctr"/>
            <a:r>
              <a:rPr lang="ar-SA" sz="4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المناسبة للنص..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59465" y="1071546"/>
            <a:ext cx="438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اسم المجموعة.....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71546"/>
            <a:ext cx="436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الزمن:2.د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وجه ضاحك 5"/>
          <p:cNvSpPr/>
          <p:nvPr/>
        </p:nvSpPr>
        <p:spPr>
          <a:xfrm>
            <a:off x="5786446" y="5286388"/>
            <a:ext cx="1428760" cy="107157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جه ضاحك 6"/>
          <p:cNvSpPr/>
          <p:nvPr/>
        </p:nvSpPr>
        <p:spPr>
          <a:xfrm>
            <a:off x="1357290" y="5357826"/>
            <a:ext cx="1428760" cy="107157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071670" y="4143380"/>
            <a:ext cx="6699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محك النجاح:ذكر عناوين </a:t>
            </a:r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مختلفة للنص.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42910" y="1857364"/>
            <a:ext cx="78598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أبدعي صغيرتي,وارسمي بالتعاون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 مجموعتك مراحل لقمة العيش.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تبدأ ببذرة ثم .........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صورة 5" descr="53eec8574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929198"/>
            <a:ext cx="1381125" cy="1143000"/>
          </a:xfrm>
          <a:prstGeom prst="rect">
            <a:avLst/>
          </a:prstGeom>
        </p:spPr>
      </p:pic>
      <p:pic>
        <p:nvPicPr>
          <p:cNvPr id="7" name="صورة 6" descr="a7db7b264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714356"/>
            <a:ext cx="9525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نم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لغتي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rot="10800000">
            <a:off x="2857488" y="4429132"/>
            <a:ext cx="3071834" cy="785818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57422" y="714356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التعليمية)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158" y="642918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43702" y="714356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285720" y="2143116"/>
            <a:ext cx="864396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القراءة الصحيحة الخالية من الأخطاء.</a:t>
            </a:r>
          </a:p>
          <a:p>
            <a:pPr algn="ctr"/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2-أنمي لغتي عن طريق</a:t>
            </a:r>
          </a:p>
          <a:p>
            <a:pPr algn="ctr"/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معرفة المعنى الصحيح </a:t>
            </a:r>
            <a:r>
              <a:rPr lang="ar-S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والاضداد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ar-S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ar-S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غتي قمح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3286116" y="1071546"/>
            <a:ext cx="2786082" cy="428628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 flipV="1">
            <a:off x="3000364" y="5072074"/>
            <a:ext cx="4786346" cy="500066"/>
          </a:xfrm>
          <a:prstGeom prst="straightConnector1">
            <a:avLst/>
          </a:prstGeom>
          <a:ln w="952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857232"/>
            <a:ext cx="6667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مبدعتي,اطرحي سؤالاً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مناسباً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للصورة التالية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2_112837398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57430"/>
            <a:ext cx="77153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I9MJ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458d3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5786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2714612" y="3571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رائ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5500726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 descr="اقر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643314"/>
            <a:ext cx="375285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قر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6" y="0"/>
            <a:ext cx="878687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قرا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اك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7"/>
            <a:ext cx="6072229" cy="1643074"/>
          </a:xfrm>
          <a:prstGeom prst="rect">
            <a:avLst/>
          </a:prstGeom>
        </p:spPr>
      </p:pic>
      <p:pic>
        <p:nvPicPr>
          <p:cNvPr id="3" name="صورة 2" descr="استخر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357430"/>
            <a:ext cx="349567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استخد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857628"/>
            <a:ext cx="378621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أحو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357826"/>
            <a:ext cx="3286148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ر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استخرج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3999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3857620" y="1928802"/>
            <a:ext cx="171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صفرَاء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3108" y="2000240"/>
            <a:ext cx="1483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نَاعمة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7158" y="2000240"/>
            <a:ext cx="1495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الفلاَّح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57620" y="3429000"/>
            <a:ext cx="170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الحقُول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28794" y="3357562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جذُوري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472" y="3357562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تنمُو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071934" y="4857760"/>
            <a:ext cx="1380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لِيشق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14546" y="4929198"/>
            <a:ext cx="1409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ذهبِية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85720" y="4857760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لِيصنع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د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دم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3999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5857884" y="5572140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واحدة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00430" y="5500702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واحدة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42976" y="5429264"/>
            <a:ext cx="111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سبع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حو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حول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1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0" y="5429264"/>
            <a:ext cx="65722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يترك الفلاح حبات القمح تحت أشعة الشمس لتجف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ثم</a:t>
            </a:r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يحمل الفلاح حبات القمح إلى المطحنة لتطحن,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ثم</a:t>
            </a:r>
            <a:r>
              <a:rPr lang="ar-S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يصنع الخباز العجين ويدخله الفرن ليصير خبزا.</a:t>
            </a:r>
            <a:endParaRPr lang="ar-SA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57422" y="642918"/>
            <a:ext cx="4200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التعاونية)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imagesCA69FPW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85794"/>
            <a:ext cx="135732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imagesCA6YO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85794"/>
            <a:ext cx="119062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1071538" y="2643182"/>
            <a:ext cx="71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 التعاون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 الهدوء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 الالتزام بالوقت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عب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0042"/>
            <a:ext cx="5000660" cy="1890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تعبي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86124"/>
            <a:ext cx="385765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بي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عبر قم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8"/>
          <p:cNvSpPr/>
          <p:nvPr/>
        </p:nvSpPr>
        <p:spPr>
          <a:xfrm>
            <a:off x="6029045" y="6000768"/>
            <a:ext cx="3114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يقطع الفلاح الأشجار بالمنشار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00298" y="5857892"/>
            <a:ext cx="3297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يحملها ف</a:t>
            </a: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 شاحنة كبيرة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60491" y="6286520"/>
            <a:ext cx="29835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ويصنع النجار من </a:t>
            </a:r>
            <a:r>
              <a:rPr lang="ar-SA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اخشابها</a:t>
            </a:r>
            <a:r>
              <a:rPr lang="ar-S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أثاثا منزليا</a:t>
            </a:r>
            <a:endParaRPr lang="ar-S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28794" y="6211669"/>
            <a:ext cx="3922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يعرضها في المتجر للبيع.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domain-632fb107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858048" cy="307183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643174" y="4429132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(نشاطات الدرس)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نسوخ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خط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خر نشاط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357290" y="3429000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يديه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43570" y="5357826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البذور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5934670"/>
            <a:ext cx="1733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ورقتان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458d3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5786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2714612" y="3571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00092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وحدة نباتا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درس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حلة قم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حلة قمح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حلة قمح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177</Words>
  <Application>Microsoft Office PowerPoint</Application>
  <PresentationFormat>عرض على الشاشة (3:4)‏</PresentationFormat>
  <Paragraphs>55</Paragraphs>
  <Slides>37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المستندات</dc:creator>
  <cp:lastModifiedBy>SONY</cp:lastModifiedBy>
  <cp:revision>17</cp:revision>
  <dcterms:created xsi:type="dcterms:W3CDTF">2011-07-25T18:40:50Z</dcterms:created>
  <dcterms:modified xsi:type="dcterms:W3CDTF">2016-12-05T14:31:30Z</dcterms:modified>
</cp:coreProperties>
</file>