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3"/>
  </p:notesMasterIdLst>
  <p:sldIdLst>
    <p:sldId id="285" r:id="rId2"/>
    <p:sldId id="286" r:id="rId3"/>
    <p:sldId id="287" r:id="rId4"/>
    <p:sldId id="288" r:id="rId5"/>
    <p:sldId id="284" r:id="rId6"/>
    <p:sldId id="283" r:id="rId7"/>
    <p:sldId id="282" r:id="rId8"/>
    <p:sldId id="256" r:id="rId9"/>
    <p:sldId id="257" r:id="rId10"/>
    <p:sldId id="281" r:id="rId11"/>
    <p:sldId id="258" r:id="rId12"/>
    <p:sldId id="259" r:id="rId13"/>
    <p:sldId id="260" r:id="rId14"/>
    <p:sldId id="261" r:id="rId15"/>
    <p:sldId id="262" r:id="rId16"/>
    <p:sldId id="263" r:id="rId17"/>
    <p:sldId id="289" r:id="rId18"/>
    <p:sldId id="290" r:id="rId19"/>
    <p:sldId id="291" r:id="rId20"/>
    <p:sldId id="292" r:id="rId21"/>
    <p:sldId id="295" r:id="rId22"/>
    <p:sldId id="294" r:id="rId23"/>
    <p:sldId id="293" r:id="rId24"/>
    <p:sldId id="264" r:id="rId25"/>
    <p:sldId id="280" r:id="rId26"/>
    <p:sldId id="279" r:id="rId27"/>
    <p:sldId id="265" r:id="rId28"/>
    <p:sldId id="278" r:id="rId29"/>
    <p:sldId id="266" r:id="rId30"/>
    <p:sldId id="267" r:id="rId31"/>
    <p:sldId id="268" r:id="rId32"/>
    <p:sldId id="269" r:id="rId33"/>
    <p:sldId id="277" r:id="rId34"/>
    <p:sldId id="276" r:id="rId35"/>
    <p:sldId id="270" r:id="rId36"/>
    <p:sldId id="296" r:id="rId37"/>
    <p:sldId id="272" r:id="rId38"/>
    <p:sldId id="273" r:id="rId39"/>
    <p:sldId id="274" r:id="rId40"/>
    <p:sldId id="275" r:id="rId41"/>
    <p:sldId id="297" r:id="rId4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E140D2-9678-4A69-BDD5-890FAAF0ADF4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D7E41B6-FF55-4220-A2C3-DB1471582C4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D06B-4546-4F42-B7E6-476A239D22CA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7BDF-34EF-49CD-B38F-11A693D4F1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D06B-4546-4F42-B7E6-476A239D22CA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7BDF-34EF-49CD-B38F-11A693D4F1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D06B-4546-4F42-B7E6-476A239D22CA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7BDF-34EF-49CD-B38F-11A693D4F1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D06B-4546-4F42-B7E6-476A239D22CA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7BDF-34EF-49CD-B38F-11A693D4F1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D06B-4546-4F42-B7E6-476A239D22CA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7BDF-34EF-49CD-B38F-11A693D4F1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D06B-4546-4F42-B7E6-476A239D22CA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7BDF-34EF-49CD-B38F-11A693D4F1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D06B-4546-4F42-B7E6-476A239D22CA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7BDF-34EF-49CD-B38F-11A693D4F1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D06B-4546-4F42-B7E6-476A239D22CA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7BDF-34EF-49CD-B38F-11A693D4F1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D06B-4546-4F42-B7E6-476A239D22CA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7BDF-34EF-49CD-B38F-11A693D4F1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D06B-4546-4F42-B7E6-476A239D22CA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7BDF-34EF-49CD-B38F-11A693D4F1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D06B-4546-4F42-B7E6-476A239D22CA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7BDF-34EF-49CD-B38F-11A693D4F1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D06B-4546-4F42-B7E6-476A239D22CA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97BDF-34EF-49CD-B38F-11A693D4F1B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_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692150"/>
            <a:ext cx="7442200" cy="566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ه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71480"/>
            <a:ext cx="5715040" cy="1785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صورة 2" descr="أجي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3071810"/>
            <a:ext cx="4314834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صورة 3" descr="أنمي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643446"/>
            <a:ext cx="3643338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صورة 4" descr="imagesCABFKW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5572140"/>
            <a:ext cx="1428750" cy="10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سؤال1 مدين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142984"/>
            <a:ext cx="7643866" cy="193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أجي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2285984" y="3786190"/>
            <a:ext cx="3919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في مكة المكرمة.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صورة 4" descr="imagesCA9QN3J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5429264"/>
            <a:ext cx="1371600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سؤال2 مدين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71480"/>
            <a:ext cx="7500990" cy="180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2214546" y="3286124"/>
            <a:ext cx="4466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الدعوة إلى الإسلام.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صورة 3" descr="imagesCABFKW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572140"/>
            <a:ext cx="1428750" cy="10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سؤال3 مدين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85794"/>
            <a:ext cx="764386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2500298" y="3357562"/>
            <a:ext cx="3676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الكعبة المشرفة.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صورة 3" descr="imagesCA9QN3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5429264"/>
            <a:ext cx="1371600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سؤال 4مدين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85860"/>
            <a:ext cx="814393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2000232" y="3571876"/>
            <a:ext cx="5149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عرفات,منى </a:t>
            </a:r>
            <a:r>
              <a:rPr lang="ar-S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و</a:t>
            </a:r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مزدلفة.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صورة 3" descr="imagesCABFKW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572140"/>
            <a:ext cx="1428750" cy="10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سؤال5مدين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85794"/>
            <a:ext cx="7643865" cy="1752611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071670" y="3571876"/>
            <a:ext cx="4305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لأداء مناسك الحج.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صورة 3" descr="imagesCA9QN3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5429264"/>
            <a:ext cx="1371600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سؤال6مدين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64399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1571604" y="3429000"/>
            <a:ext cx="5934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هاجر </a:t>
            </a:r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إلى المدينة المنورة.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صورة 3" descr="imagesCABFKW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572140"/>
            <a:ext cx="1428750" cy="10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86050" y="642918"/>
            <a:ext cx="3406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فاصل ونواصل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صورة 2" descr="1c66a9c6f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857364"/>
            <a:ext cx="7858179" cy="3990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43042" y="428604"/>
            <a:ext cx="6000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ترابط الكلمات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429520" y="1714488"/>
            <a:ext cx="104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منى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00100" y="1643050"/>
            <a:ext cx="1694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مزدلفة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429124" y="1714488"/>
            <a:ext cx="1683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عرفات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357686" y="4286256"/>
            <a:ext cx="1208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طيبة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5720" y="4357694"/>
            <a:ext cx="3720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المدينة المشرفة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000892" y="4357694"/>
            <a:ext cx="1309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يثرب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صورة 9" descr="sm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57166"/>
            <a:ext cx="1214443" cy="857256"/>
          </a:xfrm>
          <a:prstGeom prst="rect">
            <a:avLst/>
          </a:prstGeom>
        </p:spPr>
      </p:pic>
      <p:pic>
        <p:nvPicPr>
          <p:cNvPr id="11" name="صورة 10" descr="sm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357166"/>
            <a:ext cx="1214443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14612" y="0"/>
            <a:ext cx="2727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تعاوني(1).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14480" y="2143116"/>
            <a:ext cx="633538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صغيرتي,بالتعاون مع أفراد مجموعتك</a:t>
            </a:r>
          </a:p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دوني أكبر عدد ممكن من العناوين </a:t>
            </a:r>
          </a:p>
          <a:p>
            <a:pPr algn="ctr"/>
            <a:r>
              <a:rPr lang="ar-SA" sz="40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المناسبة للنص..</a:t>
            </a:r>
            <a:endParaRPr lang="ar-S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759465" y="1071546"/>
            <a:ext cx="4384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اسم المجموعة.....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1071546"/>
            <a:ext cx="4366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الزمن:2.د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وجه ضاحك 5"/>
          <p:cNvSpPr/>
          <p:nvPr/>
        </p:nvSpPr>
        <p:spPr>
          <a:xfrm>
            <a:off x="5786446" y="5286388"/>
            <a:ext cx="1428760" cy="107157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وجه ضاحك 6"/>
          <p:cNvSpPr/>
          <p:nvPr/>
        </p:nvSpPr>
        <p:spPr>
          <a:xfrm>
            <a:off x="1357290" y="5357826"/>
            <a:ext cx="1428760" cy="107157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2071670" y="4143380"/>
            <a:ext cx="66992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محك النجاح:ذكر عناوين </a:t>
            </a:r>
            <a:r>
              <a:rPr lang="ar-S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مختلفة للنص.</a:t>
            </a:r>
            <a:endParaRPr lang="ar-S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357422" y="714356"/>
            <a:ext cx="4174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(أهدافي التعليمية)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صورة 4" descr="imagesCAJZTP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7158" y="642918"/>
            <a:ext cx="1857388" cy="866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 descr="imagesCAJZTP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43702" y="714356"/>
            <a:ext cx="1857388" cy="866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ستطيل 6"/>
          <p:cNvSpPr/>
          <p:nvPr/>
        </p:nvSpPr>
        <p:spPr>
          <a:xfrm>
            <a:off x="285720" y="2143116"/>
            <a:ext cx="8643966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r>
              <a:rPr lang="ar-S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</a:t>
            </a: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القراءة الصحيحة الخالية من الأخطاء.</a:t>
            </a:r>
          </a:p>
          <a:p>
            <a:pPr algn="ctr"/>
            <a:r>
              <a:rPr lang="ar-S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2-أنمي لغتي عن طريق</a:t>
            </a:r>
          </a:p>
          <a:p>
            <a:pPr algn="ctr"/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معرفة المعنى الصحيح </a:t>
            </a:r>
            <a:r>
              <a:rPr lang="ar-SA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والاضداد</a:t>
            </a: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ar-SA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ar-S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endParaRPr lang="ar-SA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857752" y="285728"/>
            <a:ext cx="3607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القبعة الحمراء: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صورة 2" descr="imagesCA2HLGH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57166"/>
            <a:ext cx="239078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1500166" y="3000372"/>
            <a:ext cx="68371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مبدعتي,صفي شعورك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وأنتي تزورين بيت الله الحرام.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14414" y="857232"/>
            <a:ext cx="66672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مبدعتي,اطرحي سؤالاً </a:t>
            </a:r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مناسباً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للصورة التالية 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صورة 2" descr="12_1128373985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357430"/>
            <a:ext cx="7715304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IZ96M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8429684" cy="642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a0458d3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357298"/>
            <a:ext cx="5786478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2"/>
          <p:cNvSpPr/>
          <p:nvPr/>
        </p:nvSpPr>
        <p:spPr>
          <a:xfrm>
            <a:off x="2714612" y="357166"/>
            <a:ext cx="3161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شكرا لإبداعك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أنمي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لغتي مدين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رابط كسهم مستقيم 4"/>
          <p:cNvCxnSpPr/>
          <p:nvPr/>
        </p:nvCxnSpPr>
        <p:spPr>
          <a:xfrm rot="10800000" flipV="1">
            <a:off x="2928926" y="4929198"/>
            <a:ext cx="2571768" cy="857256"/>
          </a:xfrm>
          <a:prstGeom prst="straightConnector1">
            <a:avLst/>
          </a:prstGeom>
          <a:ln w="952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غتي مدينه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رابط كسهم مستقيم 2"/>
          <p:cNvCxnSpPr/>
          <p:nvPr/>
        </p:nvCxnSpPr>
        <p:spPr>
          <a:xfrm rot="10800000">
            <a:off x="3357554" y="428604"/>
            <a:ext cx="2286016" cy="571504"/>
          </a:xfrm>
          <a:prstGeom prst="straightConnector1">
            <a:avLst/>
          </a:prstGeom>
          <a:ln w="952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rot="10800000" flipV="1">
            <a:off x="2571736" y="3286124"/>
            <a:ext cx="3286148" cy="357190"/>
          </a:xfrm>
          <a:prstGeom prst="straightConnector1">
            <a:avLst/>
          </a:prstGeom>
          <a:ln w="952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0800000">
            <a:off x="2643174" y="5143512"/>
            <a:ext cx="3214710" cy="428628"/>
          </a:xfrm>
          <a:prstGeom prst="straightConnector1">
            <a:avLst/>
          </a:prstGeom>
          <a:ln w="952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قرائي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500042"/>
            <a:ext cx="5500726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صورة 3" descr="اقرأ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643314"/>
            <a:ext cx="375285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 descr="imagesCABFKW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5572140"/>
            <a:ext cx="1428750" cy="10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قرأ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26" y="0"/>
            <a:ext cx="878687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قرا مدين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اكي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57167"/>
            <a:ext cx="6072229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ستخر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357430"/>
            <a:ext cx="349567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 descr="استخد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3857628"/>
            <a:ext cx="3786214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 descr="أحول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5357826"/>
            <a:ext cx="3286148" cy="130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 descr="imagesCA9QN3J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5429264"/>
            <a:ext cx="1371600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ستخرج مدين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ستخر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2857488" y="2643182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عامٍ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714612" y="4714884"/>
            <a:ext cx="1170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عامًا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57422" y="642918"/>
            <a:ext cx="4200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(أهدافي التعاونية)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صورة 2" descr="imagesCA69FPW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785794"/>
            <a:ext cx="1357322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 descr="imagesCA6YOE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785794"/>
            <a:ext cx="119062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4"/>
          <p:cNvSpPr/>
          <p:nvPr/>
        </p:nvSpPr>
        <p:spPr>
          <a:xfrm>
            <a:off x="1071538" y="2643182"/>
            <a:ext cx="7143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1- التعاون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2- الهدوء</a:t>
            </a:r>
          </a:p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3- الالتزام بالوقت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ستخرج مدينه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6286512" y="2643182"/>
            <a:ext cx="1770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المعلمةُ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28992" y="2786058"/>
            <a:ext cx="2113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</a:t>
            </a:r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معلمةُ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428728" y="2714620"/>
            <a:ext cx="1457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معلمةٌ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357950" y="3643314"/>
            <a:ext cx="1571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الحائطِ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571868" y="3714752"/>
            <a:ext cx="191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</a:t>
            </a:r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حائطِ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428728" y="3714752"/>
            <a:ext cx="1258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حائطٌ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929322" y="4643446"/>
            <a:ext cx="2318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الموضوعَ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214678" y="4643446"/>
            <a:ext cx="2661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</a:t>
            </a:r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موضوعَ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071538" y="4643446"/>
            <a:ext cx="2005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موضوعٌ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143636" y="5643578"/>
            <a:ext cx="190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المكرمةُ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428992" y="5643578"/>
            <a:ext cx="2250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</a:t>
            </a:r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مكرمةُ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428728" y="5643578"/>
            <a:ext cx="1595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مكرمةٌ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ستخد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ستخدم مدين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3474"/>
            <a:ext cx="9144000" cy="572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أحو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0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حول مدين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9143999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4214810" y="4286256"/>
            <a:ext cx="1810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يزور</a:t>
            </a:r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ان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357290" y="4214818"/>
            <a:ext cx="1972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يزور</a:t>
            </a:r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ون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071934" y="5643578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يُهاجر</a:t>
            </a:r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ان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142976" y="5572140"/>
            <a:ext cx="2196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يُهاجر</a:t>
            </a:r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ون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حول مدينة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4214810" y="4286256"/>
            <a:ext cx="1560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يشارك</a:t>
            </a:r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ان</a:t>
            </a:r>
            <a:endParaRPr lang="ar-S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071934" y="5072074"/>
            <a:ext cx="1560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تشارك</a:t>
            </a:r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ان</a:t>
            </a:r>
            <a:endParaRPr lang="ar-S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143372" y="5715016"/>
            <a:ext cx="16706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يشارك</a:t>
            </a:r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ون</a:t>
            </a:r>
            <a:endParaRPr lang="ar-S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أعب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500042"/>
            <a:ext cx="5000660" cy="189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تعبي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286124"/>
            <a:ext cx="385765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 descr="imagesCABFKW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5572140"/>
            <a:ext cx="1428750" cy="10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تعبي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عبر مدين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1100"/>
            <a:ext cx="9144000" cy="567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2357422" y="3714752"/>
            <a:ext cx="54569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المسجد الحرام في مكة المكرمة.</a:t>
            </a:r>
            <a:endParaRPr lang="ar-S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71670" y="6150114"/>
            <a:ext cx="59490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المسجد النبوي في المدينة المنورة.</a:t>
            </a:r>
            <a:endParaRPr lang="ar-S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domain-632fb107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642918"/>
            <a:ext cx="6858048" cy="3071834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643174" y="4429132"/>
            <a:ext cx="4057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(نشاطات الدرس)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شاط مدين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منسوخ مدين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خط مدين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Image_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000924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عبر مدينه نشا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6643702" y="3786190"/>
            <a:ext cx="1489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يطوفون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500298" y="3786190"/>
            <a:ext cx="14141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تزورين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15140" y="6150114"/>
            <a:ext cx="12859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يدعون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14480" y="6150114"/>
            <a:ext cx="14702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يسجدان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a0458d3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357298"/>
            <a:ext cx="5786478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2"/>
          <p:cNvSpPr/>
          <p:nvPr/>
        </p:nvSpPr>
        <p:spPr>
          <a:xfrm>
            <a:off x="2714612" y="357166"/>
            <a:ext cx="3161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شكرا لإبداعك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الوحدة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الدرس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مدينتا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مدينتان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دينتان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157</Words>
  <Application>Microsoft Office PowerPoint</Application>
  <PresentationFormat>عرض على الشاشة (3:4)‏</PresentationFormat>
  <Paragraphs>65</Paragraphs>
  <Slides>41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41</vt:i4>
      </vt:variant>
    </vt:vector>
  </HeadingPairs>
  <TitlesOfParts>
    <vt:vector size="4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المستندات</dc:creator>
  <cp:lastModifiedBy>SONY</cp:lastModifiedBy>
  <cp:revision>11</cp:revision>
  <dcterms:created xsi:type="dcterms:W3CDTF">2011-07-25T17:11:31Z</dcterms:created>
  <dcterms:modified xsi:type="dcterms:W3CDTF">2016-12-05T19:23:15Z</dcterms:modified>
</cp:coreProperties>
</file>