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80" r:id="rId6"/>
    <p:sldId id="257" r:id="rId7"/>
    <p:sldId id="258" r:id="rId8"/>
    <p:sldId id="259" r:id="rId9"/>
    <p:sldId id="281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86" r:id="rId18"/>
    <p:sldId id="291" r:id="rId19"/>
    <p:sldId id="292" r:id="rId20"/>
    <p:sldId id="293" r:id="rId21"/>
    <p:sldId id="267" r:id="rId22"/>
    <p:sldId id="294" r:id="rId23"/>
    <p:sldId id="295" r:id="rId24"/>
    <p:sldId id="296" r:id="rId25"/>
    <p:sldId id="297" r:id="rId26"/>
    <p:sldId id="282" r:id="rId27"/>
    <p:sldId id="268" r:id="rId28"/>
    <p:sldId id="283" r:id="rId29"/>
    <p:sldId id="269" r:id="rId30"/>
    <p:sldId id="270" r:id="rId31"/>
    <p:sldId id="271" r:id="rId32"/>
    <p:sldId id="284" r:id="rId33"/>
    <p:sldId id="272" r:id="rId34"/>
    <p:sldId id="285" r:id="rId35"/>
    <p:sldId id="273" r:id="rId36"/>
    <p:sldId id="274" r:id="rId37"/>
    <p:sldId id="275" r:id="rId38"/>
    <p:sldId id="276" r:id="rId39"/>
    <p:sldId id="278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A85-417F-47E8-97CC-B40454E3D58B}" type="datetimeFigureOut">
              <a:rPr lang="ar-SA" smtClean="0"/>
              <a:pPr/>
              <a:t>27/08/32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8414-20ED-4DB8-830B-364AC8BE60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A85-417F-47E8-97CC-B40454E3D58B}" type="datetimeFigureOut">
              <a:rPr lang="ar-SA" smtClean="0"/>
              <a:pPr/>
              <a:t>27/08/32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8414-20ED-4DB8-830B-364AC8BE60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A85-417F-47E8-97CC-B40454E3D58B}" type="datetimeFigureOut">
              <a:rPr lang="ar-SA" smtClean="0"/>
              <a:pPr/>
              <a:t>27/08/32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8414-20ED-4DB8-830B-364AC8BE60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A85-417F-47E8-97CC-B40454E3D58B}" type="datetimeFigureOut">
              <a:rPr lang="ar-SA" smtClean="0"/>
              <a:pPr/>
              <a:t>27/08/32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8414-20ED-4DB8-830B-364AC8BE60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A85-417F-47E8-97CC-B40454E3D58B}" type="datetimeFigureOut">
              <a:rPr lang="ar-SA" smtClean="0"/>
              <a:pPr/>
              <a:t>27/08/32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8414-20ED-4DB8-830B-364AC8BE60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A85-417F-47E8-97CC-B40454E3D58B}" type="datetimeFigureOut">
              <a:rPr lang="ar-SA" smtClean="0"/>
              <a:pPr/>
              <a:t>27/08/32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8414-20ED-4DB8-830B-364AC8BE60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A85-417F-47E8-97CC-B40454E3D58B}" type="datetimeFigureOut">
              <a:rPr lang="ar-SA" smtClean="0"/>
              <a:pPr/>
              <a:t>27/08/32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8414-20ED-4DB8-830B-364AC8BE60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A85-417F-47E8-97CC-B40454E3D58B}" type="datetimeFigureOut">
              <a:rPr lang="ar-SA" smtClean="0"/>
              <a:pPr/>
              <a:t>27/08/32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8414-20ED-4DB8-830B-364AC8BE60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A85-417F-47E8-97CC-B40454E3D58B}" type="datetimeFigureOut">
              <a:rPr lang="ar-SA" smtClean="0"/>
              <a:pPr/>
              <a:t>27/08/32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8414-20ED-4DB8-830B-364AC8BE60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A85-417F-47E8-97CC-B40454E3D58B}" type="datetimeFigureOut">
              <a:rPr lang="ar-SA" smtClean="0"/>
              <a:pPr/>
              <a:t>27/08/32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8414-20ED-4DB8-830B-364AC8BE60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5A85-417F-47E8-97CC-B40454E3D58B}" type="datetimeFigureOut">
              <a:rPr lang="ar-SA" smtClean="0"/>
              <a:pPr/>
              <a:t>27/08/32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8414-20ED-4DB8-830B-364AC8BE60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B5A85-417F-47E8-97CC-B40454E3D58B}" type="datetimeFigureOut">
              <a:rPr lang="ar-SA" smtClean="0"/>
              <a:pPr/>
              <a:t>27/08/32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08414-20ED-4DB8-830B-364AC8BE60B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_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692150"/>
            <a:ext cx="7442200" cy="566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جي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لسؤال 1 م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428736"/>
            <a:ext cx="7143800" cy="170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1357290" y="3643314"/>
            <a:ext cx="67890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تختار كل تلميذة شجرة,تتحدث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عنها أمام زميلاتها.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رة 4" descr="7fc275b1b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8"/>
            <a:ext cx="250029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 2 م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771530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928794" y="3571876"/>
            <a:ext cx="576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لأنها تحدثت عن الشجرة.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7fc275b1b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250029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 3م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7786742" cy="180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3786182" y="3286124"/>
            <a:ext cx="1688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النخلة.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7fc275b1b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250029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 4م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858180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214546" y="3429000"/>
            <a:ext cx="49292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التمر والرطب والبلح.</a:t>
            </a:r>
            <a:endParaRPr lang="ar-SA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7fc275b1b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250029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 5م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14356"/>
            <a:ext cx="8072494" cy="244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785918" y="3857628"/>
            <a:ext cx="6439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الرسول صلى الله عليه وسلم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7fc275b1b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250029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سؤال 6م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57242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7fc275b1b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250029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سؤال 7 م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7"/>
            <a:ext cx="792961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2000232" y="3286124"/>
            <a:ext cx="540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تصنع من سعف النخيل.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رة 4" descr="7fc275b1b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250029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86050" y="642918"/>
            <a:ext cx="3406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فاصل ونواصل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1c66a9c6f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57364"/>
            <a:ext cx="7858179" cy="399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43042" y="428604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ترابط الكلمات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429520" y="1714488"/>
            <a:ext cx="1159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جذع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00100" y="1643050"/>
            <a:ext cx="152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أوراق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429124" y="1714488"/>
            <a:ext cx="119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ساق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215206" y="4429132"/>
            <a:ext cx="1470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طاولة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00100" y="4286256"/>
            <a:ext cx="1643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سبورة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071934" y="4286256"/>
            <a:ext cx="155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كرسي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صورة 9" descr="sm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57166"/>
            <a:ext cx="1214443" cy="857256"/>
          </a:xfrm>
          <a:prstGeom prst="rect">
            <a:avLst/>
          </a:prstGeom>
        </p:spPr>
      </p:pic>
      <p:pic>
        <p:nvPicPr>
          <p:cNvPr id="11" name="صورة 10" descr="sm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57166"/>
            <a:ext cx="1214443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28992" y="857232"/>
            <a:ext cx="2121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احتمالات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85918" y="2428868"/>
            <a:ext cx="5955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ماذا يمكن أن يحث لو أن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العالم خالي من الأشجار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7fc275b1b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3380"/>
            <a:ext cx="250029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7fc275b1b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0"/>
            <a:ext cx="250029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57422" y="714356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(أهدافي التعليمية)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رة 4" descr="imagesCAJZTP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7158" y="642918"/>
            <a:ext cx="1857388" cy="8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 descr="imagesCAJZTP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43702" y="714356"/>
            <a:ext cx="1857388" cy="8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/>
          <p:cNvSpPr/>
          <p:nvPr/>
        </p:nvSpPr>
        <p:spPr>
          <a:xfrm>
            <a:off x="285720" y="2143116"/>
            <a:ext cx="8643966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القراءة الصحيحة الخالية من الأخطاء.</a:t>
            </a:r>
          </a:p>
          <a:p>
            <a:pPr algn="ctr"/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2-أنمي لغتي عن طريق</a:t>
            </a:r>
          </a:p>
          <a:p>
            <a:pPr algn="ctr"/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معرفة المعنى الصحيح </a:t>
            </a:r>
            <a:r>
              <a:rPr lang="ar-SA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والاضداد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ar-SA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endParaRPr lang="ar-S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14612" y="0"/>
            <a:ext cx="2727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تعاوني(1).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14480" y="2143116"/>
            <a:ext cx="63353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صغيرتي,بالتعاون مع أفراد مجموعتك</a:t>
            </a:r>
          </a:p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دوني أكبر عدد ممكن من العناوين </a:t>
            </a:r>
          </a:p>
          <a:p>
            <a:pPr algn="ctr"/>
            <a:r>
              <a:rPr lang="ar-SA" sz="4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المناسبة للنص..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59465" y="1071546"/>
            <a:ext cx="4384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اسم المجموعة.....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1071546"/>
            <a:ext cx="4366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الزمن:2.د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وجه ضاحك 5"/>
          <p:cNvSpPr/>
          <p:nvPr/>
        </p:nvSpPr>
        <p:spPr>
          <a:xfrm>
            <a:off x="5786446" y="5286388"/>
            <a:ext cx="1428760" cy="107157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جه ضاحك 6"/>
          <p:cNvSpPr/>
          <p:nvPr/>
        </p:nvSpPr>
        <p:spPr>
          <a:xfrm>
            <a:off x="1357290" y="5357826"/>
            <a:ext cx="1428760" cy="107157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2071670" y="4143380"/>
            <a:ext cx="6699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محك النجاح:ذكر عناوين </a:t>
            </a:r>
            <a:r>
              <a:rPr lang="ar-S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مختلفة للنص.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نم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لغتي من ان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9144000" cy="50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رابط كسهم مستقيم 4"/>
          <p:cNvCxnSpPr/>
          <p:nvPr/>
        </p:nvCxnSpPr>
        <p:spPr>
          <a:xfrm rot="10800000" flipV="1">
            <a:off x="2714612" y="2643182"/>
            <a:ext cx="2571768" cy="285752"/>
          </a:xfrm>
          <a:prstGeom prst="straightConnector1">
            <a:avLst/>
          </a:prstGeom>
          <a:ln w="603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0800000" flipV="1">
            <a:off x="2857488" y="4000504"/>
            <a:ext cx="2571768" cy="285752"/>
          </a:xfrm>
          <a:prstGeom prst="straightConnector1">
            <a:avLst/>
          </a:prstGeom>
          <a:ln w="603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>
            <a:off x="2786050" y="5715016"/>
            <a:ext cx="2857520" cy="285752"/>
          </a:xfrm>
          <a:prstGeom prst="straightConnector1">
            <a:avLst/>
          </a:prstGeom>
          <a:ln w="603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4414" y="857232"/>
            <a:ext cx="66672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مبدعتي,اطرحي سؤالاً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مناسباً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للصورة التالية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12_1128373985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357430"/>
            <a:ext cx="771530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CAL3XU6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57166"/>
            <a:ext cx="889217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حلوتي,لديك هذه المكونات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كوني منها بالتعاون مع أفراد مجموعتك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لتنتجي لنا طعام لذيذ.</a:t>
            </a:r>
          </a:p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imagesCA0X48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5214950"/>
            <a:ext cx="1104900" cy="1104900"/>
          </a:xfrm>
          <a:prstGeom prst="rect">
            <a:avLst/>
          </a:prstGeom>
        </p:spPr>
      </p:pic>
      <p:pic>
        <p:nvPicPr>
          <p:cNvPr id="4" name="صورة 3" descr="imagesCA9SIL9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3071810"/>
            <a:ext cx="1333500" cy="1266825"/>
          </a:xfrm>
          <a:prstGeom prst="rect">
            <a:avLst/>
          </a:prstGeom>
        </p:spPr>
      </p:pic>
      <p:pic>
        <p:nvPicPr>
          <p:cNvPr id="5" name="صورة 4" descr="imagesCAG4C7A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071942"/>
            <a:ext cx="1257300" cy="1181100"/>
          </a:xfrm>
          <a:prstGeom prst="rect">
            <a:avLst/>
          </a:prstGeom>
        </p:spPr>
      </p:pic>
      <p:pic>
        <p:nvPicPr>
          <p:cNvPr id="6" name="صورة 5" descr="fruit_basket_lg_wh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71810"/>
            <a:ext cx="307180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a0458d3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357298"/>
            <a:ext cx="578647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/>
          <p:cNvSpPr/>
          <p:nvPr/>
        </p:nvSpPr>
        <p:spPr>
          <a:xfrm>
            <a:off x="2714612" y="357166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شكرا لإبداعك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قرائ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00042"/>
            <a:ext cx="550072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 descr="اقر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643314"/>
            <a:ext cx="375285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قرأ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26" y="0"/>
            <a:ext cx="878687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قرا من ان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00"/>
            <a:ext cx="9144000" cy="538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اكي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67"/>
            <a:ext cx="6072229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 descr="استخر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357430"/>
            <a:ext cx="3495678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 descr="استخد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857628"/>
            <a:ext cx="3786214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 descr="أحو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357826"/>
            <a:ext cx="3286148" cy="1309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خر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ستخرج من ان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9143999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4643438" y="2285992"/>
            <a:ext cx="71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أنَا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14612" y="2143116"/>
            <a:ext cx="1034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أمَام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28662" y="2285992"/>
            <a:ext cx="1170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قَالت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29124" y="3429000"/>
            <a:ext cx="127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أكُون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071934" y="4857760"/>
            <a:ext cx="1920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زمِيلاتي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57422" y="4857760"/>
            <a:ext cx="1566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ثمارِي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85786" y="4786322"/>
            <a:ext cx="1455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رأسِي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57422" y="642918"/>
            <a:ext cx="4200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(أهدافي التعاونية)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imagesCA69FPW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785794"/>
            <a:ext cx="135732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 descr="imagesCA6YOE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785794"/>
            <a:ext cx="119062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1071538" y="2643182"/>
            <a:ext cx="714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1- التعاون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 الهدوء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3- الالتزام بالوقت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خد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ستخدم من ان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حو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0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حول من ان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914400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642910" y="2786058"/>
            <a:ext cx="69333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تتكون النخلة من الجذع والسعف والثمار.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22389" y="4214818"/>
            <a:ext cx="75216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قديما استخدم </a:t>
            </a:r>
            <a:r>
              <a:rPr lang="ar-SA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الانسان</a:t>
            </a:r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الجذع في البناء وصناعة القوارب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282" y="5572140"/>
            <a:ext cx="8706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ثمار النخيل ,الرطب والبلح والتمر.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عب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500042"/>
            <a:ext cx="5000660" cy="1890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 descr="تعبي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286124"/>
            <a:ext cx="385765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عبي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عبر من ان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3500430" y="2714620"/>
            <a:ext cx="495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التمر من ثمار النخلة.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4282" y="3714752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السعف من أجزاء النخلة.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5072074"/>
            <a:ext cx="6328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النخلة شجرة ذكرت في القران الكريم.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643306" y="5715016"/>
            <a:ext cx="4846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النخلة لها جذع قوي.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domain-632fb107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42918"/>
            <a:ext cx="6858048" cy="307183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643174" y="4429132"/>
            <a:ext cx="4057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(نشاطات الدرس)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شاط من ان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ختباري من ان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فكر من ان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شاط من انا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71868" y="2714620"/>
            <a:ext cx="1721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أبدعتي</a:t>
            </a:r>
            <a:endParaRPr lang="ar-SA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_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000924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وحدة نباتا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درس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ن ان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ن انا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ه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71480"/>
            <a:ext cx="571504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 descr="أجي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643182"/>
            <a:ext cx="431483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 descr="أنمي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786322"/>
            <a:ext cx="3643338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 descr="sm3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071942"/>
            <a:ext cx="2071702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187</Words>
  <Application>Microsoft Office PowerPoint</Application>
  <PresentationFormat>عرض على الشاشة (3:4)‏</PresentationFormat>
  <Paragraphs>56</Paragraphs>
  <Slides>39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المستندات</dc:creator>
  <cp:lastModifiedBy>المستندات</cp:lastModifiedBy>
  <cp:revision>22</cp:revision>
  <dcterms:created xsi:type="dcterms:W3CDTF">2011-07-25T22:01:44Z</dcterms:created>
  <dcterms:modified xsi:type="dcterms:W3CDTF">2011-07-28T18:56:24Z</dcterms:modified>
</cp:coreProperties>
</file>