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301" r:id="rId2"/>
    <p:sldId id="318" r:id="rId3"/>
    <p:sldId id="303" r:id="rId4"/>
    <p:sldId id="320" r:id="rId5"/>
    <p:sldId id="323" r:id="rId6"/>
    <p:sldId id="319" r:id="rId7"/>
    <p:sldId id="314" r:id="rId8"/>
    <p:sldId id="312" r:id="rId9"/>
    <p:sldId id="321" r:id="rId10"/>
    <p:sldId id="313" r:id="rId11"/>
    <p:sldId id="322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07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5" d="100"/>
          <a:sy n="45" d="100"/>
        </p:scale>
        <p:origin x="-1411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AC7586-E18A-44B0-B4E3-E4C4920FB36B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351607-A237-4FBD-94E7-2BFFE8A9DAD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3313"/>
            <a:ext cx="6552728" cy="65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photos-f.ak.fbcdn.net/hphotos-ak-ash4/p480x480/299884_276397815719092_32178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1883768" cy="1616968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2411760" y="33265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بعض الأشجار تبقى اوراقها خضراء طوال السنة </a:t>
            </a:r>
            <a:endParaRPr lang="ar-SA" sz="48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نتيجة بحث الصور عن اشجار الغابة الخضرا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11115"/>
            <a:ext cx="7591489" cy="427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نتيجة بحث الصور عن البو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896544" cy="4295775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769"/>
            <a:ext cx="8351837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كيف يحصل نقار الخشب على 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cs typeface="PT Bold Heading" pitchFamily="2" charset="-78"/>
              </a:rPr>
              <a:t>غذائه؟</a:t>
            </a:r>
            <a:endParaRPr lang="ar-SA" dirty="0">
              <a:solidFill>
                <a:schemeClr val="accent6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26626" name="Picture 2" descr="نتيجة بحث الصور عن نقار الخشب حقيق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988" y="1844824"/>
            <a:ext cx="4762500" cy="3571875"/>
          </a:xfrm>
          <a:prstGeom prst="rect">
            <a:avLst/>
          </a:prstGeom>
          <a:noFill/>
        </p:spPr>
      </p:pic>
      <p:pic>
        <p:nvPicPr>
          <p:cNvPr id="26628" name="Picture 4" descr="نتيجة بحث الصور عن نقار الخشب كرتو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57" y="1844824"/>
            <a:ext cx="4082695" cy="3594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5"/>
            <a:ext cx="7992888" cy="5285718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449816" cy="13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1342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5"/>
            <a:ext cx="8064896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36496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74" y="620688"/>
            <a:ext cx="7409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50"/>
                </a:solidFill>
                <a:cs typeface="PT Bold Heading" pitchFamily="2" charset="-78"/>
              </a:rPr>
              <a:t>الغابات المطيرة </a:t>
            </a:r>
            <a:endParaRPr lang="ar-SA" dirty="0">
              <a:solidFill>
                <a:srgbClr val="00B050"/>
              </a:solidFill>
              <a:cs typeface="PT Bold Heading" pitchFamily="2" charset="-78"/>
            </a:endParaRPr>
          </a:p>
        </p:txBody>
      </p:sp>
      <p:pic>
        <p:nvPicPr>
          <p:cNvPr id="31748" name="Picture 4" descr="نتيجة بحث الصور عن الغابات المطير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9125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920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وصلى الله على نبينا محمد وعلى آله وصحبه.</a:t>
            </a:r>
          </a:p>
          <a:p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مع تمنياتي لكم </a:t>
            </a:r>
            <a:r>
              <a:rPr lang="ar-SA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بالتوفيق ...</a:t>
            </a:r>
            <a:endParaRPr lang="ar-SA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>
              <a:buNone/>
            </a:pPr>
            <a:endParaRPr lang="ar-SA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 algn="l">
              <a:buNone/>
            </a:pPr>
            <a:r>
              <a:rPr lang="ar-S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الاستاذ صالح الحارثي </a:t>
            </a:r>
            <a:endParaRPr lang="ar-S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2008" y="1268760"/>
            <a:ext cx="88204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مهارات </a:t>
            </a:r>
            <a:r>
              <a:rPr lang="ar-SA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الدرس:</a:t>
            </a:r>
            <a:endParaRPr lang="ar-SA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endParaRPr lang="ar-SA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r>
              <a:rPr lang="ar-SA" sz="5400" dirty="0" smtClean="0"/>
              <a:t>- تعداد بعض أنواع المواطن </a:t>
            </a:r>
            <a:endParaRPr lang="en-US" sz="5400" dirty="0" smtClean="0"/>
          </a:p>
          <a:p>
            <a:r>
              <a:rPr lang="ar-SA" sz="5400" dirty="0" smtClean="0"/>
              <a:t>- التمثيل لبعض المخلوقات الحية التي تعيش في مواطن مختلفة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1520" y="116632"/>
            <a:ext cx="8569325" cy="4104456"/>
            <a:chOff x="-1656" y="572"/>
            <a:chExt cx="5398" cy="4110"/>
          </a:xfrm>
        </p:grpSpPr>
        <p:pic>
          <p:nvPicPr>
            <p:cNvPr id="5" name="Picture 3" descr="BDRLC08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656" y="572"/>
              <a:ext cx="5398" cy="4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56" y="1785"/>
              <a:ext cx="948" cy="5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SA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أقرأ وأتعلم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995" y="2055515"/>
            <a:ext cx="596741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28" y="261033"/>
            <a:ext cx="8463528" cy="6336319"/>
          </a:xfrm>
          <a:prstGeom prst="rect">
            <a:avLst/>
          </a:prstGeom>
          <a:noFill/>
        </p:spPr>
      </p:pic>
      <p:sp>
        <p:nvSpPr>
          <p:cNvPr id="6" name="شكل بيضاوي 5"/>
          <p:cNvSpPr/>
          <p:nvPr/>
        </p:nvSpPr>
        <p:spPr>
          <a:xfrm>
            <a:off x="899592" y="692696"/>
            <a:ext cx="3528392" cy="19442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err="1" smtClean="0">
                <a:solidFill>
                  <a:srgbClr val="FF0000"/>
                </a:solidFill>
                <a:latin typeface="Al-Mateen" pitchFamily="18" charset="-78"/>
                <a:cs typeface="Al-Mateen" pitchFamily="18" charset="-78"/>
              </a:rPr>
              <a:t>ماهي</a:t>
            </a:r>
            <a:r>
              <a:rPr lang="ar-SA" sz="6600" dirty="0" smtClean="0">
                <a:solidFill>
                  <a:srgbClr val="FF0000"/>
                </a:solidFill>
                <a:latin typeface="Al-Mateen" pitchFamily="18" charset="-78"/>
                <a:cs typeface="Al-Mateen" pitchFamily="18" charset="-78"/>
              </a:rPr>
              <a:t> </a:t>
            </a:r>
            <a:r>
              <a:rPr lang="ar-SA" sz="6600" dirty="0" err="1" smtClean="0">
                <a:solidFill>
                  <a:srgbClr val="FF0000"/>
                </a:solidFill>
                <a:latin typeface="Al-Mateen" pitchFamily="18" charset="-78"/>
                <a:cs typeface="Al-Mateen" pitchFamily="18" charset="-78"/>
              </a:rPr>
              <a:t>الغابة؟</a:t>
            </a:r>
            <a:endParaRPr lang="ar-SA" sz="6600" dirty="0">
              <a:solidFill>
                <a:srgbClr val="FF0000"/>
              </a:solidFill>
              <a:latin typeface="Al-Mateen" pitchFamily="18" charset="-78"/>
              <a:cs typeface="Al-Mateen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30885"/>
            <a:ext cx="7920880" cy="55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نتيجة بحث الصور عن طيور الغاب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39075" cy="5172075"/>
          </a:xfrm>
          <a:prstGeom prst="rect">
            <a:avLst/>
          </a:prstGeom>
          <a:noFill/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الطيور تعيش في الغابة </a:t>
            </a:r>
            <a:endParaRPr lang="ar-SA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الغزلان والدببة  تعيش في الغابة </a:t>
            </a:r>
            <a:endParaRPr lang="ar-SA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8194" name="Picture 2" descr="نتيجة بحث الصور عن الغزلان البر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482" y="1268761"/>
            <a:ext cx="4604022" cy="4608511"/>
          </a:xfrm>
          <a:prstGeom prst="rect">
            <a:avLst/>
          </a:prstGeom>
          <a:noFill/>
        </p:spPr>
      </p:pic>
      <p:pic>
        <p:nvPicPr>
          <p:cNvPr id="8196" name="Picture 4" descr="نتيجة بحث الصور عن دب الغاب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499992" cy="46348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47912" y="260648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 smtClean="0">
                <a:solidFill>
                  <a:srgbClr val="00B0F0"/>
                </a:solidFill>
                <a:cs typeface="PT Bold Heading" pitchFamily="2" charset="-78"/>
              </a:rPr>
              <a:t>الحشرات والنحل تعيش في الغابة </a:t>
            </a:r>
          </a:p>
        </p:txBody>
      </p:sp>
      <p:pic>
        <p:nvPicPr>
          <p:cNvPr id="717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929" y="2060848"/>
            <a:ext cx="4272575" cy="3501008"/>
          </a:xfrm>
          <a:prstGeom prst="rect">
            <a:avLst/>
          </a:prstGeom>
          <a:noFill/>
        </p:spPr>
      </p:pic>
      <p:pic>
        <p:nvPicPr>
          <p:cNvPr id="7172" name="Picture 4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4608512" cy="35410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899592" y="548680"/>
            <a:ext cx="7128792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تتساقط اوراق الأشجار في الخريف 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3425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75</Words>
  <Application>Microsoft Office PowerPoint</Application>
  <PresentationFormat>عرض على الشاشة (3:4)‏</PresentationFormat>
  <Paragraphs>17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الطيور تعيش في الغابة </vt:lpstr>
      <vt:lpstr>الغزلان والدببة  تعيش في الغابة </vt:lpstr>
      <vt:lpstr>الشريحة 8</vt:lpstr>
      <vt:lpstr>الشريحة 9</vt:lpstr>
      <vt:lpstr>الشريحة 10</vt:lpstr>
      <vt:lpstr>الشريحة 11</vt:lpstr>
      <vt:lpstr>كيف يحصل نقار الخشب على غذائه؟</vt:lpstr>
      <vt:lpstr>الشريحة 13</vt:lpstr>
      <vt:lpstr>الشريحة 14</vt:lpstr>
      <vt:lpstr>الشريحة 15</vt:lpstr>
      <vt:lpstr>الشريحة 16</vt:lpstr>
      <vt:lpstr>الغابات المطيرة 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www</cp:lastModifiedBy>
  <cp:revision>113</cp:revision>
  <dcterms:created xsi:type="dcterms:W3CDTF">2010-09-26T15:29:41Z</dcterms:created>
  <dcterms:modified xsi:type="dcterms:W3CDTF">2016-11-28T14:00:41Z</dcterms:modified>
</cp:coreProperties>
</file>