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71" r:id="rId5"/>
    <p:sldId id="284" r:id="rId6"/>
    <p:sldId id="272" r:id="rId7"/>
    <p:sldId id="261" r:id="rId8"/>
    <p:sldId id="285" r:id="rId9"/>
    <p:sldId id="286" r:id="rId10"/>
    <p:sldId id="287" r:id="rId11"/>
    <p:sldId id="268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7" autoAdjust="0"/>
    <p:restoredTop sz="94727" autoAdjust="0"/>
  </p:normalViewPr>
  <p:slideViewPr>
    <p:cSldViewPr>
      <p:cViewPr>
        <p:scale>
          <a:sx n="50" d="100"/>
          <a:sy n="50" d="100"/>
        </p:scale>
        <p:origin x="-821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7A4F51-00B4-4A0A-BE65-E03BBAA1881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7570D7-411E-4415-854D-4A7B8BDC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AFE8A-A7B3-40FA-95D6-47323BDC2B0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EA21D2-3010-4587-A4C0-097299B849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0D7-411E-4415-854D-4A7B8BDC4CAB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0D7-411E-4415-854D-4A7B8BDC4CAB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EE0F-BD6E-474D-99BD-A87E342EFD2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624"/>
            <a:ext cx="7920880" cy="67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9"/>
          <p:cNvSpPr/>
          <p:nvPr/>
        </p:nvSpPr>
        <p:spPr>
          <a:xfrm>
            <a:off x="3707904" y="188640"/>
            <a:ext cx="5256584" cy="1224135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  <a:cs typeface="PT Bold Heading" pitchFamily="2" charset="-78"/>
              </a:rPr>
              <a:t>نستنتج أن اشكال اليابسة هي </a:t>
            </a:r>
            <a:endParaRPr lang="en-US" sz="36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8916" name="AutoShape 4" descr="نتيجة بحث الصور عن طفل ذك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18" name="AutoShape 6" descr="نتيجة بحث الصور عن طفل ذك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8920" name="Picture 8" descr="نتيجة بحث الصور عن طفلة ذك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903"/>
            <a:ext cx="3048000" cy="2286001"/>
          </a:xfrm>
          <a:prstGeom prst="rect">
            <a:avLst/>
          </a:prstGeom>
          <a:noFill/>
        </p:spPr>
      </p:pic>
      <p:pic>
        <p:nvPicPr>
          <p:cNvPr id="38928" name="Picture 16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275856" cy="2446141"/>
          </a:xfrm>
          <a:prstGeom prst="rect">
            <a:avLst/>
          </a:prstGeom>
          <a:noFill/>
        </p:spPr>
      </p:pic>
      <p:pic>
        <p:nvPicPr>
          <p:cNvPr id="38930" name="Picture 18" descr="صورة ذات صل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3470041" cy="2448272"/>
          </a:xfrm>
          <a:prstGeom prst="rect">
            <a:avLst/>
          </a:prstGeom>
          <a:noFill/>
        </p:spPr>
      </p:pic>
      <p:sp>
        <p:nvSpPr>
          <p:cNvPr id="14" name="شكل بيضاوي 13"/>
          <p:cNvSpPr/>
          <p:nvPr/>
        </p:nvSpPr>
        <p:spPr>
          <a:xfrm>
            <a:off x="3851920" y="1916832"/>
            <a:ext cx="1728192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00B050"/>
                </a:solidFill>
              </a:rPr>
              <a:t>جبال </a:t>
            </a:r>
          </a:p>
          <a:p>
            <a:pPr algn="ctr"/>
            <a:r>
              <a:rPr lang="ar-SA" sz="4800" b="1" dirty="0" smtClean="0">
                <a:solidFill>
                  <a:srgbClr val="00B050"/>
                </a:solidFill>
              </a:rPr>
              <a:t>أودية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3923928" y="4509120"/>
            <a:ext cx="1728192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00B050"/>
                </a:solidFill>
              </a:rPr>
              <a:t>تلال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467544" y="5229200"/>
            <a:ext cx="2160240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00B050"/>
                </a:solidFill>
              </a:rPr>
              <a:t>سهول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38934" name="Picture 22" descr="نتيجة بحث الصور عن تلا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933056"/>
            <a:ext cx="3347864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نتيجة بحث الصور عن محبك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48" name="Picture 4" descr="نتيجة بحث الصور عن محبك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104456" cy="4104456"/>
          </a:xfrm>
          <a:prstGeom prst="rect">
            <a:avLst/>
          </a:prstGeom>
          <a:noFill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143000"/>
          </a:xfrm>
        </p:spPr>
        <p:txBody>
          <a:bodyPr/>
          <a:lstStyle/>
          <a:p>
            <a:pPr algn="l"/>
            <a:r>
              <a:rPr lang="ar-S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صالح الحارثي</a:t>
            </a:r>
            <a:endParaRPr lang="ar-S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عنوان 4"/>
          <p:cNvSpPr txBox="1">
            <a:spLocks/>
          </p:cNvSpPr>
          <p:nvPr/>
        </p:nvSpPr>
        <p:spPr>
          <a:xfrm>
            <a:off x="763960" y="413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نهاية الدرس </a:t>
            </a:r>
            <a:endParaRPr kumimoji="0" lang="ar-SA" sz="4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3995936" y="476672"/>
            <a:ext cx="4896669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SA" sz="6000" dirty="0" smtClean="0">
                <a:latin typeface="Al-Mateen" pitchFamily="18" charset="-78"/>
                <a:cs typeface="Al-Mateen" pitchFamily="18" charset="-78"/>
              </a:rPr>
              <a:t>مهارات الدرس </a:t>
            </a:r>
            <a:endParaRPr lang="en-US" sz="6000" dirty="0">
              <a:latin typeface="Al-Mateen" pitchFamily="18" charset="-78"/>
              <a:cs typeface="Al-Mateen" pitchFamily="18" charset="-78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-36512" y="221909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تسمية </a:t>
            </a:r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بعض أشكال </a:t>
            </a:r>
            <a:r>
              <a:rPr lang="ar-SA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اليابسة </a:t>
            </a:r>
            <a:r>
              <a:rPr lang="ar-SA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ar-SA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-Mateen" pitchFamily="18" charset="-78"/>
              <a:cs typeface="Al-Mateen" pitchFamily="18" charset="-78"/>
            </a:endParaRPr>
          </a:p>
        </p:txBody>
      </p:sp>
      <p:pic>
        <p:nvPicPr>
          <p:cNvPr id="15362" name="Picture 2" descr="https://pbs.twimg.com/profile_images/2335810905/wsdgkuemskjmhcryaba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66" y="3933056"/>
            <a:ext cx="2647950" cy="2879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95738" y="0"/>
            <a:ext cx="4337050" cy="1700808"/>
            <a:chOff x="6407138" y="2489031"/>
            <a:chExt cx="2022487" cy="603251"/>
          </a:xfrm>
        </p:grpSpPr>
        <p:pic>
          <p:nvPicPr>
            <p:cNvPr id="17430" name="Picture 15" descr="31.png"/>
            <p:cNvPicPr>
              <a:picLocks noChangeAspect="1"/>
            </p:cNvPicPr>
            <p:nvPr/>
          </p:nvPicPr>
          <p:blipFill>
            <a:blip r:embed="rId3" cstate="print"/>
            <a:srcRect l="4497" t="9859" b="9859"/>
            <a:stretch>
              <a:fillRect/>
            </a:stretch>
          </p:blipFill>
          <p:spPr bwMode="auto">
            <a:xfrm>
              <a:off x="6407138" y="2489031"/>
              <a:ext cx="2022487" cy="60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2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541131" y="2684728"/>
              <a:ext cx="1465045" cy="33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JO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wcard Gothic" pitchFamily="82" charset="0"/>
                  <a:cs typeface="PT Bold Heading" pitchFamily="2" charset="-78"/>
                </a:rPr>
                <a:t>المُفْرَداتُ</a:t>
              </a:r>
              <a:endPara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PT Bold Heading" pitchFamily="2" charset="-78"/>
              </a:endParaRPr>
            </a:p>
          </p:txBody>
        </p:sp>
      </p:grpSp>
      <p:sp>
        <p:nvSpPr>
          <p:cNvPr id="7" name="Freeform 39"/>
          <p:cNvSpPr/>
          <p:nvPr/>
        </p:nvSpPr>
        <p:spPr>
          <a:xfrm>
            <a:off x="899592" y="1628800"/>
            <a:ext cx="3525225" cy="1740237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اشكال اليابسة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7410" name="Picture 2" descr="صورة ذات صل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6115050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نتيجة بحث الصور عن تفكير كرتون متحر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2" name="AutoShape 6" descr="نتيجة بحث الصور عن تفكير كرتون متحر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8" y="425430"/>
            <a:ext cx="8645528" cy="5523850"/>
          </a:xfrm>
          <a:prstGeom prst="rect">
            <a:avLst/>
          </a:prstGeom>
          <a:noFill/>
        </p:spPr>
      </p:pic>
      <p:sp>
        <p:nvSpPr>
          <p:cNvPr id="8" name="شكل بيضاوي 7"/>
          <p:cNvSpPr/>
          <p:nvPr/>
        </p:nvSpPr>
        <p:spPr>
          <a:xfrm>
            <a:off x="251520" y="1124744"/>
            <a:ext cx="3672408" cy="20162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ماهي</a:t>
            </a:r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 اشكال اليابسة على </a:t>
            </a:r>
            <a:r>
              <a:rPr lang="ar-SA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الأرض؟</a:t>
            </a:r>
            <a:endParaRPr lang="ar-SA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11760" y="116632"/>
            <a:ext cx="4320480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اشكال اليابسة </a:t>
            </a:r>
            <a:endParaRPr lang="ar-SA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973139"/>
            <a:ext cx="7776864" cy="56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4775"/>
            <a:ext cx="8382000" cy="471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2411760" y="116632"/>
            <a:ext cx="4320480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اشكال اليابسة </a:t>
            </a:r>
            <a:endParaRPr lang="ar-SA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 descr="data:image/jpeg;base64,/9j/4AAQSkZJRgABAQAAAQABAAD/2wCEAAkGBg8QDxQUEBQQEA8PFBQQFA8UFBQQFBUPFRAVFBUVFBQXHCYeGBojGRQUHy8gIycpLCwtFh4xNTAqNSYrLCkBCQoKDgwOFw8PGCkcHxwpKSksLCosKSkpKSkpKSksKSkpKSkpKSksKSkpKSksKSksKSkpLCkpKSwpKSkpKSksLP/AABEIALMBGQMBIgACEQEDEQH/xAAbAAACAwEBAQAAAAAAAAAAAAABAgADBAUGB//EADsQAAEDAgQEAwgBAgMJAAAAAAEAAhEDIQQSMUEFIlFhcYGRBhMyQrHB0fChUvEUYnIHFSMkM0OSouH/xAAZAQEBAQEBAQAAAAAAAAAAAAAAAQIDBAX/xAAjEQEBAAICAQQCAwAAAAAAAAAAAQIRITEDBBITYUFRQnGB/9oADAMBAAIRAxEAPwD53CMIqBV4EhGEYUAQCEYRCkIgIwjCMIFhGEYRhAqMJg1EBAsKQnhSECwpCaFIQLCkJoUhAkIwmhSFQkKQnhCECgIowoiBCEJ4UhAkKQnhSEFZCEJyEIQLChCaFCECQgQnhAhAoCsgIAJ8qooRAUhEBZaSEwCiICIkKQmAUhAsJsqICeEFYajCcBRAsJ6dImYBMCT4KBq6FEe7bHzGC77N+6o5zmEGDYoQtmLpn4jq659Pus0IEhSE0IwgUNXQZgmtAL+Z39Ow/KOCw2Xmd8UWHTv4/RPU0/fRFY8aQXWgAbAQFmhaazAB3P0VJCMq4UhPCkIEhSE8KQgWFITwpCqFhCE+VSEFZCEKyECEFcIwmhCECQoQmhSEAATKAJoQUQoAjCICy0gCMIgJoQABSEwCMIFATAIhqYNVQMqkK1tJx0aT9PVa8JwWvUMNacx0a0ZyVNtzC1Tw6gC+TEM5vPYeq3DD5j1awZndydvoPVOzhLmEh4rUyIDyWmw/0wr20cNJBOKIcLWa2XTrHRJfp0+K6c59MxmdcuJt6GY6X/YWOpRIMFeownDcK8CDWc8E8vMMzJsRAMQNRKFXhWHEDM1xfBzlxETBuC64Q+G/t5XKuhhOHgczrnUNXoaHD8IwE5GvqtAhwHvWZw6I938xi8aHqs78JTdApgtIkSHAjNYNYQbF+pOUgCQi/Dr8uc9qocP7LpYjh1RriIzgENkWOaNIO82gE6LG8X3BGoIIPoq55Y2dsNWkPEnzWYtXRdT8lTUo/pUc2OFIVr6ZHVJCqEhGExCkKhYUhNCkKoWFITQpCISEITwhCKSEIVkIEKBIQhPCEKgAJoUATQgzwiAjCYBYbCEygCYBEQBHKiGq5gAMEF9QwG0xe56x9Et01jjcugpYZzuw/qP2G66PDeFGo7K1jnk9esTPRo7ld32V9lXPe5+KluXkbSHM/PvDBuI3t2Xe4WDhsV7lzC5tUB0uhpayTJdfw9Cp916sfHIo4f7BuFGXuHvHCco5gDPLfTTfuu/wrgTMO0HK3O2bzmJk3vAur8biHZgM2SZMTq20GNrqt9bLqS5w2PbW6brrJImLwbH5nOaCHgZmahzh8JIPTquPjOGszW92Idu0G3iSt+Jr8rhM2ka6xeLrl4h4cGGH8tid5HX6rWNLHQpNYDYNB3fYT2J6KutgKNSz8jrGJ6aA+UhZKtYtc7lOhOuveFnq1gQLGJMblrh0O2qmjY1vZmhnAYRTJAEBxBm0mxjfRZa3s1imgPpkuc2wEh3LNgJ/mDutHvGFwjM11PR2hvr47+q6ZxALmVGl2sESSLdtlbTTjUGY2jJdRzQBDm3HiGGRInWPupiuJ4arLa9MtFNvKzKGvc865nECIJmRrE9l6bDY1xqdaVQEtJAH6E2KwNDEyKjAMjgZFiQNJMXCyunjsZ7K8odQfn5M5bdwg3EPtEjqF5+thy0w4Fru/wBQvV8S4C6hmrYd4dTBOYQDlE3tprIj8rAzi1Oo3/mmkiMjXgSANJDew+irjl45fp500RuDHXRUVMLGhkL0HEeBup3YRWYQHSCJaCJuPALkub3nwVeXPC49uaWogLTUpKkshVzJCkJoUhVCQpCdCEQuVCE8IEIEhKVaGSlexYuTcxVF4RF0Ms/lPCstpeAATKAJ8q0yzIgKQmAWWxATNZKAC6GBojK5xjlGY/6eyzbpvDC5Xh0+AcAbUY6rUeylRpxmqusJn4WdXL0GGbwug10VaTW5S51RmR9V8EcrXGS09hOvxL59i2VXtl73U6YMtpgSQD8x2bI63VPD6uWpZ7nRpmykev2XC+Xnh9HDw+2dPsPDOO4CjTOR7m3JyFtQeeZ41Ig3O65uNxP+IrZy73bmtOW02yuAE7AhxVz8T/iOFFzm5RTIDQ0mG/KRe+WNvAbLZjsNAawNaWvbmDov7wkgjwAj0XfG8bZsc3GY2pla7kc2kcpLdmkcjXHX+u57LtVmFzhIIEAxvovP1sYzD1KbKwBZVHun5IBLXEtIf4csHYtEbr01CiQMpdLmcpPaBBB3kX9eilWMzsKBP17qj3FvFdQ0D6ifJZn07pjVrDkgj/L+wsL2SSNZNvyus5iqp4e8bLpK56YqOGlwnUb+AK1Mw4jNAvy9NlazDX8LLSaNgNgVm1ZGF9CGtYJJsR423XQdWa5zWgnO2xHURv13RFIgl39IgKmhRcxznnme699oWWhxdMPcabMvu3wHiMuoOum0dZkzqqhRpZXUH08wp/C7KB8sm46TqqsP72i17oD3uvJ2JsNNoQwmPNGiS8PNS8WgFxOYn1t5K6RxcX7P1GB1XDEkOb/09SGnodVyKrGPLWke5qCQ47E6yR67r2WCqUodVfLZGVwGbUm0DS1tkGcNoYppDw1xiRVaYeXEk3HnujNxlfPqlAjUROhmQfAjVZ30gvUcU9nH4e961GAS8CC0m4DhNj3776LiV6QFwczT6gnY/laeTPxWdOW5sIQtVSl+yqC1V56SFITQmZTJ09VUk2qhWNw/9Xp+eq006Ab49VKiz26zHTO5ZqpV9QqgCVjW7ot0VjI800JoUhddOQAJoQATwgyhMAoE9MCROiy2AYToDG5XT4bVbdrvmGTrqRotvA8EypXYHtlhvG1hv2XuOE+z2BotBDRUcZJcRPp2XD25Zcvp4THGafPv9pGFqNoUvctPuXEueQcxJN2k9oP06Lxvs5Qe6rYEs+a0idv5X3zFcJpARmyseJhzW1WGRJsbg+BHmsuD9ksO4SwtcwHNAo+6aTPzGczh2lc7hlrUn+vRMsbzafgXD44aGmSKzpDdOWR+CfRd6jRDqTM0SGn+TNv4RDCWwdBEWA0g6C2wCd9QNZ2aMsaSYBj0XacTTjea87xPgtPE1GO1AdzCYBYDJgDQhwDgerV02UXxTBmWtgxadpKFKh7tpOskvgAAkRMfRY8N7S0hVc2pmabFktJDhJBgi2wWkrrUG80HoI8Rr+90a9BU1uJ0yW5Z11jsR91Y/HN7/wAD6lZVz8S2Oyxe7JIjaOy6OIxDHCDIn/T+Vla5o0mfDors0NEv3PktbW6d9FlFYXiDMwtQecoIEwdNdUEdP74IvecwGUkeIvaUWteZsT0so73mWchzdLaJoUDiIaHZmukWHKenUSpU4lSg3ZA2dNj5iy0xUHygg7zaf36qx+GkcwYPHQlEYXY+g+mM4YZm2YDQd1UaODqNgANEZuUgHyIK6DnUQchDBtpqmptp7MkbgMABnrOqo5nDaLKZcyk5xDoltT/iC2vkuF7ScNa500qbGvHxOpuLWunYscInw6aL1jcHRbzBrWzsAP2VgxdfDM+Qk6wDH8SrEr50/wBn8a35A603OU+gmfJYn4fEBwBo1MzrCBr0iV7+txyk481BwE2JfIkGbQsx4tQzXMdg5o2j5r/yrquGWOF7eI/wOJd/2y0d911sLwt2SXQ2LRYbHQb6L1FHE05km7Z+aZG0FJjqbTSzB8Eku93Hfr4Kau+WvZjJw8pWpQsVZ0LrYpv7dcjF0pv0vGxW8nkyZ3Nnw81CFYlIVk0427JChCaFIVQAE8IAJ4QYwFt4fTY4w+VkCdhjTVYdcbq7etwPCqlFzXU3AxB2e240nQgg3HdevbjoaHBha/UsnPTJ3gG4H7dfPeF8Yew2cQTq35XeI0XtOHY+jXu2GVYg0yR/6km47arHM6fQwyxs4emwuIa8CQACPhha3tDRbTp3XFwb9jLYk9LHohi+IBsBpLiLdBrqSU01t1nuAAjwWOhULzIOrnHoA0OLb+QhcmrxjMIYC+CObVoIkX84K6jHshjGkzYubF7DV3efupYsO7nJcbB3K1unL+T+Oi53EmU3MJpsAcx7ADlbHx5ZnexXRdhcxN4aLDwVNXhjmg5CS18ktndaiVzA0ucY3Mx0lb6DSBBlPhcEYJvPcQtBpAa2mB6lSqyhk+SIwsn+62U8PzFWsoQornjAAaK5uZumnTZayAkLx2UEp4gfNZOazRJkR1WerTEdC76LM/DgiJt06+KsS1oq4xgbqIMwf3wVNbiDTywXGJyx4a+qIw7SZiC0WshUqtbM2P7furwg56pgDKwC5OvokrY5jZJdJiNbDrbqVkq1XP8AhnLoY+KVysbi6dKxy1JuBbljrOpWpNpbJ21Y3Fm4eSwbOOnaOuy85iuJ5bMJ35tdRByjYQqcXj6lTUkjSD0WBwjVbk08fk81vSVK7jclZHulO8z4JIV081q3D4tzNNOi6VLHZhquRCLSQbK6XHOx0a5lZKtNW064Njqo4JY6dubUpwlWyrTWNzYPZYl1w52BCEJ4QhbZABPCgCaEGJMEAmAWGzBbMPjCNZI67rIAnARZlZ09TwrirssGpIGjTzR4TceS6+De2sSHuLr6DkHe51Xg2GNNVvwfFXsMyT5wU074+efye7xdNrYZThoMcosSQJu7f7eK1UaZpxfmOpF72suHwzj1MiwGaPOfO50/ld2hxFjhYi/ldZvD142XpuGLAF/T/wCei0YasTfY6DeO/dYKjgbtuDc9t/qq6VawAMyfiPjZZV16+Iy+B3mLrlcQxRIscsPaZvpInzFiqq+M95S0e14cHQRfMIMa38QSFxsbj4llxJzT46jvdbxxZyr1PCuMNrNvyvDspb9D4TZbaj7SLz914HD43K8wS1p1AsM0b/vReh4JxPM1zHkkgl2snKeg2AsmWGuYY574dY7n0XOr4oNK0VMa3KHScpsD91yJ9663KCYne41WcY1Wp2NzWOvpdM1x5gBc6T0UGGptAgQSI75huldVaBJiBykk5b9u6Uh/ePJ7O8hAF7rHVrsb8XI4XLSCZGgg9FmxPG/dtc1vMBYOPNAm21vNeexmPc83IdI1utTFyz8sxdDiHHflpzTabkagm/7+Vwq1UuMm5UKqc7ot/wBPFn5Ll2VzlWU8IQtSOFpCEsK0hLlQVwpCeFIVCK6lWmx9VWQkhFl00PCzVWJ21Otwmdf9+yxlHWWVkAUhOWQUIVjnewhMoAjCqMQThKAmAWGzBOEoThEM1OAlCYKodpW3D8Se3/N4zPqsIThVZlZ09FgvaUtN9O/53XWp8Wp1HAXbOmUZtQLW814kJ2OIuLHqLLPtd8fU5Tt7ocWaCWupknq0T4SP581zDVaSS5r3GZENcInyWOhxF1VhExUAvtmA3/K5tVoE7HpCsjpl5uNzl2XlkmW1GxcDK7W1pI8VqpY2hScCBVc14yuJGUCYNx4j+68y2u8aOcPBxH0TtxtUaPqf+TvyrZaxPUT9PWYLFhzyHu5LcguddTGll0aeHph/xhuXUSNNjE2Xi/8AeZyloAEgDMLGdz59FTTxlQGQ4z3v6hZ9rd9RjHsMbxZjfhGhBE9R1HiuHjOKOdJm8/DdY3Vc4JHmNf0LOVqSRnPy2nq1pJjlB+WSbdO6phNCrKPNaDnJIVkIQqxtXCkKyEIVRXlUyqyEIVRUQpCshKQgrISkKwhKQiq4QITwgQgrKEJyEIUUoCKICaFBgCYBAJgsNmATtCUJ2oGCcJQnAWkMAmhAJgFWUATBQBMAgNN5aQQYIuCr6xDhmFv6m9D1HZUQnpkgyEWX8FARhH+EQFUABGEQEYRBpuLTI1CvqtBGZuh1HQ9FTCZjo/HVTTeOWuKgdYjw8d91WAtDGNyuMwbQ3qLzB9FVCsTIsIQnhSFWFcKQnyqQgTKhCshCERXCUhWEJSFRUQlIVhCUhFVwgQnISlQIQhCYoIoAKIqKDCAmAShOFzdDAJggE7QgZqcIAJw1aZFqcBBoTgLTKAJwFAE4CBQE0IgIgKoAajCaEYQLCMJgFIQLCMJgFIQABGEyhCqFhTKmhGEFcKZVZCEIK4QIVhCEIishKQrSEhCCohIQriEhCKqISEK0hVuQLCUpkpKioUFIUhQYQnaooubqsanaioqixqcKKLTJwmCiiqHCsCCioYIhRREMoVFEBCiiiAohBREFFBRAyiiiohQUUREKCCiCFIVFECFIVFECFVu0UURVcIKKKKKCii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48" name="AutoShape 8" descr="data:image/jpeg;base64,/9j/4AAQSkZJRgABAQAAAQABAAD/2wCEAAkGBg8QDxQUEBQQEA8PFBQQFA8UFBQQFBUPFRAVFBUVFBQXHCYeGBojGRQUHy8gIycpLCwtFh4xNTAqNSYrLCkBCQoKDgwOFw8PGCkcHxwpKSksLCosKSkpKSkpKSksKSkpKSkpKSksKSkpKSksKSksKSkpLCkpKSwpKSkpKSksLP/AABEIALMBGQMBIgACEQEDEQH/xAAbAAACAwEBAQAAAAAAAAAAAAABAgADBAUGB//EADsQAAEDAgQEAwgBAgMJAAAAAAEAAhEDIQQSMUEFIlFhcYGRBhMyQrHB0fChUvEUYnIHFSMkM0OSouH/xAAZAQEBAQEBAQAAAAAAAAAAAAAAAQIDBAX/xAAjEQEBAAICAQQCAwAAAAAAAAAAAQIRITEDBBITYUFRQnGB/9oADAMBAAIRAxEAPwD53CMIqBV4EhGEYUAQCEYRCkIgIwjCMIFhGEYRhAqMJg1EBAsKQnhSECwpCaFIQLCkJoUhAkIwmhSFQkKQnhCECgIowoiBCEJ4UhAkKQnhSEFZCEJyEIQLChCaFCECQgQnhAhAoCsgIAJ8qooRAUhEBZaSEwCiICIkKQmAUhAsJsqICeEFYajCcBRAsJ6dImYBMCT4KBq6FEe7bHzGC77N+6o5zmEGDYoQtmLpn4jq659Pus0IEhSE0IwgUNXQZgmtAL+Z39Ow/KOCw2Xmd8UWHTv4/RPU0/fRFY8aQXWgAbAQFmhaazAB3P0VJCMq4UhPCkIEhSE8KQgWFITwpCqFhCE+VSEFZCEKyECEFcIwmhCECQoQmhSEAATKAJoQUQoAjCICy0gCMIgJoQABSEwCMIFATAIhqYNVQMqkK1tJx0aT9PVa8JwWvUMNacx0a0ZyVNtzC1Tw6gC+TEM5vPYeq3DD5j1awZndydvoPVOzhLmEh4rUyIDyWmw/0wr20cNJBOKIcLWa2XTrHRJfp0+K6c59MxmdcuJt6GY6X/YWOpRIMFeownDcK8CDWc8E8vMMzJsRAMQNRKFXhWHEDM1xfBzlxETBuC64Q+G/t5XKuhhOHgczrnUNXoaHD8IwE5GvqtAhwHvWZw6I938xi8aHqs78JTdApgtIkSHAjNYNYQbF+pOUgCQi/Dr8uc9qocP7LpYjh1RriIzgENkWOaNIO82gE6LG8X3BGoIIPoq55Y2dsNWkPEnzWYtXRdT8lTUo/pUc2OFIVr6ZHVJCqEhGExCkKhYUhNCkKoWFITQpCISEITwhCKSEIVkIEKBIQhPCEKgAJoUATQgzwiAjCYBYbCEygCYBEQBHKiGq5gAMEF9QwG0xe56x9Et01jjcugpYZzuw/qP2G66PDeFGo7K1jnk9esTPRo7ld32V9lXPe5+KluXkbSHM/PvDBuI3t2Xe4WDhsV7lzC5tUB0uhpayTJdfw9Cp916sfHIo4f7BuFGXuHvHCco5gDPLfTTfuu/wrgTMO0HK3O2bzmJk3vAur8biHZgM2SZMTq20GNrqt9bLqS5w2PbW6brrJImLwbH5nOaCHgZmahzh8JIPTquPjOGszW92Idu0G3iSt+Jr8rhM2ka6xeLrl4h4cGGH8tid5HX6rWNLHQpNYDYNB3fYT2J6KutgKNSz8jrGJ6aA+UhZKtYtc7lOhOuveFnq1gQLGJMblrh0O2qmjY1vZmhnAYRTJAEBxBm0mxjfRZa3s1imgPpkuc2wEh3LNgJ/mDutHvGFwjM11PR2hvr47+q6ZxALmVGl2sESSLdtlbTTjUGY2jJdRzQBDm3HiGGRInWPupiuJ4arLa9MtFNvKzKGvc865nECIJmRrE9l6bDY1xqdaVQEtJAH6E2KwNDEyKjAMjgZFiQNJMXCyunjsZ7K8odQfn5M5bdwg3EPtEjqF5+thy0w4Fru/wBQvV8S4C6hmrYd4dTBOYQDlE3tprIj8rAzi1Oo3/mmkiMjXgSANJDew+irjl45fp500RuDHXRUVMLGhkL0HEeBup3YRWYQHSCJaCJuPALkub3nwVeXPC49uaWogLTUpKkshVzJCkJoUhVCQpCdCEQuVCE8IEIEhKVaGSlexYuTcxVF4RF0Ms/lPCstpeAATKAJ8q0yzIgKQmAWWxATNZKAC6GBojK5xjlGY/6eyzbpvDC5Xh0+AcAbUY6rUeylRpxmqusJn4WdXL0GGbwug10VaTW5S51RmR9V8EcrXGS09hOvxL59i2VXtl73U6YMtpgSQD8x2bI63VPD6uWpZ7nRpmykev2XC+Xnh9HDw+2dPsPDOO4CjTOR7m3JyFtQeeZ41Ig3O65uNxP+IrZy73bmtOW02yuAE7AhxVz8T/iOFFzm5RTIDQ0mG/KRe+WNvAbLZjsNAawNaWvbmDov7wkgjwAj0XfG8bZsc3GY2pla7kc2kcpLdmkcjXHX+u57LtVmFzhIIEAxvovP1sYzD1KbKwBZVHun5IBLXEtIf4csHYtEbr01CiQMpdLmcpPaBBB3kX9eilWMzsKBP17qj3FvFdQ0D6ifJZn07pjVrDkgj/L+wsL2SSNZNvyus5iqp4e8bLpK56YqOGlwnUb+AK1Mw4jNAvy9NlazDX8LLSaNgNgVm1ZGF9CGtYJJsR423XQdWa5zWgnO2xHURv13RFIgl39IgKmhRcxznnme699oWWhxdMPcabMvu3wHiMuoOum0dZkzqqhRpZXUH08wp/C7KB8sm46TqqsP72i17oD3uvJ2JsNNoQwmPNGiS8PNS8WgFxOYn1t5K6RxcX7P1GB1XDEkOb/09SGnodVyKrGPLWke5qCQ47E6yR67r2WCqUodVfLZGVwGbUm0DS1tkGcNoYppDw1xiRVaYeXEk3HnujNxlfPqlAjUROhmQfAjVZ30gvUcU9nH4e961GAS8CC0m4DhNj3776LiV6QFwczT6gnY/laeTPxWdOW5sIQtVSl+yqC1V56SFITQmZTJ09VUk2qhWNw/9Xp+eq006Ab49VKiz26zHTO5ZqpV9QqgCVjW7ot0VjI800JoUhddOQAJoQATwgyhMAoE9MCROiy2AYToDG5XT4bVbdrvmGTrqRotvA8EypXYHtlhvG1hv2XuOE+z2BotBDRUcZJcRPp2XD25Zcvp4THGafPv9pGFqNoUvctPuXEueQcxJN2k9oP06Lxvs5Qe6rYEs+a0idv5X3zFcJpARmyseJhzW1WGRJsbg+BHmsuD9ksO4SwtcwHNAo+6aTPzGczh2lc7hlrUn+vRMsbzafgXD44aGmSKzpDdOWR+CfRd6jRDqTM0SGn+TNv4RDCWwdBEWA0g6C2wCd9QNZ2aMsaSYBj0XacTTjea87xPgtPE1GO1AdzCYBYDJgDQhwDgerV02UXxTBmWtgxadpKFKh7tpOskvgAAkRMfRY8N7S0hVc2pmabFktJDhJBgi2wWkrrUG80HoI8Rr+90a9BU1uJ0yW5Z11jsR91Y/HN7/wAD6lZVz8S2Oyxe7JIjaOy6OIxDHCDIn/T+Vla5o0mfDors0NEv3PktbW6d9FlFYXiDMwtQecoIEwdNdUEdP74IvecwGUkeIvaUWteZsT0so73mWchzdLaJoUDiIaHZmukWHKenUSpU4lSg3ZA2dNj5iy0xUHygg7zaf36qx+GkcwYPHQlEYXY+g+mM4YZm2YDQd1UaODqNgANEZuUgHyIK6DnUQchDBtpqmptp7MkbgMABnrOqo5nDaLKZcyk5xDoltT/iC2vkuF7ScNa500qbGvHxOpuLWunYscInw6aL1jcHRbzBrWzsAP2VgxdfDM+Qk6wDH8SrEr50/wBn8a35A603OU+gmfJYn4fEBwBo1MzrCBr0iV7+txyk481BwE2JfIkGbQsx4tQzXMdg5o2j5r/yrquGWOF7eI/wOJd/2y0d911sLwt2SXQ2LRYbHQb6L1FHE05km7Z+aZG0FJjqbTSzB8Eku93Hfr4Kau+WvZjJw8pWpQsVZ0LrYpv7dcjF0pv0vGxW8nkyZ3Nnw81CFYlIVk0427JChCaFIVQAE8IAJ4QYwFt4fTY4w+VkCdhjTVYdcbq7etwPCqlFzXU3AxB2e240nQgg3HdevbjoaHBha/UsnPTJ3gG4H7dfPeF8Yew2cQTq35XeI0XtOHY+jXu2GVYg0yR/6km47arHM6fQwyxs4emwuIa8CQACPhha3tDRbTp3XFwb9jLYk9LHohi+IBsBpLiLdBrqSU01t1nuAAjwWOhULzIOrnHoA0OLb+QhcmrxjMIYC+CObVoIkX84K6jHshjGkzYubF7DV3efupYsO7nJcbB3K1unL+T+Oi53EmU3MJpsAcx7ADlbHx5ZnexXRdhcxN4aLDwVNXhjmg5CS18ktndaiVzA0ucY3Mx0lb6DSBBlPhcEYJvPcQtBpAa2mB6lSqyhk+SIwsn+62U8PzFWsoQornjAAaK5uZumnTZayAkLx2UEp4gfNZOazRJkR1WerTEdC76LM/DgiJt06+KsS1oq4xgbqIMwf3wVNbiDTywXGJyx4a+qIw7SZiC0WshUqtbM2P7furwg56pgDKwC5OvokrY5jZJdJiNbDrbqVkq1XP8AhnLoY+KVysbi6dKxy1JuBbljrOpWpNpbJ21Y3Fm4eSwbOOnaOuy85iuJ5bMJ35tdRByjYQqcXj6lTUkjSD0WBwjVbk08fk81vSVK7jclZHulO8z4JIV081q3D4tzNNOi6VLHZhquRCLSQbK6XHOx0a5lZKtNW064Njqo4JY6dubUpwlWyrTWNzYPZYl1w52BCEJ4QhbZABPCgCaEGJMEAmAWGzBbMPjCNZI67rIAnARZlZ09TwrirssGpIGjTzR4TceS6+De2sSHuLr6DkHe51Xg2GNNVvwfFXsMyT5wU074+efye7xdNrYZThoMcosSQJu7f7eK1UaZpxfmOpF72suHwzj1MiwGaPOfO50/ld2hxFjhYi/ldZvD142XpuGLAF/T/wCei0YasTfY6DeO/dYKjgbtuDc9t/qq6VawAMyfiPjZZV16+Iy+B3mLrlcQxRIscsPaZvpInzFiqq+M95S0e14cHQRfMIMa38QSFxsbj4llxJzT46jvdbxxZyr1PCuMNrNvyvDspb9D4TZbaj7SLz914HD43K8wS1p1AsM0b/vReh4JxPM1zHkkgl2snKeg2AsmWGuYY574dY7n0XOr4oNK0VMa3KHScpsD91yJ9663KCYne41WcY1Wp2NzWOvpdM1x5gBc6T0UGGptAgQSI75huldVaBJiBykk5b9u6Uh/ePJ7O8hAF7rHVrsb8XI4XLSCZGgg9FmxPG/dtc1vMBYOPNAm21vNeexmPc83IdI1utTFyz8sxdDiHHflpzTabkagm/7+Vwq1UuMm5UKqc7ot/wBPFn5Ll2VzlWU8IQtSOFpCEsK0hLlQVwpCeFIVCK6lWmx9VWQkhFl00PCzVWJ21Otwmdf9+yxlHWWVkAUhOWQUIVjnewhMoAjCqMQThKAmAWGzBOEoThEM1OAlCYKodpW3D8Se3/N4zPqsIThVZlZ09FgvaUtN9O/53XWp8Wp1HAXbOmUZtQLW814kJ2OIuLHqLLPtd8fU5Tt7ocWaCWupknq0T4SP581zDVaSS5r3GZENcInyWOhxF1VhExUAvtmA3/K5tVoE7HpCsjpl5uNzl2XlkmW1GxcDK7W1pI8VqpY2hScCBVc14yuJGUCYNx4j+68y2u8aOcPBxH0TtxtUaPqf+TvyrZaxPUT9PWYLFhzyHu5LcguddTGll0aeHph/xhuXUSNNjE2Xi/8AeZyloAEgDMLGdz59FTTxlQGQ4z3v6hZ9rd9RjHsMbxZjfhGhBE9R1HiuHjOKOdJm8/DdY3Vc4JHmNf0LOVqSRnPy2nq1pJjlB+WSbdO6phNCrKPNaDnJIVkIQqxtXCkKyEIVRXlUyqyEIVRUQpCshKQgrISkKwhKQiq4QITwgQgrKEJyEIUUoCKICaFBgCYBAJgsNmATtCUJ2oGCcJQnAWkMAmhAJgFWUATBQBMAgNN5aQQYIuCr6xDhmFv6m9D1HZUQnpkgyEWX8FARhH+EQFUABGEQEYRBpuLTI1CvqtBGZuh1HQ9FTCZjo/HVTTeOWuKgdYjw8d91WAtDGNyuMwbQ3qLzB9FVCsTIsIQnhSFWFcKQnyqQgTKhCshCERXCUhWEJSFRUQlIVhCUhFVwgQnISlQIQhCYoIoAKIqKDCAmAShOFzdDAJggE7QgZqcIAJw1aZFqcBBoTgLTKAJwFAE4CBQE0IgIgKoAajCaEYQLCMJgFIQLCMJgFIQABGEyhCqFhTKmhGEFcKZVZCEIK4QIVhCEIishKQrSEhCCohIQriEhCKqISEK0hVuQLCUpkpKioUFIUhQYQnaooubqsanaioqixqcKKLTJwmCiiqHCsCCioYIhRREMoVFEBCiiiAohBREFFBRAyiiiohQUUREKCCiCFIVFECFIVFECFVu0UURVcIKKKKKCii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194" name="AutoShape 2" descr="نتيجة بحث الصور عن الفريسة والمفترس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196" name="AutoShape 4" descr="نتيجة بحث الصور عن الفريسة والمفترس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458913"/>
            <a:ext cx="8405813" cy="45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9"/>
          <p:cNvSpPr/>
          <p:nvPr/>
        </p:nvSpPr>
        <p:spPr>
          <a:xfrm>
            <a:off x="2411760" y="332656"/>
            <a:ext cx="4320480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اشكال اليابسة </a:t>
            </a:r>
            <a:endParaRPr lang="ar-SA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1331640" y="332656"/>
            <a:ext cx="619268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-Mateen" pitchFamily="18" charset="-78"/>
                <a:cs typeface="Al-Mateen" pitchFamily="18" charset="-78"/>
              </a:rPr>
              <a:t>مجسم الكرة الأرضية 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-Mateen" pitchFamily="18" charset="-78"/>
              <a:cs typeface="Al-Mateen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61" y="72008"/>
            <a:ext cx="86692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43</Words>
  <Application>Microsoft Office PowerPoint</Application>
  <PresentationFormat>عرض على الشاشة (3:4)‏</PresentationFormat>
  <Paragraphs>20</Paragraphs>
  <Slides>11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صالح الحارثي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www</dc:creator>
  <cp:lastModifiedBy>www</cp:lastModifiedBy>
  <cp:revision>60</cp:revision>
  <dcterms:created xsi:type="dcterms:W3CDTF">2013-10-30T19:28:54Z</dcterms:created>
  <dcterms:modified xsi:type="dcterms:W3CDTF">2016-12-10T19:13:40Z</dcterms:modified>
</cp:coreProperties>
</file>