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7"/>
    <p:sldId id="258" r:id="rId8"/>
  </p:sldIdLst>
  <p:sldSz cx="7559040" cy="10692383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 ?>
<Relationships xmlns="http://schemas.openxmlformats.org/package/2006/relationships">
	<Relationship Id="rId3" Type="http://schemas.openxmlformats.org/officeDocument/2006/relationships/presProps" Target="presProps.xml" />
	<Relationship Id="rId2" Type="http://schemas.openxmlformats.org/officeDocument/2006/relationships/slide" Target="slides/slide1.xml" />
	<Relationship Id="rId1" Type="http://schemas.openxmlformats.org/officeDocument/2006/relationships/slideMaster" Target="slideMasters/slideMaster1.xml" />
	<Relationship Id="rId6" Type="http://schemas.openxmlformats.org/officeDocument/2006/relationships/tableStyles" Target="tableStyles.xml" />
	<Relationship Id="rId5" Type="http://schemas.openxmlformats.org/officeDocument/2006/relationships/theme" Target="theme/theme1.xml" />
	<Relationship Id="rId4" Type="http://schemas.openxmlformats.org/officeDocument/2006/relationships/viewProps" Target="viewProps.xml" />
	<Relationship Id="rId7" Type="http://schemas.openxmlformats.org/officeDocument/2006/relationships/slide" Target="slides/slide2.xml" />
	<Relationship Id="rId8" Type="http://schemas.openxmlformats.org/officeDocument/2006/relationships/slide" Target="slides/slide3.xml" />
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.jpeg" />
</Relationships>
</file>

<file path=ppt/slides/_rels/slide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.jpeg" />
</Relationships>
</file>

<file path=ppt/slides/_rels/slide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hyperlink" Target="http://cbs.wondershare.com/go.php?pid=1140&amp;m=db"
		TargetMode="External" 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559040" cy="1069238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422400" y="9944100"/>
            <a:ext cx="46863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							</a:tabLst>
            </a:pPr>
            <a:r>
              <a:rPr lang="en-US" altLang="zh-CN" sz="1607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Haqebat</a:t>
            </a:r>
            <a:r>
              <a:rPr lang="en-US" altLang="zh-CN" sz="160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7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Al-Enjaz</a:t>
            </a:r>
            <a:r>
              <a:rPr lang="en-US" altLang="zh-CN" sz="160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7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(Organized</a:t>
            </a:r>
            <a:r>
              <a:rPr lang="en-US" altLang="zh-CN" sz="160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7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zh-CN" sz="160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7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\</a:t>
            </a:r>
            <a:r>
              <a:rPr lang="en-US" altLang="zh-CN" sz="160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7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Bandar</a:t>
            </a:r>
            <a:r>
              <a:rPr lang="en-US" altLang="zh-CN" sz="160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7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Al-Hazmy</a:t>
            </a:r>
            <a:r>
              <a:rPr lang="en-US" altLang="zh-CN" sz="160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559040" cy="1069238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422400" y="9944100"/>
            <a:ext cx="46863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							</a:tabLst>
            </a:pPr>
            <a:r>
              <a:rPr lang="en-US" altLang="zh-CN" sz="1607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Haqebat</a:t>
            </a:r>
            <a:r>
              <a:rPr lang="en-US" altLang="zh-CN" sz="160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7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Al-Enjaz</a:t>
            </a:r>
            <a:r>
              <a:rPr lang="en-US" altLang="zh-CN" sz="160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7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(Organized</a:t>
            </a:r>
            <a:r>
              <a:rPr lang="en-US" altLang="zh-CN" sz="160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7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zh-CN" sz="160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7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\</a:t>
            </a:r>
            <a:r>
              <a:rPr lang="en-US" altLang="zh-CN" sz="160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7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Bandar</a:t>
            </a:r>
            <a:r>
              <a:rPr lang="en-US" altLang="zh-CN" sz="160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7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Al-Hazmy</a:t>
            </a:r>
            <a:r>
              <a:rPr lang="en-US" altLang="zh-CN" sz="160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0">
            <a:off x="127000" y="723900"/>
            <a:ext cx="368300" cy="266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2004" b="1" dirty="0" smtClean="0">
                <a:solidFill>
                  <a:srgbClr val="606060"/>
                </a:solidFill>
                <a:latin typeface="Tahoma" pitchFamily="18" charset="0"/>
                <a:cs typeface="Tahoma" pitchFamily="18" charset="0"/>
              </a:rPr>
              <a:t> </a:t>
            </a:r>
          </a:p>
          <a:p>
            <a:pPr>
              <a:lnSpc>
                <a:spcPts val="1900"/>
              </a:lnSpc>
              <a:tabLst>
							</a:tabLst>
            </a:pPr>
            <a:r>
              <a:rPr lang="en-US" altLang="zh-CN" sz="1302" b="1" dirty="0" smtClean="0">
                <a:solidFill>
                  <a:srgbClr val="606060"/>
                </a:solidFill>
                <a:latin typeface="Tahoma" pitchFamily="18" charset="0"/>
                <a:cs typeface="Tahoma" pitchFamily="18" charset="0"/>
              </a:rPr>
              <a:t>Thank you for using Wondershare PDFelement.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>
							</a:tabLst>
            </a:pPr>
            <a:r>
              <a:rPr lang="en-US" altLang="zh-CN" sz="1302" b="1" dirty="0" smtClean="0">
                <a:solidFill>
                  <a:srgbClr val="606060"/>
                </a:solidFill>
                <a:latin typeface="Tahoma" pitchFamily="18" charset="0"/>
                <a:cs typeface="Tahoma" pitchFamily="18" charset="0"/>
              </a:rPr>
              <a:t>You can only convert up to 2 pages in the trial version.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>
							</a:tabLst>
            </a:pPr>
            <a:r>
              <a:rPr lang="en-US" altLang="zh-CN" sz="2204" b="1" dirty="0" smtClean="0">
                <a:solidFill>
                  <a:srgbClr val="606060"/>
                </a:solidFill>
                <a:latin typeface="Tahoma" pitchFamily="18" charset="0"/>
                <a:cs typeface="Tahoma" pitchFamily="18" charset="0"/>
              </a:rPr>
              <a:t>To get the full version, please purchase the program here: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>
							</a:tabLst>
            </a:pPr>
            <a:r>
              <a:rPr lang="en-US" altLang="zh-CN" sz="1000" i="1" u="sng" dirty="0" smtClean="0">
                <a:solidFill>
                  <a:srgbClr val="8080ff"/>
                </a:solidFill>
                <a:latin typeface="Tahoma" pitchFamily="18" charset="0"/>
                <a:cs typeface="Tahoma" pitchFamily="18" charset="0"/>
                <a:hlinkClick r:id="rId2"/>
              </a:rPr>
              <a:t>http://cbs.wondershare.com/go.php?pid=1140&amp;m=db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雨林木风</cp:lastModifiedBy>
  <cp:revision>3</cp:revision>
  <dcterms:created xsi:type="dcterms:W3CDTF">2006-08-16T00:00:00Z</dcterms:created>
  <dcterms:modified xsi:type="dcterms:W3CDTF">2010-04-24T16:48:41Z</dcterms:modified>
</cp:coreProperties>
</file>