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D93CD-598D-425F-95F7-540A3E5A5293}" type="doc">
      <dgm:prSet loTypeId="urn:microsoft.com/office/officeart/2005/8/layout/hProcess6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270E766A-78B9-4539-AB63-F0FA594BEFC8}">
      <dgm:prSet phldrT="[نص]"/>
      <dgm:spPr/>
      <dgm:t>
        <a:bodyPr/>
        <a:lstStyle/>
        <a:p>
          <a:pPr rtl="1"/>
          <a:r>
            <a:rPr lang="en-US" dirty="0" smtClean="0"/>
            <a:t>1</a:t>
          </a:r>
          <a:endParaRPr lang="ar-SA" dirty="0"/>
        </a:p>
      </dgm:t>
    </dgm:pt>
    <dgm:pt modelId="{75EB9A5E-0775-45AA-9B1A-06661B8A734C}" type="parTrans" cxnId="{F8DD3AAB-8FA1-4AB0-B657-9B18DD1D1E05}">
      <dgm:prSet/>
      <dgm:spPr/>
      <dgm:t>
        <a:bodyPr/>
        <a:lstStyle/>
        <a:p>
          <a:pPr rtl="1"/>
          <a:endParaRPr lang="ar-SA"/>
        </a:p>
      </dgm:t>
    </dgm:pt>
    <dgm:pt modelId="{5F945E88-0452-4AA1-AB27-9E6964CA04B4}" type="sibTrans" cxnId="{F8DD3AAB-8FA1-4AB0-B657-9B18DD1D1E05}">
      <dgm:prSet/>
      <dgm:spPr/>
      <dgm:t>
        <a:bodyPr/>
        <a:lstStyle/>
        <a:p>
          <a:pPr rtl="1"/>
          <a:endParaRPr lang="ar-SA"/>
        </a:p>
      </dgm:t>
    </dgm:pt>
    <dgm:pt modelId="{F433B35F-239D-4E28-97EB-41CF5EBFBFC7}">
      <dgm:prSet phldrT="[نص]" custT="1"/>
      <dgm:spPr/>
      <dgm:t>
        <a:bodyPr/>
        <a:lstStyle/>
        <a:p>
          <a:pPr rtl="1"/>
          <a:r>
            <a:rPr lang="ar-SA" sz="2000" b="1" dirty="0" err="1" smtClean="0"/>
            <a:t>اورستد</a:t>
          </a:r>
          <a:endParaRPr lang="ar-SA" sz="2000" b="1" dirty="0"/>
        </a:p>
      </dgm:t>
    </dgm:pt>
    <dgm:pt modelId="{23E1EB5E-6E02-4473-9EFB-B9C68BABDE31}" type="parTrans" cxnId="{0AFF7A95-254F-4E98-B8D2-B4312016B901}">
      <dgm:prSet/>
      <dgm:spPr/>
      <dgm:t>
        <a:bodyPr/>
        <a:lstStyle/>
        <a:p>
          <a:pPr rtl="1"/>
          <a:endParaRPr lang="ar-SA"/>
        </a:p>
      </dgm:t>
    </dgm:pt>
    <dgm:pt modelId="{F0F1A97A-CE92-4AD7-B4AF-A3AE9C2673EB}" type="sibTrans" cxnId="{0AFF7A95-254F-4E98-B8D2-B4312016B901}">
      <dgm:prSet/>
      <dgm:spPr/>
      <dgm:t>
        <a:bodyPr/>
        <a:lstStyle/>
        <a:p>
          <a:pPr rtl="1"/>
          <a:endParaRPr lang="ar-SA"/>
        </a:p>
      </dgm:t>
    </dgm:pt>
    <dgm:pt modelId="{4D6E686D-947B-426B-8F48-87B3C564AB96}">
      <dgm:prSet phldrT="[نص]"/>
      <dgm:spPr/>
      <dgm:t>
        <a:bodyPr/>
        <a:lstStyle/>
        <a:p>
          <a:pPr rtl="1"/>
          <a:r>
            <a:rPr lang="en-US" dirty="0" smtClean="0"/>
            <a:t>2</a:t>
          </a:r>
          <a:endParaRPr lang="ar-SA" dirty="0"/>
        </a:p>
      </dgm:t>
    </dgm:pt>
    <dgm:pt modelId="{BB40E754-9B72-4C31-A58C-A029E2A18CCC}" type="parTrans" cxnId="{9A839447-D4D5-40A1-AF67-C39D59C1927C}">
      <dgm:prSet/>
      <dgm:spPr/>
      <dgm:t>
        <a:bodyPr/>
        <a:lstStyle/>
        <a:p>
          <a:pPr rtl="1"/>
          <a:endParaRPr lang="ar-SA"/>
        </a:p>
      </dgm:t>
    </dgm:pt>
    <dgm:pt modelId="{7BDF385B-0E34-451A-8A59-577EAE5E121C}" type="sibTrans" cxnId="{9A839447-D4D5-40A1-AF67-C39D59C1927C}">
      <dgm:prSet/>
      <dgm:spPr/>
      <dgm:t>
        <a:bodyPr/>
        <a:lstStyle/>
        <a:p>
          <a:pPr rtl="1"/>
          <a:endParaRPr lang="ar-SA"/>
        </a:p>
      </dgm:t>
    </dgm:pt>
    <dgm:pt modelId="{0B6D19CA-3B9F-4AB8-B05C-7C76DA1315D3}">
      <dgm:prSet phldrT="[نص]" custT="1"/>
      <dgm:spPr/>
      <dgm:t>
        <a:bodyPr/>
        <a:lstStyle/>
        <a:p>
          <a:pPr rtl="1"/>
          <a:r>
            <a:rPr lang="ar-SA" sz="1800" b="1" dirty="0" err="1" smtClean="0"/>
            <a:t>فارداي</a:t>
          </a:r>
          <a:r>
            <a:rPr lang="ar-SA" sz="1800" b="1" dirty="0" smtClean="0"/>
            <a:t> وهنري</a:t>
          </a:r>
          <a:endParaRPr lang="ar-SA" sz="1800" b="1" dirty="0"/>
        </a:p>
      </dgm:t>
    </dgm:pt>
    <dgm:pt modelId="{A8415744-FB78-4429-97BE-48873C376B83}" type="parTrans" cxnId="{EA83E22A-E3AF-44C1-822A-DA66A9726632}">
      <dgm:prSet/>
      <dgm:spPr/>
      <dgm:t>
        <a:bodyPr/>
        <a:lstStyle/>
        <a:p>
          <a:pPr rtl="1"/>
          <a:endParaRPr lang="ar-SA"/>
        </a:p>
      </dgm:t>
    </dgm:pt>
    <dgm:pt modelId="{52F56FA8-2289-4EFC-BE4F-8410ECDA4B05}" type="sibTrans" cxnId="{EA83E22A-E3AF-44C1-822A-DA66A9726632}">
      <dgm:prSet/>
      <dgm:spPr/>
      <dgm:t>
        <a:bodyPr/>
        <a:lstStyle/>
        <a:p>
          <a:pPr rtl="1"/>
          <a:endParaRPr lang="ar-SA"/>
        </a:p>
      </dgm:t>
    </dgm:pt>
    <dgm:pt modelId="{7E8C33FB-5A30-48CB-A255-DF0DC1BFE795}">
      <dgm:prSet phldrT="[نص]" phldr="1"/>
      <dgm:spPr/>
      <dgm:t>
        <a:bodyPr/>
        <a:lstStyle/>
        <a:p>
          <a:pPr rtl="1"/>
          <a:endParaRPr lang="ar-SA" sz="1500" dirty="0"/>
        </a:p>
      </dgm:t>
    </dgm:pt>
    <dgm:pt modelId="{BBB19763-1044-40F9-B15C-3D8E4EE1FE0F}" type="parTrans" cxnId="{0758204E-3B7D-451D-A495-D467E21430B7}">
      <dgm:prSet/>
      <dgm:spPr/>
      <dgm:t>
        <a:bodyPr/>
        <a:lstStyle/>
        <a:p>
          <a:pPr rtl="1"/>
          <a:endParaRPr lang="ar-SA"/>
        </a:p>
      </dgm:t>
    </dgm:pt>
    <dgm:pt modelId="{87940CC2-DF74-4DFF-8C23-5EFF91E3CDBB}" type="sibTrans" cxnId="{0758204E-3B7D-451D-A495-D467E21430B7}">
      <dgm:prSet/>
      <dgm:spPr/>
      <dgm:t>
        <a:bodyPr/>
        <a:lstStyle/>
        <a:p>
          <a:pPr rtl="1"/>
          <a:endParaRPr lang="ar-SA"/>
        </a:p>
      </dgm:t>
    </dgm:pt>
    <dgm:pt modelId="{E80AAC47-DC01-49D4-A297-964A089002C2}">
      <dgm:prSet phldrT="[نص]"/>
      <dgm:spPr/>
      <dgm:t>
        <a:bodyPr/>
        <a:lstStyle/>
        <a:p>
          <a:pPr rtl="1"/>
          <a:r>
            <a:rPr lang="en-US" dirty="0" smtClean="0"/>
            <a:t>3</a:t>
          </a:r>
          <a:endParaRPr lang="ar-SA" dirty="0"/>
        </a:p>
      </dgm:t>
    </dgm:pt>
    <dgm:pt modelId="{3A358981-80FC-4AA1-82B0-959543740D77}" type="parTrans" cxnId="{309BA9E7-7690-4CBA-AD7E-E06F2EE9BEFB}">
      <dgm:prSet/>
      <dgm:spPr/>
      <dgm:t>
        <a:bodyPr/>
        <a:lstStyle/>
        <a:p>
          <a:pPr rtl="1"/>
          <a:endParaRPr lang="ar-SA"/>
        </a:p>
      </dgm:t>
    </dgm:pt>
    <dgm:pt modelId="{CD02445C-14FE-4FB8-83DC-E2E28223BDFB}" type="sibTrans" cxnId="{309BA9E7-7690-4CBA-AD7E-E06F2EE9BEFB}">
      <dgm:prSet/>
      <dgm:spPr/>
      <dgm:t>
        <a:bodyPr/>
        <a:lstStyle/>
        <a:p>
          <a:pPr rtl="1"/>
          <a:endParaRPr lang="ar-SA"/>
        </a:p>
      </dgm:t>
    </dgm:pt>
    <dgm:pt modelId="{DF418077-8249-4007-8202-DA55810C5010}">
      <dgm:prSet phldrT="[نص]" custT="1"/>
      <dgm:spPr/>
      <dgm:t>
        <a:bodyPr/>
        <a:lstStyle/>
        <a:p>
          <a:pPr rtl="1"/>
          <a:r>
            <a:rPr lang="ar-SA" sz="1400" b="1" dirty="0" smtClean="0"/>
            <a:t>ماكسويل</a:t>
          </a:r>
          <a:endParaRPr lang="ar-SA" sz="1400" b="1" dirty="0"/>
        </a:p>
      </dgm:t>
    </dgm:pt>
    <dgm:pt modelId="{8768A12D-94A3-4BAD-A188-B495C5B30E7D}" type="parTrans" cxnId="{9D75AA9D-3C9E-4793-BA01-F5207427124E}">
      <dgm:prSet/>
      <dgm:spPr/>
      <dgm:t>
        <a:bodyPr/>
        <a:lstStyle/>
        <a:p>
          <a:pPr rtl="1"/>
          <a:endParaRPr lang="ar-SA"/>
        </a:p>
      </dgm:t>
    </dgm:pt>
    <dgm:pt modelId="{5B81955F-7157-4484-8324-B5E23C14F5C8}" type="sibTrans" cxnId="{9D75AA9D-3C9E-4793-BA01-F5207427124E}">
      <dgm:prSet/>
      <dgm:spPr/>
      <dgm:t>
        <a:bodyPr/>
        <a:lstStyle/>
        <a:p>
          <a:pPr rtl="1"/>
          <a:endParaRPr lang="ar-SA"/>
        </a:p>
      </dgm:t>
    </dgm:pt>
    <dgm:pt modelId="{A5209B6B-D032-4523-A2BC-D733B000A446}">
      <dgm:prSet phldrT="[نص]" phldr="1"/>
      <dgm:spPr/>
      <dgm:t>
        <a:bodyPr/>
        <a:lstStyle/>
        <a:p>
          <a:pPr rtl="1"/>
          <a:endParaRPr lang="ar-SA" sz="1500" dirty="0"/>
        </a:p>
      </dgm:t>
    </dgm:pt>
    <dgm:pt modelId="{EB357338-1B47-4240-BB4D-6C5DAE1B5F17}" type="parTrans" cxnId="{9A8D3D28-237F-4E61-8FD7-2DD66D2AC7EE}">
      <dgm:prSet/>
      <dgm:spPr/>
      <dgm:t>
        <a:bodyPr/>
        <a:lstStyle/>
        <a:p>
          <a:pPr rtl="1"/>
          <a:endParaRPr lang="ar-SA"/>
        </a:p>
      </dgm:t>
    </dgm:pt>
    <dgm:pt modelId="{4FA80B15-B1ED-4538-8206-DED97BB3377D}" type="sibTrans" cxnId="{9A8D3D28-237F-4E61-8FD7-2DD66D2AC7EE}">
      <dgm:prSet/>
      <dgm:spPr/>
      <dgm:t>
        <a:bodyPr/>
        <a:lstStyle/>
        <a:p>
          <a:pPr rtl="1"/>
          <a:endParaRPr lang="ar-SA"/>
        </a:p>
      </dgm:t>
    </dgm:pt>
    <dgm:pt modelId="{0A70529F-9C45-4796-989D-C64486A4A082}">
      <dgm:prSet phldrT="[نص]"/>
      <dgm:spPr/>
      <dgm:t>
        <a:bodyPr/>
        <a:lstStyle/>
        <a:p>
          <a:pPr rtl="1"/>
          <a:r>
            <a:rPr lang="en-US" dirty="0" smtClean="0"/>
            <a:t>4</a:t>
          </a:r>
          <a:endParaRPr lang="ar-SA" dirty="0"/>
        </a:p>
      </dgm:t>
    </dgm:pt>
    <dgm:pt modelId="{60EF684A-09D5-4EB4-BA5B-10ACCA9C4510}" type="parTrans" cxnId="{E232823F-70C8-4270-B3D7-241FD4576983}">
      <dgm:prSet/>
      <dgm:spPr/>
      <dgm:t>
        <a:bodyPr/>
        <a:lstStyle/>
        <a:p>
          <a:pPr rtl="1"/>
          <a:endParaRPr lang="ar-SA"/>
        </a:p>
      </dgm:t>
    </dgm:pt>
    <dgm:pt modelId="{D430A22C-6D3A-4A49-A032-D69F94D3DCB8}" type="sibTrans" cxnId="{E232823F-70C8-4270-B3D7-241FD4576983}">
      <dgm:prSet/>
      <dgm:spPr/>
      <dgm:t>
        <a:bodyPr/>
        <a:lstStyle/>
        <a:p>
          <a:pPr rtl="1"/>
          <a:endParaRPr lang="ar-SA"/>
        </a:p>
      </dgm:t>
    </dgm:pt>
    <dgm:pt modelId="{679853CA-C71F-4988-82D7-08B7086AB360}">
      <dgm:prSet/>
      <dgm:spPr/>
      <dgm:t>
        <a:bodyPr/>
        <a:lstStyle/>
        <a:p>
          <a:pPr rtl="1"/>
          <a:r>
            <a:rPr lang="ar-SA" dirty="0" err="1" smtClean="0"/>
            <a:t>هيرتز</a:t>
          </a:r>
          <a:endParaRPr lang="ar-SA" dirty="0"/>
        </a:p>
      </dgm:t>
    </dgm:pt>
    <dgm:pt modelId="{B2B5D0E8-DA8E-486E-B47B-9ADCDE52F49B}" type="parTrans" cxnId="{DCCF2262-FF1C-4353-9F64-FF931C0C84A2}">
      <dgm:prSet/>
      <dgm:spPr/>
      <dgm:t>
        <a:bodyPr/>
        <a:lstStyle/>
        <a:p>
          <a:pPr rtl="1"/>
          <a:endParaRPr lang="ar-SA"/>
        </a:p>
      </dgm:t>
    </dgm:pt>
    <dgm:pt modelId="{B1A4E24E-66D2-4BFB-879A-84F18372BF75}" type="sibTrans" cxnId="{DCCF2262-FF1C-4353-9F64-FF931C0C84A2}">
      <dgm:prSet/>
      <dgm:spPr/>
      <dgm:t>
        <a:bodyPr/>
        <a:lstStyle/>
        <a:p>
          <a:pPr rtl="1"/>
          <a:endParaRPr lang="ar-SA"/>
        </a:p>
      </dgm:t>
    </dgm:pt>
    <dgm:pt modelId="{B517D0CE-8FC4-412B-919E-93BCCD06FB68}" type="pres">
      <dgm:prSet presAssocID="{85CD93CD-598D-425F-95F7-540A3E5A529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8CEEFCB-9E1A-4257-87E7-58D059C19C95}" type="pres">
      <dgm:prSet presAssocID="{270E766A-78B9-4539-AB63-F0FA594BEFC8}" presName="compNode" presStyleCnt="0"/>
      <dgm:spPr/>
    </dgm:pt>
    <dgm:pt modelId="{10F08330-8EE8-4996-8ED2-C52501E228DD}" type="pres">
      <dgm:prSet presAssocID="{270E766A-78B9-4539-AB63-F0FA594BEFC8}" presName="noGeometry" presStyleCnt="0"/>
      <dgm:spPr/>
    </dgm:pt>
    <dgm:pt modelId="{FF5CCEC4-B054-4FF9-BF41-E77C15F61A02}" type="pres">
      <dgm:prSet presAssocID="{270E766A-78B9-4539-AB63-F0FA594BEFC8}" presName="childTextVisible" presStyleLbl="bgAccFollowNode1" presStyleIdx="0" presStyleCnt="4" custScaleY="35165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CF1038-10BD-415B-8F12-6EC88ACBD959}" type="pres">
      <dgm:prSet presAssocID="{270E766A-78B9-4539-AB63-F0FA594BEFC8}" presName="childTextHidden" presStyleLbl="bgAccFollowNode1" presStyleIdx="0" presStyleCnt="4"/>
      <dgm:spPr/>
      <dgm:t>
        <a:bodyPr/>
        <a:lstStyle/>
        <a:p>
          <a:pPr rtl="1"/>
          <a:endParaRPr lang="ar-SA"/>
        </a:p>
      </dgm:t>
    </dgm:pt>
    <dgm:pt modelId="{1C231864-44BE-4E26-B6B7-3D41292C0868}" type="pres">
      <dgm:prSet presAssocID="{270E766A-78B9-4539-AB63-F0FA594BEFC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A5AABCE-03A9-4069-8E0E-1F7EAEFE99BB}" type="pres">
      <dgm:prSet presAssocID="{270E766A-78B9-4539-AB63-F0FA594BEFC8}" presName="aSpace" presStyleCnt="0"/>
      <dgm:spPr/>
    </dgm:pt>
    <dgm:pt modelId="{29719A26-FFBC-4FA3-BB7B-1EA34589A2DC}" type="pres">
      <dgm:prSet presAssocID="{4D6E686D-947B-426B-8F48-87B3C564AB96}" presName="compNode" presStyleCnt="0"/>
      <dgm:spPr/>
    </dgm:pt>
    <dgm:pt modelId="{55A6C1F1-DDFA-48CD-8E76-67B5A7660646}" type="pres">
      <dgm:prSet presAssocID="{4D6E686D-947B-426B-8F48-87B3C564AB96}" presName="noGeometry" presStyleCnt="0"/>
      <dgm:spPr/>
    </dgm:pt>
    <dgm:pt modelId="{5F84A3AF-99C2-4398-98B7-26930E19371B}" type="pres">
      <dgm:prSet presAssocID="{4D6E686D-947B-426B-8F48-87B3C564AB96}" presName="childTextVisible" presStyleLbl="bgAccFollowNode1" presStyleIdx="1" presStyleCnt="4" custScaleY="398375" custLinFactNeighborX="9598" custLinFactNeighborY="50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8204A9E-7123-4524-87DC-885E8FB152A4}" type="pres">
      <dgm:prSet presAssocID="{4D6E686D-947B-426B-8F48-87B3C564AB96}" presName="childTextHidden" presStyleLbl="bgAccFollowNode1" presStyleIdx="1" presStyleCnt="4"/>
      <dgm:spPr/>
      <dgm:t>
        <a:bodyPr/>
        <a:lstStyle/>
        <a:p>
          <a:pPr rtl="1"/>
          <a:endParaRPr lang="ar-SA"/>
        </a:p>
      </dgm:t>
    </dgm:pt>
    <dgm:pt modelId="{AC2EB98D-6BF2-426A-A4A1-E8F48AC4E061}" type="pres">
      <dgm:prSet presAssocID="{4D6E686D-947B-426B-8F48-87B3C564AB96}" presName="parentText" presStyleLbl="node1" presStyleIdx="1" presStyleCnt="4" custScaleY="301295" custLinFactNeighborX="-25336" custLinFactNeighborY="-1730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229BC8D-9367-4B4E-A4F3-F669F0F7A545}" type="pres">
      <dgm:prSet presAssocID="{4D6E686D-947B-426B-8F48-87B3C564AB96}" presName="aSpace" presStyleCnt="0"/>
      <dgm:spPr/>
    </dgm:pt>
    <dgm:pt modelId="{A99D90C2-FA80-4483-A36F-445A5ABF7507}" type="pres">
      <dgm:prSet presAssocID="{E80AAC47-DC01-49D4-A297-964A089002C2}" presName="compNode" presStyleCnt="0"/>
      <dgm:spPr/>
    </dgm:pt>
    <dgm:pt modelId="{DA18BBE7-5F04-440F-8EF0-DC2D31AB201F}" type="pres">
      <dgm:prSet presAssocID="{E80AAC47-DC01-49D4-A297-964A089002C2}" presName="noGeometry" presStyleCnt="0"/>
      <dgm:spPr/>
    </dgm:pt>
    <dgm:pt modelId="{39F3671A-04C2-48AA-84B3-9A9BAA90FD0D}" type="pres">
      <dgm:prSet presAssocID="{E80AAC47-DC01-49D4-A297-964A089002C2}" presName="childTextVisible" presStyleLbl="bgAccFollowNode1" presStyleIdx="2" presStyleCnt="4" custScaleY="394375" custLinFactNeighborX="-2840" custLinFactNeighborY="-2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ED8DBC3-3677-4EBB-9C3E-CD35DCFF4B14}" type="pres">
      <dgm:prSet presAssocID="{E80AAC47-DC01-49D4-A297-964A089002C2}" presName="childTextHidden" presStyleLbl="bgAccFollowNode1" presStyleIdx="2" presStyleCnt="4"/>
      <dgm:spPr/>
      <dgm:t>
        <a:bodyPr/>
        <a:lstStyle/>
        <a:p>
          <a:pPr rtl="1"/>
          <a:endParaRPr lang="ar-SA"/>
        </a:p>
      </dgm:t>
    </dgm:pt>
    <dgm:pt modelId="{14E5F055-B5F8-4D82-AD52-B758791DFE7E}" type="pres">
      <dgm:prSet presAssocID="{E80AAC47-DC01-49D4-A297-964A089002C2}" presName="parentText" presStyleLbl="node1" presStyleIdx="2" presStyleCnt="4" custScaleY="30129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E3BC97-5F07-46A7-AC92-37E18BB71F95}" type="pres">
      <dgm:prSet presAssocID="{E80AAC47-DC01-49D4-A297-964A089002C2}" presName="aSpace" presStyleCnt="0"/>
      <dgm:spPr/>
    </dgm:pt>
    <dgm:pt modelId="{7402E16A-F253-43AD-96F2-0B26E205450E}" type="pres">
      <dgm:prSet presAssocID="{0A70529F-9C45-4796-989D-C64486A4A082}" presName="compNode" presStyleCnt="0"/>
      <dgm:spPr/>
    </dgm:pt>
    <dgm:pt modelId="{22E5C423-7479-409F-A3C2-D133322057AB}" type="pres">
      <dgm:prSet presAssocID="{0A70529F-9C45-4796-989D-C64486A4A082}" presName="noGeometry" presStyleCnt="0"/>
      <dgm:spPr/>
    </dgm:pt>
    <dgm:pt modelId="{295A3018-9557-4B19-A67F-87C6D9C3903E}" type="pres">
      <dgm:prSet presAssocID="{0A70529F-9C45-4796-989D-C64486A4A082}" presName="childTextVisible" presStyleLbl="bgAccFollowNode1" presStyleIdx="3" presStyleCnt="4" custScaleX="120504" custScaleY="351657" custLinFactNeighborX="-8831" custLinFactNeighborY="221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958071B-FDD7-40B1-8ECB-E80254AB4113}" type="pres">
      <dgm:prSet presAssocID="{0A70529F-9C45-4796-989D-C64486A4A082}" presName="childTextHidden" presStyleLbl="bgAccFollowNode1" presStyleIdx="3" presStyleCnt="4"/>
      <dgm:spPr/>
      <dgm:t>
        <a:bodyPr/>
        <a:lstStyle/>
        <a:p>
          <a:pPr rtl="1"/>
          <a:endParaRPr lang="ar-SA"/>
        </a:p>
      </dgm:t>
    </dgm:pt>
    <dgm:pt modelId="{6198D356-5C90-4C24-A351-675E9BE64945}" type="pres">
      <dgm:prSet presAssocID="{0A70529F-9C45-4796-989D-C64486A4A082}" presName="parentText" presStyleLbl="node1" presStyleIdx="3" presStyleCnt="4" custScaleY="297295" custLinFactNeighborX="-2840" custLinFactNeighborY="-200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D84597D-98A6-43AB-8EB9-A9513EB4BCCA}" type="presOf" srcId="{DF418077-8249-4007-8202-DA55810C5010}" destId="{39F3671A-04C2-48AA-84B3-9A9BAA90FD0D}" srcOrd="0" destOrd="0" presId="urn:microsoft.com/office/officeart/2005/8/layout/hProcess6"/>
    <dgm:cxn modelId="{EA83E22A-E3AF-44C1-822A-DA66A9726632}" srcId="{4D6E686D-947B-426B-8F48-87B3C564AB96}" destId="{0B6D19CA-3B9F-4AB8-B05C-7C76DA1315D3}" srcOrd="0" destOrd="0" parTransId="{A8415744-FB78-4429-97BE-48873C376B83}" sibTransId="{52F56FA8-2289-4EFC-BE4F-8410ECDA4B05}"/>
    <dgm:cxn modelId="{9A8D3D28-237F-4E61-8FD7-2DD66D2AC7EE}" srcId="{E80AAC47-DC01-49D4-A297-964A089002C2}" destId="{A5209B6B-D032-4523-A2BC-D733B000A446}" srcOrd="1" destOrd="0" parTransId="{EB357338-1B47-4240-BB4D-6C5DAE1B5F17}" sibTransId="{4FA80B15-B1ED-4538-8206-DED97BB3377D}"/>
    <dgm:cxn modelId="{30FCDFF1-9317-4365-9F53-BAC8A8F4A223}" type="presOf" srcId="{A5209B6B-D032-4523-A2BC-D733B000A446}" destId="{BED8DBC3-3677-4EBB-9C3E-CD35DCFF4B14}" srcOrd="1" destOrd="1" presId="urn:microsoft.com/office/officeart/2005/8/layout/hProcess6"/>
    <dgm:cxn modelId="{7E6E5E82-1B8E-463F-BCA4-79E76681A882}" type="presOf" srcId="{DF418077-8249-4007-8202-DA55810C5010}" destId="{BED8DBC3-3677-4EBB-9C3E-CD35DCFF4B14}" srcOrd="1" destOrd="0" presId="urn:microsoft.com/office/officeart/2005/8/layout/hProcess6"/>
    <dgm:cxn modelId="{E232823F-70C8-4270-B3D7-241FD4576983}" srcId="{85CD93CD-598D-425F-95F7-540A3E5A5293}" destId="{0A70529F-9C45-4796-989D-C64486A4A082}" srcOrd="3" destOrd="0" parTransId="{60EF684A-09D5-4EB4-BA5B-10ACCA9C4510}" sibTransId="{D430A22C-6D3A-4A49-A032-D69F94D3DCB8}"/>
    <dgm:cxn modelId="{0621C0C5-D18C-48AC-BF01-C5D3D115F43E}" type="presOf" srcId="{A5209B6B-D032-4523-A2BC-D733B000A446}" destId="{39F3671A-04C2-48AA-84B3-9A9BAA90FD0D}" srcOrd="0" destOrd="1" presId="urn:microsoft.com/office/officeart/2005/8/layout/hProcess6"/>
    <dgm:cxn modelId="{309BA9E7-7690-4CBA-AD7E-E06F2EE9BEFB}" srcId="{85CD93CD-598D-425F-95F7-540A3E5A5293}" destId="{E80AAC47-DC01-49D4-A297-964A089002C2}" srcOrd="2" destOrd="0" parTransId="{3A358981-80FC-4AA1-82B0-959543740D77}" sibTransId="{CD02445C-14FE-4FB8-83DC-E2E28223BDFB}"/>
    <dgm:cxn modelId="{9D75AA9D-3C9E-4793-BA01-F5207427124E}" srcId="{E80AAC47-DC01-49D4-A297-964A089002C2}" destId="{DF418077-8249-4007-8202-DA55810C5010}" srcOrd="0" destOrd="0" parTransId="{8768A12D-94A3-4BAD-A188-B495C5B30E7D}" sibTransId="{5B81955F-7157-4484-8324-B5E23C14F5C8}"/>
    <dgm:cxn modelId="{F28D0417-F4F5-4768-AF4D-078E94950D3D}" type="presOf" srcId="{F433B35F-239D-4E28-97EB-41CF5EBFBFC7}" destId="{FF5CCEC4-B054-4FF9-BF41-E77C15F61A02}" srcOrd="0" destOrd="0" presId="urn:microsoft.com/office/officeart/2005/8/layout/hProcess6"/>
    <dgm:cxn modelId="{7C771254-A415-4829-950F-EE22AB2BCB5D}" type="presOf" srcId="{4D6E686D-947B-426B-8F48-87B3C564AB96}" destId="{AC2EB98D-6BF2-426A-A4A1-E8F48AC4E061}" srcOrd="0" destOrd="0" presId="urn:microsoft.com/office/officeart/2005/8/layout/hProcess6"/>
    <dgm:cxn modelId="{DCCF2262-FF1C-4353-9F64-FF931C0C84A2}" srcId="{0A70529F-9C45-4796-989D-C64486A4A082}" destId="{679853CA-C71F-4988-82D7-08B7086AB360}" srcOrd="0" destOrd="0" parTransId="{B2B5D0E8-DA8E-486E-B47B-9ADCDE52F49B}" sibTransId="{B1A4E24E-66D2-4BFB-879A-84F18372BF75}"/>
    <dgm:cxn modelId="{F8DD3AAB-8FA1-4AB0-B657-9B18DD1D1E05}" srcId="{85CD93CD-598D-425F-95F7-540A3E5A5293}" destId="{270E766A-78B9-4539-AB63-F0FA594BEFC8}" srcOrd="0" destOrd="0" parTransId="{75EB9A5E-0775-45AA-9B1A-06661B8A734C}" sibTransId="{5F945E88-0452-4AA1-AB27-9E6964CA04B4}"/>
    <dgm:cxn modelId="{F75A8CDD-0FBC-4D82-A572-D002841237FA}" type="presOf" srcId="{0A70529F-9C45-4796-989D-C64486A4A082}" destId="{6198D356-5C90-4C24-A351-675E9BE64945}" srcOrd="0" destOrd="0" presId="urn:microsoft.com/office/officeart/2005/8/layout/hProcess6"/>
    <dgm:cxn modelId="{85718B40-47C3-4A23-B468-EEBFF5224F44}" type="presOf" srcId="{7E8C33FB-5A30-48CB-A255-DF0DC1BFE795}" destId="{58204A9E-7123-4524-87DC-885E8FB152A4}" srcOrd="1" destOrd="1" presId="urn:microsoft.com/office/officeart/2005/8/layout/hProcess6"/>
    <dgm:cxn modelId="{46A2E110-65ED-4A0E-8A18-CD1BF2819B7B}" type="presOf" srcId="{270E766A-78B9-4539-AB63-F0FA594BEFC8}" destId="{1C231864-44BE-4E26-B6B7-3D41292C0868}" srcOrd="0" destOrd="0" presId="urn:microsoft.com/office/officeart/2005/8/layout/hProcess6"/>
    <dgm:cxn modelId="{D8728E14-3CB8-4DB2-918B-F2FECA79B842}" type="presOf" srcId="{7E8C33FB-5A30-48CB-A255-DF0DC1BFE795}" destId="{5F84A3AF-99C2-4398-98B7-26930E19371B}" srcOrd="0" destOrd="1" presId="urn:microsoft.com/office/officeart/2005/8/layout/hProcess6"/>
    <dgm:cxn modelId="{B2CCD9DD-29EA-4EF8-94FA-777B689891F5}" type="presOf" srcId="{85CD93CD-598D-425F-95F7-540A3E5A5293}" destId="{B517D0CE-8FC4-412B-919E-93BCCD06FB68}" srcOrd="0" destOrd="0" presId="urn:microsoft.com/office/officeart/2005/8/layout/hProcess6"/>
    <dgm:cxn modelId="{F1B0A86B-31FE-427A-92BD-C39FE5D36F49}" type="presOf" srcId="{679853CA-C71F-4988-82D7-08B7086AB360}" destId="{8958071B-FDD7-40B1-8ECB-E80254AB4113}" srcOrd="1" destOrd="0" presId="urn:microsoft.com/office/officeart/2005/8/layout/hProcess6"/>
    <dgm:cxn modelId="{BA093136-CC6D-412B-956B-2D223DB533A1}" type="presOf" srcId="{0B6D19CA-3B9F-4AB8-B05C-7C76DA1315D3}" destId="{5F84A3AF-99C2-4398-98B7-26930E19371B}" srcOrd="0" destOrd="0" presId="urn:microsoft.com/office/officeart/2005/8/layout/hProcess6"/>
    <dgm:cxn modelId="{304FBAFD-0C28-4461-9BE1-044A91DFAE64}" type="presOf" srcId="{679853CA-C71F-4988-82D7-08B7086AB360}" destId="{295A3018-9557-4B19-A67F-87C6D9C3903E}" srcOrd="0" destOrd="0" presId="urn:microsoft.com/office/officeart/2005/8/layout/hProcess6"/>
    <dgm:cxn modelId="{A7262E88-F232-468C-A13A-42494AF31AA4}" type="presOf" srcId="{0B6D19CA-3B9F-4AB8-B05C-7C76DA1315D3}" destId="{58204A9E-7123-4524-87DC-885E8FB152A4}" srcOrd="1" destOrd="0" presId="urn:microsoft.com/office/officeart/2005/8/layout/hProcess6"/>
    <dgm:cxn modelId="{5469EBF6-EC46-497A-9A0F-F5EBCDCA1953}" type="presOf" srcId="{E80AAC47-DC01-49D4-A297-964A089002C2}" destId="{14E5F055-B5F8-4D82-AD52-B758791DFE7E}" srcOrd="0" destOrd="0" presId="urn:microsoft.com/office/officeart/2005/8/layout/hProcess6"/>
    <dgm:cxn modelId="{0758204E-3B7D-451D-A495-D467E21430B7}" srcId="{4D6E686D-947B-426B-8F48-87B3C564AB96}" destId="{7E8C33FB-5A30-48CB-A255-DF0DC1BFE795}" srcOrd="1" destOrd="0" parTransId="{BBB19763-1044-40F9-B15C-3D8E4EE1FE0F}" sibTransId="{87940CC2-DF74-4DFF-8C23-5EFF91E3CDBB}"/>
    <dgm:cxn modelId="{0AFF7A95-254F-4E98-B8D2-B4312016B901}" srcId="{270E766A-78B9-4539-AB63-F0FA594BEFC8}" destId="{F433B35F-239D-4E28-97EB-41CF5EBFBFC7}" srcOrd="0" destOrd="0" parTransId="{23E1EB5E-6E02-4473-9EFB-B9C68BABDE31}" sibTransId="{F0F1A97A-CE92-4AD7-B4AF-A3AE9C2673EB}"/>
    <dgm:cxn modelId="{9A839447-D4D5-40A1-AF67-C39D59C1927C}" srcId="{85CD93CD-598D-425F-95F7-540A3E5A5293}" destId="{4D6E686D-947B-426B-8F48-87B3C564AB96}" srcOrd="1" destOrd="0" parTransId="{BB40E754-9B72-4C31-A58C-A029E2A18CCC}" sibTransId="{7BDF385B-0E34-451A-8A59-577EAE5E121C}"/>
    <dgm:cxn modelId="{40094688-5E26-4B78-99FC-B9D7E575FE82}" type="presOf" srcId="{F433B35F-239D-4E28-97EB-41CF5EBFBFC7}" destId="{48CF1038-10BD-415B-8F12-6EC88ACBD959}" srcOrd="1" destOrd="0" presId="urn:microsoft.com/office/officeart/2005/8/layout/hProcess6"/>
    <dgm:cxn modelId="{14FBD31C-BCD3-4A0A-BEC7-572419F4D86E}" type="presParOf" srcId="{B517D0CE-8FC4-412B-919E-93BCCD06FB68}" destId="{B8CEEFCB-9E1A-4257-87E7-58D059C19C95}" srcOrd="0" destOrd="0" presId="urn:microsoft.com/office/officeart/2005/8/layout/hProcess6"/>
    <dgm:cxn modelId="{28D1C4F6-CCCA-4905-B9CD-9032BA79D183}" type="presParOf" srcId="{B8CEEFCB-9E1A-4257-87E7-58D059C19C95}" destId="{10F08330-8EE8-4996-8ED2-C52501E228DD}" srcOrd="0" destOrd="0" presId="urn:microsoft.com/office/officeart/2005/8/layout/hProcess6"/>
    <dgm:cxn modelId="{563A35A4-75B0-4A95-A1CD-C49F22E4BA22}" type="presParOf" srcId="{B8CEEFCB-9E1A-4257-87E7-58D059C19C95}" destId="{FF5CCEC4-B054-4FF9-BF41-E77C15F61A02}" srcOrd="1" destOrd="0" presId="urn:microsoft.com/office/officeart/2005/8/layout/hProcess6"/>
    <dgm:cxn modelId="{14A11623-0611-4677-9FC1-EC880B4739B5}" type="presParOf" srcId="{B8CEEFCB-9E1A-4257-87E7-58D059C19C95}" destId="{48CF1038-10BD-415B-8F12-6EC88ACBD959}" srcOrd="2" destOrd="0" presId="urn:microsoft.com/office/officeart/2005/8/layout/hProcess6"/>
    <dgm:cxn modelId="{CFE87E19-6F2F-4E6A-AEB9-D0AA9275E5E3}" type="presParOf" srcId="{B8CEEFCB-9E1A-4257-87E7-58D059C19C95}" destId="{1C231864-44BE-4E26-B6B7-3D41292C0868}" srcOrd="3" destOrd="0" presId="urn:microsoft.com/office/officeart/2005/8/layout/hProcess6"/>
    <dgm:cxn modelId="{918421DE-E703-4DB1-91B9-635F1C14CE2A}" type="presParOf" srcId="{B517D0CE-8FC4-412B-919E-93BCCD06FB68}" destId="{1A5AABCE-03A9-4069-8E0E-1F7EAEFE99BB}" srcOrd="1" destOrd="0" presId="urn:microsoft.com/office/officeart/2005/8/layout/hProcess6"/>
    <dgm:cxn modelId="{6934116D-56EF-4952-90DF-ACDF23D31674}" type="presParOf" srcId="{B517D0CE-8FC4-412B-919E-93BCCD06FB68}" destId="{29719A26-FFBC-4FA3-BB7B-1EA34589A2DC}" srcOrd="2" destOrd="0" presId="urn:microsoft.com/office/officeart/2005/8/layout/hProcess6"/>
    <dgm:cxn modelId="{BD7364AD-1CC5-432D-BBF1-CC2B5357EAC5}" type="presParOf" srcId="{29719A26-FFBC-4FA3-BB7B-1EA34589A2DC}" destId="{55A6C1F1-DDFA-48CD-8E76-67B5A7660646}" srcOrd="0" destOrd="0" presId="urn:microsoft.com/office/officeart/2005/8/layout/hProcess6"/>
    <dgm:cxn modelId="{19225BE0-8AA5-4870-BE2C-01B0CD3F7E3C}" type="presParOf" srcId="{29719A26-FFBC-4FA3-BB7B-1EA34589A2DC}" destId="{5F84A3AF-99C2-4398-98B7-26930E19371B}" srcOrd="1" destOrd="0" presId="urn:microsoft.com/office/officeart/2005/8/layout/hProcess6"/>
    <dgm:cxn modelId="{7087C905-3109-43D4-AE20-DC4155B2B2D6}" type="presParOf" srcId="{29719A26-FFBC-4FA3-BB7B-1EA34589A2DC}" destId="{58204A9E-7123-4524-87DC-885E8FB152A4}" srcOrd="2" destOrd="0" presId="urn:microsoft.com/office/officeart/2005/8/layout/hProcess6"/>
    <dgm:cxn modelId="{4824E441-FC09-4B2A-925A-3892B4AF9C05}" type="presParOf" srcId="{29719A26-FFBC-4FA3-BB7B-1EA34589A2DC}" destId="{AC2EB98D-6BF2-426A-A4A1-E8F48AC4E061}" srcOrd="3" destOrd="0" presId="urn:microsoft.com/office/officeart/2005/8/layout/hProcess6"/>
    <dgm:cxn modelId="{1F89D42A-5059-498C-A351-DDFBC79ED887}" type="presParOf" srcId="{B517D0CE-8FC4-412B-919E-93BCCD06FB68}" destId="{A229BC8D-9367-4B4E-A4F3-F669F0F7A545}" srcOrd="3" destOrd="0" presId="urn:microsoft.com/office/officeart/2005/8/layout/hProcess6"/>
    <dgm:cxn modelId="{FD157320-C080-419F-BC1B-D5FB586CB524}" type="presParOf" srcId="{B517D0CE-8FC4-412B-919E-93BCCD06FB68}" destId="{A99D90C2-FA80-4483-A36F-445A5ABF7507}" srcOrd="4" destOrd="0" presId="urn:microsoft.com/office/officeart/2005/8/layout/hProcess6"/>
    <dgm:cxn modelId="{2F7A6A3E-09C5-4259-B242-E0AD4D185E1F}" type="presParOf" srcId="{A99D90C2-FA80-4483-A36F-445A5ABF7507}" destId="{DA18BBE7-5F04-440F-8EF0-DC2D31AB201F}" srcOrd="0" destOrd="0" presId="urn:microsoft.com/office/officeart/2005/8/layout/hProcess6"/>
    <dgm:cxn modelId="{DB1BAC7E-27B4-4874-AF4B-7E90DB9B538A}" type="presParOf" srcId="{A99D90C2-FA80-4483-A36F-445A5ABF7507}" destId="{39F3671A-04C2-48AA-84B3-9A9BAA90FD0D}" srcOrd="1" destOrd="0" presId="urn:microsoft.com/office/officeart/2005/8/layout/hProcess6"/>
    <dgm:cxn modelId="{BACF8A9B-E61B-4B68-85C4-B37FCA98E5DF}" type="presParOf" srcId="{A99D90C2-FA80-4483-A36F-445A5ABF7507}" destId="{BED8DBC3-3677-4EBB-9C3E-CD35DCFF4B14}" srcOrd="2" destOrd="0" presId="urn:microsoft.com/office/officeart/2005/8/layout/hProcess6"/>
    <dgm:cxn modelId="{4820C832-5FDF-4B82-85EC-FEFF4037A0E3}" type="presParOf" srcId="{A99D90C2-FA80-4483-A36F-445A5ABF7507}" destId="{14E5F055-B5F8-4D82-AD52-B758791DFE7E}" srcOrd="3" destOrd="0" presId="urn:microsoft.com/office/officeart/2005/8/layout/hProcess6"/>
    <dgm:cxn modelId="{612EC642-C655-4514-8B2C-48C14DF8190E}" type="presParOf" srcId="{B517D0CE-8FC4-412B-919E-93BCCD06FB68}" destId="{3FE3BC97-5F07-46A7-AC92-37E18BB71F95}" srcOrd="5" destOrd="0" presId="urn:microsoft.com/office/officeart/2005/8/layout/hProcess6"/>
    <dgm:cxn modelId="{F3E56D7C-C4A1-429F-8F83-CAE53FEE8008}" type="presParOf" srcId="{B517D0CE-8FC4-412B-919E-93BCCD06FB68}" destId="{7402E16A-F253-43AD-96F2-0B26E205450E}" srcOrd="6" destOrd="0" presId="urn:microsoft.com/office/officeart/2005/8/layout/hProcess6"/>
    <dgm:cxn modelId="{38761103-1B3F-420C-96AE-AAE34EF762D8}" type="presParOf" srcId="{7402E16A-F253-43AD-96F2-0B26E205450E}" destId="{22E5C423-7479-409F-A3C2-D133322057AB}" srcOrd="0" destOrd="0" presId="urn:microsoft.com/office/officeart/2005/8/layout/hProcess6"/>
    <dgm:cxn modelId="{1E8DAE4A-F9FA-49F3-AC58-D7054789A46B}" type="presParOf" srcId="{7402E16A-F253-43AD-96F2-0B26E205450E}" destId="{295A3018-9557-4B19-A67F-87C6D9C3903E}" srcOrd="1" destOrd="0" presId="urn:microsoft.com/office/officeart/2005/8/layout/hProcess6"/>
    <dgm:cxn modelId="{FE9F6797-E640-4AFA-807D-CF116B783E81}" type="presParOf" srcId="{7402E16A-F253-43AD-96F2-0B26E205450E}" destId="{8958071B-FDD7-40B1-8ECB-E80254AB4113}" srcOrd="2" destOrd="0" presId="urn:microsoft.com/office/officeart/2005/8/layout/hProcess6"/>
    <dgm:cxn modelId="{E42E7318-C506-437D-8FB7-D097BAD6CEEC}" type="presParOf" srcId="{7402E16A-F253-43AD-96F2-0B26E205450E}" destId="{6198D356-5C90-4C24-A351-675E9BE6494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CCEC4-B054-4FF9-BF41-E77C15F61A02}">
      <dsp:nvSpPr>
        <dsp:cNvPr id="0" name=""/>
        <dsp:cNvSpPr/>
      </dsp:nvSpPr>
      <dsp:spPr>
        <a:xfrm>
          <a:off x="405172" y="48486"/>
          <a:ext cx="1605576" cy="4935422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err="1" smtClean="0"/>
            <a:t>اورستد</a:t>
          </a:r>
          <a:endParaRPr lang="ar-SA" sz="2000" b="1" kern="1200" dirty="0"/>
        </a:p>
      </dsp:txBody>
      <dsp:txXfrm>
        <a:off x="806566" y="788799"/>
        <a:ext cx="782718" cy="3454796"/>
      </dsp:txXfrm>
    </dsp:sp>
    <dsp:sp modelId="{1C231864-44BE-4E26-B6B7-3D41292C0868}">
      <dsp:nvSpPr>
        <dsp:cNvPr id="0" name=""/>
        <dsp:cNvSpPr/>
      </dsp:nvSpPr>
      <dsp:spPr>
        <a:xfrm>
          <a:off x="3777" y="2114803"/>
          <a:ext cx="802788" cy="8027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1</a:t>
          </a:r>
          <a:endParaRPr lang="ar-SA" sz="3800" kern="1200" dirty="0"/>
        </a:p>
      </dsp:txBody>
      <dsp:txXfrm>
        <a:off x="121343" y="2232369"/>
        <a:ext cx="567656" cy="567656"/>
      </dsp:txXfrm>
    </dsp:sp>
    <dsp:sp modelId="{5F84A3AF-99C2-4398-98B7-26930E19371B}">
      <dsp:nvSpPr>
        <dsp:cNvPr id="0" name=""/>
        <dsp:cNvSpPr/>
      </dsp:nvSpPr>
      <dsp:spPr>
        <a:xfrm>
          <a:off x="2666595" y="-279351"/>
          <a:ext cx="1605576" cy="55910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390878"/>
            <a:satOff val="10384"/>
            <a:lumOff val="6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kern="1200" dirty="0" err="1" smtClean="0"/>
            <a:t>فارداي</a:t>
          </a:r>
          <a:r>
            <a:rPr lang="ar-SA" sz="1800" b="1" kern="1200" dirty="0" smtClean="0"/>
            <a:t> وهنري</a:t>
          </a:r>
          <a:endParaRPr lang="ar-SA" sz="1800" b="1" kern="1200" dirty="0"/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1500" kern="1200" dirty="0"/>
        </a:p>
      </dsp:txBody>
      <dsp:txXfrm>
        <a:off x="3067989" y="559314"/>
        <a:ext cx="782718" cy="3913768"/>
      </dsp:txXfrm>
    </dsp:sp>
    <dsp:sp modelId="{AC2EB98D-6BF2-426A-A4A1-E8F48AC4E061}">
      <dsp:nvSpPr>
        <dsp:cNvPr id="0" name=""/>
        <dsp:cNvSpPr/>
      </dsp:nvSpPr>
      <dsp:spPr>
        <a:xfrm>
          <a:off x="1907703" y="1167902"/>
          <a:ext cx="802788" cy="2418761"/>
        </a:xfrm>
        <a:prstGeom prst="ellipse">
          <a:avLst/>
        </a:prstGeom>
        <a:solidFill>
          <a:schemeClr val="accent3">
            <a:hueOff val="395524"/>
            <a:satOff val="7441"/>
            <a:lumOff val="1961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2</a:t>
          </a:r>
          <a:endParaRPr lang="ar-SA" sz="3800" kern="1200" dirty="0"/>
        </a:p>
      </dsp:txBody>
      <dsp:txXfrm>
        <a:off x="2025269" y="1522121"/>
        <a:ext cx="567656" cy="1710323"/>
      </dsp:txXfrm>
    </dsp:sp>
    <dsp:sp modelId="{39F3671A-04C2-48AA-84B3-9A9BAA90FD0D}">
      <dsp:nvSpPr>
        <dsp:cNvPr id="0" name=""/>
        <dsp:cNvSpPr/>
      </dsp:nvSpPr>
      <dsp:spPr>
        <a:xfrm>
          <a:off x="4574213" y="-251281"/>
          <a:ext cx="1605576" cy="55349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781757"/>
            <a:satOff val="20767"/>
            <a:lumOff val="1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400" b="1" kern="1200" dirty="0" smtClean="0"/>
            <a:t>ماكسويل</a:t>
          </a:r>
          <a:endParaRPr lang="ar-SA" sz="1400" b="1" kern="1200" dirty="0"/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1500" kern="1200" dirty="0"/>
        </a:p>
      </dsp:txBody>
      <dsp:txXfrm>
        <a:off x="4975607" y="578963"/>
        <a:ext cx="782718" cy="3874471"/>
      </dsp:txXfrm>
    </dsp:sp>
    <dsp:sp modelId="{14E5F055-B5F8-4D82-AD52-B758791DFE7E}">
      <dsp:nvSpPr>
        <dsp:cNvPr id="0" name=""/>
        <dsp:cNvSpPr/>
      </dsp:nvSpPr>
      <dsp:spPr>
        <a:xfrm>
          <a:off x="4218417" y="1306817"/>
          <a:ext cx="802788" cy="2418761"/>
        </a:xfrm>
        <a:prstGeom prst="ellipse">
          <a:avLst/>
        </a:prstGeom>
        <a:solidFill>
          <a:schemeClr val="accent3">
            <a:hueOff val="791047"/>
            <a:satOff val="14882"/>
            <a:lumOff val="3922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</a:t>
          </a:r>
          <a:endParaRPr lang="ar-SA" sz="3800" kern="1200" dirty="0"/>
        </a:p>
      </dsp:txBody>
      <dsp:txXfrm>
        <a:off x="4335983" y="1661036"/>
        <a:ext cx="567656" cy="1710323"/>
      </dsp:txXfrm>
    </dsp:sp>
    <dsp:sp modelId="{295A3018-9557-4B19-A67F-87C6D9C3903E}">
      <dsp:nvSpPr>
        <dsp:cNvPr id="0" name=""/>
        <dsp:cNvSpPr/>
      </dsp:nvSpPr>
      <dsp:spPr>
        <a:xfrm>
          <a:off x="6420739" y="79615"/>
          <a:ext cx="1934784" cy="4935422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172635"/>
            <a:satOff val="31151"/>
            <a:lumOff val="20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20955" rIns="41910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err="1" smtClean="0"/>
            <a:t>هيرتز</a:t>
          </a:r>
          <a:endParaRPr lang="ar-SA" sz="3300" kern="1200" dirty="0"/>
        </a:p>
      </dsp:txBody>
      <dsp:txXfrm>
        <a:off x="6904435" y="819928"/>
        <a:ext cx="943207" cy="3454796"/>
      </dsp:txXfrm>
    </dsp:sp>
    <dsp:sp modelId="{6198D356-5C90-4C24-A351-675E9BE64945}">
      <dsp:nvSpPr>
        <dsp:cNvPr id="0" name=""/>
        <dsp:cNvSpPr/>
      </dsp:nvSpPr>
      <dsp:spPr>
        <a:xfrm>
          <a:off x="6302937" y="1306817"/>
          <a:ext cx="802788" cy="2386650"/>
        </a:xfrm>
        <a:prstGeom prst="ellipse">
          <a:avLst/>
        </a:prstGeom>
        <a:solidFill>
          <a:schemeClr val="accent3">
            <a:hueOff val="1186571"/>
            <a:satOff val="22323"/>
            <a:lumOff val="588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4</a:t>
          </a:r>
          <a:endParaRPr lang="ar-SA" sz="3800" kern="1200" dirty="0"/>
        </a:p>
      </dsp:txBody>
      <dsp:txXfrm>
        <a:off x="6420503" y="1656334"/>
        <a:ext cx="567656" cy="1687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FA2FD-B9B4-485A-BBA8-50E7E75EDB9C}" type="datetimeFigureOut">
              <a:rPr lang="ar-SA" smtClean="0"/>
              <a:t>21/05/38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A5E2-5F3A-4320-BD67-78F78A2EC73F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FA2FD-B9B4-485A-BBA8-50E7E75EDB9C}" type="datetimeFigureOut">
              <a:rPr lang="ar-SA" smtClean="0"/>
              <a:t>21/05/38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A5E2-5F3A-4320-BD67-78F78A2EC7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FA2FD-B9B4-485A-BBA8-50E7E75EDB9C}" type="datetimeFigureOut">
              <a:rPr lang="ar-SA" smtClean="0"/>
              <a:t>21/05/38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A5E2-5F3A-4320-BD67-78F78A2EC7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FA2FD-B9B4-485A-BBA8-50E7E75EDB9C}" type="datetimeFigureOut">
              <a:rPr lang="ar-SA" smtClean="0"/>
              <a:t>21/05/38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A5E2-5F3A-4320-BD67-78F78A2EC7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FA2FD-B9B4-485A-BBA8-50E7E75EDB9C}" type="datetimeFigureOut">
              <a:rPr lang="ar-SA" smtClean="0"/>
              <a:t>21/05/38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A5E2-5F3A-4320-BD67-78F78A2EC73F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FA2FD-B9B4-485A-BBA8-50E7E75EDB9C}" type="datetimeFigureOut">
              <a:rPr lang="ar-SA" smtClean="0"/>
              <a:t>21/05/38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A5E2-5F3A-4320-BD67-78F78A2EC7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FA2FD-B9B4-485A-BBA8-50E7E75EDB9C}" type="datetimeFigureOut">
              <a:rPr lang="ar-SA" smtClean="0"/>
              <a:t>21/05/38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A5E2-5F3A-4320-BD67-78F78A2EC7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FA2FD-B9B4-485A-BBA8-50E7E75EDB9C}" type="datetimeFigureOut">
              <a:rPr lang="ar-SA" smtClean="0"/>
              <a:t>21/05/38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A5E2-5F3A-4320-BD67-78F78A2EC7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FA2FD-B9B4-485A-BBA8-50E7E75EDB9C}" type="datetimeFigureOut">
              <a:rPr lang="ar-SA" smtClean="0"/>
              <a:t>21/05/38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A5E2-5F3A-4320-BD67-78F78A2EC73F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FA2FD-B9B4-485A-BBA8-50E7E75EDB9C}" type="datetimeFigureOut">
              <a:rPr lang="ar-SA" smtClean="0"/>
              <a:t>21/05/38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A5E2-5F3A-4320-BD67-78F78A2EC7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FA2FD-B9B4-485A-BBA8-50E7E75EDB9C}" type="datetimeFigureOut">
              <a:rPr lang="ar-SA" smtClean="0"/>
              <a:t>21/05/38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A5E2-5F3A-4320-BD67-78F78A2EC73F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CFA2FD-B9B4-485A-BBA8-50E7E75EDB9C}" type="datetimeFigureOut">
              <a:rPr lang="ar-SA" smtClean="0"/>
              <a:t>21/05/38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98A5E2-5F3A-4320-BD67-78F78A2EC73F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0.png"/><Relationship Id="rId7" Type="http://schemas.openxmlformats.org/officeDocument/2006/relationships/diagramData" Target="../diagrams/data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diagramDrawing" Target="../diagrams/drawing1.xml"/><Relationship Id="rId5" Type="http://schemas.openxmlformats.org/officeDocument/2006/relationships/image" Target="../media/image2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1.jpeg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2" y="-144463"/>
            <a:ext cx="9144000" cy="704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 descr="data:image/jpeg;base64,/9j/4AAQSkZJRgABAQAAAQABAAD/2wCEAAkGBhQQERUUEhESFRQUEBUUFxQUFBAVDxQSFBcVFBQUFRUXGyYeFxkjGRIUHy8gIycpLCwsFR8xNTAqNSYrLCkBCQoKDgwOGg8PGikcHBwpKSksKSkpLiw1NSktKSkpKSk1LCk1KTUtKSksMDUpLi8qLTQtLzUpKS0uLC01Mi4pKv/AABEIAOEA4QMBIgACEQEDEQH/xAAcAAEAAgMBAQEAAAAAAAAAAAAABAUCAwYHAQj/xABNEAABAwEDBgoFCQMKBwAAAAABAAIDEQQSIQUTMUGRsQYHMlFhcXKBocEiM1Jz0RQjQlOCkrLC8ENi4RUkJTREY5Oi0uIWdIOjs8Px/8QAGQEBAQEBAQEAAAAAAAAAAAAAAAECAwQF/8QAJhEBAAICAAQFBQAAAAAAAAAAAAERAiEDEjFRBBNBgaEiMmGx8P/aAAwDAQACEQMRAD8A9xREQEREBERAREQEREBERAREQEREBERAREQEREBERAREQEREBERAREQEREBERAREQEREBERAREQEREBERAREQEREBERAREQEREBERAREqgIiICIiAiIgIiICIiAiIgIiICIiAiIgIiICIiAiIgIiICIiAsQsliEBEWua0NYKucGjnJAQbEVRaOEbBgxrnnn5Ldpx8FXzZRmk+ldHM3Dx0q0lugtFuZHynAdH0tmlQJMu19W3vd8AqyCwf/damyZqBt6R7WjpOJ6hpKUky2st8p9n7v8AFSY7VJrDdh+K5vKPC0BpzDB23Y94aMNp7luyfbLZKy8C1jaVvyNaG05xQfwQ26QTu5t6yzx9lUj+E7WNo14mf7TQGx17tPco2S+E887i1sTXEHGgcAOsk4Iu3SZ88yfKOhQJ8tthFJnR5zUyMknvqcPBQTwqNRSKtTQAON7uwxQ2vvlHQU+UDmKjttlGXpWiPmBNXbAPBVzOFMbiQGOwOstrsRNrrPjp2Jnx+go9jtOcxDHAanGlD1DSpBjQ2+54c+9M8OdY5tfM2lFs86OcL7nBzha82sSxQtuzg5xtX2+OcKI5q1uahzLCqKmlYFHc00wJp1lWjmdCFktVnNWt7I3Lao0IiICi222thYXvrQYYAkknQAFKVTwh9UPeDc5BRZQ4TSyGkVYm9mrz36u7aqwve41c8E87muLtpcrJrVsa1aZV8T3DXGe9w+KmxzP5mH7f+1bhGOYLMQNOobAiNkNreP2dep7fOikskrpif95h/OozbK32RsWYsbebxKCc1jMKwOJ01LI3EeKztDWSikjHuFa0dESK9VFCFlH733nfFZthPtvH23KUczJ+SbMR6UI/w5RuCksMTWXGkMbooLzPEUK0tjd9Y/7wO8LMCT612xh8kpeZCbkGyYkO04n5447SpdhsMEWMWbqdLy5pftWz5z6zaxq+Fj+dh64x8VC4QrZwebKamRxJ1l7SO70MAt2TODUcONXPP7xF0dQAA8FvEb+aH7h+K+Ud9XDsI8kW4WVEVY57vqo+5zh+VYfKiP2OyVw8laLhbIqH+UyZC0RvF1rXGkxqbxcBpOj0CtrsoH6uUdUjSPEpRa4cVqe8KodlE+zN/wBs+a0vtvvvut8kpmVpJMFGktCq5badWcxIAFzWcFY2Kza3YnwCqN0UBOLtnxXy0twPUpoaots0KCfZuS3sjcty02bkt7I3Lco6CIiAqnhAPmh7wbnK2VVl71Y94NzkFG0LiuNfhRLY4YWQSOjfK5znOaaPuMugAO0gEnV7K7dgXjPHBas7lAR6ooY2d5BkP4wtMwpIuMS3jRbJ+95I8VPh40MoD+0uPWyE72KFkjI2dJDWNNKaaa9G4q0ZwX/um/rqRUmLjZt4/aMPXDD5NU6Ljhto0iA/9I+TlXx8FAf2Wwu+K3Dgm36t33j8UNLeLjmtOuCznulH51Mh46ZfpWWE9TpR8Vz7eCLfZk2/wWbeBzeeTwPkiadVFx0+1Yx3TO/0KXFxzRa7I8dUrTvYFxo4HD6x33R8V9HA06pdrP8Acg7xnHFZtdnnHUYj5hSWcbdjP0LQPsRn8688/wCC36pG94cPitNp4JTMFRdfTU0m93AgV7koes5O4xrFM4NzrmEmgzjS1te1Ugd5XTgL80AUXtPFZll09kuPNXQvuVOm4QCzZ6Q+yFKHVTGgJOhVByi0mgIWzhHbGAXX1LQKuANCeYdS84neI5RJF6PpAEDkuBNKEKwkvQIjWc9MLf8AK9/+sL5lPLlmsxa2eeKIuFWh7w0kDAkVK0WCWr43c7HjxY4fhK8v4+f6zZv+Xd/5Csy3hET1emDhfYD/AG2zf4zPit0XCCxvIDbXZySQABNESScAAK4lfmOG76Nfa9LTS7Vv+5TMlhvymKlK/KIKUrTSL9Oiqm24xxma2/TlogoW09tu9TbK3T1/BaLVym+9G9S7EMD2ytOLfTBQ7YMCprgodsbgkEpln5LeyNy3LVZ+S3sjctqjYiIgKry6Pmx7wbnK0VZlz1Y7Y3OQUzAvAOGtpzuVbS7mme3uZSMfhX6ChGI61+bLbLftU7ueV5+88laZh0/A7S/7P5l0sZw+15Lm+COiTqbvXRMOA7R3IqdDp6h8VIZq7XmVGg0nrHmpLPo928IiTE7T1rdG7A9SjsOB61vbocgziOP2QtrGigw1LRGce7zW+N25BJEQ5hrW1sAOoaEYdy3N0Irzjhzk4RWmrRQSMD+i9Uh26veuh4nLVSaeP2omvp0sdT/2KHxlQ+pd0PbsukbyonFbaLuUWD245G/5b/5ER3nCOzOfeOq8d9AuOtMF0tHft0frpXp9uaDC7DWV5rlU/O7NyDqrCPQiI03gKkVHpMcwd1XBR8sZHbJR1uFilNLkbjZpxdJIcbxzj6NpXmx1qTk0VhYeZ0Z2Pb5VVdwpgiNrgkfb4YDE1jrj3ESACS8Xx0eAC8C4bwIIA6QZLfDmbqPhHh4FWSRt4WWwObR1C1loaKtbU1x1UJWFg4JWIyNLIMnl+LmXJJ719ovMNLxwqKnDQFXWTJgaLT/TVnfnzVtbRT9o+QmQ5yrS5jhESzQ0V5gJH8lSufYyzK8F2HlsFpLtM2coz0vnvmzmfnKYCvQsut5x3dtZjMSM82IHONpmnSOaR032gg1VtY9B7RUN/Kb7xqn2QYHtFaee7ltKiWrQpblEtWhT1SUuAeiOyNy2rXByW9kblsRsREQFWZb9WPeDc5WarMt+rHvBucgq4dK/McZrLJ1+ZX6cg0hfmRopLIP3txK0zDrOChwk+zvXRNOjr81zXBc4P6guiDtH61oqbE7T2hvUqN2jq+Cr46m91hToxu8giJLX4faWxk2Dun4LTXDDn80GvuQSQ9bo3/ruUMDeFuadPcgsmSfhUqKTDYqyJ1T3KwhGGzcg57jHbWGM80pG1v8ABc5wCku5Rs/vabWuHmul4wz/ADdnvh+Fy5TgUf6Qs3v270V7fbB8wV5pln13cF6faR8wepeY5cHz3cEhl1eSz/Nq8zAdhr5LiOMC0llvkAeW1jhwDy2voSCtM6ytD0Hr1Htsnf1U+6duKreM3KTrPCxzBE29I5rppIWzBlBVrAC11C41xIp6J51jN6/BZVxY9b08mt9vmjNWzPo7EC9UVFKjlOrqxJ19C73KWTrC/JjpMy3GzlwtNbPnXWi5UXnB98lz6NuUwqRdAAK6DgTDFbLI2Saz2V7r7m5wWeJrZGilHhpaKaS06qtNFx2TsrskyiI32KwFjrSYcwLMwWiMB5YHl1zEil4itKVwCxVPp58WeLNRExOG5qer1aDRH1s3BWdj0HtO3qARi33g3qfY9B7Tt66vg9dtzlEtnJUtyhW52HciymQclvZG5bVqg5LeyNy2qNCIiAqzLXqx7wbnKzVZlv1Y7Y3OQVkOkda/NmVYc3bbQzmmlGx5X6RYvAOH9mzWVrQPakLv8Rof+ZaZhM4MHl9kea6Iav1rXLcHpg0vqaVA3ldIyQVGI/RRVlZxgesKY38vkoETxQ9amtOnslEbScB+ta+MPlvTUOpYgoJAO8b1u5+5Qw/8XmpAdp60G+N2PeFY2aXDv8lVtO8KTFJ+JBT8YM3zMY55Cdjf4rnuAwrlCze+B2AnyU/h3PXNN7Z23R5FaeLSC/lKH92+7ZG+njRFe1Wg0h+yvMsueu7hvK9NtfqT1LzLLPrtiQy6iwGlmPuzuKreM+WdtnYIhIYjKRMYuWG4XKkNJDK3q0Gm6rTJ7fmWjna0bSB5qp4UcI7fBOWxWekIALZmwy2kvJFSCGOGbpiMRq6VnLo9HhonzImK13WfAKeV9jYZ2yNN4hmdpnTCKBpdRo13qYaAOs8TknLM5yt6bHZ507o3x5mC62EGhdfAvhoYah9cbuNQVf5J4YW57JS+wOfcYC2QRzQB7i5oIMb7zjQOc70KmjDhiFXQ8Ztozl10MB9KmbDLcyalaa2O69GtYl7cOHnGWf0xN/l6K7S33g3qZZNB7R3qts85kZG8scwuLHFj+WwnEtd0hWVk0HtHeuj5XSW8lQMoOwKmkqut5wKErOz8lvZG4LatUA9FvZG5bVGxERAVZlv1Y7Y3OVmqzLfqx2xucgqWLxnjqsWbtsco/aQNNf3mEsPhdXszSuS4y+Bz8owR5m7nYnOIDiBea8CoBOANWg49K0zDxKLKA1g+CmRZSHOQrB/FdlBv9mJ7L4Tuco0nAi3M02Ofujc78IKNNsWVf7w7XKwgy0Rol/zKhkyPPHy4JW9qOQbwtYYRpwRHXRZbfqkG1qlxZbfzg9wXFNCzaEHeR5bdrA011qZFl0+yF5/HKR9I7SpLLa8fTdtKI9Bjy4Nbf0FIiy23mOleeMylJ7Z8PgtjsqyEUvbAAdqoseFOURNN6OhjbvfUk76dy6Ticst62Pf9XZzte5oHgHLgLy9b4l7BdhnmI5cjWA9EYJPjJ4KSrurZ6k9S8vyvJ8+esL0/KHqj1nevK8tWF3ygOGglop14b6JCO1sHqo+l0X4mncFTcJ2ZUzrjZnOzF0XBZ22cyh1Mc6JqE4+yaU1LorLZrrYm8xJ+7G7zIXPcKeB1ptEzpI7TeYbt2F81ohbFQUdcMQIdXTiK9azk9HhpxjO8q94tqybbMsNjmLoWSXWDNZ/MxzufVtQWxOukXb5oSMQMcVVs4WZYa4fzdz3VFYjY52t1VGcBpz411K0ybwWyjDFKG21rC6MNjY58toa14c0l+ckaCyoDhQA8qupVwyRlhrvRknvanvtlnkgr0xuZWnRRYe7Hy5mfs/X97O+s8r3MjdIy483C5lQ644gEtvDA0OFVZWQ4HtHeqyO+GRiUtMlGXywEML6ekWg4gVU6yPwPaO9dHyJ6pJKj2VgkN6hoHEY63NJGzBbxjgFIa2gUWH0LJYhZI0IiICr8rQl0dGipDgaDTTEeasFgEHOfJ3jSx33XL6Oo7CujRW0pQNeFuargsB0gbAsDZ2+y3YEtOVBYF9fZI3cqNju01p3hTPkrfZHivnyUdO0pZUqmXgvZH8qy2c9cUVfwqJJxeZPdpscQ7Icz8JC6H5N0nw+C+5np8EsqXIzcU+T3aIXt7Ms3m4qJJxNWM6H2hv24zvYu6uHnCUPRtKDzqXiThPItUw7TY3bgFEl4kT9G2D7UJ8pF6hU83iF9vHmPglq8qs3Em++M5amXNdxjr56rxoPFemZKyXHZYmwxNoxgoOfnJJ1kkkk9Kk5zr2FYmYc6DTb7KXt9GnUVUWbgt6YfIRgahoxx1VKvROOcbQvt9EV87aSNA1ROP3nRgbnLmrfbpmySenI2kpDRS6y59GjjZpAQRQ1qca6NC6WQ1md0RR+Lpf8ASsqEc6zK4zTl7LlmQtf86TdaKucIXBgMsbA+rI2DkOkddcDS5zLJmXXmS4Jort+mcc+wlobWl4tbI13TSmtXMj5Q8Ggc0VpdddOOitebFSr4I9KnVWo8VnHK/R0ymI7fCvsdrMsMMjqVdQm7yTjpGJwOnSdKm2Z+ntHetdscKNp7Y2KVkyDEuOi8afFdHGdyl2OItY28auui8RoJpjTvW9EUbAsliFkgIiICxWSIMUWSIMUWSIMUWSIMUWSIMUWSIMUWSIMUWSIMCOhYmEeyNgW1EEY2Jla3BUgCug0FSBh1nahsTeY/ed8VJRBDOTxzu2/ELE5N/fdsafJTkRKVj8kVpV+FQeTjh3qwY2goBgFmiKxRZIgxCyREBERAREQEREBE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3317" name="AutoShape 5" descr="data:image/jpeg;base64,/9j/4AAQSkZJRgABAQAAAQABAAD/2wCEAAkGBhQQERUUEhESFRQUEBUUFxQUFBAVDxQSFBcVFBQUFRUXGyYeFxkjGRIUHy8gIycpLCwsFR8xNTAqNSYrLCkBCQoKDgwOGg8PGikcHBwpKSksKSkpLiw1NSktKSkpKSk1LCk1KTUtKSksMDUpLi8qLTQtLzUpKS0uLC01Mi4pKv/AABEIAOEA4QMBIgACEQEDEQH/xAAcAAEAAgMBAQEAAAAAAAAAAAAABAUCAwYHAQj/xABNEAABAwEDBgoFCQMKBwAAAAABAAIDEQQSIQUTMUGRsQYHMlFhcXKBocEiM1Jz0RQjQlOCkrLC8ENi4RUkJTREY5Oi0uIWdIOjs8Px/8QAGQEBAQEBAQEAAAAAAAAAAAAAAAECAwQF/8QAJhEBAAICAAQFBQAAAAAAAAAAAAERAiEDEjFRBBNBgaEiMmGx8P/aAAwDAQACEQMRAD8A9xREQEREBERAREQEREBERAREQEREBERAREQEREBERAREQEREBERAREQEREBERAREQEREBERAREQEREBERAREQEREBERAREQEREBERAREqgIiICIiAiIgIiICIiAiIgIiICIiAiIgIiICIiAiIgIiICIiAsQsliEBEWua0NYKucGjnJAQbEVRaOEbBgxrnnn5Ldpx8FXzZRmk+ldHM3Dx0q0lugtFuZHynAdH0tmlQJMu19W3vd8AqyCwf/damyZqBt6R7WjpOJ6hpKUky2st8p9n7v8AFSY7VJrDdh+K5vKPC0BpzDB23Y94aMNp7luyfbLZKy8C1jaVvyNaG05xQfwQ26QTu5t6yzx9lUj+E7WNo14mf7TQGx17tPco2S+E887i1sTXEHGgcAOsk4Iu3SZ88yfKOhQJ8tthFJnR5zUyMknvqcPBQTwqNRSKtTQAON7uwxQ2vvlHQU+UDmKjttlGXpWiPmBNXbAPBVzOFMbiQGOwOstrsRNrrPjp2Jnx+go9jtOcxDHAanGlD1DSpBjQ2+54c+9M8OdY5tfM2lFs86OcL7nBzha82sSxQtuzg5xtX2+OcKI5q1uahzLCqKmlYFHc00wJp1lWjmdCFktVnNWt7I3Lao0IiICi222thYXvrQYYAkknQAFKVTwh9UPeDc5BRZQ4TSyGkVYm9mrz36u7aqwve41c8E87muLtpcrJrVsa1aZV8T3DXGe9w+KmxzP5mH7f+1bhGOYLMQNOobAiNkNreP2dep7fOikskrpif95h/OozbK32RsWYsbebxKCc1jMKwOJ01LI3EeKztDWSikjHuFa0dESK9VFCFlH733nfFZthPtvH23KUczJ+SbMR6UI/w5RuCksMTWXGkMbooLzPEUK0tjd9Y/7wO8LMCT612xh8kpeZCbkGyYkO04n5447SpdhsMEWMWbqdLy5pftWz5z6zaxq+Fj+dh64x8VC4QrZwebKamRxJ1l7SO70MAt2TODUcONXPP7xF0dQAA8FvEb+aH7h+K+Ud9XDsI8kW4WVEVY57vqo+5zh+VYfKiP2OyVw8laLhbIqH+UyZC0RvF1rXGkxqbxcBpOj0CtrsoH6uUdUjSPEpRa4cVqe8KodlE+zN/wBs+a0vtvvvut8kpmVpJMFGktCq5badWcxIAFzWcFY2Kza3YnwCqN0UBOLtnxXy0twPUpoaots0KCfZuS3sjcty02bkt7I3Lco6CIiAqnhAPmh7wbnK2VVl71Y94NzkFG0LiuNfhRLY4YWQSOjfK5znOaaPuMugAO0gEnV7K7dgXjPHBas7lAR6ooY2d5BkP4wtMwpIuMS3jRbJ+95I8VPh40MoD+0uPWyE72KFkjI2dJDWNNKaaa9G4q0ZwX/um/rqRUmLjZt4/aMPXDD5NU6Ljhto0iA/9I+TlXx8FAf2Wwu+K3Dgm36t33j8UNLeLjmtOuCznulH51Mh46ZfpWWE9TpR8Vz7eCLfZk2/wWbeBzeeTwPkiadVFx0+1Yx3TO/0KXFxzRa7I8dUrTvYFxo4HD6x33R8V9HA06pdrP8Acg7xnHFZtdnnHUYj5hSWcbdjP0LQPsRn8688/wCC36pG94cPitNp4JTMFRdfTU0m93AgV7koes5O4xrFM4NzrmEmgzjS1te1Ugd5XTgL80AUXtPFZll09kuPNXQvuVOm4QCzZ6Q+yFKHVTGgJOhVByi0mgIWzhHbGAXX1LQKuANCeYdS84neI5RJF6PpAEDkuBNKEKwkvQIjWc9MLf8AK9/+sL5lPLlmsxa2eeKIuFWh7w0kDAkVK0WCWr43c7HjxY4fhK8v4+f6zZv+Xd/5Csy3hET1emDhfYD/AG2zf4zPit0XCCxvIDbXZySQABNESScAAK4lfmOG76Nfa9LTS7Vv+5TMlhvymKlK/KIKUrTSL9Oiqm24xxma2/TlogoW09tu9TbK3T1/BaLVym+9G9S7EMD2ytOLfTBQ7YMCprgodsbgkEpln5LeyNy3LVZ+S3sjctqjYiIgKry6Pmx7wbnK0VZlz1Y7Y3OQUzAvAOGtpzuVbS7mme3uZSMfhX6ChGI61+bLbLftU7ueV5+88laZh0/A7S/7P5l0sZw+15Lm+COiTqbvXRMOA7R3IqdDp6h8VIZq7XmVGg0nrHmpLPo928IiTE7T1rdG7A9SjsOB61vbocgziOP2QtrGigw1LRGce7zW+N25BJEQ5hrW1sAOoaEYdy3N0Irzjhzk4RWmrRQSMD+i9Uh26veuh4nLVSaeP2omvp0sdT/2KHxlQ+pd0PbsukbyonFbaLuUWD245G/5b/5ER3nCOzOfeOq8d9AuOtMF0tHft0frpXp9uaDC7DWV5rlU/O7NyDqrCPQiI03gKkVHpMcwd1XBR8sZHbJR1uFilNLkbjZpxdJIcbxzj6NpXmx1qTk0VhYeZ0Z2Pb5VVdwpgiNrgkfb4YDE1jrj3ESACS8Xx0eAC8C4bwIIA6QZLfDmbqPhHh4FWSRt4WWwObR1C1loaKtbU1x1UJWFg4JWIyNLIMnl+LmXJJ719ovMNLxwqKnDQFXWTJgaLT/TVnfnzVtbRT9o+QmQ5yrS5jhESzQ0V5gJH8lSufYyzK8F2HlsFpLtM2coz0vnvmzmfnKYCvQsut5x3dtZjMSM82IHONpmnSOaR032gg1VtY9B7RUN/Kb7xqn2QYHtFaee7ltKiWrQpblEtWhT1SUuAeiOyNy2rXByW9kblsRsREQFWZb9WPeDc5WarMt+rHvBucgq4dK/McZrLJ1+ZX6cg0hfmRopLIP3txK0zDrOChwk+zvXRNOjr81zXBc4P6guiDtH61oqbE7T2hvUqN2jq+Cr46m91hToxu8giJLX4faWxk2Dun4LTXDDn80GvuQSQ9bo3/ruUMDeFuadPcgsmSfhUqKTDYqyJ1T3KwhGGzcg57jHbWGM80pG1v8ABc5wCku5Rs/vabWuHmul4wz/ADdnvh+Fy5TgUf6Qs3v270V7fbB8wV5pln13cF6faR8wepeY5cHz3cEhl1eSz/Nq8zAdhr5LiOMC0llvkAeW1jhwDy2voSCtM6ytD0Hr1Htsnf1U+6duKreM3KTrPCxzBE29I5rppIWzBlBVrAC11C41xIp6J51jN6/BZVxY9b08mt9vmjNWzPo7EC9UVFKjlOrqxJ19C73KWTrC/JjpMy3GzlwtNbPnXWi5UXnB98lz6NuUwqRdAAK6DgTDFbLI2Saz2V7r7m5wWeJrZGilHhpaKaS06qtNFx2TsrskyiI32KwFjrSYcwLMwWiMB5YHl1zEil4itKVwCxVPp58WeLNRExOG5qer1aDRH1s3BWdj0HtO3qARi33g3qfY9B7Tt66vg9dtzlEtnJUtyhW52HciymQclvZG5bVqg5LeyNy2qNCIiAqzLXqx7wbnKzVZlv1Y7Y3OQVkOkda/NmVYc3bbQzmmlGx5X6RYvAOH9mzWVrQPakLv8Rof+ZaZhM4MHl9kea6Iav1rXLcHpg0vqaVA3ldIyQVGI/RRVlZxgesKY38vkoETxQ9amtOnslEbScB+ta+MPlvTUOpYgoJAO8b1u5+5Qw/8XmpAdp60G+N2PeFY2aXDv8lVtO8KTFJ+JBT8YM3zMY55Cdjf4rnuAwrlCze+B2AnyU/h3PXNN7Z23R5FaeLSC/lKH92+7ZG+njRFe1Wg0h+yvMsueu7hvK9NtfqT1LzLLPrtiQy6iwGlmPuzuKreM+WdtnYIhIYjKRMYuWG4XKkNJDK3q0Gm6rTJ7fmWjna0bSB5qp4UcI7fBOWxWekIALZmwy2kvJFSCGOGbpiMRq6VnLo9HhonzImK13WfAKeV9jYZ2yNN4hmdpnTCKBpdRo13qYaAOs8TknLM5yt6bHZ507o3x5mC62EGhdfAvhoYah9cbuNQVf5J4YW57JS+wOfcYC2QRzQB7i5oIMb7zjQOc70KmjDhiFXQ8Ztozl10MB9KmbDLcyalaa2O69GtYl7cOHnGWf0xN/l6K7S33g3qZZNB7R3qts85kZG8scwuLHFj+WwnEtd0hWVk0HtHeuj5XSW8lQMoOwKmkqut5wKErOz8lvZG4LatUA9FvZG5bVGxERAVZlv1Y7Y3OVmqzLfqx2xucgqWLxnjqsWbtsco/aQNNf3mEsPhdXszSuS4y+Bz8owR5m7nYnOIDiBea8CoBOANWg49K0zDxKLKA1g+CmRZSHOQrB/FdlBv9mJ7L4Tuco0nAi3M02Ofujc78IKNNsWVf7w7XKwgy0Rol/zKhkyPPHy4JW9qOQbwtYYRpwRHXRZbfqkG1qlxZbfzg9wXFNCzaEHeR5bdrA011qZFl0+yF5/HKR9I7SpLLa8fTdtKI9Bjy4Nbf0FIiy23mOleeMylJ7Z8PgtjsqyEUvbAAdqoseFOURNN6OhjbvfUk76dy6Ticst62Pf9XZzte5oHgHLgLy9b4l7BdhnmI5cjWA9EYJPjJ4KSrurZ6k9S8vyvJ8+esL0/KHqj1nevK8tWF3ygOGglop14b6JCO1sHqo+l0X4mncFTcJ2ZUzrjZnOzF0XBZ22cyh1Mc6JqE4+yaU1LorLZrrYm8xJ+7G7zIXPcKeB1ptEzpI7TeYbt2F81ohbFQUdcMQIdXTiK9azk9HhpxjO8q94tqybbMsNjmLoWSXWDNZ/MxzufVtQWxOukXb5oSMQMcVVs4WZYa4fzdz3VFYjY52t1VGcBpz411K0ybwWyjDFKG21rC6MNjY58toa14c0l+ckaCyoDhQA8qupVwyRlhrvRknvanvtlnkgr0xuZWnRRYe7Hy5mfs/X97O+s8r3MjdIy483C5lQ644gEtvDA0OFVZWQ4HtHeqyO+GRiUtMlGXywEML6ekWg4gVU6yPwPaO9dHyJ6pJKj2VgkN6hoHEY63NJGzBbxjgFIa2gUWH0LJYhZI0IiICr8rQl0dGipDgaDTTEeasFgEHOfJ3jSx33XL6Oo7CujRW0pQNeFuargsB0gbAsDZ2+y3YEtOVBYF9fZI3cqNju01p3hTPkrfZHivnyUdO0pZUqmXgvZH8qy2c9cUVfwqJJxeZPdpscQ7Icz8JC6H5N0nw+C+5np8EsqXIzcU+T3aIXt7Ms3m4qJJxNWM6H2hv24zvYu6uHnCUPRtKDzqXiThPItUw7TY3bgFEl4kT9G2D7UJ8pF6hU83iF9vHmPglq8qs3Em++M5amXNdxjr56rxoPFemZKyXHZYmwxNoxgoOfnJJ1kkkk9Kk5zr2FYmYc6DTb7KXt9GnUVUWbgt6YfIRgahoxx1VKvROOcbQvt9EV87aSNA1ROP3nRgbnLmrfbpmySenI2kpDRS6y59GjjZpAQRQ1qca6NC6WQ1md0RR+Lpf8ASsqEc6zK4zTl7LlmQtf86TdaKucIXBgMsbA+rI2DkOkddcDS5zLJmXXmS4Jort+mcc+wlobWl4tbI13TSmtXMj5Q8Ggc0VpdddOOitebFSr4I9KnVWo8VnHK/R0ymI7fCvsdrMsMMjqVdQm7yTjpGJwOnSdKm2Z+ntHetdscKNp7Y2KVkyDEuOi8afFdHGdyl2OItY28auui8RoJpjTvW9EUbAsliFkgIiICxWSIMUWSIMUWSIMUWSIMUWSIMUWSIMUWSIMUWSIMCOhYmEeyNgW1EEY2Jla3BUgCug0FSBh1nahsTeY/ed8VJRBDOTxzu2/ELE5N/fdsafJTkRKVj8kVpV+FQeTjh3qwY2goBgFmiKxRZIgxCyREBERAREQEREBE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4361" y="4365104"/>
            <a:ext cx="84096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72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المجالات </a:t>
            </a:r>
            <a:r>
              <a:rPr kumimoji="0" lang="ar-SA" sz="7200" b="1" i="0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الكهربائيه</a:t>
            </a:r>
            <a:r>
              <a:rPr kumimoji="0" lang="ar-SA" sz="72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7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والمغناطيسية في الفضاء</a:t>
            </a:r>
            <a:endParaRPr kumimoji="0" lang="ar-SA" sz="8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AutoShape 7" descr="data:image/jpeg;base64,/9j/4AAQSkZJRgABAQAAAQABAAD/2wCEAAkGBhQSEBQUEhQWFBQUFBQUFBQUFBQPFBQUFBQVFBUUFBQXHCYeFxkkGRQUHy8gJCcpLCwsFR4xNTAqNSYrLCkBCQoKDgwOGA8PGSkfHR8sKiwuLykqLCwsLSk0KTApKSwpLCwpKSosLCksLCkpLC4sKSwpLCwsLCksLCwsLCwsKf/AABEIAKoBKQMBIgACEQEDEQH/xAAcAAABBQEBAQAAAAAAAAAAAAAEAAECBQYDBwj/xABKEAABAwEEBAcMBgoCAgMAAAABAAIRAwQSITEFE1GRIkFSYXGh0QYUFSMyM1NygZKxwQdzk7LS8BYXQlRigqKzw+E1wnSjJIPE/8QAGgEBAQADAQEAAAAAAAAAAAAAAAECAwUEBv/EAC4RAAICAQIEBAUEAwAAAAAAAAABAhEDElEEExQhM0Fh8DFxgZGhIiMyUsHh8f/aAAwDAQACEQMRAD8A9mrWzhETEZqPfA5TkFXPjH+t8gmBVIHa8cpyWvHKcgpSlUgZrhy3Ja4ctyDvJrygDdcOW5LXDluQV5KUAbrhy3J9cOW5BSlKAN1o5bk2tHLcg5SvKgM1o5bursS1o5b+rsQcpXkAZrRy39XYm1o5b+rsQl5NKAM1o5b+rsS1o5b+rsQd5NKAN1o9I/q7EtaPSP6uxBXkpUAbrh6R+5vYlrh6R+5vYgZSlUB2uHpH7m9ibXD0j9zexBSlKUA3Xj0jtzexLXj0jtzexBSoygD++B6R25vYl3yPSO3N7FXymJSgWPfQ9I7c3sXOhbpL5ecHQIaMrrTjhnigZQ1mdwqv1n+KklFLzvwcs+63sTd+Dln3W9irLya8lAtO/Ryz7rexLv0cs+63sVUSmlKBbd+jln3QmNuHLPujsVVeUS5KIXNn0hLg2ZkxMQUes5YT41nrfIrRqMqKSsfGP9b5Jk1Y+Mf6xSlUDyuNW2NbmfZmVztdYgQN6q6tNAWTtKM59ygdKt2HqVYGpwxC0WB0r/D1/wCkx0seSN6BuJriAN8LHYOtN4VdsHX2oS4lcQUFHSj+bcm8Jv5tyGuJXEAT4TftG4JvCT9o3BD3UrqAI8JP2jcEvCb+bch7qa6gCvCj+bcl4Vdzbj2oa6muoAvwq7YOvtT+FjyR1oO6lcQBo0t/D1/6UhpUck70BcSuIKLEaUbsPV2qY0izn3Ks1aV1UUW9O0A5FTJVVRpkqxYTGKEJymlNKYoBEqg0/wB0TbDZrTaHNL7lRoDRhec5lFrRPEJOJV+sH9Kn/FWz6+j/APnUBlP1+1f3Sl9o9P8Ar9q/ulP7R/YvLrNZXVDDQSdgxK6u0Y8PuFpvcmMdyncHpn6/an7pT+1f2Jfr9qfulP7V/wCFeZ1dGPa665pDjENIxM5QErRoyowgPaWk5AgiU7g9M/X5U/dGfau/CvSe5Pumbb7K2uxpZJc1zCQbr2xIkZjEGedfNFr0e+nF9pbOUgieiV7H9BNrvWO0U+RXD/ZUpgf4iiB6lYD41nrD4FaVZuwedZ6w+BWkRlKGufGP9YpiUq58Y/1imJVID1BJXF9GV1JSCArq9MtQotR2Kx0g34fn4Kod5S5+fNOM2kzp8PhhKCbROrbCMoXMW53NuXOuVyC0PNPc9KwY9gk2t23qCibY/b1BRIUYU5k92XlQ/qvsS77fyj1JC0v5RUbqdrVNct2Xlw2X2OwrO2lRNd3KO9SAXBxTXLcaI7In3w7lHelr3co71CVINlTXLcrhHZCNpfyil30/lHqUS1NdWWuW7MeXDZfY6C2P29Q7FIWx23qC5Qnuq8ye7Jyof1X2Opt7hs3KdK3uPEOvtQbzipUc1edPcnIx7BxtuWHWiqJkjn7JVY7MdKMstW65jTyx2fPrWcOInqSbNWTh8eltIvKFnhdKjcFJpSfkumck4JkpTFAPKwn0pf8AFWz66h8bOtzKwv0o/wDF2366h8bOgPFdAAEvyJLCA1weWulzZDtWLwETlGMcUgnUqgNZ7geA1ha0kOuRq9WGuLQXNZdvY5wM5xVNo/yj4wUsDwnX8chd4AJ4+jBdaWVTxzGxhHD8YBMRAy9aM1AWza4FVpabrGBoBAdqg5rHOi8ZN3Wu45MOmZhc3uaKlGIbTZElgcWA6wuNwvBLuLOcZ4hCo++nRE4ZxJidsbUXXZFMHXMdBwpgvJE5kAiBzpYo7abeLrGiM3PNy/cLn3ZINThEkNbPFs453v0C2uK9qp8qlTf7jy3/ACrzO1PdDZcHcERDi66MeDjkeZbb6FLRd0pd9JQqt3Xan/RAfQNi84z1h81o1nLH51nrD5rRoymftJ8a/wBYpnFNaT41/rFM84KkOJKdigSp00ANbHZ8wVK52KuLfk5UvGuTnf62drh1+2iNZc2lTqrmAtB6Ds1yndXIKTXEZK2QndThqjrCmLksD1H8QXOFJMpYGhSY6EySA6Fqa6oAp9afzCpCQaoPcmc8lRKAgulHNQhTpBAdHOxHSugtk1aQ4r7T7S5oPwC5PzHSlVphr2Gcb7cOa80z1ncpdNFq00a9qcpgnXdPngZMkSmlAJBU6TXGqHNDgarZDgHA+KpZg4IyULZjw6v1g/tUkAnaJoehpfZU+xA6S0MCBqKVmBxnWUmQeCbowYTF67PHEwQuXdda6zKQNE3ZdD3xJY2CQcjAJwno2rO6J0paDXpinV1oLgHsvuq8EnhOM+TA45HFmvTDh3OGq0eXJxChPRTLDwbVkg0bJgAARZCQTeIJPAyggiDjcxPCkdrLoN5guo2OJ4X/AMYN/b4gWeTcw2l2MgcFUml7daRWfraurJvBjA99MNx4JF2AcOMzmjamkLY2xAzjrI1scIU7uDjIyvSL0dqy6V0u67mHVq2tL7Gm8BWb92ofY0vwrpZ9D0Kbg+nQoscMnMpU2OE4GHATkSsTorS9pNamGVDVBcA9l81eCTiTsgA8LDMLfzgtWXE8bps3YcyyptILsnnWesPmtGs3Yz41nrD5rSLQz0GctR8a/wBYqNQ4JWvzz/WKjUOCpDmujFyldWoUC0j5J5z2KlPlK80kOAOk/EKkcOEuPm/mztcP4aIVFFdHhRurUbxlKU91UvdhpN1CylzMHOIYCMxIJJGwwI9qsVqdIjdKy0dbGB10vYHckuaHe7MrsvELGypVfABMnE4wIxJML1ey3dRSs957tZdvPa4gim0AGoYHBEw3PHLbLiI8pqnZjhnzE21QTbdN06ZLRNR8Tq6YNR3tjL2rL6S7q7XehlF1IcV6mST7XiOpWNKxUbK8kB2MXi50hwmRAwGeGLfalbmms69TqSBiA9wbJjEAzGYA4s1qhmWr4dt2e/HwuutUqXp3BtBd0loNYU7QyWuIDXhoEOOV67hBOHFmtNaba2nF4xeMDAmSqqjZn1ao75e5kNcLzGh5Ba2WtIbz3VUaXbWqlt6k54BABaA7ZOXHO34QtmpTfkjVxGGOJXCWr8/nz/wX9t7oqVOMb0gHAjImN/NzI6z2kPaHNMgif9FYTSFke0X6tIMBvQC0uLQJiRF0Azt2kQAEXoTum1dNrbjS2cDeDTicQMMSPmNmOem1a7nh5jUql2NmSkoWeu17Q5pkH847F0hYG4ZSp5poUqYVIPUzCDtNU6xs83U5GVOJAW4+MHQPvLGRnE3wUlAKS7584CuzUZTvzPSooBFC2by6v1g/tUkSShbN5dX6wf2qSFCpVTp63V6TQbPR1kzeOJu7OAMXcePMrVV1p0gWvIBaOkNPt84D1KxlpdtWYTi5Kk6Mo/uotkmWkQ0kA0C2D0ElFWPuktjrkUTVkcIap1GDJEB8xlxkLWNtbTAD2k7A4fCVyttvFOJDnTldaX74y9q9Lzwa/gjyrh5p+IwimMMoJzHP08alOC42a0B7QYIniIg+0LrxLys9iC7CfHM9b5FaZZfR58cz1vkVqFiymYtZ8c/1io1DglbD45/rlNUyVBzC7tXBq7tQgPpFnix6xVGRw1c6Tr8Frc8XE9EiFTakkyM1x8/82drh/DQXQsJeYHahbZXp0Sb2MZkm6J9mKP0dVdeAjPj9hwQGndBsqnFzqZxyh7cc+CYO4+xapJtdj04nDXWR9gJvdC2ZaAGnAG4YnYHEYrLd2HdWyow0XAvDXAmDdAInIjPAkZLS6P0ZUo03sFUPEtLAHCmYxvNiq0tbMjETlC523RQqhmvoF7CwUiQ0E0nAgNe25eAY4NEwcCT0rSm4TuVtHpzRx01jr6nnOhtLs1jWNZq8CBdxDiRheBi8cBmSVvWWvUsDW+eqFusdgboAy2E4xEBok4YlZSp3PUqNQubfa5pkCrDgy7wjDg2eLMDcr/Qgc54fwHgYFkv4U7AREgYcROecLZnlF/qj8Dzrh8jjU2lWxK26aphwvtFV7AS5sON+8Wyx7xsA/OK46NsDLU9jqLXUWiBWbSDmRH7TXOJa7NuYnPNTtej7JUJq2d4pPa0kh7hSbUBbBbB44kiOaQr3uW05T73LGMcHTiWtvDyQMTIkrX2jG1a97G7w415/D/ZXWywPoOBZaGnLF7HtdLcnEtJxx6skfTtT30rt9zzDvJph4qOiIFRpDmGMMRkdir9OUbRUHBZfxPkAExGwYoHQVo1d/XONMRiHS1+GIIaefD2laVcoaj2cuMo3dte9gmzWh9Opqq9NzLw4Dni7eiGkScM8ZEY4bFV6XcylVu6prpAM02ljhM5loxbgcTPOitM91wY0tYc8Q+86o4XvKIGAHswxWKfplwqB03pzBOJ5weJenBglJ66r0s8ubIoKp038jeaNpd7kOBJDsCwltYDYMAMehXjLcw5jjg3S7DpDgvPu+67nXaNJ9QYHCm50yJBAbOYM+1Wmj+5yowh7iaRzIqVGtgcYczyjx4QksU0rciVhctMar51/029BjXzccDGY4wiHWKB0ql0Y5rHG64vc7CQLjWiI4IOJw4zHQryraiWxdPxWUG67nmyJJ/p+AJWbiEJb6eR/iA65RBa4kkggDbhPsT1QdmYno/JVasidGtCdMnXePngR5xPSVGUqmZ6SooUeULZjw6v1g/s0kQhrL5VX6wf2qSgCiUDaLG5xJBGfKcPgi6rZBExIIkZjnErhZrO5pJNRz+Z1zDLHggfkoQFqWB8yHD33COr58S7VtGio1usEkbC744TkFw0no6o9wNOqWYQReeB0gAx+c0U+zOuNaKjmkRLsHuMZglwOe9UHSzWcMaGtyGWJPxxXWcEFTsTwQTWe4AyQW08eaQ0FGTggCtG+eZ63yK1KyujPPM6fkVqliymVtvnn+uUnprd55/rlJyoINRDFwau7EIVlu8s7cOxBmuBgMSpabqEVf5R/27EDZXYTtzXGzeJI7mDw4/IOp1SHAzkidJWkOAIzjHpVa6uAudWrIw3LWpV2Njj3s413yqe21i3EEgzxGEfVtCrbW8FDICq90FcZVXxsLiRuK4N7r67CCC2QZBNOmSDtBuzOA3LnaKCra1mK3xUWa5X5Bj+6rGXULO6cybOwH+mEV+sI3Q00KBa0QG6stAHMAcFnatkK4GyFbtEJfE06pp2jW0/pDgRqKMdD/wASav3aNqRfs9B0TEscYnOOEsj3qVJtAqLDjTtIy5s38Wagd0DDlZrMP/opu+8Cug7pnjyLjPq6VOn91oWbZSO0IilT2lRxRU2/IvH6aqvHCqOI2FxjclRegKRR9lxIAxK0SSRuReaJHCG9Xl6MlXWINa0QcTmi2VFpTKwllpBwOCm1vFz/ABVdaHwOeUXY33nMH8YB9hWcXbowl2TNSUkiku6cABccT7VFIlJCiQtlPCq/Wj+1SRKFsvlVfrf8VJQHW1E3TGcGOPHoQGialUzrfZwNX/2dPErKo8DPZOwAbSeJcW2pvE5nvhWyaQLSdaqHN1eWN7gX+j9oR1o5zjcMZ8UqQqNInDbOYPQRmhbVpZjM/mTlOTQeJVdyNUcdF2iq4nWAQNjXsP8AVmOcKz4kHZdIseARkd/tBAI3IxRlQVozz7Ok/ArVLLaL8+zpP3StSsWUyWkD46p6xTgptIeeqesVGk7BUEw1dmhNTEqd1CFFp2nL2jiI3ZwepULy6mSDlzZdIWm0zTkt6DjsgghU1oZI4W/i/wBLjcQv3Gdvhu+KJXurpC1Jq9kI/MoSp+Z7VoPQQtNoxKr6tfnRNWiT+R84QVWyO59x+MLOKMWzhVqO6ehCVKzuSdy6V6T+ID2EFcS1/JduK9ETW2cX2k7DuK4Ptf5hd3veOJ249i4OtDufcVtRqbORtf5hN30dh3FTNodsO4p21nbDu/0sjGxMqOOTXbiiKdN/HA6SAubb5/Zd1rrTpP2fBYszQXZ2CeEZ6MOvNXNntrWiGgCdnH0lUlKxP4/mPijaVkIz/PxXnmk/M3RdFnStMOlWFK28ZVVRp+1WFChGLoA51odGwMo3qjtjRjP541aaMHjmgZX2j3R+dyr6dQkQ3Aco4H2BWWhQNcwDivH+krLF3nH5o15e0JP0Zp0iko1DgegrvHAAUkySFHQ1k8qr9b/jpolB2epBqnE+OgARJOrp4CcN6AKqUgc9kHjBBzBBzC4Gwt5DPswumvd6M+9T/Em1zuQfeZ2qFsdlAAQBhEQBAA2ADJAVdAsLi6MSZMl3ycB1I/Wu5B95nanFU8g729qqdEfcDoaGY117GceN0Y54ElHEJtYeT1t7VAVr3FEEgg8RHR7N6XZEqDtE+fZ0n7pWqWW0R59nSfulalYspk9IDx1T1iuDXQiNIDx1T1j8AhlQE0qkI6mJCqmOhE0a5GSpAyro1tQQ6RsIzQj+5ZpyqEfyg/NHUba054Hn7USH7FqlihN20ZxzZIdoszz+48/s1QP5I+cLhU7jXn9um7pDmHeAVqLyUrX0uPY2ri8u/wCEY2p3BuORZvd+EIWp3A1uIsP83a1by8leWPSY/Uy63L6Hnr+4W0bGn+cdq5O7g7R6NnvU16PKV5To4bsvW5Nl7+p5p+g9o9EPY+l2px3GWn0X/sp/iXpV5PKdHDdjrsmy9/U8z/Qy1ei/9lP8Sg7uHtXoR9pR7V6gE8p0kN2OuybL39Ty5vcHavRMH89L5KY7gLXyWfaN7V6YXJX1ekh6jrcmy9/U84Z9HVo4zTH8/Y1d2/R3VHHSPS9/4CV6BfTX06XH6k63L6GJpdwVbjq0m+o1xPvEfJE0u4QgzrRO24XHeXLW3k0rJcLi2Meszb/gzjO4scdY+xgHxcjrD3Osom8C5zoiXQAJzgBWsqJKzjw+OLtIwlxGWSpsEcyFwrHAox4QdqPEtxqAyEymVEoUZAUfLd/5Dv7CPVfS8s/+S/8AsOQFgkkkgGSSXKrXjAYu5I+JPEOc+yTggHr1rowxJwaMpPyHGTsUKVOBnJzJ2k4k79yi1nGTLjhzAclvN8dwHRqAsND+eZ0n7pWpWW0N59nt+6VqViwZXSXnqnrfIIVEaUPj6nrD7oQ0qgkkHKKdUHVtZTbVG35IZOoAxtoPE4710Frdt6gq9SBQlFj367mUhbzs61W3yn1hQUWXf/N1pxbhsPUq3WlLWoKLQW1vPuUhbW7eoqp1qfWoKLXvxu34p++27QqnWpa1BRbd9N2hLvhu0b1Uiqn1qCi1142jem142jeqzWhLWhBRZG0DaE3fI2hVpqhNrFRRZd9t2pja27fiqzWJaxUUG1baOJCOdOKgaibWKAkUxUTUUS9CkkBSGLjE3bQ8mMTGruSBx4uHsBRZehbE7zn1tT4gfJAEm0DiDj0Nd8YhMax4mH2loHUSepKUxQDODjmY5m5+8fkAUzWgYARx9J2k8Z51JNCAUp2poSQFnoXzzP5vulahZbQXnm9DvulalYsGR08XNtFU6p4pNpMqOrcG4XOLwWgGCSAxsxPljLNKy6OqPDSGG64AgksAg4g+VOS1jmAiCAQcwcQpBSwZvwDV5t6fwFU5t60aStgzbtCVAJgHmBEnoWNtf0gWOlUdSqPeyo1xa5jqNQOBBgiIx9ma9WUSEsGYsmjKlRgcGFoOQfwHe1uY9uK7eBKmwbwtGklgzvgSpsG8JvAtTYN4WjSSwZ3wLU2DeE3gSpsG8LRpJYM74FqbBvCXgWpsG8LRJJYM74FqbBvCbwLU2DeFo0ksGc8C1Ng3hN4Fq7B7wWkSSwZzwNU5PWEvA1TZ1haNJLBm/A1XYN4S8DVeSN47VpEksGb8DVOSPeCbwLV5P9Te1aVJLBmvAtXk/wBTe1N4Fq8n+pvatMklgzHgSryf6m9qbwJV5P8AU3tWoSSwZY6Dq8n+pvaqfS9I2Ck+pXDjSDnvdVY0OawPfgHAGRF4CYPSvQUzhOaWDyKyfSHY6tRtOk9z3vcGsa1kuc44AATmtnQ0FVc0Ou3J/ZeQHDpDZHWtBZ9EUabi6nRpscc3MpsY49JAlFpYMv8Ao7V/h97/AEn/AEeq/wAPvf6WnSSwZn9HKu1u89iX6OVdrd57FpkksFTonQxpOLnEExAA4p5yrZJJ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2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5225" y="0"/>
            <a:ext cx="84898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صـــــ16-17ـــــ في الكتاب المدرسي</a:t>
            </a:r>
          </a:p>
          <a:p>
            <a:pPr algn="ctr"/>
            <a:r>
              <a:rPr lang="ar-S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إستراتجيه</a:t>
            </a:r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القراءة الذكية ؟؟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G:\أحلى الحركات\منوعات متحركة\39%20(46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08" y="1628780"/>
            <a:ext cx="403244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096283" y="3645024"/>
            <a:ext cx="5742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إستراتجيه</a:t>
            </a:r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أرسل </a:t>
            </a:r>
            <a:r>
              <a:rPr lang="ar-S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سؤالآ</a:t>
            </a:r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؟؟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3" name="Picture 3" descr="G:\أحلى الحركات\منوعات متحركة\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97152"/>
            <a:ext cx="259228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3.bp.blogspot.com/-Ui4d91Zhxqw/T0QuS4goRoI/AAAAAAAADJY/vFfv_QdCJjY/s1600/news_BD1FC69B-B089-4A54-88F9-4D2D383FC6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0"/>
            <a:ext cx="2500298" cy="6858000"/>
          </a:xfrm>
          <a:prstGeom prst="rect">
            <a:avLst/>
          </a:prstGeom>
          <a:noFill/>
        </p:spPr>
      </p:pic>
      <p:pic>
        <p:nvPicPr>
          <p:cNvPr id="23558" name="Picture 6" descr="جيمس كليرك ماكسويل (1831–187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2357454" cy="6858000"/>
          </a:xfrm>
          <a:prstGeom prst="rect">
            <a:avLst/>
          </a:prstGeom>
          <a:noFill/>
        </p:spPr>
      </p:pic>
      <p:pic>
        <p:nvPicPr>
          <p:cNvPr id="23554" name="Picture 2" descr="كيميائي وفيزيائي دنماركي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143125" cy="6858000"/>
          </a:xfrm>
          <a:prstGeom prst="rect">
            <a:avLst/>
          </a:prstGeom>
          <a:noFill/>
        </p:spPr>
      </p:pic>
      <p:pic>
        <p:nvPicPr>
          <p:cNvPr id="23556" name="Picture 4" descr="Farada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"/>
            <a:ext cx="2143140" cy="3645024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645026"/>
            <a:ext cx="214314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58364327"/>
              </p:ext>
            </p:extLst>
          </p:nvPr>
        </p:nvGraphicFramePr>
        <p:xfrm>
          <a:off x="0" y="1397000"/>
          <a:ext cx="8501090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67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231864-44BE-4E26-B6B7-3D41292C0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1C231864-44BE-4E26-B6B7-3D41292C0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5CCEC4-B054-4FF9-BF41-E77C15F61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FF5CCEC4-B054-4FF9-BF41-E77C15F61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2EB98D-6BF2-426A-A4A1-E8F48AC4E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AC2EB98D-6BF2-426A-A4A1-E8F48AC4E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4A3AF-99C2-4398-98B7-26930E193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5F84A3AF-99C2-4398-98B7-26930E193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E5F055-B5F8-4D82-AD52-B758791DF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14E5F055-B5F8-4D82-AD52-B758791DF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F3671A-04C2-48AA-84B3-9A9BAA90F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39F3671A-04C2-48AA-84B3-9A9BAA90F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98D356-5C90-4C24-A351-675E9BE64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6198D356-5C90-4C24-A351-675E9BE64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5A3018-9557-4B19-A67F-87C6D9C39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295A3018-9557-4B19-A67F-87C6D9C39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480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857365"/>
            <a:ext cx="4714908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00042"/>
            <a:ext cx="514353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143248"/>
            <a:ext cx="49292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 rot="5400000">
            <a:off x="7465240" y="5107794"/>
            <a:ext cx="1357319" cy="1000132"/>
          </a:xfrm>
          <a:prstGeom prst="chevron">
            <a:avLst>
              <a:gd name="adj" fmla="val 28813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500958" y="5286388"/>
            <a:ext cx="1143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هيرتز</a:t>
            </a:r>
            <a:endParaRPr lang="ar-SA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42910" y="5143512"/>
            <a:ext cx="6929486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 smtClean="0"/>
              <a:t>أثبت عمليا صحة نظرية ماكسويل  التي أدت إلى تصور كامل للكهرباء والمغناطيس</a:t>
            </a:r>
            <a:endParaRPr lang="en-US" sz="20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214950"/>
            <a:ext cx="6715172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8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8000" dirty="0" smtClean="0"/>
              <a:t>من أنا؟؟؟؟</a:t>
            </a:r>
            <a:endParaRPr lang="ar-SA" sz="8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8" indent="-274320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ar-SA" sz="4000" dirty="0" smtClean="0"/>
              <a:t>المجالان الكهربائي والمغناطيسي المنتشران </a:t>
            </a:r>
            <a:r>
              <a:rPr lang="ar-SA" sz="4000" dirty="0" err="1" smtClean="0"/>
              <a:t>معآ</a:t>
            </a:r>
            <a:r>
              <a:rPr lang="ar-SA" sz="4000" dirty="0" smtClean="0"/>
              <a:t> في الفضاء</a:t>
            </a:r>
            <a:endParaRPr lang="ar-SA" sz="2800" dirty="0" smtClean="0"/>
          </a:p>
          <a:p>
            <a:pPr>
              <a:buNone/>
            </a:pPr>
            <a:r>
              <a:rPr lang="ar-SA" sz="4000" dirty="0" smtClean="0"/>
              <a:t>(                                        )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071802" y="2786058"/>
            <a:ext cx="54232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الموجات </a:t>
            </a:r>
            <a:r>
              <a:rPr lang="ar-SA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الكهرومغناطيسيه</a:t>
            </a:r>
            <a:endParaRPr lang="ar-SA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5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2910" y="785794"/>
            <a:ext cx="83856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عددي خصائص الموجات </a:t>
            </a:r>
            <a:r>
              <a:rPr lang="ar-SA" sz="44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الكهرومغناطيسيه</a:t>
            </a:r>
            <a:r>
              <a:rPr lang="ar-SA" sz="4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؟؟</a:t>
            </a:r>
          </a:p>
          <a:p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ar-SA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71472" y="1643050"/>
            <a:ext cx="814393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44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 سرعتها نفس </a:t>
            </a:r>
            <a:r>
              <a:rPr lang="ar-SA" sz="4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سرعة الضوء </a:t>
            </a:r>
          </a:p>
          <a:p>
            <a:r>
              <a:rPr lang="ar-SA" sz="4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 يرتبط طولها الموجي مع ترددها</a:t>
            </a:r>
            <a:endParaRPr lang="ar-SA" sz="4400" b="1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SA" sz="4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 عندما يزداد الطول </a:t>
            </a:r>
            <a:r>
              <a:rPr lang="ar-SA" sz="44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الموجي</a:t>
            </a:r>
            <a:r>
              <a:rPr lang="ar-SA" sz="4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يقل التردد</a:t>
            </a:r>
          </a:p>
          <a:p>
            <a:r>
              <a:rPr lang="ar-SA" sz="44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4- ينتشر في المواد والفضاء</a:t>
            </a:r>
          </a:p>
          <a:p>
            <a:pPr algn="ctr"/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6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249984" y="1124744"/>
            <a:ext cx="964398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التطبيق :</a:t>
            </a:r>
          </a:p>
          <a:p>
            <a:pPr algn="ctr"/>
            <a:r>
              <a:rPr lang="ar-S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ماطول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موجة </a:t>
            </a:r>
            <a:r>
              <a:rPr lang="ar-S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كهرومغناطيسيه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ترددها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8.2 ×10    HZ</a:t>
            </a:r>
            <a:r>
              <a:rPr lang="ar-S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علمآ</a:t>
            </a:r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أن</a:t>
            </a:r>
            <a:r>
              <a:rPr lang="ar-S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C= 3×10m/s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409174" y="2800092"/>
            <a:ext cx="659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14</a:t>
            </a:r>
            <a:endParaRPr lang="ar-SA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85246" y="217731"/>
            <a:ext cx="629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إستراتيجية</a:t>
            </a:r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ar-SA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الدقيقه</a:t>
            </a:r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ar-SA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الواحده</a:t>
            </a:r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user\سطح المكتب\إهدااااااااء من أم الوليد\صور متحركه\منبه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19500"/>
            <a:ext cx="3714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086346" y="2553871"/>
            <a:ext cx="53412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ar-SA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749248" y="4204990"/>
            <a:ext cx="4464496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Text Box 137"/>
          <p:cNvSpPr txBox="1">
            <a:spLocks noChangeArrowheads="1"/>
          </p:cNvSpPr>
          <p:nvPr/>
        </p:nvSpPr>
        <p:spPr bwMode="auto">
          <a:xfrm>
            <a:off x="3960142" y="4131842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 dirty="0" smtClean="0">
                <a:latin typeface="Verdana" pitchFamily="34" charset="0"/>
              </a:rPr>
              <a:t>00</a:t>
            </a:r>
            <a:endParaRPr lang="en-US" sz="13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0" y="-1035496"/>
            <a:ext cx="9144000" cy="8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187624" y="5445224"/>
            <a:ext cx="7949186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20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79444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47664" y="5589240"/>
            <a:ext cx="6518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إستراتيجية</a:t>
            </a:r>
            <a:r>
              <a:rPr lang="ar-S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العين </a:t>
            </a:r>
            <a:r>
              <a:rPr lang="ar-SA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الفصيحه</a:t>
            </a:r>
            <a:r>
              <a:rPr lang="ar-S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؟؟</a:t>
            </a:r>
            <a:endParaRPr lang="ar-S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3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8138" y="-99392"/>
            <a:ext cx="8452955" cy="71404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هل تنتقل الموجات </a:t>
            </a:r>
            <a:r>
              <a:rPr lang="ar-S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الكهرومغناطيسيه</a:t>
            </a:r>
            <a:endParaRPr lang="ar-SA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في </a:t>
            </a:r>
            <a:r>
              <a:rPr lang="ar-S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الماده</a:t>
            </a:r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؟</a:t>
            </a:r>
          </a:p>
          <a:p>
            <a:pPr algn="ctr"/>
            <a:r>
              <a:rPr lang="ar-S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هل يوصل الهواء والزجاج </a:t>
            </a:r>
          </a:p>
          <a:p>
            <a:pPr algn="ctr"/>
            <a:r>
              <a:rPr lang="ar-S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والماء </a:t>
            </a:r>
            <a:r>
              <a:rPr lang="ar-SA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الغيرمتأين</a:t>
            </a:r>
            <a:r>
              <a:rPr lang="ar-SA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ar-S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الكهرباء ؟ </a:t>
            </a:r>
          </a:p>
          <a:p>
            <a:pPr algn="ctr"/>
            <a:r>
              <a:rPr lang="ar-SA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ماالذي</a:t>
            </a:r>
            <a:r>
              <a:rPr lang="ar-S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يطلق على المواد غير</a:t>
            </a:r>
          </a:p>
          <a:p>
            <a:pPr algn="ctr"/>
            <a:r>
              <a:rPr lang="ar-S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الموصلة للكهرباء؟؟</a:t>
            </a:r>
          </a:p>
          <a:p>
            <a:pPr algn="ctr"/>
            <a:r>
              <a:rPr lang="ar-SA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إستنتجي</a:t>
            </a:r>
            <a:r>
              <a:rPr lang="ar-S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معنى العوازل </a:t>
            </a:r>
            <a:r>
              <a:rPr lang="ar-SA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الكهربائيه</a:t>
            </a:r>
            <a:r>
              <a:rPr lang="ar-S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؟</a:t>
            </a:r>
          </a:p>
          <a:p>
            <a:pPr algn="ctr"/>
            <a:r>
              <a:rPr lang="ar-S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هي المواد التي </a:t>
            </a:r>
            <a:r>
              <a:rPr lang="ar-SA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لاتسمح</a:t>
            </a:r>
            <a:r>
              <a:rPr lang="ar-S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ar-SA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بإنتقال</a:t>
            </a:r>
            <a:r>
              <a:rPr lang="ar-S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S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التيار الكهربائي من خلالها</a:t>
            </a:r>
            <a:r>
              <a:rPr lang="ar-SA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ar-SA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1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39796" y="2967335"/>
            <a:ext cx="34644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الواجب :</a:t>
            </a:r>
          </a:p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ســ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 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صـ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68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5904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052737"/>
            <a:ext cx="611505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052737"/>
            <a:ext cx="6083572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58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riel.ac.il/sites/cezar/ariel/ANIMATIONS/images/wave_movi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107504" y="4941168"/>
            <a:ext cx="90364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ماذا ينتج عن تفاعل </a:t>
            </a:r>
          </a:p>
          <a:p>
            <a:pPr algn="ctr"/>
            <a:r>
              <a:rPr lang="ar-SA" sz="5400" b="1" cap="none" spc="0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الموجات </a:t>
            </a:r>
            <a:r>
              <a:rPr lang="ar-SA" sz="5400" b="1" cap="none" spc="0" dirty="0" err="1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الكهربائيه</a:t>
            </a:r>
            <a:r>
              <a:rPr lang="ar-SA" sz="5400" b="1" cap="none" spc="0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ar-SA" sz="5400" b="1" cap="none" spc="0" dirty="0" err="1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والمغناطيسيه</a:t>
            </a:r>
            <a:r>
              <a:rPr lang="ar-SA" sz="5400" b="1" cap="none" spc="0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ar-SA" sz="5400" b="1" cap="none" spc="0" dirty="0" err="1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معآ</a:t>
            </a:r>
            <a:endParaRPr lang="ar-SA" sz="5400" b="1" cap="none" spc="0" dirty="0">
              <a:ln w="900" cmpd="sng">
                <a:solidFill>
                  <a:srgbClr val="00B0F0">
                    <a:alpha val="55000"/>
                  </a:srgb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61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-99392"/>
            <a:ext cx="914400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خلال 30 ثانيه </a:t>
            </a:r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:أكتبي أكبر قدر ممكن من</a:t>
            </a:r>
          </a:p>
          <a:p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أشكال الموجات </a:t>
            </a:r>
            <a:r>
              <a:rPr lang="ar-SA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الكهرومغناطيسيه</a:t>
            </a:r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؟؟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0" y="-46977"/>
            <a:ext cx="2309988" cy="1298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Text Box 137"/>
          <p:cNvSpPr txBox="1">
            <a:spLocks noChangeArrowheads="1"/>
          </p:cNvSpPr>
          <p:nvPr/>
        </p:nvSpPr>
        <p:spPr bwMode="auto">
          <a:xfrm>
            <a:off x="-1260648" y="7672"/>
            <a:ext cx="312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smtClean="0">
                <a:latin typeface="Verdana" pitchFamily="34" charset="0"/>
              </a:rPr>
              <a:t>00</a:t>
            </a:r>
            <a:endParaRPr lang="en-US" sz="8000" b="1" dirty="0">
              <a:latin typeface="Verdana" pitchFamily="34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33" y="2541023"/>
            <a:ext cx="1440160" cy="89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99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RMtLsemViNQa-8zoC5zao1NdSIODl-Ahh_f431iwwWbiXX9b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7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6072198" y="1928802"/>
            <a:ext cx="2743200" cy="1981200"/>
          </a:xfrm>
        </p:spPr>
        <p:txBody>
          <a:bodyPr/>
          <a:lstStyle/>
          <a:p>
            <a:pPr algn="r"/>
            <a:r>
              <a:rPr lang="ar-SA" sz="2800" dirty="0" smtClean="0"/>
              <a:t>على الرغم أننا </a:t>
            </a:r>
            <a:r>
              <a:rPr lang="ar-SA" sz="2800" dirty="0" err="1" smtClean="0"/>
              <a:t>لاندرك</a:t>
            </a:r>
            <a:r>
              <a:rPr lang="ar-SA" sz="2800" dirty="0" smtClean="0"/>
              <a:t> الموجات </a:t>
            </a:r>
            <a:r>
              <a:rPr lang="ar-SA" sz="2800" dirty="0" err="1" smtClean="0"/>
              <a:t>الكهرومغناطيسيه</a:t>
            </a:r>
            <a:r>
              <a:rPr lang="ar-SA" sz="2800" dirty="0" smtClean="0"/>
              <a:t> لكن نعتمد عليها </a:t>
            </a:r>
            <a:r>
              <a:rPr lang="ar-SA" sz="2800" dirty="0" err="1" smtClean="0"/>
              <a:t>يوميآ</a:t>
            </a:r>
            <a:endParaRPr lang="ar-SA" sz="2800" dirty="0"/>
          </a:p>
        </p:txBody>
      </p:sp>
      <p:pic>
        <p:nvPicPr>
          <p:cNvPr id="5" name="Picture 4" descr="http://t1.gstatic.com/images?q=tbn:ANd9GcT6l4WNJMT9da5-z7GhdXvSSroPDw4-3YDhwpAL5oTBYmoqNWeYg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495" r="549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Picture 8" descr="http://t1.gstatic.com/images?q=tbn:ANd9GcSzwep2zbkYUeaPDy4tz4cNUp9cH0uTnRdaFCYD_xJ-Vla6_xaaZ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643447"/>
            <a:ext cx="3714776" cy="2214554"/>
          </a:xfrm>
          <a:prstGeom prst="rect">
            <a:avLst/>
          </a:prstGeom>
          <a:noFill/>
        </p:spPr>
      </p:pic>
      <p:pic>
        <p:nvPicPr>
          <p:cNvPr id="8" name="Picture 6" descr="http://t2.gstatic.com/images?q=tbn:ANd9GcRIoT7-ReCqmVBeO6tOKpkI-JkHW5kq7WwN-h03WhowDhnNL4Gyu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714884"/>
            <a:ext cx="4357718" cy="2143116"/>
          </a:xfrm>
          <a:prstGeom prst="rect">
            <a:avLst/>
          </a:prstGeom>
          <a:noFill/>
        </p:spPr>
      </p:pic>
      <p:pic>
        <p:nvPicPr>
          <p:cNvPr id="10" name="Picture 16" descr="http://t1.gstatic.com/images?q=tbn:ANd9GcQVhQvIPBkfGik0Ml3Cvjs2eZ8htkxUyNxH1kuZsSQ2j5ZffcWF9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19250" cy="2819401"/>
          </a:xfrm>
          <a:prstGeom prst="rect">
            <a:avLst/>
          </a:prstGeom>
          <a:noFill/>
        </p:spPr>
      </p:pic>
      <p:pic>
        <p:nvPicPr>
          <p:cNvPr id="11" name="Picture 9" descr="http://t1.gstatic.com/images?q=tbn:ANd9GcRo-stL9DkQLa3XT3zr1-s8D0azbsUW6SrYD93iPyU02w16YuZ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0850" y="0"/>
            <a:ext cx="2343150" cy="195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01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68144" y="1268760"/>
            <a:ext cx="2743200" cy="4162400"/>
          </a:xfrm>
        </p:spPr>
        <p:txBody>
          <a:bodyPr/>
          <a:lstStyle/>
          <a:p>
            <a:pPr algn="r"/>
            <a:r>
              <a:rPr lang="ar-SA" sz="2800" dirty="0" smtClean="0">
                <a:solidFill>
                  <a:schemeClr val="bg2">
                    <a:lumMod val="50000"/>
                  </a:schemeClr>
                </a:solidFill>
              </a:rPr>
              <a:t>إن التطبيق السليم </a:t>
            </a:r>
            <a:r>
              <a:rPr lang="ar-SA" sz="2800" dirty="0" err="1" smtClean="0">
                <a:solidFill>
                  <a:schemeClr val="bg2">
                    <a:lumMod val="50000"/>
                  </a:schemeClr>
                </a:solidFill>
              </a:rPr>
              <a:t>للتقنيه</a:t>
            </a:r>
            <a:r>
              <a:rPr lang="ar-SA" sz="2800" dirty="0" smtClean="0">
                <a:solidFill>
                  <a:schemeClr val="bg2">
                    <a:lumMod val="50000"/>
                  </a:schemeClr>
                </a:solidFill>
              </a:rPr>
              <a:t> في جوانبها </a:t>
            </a:r>
            <a:r>
              <a:rPr lang="ar-SA" sz="2800" dirty="0">
                <a:solidFill>
                  <a:schemeClr val="bg2">
                    <a:lumMod val="50000"/>
                  </a:schemeClr>
                </a:solidFill>
              </a:rPr>
              <a:t>المتعددة وتحديدا في معاملات الحكومية والتجارة الإلكترونية سوف يكون له دور </a:t>
            </a:r>
            <a:r>
              <a:rPr lang="ar-SA" sz="2800" dirty="0" err="1">
                <a:solidFill>
                  <a:schemeClr val="bg2">
                    <a:lumMod val="50000"/>
                  </a:schemeClr>
                </a:solidFill>
              </a:rPr>
              <a:t>أيجابي</a:t>
            </a:r>
            <a:r>
              <a:rPr lang="ar-SA" sz="2800" dirty="0">
                <a:solidFill>
                  <a:schemeClr val="bg2">
                    <a:lumMod val="50000"/>
                  </a:schemeClr>
                </a:solidFill>
              </a:rPr>
              <a:t> في تنفيذ رؤية المملكة 2030.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248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83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36096" y="908720"/>
            <a:ext cx="3384376" cy="4896544"/>
          </a:xfrm>
        </p:spPr>
        <p:txBody>
          <a:bodyPr/>
          <a:lstStyle/>
          <a:p>
            <a:pPr algn="r"/>
            <a:r>
              <a:rPr lang="ar-SA" sz="4400" dirty="0" smtClean="0"/>
              <a:t>برأيك لو لم تكن هناك موجات </a:t>
            </a:r>
            <a:r>
              <a:rPr lang="ar-SA" sz="4400" dirty="0" err="1" smtClean="0"/>
              <a:t>كهرومغناطيسيه</a:t>
            </a:r>
            <a:r>
              <a:rPr lang="ar-SA" sz="4400" dirty="0" smtClean="0"/>
              <a:t> كيف ستكون الحياة ؟؟؟؟؟</a:t>
            </a:r>
            <a:endParaRPr lang="ar-SA" sz="4400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r="364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122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</TotalTime>
  <Words>220</Words>
  <Application>Microsoft Office PowerPoint</Application>
  <PresentationFormat>عرض على الشاشة (3:4)‏</PresentationFormat>
  <Paragraphs>52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على الرغم أننا لاندرك الموجات الكهرومغناطيسيه لكن نعتمد عليها يوميآ</vt:lpstr>
      <vt:lpstr>إن التطبيق السليم للتقنيه في جوانبها المتعددة وتحديدا في معاملات الحكومية والتجارة الإلكترونية سوف يكون له دور أيجابي في تنفيذ رؤية المملكة 2030.</vt:lpstr>
      <vt:lpstr>برأيك لو لم تكن هناك موجات كهرومغناطيسيه كيف ستكون الحياة ؟؟؟؟؟</vt:lpstr>
      <vt:lpstr>عرض تقديمي في PowerPoint</vt:lpstr>
      <vt:lpstr>عرض تقديمي في PowerPoint</vt:lpstr>
      <vt:lpstr>عرض تقديمي في PowerPoint</vt:lpstr>
      <vt:lpstr>من أنا؟؟؟؟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Windows User</cp:lastModifiedBy>
  <cp:revision>1</cp:revision>
  <dcterms:created xsi:type="dcterms:W3CDTF">2017-02-17T19:47:01Z</dcterms:created>
  <dcterms:modified xsi:type="dcterms:W3CDTF">2017-02-17T19:55:46Z</dcterms:modified>
</cp:coreProperties>
</file>