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56" r:id="rId2"/>
    <p:sldId id="275" r:id="rId3"/>
    <p:sldId id="276" r:id="rId4"/>
    <p:sldId id="257" r:id="rId5"/>
    <p:sldId id="258" r:id="rId6"/>
    <p:sldId id="260" r:id="rId7"/>
    <p:sldId id="261" r:id="rId8"/>
    <p:sldId id="262" r:id="rId9"/>
    <p:sldId id="264" r:id="rId10"/>
    <p:sldId id="263" r:id="rId11"/>
    <p:sldId id="265" r:id="rId12"/>
    <p:sldId id="266" r:id="rId13"/>
    <p:sldId id="267" r:id="rId14"/>
    <p:sldId id="277" r:id="rId15"/>
    <p:sldId id="269" r:id="rId16"/>
    <p:sldId id="268" r:id="rId17"/>
    <p:sldId id="270" r:id="rId18"/>
    <p:sldId id="271" r:id="rId19"/>
    <p:sldId id="272" r:id="rId20"/>
    <p:sldId id="278" r:id="rId21"/>
    <p:sldId id="273" r:id="rId22"/>
    <p:sldId id="274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3" r:id="rId37"/>
    <p:sldId id="297" r:id="rId38"/>
    <p:sldId id="294" r:id="rId39"/>
    <p:sldId id="295" r:id="rId40"/>
    <p:sldId id="296" r:id="rId41"/>
    <p:sldId id="298" r:id="rId42"/>
    <p:sldId id="292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9" r:id="rId53"/>
    <p:sldId id="310" r:id="rId54"/>
    <p:sldId id="317" r:id="rId55"/>
    <p:sldId id="311" r:id="rId56"/>
    <p:sldId id="312" r:id="rId57"/>
    <p:sldId id="313" r:id="rId58"/>
    <p:sldId id="314" r:id="rId59"/>
    <p:sldId id="315" r:id="rId60"/>
    <p:sldId id="316" r:id="rId61"/>
    <p:sldId id="308" r:id="rId62"/>
    <p:sldId id="318" r:id="rId63"/>
    <p:sldId id="319" r:id="rId64"/>
    <p:sldId id="320" r:id="rId65"/>
    <p:sldId id="321" r:id="rId66"/>
    <p:sldId id="322" r:id="rId67"/>
    <p:sldId id="323" r:id="rId68"/>
    <p:sldId id="324" r:id="rId69"/>
    <p:sldId id="325" r:id="rId70"/>
    <p:sldId id="326" r:id="rId71"/>
    <p:sldId id="327" r:id="rId72"/>
    <p:sldId id="328" r:id="rId73"/>
    <p:sldId id="329" r:id="rId74"/>
    <p:sldId id="330" r:id="rId75"/>
    <p:sldId id="334" r:id="rId76"/>
    <p:sldId id="331" r:id="rId77"/>
    <p:sldId id="332" r:id="rId78"/>
    <p:sldId id="333" r:id="rId79"/>
  </p:sldIdLst>
  <p:sldSz cx="9144000" cy="6858000" type="screen4x3"/>
  <p:notesSz cx="6858000" cy="9144000"/>
  <p:custShowLst>
    <p:custShow name="1-5" id="0">
      <p:sldLst>
        <p:sld r:id="rId5"/>
        <p:sld r:id="rId6"/>
      </p:sldLst>
    </p:custShow>
    <p:custShow name="2-5" id="1">
      <p:sldLst>
        <p:sld r:id="rId7"/>
        <p:sld r:id="rId8"/>
        <p:sld r:id="rId9"/>
      </p:sldLst>
    </p:custShow>
    <p:custShow name="3-5" id="2">
      <p:sldLst>
        <p:sld r:id="rId10"/>
        <p:sld r:id="rId11"/>
      </p:sldLst>
    </p:custShow>
    <p:custShow name="4-5" id="3">
      <p:sldLst>
        <p:sld r:id="rId12"/>
        <p:sld r:id="rId13"/>
        <p:sld r:id="rId14"/>
      </p:sldLst>
    </p:custShow>
    <p:custShow name="5-5" id="4">
      <p:sldLst>
        <p:sld r:id="rId15"/>
        <p:sld r:id="rId16"/>
        <p:sld r:id="rId17"/>
        <p:sld r:id="rId18"/>
      </p:sldLst>
    </p:custShow>
    <p:custShow name="6-5" id="5">
      <p:sldLst>
        <p:sld r:id="rId19"/>
        <p:sld r:id="rId20"/>
      </p:sldLst>
    </p:custShow>
  </p:custShowLst>
  <p:defaultTextStyle>
    <a:defPPr>
      <a:defRPr lang="ar-EG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84380"/>
    <p:restoredTop sz="94660"/>
  </p:normalViewPr>
  <p:slideViewPr>
    <p:cSldViewPr>
      <p:cViewPr varScale="1">
        <p:scale>
          <a:sx n="67" d="100"/>
          <a:sy n="67" d="100"/>
        </p:scale>
        <p:origin x="-9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1CB82D5-B54B-4E8A-AFB3-E88A15BE81E1}" type="datetimeFigureOut">
              <a:rPr lang="ar-EG" smtClean="0"/>
              <a:pPr/>
              <a:t>02/03/1435</a:t>
            </a:fld>
            <a:endParaRPr lang="ar-E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EG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07E32DC-F73F-4B68-9051-51EB2200549F}" type="slidenum">
              <a:rPr lang="ar-EG" smtClean="0"/>
              <a:pPr/>
              <a:t>‹#›</a:t>
            </a:fld>
            <a:endParaRPr lang="ar-EG"/>
          </a:p>
        </p:txBody>
      </p:sp>
    </p:spTree>
  </p:cSld>
  <p:clrMapOvr>
    <a:masterClrMapping/>
  </p:clrMapOvr>
  <p:transition>
    <p:newsfla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1CB82D5-B54B-4E8A-AFB3-E88A15BE81E1}" type="datetimeFigureOut">
              <a:rPr lang="ar-EG" smtClean="0"/>
              <a:pPr/>
              <a:t>02/03/1435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07E32DC-F73F-4B68-9051-51EB2200549F}" type="slidenum">
              <a:rPr lang="ar-EG" smtClean="0"/>
              <a:pPr/>
              <a:t>‹#›</a:t>
            </a:fld>
            <a:endParaRPr lang="ar-EG"/>
          </a:p>
        </p:txBody>
      </p:sp>
    </p:spTree>
  </p:cSld>
  <p:clrMapOvr>
    <a:masterClrMapping/>
  </p:clrMapOvr>
  <p:transition>
    <p:newsfla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1CB82D5-B54B-4E8A-AFB3-E88A15BE81E1}" type="datetimeFigureOut">
              <a:rPr lang="ar-EG" smtClean="0"/>
              <a:pPr/>
              <a:t>02/03/1435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07E32DC-F73F-4B68-9051-51EB2200549F}" type="slidenum">
              <a:rPr lang="ar-EG" smtClean="0"/>
              <a:pPr/>
              <a:t>‹#›</a:t>
            </a:fld>
            <a:endParaRPr lang="ar-EG"/>
          </a:p>
        </p:txBody>
      </p:sp>
    </p:spTree>
  </p:cSld>
  <p:clrMapOvr>
    <a:masterClrMapping/>
  </p:clrMapOvr>
  <p:transition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1CB82D5-B54B-4E8A-AFB3-E88A15BE81E1}" type="datetimeFigureOut">
              <a:rPr lang="ar-EG" smtClean="0"/>
              <a:pPr/>
              <a:t>02/03/1435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07E32DC-F73F-4B68-9051-51EB2200549F}" type="slidenum">
              <a:rPr lang="ar-EG" smtClean="0"/>
              <a:pPr/>
              <a:t>‹#›</a:t>
            </a:fld>
            <a:endParaRPr lang="ar-EG"/>
          </a:p>
        </p:txBody>
      </p:sp>
    </p:spTree>
  </p:cSld>
  <p:clrMapOvr>
    <a:masterClrMapping/>
  </p:clrMapOvr>
  <p:transition>
    <p:newsfla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1CB82D5-B54B-4E8A-AFB3-E88A15BE81E1}" type="datetimeFigureOut">
              <a:rPr lang="ar-EG" smtClean="0"/>
              <a:pPr/>
              <a:t>02/03/1435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07E32DC-F73F-4B68-9051-51EB2200549F}" type="slidenum">
              <a:rPr lang="ar-EG" smtClean="0"/>
              <a:pPr/>
              <a:t>‹#›</a:t>
            </a:fld>
            <a:endParaRPr lang="ar-EG"/>
          </a:p>
        </p:txBody>
      </p:sp>
    </p:spTree>
  </p:cSld>
  <p:clrMapOvr>
    <a:masterClrMapping/>
  </p:clrMapOvr>
  <p:transition>
    <p:newsfla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1CB82D5-B54B-4E8A-AFB3-E88A15BE81E1}" type="datetimeFigureOut">
              <a:rPr lang="ar-EG" smtClean="0"/>
              <a:pPr/>
              <a:t>02/03/1435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07E32DC-F73F-4B68-9051-51EB2200549F}" type="slidenum">
              <a:rPr lang="ar-EG" smtClean="0"/>
              <a:pPr/>
              <a:t>‹#›</a:t>
            </a:fld>
            <a:endParaRPr lang="ar-EG"/>
          </a:p>
        </p:txBody>
      </p:sp>
    </p:spTree>
  </p:cSld>
  <p:clrMapOvr>
    <a:masterClrMapping/>
  </p:clrMapOvr>
  <p:transition>
    <p:newsfla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1CB82D5-B54B-4E8A-AFB3-E88A15BE81E1}" type="datetimeFigureOut">
              <a:rPr lang="ar-EG" smtClean="0"/>
              <a:pPr/>
              <a:t>02/03/1435</a:t>
            </a:fld>
            <a:endParaRPr lang="ar-E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E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07E32DC-F73F-4B68-9051-51EB2200549F}" type="slidenum">
              <a:rPr lang="ar-EG" smtClean="0"/>
              <a:pPr/>
              <a:t>‹#›</a:t>
            </a:fld>
            <a:endParaRPr lang="ar-EG"/>
          </a:p>
        </p:txBody>
      </p:sp>
    </p:spTree>
  </p:cSld>
  <p:clrMapOvr>
    <a:masterClrMapping/>
  </p:clrMapOvr>
  <p:transition>
    <p:newsfla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1CB82D5-B54B-4E8A-AFB3-E88A15BE81E1}" type="datetimeFigureOut">
              <a:rPr lang="ar-EG" smtClean="0"/>
              <a:pPr/>
              <a:t>02/03/1435</a:t>
            </a:fld>
            <a:endParaRPr lang="ar-E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E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07E32DC-F73F-4B68-9051-51EB2200549F}" type="slidenum">
              <a:rPr lang="ar-EG" smtClean="0"/>
              <a:pPr/>
              <a:t>‹#›</a:t>
            </a:fld>
            <a:endParaRPr lang="ar-EG"/>
          </a:p>
        </p:txBody>
      </p:sp>
    </p:spTree>
  </p:cSld>
  <p:clrMapOvr>
    <a:masterClrMapping/>
  </p:clrMapOvr>
  <p:transition>
    <p:newsfla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1CB82D5-B54B-4E8A-AFB3-E88A15BE81E1}" type="datetimeFigureOut">
              <a:rPr lang="ar-EG" smtClean="0"/>
              <a:pPr/>
              <a:t>02/03/1435</a:t>
            </a:fld>
            <a:endParaRPr lang="ar-E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E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07E32DC-F73F-4B68-9051-51EB2200549F}" type="slidenum">
              <a:rPr lang="ar-EG" smtClean="0"/>
              <a:pPr/>
              <a:t>‹#›</a:t>
            </a:fld>
            <a:endParaRPr lang="ar-EG"/>
          </a:p>
        </p:txBody>
      </p:sp>
    </p:spTree>
  </p:cSld>
  <p:clrMapOvr>
    <a:masterClrMapping/>
  </p:clrMapOvr>
  <p:transition>
    <p:newsfla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1CB82D5-B54B-4E8A-AFB3-E88A15BE81E1}" type="datetimeFigureOut">
              <a:rPr lang="ar-EG" smtClean="0"/>
              <a:pPr/>
              <a:t>02/03/1435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07E32DC-F73F-4B68-9051-51EB2200549F}" type="slidenum">
              <a:rPr lang="ar-EG" smtClean="0"/>
              <a:pPr/>
              <a:t>‹#›</a:t>
            </a:fld>
            <a:endParaRPr lang="ar-EG"/>
          </a:p>
        </p:txBody>
      </p:sp>
    </p:spTree>
  </p:cSld>
  <p:clrMapOvr>
    <a:masterClrMapping/>
  </p:clrMapOvr>
  <p:transition>
    <p:newsfla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1CB82D5-B54B-4E8A-AFB3-E88A15BE81E1}" type="datetimeFigureOut">
              <a:rPr lang="ar-EG" smtClean="0"/>
              <a:pPr/>
              <a:t>02/03/1435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07E32DC-F73F-4B68-9051-51EB2200549F}" type="slidenum">
              <a:rPr lang="ar-EG" smtClean="0"/>
              <a:pPr/>
              <a:t>‹#›</a:t>
            </a:fld>
            <a:endParaRPr lang="ar-E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  <p:transition>
    <p:newsfla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21CB82D5-B54B-4E8A-AFB3-E88A15BE81E1}" type="datetimeFigureOut">
              <a:rPr lang="ar-EG" smtClean="0"/>
              <a:pPr/>
              <a:t>02/03/1435</a:t>
            </a:fld>
            <a:endParaRPr lang="ar-EG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ar-E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607E32DC-F73F-4B68-9051-51EB2200549F}" type="slidenum">
              <a:rPr lang="ar-EG" smtClean="0"/>
              <a:pPr/>
              <a:t>‹#›</a:t>
            </a:fld>
            <a:endParaRPr lang="ar-E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newsflash/>
  </p:transition>
  <p:txStyles>
    <p:titleStyle>
      <a:lvl1pPr algn="l" rtl="1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r" rtl="1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r" rtl="1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r" rtl="1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r" rtl="1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r" rtl="1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r" rtl="1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r" rtl="1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r" rtl="1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r" rtl="1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13" Type="http://schemas.openxmlformats.org/officeDocument/2006/relationships/image" Target="../media/image61.png"/><Relationship Id="rId3" Type="http://schemas.openxmlformats.org/officeDocument/2006/relationships/slide" Target="slide3.xml"/><Relationship Id="rId7" Type="http://schemas.openxmlformats.org/officeDocument/2006/relationships/image" Target="../media/image57.png"/><Relationship Id="rId12" Type="http://schemas.openxmlformats.org/officeDocument/2006/relationships/image" Target="../media/image60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11" Type="http://schemas.openxmlformats.org/officeDocument/2006/relationships/image" Target="../media/image59.png"/><Relationship Id="rId5" Type="http://schemas.openxmlformats.org/officeDocument/2006/relationships/image" Target="../media/image56.png"/><Relationship Id="rId10" Type="http://schemas.openxmlformats.org/officeDocument/2006/relationships/image" Target="../media/image51.png"/><Relationship Id="rId4" Type="http://schemas.openxmlformats.org/officeDocument/2006/relationships/image" Target="../media/image20.png"/><Relationship Id="rId9" Type="http://schemas.openxmlformats.org/officeDocument/2006/relationships/image" Target="../media/image5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8.png"/><Relationship Id="rId5" Type="http://schemas.openxmlformats.org/officeDocument/2006/relationships/image" Target="../media/image66.png"/><Relationship Id="rId4" Type="http://schemas.openxmlformats.org/officeDocument/2006/relationships/image" Target="../media/image6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13" Type="http://schemas.openxmlformats.org/officeDocument/2006/relationships/image" Target="../media/image78.png"/><Relationship Id="rId3" Type="http://schemas.openxmlformats.org/officeDocument/2006/relationships/slide" Target="slide3.xml"/><Relationship Id="rId7" Type="http://schemas.openxmlformats.org/officeDocument/2006/relationships/image" Target="../media/image72.png"/><Relationship Id="rId12" Type="http://schemas.openxmlformats.org/officeDocument/2006/relationships/image" Target="../media/image77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1.png"/><Relationship Id="rId11" Type="http://schemas.openxmlformats.org/officeDocument/2006/relationships/image" Target="../media/image76.png"/><Relationship Id="rId5" Type="http://schemas.openxmlformats.org/officeDocument/2006/relationships/image" Target="../media/image70.png"/><Relationship Id="rId10" Type="http://schemas.openxmlformats.org/officeDocument/2006/relationships/image" Target="../media/image75.png"/><Relationship Id="rId4" Type="http://schemas.openxmlformats.org/officeDocument/2006/relationships/image" Target="../media/image20.png"/><Relationship Id="rId9" Type="http://schemas.openxmlformats.org/officeDocument/2006/relationships/image" Target="../media/image7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80.png"/><Relationship Id="rId7" Type="http://schemas.openxmlformats.org/officeDocument/2006/relationships/slide" Target="slide3.xml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9.png"/><Relationship Id="rId5" Type="http://schemas.openxmlformats.org/officeDocument/2006/relationships/image" Target="../media/image82.png"/><Relationship Id="rId4" Type="http://schemas.openxmlformats.org/officeDocument/2006/relationships/image" Target="../media/image8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13" Type="http://schemas.openxmlformats.org/officeDocument/2006/relationships/image" Target="../media/image92.png"/><Relationship Id="rId3" Type="http://schemas.openxmlformats.org/officeDocument/2006/relationships/image" Target="../media/image20.png"/><Relationship Id="rId7" Type="http://schemas.openxmlformats.org/officeDocument/2006/relationships/image" Target="../media/image86.png"/><Relationship Id="rId12" Type="http://schemas.openxmlformats.org/officeDocument/2006/relationships/image" Target="../media/image91.pn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5.png"/><Relationship Id="rId11" Type="http://schemas.openxmlformats.org/officeDocument/2006/relationships/image" Target="../media/image90.png"/><Relationship Id="rId5" Type="http://schemas.openxmlformats.org/officeDocument/2006/relationships/image" Target="../media/image84.png"/><Relationship Id="rId10" Type="http://schemas.openxmlformats.org/officeDocument/2006/relationships/image" Target="../media/image89.png"/><Relationship Id="rId4" Type="http://schemas.openxmlformats.org/officeDocument/2006/relationships/image" Target="../media/image83.png"/><Relationship Id="rId9" Type="http://schemas.openxmlformats.org/officeDocument/2006/relationships/image" Target="../media/image8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image" Target="../media/image94.png"/><Relationship Id="rId7" Type="http://schemas.openxmlformats.org/officeDocument/2006/relationships/image" Target="../media/image98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7.png"/><Relationship Id="rId5" Type="http://schemas.openxmlformats.org/officeDocument/2006/relationships/image" Target="../media/image96.png"/><Relationship Id="rId4" Type="http://schemas.openxmlformats.org/officeDocument/2006/relationships/image" Target="../media/image95.png"/><Relationship Id="rId9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png"/><Relationship Id="rId13" Type="http://schemas.openxmlformats.org/officeDocument/2006/relationships/image" Target="../media/image108.png"/><Relationship Id="rId18" Type="http://schemas.openxmlformats.org/officeDocument/2006/relationships/image" Target="../media/image113.png"/><Relationship Id="rId3" Type="http://schemas.openxmlformats.org/officeDocument/2006/relationships/image" Target="../media/image20.png"/><Relationship Id="rId7" Type="http://schemas.openxmlformats.org/officeDocument/2006/relationships/image" Target="../media/image102.png"/><Relationship Id="rId12" Type="http://schemas.openxmlformats.org/officeDocument/2006/relationships/image" Target="../media/image107.png"/><Relationship Id="rId17" Type="http://schemas.openxmlformats.org/officeDocument/2006/relationships/image" Target="../media/image112.png"/><Relationship Id="rId2" Type="http://schemas.openxmlformats.org/officeDocument/2006/relationships/slide" Target="slide3.xml"/><Relationship Id="rId16" Type="http://schemas.openxmlformats.org/officeDocument/2006/relationships/image" Target="../media/image1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1.png"/><Relationship Id="rId11" Type="http://schemas.openxmlformats.org/officeDocument/2006/relationships/image" Target="../media/image106.png"/><Relationship Id="rId5" Type="http://schemas.openxmlformats.org/officeDocument/2006/relationships/image" Target="../media/image100.png"/><Relationship Id="rId15" Type="http://schemas.openxmlformats.org/officeDocument/2006/relationships/image" Target="../media/image110.png"/><Relationship Id="rId10" Type="http://schemas.openxmlformats.org/officeDocument/2006/relationships/image" Target="../media/image105.png"/><Relationship Id="rId19" Type="http://schemas.openxmlformats.org/officeDocument/2006/relationships/image" Target="../media/image114.png"/><Relationship Id="rId4" Type="http://schemas.openxmlformats.org/officeDocument/2006/relationships/image" Target="../media/image99.png"/><Relationship Id="rId9" Type="http://schemas.openxmlformats.org/officeDocument/2006/relationships/image" Target="../media/image104.png"/><Relationship Id="rId14" Type="http://schemas.openxmlformats.org/officeDocument/2006/relationships/image" Target="../media/image109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9.png"/><Relationship Id="rId13" Type="http://schemas.openxmlformats.org/officeDocument/2006/relationships/image" Target="../media/image124.png"/><Relationship Id="rId3" Type="http://schemas.openxmlformats.org/officeDocument/2006/relationships/image" Target="../media/image20.png"/><Relationship Id="rId7" Type="http://schemas.openxmlformats.org/officeDocument/2006/relationships/image" Target="../media/image118.png"/><Relationship Id="rId12" Type="http://schemas.openxmlformats.org/officeDocument/2006/relationships/image" Target="../media/image123.pn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7.png"/><Relationship Id="rId11" Type="http://schemas.openxmlformats.org/officeDocument/2006/relationships/image" Target="../media/image122.png"/><Relationship Id="rId5" Type="http://schemas.openxmlformats.org/officeDocument/2006/relationships/image" Target="../media/image116.png"/><Relationship Id="rId10" Type="http://schemas.openxmlformats.org/officeDocument/2006/relationships/image" Target="../media/image121.png"/><Relationship Id="rId4" Type="http://schemas.openxmlformats.org/officeDocument/2006/relationships/image" Target="../media/image115.png"/><Relationship Id="rId9" Type="http://schemas.openxmlformats.org/officeDocument/2006/relationships/image" Target="../media/image120.png"/><Relationship Id="rId14" Type="http://schemas.openxmlformats.org/officeDocument/2006/relationships/image" Target="../media/image12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0.png"/><Relationship Id="rId3" Type="http://schemas.openxmlformats.org/officeDocument/2006/relationships/image" Target="../media/image20.png"/><Relationship Id="rId7" Type="http://schemas.openxmlformats.org/officeDocument/2006/relationships/image" Target="../media/image129.png"/><Relationship Id="rId12" Type="http://schemas.openxmlformats.org/officeDocument/2006/relationships/image" Target="../media/image134.png"/><Relationship Id="rId2" Type="http://schemas.openxmlformats.org/officeDocument/2006/relationships/slide" Target="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8.png"/><Relationship Id="rId11" Type="http://schemas.openxmlformats.org/officeDocument/2006/relationships/image" Target="../media/image133.png"/><Relationship Id="rId5" Type="http://schemas.openxmlformats.org/officeDocument/2006/relationships/image" Target="../media/image127.png"/><Relationship Id="rId10" Type="http://schemas.openxmlformats.org/officeDocument/2006/relationships/image" Target="../media/image132.png"/><Relationship Id="rId4" Type="http://schemas.openxmlformats.org/officeDocument/2006/relationships/image" Target="../media/image126.png"/><Relationship Id="rId9" Type="http://schemas.openxmlformats.org/officeDocument/2006/relationships/image" Target="../media/image131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9.png"/><Relationship Id="rId3" Type="http://schemas.openxmlformats.org/officeDocument/2006/relationships/image" Target="../media/image20.png"/><Relationship Id="rId7" Type="http://schemas.openxmlformats.org/officeDocument/2006/relationships/image" Target="../media/image138.png"/><Relationship Id="rId12" Type="http://schemas.openxmlformats.org/officeDocument/2006/relationships/image" Target="../media/image143.png"/><Relationship Id="rId2" Type="http://schemas.openxmlformats.org/officeDocument/2006/relationships/slide" Target="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7.png"/><Relationship Id="rId11" Type="http://schemas.openxmlformats.org/officeDocument/2006/relationships/image" Target="../media/image142.png"/><Relationship Id="rId5" Type="http://schemas.openxmlformats.org/officeDocument/2006/relationships/image" Target="../media/image136.png"/><Relationship Id="rId10" Type="http://schemas.openxmlformats.org/officeDocument/2006/relationships/image" Target="../media/image141.png"/><Relationship Id="rId4" Type="http://schemas.openxmlformats.org/officeDocument/2006/relationships/image" Target="../media/image135.png"/><Relationship Id="rId9" Type="http://schemas.openxmlformats.org/officeDocument/2006/relationships/image" Target="../media/image140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8.png"/><Relationship Id="rId3" Type="http://schemas.openxmlformats.org/officeDocument/2006/relationships/image" Target="../media/image20.png"/><Relationship Id="rId7" Type="http://schemas.openxmlformats.org/officeDocument/2006/relationships/image" Target="../media/image147.png"/><Relationship Id="rId2" Type="http://schemas.openxmlformats.org/officeDocument/2006/relationships/slide" Target="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6.png"/><Relationship Id="rId11" Type="http://schemas.openxmlformats.org/officeDocument/2006/relationships/image" Target="../media/image151.png"/><Relationship Id="rId5" Type="http://schemas.openxmlformats.org/officeDocument/2006/relationships/image" Target="../media/image145.png"/><Relationship Id="rId10" Type="http://schemas.openxmlformats.org/officeDocument/2006/relationships/image" Target="../media/image150.png"/><Relationship Id="rId4" Type="http://schemas.openxmlformats.org/officeDocument/2006/relationships/image" Target="../media/image144.png"/><Relationship Id="rId9" Type="http://schemas.openxmlformats.org/officeDocument/2006/relationships/image" Target="../media/image149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6.png"/><Relationship Id="rId13" Type="http://schemas.openxmlformats.org/officeDocument/2006/relationships/image" Target="../media/image161.png"/><Relationship Id="rId3" Type="http://schemas.openxmlformats.org/officeDocument/2006/relationships/image" Target="../media/image20.png"/><Relationship Id="rId7" Type="http://schemas.openxmlformats.org/officeDocument/2006/relationships/image" Target="../media/image155.png"/><Relationship Id="rId12" Type="http://schemas.openxmlformats.org/officeDocument/2006/relationships/image" Target="../media/image160.png"/><Relationship Id="rId2" Type="http://schemas.openxmlformats.org/officeDocument/2006/relationships/slide" Target="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4.png"/><Relationship Id="rId11" Type="http://schemas.openxmlformats.org/officeDocument/2006/relationships/image" Target="../media/image159.png"/><Relationship Id="rId5" Type="http://schemas.openxmlformats.org/officeDocument/2006/relationships/image" Target="../media/image153.png"/><Relationship Id="rId15" Type="http://schemas.openxmlformats.org/officeDocument/2006/relationships/image" Target="../media/image163.png"/><Relationship Id="rId10" Type="http://schemas.openxmlformats.org/officeDocument/2006/relationships/image" Target="../media/image158.png"/><Relationship Id="rId4" Type="http://schemas.openxmlformats.org/officeDocument/2006/relationships/image" Target="../media/image152.png"/><Relationship Id="rId9" Type="http://schemas.openxmlformats.org/officeDocument/2006/relationships/image" Target="../media/image157.png"/><Relationship Id="rId14" Type="http://schemas.openxmlformats.org/officeDocument/2006/relationships/image" Target="../media/image16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" Target="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6.png"/><Relationship Id="rId5" Type="http://schemas.openxmlformats.org/officeDocument/2006/relationships/image" Target="../media/image165.png"/><Relationship Id="rId4" Type="http://schemas.openxmlformats.org/officeDocument/2006/relationships/image" Target="../media/image16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170.png"/><Relationship Id="rId2" Type="http://schemas.openxmlformats.org/officeDocument/2006/relationships/slide" Target="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9.png"/><Relationship Id="rId5" Type="http://schemas.openxmlformats.org/officeDocument/2006/relationships/image" Target="../media/image168.png"/><Relationship Id="rId4" Type="http://schemas.openxmlformats.org/officeDocument/2006/relationships/image" Target="../media/image16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174.png"/><Relationship Id="rId2" Type="http://schemas.openxmlformats.org/officeDocument/2006/relationships/slide" Target="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3.png"/><Relationship Id="rId5" Type="http://schemas.openxmlformats.org/officeDocument/2006/relationships/image" Target="../media/image172.png"/><Relationship Id="rId4" Type="http://schemas.openxmlformats.org/officeDocument/2006/relationships/image" Target="../media/image17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" Target="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" Target="slide2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7.png"/><Relationship Id="rId4" Type="http://schemas.openxmlformats.org/officeDocument/2006/relationships/image" Target="../media/image17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" Target="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0.png"/><Relationship Id="rId5" Type="http://schemas.openxmlformats.org/officeDocument/2006/relationships/image" Target="../media/image179.png"/><Relationship Id="rId4" Type="http://schemas.openxmlformats.org/officeDocument/2006/relationships/image" Target="../media/image17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" Target="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" Target="slide2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3.png"/><Relationship Id="rId4" Type="http://schemas.openxmlformats.org/officeDocument/2006/relationships/image" Target="../media/image18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" Target="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6.png"/><Relationship Id="rId5" Type="http://schemas.openxmlformats.org/officeDocument/2006/relationships/image" Target="../media/image185.png"/><Relationship Id="rId4" Type="http://schemas.openxmlformats.org/officeDocument/2006/relationships/image" Target="../media/image18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" Target="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9.png"/><Relationship Id="rId5" Type="http://schemas.openxmlformats.org/officeDocument/2006/relationships/image" Target="../media/image188.png"/><Relationship Id="rId4" Type="http://schemas.openxmlformats.org/officeDocument/2006/relationships/image" Target="../media/image18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" Target="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2.png"/><Relationship Id="rId5" Type="http://schemas.openxmlformats.org/officeDocument/2006/relationships/image" Target="../media/image191.png"/><Relationship Id="rId4" Type="http://schemas.openxmlformats.org/officeDocument/2006/relationships/image" Target="../media/image19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" Target="slide2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4.png"/><Relationship Id="rId4" Type="http://schemas.openxmlformats.org/officeDocument/2006/relationships/image" Target="../media/image19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198.png"/><Relationship Id="rId2" Type="http://schemas.openxmlformats.org/officeDocument/2006/relationships/slide" Target="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7.png"/><Relationship Id="rId5" Type="http://schemas.openxmlformats.org/officeDocument/2006/relationships/image" Target="../media/image196.png"/><Relationship Id="rId4" Type="http://schemas.openxmlformats.org/officeDocument/2006/relationships/image" Target="../media/image195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" Target="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1.png"/><Relationship Id="rId5" Type="http://schemas.openxmlformats.org/officeDocument/2006/relationships/image" Target="../media/image200.png"/><Relationship Id="rId4" Type="http://schemas.openxmlformats.org/officeDocument/2006/relationships/image" Target="../media/image19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image" Target="../media/image3.png"/><Relationship Id="rId16" Type="http://schemas.openxmlformats.org/officeDocument/2006/relationships/image" Target="../media/image17.png"/><Relationship Id="rId20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19" Type="http://schemas.openxmlformats.org/officeDocument/2006/relationships/slide" Target="slide3.xml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" Target="slide2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3.png"/><Relationship Id="rId4" Type="http://schemas.openxmlformats.org/officeDocument/2006/relationships/image" Target="../media/image202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" Target="slide2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5.png"/><Relationship Id="rId4" Type="http://schemas.openxmlformats.org/officeDocument/2006/relationships/image" Target="../media/image204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" Target="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8.png"/><Relationship Id="rId5" Type="http://schemas.openxmlformats.org/officeDocument/2006/relationships/image" Target="../media/image207.png"/><Relationship Id="rId4" Type="http://schemas.openxmlformats.org/officeDocument/2006/relationships/image" Target="../media/image206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" Target="slide2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0.png"/><Relationship Id="rId4" Type="http://schemas.openxmlformats.org/officeDocument/2006/relationships/image" Target="../media/image209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" Target="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3.png"/><Relationship Id="rId5" Type="http://schemas.openxmlformats.org/officeDocument/2006/relationships/image" Target="../media/image212.png"/><Relationship Id="rId4" Type="http://schemas.openxmlformats.org/officeDocument/2006/relationships/image" Target="../media/image211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" Target="slide2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5.png"/><Relationship Id="rId4" Type="http://schemas.openxmlformats.org/officeDocument/2006/relationships/image" Target="../media/image214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" Target="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8.png"/><Relationship Id="rId5" Type="http://schemas.openxmlformats.org/officeDocument/2006/relationships/image" Target="../media/image217.png"/><Relationship Id="rId4" Type="http://schemas.openxmlformats.org/officeDocument/2006/relationships/image" Target="../media/image216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" Target="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1.png"/><Relationship Id="rId5" Type="http://schemas.openxmlformats.org/officeDocument/2006/relationships/image" Target="../media/image220.png"/><Relationship Id="rId4" Type="http://schemas.openxmlformats.org/officeDocument/2006/relationships/image" Target="../media/image219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" Target="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4.png"/><Relationship Id="rId5" Type="http://schemas.openxmlformats.org/officeDocument/2006/relationships/image" Target="../media/image223.png"/><Relationship Id="rId4" Type="http://schemas.openxmlformats.org/officeDocument/2006/relationships/image" Target="../media/image222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" Target="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7.png"/><Relationship Id="rId5" Type="http://schemas.openxmlformats.org/officeDocument/2006/relationships/image" Target="../media/image226.png"/><Relationship Id="rId4" Type="http://schemas.openxmlformats.org/officeDocument/2006/relationships/image" Target="../media/image22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5" Type="http://schemas.openxmlformats.org/officeDocument/2006/relationships/image" Target="../media/image3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Relationship Id="rId14" Type="http://schemas.openxmlformats.org/officeDocument/2006/relationships/image" Target="../media/image31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" Target="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0.png"/><Relationship Id="rId5" Type="http://schemas.openxmlformats.org/officeDocument/2006/relationships/image" Target="../media/image229.png"/><Relationship Id="rId4" Type="http://schemas.openxmlformats.org/officeDocument/2006/relationships/image" Target="../media/image228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" Target="slide2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2.png"/><Relationship Id="rId4" Type="http://schemas.openxmlformats.org/officeDocument/2006/relationships/image" Target="../media/image231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36.png"/><Relationship Id="rId2" Type="http://schemas.openxmlformats.org/officeDocument/2006/relationships/slide" Target="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5.png"/><Relationship Id="rId5" Type="http://schemas.openxmlformats.org/officeDocument/2006/relationships/image" Target="../media/image234.png"/><Relationship Id="rId4" Type="http://schemas.openxmlformats.org/officeDocument/2006/relationships/image" Target="../media/image233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" Target="slide2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8.png"/><Relationship Id="rId4" Type="http://schemas.openxmlformats.org/officeDocument/2006/relationships/image" Target="../media/image237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" Target="slide5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0.png"/><Relationship Id="rId4" Type="http://schemas.openxmlformats.org/officeDocument/2006/relationships/image" Target="../media/image239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2.png"/><Relationship Id="rId7" Type="http://schemas.openxmlformats.org/officeDocument/2006/relationships/image" Target="../media/image20.png"/><Relationship Id="rId2" Type="http://schemas.openxmlformats.org/officeDocument/2006/relationships/image" Target="../media/image241.png"/><Relationship Id="rId1" Type="http://schemas.openxmlformats.org/officeDocument/2006/relationships/slideLayout" Target="../slideLayouts/slideLayout7.xml"/><Relationship Id="rId6" Type="http://schemas.openxmlformats.org/officeDocument/2006/relationships/slide" Target="slide54.xml"/><Relationship Id="rId5" Type="http://schemas.openxmlformats.org/officeDocument/2006/relationships/image" Target="../media/image244.png"/><Relationship Id="rId4" Type="http://schemas.openxmlformats.org/officeDocument/2006/relationships/image" Target="../media/image243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slide" Target="slide54.xml"/><Relationship Id="rId2" Type="http://schemas.openxmlformats.org/officeDocument/2006/relationships/image" Target="../media/image24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7.png"/><Relationship Id="rId2" Type="http://schemas.openxmlformats.org/officeDocument/2006/relationships/image" Target="../media/image24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slide" Target="slide54.xml"/><Relationship Id="rId4" Type="http://schemas.openxmlformats.org/officeDocument/2006/relationships/image" Target="../media/image248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0.png"/><Relationship Id="rId7" Type="http://schemas.openxmlformats.org/officeDocument/2006/relationships/image" Target="../media/image20.png"/><Relationship Id="rId2" Type="http://schemas.openxmlformats.org/officeDocument/2006/relationships/image" Target="../media/image249.png"/><Relationship Id="rId1" Type="http://schemas.openxmlformats.org/officeDocument/2006/relationships/slideLayout" Target="../slideLayouts/slideLayout7.xml"/><Relationship Id="rId6" Type="http://schemas.openxmlformats.org/officeDocument/2006/relationships/slide" Target="slide54.xml"/><Relationship Id="rId5" Type="http://schemas.openxmlformats.org/officeDocument/2006/relationships/image" Target="../media/image252.png"/><Relationship Id="rId4" Type="http://schemas.openxmlformats.org/officeDocument/2006/relationships/image" Target="../media/image25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4.png"/><Relationship Id="rId2" Type="http://schemas.openxmlformats.org/officeDocument/2006/relationships/image" Target="../media/image25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slide" Target="slide54.xml"/><Relationship Id="rId4" Type="http://schemas.openxmlformats.org/officeDocument/2006/relationships/image" Target="../media/image255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slide" Target="slide54.xml"/><Relationship Id="rId2" Type="http://schemas.openxmlformats.org/officeDocument/2006/relationships/image" Target="../media/image25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7.png"/><Relationship Id="rId4" Type="http://schemas.openxmlformats.org/officeDocument/2006/relationships/image" Target="../media/image20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" Target="slide5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0.png"/><Relationship Id="rId5" Type="http://schemas.openxmlformats.org/officeDocument/2006/relationships/image" Target="../media/image259.png"/><Relationship Id="rId4" Type="http://schemas.openxmlformats.org/officeDocument/2006/relationships/image" Target="../media/image258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" Target="slide5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3.png"/><Relationship Id="rId5" Type="http://schemas.openxmlformats.org/officeDocument/2006/relationships/image" Target="../media/image262.png"/><Relationship Id="rId4" Type="http://schemas.openxmlformats.org/officeDocument/2006/relationships/image" Target="../media/image261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" Target="slide5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5.png"/><Relationship Id="rId4" Type="http://schemas.openxmlformats.org/officeDocument/2006/relationships/image" Target="../media/image264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" Target="slide5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7.png"/><Relationship Id="rId4" Type="http://schemas.openxmlformats.org/officeDocument/2006/relationships/image" Target="../media/image266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" Target="slide5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8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" Target="slide5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0.png"/><Relationship Id="rId4" Type="http://schemas.openxmlformats.org/officeDocument/2006/relationships/image" Target="../media/image269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" Target="slide5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1.png"/><Relationship Id="rId4" Type="http://schemas.openxmlformats.org/officeDocument/2006/relationships/image" Target="../media/image270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" Target="slide5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20.png"/><Relationship Id="rId7" Type="http://schemas.openxmlformats.org/officeDocument/2006/relationships/image" Target="../media/image39.pn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" Target="slide5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4.png"/><Relationship Id="rId4" Type="http://schemas.openxmlformats.org/officeDocument/2006/relationships/image" Target="../media/image273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" Target="slide5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6.png"/><Relationship Id="rId4" Type="http://schemas.openxmlformats.org/officeDocument/2006/relationships/image" Target="../media/image275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" Target="slide5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8.png"/><Relationship Id="rId4" Type="http://schemas.openxmlformats.org/officeDocument/2006/relationships/image" Target="../media/image277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" Target="slide5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9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" Target="slide5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0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" Target="slide5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3.png"/><Relationship Id="rId5" Type="http://schemas.openxmlformats.org/officeDocument/2006/relationships/image" Target="../media/image282.png"/><Relationship Id="rId4" Type="http://schemas.openxmlformats.org/officeDocument/2006/relationships/image" Target="../media/image281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" Target="slide5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6.png"/><Relationship Id="rId5" Type="http://schemas.openxmlformats.org/officeDocument/2006/relationships/image" Target="../media/image285.png"/><Relationship Id="rId4" Type="http://schemas.openxmlformats.org/officeDocument/2006/relationships/image" Target="../media/image284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" Target="slide5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8.png"/><Relationship Id="rId4" Type="http://schemas.openxmlformats.org/officeDocument/2006/relationships/image" Target="../media/image287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" Target="slide5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20.png"/><Relationship Id="rId7" Type="http://schemas.openxmlformats.org/officeDocument/2006/relationships/image" Target="../media/image44.pn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20.png"/><Relationship Id="rId7" Type="http://schemas.openxmlformats.org/officeDocument/2006/relationships/image" Target="../media/image49.png"/><Relationship Id="rId12" Type="http://schemas.openxmlformats.org/officeDocument/2006/relationships/image" Target="../media/image54.pn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11" Type="http://schemas.openxmlformats.org/officeDocument/2006/relationships/image" Target="../media/image53.png"/><Relationship Id="rId5" Type="http://schemas.openxmlformats.org/officeDocument/2006/relationships/image" Target="../media/image47.png"/><Relationship Id="rId10" Type="http://schemas.openxmlformats.org/officeDocument/2006/relationships/image" Target="../media/image52.png"/><Relationship Id="rId4" Type="http://schemas.openxmlformats.org/officeDocument/2006/relationships/image" Target="../media/image46.png"/><Relationship Id="rId9" Type="http://schemas.openxmlformats.org/officeDocument/2006/relationships/image" Target="../media/image5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722313" y="1428736"/>
            <a:ext cx="7772400" cy="182880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ar-EG" sz="16600" dirty="0" smtClean="0">
                <a:solidFill>
                  <a:srgbClr val="002060"/>
                </a:solidFill>
                <a:latin typeface="Adobe Arabic" pitchFamily="18" charset="-78"/>
                <a:cs typeface="Adobe Arabic" pitchFamily="18" charset="-78"/>
              </a:rPr>
              <a:t>الرياضيات </a:t>
            </a:r>
            <a:endParaRPr lang="ar-EG" sz="16600" dirty="0">
              <a:solidFill>
                <a:srgbClr val="002060"/>
              </a:solidFill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714348" y="3643314"/>
            <a:ext cx="7772400" cy="91440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ar-EG" sz="4800" dirty="0" smtClean="0">
                <a:latin typeface="Adobe Arabic" pitchFamily="18" charset="-78"/>
                <a:cs typeface="Adobe Arabic" pitchFamily="18" charset="-78"/>
              </a:rPr>
              <a:t>الصف الثانى الثانوى </a:t>
            </a:r>
          </a:p>
          <a:p>
            <a:pPr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ar-EG" sz="4800" dirty="0" smtClean="0">
                <a:latin typeface="Adobe Arabic" pitchFamily="18" charset="-78"/>
                <a:cs typeface="Adobe Arabic" pitchFamily="18" charset="-78"/>
              </a:rPr>
              <a:t> الفصل الدراسى الثانى </a:t>
            </a:r>
            <a:endParaRPr lang="ar-EG" sz="4800" dirty="0">
              <a:latin typeface="Adobe Arabic" pitchFamily="18" charset="-78"/>
              <a:cs typeface="Adobe Arabic" pitchFamily="18" charset="-78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/>
          <a:srcRect b="62097"/>
          <a:stretch>
            <a:fillRect/>
          </a:stretch>
        </p:blipFill>
        <p:spPr bwMode="auto">
          <a:xfrm>
            <a:off x="1714480" y="4000504"/>
            <a:ext cx="6991350" cy="1119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21" descr="C:\Documents and Settings\c.c.c\Local Settings\Temporary Internet Files\Content.IE5\VKRRLEXY\MC900432667[1]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5857892"/>
            <a:ext cx="857256" cy="714530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/>
          <a:srcRect t="12195"/>
          <a:stretch>
            <a:fillRect/>
          </a:stretch>
        </p:blipFill>
        <p:spPr bwMode="auto">
          <a:xfrm>
            <a:off x="381018" y="928670"/>
            <a:ext cx="8405824" cy="3086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 l="44483" b="87805"/>
          <a:stretch>
            <a:fillRect/>
          </a:stretch>
        </p:blipFill>
        <p:spPr bwMode="auto">
          <a:xfrm>
            <a:off x="4714876" y="500041"/>
            <a:ext cx="4048105" cy="452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19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53247" y="3300416"/>
            <a:ext cx="962025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6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53247" y="3605216"/>
            <a:ext cx="962025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9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71927" y="3371854"/>
            <a:ext cx="7810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2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95727" y="3676654"/>
            <a:ext cx="962025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4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28727" y="3371854"/>
            <a:ext cx="7810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7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28727" y="3676654"/>
            <a:ext cx="7810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Freeform 12"/>
          <p:cNvSpPr/>
          <p:nvPr/>
        </p:nvSpPr>
        <p:spPr bwMode="auto">
          <a:xfrm>
            <a:off x="7521603" y="1502613"/>
            <a:ext cx="1050925" cy="754063"/>
          </a:xfrm>
          <a:custGeom>
            <a:avLst/>
            <a:gdLst>
              <a:gd name="connsiteX0" fmla="*/ 108856 w 974875"/>
              <a:gd name="connsiteY0" fmla="*/ 0 h 909562"/>
              <a:gd name="connsiteX1" fmla="*/ 123371 w 974875"/>
              <a:gd name="connsiteY1" fmla="*/ 769257 h 909562"/>
              <a:gd name="connsiteX2" fmla="*/ 849085 w 974875"/>
              <a:gd name="connsiteY2" fmla="*/ 841829 h 909562"/>
              <a:gd name="connsiteX3" fmla="*/ 878113 w 974875"/>
              <a:gd name="connsiteY3" fmla="*/ 827314 h 909562"/>
              <a:gd name="connsiteX4" fmla="*/ 921656 w 974875"/>
              <a:gd name="connsiteY4" fmla="*/ 827314 h 909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74875" h="909562">
                <a:moveTo>
                  <a:pt x="108856" y="0"/>
                </a:moveTo>
                <a:cubicBezTo>
                  <a:pt x="54428" y="314476"/>
                  <a:pt x="0" y="628952"/>
                  <a:pt x="123371" y="769257"/>
                </a:cubicBezTo>
                <a:cubicBezTo>
                  <a:pt x="246742" y="909562"/>
                  <a:pt x="723295" y="832153"/>
                  <a:pt x="849085" y="841829"/>
                </a:cubicBezTo>
                <a:cubicBezTo>
                  <a:pt x="974875" y="851505"/>
                  <a:pt x="866018" y="829733"/>
                  <a:pt x="878113" y="827314"/>
                </a:cubicBezTo>
                <a:cubicBezTo>
                  <a:pt x="890208" y="824895"/>
                  <a:pt x="921656" y="827314"/>
                  <a:pt x="921656" y="827314"/>
                </a:cubicBezTo>
              </a:path>
            </a:pathLst>
          </a:custGeom>
          <a:ln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1"/>
          <a:lstStyle/>
          <a:p>
            <a:pPr algn="l" rtl="0" eaLnBrk="0" hangingPunct="0">
              <a:defRPr/>
            </a:pPr>
            <a:endParaRPr lang="ar-SA"/>
          </a:p>
        </p:txBody>
      </p:sp>
      <p:sp>
        <p:nvSpPr>
          <p:cNvPr id="14" name="Freeform 13"/>
          <p:cNvSpPr/>
          <p:nvPr/>
        </p:nvSpPr>
        <p:spPr bwMode="auto">
          <a:xfrm rot="10578522">
            <a:off x="6733708" y="2405420"/>
            <a:ext cx="893763" cy="739292"/>
          </a:xfrm>
          <a:custGeom>
            <a:avLst/>
            <a:gdLst>
              <a:gd name="connsiteX0" fmla="*/ 108856 w 974875"/>
              <a:gd name="connsiteY0" fmla="*/ 0 h 909562"/>
              <a:gd name="connsiteX1" fmla="*/ 123371 w 974875"/>
              <a:gd name="connsiteY1" fmla="*/ 769257 h 909562"/>
              <a:gd name="connsiteX2" fmla="*/ 849085 w 974875"/>
              <a:gd name="connsiteY2" fmla="*/ 841829 h 909562"/>
              <a:gd name="connsiteX3" fmla="*/ 878113 w 974875"/>
              <a:gd name="connsiteY3" fmla="*/ 827314 h 909562"/>
              <a:gd name="connsiteX4" fmla="*/ 921656 w 974875"/>
              <a:gd name="connsiteY4" fmla="*/ 827314 h 909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74875" h="909562">
                <a:moveTo>
                  <a:pt x="108856" y="0"/>
                </a:moveTo>
                <a:cubicBezTo>
                  <a:pt x="54428" y="314476"/>
                  <a:pt x="0" y="628952"/>
                  <a:pt x="123371" y="769257"/>
                </a:cubicBezTo>
                <a:cubicBezTo>
                  <a:pt x="246742" y="909562"/>
                  <a:pt x="723295" y="832153"/>
                  <a:pt x="849085" y="841829"/>
                </a:cubicBezTo>
                <a:cubicBezTo>
                  <a:pt x="974875" y="851505"/>
                  <a:pt x="866018" y="829733"/>
                  <a:pt x="878113" y="827314"/>
                </a:cubicBezTo>
                <a:cubicBezTo>
                  <a:pt x="890208" y="824895"/>
                  <a:pt x="921656" y="827314"/>
                  <a:pt x="921656" y="827314"/>
                </a:cubicBezTo>
              </a:path>
            </a:pathLst>
          </a:custGeom>
          <a:ln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1"/>
          <a:lstStyle/>
          <a:p>
            <a:pPr algn="l" rtl="0" eaLnBrk="0" hangingPunct="0">
              <a:defRPr/>
            </a:pPr>
            <a:endParaRPr lang="ar-SA"/>
          </a:p>
        </p:txBody>
      </p:sp>
      <p:sp>
        <p:nvSpPr>
          <p:cNvPr id="15" name="Freeform 14"/>
          <p:cNvSpPr/>
          <p:nvPr/>
        </p:nvSpPr>
        <p:spPr bwMode="auto">
          <a:xfrm rot="15902436">
            <a:off x="4046283" y="1190227"/>
            <a:ext cx="744695" cy="1334273"/>
          </a:xfrm>
          <a:custGeom>
            <a:avLst/>
            <a:gdLst>
              <a:gd name="connsiteX0" fmla="*/ 108856 w 974875"/>
              <a:gd name="connsiteY0" fmla="*/ 0 h 909562"/>
              <a:gd name="connsiteX1" fmla="*/ 123371 w 974875"/>
              <a:gd name="connsiteY1" fmla="*/ 769257 h 909562"/>
              <a:gd name="connsiteX2" fmla="*/ 849085 w 974875"/>
              <a:gd name="connsiteY2" fmla="*/ 841829 h 909562"/>
              <a:gd name="connsiteX3" fmla="*/ 878113 w 974875"/>
              <a:gd name="connsiteY3" fmla="*/ 827314 h 909562"/>
              <a:gd name="connsiteX4" fmla="*/ 921656 w 974875"/>
              <a:gd name="connsiteY4" fmla="*/ 827314 h 909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74875" h="909562">
                <a:moveTo>
                  <a:pt x="108856" y="0"/>
                </a:moveTo>
                <a:cubicBezTo>
                  <a:pt x="54428" y="314476"/>
                  <a:pt x="0" y="628952"/>
                  <a:pt x="123371" y="769257"/>
                </a:cubicBezTo>
                <a:cubicBezTo>
                  <a:pt x="246742" y="909562"/>
                  <a:pt x="723295" y="832153"/>
                  <a:pt x="849085" y="841829"/>
                </a:cubicBezTo>
                <a:cubicBezTo>
                  <a:pt x="974875" y="851505"/>
                  <a:pt x="866018" y="829733"/>
                  <a:pt x="878113" y="827314"/>
                </a:cubicBezTo>
                <a:cubicBezTo>
                  <a:pt x="890208" y="824895"/>
                  <a:pt x="921656" y="827314"/>
                  <a:pt x="921656" y="827314"/>
                </a:cubicBezTo>
              </a:path>
            </a:pathLst>
          </a:custGeom>
          <a:ln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1"/>
          <a:lstStyle/>
          <a:p>
            <a:pPr algn="l" rtl="0" eaLnBrk="0" hangingPunct="0">
              <a:defRPr/>
            </a:pPr>
            <a:endParaRPr lang="ar-SA"/>
          </a:p>
        </p:txBody>
      </p:sp>
      <p:sp>
        <p:nvSpPr>
          <p:cNvPr id="16" name="Freeform 15"/>
          <p:cNvSpPr/>
          <p:nvPr/>
        </p:nvSpPr>
        <p:spPr bwMode="auto">
          <a:xfrm>
            <a:off x="1857356" y="1571613"/>
            <a:ext cx="638176" cy="571504"/>
          </a:xfrm>
          <a:custGeom>
            <a:avLst/>
            <a:gdLst>
              <a:gd name="connsiteX0" fmla="*/ 108856 w 974875"/>
              <a:gd name="connsiteY0" fmla="*/ 0 h 909562"/>
              <a:gd name="connsiteX1" fmla="*/ 123371 w 974875"/>
              <a:gd name="connsiteY1" fmla="*/ 769257 h 909562"/>
              <a:gd name="connsiteX2" fmla="*/ 849085 w 974875"/>
              <a:gd name="connsiteY2" fmla="*/ 841829 h 909562"/>
              <a:gd name="connsiteX3" fmla="*/ 878113 w 974875"/>
              <a:gd name="connsiteY3" fmla="*/ 827314 h 909562"/>
              <a:gd name="connsiteX4" fmla="*/ 921656 w 974875"/>
              <a:gd name="connsiteY4" fmla="*/ 827314 h 909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74875" h="909562">
                <a:moveTo>
                  <a:pt x="108856" y="0"/>
                </a:moveTo>
                <a:cubicBezTo>
                  <a:pt x="54428" y="314476"/>
                  <a:pt x="0" y="628952"/>
                  <a:pt x="123371" y="769257"/>
                </a:cubicBezTo>
                <a:cubicBezTo>
                  <a:pt x="246742" y="909562"/>
                  <a:pt x="723295" y="832153"/>
                  <a:pt x="849085" y="841829"/>
                </a:cubicBezTo>
                <a:cubicBezTo>
                  <a:pt x="974875" y="851505"/>
                  <a:pt x="866018" y="829733"/>
                  <a:pt x="878113" y="827314"/>
                </a:cubicBezTo>
                <a:cubicBezTo>
                  <a:pt x="890208" y="824895"/>
                  <a:pt x="921656" y="827314"/>
                  <a:pt x="921656" y="827314"/>
                </a:cubicBezTo>
              </a:path>
            </a:pathLst>
          </a:custGeom>
          <a:ln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1"/>
          <a:lstStyle/>
          <a:p>
            <a:pPr algn="l" rtl="0" eaLnBrk="0" hangingPunct="0">
              <a:defRPr/>
            </a:pPr>
            <a:endParaRPr lang="ar-SA"/>
          </a:p>
        </p:txBody>
      </p:sp>
      <p:sp>
        <p:nvSpPr>
          <p:cNvPr id="17" name="Freeform 16"/>
          <p:cNvSpPr/>
          <p:nvPr/>
        </p:nvSpPr>
        <p:spPr bwMode="auto">
          <a:xfrm rot="10800000">
            <a:off x="1071538" y="2143115"/>
            <a:ext cx="857255" cy="642942"/>
          </a:xfrm>
          <a:custGeom>
            <a:avLst/>
            <a:gdLst>
              <a:gd name="connsiteX0" fmla="*/ 108856 w 974875"/>
              <a:gd name="connsiteY0" fmla="*/ 0 h 909562"/>
              <a:gd name="connsiteX1" fmla="*/ 123371 w 974875"/>
              <a:gd name="connsiteY1" fmla="*/ 769257 h 909562"/>
              <a:gd name="connsiteX2" fmla="*/ 849085 w 974875"/>
              <a:gd name="connsiteY2" fmla="*/ 841829 h 909562"/>
              <a:gd name="connsiteX3" fmla="*/ 878113 w 974875"/>
              <a:gd name="connsiteY3" fmla="*/ 827314 h 909562"/>
              <a:gd name="connsiteX4" fmla="*/ 921656 w 974875"/>
              <a:gd name="connsiteY4" fmla="*/ 827314 h 909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74875" h="909562">
                <a:moveTo>
                  <a:pt x="108856" y="0"/>
                </a:moveTo>
                <a:cubicBezTo>
                  <a:pt x="54428" y="314476"/>
                  <a:pt x="0" y="628952"/>
                  <a:pt x="123371" y="769257"/>
                </a:cubicBezTo>
                <a:cubicBezTo>
                  <a:pt x="246742" y="909562"/>
                  <a:pt x="723295" y="832153"/>
                  <a:pt x="849085" y="841829"/>
                </a:cubicBezTo>
                <a:cubicBezTo>
                  <a:pt x="974875" y="851505"/>
                  <a:pt x="866018" y="829733"/>
                  <a:pt x="878113" y="827314"/>
                </a:cubicBezTo>
                <a:cubicBezTo>
                  <a:pt x="890208" y="824895"/>
                  <a:pt x="921656" y="827314"/>
                  <a:pt x="921656" y="827314"/>
                </a:cubicBezTo>
              </a:path>
            </a:pathLst>
          </a:custGeom>
          <a:ln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1"/>
          <a:lstStyle/>
          <a:p>
            <a:pPr algn="l" rtl="0" eaLnBrk="0" hangingPunct="0">
              <a:defRPr/>
            </a:pPr>
            <a:endParaRPr lang="ar-SA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 l="63352" t="36291" r="10081"/>
          <a:stretch>
            <a:fillRect/>
          </a:stretch>
        </p:blipFill>
        <p:spPr bwMode="auto">
          <a:xfrm>
            <a:off x="1285852" y="4857760"/>
            <a:ext cx="2214578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شكل حر 40"/>
          <p:cNvSpPr/>
          <p:nvPr/>
        </p:nvSpPr>
        <p:spPr bwMode="auto">
          <a:xfrm>
            <a:off x="1714480" y="5143512"/>
            <a:ext cx="1720850" cy="928694"/>
          </a:xfrm>
          <a:custGeom>
            <a:avLst/>
            <a:gdLst>
              <a:gd name="connsiteX0" fmla="*/ 0 w 1792515"/>
              <a:gd name="connsiteY0" fmla="*/ 0 h 754742"/>
              <a:gd name="connsiteX1" fmla="*/ 1509486 w 1792515"/>
              <a:gd name="connsiteY1" fmla="*/ 653142 h 754742"/>
              <a:gd name="connsiteX2" fmla="*/ 1698171 w 1792515"/>
              <a:gd name="connsiteY2" fmla="*/ 609600 h 754742"/>
              <a:gd name="connsiteX3" fmla="*/ 1712686 w 1792515"/>
              <a:gd name="connsiteY3" fmla="*/ 682171 h 754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92515" h="754742">
                <a:moveTo>
                  <a:pt x="0" y="0"/>
                </a:moveTo>
                <a:cubicBezTo>
                  <a:pt x="613229" y="275771"/>
                  <a:pt x="1226458" y="551542"/>
                  <a:pt x="1509486" y="653142"/>
                </a:cubicBezTo>
                <a:cubicBezTo>
                  <a:pt x="1792515" y="754742"/>
                  <a:pt x="1664304" y="604762"/>
                  <a:pt x="1698171" y="609600"/>
                </a:cubicBezTo>
                <a:cubicBezTo>
                  <a:pt x="1732038" y="614438"/>
                  <a:pt x="1722362" y="648304"/>
                  <a:pt x="1712686" y="682171"/>
                </a:cubicBezTo>
              </a:path>
            </a:pathLst>
          </a:custGeom>
          <a:ln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1"/>
          <a:lstStyle/>
          <a:p>
            <a:pPr algn="l" rtl="0" eaLnBrk="0" hangingPunct="0">
              <a:defRPr/>
            </a:pPr>
            <a:endParaRPr lang="ar-SA"/>
          </a:p>
        </p:txBody>
      </p:sp>
      <p:pic>
        <p:nvPicPr>
          <p:cNvPr id="21" name="Picture 30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57620" y="5143512"/>
            <a:ext cx="11049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Rectangle 29"/>
          <p:cNvSpPr>
            <a:spLocks noChangeArrowheads="1"/>
          </p:cNvSpPr>
          <p:nvPr/>
        </p:nvSpPr>
        <p:spPr bwMode="auto">
          <a:xfrm>
            <a:off x="5286380" y="5143512"/>
            <a:ext cx="3124200" cy="457200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pPr rtl="0" eaLnBrk="0" hangingPunct="0"/>
            <a:r>
              <a:rPr lang="en-US" b="1" dirty="0" smtClean="0">
                <a:solidFill>
                  <a:srgbClr val="FF0000"/>
                </a:solidFill>
              </a:rPr>
              <a:t>10h </a:t>
            </a:r>
            <a:r>
              <a:rPr lang="ar-SA" b="1" dirty="0">
                <a:solidFill>
                  <a:srgbClr val="FF0000"/>
                </a:solidFill>
              </a:rPr>
              <a:t>لزيادة اللازمة لانهاء السباق فى</a:t>
            </a:r>
          </a:p>
        </p:txBody>
      </p:sp>
      <p:pic>
        <p:nvPicPr>
          <p:cNvPr id="23" name="Picture 33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43504" y="6000768"/>
            <a:ext cx="11811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2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7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2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7" dur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2" dur="1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7" dur="1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82" dur="1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87" dur="1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92" dur="1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97" dur="1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20" grpId="0" animBg="1"/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1" descr="C:\Documents and Settings\c.c.c\Local Settings\Temporary Internet Files\Content.IE5\VKRRLEXY\MC900432667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5857892"/>
            <a:ext cx="857256" cy="714530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215074" y="1071546"/>
            <a:ext cx="2428892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472" y="1571612"/>
            <a:ext cx="8143932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16"/>
          <p:cNvPicPr>
            <a:picLocks noChangeAspect="1" noChangeArrowheads="1"/>
          </p:cNvPicPr>
          <p:nvPr/>
        </p:nvPicPr>
        <p:blipFill>
          <a:blip r:embed="rId6"/>
          <a:srcRect l="6288" t="38496" r="5677" b="20743"/>
          <a:stretch>
            <a:fillRect/>
          </a:stretch>
        </p:blipFill>
        <p:spPr bwMode="auto">
          <a:xfrm>
            <a:off x="642910" y="3786190"/>
            <a:ext cx="8001056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شكل حر 11"/>
          <p:cNvSpPr/>
          <p:nvPr/>
        </p:nvSpPr>
        <p:spPr bwMode="auto">
          <a:xfrm>
            <a:off x="7462838" y="5038732"/>
            <a:ext cx="914400" cy="609600"/>
          </a:xfrm>
          <a:custGeom>
            <a:avLst/>
            <a:gdLst>
              <a:gd name="connsiteX0" fmla="*/ 694266 w 694266"/>
              <a:gd name="connsiteY0" fmla="*/ 89505 h 720877"/>
              <a:gd name="connsiteX1" fmla="*/ 215295 w 694266"/>
              <a:gd name="connsiteY1" fmla="*/ 89505 h 720877"/>
              <a:gd name="connsiteX2" fmla="*/ 26609 w 694266"/>
              <a:gd name="connsiteY2" fmla="*/ 626534 h 720877"/>
              <a:gd name="connsiteX3" fmla="*/ 55638 w 694266"/>
              <a:gd name="connsiteY3" fmla="*/ 655562 h 720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4266" h="720877">
                <a:moveTo>
                  <a:pt x="694266" y="89505"/>
                </a:moveTo>
                <a:cubicBezTo>
                  <a:pt x="510418" y="44752"/>
                  <a:pt x="326571" y="0"/>
                  <a:pt x="215295" y="89505"/>
                </a:cubicBezTo>
                <a:cubicBezTo>
                  <a:pt x="104019" y="179010"/>
                  <a:pt x="53218" y="532191"/>
                  <a:pt x="26609" y="626534"/>
                </a:cubicBezTo>
                <a:cubicBezTo>
                  <a:pt x="0" y="720877"/>
                  <a:pt x="27819" y="688219"/>
                  <a:pt x="55638" y="655562"/>
                </a:cubicBezTo>
              </a:path>
            </a:pathLst>
          </a:custGeom>
          <a:ln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1"/>
          <a:lstStyle/>
          <a:p>
            <a:pPr algn="l" rtl="0" eaLnBrk="0" hangingPunct="0">
              <a:defRPr/>
            </a:pPr>
            <a:endParaRPr lang="ar-SA"/>
          </a:p>
        </p:txBody>
      </p:sp>
      <p:sp>
        <p:nvSpPr>
          <p:cNvPr id="9" name="شكل حر 12"/>
          <p:cNvSpPr/>
          <p:nvPr/>
        </p:nvSpPr>
        <p:spPr bwMode="auto">
          <a:xfrm rot="10410297">
            <a:off x="6656388" y="4094170"/>
            <a:ext cx="844550" cy="631825"/>
          </a:xfrm>
          <a:custGeom>
            <a:avLst/>
            <a:gdLst>
              <a:gd name="connsiteX0" fmla="*/ 694266 w 694266"/>
              <a:gd name="connsiteY0" fmla="*/ 89505 h 720877"/>
              <a:gd name="connsiteX1" fmla="*/ 215295 w 694266"/>
              <a:gd name="connsiteY1" fmla="*/ 89505 h 720877"/>
              <a:gd name="connsiteX2" fmla="*/ 26609 w 694266"/>
              <a:gd name="connsiteY2" fmla="*/ 626534 h 720877"/>
              <a:gd name="connsiteX3" fmla="*/ 55638 w 694266"/>
              <a:gd name="connsiteY3" fmla="*/ 655562 h 720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4266" h="720877">
                <a:moveTo>
                  <a:pt x="694266" y="89505"/>
                </a:moveTo>
                <a:cubicBezTo>
                  <a:pt x="510418" y="44752"/>
                  <a:pt x="326571" y="0"/>
                  <a:pt x="215295" y="89505"/>
                </a:cubicBezTo>
                <a:cubicBezTo>
                  <a:pt x="104019" y="179010"/>
                  <a:pt x="53218" y="532191"/>
                  <a:pt x="26609" y="626534"/>
                </a:cubicBezTo>
                <a:cubicBezTo>
                  <a:pt x="0" y="720877"/>
                  <a:pt x="27819" y="688219"/>
                  <a:pt x="55638" y="655562"/>
                </a:cubicBezTo>
              </a:path>
            </a:pathLst>
          </a:custGeom>
          <a:ln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1"/>
          <a:lstStyle/>
          <a:p>
            <a:pPr algn="l" rtl="0" eaLnBrk="0" hangingPunct="0">
              <a:defRPr/>
            </a:pPr>
            <a:endParaRPr lang="ar-SA"/>
          </a:p>
        </p:txBody>
      </p:sp>
      <p:sp>
        <p:nvSpPr>
          <p:cNvPr id="10" name="شكل حر 13"/>
          <p:cNvSpPr/>
          <p:nvPr/>
        </p:nvSpPr>
        <p:spPr bwMode="auto">
          <a:xfrm rot="10490820">
            <a:off x="3911601" y="4005270"/>
            <a:ext cx="773112" cy="698500"/>
          </a:xfrm>
          <a:custGeom>
            <a:avLst/>
            <a:gdLst>
              <a:gd name="connsiteX0" fmla="*/ 694266 w 694266"/>
              <a:gd name="connsiteY0" fmla="*/ 89505 h 720877"/>
              <a:gd name="connsiteX1" fmla="*/ 215295 w 694266"/>
              <a:gd name="connsiteY1" fmla="*/ 89505 h 720877"/>
              <a:gd name="connsiteX2" fmla="*/ 26609 w 694266"/>
              <a:gd name="connsiteY2" fmla="*/ 626534 h 720877"/>
              <a:gd name="connsiteX3" fmla="*/ 55638 w 694266"/>
              <a:gd name="connsiteY3" fmla="*/ 655562 h 720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4266" h="720877">
                <a:moveTo>
                  <a:pt x="694266" y="89505"/>
                </a:moveTo>
                <a:cubicBezTo>
                  <a:pt x="510418" y="44752"/>
                  <a:pt x="326571" y="0"/>
                  <a:pt x="215295" y="89505"/>
                </a:cubicBezTo>
                <a:cubicBezTo>
                  <a:pt x="104019" y="179010"/>
                  <a:pt x="53218" y="532191"/>
                  <a:pt x="26609" y="626534"/>
                </a:cubicBezTo>
                <a:cubicBezTo>
                  <a:pt x="0" y="720877"/>
                  <a:pt x="27819" y="688219"/>
                  <a:pt x="55638" y="655562"/>
                </a:cubicBezTo>
              </a:path>
            </a:pathLst>
          </a:custGeom>
          <a:ln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1"/>
          <a:lstStyle/>
          <a:p>
            <a:pPr algn="l" rtl="0" eaLnBrk="0" hangingPunct="0">
              <a:defRPr/>
            </a:pPr>
            <a:endParaRPr lang="ar-SA"/>
          </a:p>
        </p:txBody>
      </p:sp>
      <p:sp>
        <p:nvSpPr>
          <p:cNvPr id="11" name="شكل حر 14"/>
          <p:cNvSpPr/>
          <p:nvPr/>
        </p:nvSpPr>
        <p:spPr bwMode="auto">
          <a:xfrm>
            <a:off x="4795838" y="4657732"/>
            <a:ext cx="762000" cy="609600"/>
          </a:xfrm>
          <a:custGeom>
            <a:avLst/>
            <a:gdLst>
              <a:gd name="connsiteX0" fmla="*/ 694266 w 694266"/>
              <a:gd name="connsiteY0" fmla="*/ 89505 h 720877"/>
              <a:gd name="connsiteX1" fmla="*/ 215295 w 694266"/>
              <a:gd name="connsiteY1" fmla="*/ 89505 h 720877"/>
              <a:gd name="connsiteX2" fmla="*/ 26609 w 694266"/>
              <a:gd name="connsiteY2" fmla="*/ 626534 h 720877"/>
              <a:gd name="connsiteX3" fmla="*/ 55638 w 694266"/>
              <a:gd name="connsiteY3" fmla="*/ 655562 h 720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4266" h="720877">
                <a:moveTo>
                  <a:pt x="694266" y="89505"/>
                </a:moveTo>
                <a:cubicBezTo>
                  <a:pt x="510418" y="44752"/>
                  <a:pt x="326571" y="0"/>
                  <a:pt x="215295" y="89505"/>
                </a:cubicBezTo>
                <a:cubicBezTo>
                  <a:pt x="104019" y="179010"/>
                  <a:pt x="53218" y="532191"/>
                  <a:pt x="26609" y="626534"/>
                </a:cubicBezTo>
                <a:cubicBezTo>
                  <a:pt x="0" y="720877"/>
                  <a:pt x="27819" y="688219"/>
                  <a:pt x="55638" y="655562"/>
                </a:cubicBezTo>
              </a:path>
            </a:pathLst>
          </a:custGeom>
          <a:ln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1"/>
          <a:lstStyle/>
          <a:p>
            <a:pPr algn="l" rtl="0" eaLnBrk="0" hangingPunct="0">
              <a:defRPr/>
            </a:pPr>
            <a:endParaRPr lang="ar-SA"/>
          </a:p>
        </p:txBody>
      </p:sp>
      <p:sp>
        <p:nvSpPr>
          <p:cNvPr id="12" name="شكل حر 15"/>
          <p:cNvSpPr/>
          <p:nvPr/>
        </p:nvSpPr>
        <p:spPr bwMode="auto">
          <a:xfrm>
            <a:off x="1671638" y="4352932"/>
            <a:ext cx="1066800" cy="1524000"/>
          </a:xfrm>
          <a:custGeom>
            <a:avLst/>
            <a:gdLst>
              <a:gd name="connsiteX0" fmla="*/ 694266 w 694266"/>
              <a:gd name="connsiteY0" fmla="*/ 89505 h 720877"/>
              <a:gd name="connsiteX1" fmla="*/ 215295 w 694266"/>
              <a:gd name="connsiteY1" fmla="*/ 89505 h 720877"/>
              <a:gd name="connsiteX2" fmla="*/ 26609 w 694266"/>
              <a:gd name="connsiteY2" fmla="*/ 626534 h 720877"/>
              <a:gd name="connsiteX3" fmla="*/ 55638 w 694266"/>
              <a:gd name="connsiteY3" fmla="*/ 655562 h 720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4266" h="720877">
                <a:moveTo>
                  <a:pt x="694266" y="89505"/>
                </a:moveTo>
                <a:cubicBezTo>
                  <a:pt x="510418" y="44752"/>
                  <a:pt x="326571" y="0"/>
                  <a:pt x="215295" y="89505"/>
                </a:cubicBezTo>
                <a:cubicBezTo>
                  <a:pt x="104019" y="179010"/>
                  <a:pt x="53218" y="532191"/>
                  <a:pt x="26609" y="626534"/>
                </a:cubicBezTo>
                <a:cubicBezTo>
                  <a:pt x="0" y="720877"/>
                  <a:pt x="27819" y="688219"/>
                  <a:pt x="55638" y="655562"/>
                </a:cubicBezTo>
              </a:path>
            </a:pathLst>
          </a:custGeom>
          <a:ln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1"/>
          <a:lstStyle/>
          <a:p>
            <a:pPr algn="l" rtl="0" eaLnBrk="0" hangingPunct="0">
              <a:defRPr/>
            </a:pPr>
            <a:endParaRPr lang="ar-SA"/>
          </a:p>
        </p:txBody>
      </p:sp>
      <p:sp>
        <p:nvSpPr>
          <p:cNvPr id="13" name="شكل حر 16"/>
          <p:cNvSpPr/>
          <p:nvPr/>
        </p:nvSpPr>
        <p:spPr bwMode="auto">
          <a:xfrm rot="4813751">
            <a:off x="667545" y="4942688"/>
            <a:ext cx="1017588" cy="676275"/>
          </a:xfrm>
          <a:custGeom>
            <a:avLst/>
            <a:gdLst>
              <a:gd name="connsiteX0" fmla="*/ 694266 w 694266"/>
              <a:gd name="connsiteY0" fmla="*/ 89505 h 720877"/>
              <a:gd name="connsiteX1" fmla="*/ 215295 w 694266"/>
              <a:gd name="connsiteY1" fmla="*/ 89505 h 720877"/>
              <a:gd name="connsiteX2" fmla="*/ 26609 w 694266"/>
              <a:gd name="connsiteY2" fmla="*/ 626534 h 720877"/>
              <a:gd name="connsiteX3" fmla="*/ 55638 w 694266"/>
              <a:gd name="connsiteY3" fmla="*/ 655562 h 720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4266" h="720877">
                <a:moveTo>
                  <a:pt x="694266" y="89505"/>
                </a:moveTo>
                <a:cubicBezTo>
                  <a:pt x="510418" y="44752"/>
                  <a:pt x="326571" y="0"/>
                  <a:pt x="215295" y="89505"/>
                </a:cubicBezTo>
                <a:cubicBezTo>
                  <a:pt x="104019" y="179010"/>
                  <a:pt x="53218" y="532191"/>
                  <a:pt x="26609" y="626534"/>
                </a:cubicBezTo>
                <a:cubicBezTo>
                  <a:pt x="0" y="720877"/>
                  <a:pt x="27819" y="688219"/>
                  <a:pt x="55638" y="655562"/>
                </a:cubicBezTo>
              </a:path>
            </a:pathLst>
          </a:custGeom>
          <a:ln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1"/>
          <a:lstStyle/>
          <a:p>
            <a:pPr algn="l" rtl="0" eaLnBrk="0" hangingPunct="0">
              <a:defRPr/>
            </a:pPr>
            <a:endParaRPr lang="ar-SA"/>
          </a:p>
        </p:txBody>
      </p:sp>
      <p:sp>
        <p:nvSpPr>
          <p:cNvPr id="14" name="Rounded Rectangle 13">
            <a:hlinkClick r:id="" action="ppaction://noaction"/>
          </p:cNvPr>
          <p:cNvSpPr/>
          <p:nvPr/>
        </p:nvSpPr>
        <p:spPr>
          <a:xfrm>
            <a:off x="2786050" y="428604"/>
            <a:ext cx="3393967" cy="63401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numCol="1" rtlCol="1" anchor="ctr"/>
          <a:lstStyle/>
          <a:p>
            <a:pPr lvl="0" algn="ctr" rtl="0"/>
            <a:r>
              <a:rPr lang="ar-EG" sz="2400" b="1" dirty="0" smtClean="0">
                <a:ln/>
                <a:latin typeface="Adobe Arabic" pitchFamily="18" charset="-78"/>
                <a:cs typeface="Adobe Arabic" pitchFamily="18" charset="-78"/>
              </a:rPr>
              <a:t>5-4 تمثيل دوال النسبية بيانياً.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2" dur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1" descr="C:\Documents and Settings\c.c.c\Local Settings\Temporary Internet Files\Content.IE5\VKRRLEXY\MC900432667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5857892"/>
            <a:ext cx="857256" cy="714530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514346"/>
            <a:ext cx="8062923" cy="234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15"/>
          <p:cNvPicPr>
            <a:picLocks noChangeAspect="1" noChangeArrowheads="1"/>
          </p:cNvPicPr>
          <p:nvPr/>
        </p:nvPicPr>
        <p:blipFill>
          <a:blip r:embed="rId5"/>
          <a:srcRect l="9375" r="3906" b="60541"/>
          <a:stretch>
            <a:fillRect/>
          </a:stretch>
        </p:blipFill>
        <p:spPr bwMode="auto">
          <a:xfrm>
            <a:off x="642910" y="2928934"/>
            <a:ext cx="7929618" cy="2557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شكل حر 11"/>
          <p:cNvSpPr/>
          <p:nvPr/>
        </p:nvSpPr>
        <p:spPr bwMode="auto">
          <a:xfrm rot="4620496">
            <a:off x="6544362" y="4369610"/>
            <a:ext cx="659024" cy="977900"/>
          </a:xfrm>
          <a:custGeom>
            <a:avLst/>
            <a:gdLst>
              <a:gd name="connsiteX0" fmla="*/ 694266 w 694266"/>
              <a:gd name="connsiteY0" fmla="*/ 89505 h 720877"/>
              <a:gd name="connsiteX1" fmla="*/ 215295 w 694266"/>
              <a:gd name="connsiteY1" fmla="*/ 89505 h 720877"/>
              <a:gd name="connsiteX2" fmla="*/ 26609 w 694266"/>
              <a:gd name="connsiteY2" fmla="*/ 626534 h 720877"/>
              <a:gd name="connsiteX3" fmla="*/ 55638 w 694266"/>
              <a:gd name="connsiteY3" fmla="*/ 655562 h 720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4266" h="720877">
                <a:moveTo>
                  <a:pt x="694266" y="89505"/>
                </a:moveTo>
                <a:cubicBezTo>
                  <a:pt x="510418" y="44752"/>
                  <a:pt x="326571" y="0"/>
                  <a:pt x="215295" y="89505"/>
                </a:cubicBezTo>
                <a:cubicBezTo>
                  <a:pt x="104019" y="179010"/>
                  <a:pt x="53218" y="532191"/>
                  <a:pt x="26609" y="626534"/>
                </a:cubicBezTo>
                <a:cubicBezTo>
                  <a:pt x="0" y="720877"/>
                  <a:pt x="27819" y="688219"/>
                  <a:pt x="55638" y="655562"/>
                </a:cubicBezTo>
              </a:path>
            </a:pathLst>
          </a:custGeom>
          <a:ln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1"/>
          <a:lstStyle/>
          <a:p>
            <a:pPr algn="l" rtl="0" eaLnBrk="0" hangingPunct="0">
              <a:defRPr/>
            </a:pPr>
            <a:endParaRPr lang="ar-SA"/>
          </a:p>
        </p:txBody>
      </p:sp>
      <p:sp>
        <p:nvSpPr>
          <p:cNvPr id="6" name="شكل حر 12"/>
          <p:cNvSpPr/>
          <p:nvPr/>
        </p:nvSpPr>
        <p:spPr bwMode="auto">
          <a:xfrm rot="15692334">
            <a:off x="7307652" y="3648885"/>
            <a:ext cx="1110468" cy="793750"/>
          </a:xfrm>
          <a:custGeom>
            <a:avLst/>
            <a:gdLst>
              <a:gd name="connsiteX0" fmla="*/ 694266 w 694266"/>
              <a:gd name="connsiteY0" fmla="*/ 89505 h 720877"/>
              <a:gd name="connsiteX1" fmla="*/ 215295 w 694266"/>
              <a:gd name="connsiteY1" fmla="*/ 89505 h 720877"/>
              <a:gd name="connsiteX2" fmla="*/ 26609 w 694266"/>
              <a:gd name="connsiteY2" fmla="*/ 626534 h 720877"/>
              <a:gd name="connsiteX3" fmla="*/ 55638 w 694266"/>
              <a:gd name="connsiteY3" fmla="*/ 655562 h 720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4266" h="720877">
                <a:moveTo>
                  <a:pt x="694266" y="89505"/>
                </a:moveTo>
                <a:cubicBezTo>
                  <a:pt x="510418" y="44752"/>
                  <a:pt x="326571" y="0"/>
                  <a:pt x="215295" y="89505"/>
                </a:cubicBezTo>
                <a:cubicBezTo>
                  <a:pt x="104019" y="179010"/>
                  <a:pt x="53218" y="532191"/>
                  <a:pt x="26609" y="626534"/>
                </a:cubicBezTo>
                <a:cubicBezTo>
                  <a:pt x="0" y="720877"/>
                  <a:pt x="27819" y="688219"/>
                  <a:pt x="55638" y="655562"/>
                </a:cubicBezTo>
              </a:path>
            </a:pathLst>
          </a:custGeom>
          <a:ln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1"/>
          <a:lstStyle/>
          <a:p>
            <a:pPr algn="l" rtl="0" eaLnBrk="0" hangingPunct="0">
              <a:defRPr/>
            </a:pPr>
            <a:endParaRPr lang="ar-SA"/>
          </a:p>
        </p:txBody>
      </p:sp>
      <p:cxnSp>
        <p:nvCxnSpPr>
          <p:cNvPr id="7" name="رابط كسهم مستقيم 14"/>
          <p:cNvCxnSpPr/>
          <p:nvPr/>
        </p:nvCxnSpPr>
        <p:spPr bwMode="auto">
          <a:xfrm rot="10800000" flipV="1">
            <a:off x="3519486" y="3581416"/>
            <a:ext cx="1905000" cy="11430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رابط كسهم مستقيم 16"/>
          <p:cNvCxnSpPr/>
          <p:nvPr/>
        </p:nvCxnSpPr>
        <p:spPr bwMode="auto">
          <a:xfrm rot="10800000" flipV="1">
            <a:off x="1157286" y="3886216"/>
            <a:ext cx="1905000" cy="11430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1" descr="C:\Documents and Settings\c.c.c\Local Settings\Temporary Internet Files\Content.IE5\VKRRLEXY\MC900432667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5857892"/>
            <a:ext cx="857256" cy="714530"/>
          </a:xfrm>
          <a:prstGeom prst="rect">
            <a:avLst/>
          </a:prstGeom>
          <a:noFill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571480"/>
            <a:ext cx="8215370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15"/>
          <p:cNvPicPr>
            <a:picLocks noChangeAspect="1" noChangeArrowheads="1"/>
          </p:cNvPicPr>
          <p:nvPr/>
        </p:nvPicPr>
        <p:blipFill>
          <a:blip r:embed="rId5"/>
          <a:srcRect l="4687" t="43657" r="73438" b="24160"/>
          <a:stretch>
            <a:fillRect/>
          </a:stretch>
        </p:blipFill>
        <p:spPr bwMode="auto">
          <a:xfrm>
            <a:off x="3140862" y="2500306"/>
            <a:ext cx="2000264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شكل حر 20"/>
          <p:cNvSpPr/>
          <p:nvPr/>
        </p:nvSpPr>
        <p:spPr bwMode="auto">
          <a:xfrm rot="15692334">
            <a:off x="3584791" y="2810274"/>
            <a:ext cx="1433582" cy="1460500"/>
          </a:xfrm>
          <a:custGeom>
            <a:avLst/>
            <a:gdLst>
              <a:gd name="connsiteX0" fmla="*/ 694266 w 694266"/>
              <a:gd name="connsiteY0" fmla="*/ 89505 h 720877"/>
              <a:gd name="connsiteX1" fmla="*/ 215295 w 694266"/>
              <a:gd name="connsiteY1" fmla="*/ 89505 h 720877"/>
              <a:gd name="connsiteX2" fmla="*/ 26609 w 694266"/>
              <a:gd name="connsiteY2" fmla="*/ 626534 h 720877"/>
              <a:gd name="connsiteX3" fmla="*/ 55638 w 694266"/>
              <a:gd name="connsiteY3" fmla="*/ 655562 h 720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4266" h="720877">
                <a:moveTo>
                  <a:pt x="694266" y="89505"/>
                </a:moveTo>
                <a:cubicBezTo>
                  <a:pt x="510418" y="44752"/>
                  <a:pt x="326571" y="0"/>
                  <a:pt x="215295" y="89505"/>
                </a:cubicBezTo>
                <a:cubicBezTo>
                  <a:pt x="104019" y="179010"/>
                  <a:pt x="53218" y="532191"/>
                  <a:pt x="26609" y="626534"/>
                </a:cubicBezTo>
                <a:cubicBezTo>
                  <a:pt x="0" y="720877"/>
                  <a:pt x="27819" y="688219"/>
                  <a:pt x="55638" y="655562"/>
                </a:cubicBezTo>
              </a:path>
            </a:pathLst>
          </a:custGeom>
          <a:ln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1"/>
          <a:lstStyle/>
          <a:p>
            <a:pPr algn="l" rtl="0" eaLnBrk="0" hangingPunct="0">
              <a:defRPr/>
            </a:pPr>
            <a:endParaRPr lang="ar-SA"/>
          </a:p>
        </p:txBody>
      </p:sp>
      <p:pic>
        <p:nvPicPr>
          <p:cNvPr id="10" name="Picture 16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29388" y="3429000"/>
            <a:ext cx="571504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15"/>
          <p:cNvPicPr>
            <a:picLocks noChangeAspect="1" noChangeArrowheads="1"/>
          </p:cNvPicPr>
          <p:nvPr/>
        </p:nvPicPr>
        <p:blipFill>
          <a:blip r:embed="rId2"/>
          <a:srcRect l="54669" t="26586" b="52425"/>
          <a:stretch>
            <a:fillRect/>
          </a:stretch>
        </p:blipFill>
        <p:spPr bwMode="auto">
          <a:xfrm>
            <a:off x="2714612" y="2000240"/>
            <a:ext cx="5867440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1" descr="C:\Documents and Settings\c.c.c\Local Settings\Temporary Internet Files\Content.IE5\VKRRLEXY\MC900432667[1]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5857892"/>
            <a:ext cx="857256" cy="714530"/>
          </a:xfrm>
          <a:prstGeom prst="rect">
            <a:avLst/>
          </a:prstGeom>
          <a:noFill/>
        </p:spPr>
      </p:pic>
      <p:sp>
        <p:nvSpPr>
          <p:cNvPr id="3" name="Rounded Rectangle 2">
            <a:hlinkClick r:id="" action="ppaction://noaction"/>
          </p:cNvPr>
          <p:cNvSpPr/>
          <p:nvPr/>
        </p:nvSpPr>
        <p:spPr>
          <a:xfrm>
            <a:off x="2908895" y="500042"/>
            <a:ext cx="3326211" cy="571504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numCol="1" rtlCol="1" anchor="ctr"/>
          <a:lstStyle/>
          <a:p>
            <a:pPr lvl="0" algn="ctr" rtl="0"/>
            <a:r>
              <a:rPr lang="ar-EG" sz="2400" b="1" dirty="0" smtClean="0">
                <a:ln/>
                <a:latin typeface="Adobe Arabic" pitchFamily="18" charset="-78"/>
                <a:cs typeface="Adobe Arabic" pitchFamily="18" charset="-78"/>
              </a:rPr>
              <a:t>5-5 دوال التغير .</a:t>
            </a:r>
          </a:p>
        </p:txBody>
      </p:sp>
      <p:pic>
        <p:nvPicPr>
          <p:cNvPr id="4" name="Picture 15"/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 t="20460" b="72201"/>
          <a:stretch>
            <a:fillRect/>
          </a:stretch>
        </p:blipFill>
        <p:spPr bwMode="auto">
          <a:xfrm>
            <a:off x="2928926" y="1214422"/>
            <a:ext cx="5845720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5"/>
          <p:cNvPicPr>
            <a:picLocks noChangeAspect="1" noChangeArrowheads="1"/>
          </p:cNvPicPr>
          <p:nvPr/>
        </p:nvPicPr>
        <p:blipFill>
          <a:blip r:embed="rId2"/>
          <a:srcRect l="14063" t="26586" r="47491" b="52425"/>
          <a:stretch>
            <a:fillRect/>
          </a:stretch>
        </p:blipFill>
        <p:spPr bwMode="auto">
          <a:xfrm>
            <a:off x="3857620" y="3357562"/>
            <a:ext cx="4429156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6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72132" y="2214554"/>
            <a:ext cx="735013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19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43570" y="2928934"/>
            <a:ext cx="7905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1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5008" y="3786190"/>
            <a:ext cx="809625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24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71736" y="3643314"/>
            <a:ext cx="1104900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26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43570" y="4357694"/>
            <a:ext cx="838200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28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488" y="4186248"/>
            <a:ext cx="866775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31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71736" y="2214554"/>
            <a:ext cx="771525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33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71736" y="2643182"/>
            <a:ext cx="923925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15"/>
          <p:cNvPicPr>
            <a:picLocks noChangeAspect="1" noChangeArrowheads="1"/>
          </p:cNvPicPr>
          <p:nvPr/>
        </p:nvPicPr>
        <p:blipFill>
          <a:blip r:embed="rId2"/>
          <a:srcRect l="20208" t="47389" b="42816"/>
          <a:stretch>
            <a:fillRect/>
          </a:stretch>
        </p:blipFill>
        <p:spPr bwMode="auto">
          <a:xfrm>
            <a:off x="571472" y="4929198"/>
            <a:ext cx="7939078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49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57686" y="5643578"/>
            <a:ext cx="36195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2" dur="1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7" dur="1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2" dur="1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7" dur="1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2" dur="1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57686" y="1285860"/>
            <a:ext cx="74295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9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14810" y="2714620"/>
            <a:ext cx="110490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00562" y="4032259"/>
            <a:ext cx="838200" cy="68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5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29124" y="5643578"/>
            <a:ext cx="110490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5"/>
          <p:cNvPicPr>
            <a:picLocks noChangeAspect="1" noChangeArrowheads="1"/>
          </p:cNvPicPr>
          <p:nvPr/>
        </p:nvPicPr>
        <p:blipFill>
          <a:blip r:embed="rId6"/>
          <a:srcRect l="13958" t="86568"/>
          <a:stretch>
            <a:fillRect/>
          </a:stretch>
        </p:blipFill>
        <p:spPr bwMode="auto">
          <a:xfrm>
            <a:off x="857224" y="4786322"/>
            <a:ext cx="7867640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5"/>
          <p:cNvPicPr>
            <a:picLocks noChangeAspect="1" noChangeArrowheads="1"/>
          </p:cNvPicPr>
          <p:nvPr/>
        </p:nvPicPr>
        <p:blipFill>
          <a:blip r:embed="rId6"/>
          <a:srcRect l="13958" t="76773" b="13432"/>
          <a:stretch>
            <a:fillRect/>
          </a:stretch>
        </p:blipFill>
        <p:spPr bwMode="auto">
          <a:xfrm>
            <a:off x="847764" y="3357562"/>
            <a:ext cx="7867640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5"/>
          <p:cNvPicPr>
            <a:picLocks noChangeAspect="1" noChangeArrowheads="1"/>
          </p:cNvPicPr>
          <p:nvPr/>
        </p:nvPicPr>
        <p:blipFill>
          <a:blip r:embed="rId6"/>
          <a:srcRect l="13958" t="66978" b="24626"/>
          <a:stretch>
            <a:fillRect/>
          </a:stretch>
        </p:blipFill>
        <p:spPr bwMode="auto">
          <a:xfrm>
            <a:off x="857224" y="1928802"/>
            <a:ext cx="7867640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5"/>
          <p:cNvPicPr>
            <a:picLocks noChangeAspect="1" noChangeArrowheads="1"/>
          </p:cNvPicPr>
          <p:nvPr/>
        </p:nvPicPr>
        <p:blipFill>
          <a:blip r:embed="rId6"/>
          <a:srcRect l="13958" t="55784" b="32182"/>
          <a:stretch>
            <a:fillRect/>
          </a:stretch>
        </p:blipFill>
        <p:spPr bwMode="auto">
          <a:xfrm>
            <a:off x="857224" y="500042"/>
            <a:ext cx="7867640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1" descr="C:\Documents and Settings\c.c.c\Local Settings\Temporary Internet Files\Content.IE5\VKRRLEXY\MC900432667[1]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14282" y="5857892"/>
            <a:ext cx="857256" cy="714530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1" descr="C:\Documents and Settings\c.c.c\Local Settings\Temporary Internet Files\Content.IE5\VKRRLEXY\MC900432667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5857892"/>
            <a:ext cx="857256" cy="714530"/>
          </a:xfrm>
          <a:prstGeom prst="rect">
            <a:avLst/>
          </a:prstGeom>
          <a:noFill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lum contrast="10000"/>
          </a:blip>
          <a:srcRect/>
          <a:stretch>
            <a:fillRect/>
          </a:stretch>
        </p:blipFill>
        <p:spPr bwMode="auto">
          <a:xfrm>
            <a:off x="1359119" y="428603"/>
            <a:ext cx="7356286" cy="726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lum contrast="10000"/>
          </a:blip>
          <a:srcRect/>
          <a:stretch>
            <a:fillRect/>
          </a:stretch>
        </p:blipFill>
        <p:spPr bwMode="auto">
          <a:xfrm>
            <a:off x="1131854" y="1714487"/>
            <a:ext cx="7638386" cy="748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6">
            <a:lum contrast="10000"/>
          </a:blip>
          <a:srcRect/>
          <a:stretch>
            <a:fillRect/>
          </a:stretch>
        </p:blipFill>
        <p:spPr bwMode="auto">
          <a:xfrm>
            <a:off x="1714480" y="3000371"/>
            <a:ext cx="7019932" cy="618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7">
            <a:lum contrast="10000"/>
          </a:blip>
          <a:srcRect/>
          <a:stretch>
            <a:fillRect/>
          </a:stretch>
        </p:blipFill>
        <p:spPr bwMode="auto">
          <a:xfrm>
            <a:off x="1647006" y="4143380"/>
            <a:ext cx="6987392" cy="50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8">
            <a:lum contrast="10000"/>
          </a:blip>
          <a:srcRect/>
          <a:stretch>
            <a:fillRect/>
          </a:stretch>
        </p:blipFill>
        <p:spPr bwMode="auto">
          <a:xfrm>
            <a:off x="986736" y="5286388"/>
            <a:ext cx="7714334" cy="694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" name="Picture 16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43372" y="1143000"/>
            <a:ext cx="110490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19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24347" y="2428868"/>
            <a:ext cx="74295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22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33860" y="3571876"/>
            <a:ext cx="92392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25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33860" y="5929330"/>
            <a:ext cx="923925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28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24347" y="4857760"/>
            <a:ext cx="74295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2" dur="1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43811" y="500042"/>
            <a:ext cx="7443031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49185" y="2071678"/>
            <a:ext cx="7166219" cy="868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48" y="3929066"/>
            <a:ext cx="8058154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1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43438" y="1285860"/>
            <a:ext cx="7620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4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95794" y="3233739"/>
            <a:ext cx="110490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7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67219" y="5072074"/>
            <a:ext cx="1133475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1" descr="C:\Documents and Settings\c.c.c\Local Settings\Temporary Internet Files\Content.IE5\VKRRLEXY\MC900432667[1].pn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14282" y="5857892"/>
            <a:ext cx="857256" cy="714530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1" descr="C:\Documents and Settings\c.c.c\Local Settings\Temporary Internet Files\Content.IE5\VKRRLEXY\MC900432667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5857892"/>
            <a:ext cx="857256" cy="714530"/>
          </a:xfrm>
          <a:prstGeom prst="rect">
            <a:avLst/>
          </a:prstGeom>
          <a:noFill/>
        </p:spPr>
      </p:pic>
      <p:sp>
        <p:nvSpPr>
          <p:cNvPr id="3" name="Rounded Rectangle 2">
            <a:hlinkClick r:id="" action="ppaction://noaction"/>
          </p:cNvPr>
          <p:cNvSpPr/>
          <p:nvPr/>
        </p:nvSpPr>
        <p:spPr>
          <a:xfrm>
            <a:off x="2143108" y="500042"/>
            <a:ext cx="4786346" cy="562574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numCol="1" rtlCol="1" anchor="ctr"/>
          <a:lstStyle/>
          <a:p>
            <a:pPr lvl="0" algn="ctr" rtl="0"/>
            <a:r>
              <a:rPr lang="ar-EG" sz="2400" b="1" dirty="0" smtClean="0">
                <a:ln/>
                <a:latin typeface="Adobe Arabic" pitchFamily="18" charset="-78"/>
                <a:cs typeface="Adobe Arabic" pitchFamily="18" charset="-78"/>
              </a:rPr>
              <a:t>5-6 حل المعادلات والمتباينات النسبية 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 t="22222"/>
          <a:stretch>
            <a:fillRect/>
          </a:stretch>
        </p:blipFill>
        <p:spPr bwMode="auto">
          <a:xfrm>
            <a:off x="4179091" y="1214422"/>
            <a:ext cx="4607751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42976" y="1785926"/>
            <a:ext cx="7481899" cy="444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16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14942" y="1857364"/>
            <a:ext cx="1304925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9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8170" y="1933564"/>
            <a:ext cx="133350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2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10167" y="2257422"/>
            <a:ext cx="140970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5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7220" y="2571744"/>
            <a:ext cx="13144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7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48342" y="3162301"/>
            <a:ext cx="771525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0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00145" y="3000372"/>
            <a:ext cx="771525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3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95942" y="3786190"/>
            <a:ext cx="923925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36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62592" y="4429132"/>
            <a:ext cx="1057275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39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17595" y="3786190"/>
            <a:ext cx="854075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42"/>
          <p:cNvPicPr>
            <a:picLocks noChangeAspect="1" noChangeArrowheads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28720" y="4429132"/>
            <a:ext cx="74295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6"/>
          <p:cNvPicPr>
            <a:picLocks noChangeAspect="1" noChangeArrowheads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57282" y="5062548"/>
            <a:ext cx="74295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9"/>
          <p:cNvPicPr>
            <a:picLocks noChangeAspect="1" noChangeArrowheads="1"/>
          </p:cNvPicPr>
          <p:nvPr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5008" y="5000636"/>
            <a:ext cx="762000" cy="60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2"/>
          <p:cNvPicPr>
            <a:picLocks noChangeAspect="1" noChangeArrowheads="1"/>
          </p:cNvPicPr>
          <p:nvPr/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5008" y="5672148"/>
            <a:ext cx="74295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49"/>
          <p:cNvPicPr>
            <a:picLocks noChangeAspect="1" noChangeArrowheads="1"/>
          </p:cNvPicPr>
          <p:nvPr/>
        </p:nvPicPr>
        <p:blipFill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2008" y="5595948"/>
            <a:ext cx="99060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2" dur="1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7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2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7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2" dur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7" dur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82" dur="1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87" dur="1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1" descr="C:\Documents and Settings\c.c.c\Local Settings\Temporary Internet Files\Content.IE5\VKRRLEXY\MC900432667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5857892"/>
            <a:ext cx="857256" cy="714530"/>
          </a:xfrm>
          <a:prstGeom prst="rect">
            <a:avLst/>
          </a:prstGeom>
          <a:noFill/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85918" y="500042"/>
            <a:ext cx="6777045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19213" y="3571876"/>
            <a:ext cx="7453315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5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19638" y="571480"/>
            <a:ext cx="990600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8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52963" y="1428736"/>
            <a:ext cx="1057275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1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43438" y="2143116"/>
            <a:ext cx="1066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4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57763" y="2928934"/>
            <a:ext cx="752475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7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42946" y="2857496"/>
            <a:ext cx="1000125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0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61996" y="2071678"/>
            <a:ext cx="981075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3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596" y="1285860"/>
            <a:ext cx="1514475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46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5271" y="571480"/>
            <a:ext cx="1447800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52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10005" y="5143512"/>
            <a:ext cx="1476375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2" dur="1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7" dur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rId2" action="ppaction://hlinksldjump"/>
          </p:cNvPr>
          <p:cNvSpPr/>
          <p:nvPr/>
        </p:nvSpPr>
        <p:spPr>
          <a:xfrm>
            <a:off x="1714480" y="1991310"/>
            <a:ext cx="5799299" cy="72331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numCol="1" rtlCol="1" anchor="ctr"/>
          <a:lstStyle/>
          <a:p>
            <a:pPr lvl="0" algn="ctr" rtl="0"/>
            <a:r>
              <a:rPr lang="ar-EG" sz="2800" b="1" dirty="0" smtClean="0">
                <a:ln/>
                <a:latin typeface="Adobe Arabic" pitchFamily="18" charset="-78"/>
                <a:cs typeface="Adobe Arabic" pitchFamily="18" charset="-78"/>
              </a:rPr>
              <a:t>الفصل الخامس : العلاقات والدوال النسبية .</a:t>
            </a:r>
          </a:p>
        </p:txBody>
      </p:sp>
      <p:sp>
        <p:nvSpPr>
          <p:cNvPr id="3" name="Rounded Rectangle 2">
            <a:hlinkClick r:id="" action="ppaction://noaction"/>
          </p:cNvPr>
          <p:cNvSpPr/>
          <p:nvPr/>
        </p:nvSpPr>
        <p:spPr>
          <a:xfrm>
            <a:off x="1643042" y="2937864"/>
            <a:ext cx="5929354" cy="71438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numCol="1" rtlCol="1" anchor="ctr"/>
          <a:lstStyle/>
          <a:p>
            <a:pPr algn="ctr" rtl="0"/>
            <a:r>
              <a:rPr lang="ar-EG" sz="2800" b="1" dirty="0" smtClean="0">
                <a:ln/>
                <a:latin typeface="Adobe Arabic" pitchFamily="18" charset="-78"/>
                <a:cs typeface="Adobe Arabic" pitchFamily="18" charset="-78"/>
              </a:rPr>
              <a:t>الفصل السادس :المتتابعات والمتسلسلات .</a:t>
            </a:r>
          </a:p>
        </p:txBody>
      </p:sp>
      <p:sp>
        <p:nvSpPr>
          <p:cNvPr id="4" name="Rounded Rectangle 3">
            <a:hlinkClick r:id="" action="ppaction://noaction"/>
          </p:cNvPr>
          <p:cNvSpPr/>
          <p:nvPr/>
        </p:nvSpPr>
        <p:spPr>
          <a:xfrm>
            <a:off x="2500298" y="4866690"/>
            <a:ext cx="4237503" cy="562574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numCol="1" rtlCol="1" anchor="ctr"/>
          <a:lstStyle/>
          <a:p>
            <a:pPr lvl="0" algn="ctr" rtl="0"/>
            <a:r>
              <a:rPr lang="ar-EG" sz="2400" b="1" dirty="0" smtClean="0">
                <a:ln/>
                <a:latin typeface="Adobe Arabic" pitchFamily="18" charset="-78"/>
                <a:cs typeface="Adobe Arabic" pitchFamily="18" charset="-78"/>
              </a:rPr>
              <a:t>الفصل الثامن :  حساب المثلثات . </a:t>
            </a:r>
          </a:p>
        </p:txBody>
      </p:sp>
      <p:sp>
        <p:nvSpPr>
          <p:cNvPr id="5" name="Rounded Rectangle 4">
            <a:hlinkClick r:id="" action="ppaction://noaction"/>
          </p:cNvPr>
          <p:cNvSpPr/>
          <p:nvPr/>
        </p:nvSpPr>
        <p:spPr>
          <a:xfrm>
            <a:off x="1643041" y="3857628"/>
            <a:ext cx="5965729" cy="71438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numCol="1" rtlCol="1" anchor="ctr"/>
          <a:lstStyle/>
          <a:p>
            <a:pPr lvl="0" algn="ctr" rtl="0"/>
            <a:r>
              <a:rPr lang="ar-EG" sz="2400" b="1" dirty="0" smtClean="0">
                <a:ln/>
                <a:latin typeface="Adobe Arabic" pitchFamily="18" charset="-78"/>
                <a:cs typeface="Adobe Arabic" pitchFamily="18" charset="-78"/>
              </a:rPr>
              <a:t>الفصل السابع  : الاحتــــــمالات .</a:t>
            </a:r>
          </a:p>
        </p:txBody>
      </p:sp>
      <p:sp>
        <p:nvSpPr>
          <p:cNvPr id="7" name="Rounded Rectangle 6">
            <a:hlinkClick r:id="" action="ppaction://noaction"/>
          </p:cNvPr>
          <p:cNvSpPr/>
          <p:nvPr/>
        </p:nvSpPr>
        <p:spPr>
          <a:xfrm>
            <a:off x="3107521" y="928670"/>
            <a:ext cx="2928959" cy="562574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numCol="1" rtlCol="1" anchor="ctr"/>
          <a:lstStyle/>
          <a:p>
            <a:pPr lvl="0" algn="ctr"/>
            <a:r>
              <a:rPr lang="ar-EG" sz="4800" b="1" dirty="0" smtClean="0">
                <a:ln/>
                <a:latin typeface="Adobe Arabic" pitchFamily="18" charset="-78"/>
                <a:cs typeface="Adobe Arabic" pitchFamily="18" charset="-78"/>
              </a:rPr>
              <a:t>الفهرس 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hlinkClick r:id="" action="ppaction://noaction"/>
          </p:cNvPr>
          <p:cNvSpPr/>
          <p:nvPr/>
        </p:nvSpPr>
        <p:spPr>
          <a:xfrm>
            <a:off x="5000628" y="1857364"/>
            <a:ext cx="3427889" cy="571504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numCol="1" rtlCol="1" anchor="ctr"/>
          <a:lstStyle/>
          <a:p>
            <a:pPr algn="ctr" rtl="0"/>
            <a:r>
              <a:rPr lang="ar-EG" sz="2000" b="1" dirty="0" smtClean="0">
                <a:ln/>
                <a:latin typeface="Adobe Arabic" pitchFamily="18" charset="-78"/>
                <a:cs typeface="Adobe Arabic" pitchFamily="18" charset="-78"/>
              </a:rPr>
              <a:t>6-1 المتتابعات بوصفها دوال .</a:t>
            </a:r>
          </a:p>
        </p:txBody>
      </p:sp>
      <p:sp>
        <p:nvSpPr>
          <p:cNvPr id="4" name="Rounded Rectangle 3">
            <a:hlinkClick r:id="" action="ppaction://noaction"/>
          </p:cNvPr>
          <p:cNvSpPr/>
          <p:nvPr/>
        </p:nvSpPr>
        <p:spPr>
          <a:xfrm>
            <a:off x="721868" y="1857364"/>
            <a:ext cx="3571900" cy="63401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numCol="1" rtlCol="1" anchor="ctr"/>
          <a:lstStyle/>
          <a:p>
            <a:pPr lvl="0" algn="ctr" rtl="0"/>
            <a:r>
              <a:rPr lang="ar-EG" sz="2000" b="1" dirty="0" smtClean="0">
                <a:ln/>
                <a:latin typeface="Adobe Arabic" pitchFamily="18" charset="-78"/>
                <a:cs typeface="Adobe Arabic" pitchFamily="18" charset="-78"/>
              </a:rPr>
              <a:t>6-3 المتتابعات والمتسلسلات الهندسية</a:t>
            </a:r>
          </a:p>
        </p:txBody>
      </p:sp>
      <p:sp>
        <p:nvSpPr>
          <p:cNvPr id="6" name="Rounded Rectangle 5">
            <a:hlinkClick r:id="" action="ppaction://noaction"/>
          </p:cNvPr>
          <p:cNvSpPr/>
          <p:nvPr/>
        </p:nvSpPr>
        <p:spPr>
          <a:xfrm>
            <a:off x="3000364" y="3857628"/>
            <a:ext cx="3326211" cy="571504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numCol="1" rtlCol="1" anchor="ctr"/>
          <a:lstStyle/>
          <a:p>
            <a:pPr lvl="0" algn="ctr" rtl="0"/>
            <a:r>
              <a:rPr lang="ar-EG" sz="2400" b="1" dirty="0" smtClean="0">
                <a:ln/>
                <a:latin typeface="Adobe Arabic" pitchFamily="18" charset="-78"/>
                <a:cs typeface="Adobe Arabic" pitchFamily="18" charset="-78"/>
              </a:rPr>
              <a:t>6-5 نظرية ذات الحدين.</a:t>
            </a:r>
          </a:p>
        </p:txBody>
      </p:sp>
      <p:sp>
        <p:nvSpPr>
          <p:cNvPr id="8" name="Rounded Rectangle 7">
            <a:hlinkClick r:id="" action="ppaction://noaction"/>
          </p:cNvPr>
          <p:cNvSpPr/>
          <p:nvPr/>
        </p:nvSpPr>
        <p:spPr>
          <a:xfrm>
            <a:off x="2285984" y="4786322"/>
            <a:ext cx="4786346" cy="562574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numCol="1" rtlCol="1" anchor="ctr"/>
          <a:lstStyle/>
          <a:p>
            <a:pPr lvl="0" algn="ctr" rtl="0"/>
            <a:r>
              <a:rPr lang="ar-EG" sz="2400" b="1" dirty="0" smtClean="0">
                <a:ln/>
                <a:latin typeface="Adobe Arabic" pitchFamily="18" charset="-78"/>
                <a:cs typeface="Adobe Arabic" pitchFamily="18" charset="-78"/>
              </a:rPr>
              <a:t>6-6 البرهان بالإستقراء الرياضى.</a:t>
            </a:r>
          </a:p>
        </p:txBody>
      </p:sp>
      <p:sp>
        <p:nvSpPr>
          <p:cNvPr id="13" name="Rounded Rectangle 12">
            <a:hlinkClick r:id="" action="ppaction://noaction"/>
          </p:cNvPr>
          <p:cNvSpPr/>
          <p:nvPr/>
        </p:nvSpPr>
        <p:spPr>
          <a:xfrm>
            <a:off x="5000628" y="2723550"/>
            <a:ext cx="3429024" cy="562574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numCol="1" rtlCol="1" anchor="ctr"/>
          <a:lstStyle/>
          <a:p>
            <a:pPr lvl="0" algn="ctr" rtl="0"/>
            <a:r>
              <a:rPr lang="ar-EG" sz="2000" b="1" dirty="0" smtClean="0">
                <a:ln/>
                <a:latin typeface="Adobe Arabic" pitchFamily="18" charset="-78"/>
                <a:cs typeface="Adobe Arabic" pitchFamily="18" charset="-78"/>
              </a:rPr>
              <a:t>6-2 المتتابعات والمتسلسلات الحسابية </a:t>
            </a:r>
          </a:p>
        </p:txBody>
      </p:sp>
      <p:pic>
        <p:nvPicPr>
          <p:cNvPr id="1027" name="Picture 3" descr="C:\Documents and Settings\c.c.c\Local Settings\Temporary Internet Files\Content.IE5\5RHH5DUY\MC900434907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1" y="5643578"/>
            <a:ext cx="1143008" cy="1143008"/>
          </a:xfrm>
          <a:prstGeom prst="rect">
            <a:avLst/>
          </a:prstGeom>
          <a:noFill/>
        </p:spPr>
      </p:pic>
      <p:sp>
        <p:nvSpPr>
          <p:cNvPr id="9" name="Rounded Rectangle 8">
            <a:hlinkClick r:id="" action="ppaction://noaction"/>
          </p:cNvPr>
          <p:cNvSpPr/>
          <p:nvPr/>
        </p:nvSpPr>
        <p:spPr>
          <a:xfrm>
            <a:off x="714348" y="2705690"/>
            <a:ext cx="3579419" cy="63401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numCol="1" rtlCol="1" anchor="ctr"/>
          <a:lstStyle/>
          <a:p>
            <a:pPr lvl="0" algn="ctr" rtl="0"/>
            <a:r>
              <a:rPr lang="ar-EG" b="1" dirty="0" smtClean="0">
                <a:ln/>
                <a:latin typeface="Adobe Arabic" pitchFamily="18" charset="-78"/>
                <a:cs typeface="Adobe Arabic" pitchFamily="18" charset="-78"/>
              </a:rPr>
              <a:t>6-4 المتسلسلات الهندسية غير المنتهية </a:t>
            </a:r>
          </a:p>
        </p:txBody>
      </p:sp>
      <p:sp>
        <p:nvSpPr>
          <p:cNvPr id="10" name="Rounded Rectangle 9">
            <a:hlinkClick r:id="" action="ppaction://noaction"/>
          </p:cNvPr>
          <p:cNvSpPr/>
          <p:nvPr/>
        </p:nvSpPr>
        <p:spPr>
          <a:xfrm>
            <a:off x="1571604" y="500042"/>
            <a:ext cx="5929354" cy="71438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numCol="1" rtlCol="1" anchor="ctr"/>
          <a:lstStyle/>
          <a:p>
            <a:pPr algn="ctr" rtl="0"/>
            <a:r>
              <a:rPr lang="ar-EG" sz="2800" b="1" dirty="0" smtClean="0">
                <a:ln/>
                <a:latin typeface="Adobe Arabic" pitchFamily="18" charset="-78"/>
                <a:cs typeface="Adobe Arabic" pitchFamily="18" charset="-78"/>
              </a:rPr>
              <a:t>الفصل السادس :المتتابعات والمتسلسلات .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8" grpId="0" animBg="1"/>
      <p:bldP spid="13" grpId="0" animBg="1"/>
      <p:bldP spid="9" grpId="0" animBg="1"/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1" descr="C:\Documents and Settings\c.c.c\Local Settings\Temporary Internet Files\Content.IE5\VKRRLEXY\MC900432667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5857892"/>
            <a:ext cx="857256" cy="714530"/>
          </a:xfrm>
          <a:prstGeom prst="rect">
            <a:avLst/>
          </a:prstGeom>
          <a:noFill/>
        </p:spPr>
      </p:pic>
      <p:sp>
        <p:nvSpPr>
          <p:cNvPr id="3" name="Rounded Rectangle 2">
            <a:hlinkClick r:id="" action="ppaction://noaction"/>
          </p:cNvPr>
          <p:cNvSpPr/>
          <p:nvPr/>
        </p:nvSpPr>
        <p:spPr>
          <a:xfrm>
            <a:off x="2858056" y="571480"/>
            <a:ext cx="3427889" cy="571504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numCol="1" rtlCol="1" anchor="ctr"/>
          <a:lstStyle/>
          <a:p>
            <a:pPr algn="ctr" rtl="0"/>
            <a:r>
              <a:rPr lang="ar-EG" sz="2000" b="1" dirty="0" smtClean="0">
                <a:ln/>
                <a:latin typeface="Adobe Arabic" pitchFamily="18" charset="-78"/>
                <a:cs typeface="Adobe Arabic" pitchFamily="18" charset="-78"/>
              </a:rPr>
              <a:t>6-1 المتتابعات بوصفها دوال 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500298" y="1285860"/>
            <a:ext cx="6245023" cy="485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33548" y="1762128"/>
            <a:ext cx="6753228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000496" y="3786190"/>
            <a:ext cx="4705346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500166" y="4286256"/>
            <a:ext cx="7000924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16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57686" y="2786058"/>
            <a:ext cx="180022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8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58" y="2643182"/>
            <a:ext cx="2062158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رابط كسهم مستقيم 19"/>
          <p:cNvCxnSpPr/>
          <p:nvPr/>
        </p:nvCxnSpPr>
        <p:spPr bwMode="auto">
          <a:xfrm rot="16200000" flipV="1">
            <a:off x="2678893" y="2464587"/>
            <a:ext cx="1428760" cy="121444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رابط كسهم مستقيم 20"/>
          <p:cNvCxnSpPr/>
          <p:nvPr/>
        </p:nvCxnSpPr>
        <p:spPr bwMode="auto">
          <a:xfrm rot="10800000" flipV="1">
            <a:off x="6715140" y="1928802"/>
            <a:ext cx="1571636" cy="142876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8" name="Picture 20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0" y="4572008"/>
            <a:ext cx="12573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22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57686" y="5286388"/>
            <a:ext cx="163830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24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58" y="5000636"/>
            <a:ext cx="1828800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شكل حر 31"/>
          <p:cNvSpPr/>
          <p:nvPr/>
        </p:nvSpPr>
        <p:spPr bwMode="auto">
          <a:xfrm>
            <a:off x="2890836" y="5045093"/>
            <a:ext cx="1395412" cy="884237"/>
          </a:xfrm>
          <a:custGeom>
            <a:avLst/>
            <a:gdLst>
              <a:gd name="connsiteX0" fmla="*/ 0 w 1538515"/>
              <a:gd name="connsiteY0" fmla="*/ 0 h 885372"/>
              <a:gd name="connsiteX1" fmla="*/ 435429 w 1538515"/>
              <a:gd name="connsiteY1" fmla="*/ 609600 h 885372"/>
              <a:gd name="connsiteX2" fmla="*/ 1378858 w 1538515"/>
              <a:gd name="connsiteY2" fmla="*/ 841829 h 885372"/>
              <a:gd name="connsiteX3" fmla="*/ 1393372 w 1538515"/>
              <a:gd name="connsiteY3" fmla="*/ 870857 h 885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38515" h="885372">
                <a:moveTo>
                  <a:pt x="0" y="0"/>
                </a:moveTo>
                <a:cubicBezTo>
                  <a:pt x="102809" y="234647"/>
                  <a:pt x="205619" y="469295"/>
                  <a:pt x="435429" y="609600"/>
                </a:cubicBezTo>
                <a:cubicBezTo>
                  <a:pt x="665239" y="749905"/>
                  <a:pt x="1219201" y="798286"/>
                  <a:pt x="1378858" y="841829"/>
                </a:cubicBezTo>
                <a:cubicBezTo>
                  <a:pt x="1538515" y="885372"/>
                  <a:pt x="1465943" y="878114"/>
                  <a:pt x="1393372" y="870857"/>
                </a:cubicBezTo>
              </a:path>
            </a:pathLst>
          </a:custGeom>
          <a:ln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1"/>
          <a:lstStyle/>
          <a:p>
            <a:pPr algn="l" rtl="0" eaLnBrk="0" hangingPunct="0">
              <a:defRPr/>
            </a:pPr>
            <a:endParaRPr lang="ar-SA"/>
          </a:p>
        </p:txBody>
      </p:sp>
      <p:sp>
        <p:nvSpPr>
          <p:cNvPr id="22" name="شكل حر 32"/>
          <p:cNvSpPr/>
          <p:nvPr/>
        </p:nvSpPr>
        <p:spPr bwMode="auto">
          <a:xfrm rot="16708722">
            <a:off x="6894936" y="4971094"/>
            <a:ext cx="1069975" cy="996950"/>
          </a:xfrm>
          <a:custGeom>
            <a:avLst/>
            <a:gdLst>
              <a:gd name="connsiteX0" fmla="*/ 0 w 1538515"/>
              <a:gd name="connsiteY0" fmla="*/ 0 h 885372"/>
              <a:gd name="connsiteX1" fmla="*/ 435429 w 1538515"/>
              <a:gd name="connsiteY1" fmla="*/ 609600 h 885372"/>
              <a:gd name="connsiteX2" fmla="*/ 1378858 w 1538515"/>
              <a:gd name="connsiteY2" fmla="*/ 841829 h 885372"/>
              <a:gd name="connsiteX3" fmla="*/ 1393372 w 1538515"/>
              <a:gd name="connsiteY3" fmla="*/ 870857 h 885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38515" h="885372">
                <a:moveTo>
                  <a:pt x="0" y="0"/>
                </a:moveTo>
                <a:cubicBezTo>
                  <a:pt x="102809" y="234647"/>
                  <a:pt x="205619" y="469295"/>
                  <a:pt x="435429" y="609600"/>
                </a:cubicBezTo>
                <a:cubicBezTo>
                  <a:pt x="665239" y="749905"/>
                  <a:pt x="1219201" y="798286"/>
                  <a:pt x="1378858" y="841829"/>
                </a:cubicBezTo>
                <a:cubicBezTo>
                  <a:pt x="1538515" y="885372"/>
                  <a:pt x="1465943" y="878114"/>
                  <a:pt x="1393372" y="870857"/>
                </a:cubicBezTo>
              </a:path>
            </a:pathLst>
          </a:custGeom>
          <a:ln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1"/>
          <a:lstStyle/>
          <a:p>
            <a:pPr algn="l" rtl="0" eaLnBrk="0" hangingPunct="0">
              <a:defRPr/>
            </a:pPr>
            <a:endParaRPr lang="ar-SA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2" dur="1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7" dur="1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2" dur="1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7" dur="1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1" descr="C:\Documents and Settings\c.c.c\Local Settings\Temporary Internet Files\Content.IE5\VKRRLEXY\MC900432667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5857892"/>
            <a:ext cx="857256" cy="714530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076604" y="428604"/>
            <a:ext cx="5638800" cy="414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357290" y="1142983"/>
            <a:ext cx="7067553" cy="1358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6764" y="2786058"/>
            <a:ext cx="7852888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419251" y="4500570"/>
            <a:ext cx="6867525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16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86314" y="1142984"/>
            <a:ext cx="91440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6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3914" y="2057384"/>
            <a:ext cx="75247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6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3914" y="1142984"/>
            <a:ext cx="73342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9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00562" y="2000240"/>
            <a:ext cx="154305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2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14810" y="3714752"/>
            <a:ext cx="125730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4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71934" y="5500702"/>
            <a:ext cx="120967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2" dur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1" descr="C:\Documents and Settings\c.c.c\Local Settings\Temporary Internet Files\Content.IE5\VKRRLEXY\MC900432667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5857892"/>
            <a:ext cx="857256" cy="714530"/>
          </a:xfrm>
          <a:prstGeom prst="rect">
            <a:avLst/>
          </a:prstGeom>
          <a:noFill/>
        </p:spPr>
      </p:pic>
      <p:sp>
        <p:nvSpPr>
          <p:cNvPr id="4" name="Rounded Rectangle 3">
            <a:hlinkClick r:id="" action="ppaction://noaction"/>
          </p:cNvPr>
          <p:cNvSpPr/>
          <p:nvPr/>
        </p:nvSpPr>
        <p:spPr>
          <a:xfrm>
            <a:off x="2857488" y="571480"/>
            <a:ext cx="3429024" cy="562574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numCol="1" rtlCol="1" anchor="ctr"/>
          <a:lstStyle/>
          <a:p>
            <a:pPr lvl="0" algn="ctr" rtl="0"/>
            <a:r>
              <a:rPr lang="ar-EG" sz="2000" b="1" dirty="0" smtClean="0">
                <a:ln/>
                <a:latin typeface="Adobe Arabic" pitchFamily="18" charset="-78"/>
                <a:cs typeface="Adobe Arabic" pitchFamily="18" charset="-78"/>
              </a:rPr>
              <a:t>6-2 المتتابعات والمتسلسلات الحسابية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929190" y="1214422"/>
            <a:ext cx="3786190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71802" y="2000240"/>
            <a:ext cx="5591303" cy="1285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572000" y="3571876"/>
            <a:ext cx="4100517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766952" y="4572008"/>
            <a:ext cx="3805576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19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57290" y="2214554"/>
            <a:ext cx="165735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1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5984" y="2928934"/>
            <a:ext cx="170497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3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14546" y="4643446"/>
            <a:ext cx="294322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5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00232" y="5429264"/>
            <a:ext cx="318135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1" descr="C:\Documents and Settings\c.c.c\Local Settings\Temporary Internet Files\Content.IE5\VKRRLEXY\MC900432667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5857892"/>
            <a:ext cx="857256" cy="714530"/>
          </a:xfrm>
          <a:prstGeom prst="rect">
            <a:avLst/>
          </a:prstGeom>
          <a:noFill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214810" y="500042"/>
            <a:ext cx="4499545" cy="504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42976" y="1071546"/>
            <a:ext cx="7315201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16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14942" y="1285860"/>
            <a:ext cx="5715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8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57290" y="1214422"/>
            <a:ext cx="5715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1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14942" y="2000240"/>
            <a:ext cx="7620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4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14414" y="1928802"/>
            <a:ext cx="7620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7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43636" y="2786058"/>
            <a:ext cx="61912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0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57950" y="3571876"/>
            <a:ext cx="3810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33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29058" y="2786058"/>
            <a:ext cx="3810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36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14744" y="3571876"/>
            <a:ext cx="5715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39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85852" y="2714620"/>
            <a:ext cx="61912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42"/>
          <p:cNvPicPr>
            <a:picLocks noChangeAspect="1" noChangeArrowheads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5786" y="3429000"/>
            <a:ext cx="119062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1" descr="C:\Documents and Settings\c.c.c\Local Settings\Temporary Internet Files\Content.IE5\VKRRLEXY\MC900432667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5857892"/>
            <a:ext cx="857256" cy="714530"/>
          </a:xfrm>
          <a:prstGeom prst="rect">
            <a:avLst/>
          </a:prstGeom>
          <a:noFill/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643306" y="642918"/>
            <a:ext cx="4891104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5786" y="1500174"/>
            <a:ext cx="7558098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28728" y="3500438"/>
            <a:ext cx="6834189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1" descr="C:\Documents and Settings\c.c.c\Local Settings\Temporary Internet Files\Content.IE5\VKRRLEXY\MC900432667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5857892"/>
            <a:ext cx="857256" cy="714530"/>
          </a:xfrm>
          <a:prstGeom prst="rect">
            <a:avLst/>
          </a:prstGeom>
          <a:noFill/>
        </p:spPr>
      </p:pic>
      <p:sp>
        <p:nvSpPr>
          <p:cNvPr id="4" name="Rounded Rectangle 3">
            <a:hlinkClick r:id="" action="ppaction://noaction"/>
          </p:cNvPr>
          <p:cNvSpPr/>
          <p:nvPr/>
        </p:nvSpPr>
        <p:spPr>
          <a:xfrm>
            <a:off x="2786050" y="437534"/>
            <a:ext cx="3571900" cy="63401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numCol="1" rtlCol="1" anchor="ctr"/>
          <a:lstStyle/>
          <a:p>
            <a:pPr lvl="0" algn="ctr" rtl="0"/>
            <a:r>
              <a:rPr lang="ar-EG" sz="2000" b="1" dirty="0" smtClean="0">
                <a:ln/>
                <a:latin typeface="Adobe Arabic" pitchFamily="18" charset="-78"/>
                <a:cs typeface="Adobe Arabic" pitchFamily="18" charset="-78"/>
              </a:rPr>
              <a:t>6-3 المتتابعات والمتسلسلات الهندسية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214942" y="1357298"/>
            <a:ext cx="3544898" cy="500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00232" y="2000240"/>
            <a:ext cx="6419855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6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810184" y="4214818"/>
            <a:ext cx="4705166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000232" y="4786321"/>
            <a:ext cx="6286544" cy="157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1" descr="C:\Documents and Settings\c.c.c\Local Settings\Temporary Internet Files\Content.IE5\VKRRLEXY\MC900432667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5857892"/>
            <a:ext cx="857256" cy="714530"/>
          </a:xfrm>
          <a:prstGeom prst="rect">
            <a:avLst/>
          </a:prstGeom>
          <a:noFill/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714744" y="428604"/>
            <a:ext cx="4949763" cy="466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58" y="1000108"/>
            <a:ext cx="8334823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6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000496" y="2571744"/>
            <a:ext cx="4704552" cy="481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357290" y="3243253"/>
            <a:ext cx="7376626" cy="1400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1" descr="C:\Documents and Settings\c.c.c\Local Settings\Temporary Internet Files\Content.IE5\VKRRLEXY\MC900432667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5857892"/>
            <a:ext cx="857256" cy="714530"/>
          </a:xfrm>
          <a:prstGeom prst="rect">
            <a:avLst/>
          </a:prstGeom>
          <a:noFill/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4414" y="714356"/>
            <a:ext cx="700087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1" descr="C:\Documents and Settings\c.c.c\Local Settings\Temporary Internet Files\Content.IE5\VKRRLEXY\MC900432667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5857892"/>
            <a:ext cx="857256" cy="714530"/>
          </a:xfrm>
          <a:prstGeom prst="rect">
            <a:avLst/>
          </a:prstGeom>
          <a:noFill/>
        </p:spPr>
      </p:pic>
      <p:sp>
        <p:nvSpPr>
          <p:cNvPr id="4" name="Rounded Rectangle 3">
            <a:hlinkClick r:id="" action="ppaction://noaction"/>
          </p:cNvPr>
          <p:cNvSpPr/>
          <p:nvPr/>
        </p:nvSpPr>
        <p:spPr>
          <a:xfrm>
            <a:off x="2786050" y="500042"/>
            <a:ext cx="3579419" cy="63401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numCol="1" rtlCol="1" anchor="ctr"/>
          <a:lstStyle/>
          <a:p>
            <a:pPr lvl="0" algn="ctr" rtl="0"/>
            <a:r>
              <a:rPr lang="ar-EG" b="1" dirty="0" smtClean="0">
                <a:ln/>
                <a:latin typeface="Adobe Arabic" pitchFamily="18" charset="-78"/>
                <a:cs typeface="Adobe Arabic" pitchFamily="18" charset="-78"/>
              </a:rPr>
              <a:t>6-4 المتسلسلات الهندسية غير المنتهية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86182" y="1357298"/>
            <a:ext cx="482917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395487" y="2071678"/>
            <a:ext cx="7076987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hlinkClick r:id="" action="ppaction://customshow?id=0"/>
          </p:cNvPr>
          <p:cNvSpPr/>
          <p:nvPr/>
        </p:nvSpPr>
        <p:spPr>
          <a:xfrm>
            <a:off x="4786314" y="2294922"/>
            <a:ext cx="3427889" cy="571504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numCol="1" rtlCol="1" anchor="ctr"/>
          <a:lstStyle/>
          <a:p>
            <a:pPr algn="ctr" rtl="0"/>
            <a:r>
              <a:rPr lang="ar-EG" sz="2000" b="1" dirty="0" smtClean="0">
                <a:ln/>
                <a:latin typeface="Adobe Arabic" pitchFamily="18" charset="-78"/>
                <a:cs typeface="Adobe Arabic" pitchFamily="18" charset="-78"/>
              </a:rPr>
              <a:t>5-1 ضرب العبارات النسبية وقسمتها.</a:t>
            </a:r>
          </a:p>
        </p:txBody>
      </p:sp>
      <p:sp>
        <p:nvSpPr>
          <p:cNvPr id="4" name="Rounded Rectangle 3">
            <a:hlinkClick r:id="" action="ppaction://customshow?id=2"/>
          </p:cNvPr>
          <p:cNvSpPr/>
          <p:nvPr/>
        </p:nvSpPr>
        <p:spPr>
          <a:xfrm>
            <a:off x="928662" y="2294922"/>
            <a:ext cx="3393967" cy="63401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numCol="1" rtlCol="1" anchor="ctr"/>
          <a:lstStyle/>
          <a:p>
            <a:pPr lvl="0" algn="ctr" rtl="0"/>
            <a:r>
              <a:rPr lang="ar-EG" sz="2400" b="1" dirty="0" smtClean="0">
                <a:ln/>
                <a:latin typeface="Adobe Arabic" pitchFamily="18" charset="-78"/>
                <a:cs typeface="Adobe Arabic" pitchFamily="18" charset="-78"/>
              </a:rPr>
              <a:t>5-3 تمثيل دوال المقلوب بيانياً.</a:t>
            </a:r>
          </a:p>
        </p:txBody>
      </p:sp>
      <p:sp>
        <p:nvSpPr>
          <p:cNvPr id="6" name="Rounded Rectangle 5">
            <a:hlinkClick r:id="" action="ppaction://customshow?id=4"/>
          </p:cNvPr>
          <p:cNvSpPr/>
          <p:nvPr/>
        </p:nvSpPr>
        <p:spPr>
          <a:xfrm>
            <a:off x="3000364" y="4000504"/>
            <a:ext cx="3326211" cy="571504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numCol="1" rtlCol="1" anchor="ctr"/>
          <a:lstStyle/>
          <a:p>
            <a:pPr lvl="0" algn="ctr" rtl="0"/>
            <a:r>
              <a:rPr lang="ar-EG" sz="2400" b="1" dirty="0" smtClean="0">
                <a:ln/>
                <a:latin typeface="Adobe Arabic" pitchFamily="18" charset="-78"/>
                <a:cs typeface="Adobe Arabic" pitchFamily="18" charset="-78"/>
              </a:rPr>
              <a:t>5-5 دوال التغير .</a:t>
            </a:r>
          </a:p>
        </p:txBody>
      </p:sp>
      <p:sp>
        <p:nvSpPr>
          <p:cNvPr id="8" name="Rounded Rectangle 7">
            <a:hlinkClick r:id="" action="ppaction://customshow?id=5"/>
          </p:cNvPr>
          <p:cNvSpPr/>
          <p:nvPr/>
        </p:nvSpPr>
        <p:spPr>
          <a:xfrm>
            <a:off x="2285984" y="4857760"/>
            <a:ext cx="4786346" cy="562574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numCol="1" rtlCol="1" anchor="ctr"/>
          <a:lstStyle/>
          <a:p>
            <a:pPr lvl="0" algn="ctr" rtl="0"/>
            <a:r>
              <a:rPr lang="ar-EG" sz="2400" b="1" dirty="0" smtClean="0">
                <a:ln/>
                <a:latin typeface="Adobe Arabic" pitchFamily="18" charset="-78"/>
                <a:cs typeface="Adobe Arabic" pitchFamily="18" charset="-78"/>
              </a:rPr>
              <a:t>5-6 حل المعادلات والمتباينات النسبية .</a:t>
            </a:r>
          </a:p>
        </p:txBody>
      </p:sp>
      <p:sp>
        <p:nvSpPr>
          <p:cNvPr id="13" name="Rounded Rectangle 12">
            <a:hlinkClick r:id="" action="ppaction://customshow?id=1"/>
          </p:cNvPr>
          <p:cNvSpPr/>
          <p:nvPr/>
        </p:nvSpPr>
        <p:spPr>
          <a:xfrm>
            <a:off x="4786314" y="3161108"/>
            <a:ext cx="3429024" cy="562574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numCol="1" rtlCol="1" anchor="ctr"/>
          <a:lstStyle/>
          <a:p>
            <a:pPr lvl="0" algn="ctr" rtl="0"/>
            <a:r>
              <a:rPr lang="ar-EG" sz="2000" b="1" dirty="0" smtClean="0">
                <a:ln/>
                <a:latin typeface="Adobe Arabic" pitchFamily="18" charset="-78"/>
                <a:cs typeface="Adobe Arabic" pitchFamily="18" charset="-78"/>
              </a:rPr>
              <a:t>5-2 جمع العبارات النسبية وطرحها .</a:t>
            </a:r>
          </a:p>
        </p:txBody>
      </p:sp>
      <p:sp>
        <p:nvSpPr>
          <p:cNvPr id="14" name="Rounded Rectangle 13">
            <a:hlinkClick r:id="rId2" action="ppaction://hlinksldjump"/>
          </p:cNvPr>
          <p:cNvSpPr/>
          <p:nvPr/>
        </p:nvSpPr>
        <p:spPr>
          <a:xfrm>
            <a:off x="2035951" y="571480"/>
            <a:ext cx="5072098" cy="72331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numCol="1" rtlCol="1" anchor="ctr"/>
          <a:lstStyle/>
          <a:p>
            <a:pPr lvl="0" algn="ctr" rtl="0"/>
            <a:r>
              <a:rPr lang="ar-EG" sz="2400" b="1" dirty="0" smtClean="0">
                <a:ln/>
                <a:latin typeface="Adobe Arabic" pitchFamily="18" charset="-78"/>
                <a:cs typeface="Adobe Arabic" pitchFamily="18" charset="-78"/>
              </a:rPr>
              <a:t>الفصل الخامس : العلاقات والدوال النسبية .</a:t>
            </a:r>
          </a:p>
        </p:txBody>
      </p:sp>
      <p:pic>
        <p:nvPicPr>
          <p:cNvPr id="1027" name="Picture 3" descr="C:\Documents and Settings\c.c.c\Local Settings\Temporary Internet Files\Content.IE5\5RHH5DUY\MC900434907[1]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1" y="5643578"/>
            <a:ext cx="1143008" cy="1143008"/>
          </a:xfrm>
          <a:prstGeom prst="rect">
            <a:avLst/>
          </a:prstGeom>
          <a:noFill/>
        </p:spPr>
      </p:pic>
      <p:sp>
        <p:nvSpPr>
          <p:cNvPr id="9" name="Rounded Rectangle 8">
            <a:hlinkClick r:id="" action="ppaction://customshow?id=3"/>
          </p:cNvPr>
          <p:cNvSpPr/>
          <p:nvPr/>
        </p:nvSpPr>
        <p:spPr>
          <a:xfrm>
            <a:off x="963719" y="3143248"/>
            <a:ext cx="3393967" cy="63401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numCol="1" rtlCol="1" anchor="ctr"/>
          <a:lstStyle/>
          <a:p>
            <a:pPr lvl="0" algn="ctr" rtl="0"/>
            <a:r>
              <a:rPr lang="ar-EG" sz="2400" b="1" dirty="0" smtClean="0">
                <a:ln/>
                <a:latin typeface="Adobe Arabic" pitchFamily="18" charset="-78"/>
                <a:cs typeface="Adobe Arabic" pitchFamily="18" charset="-78"/>
              </a:rPr>
              <a:t>5-4 تمثيل دوال النسبية بيانياً.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8" grpId="0" animBg="1"/>
      <p:bldP spid="13" grpId="0" animBg="1"/>
      <p:bldP spid="14" grpId="0" animBg="1"/>
      <p:bldP spid="9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1" descr="C:\Documents and Settings\c.c.c\Local Settings\Temporary Internet Files\Content.IE5\VKRRLEXY\MC900432667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5857892"/>
            <a:ext cx="857256" cy="714530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8784" y="500042"/>
            <a:ext cx="7043744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57620" y="4786322"/>
            <a:ext cx="4619625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785918" y="5357826"/>
            <a:ext cx="6819904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1" descr="C:\Documents and Settings\c.c.c\Local Settings\Temporary Internet Files\Content.IE5\VKRRLEXY\MC900432667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5857892"/>
            <a:ext cx="857256" cy="714530"/>
          </a:xfrm>
          <a:prstGeom prst="rect">
            <a:avLst/>
          </a:prstGeom>
          <a:noFill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57290" y="571480"/>
            <a:ext cx="7067550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1" descr="C:\Documents and Settings\c.c.c\Local Settings\Temporary Internet Files\Content.IE5\VKRRLEXY\MC900432667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5857892"/>
            <a:ext cx="857256" cy="714530"/>
          </a:xfrm>
          <a:prstGeom prst="rect">
            <a:avLst/>
          </a:prstGeom>
          <a:noFill/>
        </p:spPr>
      </p:pic>
      <p:sp>
        <p:nvSpPr>
          <p:cNvPr id="4" name="Rounded Rectangle 3">
            <a:hlinkClick r:id="" action="ppaction://noaction"/>
          </p:cNvPr>
          <p:cNvSpPr/>
          <p:nvPr/>
        </p:nvSpPr>
        <p:spPr>
          <a:xfrm>
            <a:off x="3143240" y="428604"/>
            <a:ext cx="3326211" cy="571504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numCol="1" rtlCol="1" anchor="ctr"/>
          <a:lstStyle/>
          <a:p>
            <a:pPr lvl="0" algn="ctr" rtl="0"/>
            <a:r>
              <a:rPr lang="ar-EG" sz="2400" b="1" dirty="0" smtClean="0">
                <a:ln/>
                <a:latin typeface="Adobe Arabic" pitchFamily="18" charset="-78"/>
                <a:cs typeface="Adobe Arabic" pitchFamily="18" charset="-78"/>
              </a:rPr>
              <a:t>6-5 نظرية ذات الحدين.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29366" y="1076311"/>
            <a:ext cx="251460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43768" y="1785926"/>
            <a:ext cx="1333500" cy="372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1" descr="C:\Documents and Settings\c.c.c\Local Settings\Temporary Internet Files\Content.IE5\VKRRLEXY\MC900432667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5857892"/>
            <a:ext cx="857256" cy="714530"/>
          </a:xfrm>
          <a:prstGeom prst="rect">
            <a:avLst/>
          </a:prstGeom>
          <a:noFill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72330" y="500042"/>
            <a:ext cx="1524000" cy="221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14942" y="2857496"/>
            <a:ext cx="3352800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572132" y="3714752"/>
            <a:ext cx="2857500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1" descr="C:\Documents and Settings\c.c.c\Local Settings\Temporary Internet Files\Content.IE5\VKRRLEXY\MC900432667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5857892"/>
            <a:ext cx="857256" cy="714530"/>
          </a:xfrm>
          <a:prstGeom prst="rect">
            <a:avLst/>
          </a:prstGeom>
          <a:noFill/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00694" y="714356"/>
            <a:ext cx="3057525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85918" y="3429000"/>
            <a:ext cx="68961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785918" y="4714884"/>
            <a:ext cx="687705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1" descr="C:\Documents and Settings\c.c.c\Local Settings\Temporary Internet Files\Content.IE5\VKRRLEXY\MC900432667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5857892"/>
            <a:ext cx="857256" cy="714530"/>
          </a:xfrm>
          <a:prstGeom prst="rect">
            <a:avLst/>
          </a:prstGeom>
          <a:noFill/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6" y="1357298"/>
            <a:ext cx="400050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72066" y="2071678"/>
            <a:ext cx="338137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643570" y="3643314"/>
            <a:ext cx="260985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ounded Rectangle 5">
            <a:hlinkClick r:id="" action="ppaction://noaction"/>
          </p:cNvPr>
          <p:cNvSpPr/>
          <p:nvPr/>
        </p:nvSpPr>
        <p:spPr>
          <a:xfrm>
            <a:off x="2285984" y="500042"/>
            <a:ext cx="4786346" cy="562574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numCol="1" rtlCol="1" anchor="ctr"/>
          <a:lstStyle/>
          <a:p>
            <a:pPr lvl="0" algn="ctr" rtl="0"/>
            <a:r>
              <a:rPr lang="ar-EG" sz="2400" b="1" dirty="0" smtClean="0">
                <a:ln/>
                <a:latin typeface="Adobe Arabic" pitchFamily="18" charset="-78"/>
                <a:cs typeface="Adobe Arabic" pitchFamily="18" charset="-78"/>
              </a:rPr>
              <a:t>6-6 البرهان بالإستقراء الرياضى.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1" descr="C:\Documents and Settings\c.c.c\Local Settings\Temporary Internet Files\Content.IE5\VKRRLEXY\MC900432667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5857892"/>
            <a:ext cx="857256" cy="714530"/>
          </a:xfrm>
          <a:prstGeom prst="rect">
            <a:avLst/>
          </a:prstGeom>
          <a:noFill/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57818" y="500042"/>
            <a:ext cx="3343275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00166" y="1142984"/>
            <a:ext cx="708660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hlinkClick r:id="" action="ppaction://noaction"/>
          </p:cNvPr>
          <p:cNvSpPr/>
          <p:nvPr/>
        </p:nvSpPr>
        <p:spPr>
          <a:xfrm>
            <a:off x="5000628" y="1857364"/>
            <a:ext cx="3427889" cy="571504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numCol="1" rtlCol="1" anchor="ctr"/>
          <a:lstStyle/>
          <a:p>
            <a:pPr algn="ctr" rtl="0"/>
            <a:r>
              <a:rPr lang="ar-EG" sz="2000" b="1" dirty="0" smtClean="0">
                <a:ln/>
                <a:latin typeface="Adobe Arabic" pitchFamily="18" charset="-78"/>
                <a:cs typeface="Adobe Arabic" pitchFamily="18" charset="-78"/>
              </a:rPr>
              <a:t>7-1 تمثيل فضاء العينة . </a:t>
            </a:r>
          </a:p>
        </p:txBody>
      </p:sp>
      <p:sp>
        <p:nvSpPr>
          <p:cNvPr id="4" name="Rounded Rectangle 3">
            <a:hlinkClick r:id="" action="ppaction://noaction"/>
          </p:cNvPr>
          <p:cNvSpPr/>
          <p:nvPr/>
        </p:nvSpPr>
        <p:spPr>
          <a:xfrm>
            <a:off x="714348" y="1857364"/>
            <a:ext cx="3571900" cy="63401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numCol="1" rtlCol="1" anchor="ctr"/>
          <a:lstStyle/>
          <a:p>
            <a:pPr lvl="0" algn="ctr" rtl="0"/>
            <a:r>
              <a:rPr lang="ar-EG" b="1" dirty="0" smtClean="0">
                <a:ln/>
                <a:latin typeface="Adobe Arabic" pitchFamily="18" charset="-78"/>
                <a:cs typeface="Adobe Arabic" pitchFamily="18" charset="-78"/>
              </a:rPr>
              <a:t>7-2 الاحتمال باستعمال التباديل والتوافيق </a:t>
            </a:r>
          </a:p>
        </p:txBody>
      </p:sp>
      <p:sp>
        <p:nvSpPr>
          <p:cNvPr id="6" name="Rounded Rectangle 5">
            <a:hlinkClick r:id="" action="ppaction://noaction"/>
          </p:cNvPr>
          <p:cNvSpPr/>
          <p:nvPr/>
        </p:nvSpPr>
        <p:spPr>
          <a:xfrm>
            <a:off x="2357422" y="3857628"/>
            <a:ext cx="4572032" cy="571504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numCol="1" rtlCol="1" anchor="ctr"/>
          <a:lstStyle/>
          <a:p>
            <a:pPr lvl="0" algn="ctr" rtl="0"/>
            <a:r>
              <a:rPr lang="ar-EG" b="1" dirty="0" smtClean="0">
                <a:ln/>
                <a:latin typeface="Adobe Arabic" pitchFamily="18" charset="-78"/>
                <a:cs typeface="Adobe Arabic" pitchFamily="18" charset="-78"/>
              </a:rPr>
              <a:t>7-5 احتمالات الحوادث المستقلة والحوادث غير المستقلة </a:t>
            </a:r>
          </a:p>
        </p:txBody>
      </p:sp>
      <p:sp>
        <p:nvSpPr>
          <p:cNvPr id="8" name="Rounded Rectangle 7">
            <a:hlinkClick r:id="" action="ppaction://noaction"/>
          </p:cNvPr>
          <p:cNvSpPr/>
          <p:nvPr/>
        </p:nvSpPr>
        <p:spPr>
          <a:xfrm>
            <a:off x="2357422" y="4786322"/>
            <a:ext cx="4572032" cy="562574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numCol="1" rtlCol="1" anchor="ctr"/>
          <a:lstStyle/>
          <a:p>
            <a:pPr lvl="0" algn="ctr" rtl="0"/>
            <a:r>
              <a:rPr lang="ar-EG" sz="2400" b="1" dirty="0" smtClean="0">
                <a:ln/>
                <a:latin typeface="Adobe Arabic" pitchFamily="18" charset="-78"/>
                <a:cs typeface="Adobe Arabic" pitchFamily="18" charset="-78"/>
              </a:rPr>
              <a:t>7-6 احتمالات الحوادث المتنافية .</a:t>
            </a:r>
          </a:p>
        </p:txBody>
      </p:sp>
      <p:sp>
        <p:nvSpPr>
          <p:cNvPr id="13" name="Rounded Rectangle 12">
            <a:hlinkClick r:id="" action="ppaction://noaction"/>
          </p:cNvPr>
          <p:cNvSpPr/>
          <p:nvPr/>
        </p:nvSpPr>
        <p:spPr>
          <a:xfrm>
            <a:off x="5000628" y="2723550"/>
            <a:ext cx="3429024" cy="562574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numCol="1" rtlCol="1" anchor="ctr"/>
          <a:lstStyle/>
          <a:p>
            <a:pPr lvl="0" algn="ctr" rtl="0"/>
            <a:r>
              <a:rPr lang="ar-EG" sz="2000" b="1" dirty="0" smtClean="0">
                <a:ln/>
                <a:latin typeface="Adobe Arabic" pitchFamily="18" charset="-78"/>
                <a:cs typeface="Adobe Arabic" pitchFamily="18" charset="-78"/>
              </a:rPr>
              <a:t>7-3 الاحتمال الهندسى .</a:t>
            </a:r>
          </a:p>
        </p:txBody>
      </p:sp>
      <p:pic>
        <p:nvPicPr>
          <p:cNvPr id="1027" name="Picture 3" descr="C:\Documents and Settings\c.c.c\Local Settings\Temporary Internet Files\Content.IE5\5RHH5DUY\MC900434907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1" y="5643578"/>
            <a:ext cx="1143008" cy="1143008"/>
          </a:xfrm>
          <a:prstGeom prst="rect">
            <a:avLst/>
          </a:prstGeom>
          <a:noFill/>
        </p:spPr>
      </p:pic>
      <p:sp>
        <p:nvSpPr>
          <p:cNvPr id="9" name="Rounded Rectangle 8">
            <a:hlinkClick r:id="" action="ppaction://noaction"/>
          </p:cNvPr>
          <p:cNvSpPr/>
          <p:nvPr/>
        </p:nvSpPr>
        <p:spPr>
          <a:xfrm>
            <a:off x="714348" y="2705690"/>
            <a:ext cx="3579419" cy="63401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numCol="1" rtlCol="1" anchor="ctr"/>
          <a:lstStyle/>
          <a:p>
            <a:pPr lvl="0" algn="ctr" rtl="0"/>
            <a:r>
              <a:rPr lang="ar-EG" b="1" dirty="0" smtClean="0">
                <a:ln/>
                <a:latin typeface="Adobe Arabic" pitchFamily="18" charset="-78"/>
                <a:cs typeface="Adobe Arabic" pitchFamily="18" charset="-78"/>
              </a:rPr>
              <a:t>7-4 محاكاة مواقف واقعية .</a:t>
            </a:r>
          </a:p>
        </p:txBody>
      </p:sp>
      <p:sp>
        <p:nvSpPr>
          <p:cNvPr id="10" name="Rounded Rectangle 9">
            <a:hlinkClick r:id="" action="ppaction://noaction"/>
          </p:cNvPr>
          <p:cNvSpPr/>
          <p:nvPr/>
        </p:nvSpPr>
        <p:spPr>
          <a:xfrm>
            <a:off x="1571604" y="500042"/>
            <a:ext cx="5929354" cy="71438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numCol="1" rtlCol="1" anchor="ctr"/>
          <a:lstStyle/>
          <a:p>
            <a:pPr algn="ctr" rtl="0"/>
            <a:r>
              <a:rPr lang="ar-EG" sz="2800" b="1" dirty="0" smtClean="0">
                <a:ln/>
                <a:latin typeface="Adobe Arabic" pitchFamily="18" charset="-78"/>
                <a:cs typeface="Adobe Arabic" pitchFamily="18" charset="-78"/>
              </a:rPr>
              <a:t>الفصل السابع :الاحتمـــــالات .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8" grpId="0" animBg="1"/>
      <p:bldP spid="13" grpId="0" animBg="1"/>
      <p:bldP spid="9" grpId="0" animBg="1"/>
      <p:bldP spid="10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1" descr="C:\Documents and Settings\c.c.c\Local Settings\Temporary Internet Files\Content.IE5\VKRRLEXY\MC900432667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5857892"/>
            <a:ext cx="857256" cy="714530"/>
          </a:xfrm>
          <a:prstGeom prst="rect">
            <a:avLst/>
          </a:prstGeom>
          <a:noFill/>
        </p:spPr>
      </p:pic>
      <p:sp>
        <p:nvSpPr>
          <p:cNvPr id="4" name="Rounded Rectangle 3">
            <a:hlinkClick r:id="" action="ppaction://noaction"/>
          </p:cNvPr>
          <p:cNvSpPr/>
          <p:nvPr/>
        </p:nvSpPr>
        <p:spPr>
          <a:xfrm>
            <a:off x="2928926" y="428604"/>
            <a:ext cx="3427889" cy="571504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numCol="1" rtlCol="1" anchor="ctr"/>
          <a:lstStyle/>
          <a:p>
            <a:pPr algn="ctr" rtl="0"/>
            <a:r>
              <a:rPr lang="ar-EG" sz="2000" b="1" dirty="0" smtClean="0">
                <a:ln/>
                <a:latin typeface="Adobe Arabic" pitchFamily="18" charset="-78"/>
                <a:cs typeface="Adobe Arabic" pitchFamily="18" charset="-78"/>
              </a:rPr>
              <a:t>7-1 تمثيل فضاء العينة 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86050" y="1142984"/>
            <a:ext cx="60102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43042" y="2000240"/>
            <a:ext cx="714375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28728" y="3357562"/>
            <a:ext cx="7229475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714480" y="4929198"/>
            <a:ext cx="694372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1" descr="C:\Documents and Settings\c.c.c\Local Settings\Temporary Internet Files\Content.IE5\VKRRLEXY\MC900432667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5857892"/>
            <a:ext cx="857256" cy="714530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29256" y="642918"/>
            <a:ext cx="3286125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29322" y="1357298"/>
            <a:ext cx="2819400" cy="225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214414" y="1571612"/>
            <a:ext cx="3400425" cy="234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hlinkClick r:id="" action="ppaction://noaction"/>
          </p:cNvPr>
          <p:cNvSpPr/>
          <p:nvPr/>
        </p:nvSpPr>
        <p:spPr>
          <a:xfrm>
            <a:off x="2928926" y="428604"/>
            <a:ext cx="3427889" cy="571504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numCol="1" rtlCol="1" anchor="ctr"/>
          <a:lstStyle/>
          <a:p>
            <a:pPr algn="ctr" rtl="0"/>
            <a:r>
              <a:rPr lang="ar-EG" sz="2000" b="1" dirty="0" smtClean="0">
                <a:ln/>
                <a:latin typeface="Adobe Arabic" pitchFamily="18" charset="-78"/>
                <a:cs typeface="Adobe Arabic" pitchFamily="18" charset="-78"/>
              </a:rPr>
              <a:t>5-1 ضرب العبارات النسبية وقسمتها.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000760" y="1071548"/>
            <a:ext cx="2714644" cy="500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/>
          <a:srcRect r="63942" b="-5635"/>
          <a:stretch>
            <a:fillRect/>
          </a:stretch>
        </p:blipFill>
        <p:spPr bwMode="auto">
          <a:xfrm>
            <a:off x="4572000" y="1643050"/>
            <a:ext cx="1285884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86446" y="1695470"/>
            <a:ext cx="2928958" cy="459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30251" y="2391048"/>
            <a:ext cx="1427633" cy="53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77902" y="3071810"/>
            <a:ext cx="1179982" cy="529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605063" y="3857628"/>
            <a:ext cx="1252821" cy="529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718804" y="4429132"/>
            <a:ext cx="1281956" cy="495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619631" y="5072074"/>
            <a:ext cx="1238253" cy="504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10"/>
          <a:srcRect r="11730"/>
          <a:stretch>
            <a:fillRect/>
          </a:stretch>
        </p:blipFill>
        <p:spPr bwMode="auto">
          <a:xfrm>
            <a:off x="4357686" y="5715016"/>
            <a:ext cx="1285884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11"/>
          <a:srcRect l="6098" b="10620"/>
          <a:stretch>
            <a:fillRect/>
          </a:stretch>
        </p:blipFill>
        <p:spPr bwMode="auto">
          <a:xfrm>
            <a:off x="1928794" y="1547837"/>
            <a:ext cx="2500330" cy="4810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1212101" y="1571612"/>
            <a:ext cx="760378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63" name="Picture 15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142976" y="2214554"/>
            <a:ext cx="785818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64" name="Picture 16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874747" y="2943224"/>
            <a:ext cx="1139767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65" name="Picture 17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1071538" y="3581405"/>
            <a:ext cx="719139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66" name="Picture 18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714348" y="4338648"/>
            <a:ext cx="1044787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67" name="Picture 19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752090" y="5000636"/>
            <a:ext cx="1071924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68" name="Picture 20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785786" y="5715016"/>
            <a:ext cx="1109036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69" name="Picture 21" descr="C:\Documents and Settings\c.c.c\Local Settings\Temporary Internet Files\Content.IE5\VKRRLEXY\MC900432667[1].png">
            <a:hlinkClick r:id="rId19" action="ppaction://hlinksldjump"/>
          </p:cNvPr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214282" y="5857892"/>
            <a:ext cx="857256" cy="714530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2" dur="1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7" dur="1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2" dur="1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7" dur="1" fill="hold"/>
                                        <p:tgtEl>
                                          <p:spTgt spid="206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2" dur="1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7" dur="1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82" dur="1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87" dur="1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92" dur="1" fill="hold"/>
                                        <p:tgtEl>
                                          <p:spTgt spid="206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1" descr="C:\Documents and Settings\c.c.c\Local Settings\Temporary Internet Files\Content.IE5\VKRRLEXY\MC900432667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5857892"/>
            <a:ext cx="857256" cy="714530"/>
          </a:xfrm>
          <a:prstGeom prst="rect">
            <a:avLst/>
          </a:prstGeom>
          <a:noFill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14546" y="642918"/>
            <a:ext cx="63531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5984" y="2643182"/>
            <a:ext cx="6467475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1" descr="C:\Documents and Settings\c.c.c\Local Settings\Temporary Internet Files\Content.IE5\VKRRLEXY\MC900432667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5857892"/>
            <a:ext cx="857256" cy="714530"/>
          </a:xfrm>
          <a:prstGeom prst="rect">
            <a:avLst/>
          </a:prstGeom>
          <a:noFill/>
        </p:spPr>
      </p:pic>
      <p:sp>
        <p:nvSpPr>
          <p:cNvPr id="4" name="Rounded Rectangle 3">
            <a:hlinkClick r:id="" action="ppaction://noaction"/>
          </p:cNvPr>
          <p:cNvSpPr/>
          <p:nvPr/>
        </p:nvSpPr>
        <p:spPr>
          <a:xfrm>
            <a:off x="2786050" y="428604"/>
            <a:ext cx="3571900" cy="63401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numCol="1" rtlCol="1" anchor="ctr"/>
          <a:lstStyle/>
          <a:p>
            <a:pPr lvl="0" algn="ctr" rtl="0"/>
            <a:r>
              <a:rPr lang="ar-EG" b="1" dirty="0" smtClean="0">
                <a:ln/>
                <a:latin typeface="Adobe Arabic" pitchFamily="18" charset="-78"/>
                <a:cs typeface="Adobe Arabic" pitchFamily="18" charset="-78"/>
              </a:rPr>
              <a:t>7-2 الاحتمال باستعمال التباديل والتوافيق 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43042" y="1285860"/>
            <a:ext cx="6953250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3108" y="4429132"/>
            <a:ext cx="6410325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1" descr="C:\Documents and Settings\c.c.c\Local Settings\Temporary Internet Files\Content.IE5\VKRRLEXY\MC900432667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5857892"/>
            <a:ext cx="857256" cy="714530"/>
          </a:xfrm>
          <a:prstGeom prst="rect">
            <a:avLst/>
          </a:prstGeom>
          <a:noFill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00166" y="571480"/>
            <a:ext cx="7029450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3108" y="2786058"/>
            <a:ext cx="6505575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857356" y="4429132"/>
            <a:ext cx="6867525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1" descr="C:\Documents and Settings\c.c.c\Local Settings\Temporary Internet Files\Content.IE5\VKRRLEXY\MC900432667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5857892"/>
            <a:ext cx="857256" cy="714530"/>
          </a:xfrm>
          <a:prstGeom prst="rect">
            <a:avLst/>
          </a:prstGeom>
          <a:noFill/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728" y="571480"/>
            <a:ext cx="7181850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14480" y="2786058"/>
            <a:ext cx="6924675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1" descr="C:\Documents and Settings\c.c.c\Local Settings\Temporary Internet Files\Content.IE5\VKRRLEXY\MC900432667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5857892"/>
            <a:ext cx="857256" cy="714530"/>
          </a:xfrm>
          <a:prstGeom prst="rect">
            <a:avLst/>
          </a:prstGeom>
          <a:noFill/>
        </p:spPr>
      </p:pic>
      <p:sp>
        <p:nvSpPr>
          <p:cNvPr id="4" name="Rounded Rectangle 3">
            <a:hlinkClick r:id="" action="ppaction://noaction"/>
          </p:cNvPr>
          <p:cNvSpPr/>
          <p:nvPr/>
        </p:nvSpPr>
        <p:spPr>
          <a:xfrm>
            <a:off x="2928926" y="428604"/>
            <a:ext cx="3429024" cy="562574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numCol="1" rtlCol="1" anchor="ctr"/>
          <a:lstStyle/>
          <a:p>
            <a:pPr lvl="0" algn="ctr" rtl="0"/>
            <a:r>
              <a:rPr lang="ar-EG" sz="2000" b="1" dirty="0" smtClean="0">
                <a:ln/>
                <a:latin typeface="Adobe Arabic" pitchFamily="18" charset="-78"/>
                <a:cs typeface="Adobe Arabic" pitchFamily="18" charset="-78"/>
              </a:rPr>
              <a:t>7-3 الاحتمال الهندسى 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00430" y="1285860"/>
            <a:ext cx="5229225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85852" y="1928802"/>
            <a:ext cx="7200900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000232" y="3357562"/>
            <a:ext cx="6572250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1" descr="C:\Documents and Settings\c.c.c\Local Settings\Temporary Internet Files\Content.IE5\VKRRLEXY\MC900432667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5857892"/>
            <a:ext cx="857256" cy="714530"/>
          </a:xfrm>
          <a:prstGeom prst="rect">
            <a:avLst/>
          </a:prstGeom>
          <a:noFill/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00100" y="642918"/>
            <a:ext cx="7534278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85852" y="3857628"/>
            <a:ext cx="7239004" cy="86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1" descr="C:\Documents and Settings\c.c.c\Local Settings\Temporary Internet Files\Content.IE5\VKRRLEXY\MC900432667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5857892"/>
            <a:ext cx="857256" cy="714530"/>
          </a:xfrm>
          <a:prstGeom prst="rect">
            <a:avLst/>
          </a:prstGeom>
          <a:noFill/>
        </p:spPr>
      </p:pic>
      <p:sp>
        <p:nvSpPr>
          <p:cNvPr id="5" name="Rounded Rectangle 4">
            <a:hlinkClick r:id="" action="ppaction://noaction"/>
          </p:cNvPr>
          <p:cNvSpPr/>
          <p:nvPr/>
        </p:nvSpPr>
        <p:spPr>
          <a:xfrm>
            <a:off x="2928926" y="500042"/>
            <a:ext cx="3579419" cy="63401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numCol="1" rtlCol="1" anchor="ctr"/>
          <a:lstStyle/>
          <a:p>
            <a:pPr lvl="0" algn="ctr" rtl="0"/>
            <a:r>
              <a:rPr lang="ar-EG" b="1" dirty="0" smtClean="0">
                <a:ln/>
                <a:latin typeface="Adobe Arabic" pitchFamily="18" charset="-78"/>
                <a:cs typeface="Adobe Arabic" pitchFamily="18" charset="-78"/>
              </a:rPr>
              <a:t>7-4 محاكاة مواقف واقعية .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7554" y="1285860"/>
            <a:ext cx="5395901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14414" y="1928802"/>
            <a:ext cx="7505703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00166" y="3857628"/>
            <a:ext cx="7162800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1" descr="C:\Documents and Settings\c.c.c\Local Settings\Temporary Internet Files\Content.IE5\VKRRLEXY\MC900432667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5857892"/>
            <a:ext cx="857256" cy="714530"/>
          </a:xfrm>
          <a:prstGeom prst="rect">
            <a:avLst/>
          </a:prstGeom>
          <a:noFill/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71604" y="571480"/>
            <a:ext cx="71151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28662" y="1071546"/>
            <a:ext cx="7705729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00166" y="4071942"/>
            <a:ext cx="7172325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1" descr="C:\Documents and Settings\c.c.c\Local Settings\Temporary Internet Files\Content.IE5\VKRRLEXY\MC900432667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5857892"/>
            <a:ext cx="857256" cy="714530"/>
          </a:xfrm>
          <a:prstGeom prst="rect">
            <a:avLst/>
          </a:prstGeom>
          <a:noFill/>
        </p:spPr>
      </p:pic>
      <p:sp>
        <p:nvSpPr>
          <p:cNvPr id="4" name="Rounded Rectangle 3">
            <a:hlinkClick r:id="" action="ppaction://noaction"/>
          </p:cNvPr>
          <p:cNvSpPr/>
          <p:nvPr/>
        </p:nvSpPr>
        <p:spPr>
          <a:xfrm>
            <a:off x="2500298" y="571480"/>
            <a:ext cx="4572032" cy="571504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numCol="1" rtlCol="1" anchor="ctr"/>
          <a:lstStyle/>
          <a:p>
            <a:pPr lvl="0" algn="ctr" rtl="0"/>
            <a:r>
              <a:rPr lang="ar-EG" b="1" dirty="0" smtClean="0">
                <a:ln/>
                <a:latin typeface="Adobe Arabic" pitchFamily="18" charset="-78"/>
                <a:cs typeface="Adobe Arabic" pitchFamily="18" charset="-78"/>
              </a:rPr>
              <a:t>7-5 احتمالات الحوادث المستقلة والحوادث غير المستقلة 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14612" y="1500174"/>
            <a:ext cx="59436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71604" y="2143116"/>
            <a:ext cx="694372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285852" y="3457581"/>
            <a:ext cx="7324725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1" descr="C:\Documents and Settings\c.c.c\Local Settings\Temporary Internet Files\Content.IE5\VKRRLEXY\MC900432667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5857892"/>
            <a:ext cx="857256" cy="714530"/>
          </a:xfrm>
          <a:prstGeom prst="rect">
            <a:avLst/>
          </a:prstGeom>
          <a:noFill/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728" y="500042"/>
            <a:ext cx="722947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357290" y="2857496"/>
            <a:ext cx="73247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357290" y="4572008"/>
            <a:ext cx="7362825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1" descr="C:\Documents and Settings\c.c.c\Local Settings\Temporary Internet Files\Content.IE5\VKRRLEXY\MC900432667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5857892"/>
            <a:ext cx="857256" cy="714530"/>
          </a:xfrm>
          <a:prstGeom prst="rect">
            <a:avLst/>
          </a:prstGeom>
          <a:noFill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41888" y="615559"/>
            <a:ext cx="2744954" cy="1241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68918" y="1928802"/>
            <a:ext cx="3014662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57488" y="571480"/>
            <a:ext cx="1643074" cy="267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857752" y="571480"/>
            <a:ext cx="942975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786314" y="1285860"/>
            <a:ext cx="107632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572000" y="2000240"/>
            <a:ext cx="131445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000628" y="2786058"/>
            <a:ext cx="733425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785918" y="571480"/>
            <a:ext cx="9747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1428729" y="1357298"/>
            <a:ext cx="1438276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5" name="Picture 13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206148" y="2357430"/>
            <a:ext cx="1521484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14"/>
          <a:srcRect l="47405" t="63514" r="5190" b="2702"/>
          <a:stretch>
            <a:fillRect/>
          </a:stretch>
        </p:blipFill>
        <p:spPr bwMode="auto">
          <a:xfrm>
            <a:off x="5748365" y="4143380"/>
            <a:ext cx="2609849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14"/>
          <a:srcRect b="36486"/>
          <a:stretch>
            <a:fillRect/>
          </a:stretch>
        </p:blipFill>
        <p:spPr bwMode="auto">
          <a:xfrm>
            <a:off x="3071802" y="3429000"/>
            <a:ext cx="5505450" cy="6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14"/>
          <a:srcRect l="24654" t="60811" r="51989"/>
          <a:stretch>
            <a:fillRect/>
          </a:stretch>
        </p:blipFill>
        <p:spPr bwMode="auto">
          <a:xfrm>
            <a:off x="1500166" y="4214818"/>
            <a:ext cx="1285884" cy="414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Picture 5"/>
          <p:cNvPicPr>
            <a:picLocks noChangeAspect="1" noChangeArrowheads="1"/>
          </p:cNvPicPr>
          <p:nvPr/>
        </p:nvPicPr>
        <p:blipFill>
          <a:blip r:embed="rId15"/>
          <a:srcRect l="53746" t="64418" r="21824" b="-1228"/>
          <a:stretch>
            <a:fillRect/>
          </a:stretch>
        </p:blipFill>
        <p:spPr bwMode="auto">
          <a:xfrm>
            <a:off x="1928794" y="5786454"/>
            <a:ext cx="1428760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" name="Picture 5"/>
          <p:cNvPicPr>
            <a:picLocks noChangeAspect="1" noChangeArrowheads="1"/>
          </p:cNvPicPr>
          <p:nvPr/>
        </p:nvPicPr>
        <p:blipFill>
          <a:blip r:embed="rId15"/>
          <a:srcRect l="78013" t="63804" r="7329" b="8588"/>
          <a:stretch>
            <a:fillRect/>
          </a:stretch>
        </p:blipFill>
        <p:spPr bwMode="auto">
          <a:xfrm>
            <a:off x="7286644" y="5572140"/>
            <a:ext cx="857256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" name="Picture 5"/>
          <p:cNvPicPr>
            <a:picLocks noChangeAspect="1" noChangeArrowheads="1"/>
          </p:cNvPicPr>
          <p:nvPr/>
        </p:nvPicPr>
        <p:blipFill>
          <a:blip r:embed="rId15"/>
          <a:srcRect b="36809"/>
          <a:stretch>
            <a:fillRect/>
          </a:stretch>
        </p:blipFill>
        <p:spPr bwMode="auto">
          <a:xfrm>
            <a:off x="2857488" y="4643446"/>
            <a:ext cx="5848350" cy="981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2" dur="1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7" dur="1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2" dur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7" dur="1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2" dur="1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7" dur="1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82" dur="1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1" descr="C:\Documents and Settings\c.c.c\Local Settings\Temporary Internet Files\Content.IE5\VKRRLEXY\MC900432667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5857892"/>
            <a:ext cx="857256" cy="714530"/>
          </a:xfrm>
          <a:prstGeom prst="rect">
            <a:avLst/>
          </a:prstGeom>
          <a:noFill/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4414" y="714356"/>
            <a:ext cx="7381875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357290" y="2643182"/>
            <a:ext cx="731520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214414" y="4357694"/>
            <a:ext cx="746760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1" descr="C:\Documents and Settings\c.c.c\Local Settings\Temporary Internet Files\Content.IE5\VKRRLEXY\MC900432667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5857892"/>
            <a:ext cx="857256" cy="714530"/>
          </a:xfrm>
          <a:prstGeom prst="rect">
            <a:avLst/>
          </a:prstGeom>
          <a:noFill/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52591" y="1323964"/>
            <a:ext cx="719137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4872" y="1928802"/>
            <a:ext cx="7939094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ounded Rectangle 6">
            <a:hlinkClick r:id="" action="ppaction://noaction"/>
          </p:cNvPr>
          <p:cNvSpPr/>
          <p:nvPr/>
        </p:nvSpPr>
        <p:spPr>
          <a:xfrm>
            <a:off x="2357422" y="500042"/>
            <a:ext cx="4572032" cy="562574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numCol="1" rtlCol="1" anchor="ctr"/>
          <a:lstStyle/>
          <a:p>
            <a:pPr lvl="0" algn="ctr" rtl="0"/>
            <a:r>
              <a:rPr lang="ar-EG" sz="2400" b="1" dirty="0" smtClean="0">
                <a:ln/>
                <a:latin typeface="Adobe Arabic" pitchFamily="18" charset="-78"/>
                <a:cs typeface="Adobe Arabic" pitchFamily="18" charset="-78"/>
              </a:rPr>
              <a:t>7-6 احتمالات الحوادث المتنافية .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1" descr="C:\Documents and Settings\c.c.c\Local Settings\Temporary Internet Files\Content.IE5\VKRRLEXY\MC900432667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5857892"/>
            <a:ext cx="857256" cy="714530"/>
          </a:xfrm>
          <a:prstGeom prst="rect">
            <a:avLst/>
          </a:prstGeom>
          <a:noFill/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728" y="571480"/>
            <a:ext cx="7077075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28926" y="2071678"/>
            <a:ext cx="5705475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14612" y="3500438"/>
            <a:ext cx="5895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785918" y="4929198"/>
            <a:ext cx="691515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1" descr="C:\Documents and Settings\c.c.c\Local Settings\Temporary Internet Files\Content.IE5\VKRRLEXY\MC900432667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5857892"/>
            <a:ext cx="857256" cy="714530"/>
          </a:xfrm>
          <a:prstGeom prst="rect">
            <a:avLst/>
          </a:prstGeom>
          <a:noFill/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71604" y="571480"/>
            <a:ext cx="7172325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14480" y="2643182"/>
            <a:ext cx="68389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hlinkClick r:id="" action="ppaction://noaction"/>
          </p:cNvPr>
          <p:cNvSpPr/>
          <p:nvPr/>
        </p:nvSpPr>
        <p:spPr>
          <a:xfrm>
            <a:off x="1965081" y="1714488"/>
            <a:ext cx="5213839" cy="571504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numCol="1" rtlCol="1" anchor="ctr"/>
          <a:lstStyle/>
          <a:p>
            <a:pPr algn="ctr" rtl="0"/>
            <a:r>
              <a:rPr lang="ar-EG" sz="2400" b="1" dirty="0" smtClean="0">
                <a:ln/>
                <a:latin typeface="Adobe Arabic" pitchFamily="18" charset="-78"/>
                <a:cs typeface="Adobe Arabic" pitchFamily="18" charset="-78"/>
              </a:rPr>
              <a:t>8-1 الدوال المثلثية فى </a:t>
            </a:r>
            <a:r>
              <a:rPr lang="ar-EG" sz="2000" b="1" dirty="0" smtClean="0">
                <a:ln/>
                <a:latin typeface="Adobe Arabic" pitchFamily="18" charset="-78"/>
                <a:cs typeface="Adobe Arabic" pitchFamily="18" charset="-78"/>
              </a:rPr>
              <a:t>المثلثات</a:t>
            </a:r>
            <a:r>
              <a:rPr lang="ar-EG" sz="2400" b="1" dirty="0" smtClean="0">
                <a:ln/>
                <a:latin typeface="Adobe Arabic" pitchFamily="18" charset="-78"/>
                <a:cs typeface="Adobe Arabic" pitchFamily="18" charset="-78"/>
              </a:rPr>
              <a:t> قائمة الزاوية </a:t>
            </a:r>
          </a:p>
        </p:txBody>
      </p:sp>
      <p:sp>
        <p:nvSpPr>
          <p:cNvPr id="4" name="Rounded Rectangle 3">
            <a:hlinkClick r:id="" action="ppaction://noaction"/>
          </p:cNvPr>
          <p:cNvSpPr/>
          <p:nvPr/>
        </p:nvSpPr>
        <p:spPr>
          <a:xfrm>
            <a:off x="2857488" y="2500306"/>
            <a:ext cx="3571900" cy="63401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numCol="1" rtlCol="1" anchor="ctr"/>
          <a:lstStyle/>
          <a:p>
            <a:pPr algn="ctr" rtl="0"/>
            <a:r>
              <a:rPr lang="ar-EG" sz="2400" b="1" dirty="0" smtClean="0">
                <a:ln/>
                <a:latin typeface="Adobe Arabic" pitchFamily="18" charset="-78"/>
                <a:cs typeface="Adobe Arabic" pitchFamily="18" charset="-78"/>
              </a:rPr>
              <a:t>8-2 الزوايا وقياساتها .</a:t>
            </a:r>
          </a:p>
        </p:txBody>
      </p:sp>
      <p:sp>
        <p:nvSpPr>
          <p:cNvPr id="6" name="Rounded Rectangle 5">
            <a:hlinkClick r:id="" action="ppaction://noaction"/>
          </p:cNvPr>
          <p:cNvSpPr/>
          <p:nvPr/>
        </p:nvSpPr>
        <p:spPr>
          <a:xfrm>
            <a:off x="5000628" y="4255002"/>
            <a:ext cx="3429024" cy="571504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numCol="1" rtlCol="1" anchor="ctr"/>
          <a:lstStyle/>
          <a:p>
            <a:pPr algn="ctr" rtl="0"/>
            <a:r>
              <a:rPr lang="ar-EG" sz="2400" b="1" dirty="0" smtClean="0">
                <a:ln/>
                <a:latin typeface="Adobe Arabic" pitchFamily="18" charset="-78"/>
                <a:cs typeface="Adobe Arabic" pitchFamily="18" charset="-78"/>
              </a:rPr>
              <a:t>8-5 قانون جيوب التمام </a:t>
            </a:r>
          </a:p>
        </p:txBody>
      </p:sp>
      <p:sp>
        <p:nvSpPr>
          <p:cNvPr id="8" name="Rounded Rectangle 7">
            <a:hlinkClick r:id="" action="ppaction://noaction"/>
          </p:cNvPr>
          <p:cNvSpPr/>
          <p:nvPr/>
        </p:nvSpPr>
        <p:spPr>
          <a:xfrm>
            <a:off x="714348" y="4259467"/>
            <a:ext cx="3571900" cy="562574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numCol="1" rtlCol="1" anchor="ctr"/>
          <a:lstStyle/>
          <a:p>
            <a:pPr lvl="0" algn="ctr" rtl="0"/>
            <a:r>
              <a:rPr lang="ar-EG" sz="2400" b="1" dirty="0" smtClean="0">
                <a:ln/>
                <a:latin typeface="Adobe Arabic" pitchFamily="18" charset="-78"/>
                <a:cs typeface="Adobe Arabic" pitchFamily="18" charset="-78"/>
              </a:rPr>
              <a:t>8-6 الدوال الدائرية .</a:t>
            </a:r>
            <a:endParaRPr lang="ar-EG" sz="2400" b="1" dirty="0" smtClean="0">
              <a:ln/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13" name="Rounded Rectangle 12">
            <a:hlinkClick r:id="" action="ppaction://noaction"/>
          </p:cNvPr>
          <p:cNvSpPr/>
          <p:nvPr/>
        </p:nvSpPr>
        <p:spPr>
          <a:xfrm>
            <a:off x="5000628" y="3464719"/>
            <a:ext cx="3429024" cy="562574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numCol="1" rtlCol="1" anchor="ctr"/>
          <a:lstStyle/>
          <a:p>
            <a:pPr algn="ctr" rtl="0"/>
            <a:r>
              <a:rPr lang="ar-EG" sz="2400" b="1" dirty="0" smtClean="0">
                <a:ln/>
                <a:latin typeface="Adobe Arabic" pitchFamily="18" charset="-78"/>
                <a:cs typeface="Adobe Arabic" pitchFamily="18" charset="-78"/>
              </a:rPr>
              <a:t>8-3 الدوال المثلثية للزوايا .</a:t>
            </a:r>
          </a:p>
        </p:txBody>
      </p:sp>
      <p:pic>
        <p:nvPicPr>
          <p:cNvPr id="1027" name="Picture 3" descr="C:\Documents and Settings\c.c.c\Local Settings\Temporary Internet Files\Content.IE5\5RHH5DUY\MC900434907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1" y="5643578"/>
            <a:ext cx="1143008" cy="1143008"/>
          </a:xfrm>
          <a:prstGeom prst="rect">
            <a:avLst/>
          </a:prstGeom>
          <a:noFill/>
        </p:spPr>
      </p:pic>
      <p:sp>
        <p:nvSpPr>
          <p:cNvPr id="9" name="Rounded Rectangle 8">
            <a:hlinkClick r:id="" action="ppaction://noaction"/>
          </p:cNvPr>
          <p:cNvSpPr/>
          <p:nvPr/>
        </p:nvSpPr>
        <p:spPr>
          <a:xfrm>
            <a:off x="714348" y="3429000"/>
            <a:ext cx="3579419" cy="63401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numCol="1" rtlCol="1" anchor="ctr"/>
          <a:lstStyle/>
          <a:p>
            <a:pPr algn="ctr" rtl="0"/>
            <a:r>
              <a:rPr lang="ar-EG" sz="2400" b="1" dirty="0" smtClean="0">
                <a:ln/>
                <a:latin typeface="Adobe Arabic" pitchFamily="18" charset="-78"/>
                <a:cs typeface="Adobe Arabic" pitchFamily="18" charset="-78"/>
              </a:rPr>
              <a:t>8-4 قانون الجيوب .</a:t>
            </a:r>
          </a:p>
        </p:txBody>
      </p:sp>
      <p:sp>
        <p:nvSpPr>
          <p:cNvPr id="10" name="Rounded Rectangle 9">
            <a:hlinkClick r:id="" action="ppaction://noaction"/>
          </p:cNvPr>
          <p:cNvSpPr/>
          <p:nvPr/>
        </p:nvSpPr>
        <p:spPr>
          <a:xfrm>
            <a:off x="1571604" y="500042"/>
            <a:ext cx="5929354" cy="71438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numCol="1" rtlCol="1" anchor="ctr"/>
          <a:lstStyle/>
          <a:p>
            <a:pPr algn="ctr" rtl="0"/>
            <a:r>
              <a:rPr lang="ar-EG" sz="2800" b="1" dirty="0" smtClean="0">
                <a:ln/>
                <a:latin typeface="Adobe Arabic" pitchFamily="18" charset="-78"/>
                <a:cs typeface="Adobe Arabic" pitchFamily="18" charset="-78"/>
              </a:rPr>
              <a:t>الفصل </a:t>
            </a:r>
            <a:r>
              <a:rPr lang="ar-EG" sz="2800" b="1" dirty="0" smtClean="0">
                <a:ln/>
                <a:latin typeface="Adobe Arabic" pitchFamily="18" charset="-78"/>
                <a:cs typeface="Adobe Arabic" pitchFamily="18" charset="-78"/>
              </a:rPr>
              <a:t>الثامن :حساب المثلثات .</a:t>
            </a:r>
            <a:endParaRPr lang="ar-EG" sz="2800" b="1" dirty="0" smtClean="0">
              <a:ln/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11" name="Rounded Rectangle 10">
            <a:hlinkClick r:id="" action="ppaction://noaction"/>
          </p:cNvPr>
          <p:cNvSpPr/>
          <p:nvPr/>
        </p:nvSpPr>
        <p:spPr>
          <a:xfrm>
            <a:off x="5000628" y="5081004"/>
            <a:ext cx="3429024" cy="562574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numCol="1" rtlCol="1" anchor="ctr"/>
          <a:lstStyle/>
          <a:p>
            <a:pPr lvl="0" algn="ctr" rtl="0"/>
            <a:r>
              <a:rPr lang="ar-EG" sz="2400" b="1" dirty="0" smtClean="0">
                <a:ln/>
                <a:latin typeface="Adobe Arabic" pitchFamily="18" charset="-78"/>
                <a:cs typeface="Adobe Arabic" pitchFamily="18" charset="-78"/>
              </a:rPr>
              <a:t>8-7 تمثيل الدوال المثلثية بيانياً.</a:t>
            </a:r>
            <a:endParaRPr lang="ar-EG" sz="2400" b="1" dirty="0" smtClean="0">
              <a:ln/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12" name="Rounded Rectangle 11">
            <a:hlinkClick r:id="" action="ppaction://noaction"/>
          </p:cNvPr>
          <p:cNvSpPr/>
          <p:nvPr/>
        </p:nvSpPr>
        <p:spPr>
          <a:xfrm>
            <a:off x="714348" y="5081004"/>
            <a:ext cx="3571900" cy="562574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numCol="1" rtlCol="1" anchor="ctr"/>
          <a:lstStyle/>
          <a:p>
            <a:pPr lvl="0" algn="ctr" rtl="0"/>
            <a:r>
              <a:rPr lang="ar-EG" sz="2400" b="1" dirty="0" smtClean="0">
                <a:ln/>
                <a:latin typeface="Adobe Arabic" pitchFamily="18" charset="-78"/>
                <a:cs typeface="Adobe Arabic" pitchFamily="18" charset="-78"/>
              </a:rPr>
              <a:t>8-8 الدوال المثلثية العكسية .</a:t>
            </a:r>
            <a:endParaRPr lang="ar-EG" sz="2400" b="1" dirty="0" smtClean="0">
              <a:ln/>
              <a:latin typeface="Adobe Arabic" pitchFamily="18" charset="-78"/>
              <a:cs typeface="Adobe Arabic" pitchFamily="18" charset="-78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8" grpId="0" animBg="1"/>
      <p:bldP spid="13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1" descr="C:\Documents and Settings\c.c.c\Local Settings\Temporary Internet Files\Content.IE5\VKRRLEXY\MC900432667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5857892"/>
            <a:ext cx="857256" cy="714530"/>
          </a:xfrm>
          <a:prstGeom prst="rect">
            <a:avLst/>
          </a:prstGeom>
          <a:noFill/>
        </p:spPr>
      </p:pic>
      <p:sp>
        <p:nvSpPr>
          <p:cNvPr id="4" name="Rounded Rectangle 3">
            <a:hlinkClick r:id="" action="ppaction://noaction"/>
          </p:cNvPr>
          <p:cNvSpPr/>
          <p:nvPr/>
        </p:nvSpPr>
        <p:spPr>
          <a:xfrm>
            <a:off x="1928794" y="500042"/>
            <a:ext cx="5213839" cy="571504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numCol="1" rtlCol="1" anchor="ctr"/>
          <a:lstStyle/>
          <a:p>
            <a:pPr algn="ctr" rtl="0"/>
            <a:r>
              <a:rPr lang="ar-EG" sz="2400" b="1" dirty="0" smtClean="0">
                <a:ln/>
                <a:latin typeface="Adobe Arabic" pitchFamily="18" charset="-78"/>
                <a:cs typeface="Adobe Arabic" pitchFamily="18" charset="-78"/>
              </a:rPr>
              <a:t>8-1 الدوال المثلثية فى </a:t>
            </a:r>
            <a:r>
              <a:rPr lang="ar-EG" sz="2000" b="1" dirty="0" smtClean="0">
                <a:ln/>
                <a:latin typeface="Adobe Arabic" pitchFamily="18" charset="-78"/>
                <a:cs typeface="Adobe Arabic" pitchFamily="18" charset="-78"/>
              </a:rPr>
              <a:t>المثلثات</a:t>
            </a:r>
            <a:r>
              <a:rPr lang="ar-EG" sz="2400" b="1" dirty="0" smtClean="0">
                <a:ln/>
                <a:latin typeface="Adobe Arabic" pitchFamily="18" charset="-78"/>
                <a:cs typeface="Adobe Arabic" pitchFamily="18" charset="-78"/>
              </a:rPr>
              <a:t> قائمة الزاوية </a:t>
            </a:r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786" y="1500174"/>
            <a:ext cx="7934331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57224" y="4071942"/>
            <a:ext cx="7824793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8992" y="571480"/>
            <a:ext cx="526732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1214421"/>
            <a:ext cx="7534279" cy="157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14744" y="3143248"/>
            <a:ext cx="499110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00166" y="3786190"/>
            <a:ext cx="7105650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1" descr="C:\Documents and Settings\c.c.c\Local Settings\Temporary Internet Files\Content.IE5\VKRRLEXY\MC900432667[1]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14282" y="5857892"/>
            <a:ext cx="857256" cy="714530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571480"/>
            <a:ext cx="6477000" cy="1042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1" descr="C:\Documents and Settings\c.c.c\Local Settings\Temporary Internet Files\Content.IE5\VKRRLEXY\MC900432667[1]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5857892"/>
            <a:ext cx="857256" cy="714530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2" y="1428736"/>
            <a:ext cx="3781425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2214554"/>
            <a:ext cx="7115180" cy="1651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728" y="4214818"/>
            <a:ext cx="7082567" cy="1547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ounded Rectangle 5">
            <a:hlinkClick r:id="" action="ppaction://noaction"/>
          </p:cNvPr>
          <p:cNvSpPr/>
          <p:nvPr/>
        </p:nvSpPr>
        <p:spPr>
          <a:xfrm>
            <a:off x="3071802" y="500042"/>
            <a:ext cx="3571900" cy="63401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numCol="1" rtlCol="1" anchor="ctr"/>
          <a:lstStyle/>
          <a:p>
            <a:pPr algn="ctr" rtl="0"/>
            <a:r>
              <a:rPr lang="ar-EG" sz="2400" b="1" dirty="0" smtClean="0">
                <a:ln/>
                <a:latin typeface="Adobe Arabic" pitchFamily="18" charset="-78"/>
                <a:cs typeface="Adobe Arabic" pitchFamily="18" charset="-78"/>
              </a:rPr>
              <a:t>8-2 الزوايا وقياساتها .</a:t>
            </a:r>
          </a:p>
        </p:txBody>
      </p:sp>
      <p:pic>
        <p:nvPicPr>
          <p:cNvPr id="7" name="Picture 21" descr="C:\Documents and Settings\c.c.c\Local Settings\Temporary Internet Files\Content.IE5\VKRRLEXY\MC900432667[1]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4282" y="5857892"/>
            <a:ext cx="857256" cy="714530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642918"/>
            <a:ext cx="669607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90608" y="1500174"/>
            <a:ext cx="7610482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71670" y="3357562"/>
            <a:ext cx="66103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51501" y="4000503"/>
            <a:ext cx="7587657" cy="1357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1" descr="C:\Documents and Settings\c.c.c\Local Settings\Temporary Internet Files\Content.IE5\VKRRLEXY\MC900432667[1]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14282" y="5857892"/>
            <a:ext cx="857256" cy="714530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1" descr="C:\Documents and Settings\c.c.c\Local Settings\Temporary Internet Files\Content.IE5\VKRRLEXY\MC900432667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5857892"/>
            <a:ext cx="857256" cy="714530"/>
          </a:xfrm>
          <a:prstGeom prst="rect">
            <a:avLst/>
          </a:prstGeom>
          <a:noFill/>
        </p:spPr>
      </p:pic>
      <p:sp>
        <p:nvSpPr>
          <p:cNvPr id="3" name="Rounded Rectangle 2">
            <a:hlinkClick r:id="" action="ppaction://noaction"/>
          </p:cNvPr>
          <p:cNvSpPr/>
          <p:nvPr/>
        </p:nvSpPr>
        <p:spPr>
          <a:xfrm>
            <a:off x="2786050" y="500042"/>
            <a:ext cx="3429024" cy="562574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numCol="1" rtlCol="1" anchor="ctr"/>
          <a:lstStyle/>
          <a:p>
            <a:pPr lvl="0" algn="ctr" rtl="0"/>
            <a:r>
              <a:rPr lang="ar-EG" sz="2000" b="1" dirty="0" smtClean="0">
                <a:ln/>
                <a:latin typeface="Adobe Arabic" pitchFamily="18" charset="-78"/>
                <a:cs typeface="Adobe Arabic" pitchFamily="18" charset="-78"/>
              </a:rPr>
              <a:t>5-2 جمع العبارات النسبية وطرحها 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786182" y="1357298"/>
            <a:ext cx="4810125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34935" y="2214554"/>
            <a:ext cx="2873211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6"/>
          <a:srcRect t="86684"/>
          <a:stretch>
            <a:fillRect/>
          </a:stretch>
        </p:blipFill>
        <p:spPr bwMode="auto">
          <a:xfrm>
            <a:off x="2071670" y="5730954"/>
            <a:ext cx="2457450" cy="504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6"/>
          <a:srcRect t="77011" b="13567"/>
          <a:stretch>
            <a:fillRect/>
          </a:stretch>
        </p:blipFill>
        <p:spPr bwMode="auto">
          <a:xfrm>
            <a:off x="2071670" y="5286388"/>
            <a:ext cx="2457450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6"/>
          <a:srcRect t="65453" b="25125"/>
          <a:stretch>
            <a:fillRect/>
          </a:stretch>
        </p:blipFill>
        <p:spPr bwMode="auto">
          <a:xfrm>
            <a:off x="2071670" y="4857760"/>
            <a:ext cx="2457450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6"/>
          <a:srcRect t="55779" b="32914"/>
          <a:stretch>
            <a:fillRect/>
          </a:stretch>
        </p:blipFill>
        <p:spPr bwMode="auto">
          <a:xfrm>
            <a:off x="2071670" y="4500570"/>
            <a:ext cx="2457450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6"/>
          <a:srcRect t="44222" b="44471"/>
          <a:stretch>
            <a:fillRect/>
          </a:stretch>
        </p:blipFill>
        <p:spPr bwMode="auto">
          <a:xfrm>
            <a:off x="2071670" y="4071942"/>
            <a:ext cx="2457450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6"/>
          <a:srcRect t="33920" b="56658"/>
          <a:stretch>
            <a:fillRect/>
          </a:stretch>
        </p:blipFill>
        <p:spPr bwMode="auto">
          <a:xfrm>
            <a:off x="2071670" y="3643314"/>
            <a:ext cx="2457450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6"/>
          <a:srcRect t="20855" b="67838"/>
          <a:stretch>
            <a:fillRect/>
          </a:stretch>
        </p:blipFill>
        <p:spPr bwMode="auto">
          <a:xfrm>
            <a:off x="2071670" y="3071810"/>
            <a:ext cx="2457450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6"/>
          <a:srcRect t="11181" b="79397"/>
          <a:stretch>
            <a:fillRect/>
          </a:stretch>
        </p:blipFill>
        <p:spPr bwMode="auto">
          <a:xfrm>
            <a:off x="2071670" y="2643182"/>
            <a:ext cx="2457450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6"/>
          <a:srcRect b="88693"/>
          <a:stretch>
            <a:fillRect/>
          </a:stretch>
        </p:blipFill>
        <p:spPr bwMode="auto">
          <a:xfrm>
            <a:off x="2071670" y="2143116"/>
            <a:ext cx="2457450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2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7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2" dur="1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642918"/>
            <a:ext cx="7700969" cy="1592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3357562"/>
            <a:ext cx="7334250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65848" y="4714884"/>
            <a:ext cx="7682832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1" descr="C:\Documents and Settings\c.c.c\Local Settings\Temporary Internet Files\Content.IE5\VKRRLEXY\MC900432667[1]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4282" y="5857892"/>
            <a:ext cx="857256" cy="714530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285860"/>
            <a:ext cx="7620000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1" descr="C:\Documents and Settings\c.c.c\Local Settings\Temporary Internet Files\Content.IE5\VKRRLEXY\MC900432667[1]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5857892"/>
            <a:ext cx="857256" cy="714530"/>
          </a:xfrm>
          <a:prstGeom prst="rect">
            <a:avLst/>
          </a:prstGeom>
          <a:noFill/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71604" y="3214686"/>
            <a:ext cx="7124700" cy="288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ounded Rectangle 7">
            <a:hlinkClick r:id="" action="ppaction://noaction"/>
          </p:cNvPr>
          <p:cNvSpPr/>
          <p:nvPr/>
        </p:nvSpPr>
        <p:spPr>
          <a:xfrm>
            <a:off x="3071802" y="571480"/>
            <a:ext cx="3429024" cy="562574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numCol="1" rtlCol="1" anchor="ctr"/>
          <a:lstStyle/>
          <a:p>
            <a:pPr algn="ctr" rtl="0"/>
            <a:r>
              <a:rPr lang="ar-EG" sz="2400" b="1" dirty="0" smtClean="0">
                <a:ln/>
                <a:latin typeface="Adobe Arabic" pitchFamily="18" charset="-78"/>
                <a:cs typeface="Adobe Arabic" pitchFamily="18" charset="-78"/>
              </a:rPr>
              <a:t>8-3 الدوال المثلثية للزوايا .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1" descr="C:\Documents and Settings\c.c.c\Local Settings\Temporary Internet Files\Content.IE5\VKRRLEXY\MC900432667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5857892"/>
            <a:ext cx="857256" cy="714530"/>
          </a:xfrm>
          <a:prstGeom prst="rect">
            <a:avLst/>
          </a:prstGeom>
          <a:noFill/>
        </p:spPr>
      </p:pic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00760" y="500042"/>
            <a:ext cx="266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472" y="1214422"/>
            <a:ext cx="7981956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45386" y="3786190"/>
            <a:ext cx="7846140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1" descr="C:\Documents and Settings\c.c.c\Local Settings\Temporary Internet Files\Content.IE5\VKRRLEXY\MC900432667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5857892"/>
            <a:ext cx="857256" cy="714530"/>
          </a:xfrm>
          <a:prstGeom prst="rect">
            <a:avLst/>
          </a:prstGeom>
          <a:noFill/>
        </p:spPr>
      </p:pic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00364" y="1285860"/>
            <a:ext cx="5476875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61180" y="2000240"/>
            <a:ext cx="7701774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271615" y="3857628"/>
            <a:ext cx="7229475" cy="1495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ounded Rectangle 7">
            <a:hlinkClick r:id="" action="ppaction://noaction"/>
          </p:cNvPr>
          <p:cNvSpPr/>
          <p:nvPr/>
        </p:nvSpPr>
        <p:spPr>
          <a:xfrm>
            <a:off x="3000364" y="428604"/>
            <a:ext cx="3579419" cy="63401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numCol="1" rtlCol="1" anchor="ctr"/>
          <a:lstStyle/>
          <a:p>
            <a:pPr algn="ctr" rtl="0"/>
            <a:r>
              <a:rPr lang="ar-EG" sz="2400" b="1" dirty="0" smtClean="0">
                <a:ln/>
                <a:latin typeface="Adobe Arabic" pitchFamily="18" charset="-78"/>
                <a:cs typeface="Adobe Arabic" pitchFamily="18" charset="-78"/>
              </a:rPr>
              <a:t>8-4 قانون الجيوب .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1" descr="C:\Documents and Settings\c.c.c\Local Settings\Temporary Internet Files\Content.IE5\VKRRLEXY\MC900432667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5857892"/>
            <a:ext cx="857256" cy="714530"/>
          </a:xfrm>
          <a:prstGeom prst="rect">
            <a:avLst/>
          </a:prstGeom>
          <a:noFill/>
        </p:spPr>
      </p:pic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28794" y="642918"/>
            <a:ext cx="6772275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5"/>
          <a:srcRect t="3333"/>
          <a:stretch>
            <a:fillRect/>
          </a:stretch>
        </p:blipFill>
        <p:spPr bwMode="auto">
          <a:xfrm>
            <a:off x="783565" y="1500174"/>
            <a:ext cx="7717525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1" descr="C:\Documents and Settings\c.c.c\Local Settings\Temporary Internet Files\Content.IE5\VKRRLEXY\MC900432667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5857892"/>
            <a:ext cx="857256" cy="714530"/>
          </a:xfrm>
          <a:prstGeom prst="rect">
            <a:avLst/>
          </a:prstGeom>
          <a:noFill/>
        </p:spPr>
      </p:pic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1661" y="2214554"/>
            <a:ext cx="7842305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00166" y="1123939"/>
            <a:ext cx="699135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ounded Rectangle 5">
            <a:hlinkClick r:id="" action="ppaction://noaction"/>
          </p:cNvPr>
          <p:cNvSpPr/>
          <p:nvPr/>
        </p:nvSpPr>
        <p:spPr>
          <a:xfrm>
            <a:off x="3000364" y="500042"/>
            <a:ext cx="3429024" cy="571504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numCol="1" rtlCol="1" anchor="ctr"/>
          <a:lstStyle/>
          <a:p>
            <a:pPr algn="ctr" rtl="0"/>
            <a:r>
              <a:rPr lang="ar-EG" sz="2400" b="1" dirty="0" smtClean="0">
                <a:ln/>
                <a:latin typeface="Adobe Arabic" pitchFamily="18" charset="-78"/>
                <a:cs typeface="Adobe Arabic" pitchFamily="18" charset="-78"/>
              </a:rPr>
              <a:t>8-5 قانون جيوب التمام 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1" descr="C:\Documents and Settings\c.c.c\Local Settings\Temporary Internet Files\Content.IE5\VKRRLEXY\MC900432667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5857892"/>
            <a:ext cx="857256" cy="714530"/>
          </a:xfrm>
          <a:prstGeom prst="rect">
            <a:avLst/>
          </a:prstGeom>
          <a:noFill/>
        </p:spPr>
      </p:pic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71604" y="571480"/>
            <a:ext cx="7077075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1" descr="C:\Documents and Settings\c.c.c\Local Settings\Temporary Internet Files\Content.IE5\VKRRLEXY\MC900432667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5857892"/>
            <a:ext cx="857256" cy="714530"/>
          </a:xfrm>
          <a:prstGeom prst="rect">
            <a:avLst/>
          </a:prstGeom>
          <a:noFill/>
        </p:spPr>
      </p:pic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85852" y="1500174"/>
            <a:ext cx="7191375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5"/>
          <a:srcRect b="52101"/>
          <a:stretch>
            <a:fillRect/>
          </a:stretch>
        </p:blipFill>
        <p:spPr bwMode="auto">
          <a:xfrm>
            <a:off x="1357290" y="3786190"/>
            <a:ext cx="7058025" cy="2062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ounded Rectangle 5">
            <a:hlinkClick r:id="" action="ppaction://noaction"/>
          </p:cNvPr>
          <p:cNvSpPr/>
          <p:nvPr/>
        </p:nvSpPr>
        <p:spPr>
          <a:xfrm>
            <a:off x="2857488" y="428604"/>
            <a:ext cx="3571900" cy="562574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numCol="1" rtlCol="1" anchor="ctr"/>
          <a:lstStyle/>
          <a:p>
            <a:pPr lvl="0" algn="ctr" rtl="0"/>
            <a:r>
              <a:rPr lang="ar-EG" sz="2400" b="1" dirty="0" smtClean="0">
                <a:ln/>
                <a:latin typeface="Adobe Arabic" pitchFamily="18" charset="-78"/>
                <a:cs typeface="Adobe Arabic" pitchFamily="18" charset="-78"/>
              </a:rPr>
              <a:t>8-6 الدوال الدائرية .</a:t>
            </a:r>
            <a:endParaRPr lang="ar-EG" sz="2400" b="1" dirty="0" smtClean="0">
              <a:ln/>
              <a:latin typeface="Adobe Arabic" pitchFamily="18" charset="-78"/>
              <a:cs typeface="Adobe Arabic" pitchFamily="18" charset="-78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1" descr="C:\Documents and Settings\c.c.c\Local Settings\Temporary Internet Files\Content.IE5\VKRRLEXY\MC900432667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5857892"/>
            <a:ext cx="857256" cy="714530"/>
          </a:xfrm>
          <a:prstGeom prst="rect">
            <a:avLst/>
          </a:prstGeom>
          <a:noFill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/>
          <a:srcRect t="48120"/>
          <a:stretch>
            <a:fillRect/>
          </a:stretch>
        </p:blipFill>
        <p:spPr bwMode="auto">
          <a:xfrm>
            <a:off x="1285852" y="714356"/>
            <a:ext cx="7058025" cy="2233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00100" y="3214686"/>
            <a:ext cx="7705725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1" descr="C:\Documents and Settings\c.c.c\Local Settings\Temporary Internet Files\Content.IE5\VKRRLEXY\MC900432667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5857892"/>
            <a:ext cx="857256" cy="714530"/>
          </a:xfrm>
          <a:prstGeom prst="rect">
            <a:avLst/>
          </a:prstGeom>
          <a:noFill/>
        </p:spPr>
      </p:pic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7224" y="714356"/>
            <a:ext cx="7591425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1" descr="C:\Documents and Settings\c.c.c\Local Settings\Temporary Internet Files\Content.IE5\VKRRLEXY\MC900432667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5857892"/>
            <a:ext cx="857256" cy="714530"/>
          </a:xfrm>
          <a:prstGeom prst="rect">
            <a:avLst/>
          </a:prstGeom>
          <a:noFill/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357950" y="561958"/>
            <a:ext cx="234315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388" y="1357298"/>
            <a:ext cx="2235116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6"/>
          <a:srcRect b="83209"/>
          <a:stretch>
            <a:fillRect/>
          </a:stretch>
        </p:blipFill>
        <p:spPr bwMode="auto">
          <a:xfrm>
            <a:off x="4657738" y="1571612"/>
            <a:ext cx="1771650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6"/>
          <a:srcRect t="67165" b="14178"/>
          <a:stretch>
            <a:fillRect/>
          </a:stretch>
        </p:blipFill>
        <p:spPr bwMode="auto">
          <a:xfrm>
            <a:off x="4657738" y="4643446"/>
            <a:ext cx="1771650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6"/>
          <a:srcRect t="50373" b="32836"/>
          <a:stretch>
            <a:fillRect/>
          </a:stretch>
        </p:blipFill>
        <p:spPr bwMode="auto">
          <a:xfrm>
            <a:off x="4657738" y="3857628"/>
            <a:ext cx="1771650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6"/>
          <a:srcRect t="35448" b="47761"/>
          <a:stretch>
            <a:fillRect/>
          </a:stretch>
        </p:blipFill>
        <p:spPr bwMode="auto">
          <a:xfrm>
            <a:off x="4657738" y="3143248"/>
            <a:ext cx="1771650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6"/>
          <a:srcRect t="14925" b="66418"/>
          <a:stretch>
            <a:fillRect/>
          </a:stretch>
        </p:blipFill>
        <p:spPr bwMode="auto">
          <a:xfrm>
            <a:off x="4657738" y="2357430"/>
            <a:ext cx="1771650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6"/>
          <a:srcRect t="83956"/>
          <a:stretch>
            <a:fillRect/>
          </a:stretch>
        </p:blipFill>
        <p:spPr bwMode="auto">
          <a:xfrm>
            <a:off x="4657738" y="5429264"/>
            <a:ext cx="1771650" cy="614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643174" y="1571612"/>
            <a:ext cx="2238372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13"/>
          <p:cNvPicPr>
            <a:picLocks noChangeAspect="1" noChangeArrowheads="1"/>
          </p:cNvPicPr>
          <p:nvPr/>
        </p:nvPicPr>
        <p:blipFill>
          <a:blip r:embed="rId8"/>
          <a:srcRect l="52084" b="83645"/>
          <a:stretch>
            <a:fillRect/>
          </a:stretch>
        </p:blipFill>
        <p:spPr bwMode="auto">
          <a:xfrm>
            <a:off x="1643042" y="1571612"/>
            <a:ext cx="985830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16"/>
          <p:cNvPicPr>
            <a:picLocks noChangeAspect="1" noChangeArrowheads="1"/>
          </p:cNvPicPr>
          <p:nvPr/>
        </p:nvPicPr>
        <p:blipFill>
          <a:blip r:embed="rId8"/>
          <a:srcRect l="38195" t="81774"/>
          <a:stretch>
            <a:fillRect/>
          </a:stretch>
        </p:blipFill>
        <p:spPr bwMode="auto">
          <a:xfrm>
            <a:off x="1357290" y="5347548"/>
            <a:ext cx="1271582" cy="796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Picture 17"/>
          <p:cNvPicPr>
            <a:picLocks noChangeAspect="1" noChangeArrowheads="1"/>
          </p:cNvPicPr>
          <p:nvPr/>
        </p:nvPicPr>
        <p:blipFill>
          <a:blip r:embed="rId8"/>
          <a:srcRect t="62148" b="19861"/>
          <a:stretch>
            <a:fillRect/>
          </a:stretch>
        </p:blipFill>
        <p:spPr bwMode="auto">
          <a:xfrm>
            <a:off x="571472" y="4429132"/>
            <a:ext cx="2057400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" name="Picture 18"/>
          <p:cNvPicPr>
            <a:picLocks noChangeAspect="1" noChangeArrowheads="1"/>
          </p:cNvPicPr>
          <p:nvPr/>
        </p:nvPicPr>
        <p:blipFill>
          <a:blip r:embed="rId8"/>
          <a:srcRect l="24306" t="31074" b="52571"/>
          <a:stretch>
            <a:fillRect/>
          </a:stretch>
        </p:blipFill>
        <p:spPr bwMode="auto">
          <a:xfrm>
            <a:off x="1071538" y="3000372"/>
            <a:ext cx="1557334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" name="Picture 19"/>
          <p:cNvPicPr>
            <a:picLocks noChangeAspect="1" noChangeArrowheads="1"/>
          </p:cNvPicPr>
          <p:nvPr/>
        </p:nvPicPr>
        <p:blipFill>
          <a:blip r:embed="rId8"/>
          <a:srcRect l="41667" t="49065" b="36216"/>
          <a:stretch>
            <a:fillRect/>
          </a:stretch>
        </p:blipFill>
        <p:spPr bwMode="auto">
          <a:xfrm>
            <a:off x="1428728" y="3857628"/>
            <a:ext cx="1200144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" name="Picture 20"/>
          <p:cNvPicPr>
            <a:picLocks noChangeAspect="1" noChangeArrowheads="1"/>
          </p:cNvPicPr>
          <p:nvPr/>
        </p:nvPicPr>
        <p:blipFill>
          <a:blip r:embed="rId8"/>
          <a:srcRect l="41667" t="16355" b="67290"/>
          <a:stretch>
            <a:fillRect/>
          </a:stretch>
        </p:blipFill>
        <p:spPr bwMode="auto">
          <a:xfrm>
            <a:off x="1428728" y="2357430"/>
            <a:ext cx="1200144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2" dur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7" dur="1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2" dur="1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7" dur="1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2" dur="1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7" dur="1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1" descr="C:\Documents and Settings\c.c.c\Local Settings\Temporary Internet Files\Content.IE5\VKRRLEXY\MC900432667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5857892"/>
            <a:ext cx="857256" cy="714530"/>
          </a:xfrm>
          <a:prstGeom prst="rect">
            <a:avLst/>
          </a:prstGeom>
          <a:noFill/>
        </p:spPr>
      </p:pic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728" y="1643050"/>
            <a:ext cx="695325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57356" y="4286256"/>
            <a:ext cx="6515100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ounded Rectangle 4">
            <a:hlinkClick r:id="" action="ppaction://noaction"/>
          </p:cNvPr>
          <p:cNvSpPr/>
          <p:nvPr/>
        </p:nvSpPr>
        <p:spPr>
          <a:xfrm>
            <a:off x="3071802" y="500042"/>
            <a:ext cx="3429024" cy="562574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numCol="1" rtlCol="1" anchor="ctr"/>
          <a:lstStyle/>
          <a:p>
            <a:pPr lvl="0" algn="ctr" rtl="0"/>
            <a:r>
              <a:rPr lang="ar-EG" sz="2400" b="1" dirty="0" smtClean="0">
                <a:ln/>
                <a:latin typeface="Adobe Arabic" pitchFamily="18" charset="-78"/>
                <a:cs typeface="Adobe Arabic" pitchFamily="18" charset="-78"/>
              </a:rPr>
              <a:t>8-7 تمثيل الدوال المثلثية بيانياً.</a:t>
            </a:r>
            <a:endParaRPr lang="ar-EG" sz="2400" b="1" dirty="0" smtClean="0">
              <a:ln/>
              <a:latin typeface="Adobe Arabic" pitchFamily="18" charset="-78"/>
              <a:cs typeface="Adobe Arabic" pitchFamily="18" charset="-78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1" descr="C:\Documents and Settings\c.c.c\Local Settings\Temporary Internet Files\Content.IE5\VKRRLEXY\MC900432667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5857892"/>
            <a:ext cx="857256" cy="714530"/>
          </a:xfrm>
          <a:prstGeom prst="rect">
            <a:avLst/>
          </a:prstGeom>
          <a:noFill/>
        </p:spPr>
      </p:pic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72132" y="571480"/>
            <a:ext cx="30575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29124" y="1357298"/>
            <a:ext cx="4029075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1" descr="C:\Documents and Settings\c.c.c\Local Settings\Temporary Internet Files\Content.IE5\VKRRLEXY\MC900432667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5857892"/>
            <a:ext cx="857256" cy="714530"/>
          </a:xfrm>
          <a:prstGeom prst="rect">
            <a:avLst/>
          </a:prstGeom>
          <a:noFill/>
        </p:spPr>
      </p:pic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8574" y="571480"/>
            <a:ext cx="7921045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74846" y="4500570"/>
            <a:ext cx="7516672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1" descr="C:\Documents and Settings\c.c.c\Local Settings\Temporary Internet Files\Content.IE5\VKRRLEXY\MC900432667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5857892"/>
            <a:ext cx="857256" cy="714530"/>
          </a:xfrm>
          <a:prstGeom prst="rect">
            <a:avLst/>
          </a:prstGeom>
          <a:noFill/>
        </p:spPr>
      </p:pic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00100" y="1500174"/>
            <a:ext cx="7620000" cy="298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1" descr="C:\Documents and Settings\c.c.c\Local Settings\Temporary Internet Files\Content.IE5\VKRRLEXY\MC900432667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5857892"/>
            <a:ext cx="857256" cy="714530"/>
          </a:xfrm>
          <a:prstGeom prst="rect">
            <a:avLst/>
          </a:prstGeom>
          <a:noFill/>
        </p:spPr>
      </p:pic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00100" y="571480"/>
            <a:ext cx="7515225" cy="265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1" descr="C:\Documents and Settings\c.c.c\Local Settings\Temporary Internet Files\Content.IE5\VKRRLEXY\MC900432667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5857892"/>
            <a:ext cx="857256" cy="714530"/>
          </a:xfrm>
          <a:prstGeom prst="rect">
            <a:avLst/>
          </a:prstGeom>
          <a:noFill/>
        </p:spPr>
      </p:pic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4414" y="642918"/>
            <a:ext cx="73914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357290" y="3500438"/>
            <a:ext cx="722947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8916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28728" y="4786322"/>
            <a:ext cx="7010400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1" descr="C:\Documents and Settings\c.c.c\Local Settings\Temporary Internet Files\Content.IE5\VKRRLEXY\MC900432667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5857892"/>
            <a:ext cx="857256" cy="714530"/>
          </a:xfrm>
          <a:prstGeom prst="rect">
            <a:avLst/>
          </a:prstGeom>
          <a:noFill/>
        </p:spPr>
      </p:pic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7752" y="1214422"/>
            <a:ext cx="3886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00166" y="1785926"/>
            <a:ext cx="6991350" cy="183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940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785918" y="3643314"/>
            <a:ext cx="6705600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ounded Rectangle 5">
            <a:hlinkClick r:id="" action="ppaction://noaction"/>
          </p:cNvPr>
          <p:cNvSpPr/>
          <p:nvPr/>
        </p:nvSpPr>
        <p:spPr>
          <a:xfrm>
            <a:off x="2786050" y="500042"/>
            <a:ext cx="3571900" cy="562574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numCol="1" rtlCol="1" anchor="ctr"/>
          <a:lstStyle/>
          <a:p>
            <a:pPr lvl="0" algn="ctr" rtl="0"/>
            <a:r>
              <a:rPr lang="ar-EG" sz="2400" b="1" dirty="0" smtClean="0">
                <a:ln/>
                <a:latin typeface="Adobe Arabic" pitchFamily="18" charset="-78"/>
                <a:cs typeface="Adobe Arabic" pitchFamily="18" charset="-78"/>
              </a:rPr>
              <a:t>8-8 الدوال المثلثية العكسية .</a:t>
            </a:r>
            <a:endParaRPr lang="ar-EG" sz="2400" b="1" dirty="0" smtClean="0">
              <a:ln/>
              <a:latin typeface="Adobe Arabic" pitchFamily="18" charset="-78"/>
              <a:cs typeface="Adobe Arabic" pitchFamily="18" charset="-78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1" descr="C:\Documents and Settings\c.c.c\Local Settings\Temporary Internet Files\Content.IE5\VKRRLEXY\MC900432667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5857892"/>
            <a:ext cx="857256" cy="714530"/>
          </a:xfrm>
          <a:prstGeom prst="rect">
            <a:avLst/>
          </a:prstGeom>
          <a:noFill/>
        </p:spPr>
      </p:pic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00166" y="571480"/>
            <a:ext cx="7048500" cy="255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00166" y="4071942"/>
            <a:ext cx="709612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1" descr="C:\Documents and Settings\c.c.c\Local Settings\Temporary Internet Files\Content.IE5\VKRRLEXY\MC900432667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5857892"/>
            <a:ext cx="857256" cy="714530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1" descr="C:\Documents and Settings\c.c.c\Local Settings\Temporary Internet Files\Content.IE5\VKRRLEXY\MC900432667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5857892"/>
            <a:ext cx="857256" cy="714530"/>
          </a:xfrm>
          <a:prstGeom prst="rect">
            <a:avLst/>
          </a:prstGeom>
          <a:noFill/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/>
          <a:srcRect l="31369" t="41159"/>
          <a:stretch>
            <a:fillRect/>
          </a:stretch>
        </p:blipFill>
        <p:spPr bwMode="auto">
          <a:xfrm>
            <a:off x="2428860" y="714356"/>
            <a:ext cx="2147885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5"/>
          <a:srcRect l="32847" t="72728" b="4545"/>
          <a:stretch>
            <a:fillRect/>
          </a:stretch>
        </p:blipFill>
        <p:spPr bwMode="auto">
          <a:xfrm>
            <a:off x="1500166" y="1571612"/>
            <a:ext cx="876297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6"/>
          <a:srcRect b="43103"/>
          <a:stretch>
            <a:fillRect/>
          </a:stretch>
        </p:blipFill>
        <p:spPr bwMode="auto">
          <a:xfrm>
            <a:off x="3000364" y="2285992"/>
            <a:ext cx="5638800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/>
          <a:srcRect b="59146"/>
          <a:stretch>
            <a:fillRect/>
          </a:stretch>
        </p:blipFill>
        <p:spPr bwMode="auto">
          <a:xfrm>
            <a:off x="6081722" y="642918"/>
            <a:ext cx="2505075" cy="1276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/>
          <a:srcRect b="79545"/>
          <a:stretch>
            <a:fillRect/>
          </a:stretch>
        </p:blipFill>
        <p:spPr bwMode="auto">
          <a:xfrm>
            <a:off x="5000628" y="642918"/>
            <a:ext cx="1304925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/>
          <a:srcRect t="45455" b="34090"/>
          <a:stretch>
            <a:fillRect/>
          </a:stretch>
        </p:blipFill>
        <p:spPr bwMode="auto">
          <a:xfrm>
            <a:off x="1142976" y="714356"/>
            <a:ext cx="1304925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5"/>
          <a:srcRect t="20455" b="56818"/>
          <a:stretch>
            <a:fillRect/>
          </a:stretch>
        </p:blipFill>
        <p:spPr bwMode="auto">
          <a:xfrm>
            <a:off x="4786314" y="1357298"/>
            <a:ext cx="1304925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6"/>
          <a:srcRect l="53210" t="51724" r="17651" b="1723"/>
          <a:stretch>
            <a:fillRect/>
          </a:stretch>
        </p:blipFill>
        <p:spPr bwMode="auto">
          <a:xfrm>
            <a:off x="3955246" y="3286124"/>
            <a:ext cx="1643074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6"/>
          <a:srcRect l="81082" t="56897" r="7516" b="1723"/>
          <a:stretch>
            <a:fillRect/>
          </a:stretch>
        </p:blipFill>
        <p:spPr bwMode="auto">
          <a:xfrm>
            <a:off x="7572396" y="3143248"/>
            <a:ext cx="642942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895497" y="4000505"/>
            <a:ext cx="6748469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000496" y="5786454"/>
            <a:ext cx="155257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2" dur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7" dur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1" descr="C:\Documents and Settings\c.c.c\Local Settings\Temporary Internet Files\Content.IE5\VKRRLEXY\MC900432667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5857892"/>
            <a:ext cx="857256" cy="714530"/>
          </a:xfrm>
          <a:prstGeom prst="rect">
            <a:avLst/>
          </a:prstGeom>
          <a:noFill/>
        </p:spPr>
      </p:pic>
      <p:sp>
        <p:nvSpPr>
          <p:cNvPr id="3" name="Rounded Rectangle 2">
            <a:hlinkClick r:id="" action="ppaction://noaction"/>
          </p:cNvPr>
          <p:cNvSpPr/>
          <p:nvPr/>
        </p:nvSpPr>
        <p:spPr>
          <a:xfrm>
            <a:off x="2928926" y="500042"/>
            <a:ext cx="3393967" cy="63401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numCol="1" rtlCol="1" anchor="ctr"/>
          <a:lstStyle/>
          <a:p>
            <a:pPr lvl="0" algn="ctr" rtl="0"/>
            <a:r>
              <a:rPr lang="ar-EG" sz="2400" b="1" dirty="0" smtClean="0">
                <a:ln/>
                <a:latin typeface="Adobe Arabic" pitchFamily="18" charset="-78"/>
                <a:cs typeface="Adobe Arabic" pitchFamily="18" charset="-78"/>
              </a:rPr>
              <a:t>5-3 تمثيل دوال المقلوب بيانياً.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857752" y="1357298"/>
            <a:ext cx="3890964" cy="413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71538" y="1928802"/>
            <a:ext cx="750099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2910" y="2714620"/>
            <a:ext cx="7929618" cy="286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16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53247" y="5010166"/>
            <a:ext cx="7810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9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29047" y="4933966"/>
            <a:ext cx="962025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2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3447" y="5010166"/>
            <a:ext cx="7810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5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53247" y="5391166"/>
            <a:ext cx="962025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7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81447" y="5314966"/>
            <a:ext cx="7810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30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9647" y="5391166"/>
            <a:ext cx="7810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2" dur="1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312</TotalTime>
  <Words>327</Words>
  <Application>Microsoft Office PowerPoint</Application>
  <PresentationFormat>On-screen Show (4:3)</PresentationFormat>
  <Paragraphs>65</Paragraphs>
  <Slides>78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Slide Titles</vt:lpstr>
      </vt:variant>
      <vt:variant>
        <vt:i4>78</vt:i4>
      </vt:variant>
      <vt:variant>
        <vt:lpstr>Custom Shows</vt:lpstr>
      </vt:variant>
      <vt:variant>
        <vt:i4>6</vt:i4>
      </vt:variant>
    </vt:vector>
  </HeadingPairs>
  <TitlesOfParts>
    <vt:vector size="85" baseType="lpstr">
      <vt:lpstr>Aspect</vt:lpstr>
      <vt:lpstr>الرياضيات 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  <vt:lpstr>Slide 62</vt:lpstr>
      <vt:lpstr>Slide 63</vt:lpstr>
      <vt:lpstr>Slide 64</vt:lpstr>
      <vt:lpstr>Slide 65</vt:lpstr>
      <vt:lpstr>Slide 66</vt:lpstr>
      <vt:lpstr>Slide 67</vt:lpstr>
      <vt:lpstr>Slide 68</vt:lpstr>
      <vt:lpstr>Slide 69</vt:lpstr>
      <vt:lpstr>Slide 70</vt:lpstr>
      <vt:lpstr>Slide 71</vt:lpstr>
      <vt:lpstr>Slide 72</vt:lpstr>
      <vt:lpstr>Slide 73</vt:lpstr>
      <vt:lpstr>Slide 74</vt:lpstr>
      <vt:lpstr>Slide 75</vt:lpstr>
      <vt:lpstr>Slide 76</vt:lpstr>
      <vt:lpstr>Slide 77</vt:lpstr>
      <vt:lpstr>Slide 78</vt:lpstr>
      <vt:lpstr>1-5</vt:lpstr>
      <vt:lpstr>2-5</vt:lpstr>
      <vt:lpstr>3-5</vt:lpstr>
      <vt:lpstr>4-5</vt:lpstr>
      <vt:lpstr>5-5</vt:lpstr>
      <vt:lpstr>6-5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c.c.c</dc:creator>
  <cp:lastModifiedBy>c.c.c</cp:lastModifiedBy>
  <cp:revision>231</cp:revision>
  <dcterms:created xsi:type="dcterms:W3CDTF">2013-12-26T15:28:32Z</dcterms:created>
  <dcterms:modified xsi:type="dcterms:W3CDTF">2014-01-03T00:14:31Z</dcterms:modified>
</cp:coreProperties>
</file>