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20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534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43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389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567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24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970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96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15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656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15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481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6F711-A3CB-4A7A-AC31-E26DF4BB911F}" type="datetimeFigureOut">
              <a:rPr lang="ar-SA" smtClean="0"/>
              <a:t>06/07/38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9CEC7-4059-4A80-8C45-99A7318D2D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61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0"/>
            <a:ext cx="3672408" cy="659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49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46" y="0"/>
            <a:ext cx="9141341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6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7200" dirty="0" smtClean="0"/>
              <a:t>الفيديو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6458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6733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6804248" y="1124744"/>
            <a:ext cx="2322485" cy="532859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131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-2"/>
            <a:ext cx="5940152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220072" y="1634145"/>
            <a:ext cx="1656184" cy="4267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902" y="4797152"/>
            <a:ext cx="3219371" cy="54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3" y="548680"/>
            <a:ext cx="3567802" cy="150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28" y="2204863"/>
            <a:ext cx="3416930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2" y="5344248"/>
            <a:ext cx="3296616" cy="138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رابط مستقيم 5"/>
          <p:cNvCxnSpPr/>
          <p:nvPr/>
        </p:nvCxnSpPr>
        <p:spPr>
          <a:xfrm flipH="1" flipV="1">
            <a:off x="-540568" y="5250720"/>
            <a:ext cx="10081121" cy="935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28" y="6187076"/>
            <a:ext cx="1900216" cy="54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74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77" y="548680"/>
            <a:ext cx="9130425" cy="31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8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3" y="116632"/>
            <a:ext cx="884427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1484784"/>
            <a:ext cx="7380312" cy="14761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420" y="1894148"/>
            <a:ext cx="9624351" cy="239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-1188640" y="1484784"/>
            <a:ext cx="8424936" cy="172819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7" name="رابط مستقيم 6"/>
          <p:cNvCxnSpPr/>
          <p:nvPr/>
        </p:nvCxnSpPr>
        <p:spPr>
          <a:xfrm flipH="1">
            <a:off x="-1404664" y="1772816"/>
            <a:ext cx="115932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8" y="4293096"/>
            <a:ext cx="4158515" cy="193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مربع نص 8"/>
          <p:cNvSpPr txBox="1"/>
          <p:nvPr/>
        </p:nvSpPr>
        <p:spPr>
          <a:xfrm>
            <a:off x="827584" y="4280198"/>
            <a:ext cx="4752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3.36</a:t>
            </a:r>
            <a:r>
              <a:rPr lang="ar-SA" sz="3200" b="1" dirty="0" smtClean="0"/>
              <a:t>= </a:t>
            </a:r>
            <a:r>
              <a:rPr lang="en-US" sz="3200" b="1" dirty="0" smtClean="0"/>
              <a:t>7</a:t>
            </a:r>
            <a:r>
              <a:rPr lang="ar-SA" sz="3200" b="1" dirty="0" smtClean="0"/>
              <a:t> ×</a:t>
            </a:r>
            <a:r>
              <a:rPr lang="en-US" sz="3200" b="1" dirty="0" smtClean="0"/>
              <a:t>=  0.48 </a:t>
            </a:r>
            <a:endParaRPr lang="ar-SA" sz="32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247684" y="4850056"/>
            <a:ext cx="4752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1.747</a:t>
            </a:r>
            <a:r>
              <a:rPr lang="ar-SA" sz="3200" b="1" dirty="0" smtClean="0"/>
              <a:t>= </a:t>
            </a:r>
            <a:r>
              <a:rPr lang="en-US" sz="3200" b="1" dirty="0" smtClean="0"/>
              <a:t>7</a:t>
            </a:r>
            <a:r>
              <a:rPr lang="ar-SA" sz="3200" b="1" dirty="0" smtClean="0"/>
              <a:t> ×</a:t>
            </a:r>
            <a:r>
              <a:rPr lang="en-US" sz="3200" b="1" dirty="0" smtClean="0"/>
              <a:t>           0.48 </a:t>
            </a:r>
            <a:endParaRPr lang="ar-SA" sz="32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539552" y="4864973"/>
            <a:ext cx="4752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  </a:t>
            </a:r>
            <a:r>
              <a:rPr lang="ar-SA" sz="3200" b="1" dirty="0" smtClean="0"/>
              <a:t> ×</a:t>
            </a:r>
            <a:r>
              <a:rPr lang="en-US" sz="3200" b="1" dirty="0" smtClean="0"/>
              <a:t>=  0.52 </a:t>
            </a:r>
            <a:endParaRPr lang="ar-SA" sz="3200" b="1" dirty="0"/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-1861088" y="5434831"/>
            <a:ext cx="115932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flipH="1">
            <a:off x="-2124744" y="7987124"/>
            <a:ext cx="115932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-1567024" y="4850056"/>
            <a:ext cx="115932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991" y="5568531"/>
            <a:ext cx="2384887" cy="657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مستطيل 9"/>
          <p:cNvSpPr/>
          <p:nvPr/>
        </p:nvSpPr>
        <p:spPr>
          <a:xfrm>
            <a:off x="7236296" y="2060848"/>
            <a:ext cx="1755304" cy="20162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4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36" y="-6856"/>
            <a:ext cx="9191293" cy="300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36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rmAutofit/>
          </a:bodyPr>
          <a:lstStyle/>
          <a:p>
            <a:r>
              <a:rPr lang="ar-SA" sz="7200" dirty="0" smtClean="0"/>
              <a:t>الفيديو</a:t>
            </a:r>
            <a:endParaRPr lang="ar-SA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39892"/>
            <a:ext cx="7056784" cy="6897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4684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</Words>
  <Application>Microsoft Office PowerPoint</Application>
  <PresentationFormat>عرض على الشاشة (3:4)‏</PresentationFormat>
  <Paragraphs>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7</cp:revision>
  <dcterms:created xsi:type="dcterms:W3CDTF">2017-04-01T08:12:27Z</dcterms:created>
  <dcterms:modified xsi:type="dcterms:W3CDTF">2017-04-02T05:30:18Z</dcterms:modified>
</cp:coreProperties>
</file>