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28/05/35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28/05/35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28/05/35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28/05/35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28/05/35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28/05/35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28/05/35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1689" y="0"/>
            <a:ext cx="53406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43438" y="1928802"/>
            <a:ext cx="135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Green park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357290" y="3429000"/>
            <a:ext cx="135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hospital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286116" y="3429000"/>
            <a:ext cx="135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Café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715008" y="3357562"/>
            <a:ext cx="15716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Shopping mall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858148" y="4857760"/>
            <a:ext cx="365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858148" y="5500702"/>
            <a:ext cx="365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571736" y="2428868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next  to</a:t>
            </a:r>
            <a:endParaRPr lang="ar-SA" b="1" dirty="0">
              <a:solidFill>
                <a:srgbClr val="7030A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071934" y="2428868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between</a:t>
            </a:r>
            <a:endParaRPr lang="ar-SA" b="1" dirty="0">
              <a:solidFill>
                <a:srgbClr val="7030A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643570" y="2428868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on the left</a:t>
            </a:r>
            <a:endParaRPr lang="ar-SA" b="1" dirty="0">
              <a:solidFill>
                <a:srgbClr val="7030A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929454" y="2428868"/>
            <a:ext cx="14287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on the right</a:t>
            </a:r>
            <a:endParaRPr lang="ar-SA" b="1" dirty="0">
              <a:solidFill>
                <a:srgbClr val="7030A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572132" y="4714884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next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428728" y="5143512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Where`s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000628" y="5357826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opposite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285984" y="5715016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hospital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929322" y="5929330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next to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شكل حر 2"/>
          <p:cNvSpPr/>
          <p:nvPr/>
        </p:nvSpPr>
        <p:spPr>
          <a:xfrm>
            <a:off x="3300549" y="666205"/>
            <a:ext cx="2281645" cy="274321"/>
          </a:xfrm>
          <a:custGeom>
            <a:avLst/>
            <a:gdLst>
              <a:gd name="connsiteX0" fmla="*/ 0 w 2281645"/>
              <a:gd name="connsiteY0" fmla="*/ 274321 h 274321"/>
              <a:gd name="connsiteX1" fmla="*/ 1567542 w 2281645"/>
              <a:gd name="connsiteY1" fmla="*/ 39189 h 274321"/>
              <a:gd name="connsiteX2" fmla="*/ 2281645 w 2281645"/>
              <a:gd name="connsiteY2" fmla="*/ 39189 h 27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1645" h="274321">
                <a:moveTo>
                  <a:pt x="0" y="274321"/>
                </a:moveTo>
                <a:cubicBezTo>
                  <a:pt x="593634" y="176349"/>
                  <a:pt x="1187268" y="78378"/>
                  <a:pt x="1567542" y="39189"/>
                </a:cubicBezTo>
                <a:cubicBezTo>
                  <a:pt x="1947816" y="0"/>
                  <a:pt x="2114730" y="19594"/>
                  <a:pt x="2281645" y="3918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حر 3"/>
          <p:cNvSpPr/>
          <p:nvPr/>
        </p:nvSpPr>
        <p:spPr>
          <a:xfrm>
            <a:off x="3048000" y="1142983"/>
            <a:ext cx="2738445" cy="71439"/>
          </a:xfrm>
          <a:custGeom>
            <a:avLst/>
            <a:gdLst>
              <a:gd name="connsiteX0" fmla="*/ 0 w 2889795"/>
              <a:gd name="connsiteY0" fmla="*/ 89989 h 89989"/>
              <a:gd name="connsiteX1" fmla="*/ 2508069 w 2889795"/>
              <a:gd name="connsiteY1" fmla="*/ 11611 h 89989"/>
              <a:gd name="connsiteX2" fmla="*/ 2290354 w 2889795"/>
              <a:gd name="connsiteY2" fmla="*/ 20320 h 8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9795" h="89989">
                <a:moveTo>
                  <a:pt x="0" y="89989"/>
                </a:moveTo>
                <a:lnTo>
                  <a:pt x="2508069" y="11611"/>
                </a:lnTo>
                <a:cubicBezTo>
                  <a:pt x="2889795" y="0"/>
                  <a:pt x="2590074" y="10160"/>
                  <a:pt x="2290354" y="2032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1357290" y="6000768"/>
            <a:ext cx="285752" cy="285752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2643174" y="6000768"/>
            <a:ext cx="285752" cy="285752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3286116" y="6000768"/>
            <a:ext cx="285752" cy="285752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4714876" y="6000768"/>
            <a:ext cx="285752" cy="285752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6429388" y="6000768"/>
            <a:ext cx="285752" cy="285752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7143768" y="6000768"/>
            <a:ext cx="285752" cy="285752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42910" y="1357298"/>
            <a:ext cx="135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motorbike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500562" y="1357298"/>
            <a:ext cx="135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beach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215206" y="4500570"/>
            <a:ext cx="135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sandcastle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072066" y="4429132"/>
            <a:ext cx="135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picnic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500298" y="5072074"/>
            <a:ext cx="135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picnic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428860" y="5357826"/>
            <a:ext cx="135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football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643174" y="5572140"/>
            <a:ext cx="135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sandcastle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500298" y="5857892"/>
            <a:ext cx="135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motorbike</a:t>
            </a:r>
            <a:endParaRPr lang="ar-SA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071802" y="2000240"/>
            <a:ext cx="135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football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572000" y="2857496"/>
            <a:ext cx="1714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that sounds fun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571868" y="3071810"/>
            <a:ext cx="135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Let`s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928794" y="4572008"/>
            <a:ext cx="2000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four  o`clock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643042" y="4929198"/>
            <a:ext cx="2071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make a sandcastle</a:t>
            </a:r>
            <a:endParaRPr lang="ar-SA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786710" y="571480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6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858148" y="1214422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2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858148" y="1500174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4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858148" y="1785926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3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858148" y="2143116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5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786446" y="2714620"/>
            <a:ext cx="2000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10:30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786446" y="3143248"/>
            <a:ext cx="2000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 : 00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715008" y="3643314"/>
            <a:ext cx="2000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4:15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928926" y="3143248"/>
            <a:ext cx="2071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make a sandcastle</a:t>
            </a:r>
            <a:endParaRPr lang="ar-SA" b="1" dirty="0">
              <a:solidFill>
                <a:srgbClr val="00B0F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643174" y="3571876"/>
            <a:ext cx="2071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Play football </a:t>
            </a:r>
            <a:endParaRPr lang="ar-SA" b="1" dirty="0">
              <a:solidFill>
                <a:srgbClr val="00B0F0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1214414" y="4572008"/>
            <a:ext cx="1000132" cy="285752"/>
          </a:xfrm>
          <a:prstGeom prst="ellipse">
            <a:avLst/>
          </a:prstGeom>
          <a:solidFill>
            <a:schemeClr val="accent3">
              <a:alpha val="4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/>
          <p:cNvSpPr/>
          <p:nvPr/>
        </p:nvSpPr>
        <p:spPr>
          <a:xfrm>
            <a:off x="3571868" y="4572008"/>
            <a:ext cx="1000132" cy="285752"/>
          </a:xfrm>
          <a:prstGeom prst="ellipse">
            <a:avLst/>
          </a:prstGeom>
          <a:solidFill>
            <a:schemeClr val="accent3">
              <a:alpha val="4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/>
          <p:cNvSpPr/>
          <p:nvPr/>
        </p:nvSpPr>
        <p:spPr>
          <a:xfrm>
            <a:off x="3571868" y="5072074"/>
            <a:ext cx="1000132" cy="285752"/>
          </a:xfrm>
          <a:prstGeom prst="ellipse">
            <a:avLst/>
          </a:prstGeom>
          <a:solidFill>
            <a:schemeClr val="accent3">
              <a:alpha val="4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1142976" y="5715016"/>
            <a:ext cx="1000132" cy="285752"/>
          </a:xfrm>
          <a:prstGeom prst="ellipse">
            <a:avLst/>
          </a:prstGeom>
          <a:solidFill>
            <a:schemeClr val="accent3">
              <a:alpha val="4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/>
          <p:cNvSpPr/>
          <p:nvPr/>
        </p:nvSpPr>
        <p:spPr>
          <a:xfrm>
            <a:off x="1142976" y="6000768"/>
            <a:ext cx="1000132" cy="285752"/>
          </a:xfrm>
          <a:prstGeom prst="ellipse">
            <a:avLst/>
          </a:prstGeom>
          <a:solidFill>
            <a:schemeClr val="accent3">
              <a:alpha val="4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/>
          <p:cNvSpPr/>
          <p:nvPr/>
        </p:nvSpPr>
        <p:spPr>
          <a:xfrm>
            <a:off x="3500430" y="5786454"/>
            <a:ext cx="1000132" cy="285752"/>
          </a:xfrm>
          <a:prstGeom prst="ellipse">
            <a:avLst/>
          </a:prstGeom>
          <a:solidFill>
            <a:schemeClr val="accent3">
              <a:alpha val="4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000628" y="1000108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   e   </a:t>
            </a:r>
            <a:r>
              <a:rPr lang="en-US" dirty="0" err="1" smtClean="0">
                <a:solidFill>
                  <a:srgbClr val="00B0F0"/>
                </a:solidFill>
              </a:rPr>
              <a:t>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072066" y="1500174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   p   o 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00166" y="1285860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    s     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643042" y="1500174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   p   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en-US" dirty="0" smtClean="0">
                <a:solidFill>
                  <a:srgbClr val="00B0F0"/>
                </a:solidFill>
              </a:rPr>
              <a:t>     t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714876" y="1285860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   x 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429256" y="1285860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785918" y="2357430"/>
            <a:ext cx="10001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I'm  first  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857488" y="2500306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I'm  second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500430" y="278605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I'm  third  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786182" y="4143380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I'm  fourth 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072066" y="4429132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I'm  sixth   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429388" y="4071942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I'm  seventh 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شكل حر 14"/>
          <p:cNvSpPr/>
          <p:nvPr/>
        </p:nvSpPr>
        <p:spPr>
          <a:xfrm>
            <a:off x="1828800" y="5059680"/>
            <a:ext cx="1628503" cy="278674"/>
          </a:xfrm>
          <a:custGeom>
            <a:avLst/>
            <a:gdLst>
              <a:gd name="connsiteX0" fmla="*/ 0 w 1628503"/>
              <a:gd name="connsiteY0" fmla="*/ 0 h 278674"/>
              <a:gd name="connsiteX1" fmla="*/ 661851 w 1628503"/>
              <a:gd name="connsiteY1" fmla="*/ 52251 h 278674"/>
              <a:gd name="connsiteX2" fmla="*/ 1628503 w 1628503"/>
              <a:gd name="connsiteY2" fmla="*/ 278674 h 27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503" h="278674">
                <a:moveTo>
                  <a:pt x="0" y="0"/>
                </a:moveTo>
                <a:cubicBezTo>
                  <a:pt x="195217" y="2902"/>
                  <a:pt x="390434" y="5805"/>
                  <a:pt x="661851" y="52251"/>
                </a:cubicBezTo>
                <a:cubicBezTo>
                  <a:pt x="933268" y="98697"/>
                  <a:pt x="1280885" y="188685"/>
                  <a:pt x="1628503" y="278674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حر 15"/>
          <p:cNvSpPr/>
          <p:nvPr/>
        </p:nvSpPr>
        <p:spPr>
          <a:xfrm>
            <a:off x="1785257" y="4804229"/>
            <a:ext cx="1672046" cy="403497"/>
          </a:xfrm>
          <a:custGeom>
            <a:avLst/>
            <a:gdLst>
              <a:gd name="connsiteX0" fmla="*/ 0 w 1672046"/>
              <a:gd name="connsiteY0" fmla="*/ 403497 h 403497"/>
              <a:gd name="connsiteX1" fmla="*/ 1175657 w 1672046"/>
              <a:gd name="connsiteY1" fmla="*/ 55154 h 403497"/>
              <a:gd name="connsiteX2" fmla="*/ 1672046 w 1672046"/>
              <a:gd name="connsiteY2" fmla="*/ 72571 h 40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2046" h="403497">
                <a:moveTo>
                  <a:pt x="0" y="403497"/>
                </a:moveTo>
                <a:cubicBezTo>
                  <a:pt x="448491" y="256902"/>
                  <a:pt x="896983" y="110308"/>
                  <a:pt x="1175657" y="55154"/>
                </a:cubicBezTo>
                <a:cubicBezTo>
                  <a:pt x="1454331" y="0"/>
                  <a:pt x="1563188" y="36285"/>
                  <a:pt x="1672046" y="72571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حر 16"/>
          <p:cNvSpPr/>
          <p:nvPr/>
        </p:nvSpPr>
        <p:spPr>
          <a:xfrm>
            <a:off x="2090057" y="4949372"/>
            <a:ext cx="1367246" cy="406399"/>
          </a:xfrm>
          <a:custGeom>
            <a:avLst/>
            <a:gdLst>
              <a:gd name="connsiteX0" fmla="*/ 0 w 1367246"/>
              <a:gd name="connsiteY0" fmla="*/ 406399 h 406399"/>
              <a:gd name="connsiteX1" fmla="*/ 1045029 w 1367246"/>
              <a:gd name="connsiteY1" fmla="*/ 58057 h 406399"/>
              <a:gd name="connsiteX2" fmla="*/ 1367246 w 1367246"/>
              <a:gd name="connsiteY2" fmla="*/ 58057 h 40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7246" h="406399">
                <a:moveTo>
                  <a:pt x="0" y="406399"/>
                </a:moveTo>
                <a:cubicBezTo>
                  <a:pt x="408577" y="261256"/>
                  <a:pt x="817155" y="116114"/>
                  <a:pt x="1045029" y="58057"/>
                </a:cubicBezTo>
                <a:cubicBezTo>
                  <a:pt x="1272903" y="0"/>
                  <a:pt x="1320074" y="29028"/>
                  <a:pt x="1367246" y="58057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785918" y="2857496"/>
            <a:ext cx="2643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Is there a cafe` ?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928794" y="3357562"/>
            <a:ext cx="2643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Is there bus stop ?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071670" y="3857628"/>
            <a:ext cx="2643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Is there an airport ?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143504" y="2857496"/>
            <a:ext cx="1714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Yes , there  is 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143504" y="3357562"/>
            <a:ext cx="1714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Yes , there  is 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357818" y="3857628"/>
            <a:ext cx="1714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No , there  isn`t 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428728" y="5143512"/>
            <a:ext cx="78581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books</a:t>
            </a:r>
            <a:endParaRPr lang="ar-SA" sz="1600" dirty="0">
              <a:solidFill>
                <a:srgbClr val="00B05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428728" y="5357826"/>
            <a:ext cx="78581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maps </a:t>
            </a:r>
            <a:endParaRPr lang="ar-SA" sz="1600" dirty="0">
              <a:solidFill>
                <a:srgbClr val="00B05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714612" y="5143512"/>
            <a:ext cx="92869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numbers</a:t>
            </a:r>
            <a:endParaRPr lang="ar-SA" sz="1600" dirty="0">
              <a:solidFill>
                <a:srgbClr val="00B05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643174" y="5357826"/>
            <a:ext cx="78581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keys</a:t>
            </a:r>
            <a:endParaRPr lang="ar-SA" sz="1600" dirty="0">
              <a:solidFill>
                <a:srgbClr val="00B05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214810" y="5143512"/>
            <a:ext cx="78581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houses</a:t>
            </a:r>
            <a:endParaRPr lang="ar-SA" sz="1600" dirty="0">
              <a:solidFill>
                <a:srgbClr val="00B05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143372" y="5357826"/>
            <a:ext cx="85725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blouses</a:t>
            </a:r>
            <a:endParaRPr lang="ar-SA" sz="1600" dirty="0">
              <a:solidFill>
                <a:srgbClr val="00B05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429256" y="5214950"/>
            <a:ext cx="78581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fruit</a:t>
            </a:r>
            <a:endParaRPr lang="ar-SA" sz="1600" dirty="0">
              <a:solidFill>
                <a:srgbClr val="00B05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572132" y="5357826"/>
            <a:ext cx="78581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friend</a:t>
            </a:r>
            <a:endParaRPr lang="ar-SA" sz="1600" dirty="0">
              <a:solidFill>
                <a:srgbClr val="00B05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715140" y="5143512"/>
            <a:ext cx="78581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fly</a:t>
            </a:r>
            <a:endParaRPr lang="ar-SA" sz="1600" dirty="0">
              <a:solidFill>
                <a:srgbClr val="00B05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786578" y="5357826"/>
            <a:ext cx="78581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flag</a:t>
            </a:r>
            <a:endParaRPr lang="ar-SA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صورة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214554"/>
            <a:ext cx="1714512" cy="571504"/>
          </a:xfrm>
          <a:prstGeom prst="rect">
            <a:avLst/>
          </a:prstGeom>
        </p:spPr>
      </p:pic>
      <p:pic>
        <p:nvPicPr>
          <p:cNvPr id="4" name="صورة 3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2214554"/>
            <a:ext cx="1571636" cy="571503"/>
          </a:xfrm>
          <a:prstGeom prst="rect">
            <a:avLst/>
          </a:prstGeom>
        </p:spPr>
      </p:pic>
      <p:pic>
        <p:nvPicPr>
          <p:cNvPr id="5" name="صورة 4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1571613"/>
            <a:ext cx="1571636" cy="571504"/>
          </a:xfrm>
          <a:prstGeom prst="rect">
            <a:avLst/>
          </a:prstGeom>
        </p:spPr>
      </p:pic>
      <p:pic>
        <p:nvPicPr>
          <p:cNvPr id="6" name="صورة 5" descr="images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1571612"/>
            <a:ext cx="1643074" cy="571503"/>
          </a:xfrm>
          <a:prstGeom prst="rect">
            <a:avLst/>
          </a:prstGeom>
        </p:spPr>
      </p:pic>
      <p:pic>
        <p:nvPicPr>
          <p:cNvPr id="7" name="صورة 6" descr="images (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620" y="1571613"/>
            <a:ext cx="1714512" cy="571504"/>
          </a:xfrm>
          <a:prstGeom prst="rect">
            <a:avLst/>
          </a:prstGeom>
        </p:spPr>
      </p:pic>
      <p:pic>
        <p:nvPicPr>
          <p:cNvPr id="8" name="صورة 7" descr="images (6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12" y="2214554"/>
            <a:ext cx="1643074" cy="571504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3786182" y="3500438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786182" y="3857628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500958" y="3143248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500958" y="3500438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500958" y="3857628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4" name="شكل حر 13"/>
          <p:cNvSpPr/>
          <p:nvPr/>
        </p:nvSpPr>
        <p:spPr>
          <a:xfrm>
            <a:off x="3378926" y="4423954"/>
            <a:ext cx="1619794" cy="531223"/>
          </a:xfrm>
          <a:custGeom>
            <a:avLst/>
            <a:gdLst>
              <a:gd name="connsiteX0" fmla="*/ 0 w 1619794"/>
              <a:gd name="connsiteY0" fmla="*/ 531223 h 531223"/>
              <a:gd name="connsiteX1" fmla="*/ 757645 w 1619794"/>
              <a:gd name="connsiteY1" fmla="*/ 60960 h 531223"/>
              <a:gd name="connsiteX2" fmla="*/ 1619794 w 1619794"/>
              <a:gd name="connsiteY2" fmla="*/ 165463 h 53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794" h="531223">
                <a:moveTo>
                  <a:pt x="0" y="531223"/>
                </a:moveTo>
                <a:cubicBezTo>
                  <a:pt x="243839" y="326571"/>
                  <a:pt x="487679" y="121920"/>
                  <a:pt x="757645" y="60960"/>
                </a:cubicBezTo>
                <a:cubicBezTo>
                  <a:pt x="1027611" y="0"/>
                  <a:pt x="1323702" y="82731"/>
                  <a:pt x="1619794" y="165463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حر 14"/>
          <p:cNvSpPr/>
          <p:nvPr/>
        </p:nvSpPr>
        <p:spPr>
          <a:xfrm>
            <a:off x="2987040" y="5643154"/>
            <a:ext cx="3500846" cy="933269"/>
          </a:xfrm>
          <a:custGeom>
            <a:avLst/>
            <a:gdLst>
              <a:gd name="connsiteX0" fmla="*/ 0 w 3500846"/>
              <a:gd name="connsiteY0" fmla="*/ 0 h 933269"/>
              <a:gd name="connsiteX1" fmla="*/ 609600 w 3500846"/>
              <a:gd name="connsiteY1" fmla="*/ 862149 h 933269"/>
              <a:gd name="connsiteX2" fmla="*/ 3500846 w 3500846"/>
              <a:gd name="connsiteY2" fmla="*/ 426720 h 9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0846" h="933269">
                <a:moveTo>
                  <a:pt x="0" y="0"/>
                </a:moveTo>
                <a:cubicBezTo>
                  <a:pt x="13063" y="395514"/>
                  <a:pt x="26126" y="791029"/>
                  <a:pt x="609600" y="862149"/>
                </a:cubicBezTo>
                <a:cubicBezTo>
                  <a:pt x="1193074" y="933269"/>
                  <a:pt x="2346960" y="679994"/>
                  <a:pt x="3500846" y="42672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حر 15"/>
          <p:cNvSpPr/>
          <p:nvPr/>
        </p:nvSpPr>
        <p:spPr>
          <a:xfrm>
            <a:off x="3048000" y="5094514"/>
            <a:ext cx="4632960" cy="651692"/>
          </a:xfrm>
          <a:custGeom>
            <a:avLst/>
            <a:gdLst>
              <a:gd name="connsiteX0" fmla="*/ 0 w 4632960"/>
              <a:gd name="connsiteY0" fmla="*/ 304800 h 651692"/>
              <a:gd name="connsiteX1" fmla="*/ 3936274 w 4632960"/>
              <a:gd name="connsiteY1" fmla="*/ 600892 h 651692"/>
              <a:gd name="connsiteX2" fmla="*/ 4180114 w 4632960"/>
              <a:gd name="connsiteY2" fmla="*/ 0 h 651692"/>
              <a:gd name="connsiteX3" fmla="*/ 4180114 w 4632960"/>
              <a:gd name="connsiteY3" fmla="*/ 0 h 651692"/>
              <a:gd name="connsiteX4" fmla="*/ 4615543 w 4632960"/>
              <a:gd name="connsiteY4" fmla="*/ 139337 h 6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960" h="651692">
                <a:moveTo>
                  <a:pt x="0" y="304800"/>
                </a:moveTo>
                <a:cubicBezTo>
                  <a:pt x="1619794" y="478246"/>
                  <a:pt x="3239588" y="651692"/>
                  <a:pt x="3936274" y="600892"/>
                </a:cubicBezTo>
                <a:cubicBezTo>
                  <a:pt x="4632960" y="550092"/>
                  <a:pt x="4180114" y="0"/>
                  <a:pt x="4180114" y="0"/>
                </a:cubicBezTo>
                <a:lnTo>
                  <a:pt x="4180114" y="0"/>
                </a:lnTo>
                <a:lnTo>
                  <a:pt x="4615543" y="139337"/>
                </a:ln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214810" y="2143116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 you from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286248" y="2428868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Dubai        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143636" y="2143116"/>
            <a:ext cx="22860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are you from ?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857884" y="2500306"/>
            <a:ext cx="21431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I'm from Riyadh 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214546" y="3857628"/>
            <a:ext cx="34290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I`m Tom . Nice to meet you .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285984" y="4357694"/>
            <a:ext cx="34290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Where are you from?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285852" y="4786322"/>
            <a:ext cx="34290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I`m from England .</a:t>
            </a:r>
            <a:endParaRPr lang="ar-SA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cxnSp>
        <p:nvCxnSpPr>
          <p:cNvPr id="4" name="رابط كسهم مستقيم 3"/>
          <p:cNvCxnSpPr/>
          <p:nvPr/>
        </p:nvCxnSpPr>
        <p:spPr>
          <a:xfrm flipV="1">
            <a:off x="5508104" y="3645024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>
            <a:off x="5364088" y="566124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5364088" y="566124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143108" y="642918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I`m from .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214678" y="1428736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you from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500562" y="1785926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No      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286116" y="2285992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Are you from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429124" y="2571744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 am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500430" y="314324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No , I'm not  </a:t>
            </a:r>
            <a:endParaRPr lang="ar-SA" b="1" dirty="0">
              <a:solidFill>
                <a:srgbClr val="7030A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571868" y="3357562"/>
            <a:ext cx="21431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I`m from Medina.</a:t>
            </a:r>
            <a:endParaRPr lang="ar-SA" b="1" dirty="0">
              <a:solidFill>
                <a:srgbClr val="7030A0"/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1357290" y="4786322"/>
            <a:ext cx="285752" cy="214314"/>
          </a:xfrm>
          <a:prstGeom prst="ellipse">
            <a:avLst/>
          </a:prstGeom>
          <a:solidFill>
            <a:schemeClr val="accent6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2857488" y="4786322"/>
            <a:ext cx="357190" cy="214314"/>
          </a:xfrm>
          <a:prstGeom prst="ellipse">
            <a:avLst/>
          </a:prstGeom>
          <a:solidFill>
            <a:schemeClr val="accent6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3500430" y="4786322"/>
            <a:ext cx="285752" cy="214314"/>
          </a:xfrm>
          <a:prstGeom prst="ellipse">
            <a:avLst/>
          </a:prstGeom>
          <a:solidFill>
            <a:schemeClr val="accent6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4714876" y="4786322"/>
            <a:ext cx="285752" cy="214314"/>
          </a:xfrm>
          <a:prstGeom prst="ellipse">
            <a:avLst/>
          </a:prstGeom>
          <a:solidFill>
            <a:schemeClr val="accent6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/>
          <p:cNvSpPr/>
          <p:nvPr/>
        </p:nvSpPr>
        <p:spPr>
          <a:xfrm>
            <a:off x="6215074" y="4786322"/>
            <a:ext cx="285752" cy="214314"/>
          </a:xfrm>
          <a:prstGeom prst="ellipse">
            <a:avLst/>
          </a:prstGeom>
          <a:solidFill>
            <a:schemeClr val="accent6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/>
          <p:cNvSpPr/>
          <p:nvPr/>
        </p:nvSpPr>
        <p:spPr>
          <a:xfrm>
            <a:off x="7143768" y="4786322"/>
            <a:ext cx="285752" cy="214314"/>
          </a:xfrm>
          <a:prstGeom prst="ellipse">
            <a:avLst/>
          </a:prstGeom>
          <a:solidFill>
            <a:schemeClr val="accent6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1500166" y="5715016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714876" y="5715016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3143240" y="5715016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6643702" y="5715016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715140" y="1714488"/>
            <a:ext cx="17859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Dammam</a:t>
            </a:r>
            <a:r>
              <a:rPr lang="en-US" sz="2800" b="1" dirty="0" smtClean="0">
                <a:solidFill>
                  <a:srgbClr val="FF0000"/>
                </a:solidFill>
              </a:rPr>
              <a:t>    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28662" y="3214686"/>
            <a:ext cx="1785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Makkah</a:t>
            </a:r>
            <a:r>
              <a:rPr lang="en-US" sz="2800" b="1" dirty="0" smtClean="0">
                <a:solidFill>
                  <a:srgbClr val="FF0000"/>
                </a:solidFill>
              </a:rPr>
              <a:t> 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715140" y="2214554"/>
            <a:ext cx="1785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Riyadh  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" name="شكل حر 5"/>
          <p:cNvSpPr/>
          <p:nvPr/>
        </p:nvSpPr>
        <p:spPr>
          <a:xfrm>
            <a:off x="4336869" y="4998720"/>
            <a:ext cx="740228" cy="853440"/>
          </a:xfrm>
          <a:custGeom>
            <a:avLst/>
            <a:gdLst>
              <a:gd name="connsiteX0" fmla="*/ 0 w 740228"/>
              <a:gd name="connsiteY0" fmla="*/ 0 h 853440"/>
              <a:gd name="connsiteX1" fmla="*/ 740228 w 740228"/>
              <a:gd name="connsiteY1" fmla="*/ 853440 h 853440"/>
              <a:gd name="connsiteX2" fmla="*/ 740228 w 740228"/>
              <a:gd name="connsiteY2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228" h="853440">
                <a:moveTo>
                  <a:pt x="0" y="0"/>
                </a:moveTo>
                <a:lnTo>
                  <a:pt x="740228" y="853440"/>
                </a:lnTo>
                <a:lnTo>
                  <a:pt x="740228" y="853440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حر 6"/>
          <p:cNvSpPr/>
          <p:nvPr/>
        </p:nvSpPr>
        <p:spPr>
          <a:xfrm>
            <a:off x="3335383" y="5338354"/>
            <a:ext cx="1672046" cy="0"/>
          </a:xfrm>
          <a:custGeom>
            <a:avLst/>
            <a:gdLst>
              <a:gd name="connsiteX0" fmla="*/ 0 w 1672046"/>
              <a:gd name="connsiteY0" fmla="*/ 0 h 0"/>
              <a:gd name="connsiteX1" fmla="*/ 1672046 w 1672046"/>
              <a:gd name="connsiteY1" fmla="*/ 0 h 0"/>
              <a:gd name="connsiteX2" fmla="*/ 1672046 w 1672046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2046">
                <a:moveTo>
                  <a:pt x="0" y="0"/>
                </a:moveTo>
                <a:lnTo>
                  <a:pt x="1672046" y="0"/>
                </a:lnTo>
                <a:lnTo>
                  <a:pt x="1672046" y="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حر 7"/>
          <p:cNvSpPr/>
          <p:nvPr/>
        </p:nvSpPr>
        <p:spPr>
          <a:xfrm rot="523954">
            <a:off x="4537166" y="5103223"/>
            <a:ext cx="566057" cy="505097"/>
          </a:xfrm>
          <a:custGeom>
            <a:avLst/>
            <a:gdLst>
              <a:gd name="connsiteX0" fmla="*/ 0 w 566057"/>
              <a:gd name="connsiteY0" fmla="*/ 505097 h 505097"/>
              <a:gd name="connsiteX1" fmla="*/ 566057 w 566057"/>
              <a:gd name="connsiteY1" fmla="*/ 0 h 505097"/>
              <a:gd name="connsiteX2" fmla="*/ 566057 w 566057"/>
              <a:gd name="connsiteY2" fmla="*/ 0 h 50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057" h="505097">
                <a:moveTo>
                  <a:pt x="0" y="505097"/>
                </a:moveTo>
                <a:lnTo>
                  <a:pt x="566057" y="0"/>
                </a:lnTo>
                <a:lnTo>
                  <a:pt x="566057" y="0"/>
                </a:ln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 8"/>
          <p:cNvSpPr/>
          <p:nvPr/>
        </p:nvSpPr>
        <p:spPr>
          <a:xfrm>
            <a:off x="4667794" y="5669280"/>
            <a:ext cx="696686" cy="235131"/>
          </a:xfrm>
          <a:custGeom>
            <a:avLst/>
            <a:gdLst>
              <a:gd name="connsiteX0" fmla="*/ 0 w 696686"/>
              <a:gd name="connsiteY0" fmla="*/ 235131 h 235131"/>
              <a:gd name="connsiteX1" fmla="*/ 696686 w 696686"/>
              <a:gd name="connsiteY1" fmla="*/ 0 h 235131"/>
              <a:gd name="connsiteX2" fmla="*/ 696686 w 696686"/>
              <a:gd name="connsiteY2" fmla="*/ 0 h 23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235131">
                <a:moveTo>
                  <a:pt x="0" y="235131"/>
                </a:moveTo>
                <a:lnTo>
                  <a:pt x="696686" y="0"/>
                </a:lnTo>
                <a:lnTo>
                  <a:pt x="696686" y="0"/>
                </a:ln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000100" y="2071678"/>
            <a:ext cx="1785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January 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857752" y="357166"/>
            <a:ext cx="1785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May     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858016" y="1142984"/>
            <a:ext cx="19288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September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786182" y="4357694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March 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357818" y="4357694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April   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929454" y="4357694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May   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071670" y="5643578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Summer 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571868" y="5643578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June   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143504" y="5500702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August 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929190" y="5929330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Autumn 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786578" y="5643578"/>
            <a:ext cx="12858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September </a:t>
            </a:r>
            <a:endParaRPr lang="ar-SA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418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000232" y="1571612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are</a:t>
            </a:r>
            <a:endParaRPr lang="ar-SA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286116" y="1571612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going</a:t>
            </a:r>
            <a:endParaRPr lang="ar-SA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714480" y="1785926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are</a:t>
            </a:r>
            <a:endParaRPr lang="ar-SA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00364" y="1857364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going</a:t>
            </a:r>
            <a:endParaRPr lang="ar-SA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357290" y="2071678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How </a:t>
            </a:r>
            <a:endParaRPr lang="ar-SA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643174" y="2071678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you</a:t>
            </a:r>
            <a:endParaRPr lang="ar-SA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428728" y="2357430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What </a:t>
            </a:r>
            <a:endParaRPr lang="ar-SA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285852" y="2571744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do</a:t>
            </a:r>
            <a:endParaRPr lang="ar-SA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786314" y="1571612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I'm  </a:t>
            </a:r>
            <a:endParaRPr lang="ar-SA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429256" y="1857364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in</a:t>
            </a:r>
            <a:endParaRPr lang="ar-SA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429256" y="2071678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by</a:t>
            </a:r>
            <a:endParaRPr lang="ar-SA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214942" y="2357430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going</a:t>
            </a:r>
            <a:endParaRPr lang="ar-SA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786050" y="3643314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Jeddah</a:t>
            </a:r>
            <a:endParaRPr lang="ar-SA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786182" y="3643314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Dammam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5000628" y="3643314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Makkah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072198" y="3643314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Tabuk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1428728" y="5072074"/>
            <a:ext cx="1143008" cy="285752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3786182" y="4857760"/>
            <a:ext cx="928694" cy="21431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1428728" y="5572140"/>
            <a:ext cx="1071570" cy="21431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3786182" y="6072206"/>
            <a:ext cx="785818" cy="21431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143108" y="1571612"/>
            <a:ext cx="23574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    A    p      r     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     l      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785918" y="2428868"/>
            <a:ext cx="23574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  J    u      l     y             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428860" y="2000240"/>
            <a:ext cx="30718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    j    a       n    u     a       r      </a:t>
            </a:r>
            <a:r>
              <a:rPr lang="en-US" dirty="0" smtClean="0">
                <a:solidFill>
                  <a:srgbClr val="FF0000"/>
                </a:solidFill>
              </a:rPr>
              <a:t>y      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143240" y="857232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 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071802" y="1285860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071802" y="1785926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u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071802" y="2214554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286248" y="1785926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143504" y="1571612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214810" y="2214554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286248" y="2500306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286248" y="2714620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072066" y="1785926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786314" y="4500570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Jala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786314" y="4643446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Emirates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7358082" y="4429132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Isma`il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7215206" y="4643446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Yemen   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2786050" y="5715016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from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143636" y="5143512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Where  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6715140" y="5143512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he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143636" y="5715016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He`s  </a:t>
            </a:r>
            <a:endParaRPr lang="ar-SA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786050" y="785794"/>
            <a:ext cx="71438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ptem</a:t>
            </a:r>
            <a:endParaRPr lang="ar-SA" sz="14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071934" y="785794"/>
            <a:ext cx="71438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to</a:t>
            </a:r>
            <a:endParaRPr lang="ar-SA" sz="14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572132" y="785794"/>
            <a:ext cx="71438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vem</a:t>
            </a:r>
            <a:endParaRPr lang="ar-SA" sz="14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000892" y="785794"/>
            <a:ext cx="71438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cem</a:t>
            </a:r>
            <a:endParaRPr lang="ar-SA" sz="14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572000" y="2643182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going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214546" y="3000372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 you going 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714876" y="2928934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I'm going 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714480" y="3429000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are you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286380" y="3357562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857356" y="385762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      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286380" y="3786190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ride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000232" y="4000504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000100" y="5286388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sport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214414" y="5429264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expensive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571736" y="5286388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snail</a:t>
            </a:r>
            <a:endParaRPr lang="ar-SA" dirty="0">
              <a:solidFill>
                <a:schemeClr val="accent6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643174" y="5429264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snowy</a:t>
            </a:r>
            <a:endParaRPr lang="ar-SA" dirty="0">
              <a:solidFill>
                <a:schemeClr val="accent6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4357686" y="5286388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swimming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4143372" y="5500702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sweet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715008" y="5286388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small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715008" y="5500702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smile</a:t>
            </a:r>
            <a:endParaRPr lang="ar-SA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214942" y="928670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  </a:t>
            </a:r>
            <a:r>
              <a:rPr lang="en-US" sz="2400" b="1" dirty="0" err="1" smtClean="0">
                <a:solidFill>
                  <a:srgbClr val="0070C0"/>
                </a:solidFill>
              </a:rPr>
              <a:t>i</a:t>
            </a:r>
            <a:r>
              <a:rPr lang="en-US" sz="2400" b="1" dirty="0" smtClean="0">
                <a:solidFill>
                  <a:srgbClr val="0070C0"/>
                </a:solidFill>
              </a:rPr>
              <a:t>  l 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43042" y="1857364"/>
            <a:ext cx="1071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  h  a 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000100" y="3000372"/>
            <a:ext cx="1071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  h  a 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643702" y="1428736"/>
            <a:ext cx="21431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  o  b    a  r           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572264" y="1500174"/>
            <a:ext cx="214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</a:t>
            </a:r>
            <a:endParaRPr lang="ar-SA" dirty="0"/>
          </a:p>
        </p:txBody>
      </p:sp>
      <p:sp>
        <p:nvSpPr>
          <p:cNvPr id="8" name="شكل حر 7"/>
          <p:cNvSpPr/>
          <p:nvPr/>
        </p:nvSpPr>
        <p:spPr>
          <a:xfrm>
            <a:off x="2805611" y="5103223"/>
            <a:ext cx="660400" cy="397691"/>
          </a:xfrm>
          <a:custGeom>
            <a:avLst/>
            <a:gdLst>
              <a:gd name="connsiteX0" fmla="*/ 660400 w 660400"/>
              <a:gd name="connsiteY0" fmla="*/ 0 h 397691"/>
              <a:gd name="connsiteX1" fmla="*/ 76926 w 660400"/>
              <a:gd name="connsiteY1" fmla="*/ 348343 h 397691"/>
              <a:gd name="connsiteX2" fmla="*/ 198846 w 660400"/>
              <a:gd name="connsiteY2" fmla="*/ 296091 h 39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97691">
                <a:moveTo>
                  <a:pt x="660400" y="0"/>
                </a:moveTo>
                <a:lnTo>
                  <a:pt x="76926" y="348343"/>
                </a:lnTo>
                <a:cubicBezTo>
                  <a:pt x="0" y="397691"/>
                  <a:pt x="99423" y="346891"/>
                  <a:pt x="198846" y="296091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 8"/>
          <p:cNvSpPr/>
          <p:nvPr/>
        </p:nvSpPr>
        <p:spPr>
          <a:xfrm>
            <a:off x="5747657" y="5355771"/>
            <a:ext cx="740229" cy="287383"/>
          </a:xfrm>
          <a:custGeom>
            <a:avLst/>
            <a:gdLst>
              <a:gd name="connsiteX0" fmla="*/ 0 w 740229"/>
              <a:gd name="connsiteY0" fmla="*/ 0 h 287383"/>
              <a:gd name="connsiteX1" fmla="*/ 313509 w 740229"/>
              <a:gd name="connsiteY1" fmla="*/ 252549 h 287383"/>
              <a:gd name="connsiteX2" fmla="*/ 557349 w 740229"/>
              <a:gd name="connsiteY2" fmla="*/ 209006 h 287383"/>
              <a:gd name="connsiteX3" fmla="*/ 740229 w 740229"/>
              <a:gd name="connsiteY3" fmla="*/ 104503 h 28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229" h="287383">
                <a:moveTo>
                  <a:pt x="0" y="0"/>
                </a:moveTo>
                <a:cubicBezTo>
                  <a:pt x="110309" y="108857"/>
                  <a:pt x="220618" y="217715"/>
                  <a:pt x="313509" y="252549"/>
                </a:cubicBezTo>
                <a:cubicBezTo>
                  <a:pt x="406401" y="287383"/>
                  <a:pt x="486229" y="233680"/>
                  <a:pt x="557349" y="209006"/>
                </a:cubicBezTo>
                <a:cubicBezTo>
                  <a:pt x="628469" y="184332"/>
                  <a:pt x="684349" y="144417"/>
                  <a:pt x="740229" y="104503"/>
                </a:cubicBez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حر 9"/>
          <p:cNvSpPr/>
          <p:nvPr/>
        </p:nvSpPr>
        <p:spPr>
          <a:xfrm>
            <a:off x="4902926" y="5730240"/>
            <a:ext cx="600891" cy="313509"/>
          </a:xfrm>
          <a:custGeom>
            <a:avLst/>
            <a:gdLst>
              <a:gd name="connsiteX0" fmla="*/ 0 w 600891"/>
              <a:gd name="connsiteY0" fmla="*/ 0 h 313509"/>
              <a:gd name="connsiteX1" fmla="*/ 600891 w 600891"/>
              <a:gd name="connsiteY1" fmla="*/ 313509 h 313509"/>
              <a:gd name="connsiteX2" fmla="*/ 600891 w 600891"/>
              <a:gd name="connsiteY2" fmla="*/ 313509 h 31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13509">
                <a:moveTo>
                  <a:pt x="0" y="0"/>
                </a:moveTo>
                <a:lnTo>
                  <a:pt x="600891" y="313509"/>
                </a:lnTo>
                <a:lnTo>
                  <a:pt x="600891" y="313509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حر 10"/>
          <p:cNvSpPr/>
          <p:nvPr/>
        </p:nvSpPr>
        <p:spPr>
          <a:xfrm>
            <a:off x="2769326" y="4929051"/>
            <a:ext cx="679268" cy="557349"/>
          </a:xfrm>
          <a:custGeom>
            <a:avLst/>
            <a:gdLst>
              <a:gd name="connsiteX0" fmla="*/ 679268 w 679268"/>
              <a:gd name="connsiteY0" fmla="*/ 557349 h 557349"/>
              <a:gd name="connsiteX1" fmla="*/ 0 w 679268"/>
              <a:gd name="connsiteY1" fmla="*/ 0 h 557349"/>
              <a:gd name="connsiteX2" fmla="*/ 0 w 679268"/>
              <a:gd name="connsiteY2" fmla="*/ 0 h 55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268" h="557349">
                <a:moveTo>
                  <a:pt x="679268" y="557349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1428728" y="4357694"/>
            <a:ext cx="214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857224" y="4929198"/>
            <a:ext cx="214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500826" y="5000636"/>
            <a:ext cx="214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786446" y="5715016"/>
            <a:ext cx="214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857356" y="1785926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walk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071934" y="1571612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071934" y="1714488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429388" y="1571612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 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215074" y="1714488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215074" y="1857364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215074" y="2143116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visit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643306" y="3000372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can I do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500166" y="3214686"/>
            <a:ext cx="904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can</a:t>
            </a:r>
            <a:endParaRPr lang="ar-SA" dirty="0" smtClean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215206" y="3000372"/>
            <a:ext cx="1538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can I do </a:t>
            </a:r>
            <a:endParaRPr lang="ar-SA" dirty="0" smtClean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286380" y="3214686"/>
            <a:ext cx="2140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can ride camels .</a:t>
            </a:r>
            <a:endParaRPr lang="ar-SA" dirty="0" smtClean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571736" y="585789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camp</a:t>
            </a:r>
            <a:endParaRPr lang="ar-SA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266371" y="4714884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can I go </a:t>
            </a:r>
            <a:endParaRPr lang="ar-SA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429388" y="5143512"/>
            <a:ext cx="1839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can go to </a:t>
            </a:r>
            <a:r>
              <a:rPr lang="en-US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Abha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123495" y="5500702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can I do </a:t>
            </a:r>
            <a:endParaRPr lang="ar-SA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837743" y="585789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can walk </a:t>
            </a:r>
            <a:endParaRPr lang="ar-SA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شكل حر 2"/>
          <p:cNvSpPr/>
          <p:nvPr/>
        </p:nvSpPr>
        <p:spPr>
          <a:xfrm>
            <a:off x="1593669" y="783771"/>
            <a:ext cx="3910148" cy="600892"/>
          </a:xfrm>
          <a:custGeom>
            <a:avLst/>
            <a:gdLst>
              <a:gd name="connsiteX0" fmla="*/ 3910148 w 3910148"/>
              <a:gd name="connsiteY0" fmla="*/ 0 h 600892"/>
              <a:gd name="connsiteX1" fmla="*/ 0 w 3910148"/>
              <a:gd name="connsiteY1" fmla="*/ 600892 h 600892"/>
              <a:gd name="connsiteX2" fmla="*/ 0 w 3910148"/>
              <a:gd name="connsiteY2" fmla="*/ 600892 h 60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0148" h="600892">
                <a:moveTo>
                  <a:pt x="3910148" y="0"/>
                </a:moveTo>
                <a:lnTo>
                  <a:pt x="0" y="600892"/>
                </a:lnTo>
                <a:lnTo>
                  <a:pt x="0" y="600892"/>
                </a:ln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حر 3"/>
          <p:cNvSpPr/>
          <p:nvPr/>
        </p:nvSpPr>
        <p:spPr>
          <a:xfrm>
            <a:off x="3518263" y="766354"/>
            <a:ext cx="2629988" cy="461555"/>
          </a:xfrm>
          <a:custGeom>
            <a:avLst/>
            <a:gdLst>
              <a:gd name="connsiteX0" fmla="*/ 2629988 w 2629988"/>
              <a:gd name="connsiteY0" fmla="*/ 0 h 461555"/>
              <a:gd name="connsiteX1" fmla="*/ 0 w 2629988"/>
              <a:gd name="connsiteY1" fmla="*/ 461555 h 461555"/>
              <a:gd name="connsiteX2" fmla="*/ 0 w 2629988"/>
              <a:gd name="connsiteY2" fmla="*/ 461555 h 46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9988" h="461555">
                <a:moveTo>
                  <a:pt x="2629988" y="0"/>
                </a:moveTo>
                <a:lnTo>
                  <a:pt x="0" y="461555"/>
                </a:lnTo>
                <a:lnTo>
                  <a:pt x="0" y="461555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حر 4"/>
          <p:cNvSpPr/>
          <p:nvPr/>
        </p:nvSpPr>
        <p:spPr>
          <a:xfrm>
            <a:off x="4868091" y="740229"/>
            <a:ext cx="2211978" cy="828765"/>
          </a:xfrm>
          <a:custGeom>
            <a:avLst/>
            <a:gdLst>
              <a:gd name="connsiteX0" fmla="*/ 0 w 2211978"/>
              <a:gd name="connsiteY0" fmla="*/ 0 h 828765"/>
              <a:gd name="connsiteX1" fmla="*/ 1201783 w 2211978"/>
              <a:gd name="connsiteY1" fmla="*/ 505097 h 828765"/>
              <a:gd name="connsiteX2" fmla="*/ 1811383 w 2211978"/>
              <a:gd name="connsiteY2" fmla="*/ 775062 h 828765"/>
              <a:gd name="connsiteX3" fmla="*/ 2211978 w 2211978"/>
              <a:gd name="connsiteY3" fmla="*/ 827314 h 82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1978" h="828765">
                <a:moveTo>
                  <a:pt x="0" y="0"/>
                </a:moveTo>
                <a:lnTo>
                  <a:pt x="1201783" y="505097"/>
                </a:lnTo>
                <a:cubicBezTo>
                  <a:pt x="1503680" y="634274"/>
                  <a:pt x="1643017" y="721359"/>
                  <a:pt x="1811383" y="775062"/>
                </a:cubicBezTo>
                <a:cubicBezTo>
                  <a:pt x="1979749" y="828765"/>
                  <a:pt x="2095863" y="828039"/>
                  <a:pt x="2211978" y="82731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6286512" y="2857496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like</a:t>
            </a:r>
            <a:endParaRPr lang="ar-SA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000760" y="3071810"/>
            <a:ext cx="21431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like computers</a:t>
            </a:r>
            <a:endParaRPr lang="ar-SA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215074" y="3286124"/>
            <a:ext cx="23574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Don`t like beaches </a:t>
            </a:r>
            <a:endParaRPr lang="ar-SA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286512" y="3500438"/>
            <a:ext cx="19288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Don`t like soup </a:t>
            </a:r>
            <a:endParaRPr lang="ar-SA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500430" y="4714884"/>
            <a:ext cx="714380" cy="214314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072330" y="4857760"/>
            <a:ext cx="714380" cy="214314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786446" y="4429132"/>
            <a:ext cx="714380" cy="214314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1285852" y="5929330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dr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357686" y="5857892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dr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929322" y="5857892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dr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857488" y="5857892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cr</a:t>
            </a:r>
            <a:endParaRPr lang="ar-SA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857488" y="2285992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playing   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143372" y="2285992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visiting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715008" y="2285992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shopping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000892" y="2285992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eating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643174" y="3929066"/>
            <a:ext cx="214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357818" y="3929066"/>
            <a:ext cx="214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571736" y="5572140"/>
            <a:ext cx="214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286380" y="5572140"/>
            <a:ext cx="214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786710" y="5500702"/>
            <a:ext cx="214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411760" y="1988840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3 : 15 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339752" y="2276872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you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508104" y="1772816"/>
            <a:ext cx="2592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What`s the time , please?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652120" y="2060848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It`s 11 : 15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508104" y="2276872"/>
            <a:ext cx="1728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Thank you .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580112" y="3429000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380312" y="4221088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948264" y="5589240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483768" y="5445224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571604" y="1357298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429256" y="1000108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500958" y="1714488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857620" y="4500570"/>
            <a:ext cx="14287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It`s</a:t>
            </a:r>
            <a:endParaRPr lang="ar-SA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786314" y="5143512"/>
            <a:ext cx="14287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morning</a:t>
            </a:r>
            <a:endParaRPr lang="ar-SA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714876" y="471488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visiting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5112353" y="5715016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evening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6539301" y="571501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She`s </a:t>
            </a:r>
            <a:endParaRPr lang="ar-S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332173" y="785794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playing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500430" y="135729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afternoon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211250" y="135729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 buying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357554" y="185736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afternoon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000628" y="1785926"/>
            <a:ext cx="1622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 taking photos</a:t>
            </a:r>
            <a:endParaRPr lang="ar-SA" sz="1600" dirty="0">
              <a:solidFill>
                <a:srgbClr val="00B0F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500430" y="235743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evening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786446" y="2357430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is eating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072330" y="3429000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he       doing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3831975" y="3643314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She`s  </a:t>
            </a:r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6858016" y="3714752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snorkelling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1785918" y="3643314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playing football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4698432" y="342900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she </a:t>
            </a:r>
            <a:endParaRPr lang="ar-SA" dirty="0"/>
          </a:p>
        </p:txBody>
      </p:sp>
      <p:sp>
        <p:nvSpPr>
          <p:cNvPr id="17" name="مستطيل 16"/>
          <p:cNvSpPr/>
          <p:nvPr/>
        </p:nvSpPr>
        <p:spPr>
          <a:xfrm>
            <a:off x="1142976" y="5072074"/>
            <a:ext cx="928694" cy="285752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2643174" y="4572008"/>
            <a:ext cx="928694" cy="285752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4214810" y="4572008"/>
            <a:ext cx="1143008" cy="285752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4214810" y="4857760"/>
            <a:ext cx="1143008" cy="285752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/>
          <p:cNvSpPr txBox="1"/>
          <p:nvPr/>
        </p:nvSpPr>
        <p:spPr>
          <a:xfrm>
            <a:off x="1928794" y="5929330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u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357554" y="6000768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929190" y="5929330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sl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285852" y="1785926"/>
            <a:ext cx="45005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      </a:t>
            </a:r>
            <a:r>
              <a:rPr lang="en-US" sz="2000" b="1" dirty="0" err="1" smtClean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     t      </a:t>
            </a:r>
            <a:r>
              <a:rPr lang="en-US" sz="2000" b="1" dirty="0" err="1" smtClean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    n   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ar-SA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786050" y="1785926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-1357354" y="2285992"/>
            <a:ext cx="44291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e      a     t      </a:t>
            </a:r>
            <a:r>
              <a:rPr lang="en-US" sz="2000" b="1" dirty="0" err="1" smtClean="0">
                <a:solidFill>
                  <a:srgbClr val="00B050"/>
                </a:solidFill>
              </a:rPr>
              <a:t>i</a:t>
            </a:r>
            <a:r>
              <a:rPr lang="en-US" sz="2000" b="1" dirty="0" smtClean="0">
                <a:solidFill>
                  <a:srgbClr val="00B050"/>
                </a:solidFill>
              </a:rPr>
              <a:t>    n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00298" y="2285992"/>
            <a:ext cx="44291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   o   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n    g    </a:t>
            </a:r>
            <a:endParaRPr lang="ar-SA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143636" y="1142984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</a:t>
            </a:r>
            <a:endParaRPr lang="ar-S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143636" y="1357298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</a:t>
            </a:r>
            <a:endParaRPr lang="ar-S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143636" y="157161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y</a:t>
            </a:r>
            <a:endParaRPr lang="ar-S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143636" y="1857364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</a:t>
            </a:r>
            <a:endParaRPr lang="ar-S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143636" y="2071678"/>
            <a:ext cx="5000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</a:t>
            </a:r>
            <a:endParaRPr lang="ar-S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357818" y="714356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ar-SA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357818" y="928670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ar-SA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5357818" y="1142984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ar-SA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357818" y="1357298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ar-SA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5357818" y="157161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ar-SA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4572000" y="928670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</a:t>
            </a:r>
            <a:endParaRPr lang="ar-SA" sz="20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4572000" y="1142984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</a:t>
            </a:r>
            <a:endParaRPr lang="ar-SA" sz="20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643438" y="1357298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</a:t>
            </a:r>
            <a:endParaRPr lang="ar-SA" sz="20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572000" y="157161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</a:t>
            </a:r>
            <a:endParaRPr lang="ar-SA" sz="20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572000" y="2071678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</a:t>
            </a:r>
            <a:endParaRPr lang="ar-SA" sz="20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857620" y="928670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</a:t>
            </a:r>
            <a:endParaRPr lang="ar-SA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857620" y="1142984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ar-SA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3857620" y="1357298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ar-SA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857620" y="157161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ar-SA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3857620" y="2071678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ar-SA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857620" y="2285992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ar-SA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71406" y="5072074"/>
            <a:ext cx="45005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They`re playing football .</a:t>
            </a:r>
            <a:endParaRPr lang="ar-SA" sz="2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1428728" y="5357826"/>
            <a:ext cx="31527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She`s buying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jewellery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ar-SA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1428728" y="5643578"/>
            <a:ext cx="31527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They`re reading booking</a:t>
            </a:r>
            <a:endParaRPr lang="ar-SA" sz="2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643570" y="1500174"/>
            <a:ext cx="1714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Three hundred </a:t>
            </a:r>
            <a:endParaRPr lang="ar-SA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571736" y="1857364"/>
            <a:ext cx="1714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expensive</a:t>
            </a:r>
            <a:endParaRPr lang="ar-SA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71604" y="2643182"/>
            <a:ext cx="2500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How much is that rug </a:t>
            </a:r>
            <a:endParaRPr lang="ar-SA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357818" y="3429000"/>
            <a:ext cx="2500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Thirty riyals , please .</a:t>
            </a:r>
            <a:endParaRPr lang="ar-SA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571604" y="3571876"/>
            <a:ext cx="2500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That`s cheap .     </a:t>
            </a:r>
            <a:endParaRPr lang="ar-SA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071538" y="5214950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drive</a:t>
            </a:r>
            <a:endParaRPr lang="ar-SA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71538" y="5429264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drink</a:t>
            </a:r>
            <a:endParaRPr lang="ar-SA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357422" y="5286388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crab</a:t>
            </a:r>
            <a:endParaRPr lang="ar-SA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714744" y="5286388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pray</a:t>
            </a:r>
            <a:endParaRPr lang="ar-SA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143504" y="5286388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sleep</a:t>
            </a:r>
            <a:endParaRPr lang="ar-SA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572264" y="5214950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pupil</a:t>
            </a:r>
            <a:endParaRPr lang="ar-SA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643702" y="5429264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computer</a:t>
            </a:r>
            <a:endParaRPr lang="ar-SA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372200" y="1484784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020272" y="1484784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o'clock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835696" y="2780928"/>
            <a:ext cx="7920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sorry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987824" y="2780928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late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580112" y="3212976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You`re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660232" y="3212976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ealy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699792" y="1484784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bananas   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860032" y="1484784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tomatoes   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876256" y="1628800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salad      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27584" y="2996952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bread        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627784" y="3140968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eggs</a:t>
            </a:r>
            <a:endParaRPr lang="ar-SA" b="1" dirty="0">
              <a:solidFill>
                <a:srgbClr val="FF0000"/>
              </a:solidFill>
              <a:latin typeface="Aharoni" pitchFamily="2" charset="-79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932040" y="2996952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rice          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732240" y="2996952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soup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64088" y="4221088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  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 c  e</a:t>
            </a:r>
            <a:endParaRPr lang="ar-S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596336" y="4437112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   o  u  p </a:t>
            </a:r>
            <a:endParaRPr lang="ar-S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707904" y="4653136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  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  l  k </a:t>
            </a:r>
            <a:endParaRPr lang="ar-S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084168" y="5301208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   a  l  a  d   </a:t>
            </a:r>
            <a:endParaRPr lang="ar-S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228184" y="6211669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   o  m  a   t   o       </a:t>
            </a:r>
            <a:endParaRPr lang="ar-S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491880" y="5733256"/>
            <a:ext cx="19442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   h  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 c   k   e     n   </a:t>
            </a:r>
            <a:endParaRPr lang="ar-S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619672" y="5301208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b   r  e  a  d   </a:t>
            </a:r>
            <a:endParaRPr lang="ar-SA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شكل حر 4"/>
          <p:cNvSpPr/>
          <p:nvPr/>
        </p:nvSpPr>
        <p:spPr>
          <a:xfrm>
            <a:off x="3274423" y="1124744"/>
            <a:ext cx="1940559" cy="338296"/>
          </a:xfrm>
          <a:custGeom>
            <a:avLst/>
            <a:gdLst>
              <a:gd name="connsiteX0" fmla="*/ 0 w 1940559"/>
              <a:gd name="connsiteY0" fmla="*/ 426720 h 426720"/>
              <a:gd name="connsiteX1" fmla="*/ 1184366 w 1940559"/>
              <a:gd name="connsiteY1" fmla="*/ 17417 h 426720"/>
              <a:gd name="connsiteX2" fmla="*/ 1837508 w 1940559"/>
              <a:gd name="connsiteY2" fmla="*/ 322217 h 426720"/>
              <a:gd name="connsiteX3" fmla="*/ 1802674 w 1940559"/>
              <a:gd name="connsiteY3" fmla="*/ 391886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559" h="426720">
                <a:moveTo>
                  <a:pt x="0" y="426720"/>
                </a:moveTo>
                <a:cubicBezTo>
                  <a:pt x="439057" y="230777"/>
                  <a:pt x="878115" y="34834"/>
                  <a:pt x="1184366" y="17417"/>
                </a:cubicBezTo>
                <a:cubicBezTo>
                  <a:pt x="1490617" y="0"/>
                  <a:pt x="1734457" y="259805"/>
                  <a:pt x="1837508" y="322217"/>
                </a:cubicBezTo>
                <a:cubicBezTo>
                  <a:pt x="1940559" y="384629"/>
                  <a:pt x="1871616" y="388257"/>
                  <a:pt x="1802674" y="391886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حر 5"/>
          <p:cNvSpPr/>
          <p:nvPr/>
        </p:nvSpPr>
        <p:spPr>
          <a:xfrm>
            <a:off x="3635896" y="1628801"/>
            <a:ext cx="3456384" cy="360039"/>
          </a:xfrm>
          <a:custGeom>
            <a:avLst/>
            <a:gdLst>
              <a:gd name="connsiteX0" fmla="*/ 0 w 3709851"/>
              <a:gd name="connsiteY0" fmla="*/ 383178 h 383178"/>
              <a:gd name="connsiteX1" fmla="*/ 3082834 w 3709851"/>
              <a:gd name="connsiteY1" fmla="*/ 8709 h 383178"/>
              <a:gd name="connsiteX2" fmla="*/ 3709851 w 3709851"/>
              <a:gd name="connsiteY2" fmla="*/ 330926 h 38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9851" h="383178">
                <a:moveTo>
                  <a:pt x="0" y="383178"/>
                </a:moveTo>
                <a:cubicBezTo>
                  <a:pt x="1232263" y="200298"/>
                  <a:pt x="2464526" y="17418"/>
                  <a:pt x="3082834" y="8709"/>
                </a:cubicBezTo>
                <a:cubicBezTo>
                  <a:pt x="3701142" y="0"/>
                  <a:pt x="3705496" y="165463"/>
                  <a:pt x="3709851" y="330926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حر 6"/>
          <p:cNvSpPr/>
          <p:nvPr/>
        </p:nvSpPr>
        <p:spPr>
          <a:xfrm>
            <a:off x="3492137" y="2174240"/>
            <a:ext cx="1367246" cy="342537"/>
          </a:xfrm>
          <a:custGeom>
            <a:avLst/>
            <a:gdLst>
              <a:gd name="connsiteX0" fmla="*/ 0 w 1367246"/>
              <a:gd name="connsiteY0" fmla="*/ 342537 h 342537"/>
              <a:gd name="connsiteX1" fmla="*/ 722812 w 1367246"/>
              <a:gd name="connsiteY1" fmla="*/ 2903 h 342537"/>
              <a:gd name="connsiteX2" fmla="*/ 1367246 w 1367246"/>
              <a:gd name="connsiteY2" fmla="*/ 325120 h 34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7246" h="342537">
                <a:moveTo>
                  <a:pt x="0" y="342537"/>
                </a:moveTo>
                <a:cubicBezTo>
                  <a:pt x="247469" y="174171"/>
                  <a:pt x="494938" y="5806"/>
                  <a:pt x="722812" y="2903"/>
                </a:cubicBezTo>
                <a:cubicBezTo>
                  <a:pt x="950686" y="0"/>
                  <a:pt x="1158966" y="162560"/>
                  <a:pt x="1367246" y="32512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6444208" y="4005064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No , I don`t</a:t>
            </a:r>
            <a:endParaRPr lang="ar-S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516216" y="5085184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No , I don`t</a:t>
            </a:r>
            <a:endParaRPr lang="ar-S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516216" y="5661248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No , I don`t</a:t>
            </a:r>
            <a:endParaRPr lang="ar-S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444208" y="4581128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Yes , I do    </a:t>
            </a:r>
            <a:endParaRPr lang="ar-SA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cxnSp>
        <p:nvCxnSpPr>
          <p:cNvPr id="4" name="رابط منحني 3"/>
          <p:cNvCxnSpPr/>
          <p:nvPr/>
        </p:nvCxnSpPr>
        <p:spPr>
          <a:xfrm>
            <a:off x="4067944" y="1916832"/>
            <a:ext cx="2016224" cy="504056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نحني 5"/>
          <p:cNvCxnSpPr/>
          <p:nvPr/>
        </p:nvCxnSpPr>
        <p:spPr>
          <a:xfrm flipV="1">
            <a:off x="3995936" y="1196752"/>
            <a:ext cx="1944216" cy="1296144"/>
          </a:xfrm>
          <a:prstGeom prst="curvedConnector3">
            <a:avLst>
              <a:gd name="adj1" fmla="val 88521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" name="صورة 7" descr="ma3-440x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140968"/>
            <a:ext cx="2304256" cy="792088"/>
          </a:xfrm>
          <a:prstGeom prst="rect">
            <a:avLst/>
          </a:prstGeom>
        </p:spPr>
      </p:pic>
      <p:pic>
        <p:nvPicPr>
          <p:cNvPr id="9" name="صورة 8" descr="4xg71563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140968"/>
            <a:ext cx="2304256" cy="792088"/>
          </a:xfrm>
          <a:prstGeom prst="rect">
            <a:avLst/>
          </a:prstGeom>
        </p:spPr>
      </p:pic>
      <p:pic>
        <p:nvPicPr>
          <p:cNvPr id="10" name="صورة 9" descr="فطو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140968"/>
            <a:ext cx="2304259" cy="78244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1187624" y="4437112"/>
            <a:ext cx="18002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For breakfast I have a bread and Egg dish .                    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635896" y="4437112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For lunch I have a rice and chicken .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940152" y="4437112"/>
            <a:ext cx="29523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1400" b="1" dirty="0" smtClean="0">
                <a:solidFill>
                  <a:srgbClr val="FF0000"/>
                </a:solidFill>
              </a:rPr>
              <a:t>    </a:t>
            </a:r>
            <a:r>
              <a:rPr lang="en-US" sz="1400" b="1" dirty="0" smtClean="0">
                <a:solidFill>
                  <a:srgbClr val="FF0000"/>
                </a:solidFill>
              </a:rPr>
              <a:t>Pasta dish .</a:t>
            </a:r>
            <a:r>
              <a:rPr lang="ar-SA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For dinner I have a</a:t>
            </a:r>
          </a:p>
          <a:p>
            <a:pPr algn="l"/>
            <a:endParaRPr lang="ar-SA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339752" y="1268760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milk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411760" y="1484784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bread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339752" y="1772816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soup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8184" y="98072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water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156176" y="1268760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tea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228184" y="1484784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salad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156176" y="1772816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rice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148064" y="278092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water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004048" y="2996952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tea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187624" y="2780928"/>
            <a:ext cx="15841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bread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115616" y="2996952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rice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259632" y="3212976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salad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475656" y="342900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soup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779912" y="4581128"/>
            <a:ext cx="187220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What`s the time</a:t>
            </a:r>
            <a:endParaRPr lang="ar-SA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372200" y="4509120"/>
            <a:ext cx="20162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What`s the time please ?</a:t>
            </a:r>
            <a:endParaRPr lang="ar-SA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835696" y="5085184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4 : 30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4355976" y="5085184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10: 15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300192" y="5085184"/>
            <a:ext cx="1728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5 o`clock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شكل حر 21"/>
          <p:cNvSpPr/>
          <p:nvPr/>
        </p:nvSpPr>
        <p:spPr>
          <a:xfrm>
            <a:off x="2699792" y="5877272"/>
            <a:ext cx="2428240" cy="223646"/>
          </a:xfrm>
          <a:custGeom>
            <a:avLst/>
            <a:gdLst>
              <a:gd name="connsiteX0" fmla="*/ 0 w 2428240"/>
              <a:gd name="connsiteY0" fmla="*/ 0 h 277223"/>
              <a:gd name="connsiteX1" fmla="*/ 1698171 w 2428240"/>
              <a:gd name="connsiteY1" fmla="*/ 17417 h 277223"/>
              <a:gd name="connsiteX2" fmla="*/ 2333897 w 2428240"/>
              <a:gd name="connsiteY2" fmla="*/ 243840 h 277223"/>
              <a:gd name="connsiteX3" fmla="*/ 2264228 w 2428240"/>
              <a:gd name="connsiteY3" fmla="*/ 217714 h 277223"/>
              <a:gd name="connsiteX4" fmla="*/ 2386148 w 2428240"/>
              <a:gd name="connsiteY4" fmla="*/ 243840 h 27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240" h="277223">
                <a:moveTo>
                  <a:pt x="0" y="0"/>
                </a:moveTo>
                <a:lnTo>
                  <a:pt x="1698171" y="17417"/>
                </a:lnTo>
                <a:cubicBezTo>
                  <a:pt x="2087154" y="58057"/>
                  <a:pt x="2239554" y="210457"/>
                  <a:pt x="2333897" y="243840"/>
                </a:cubicBezTo>
                <a:cubicBezTo>
                  <a:pt x="2428240" y="277223"/>
                  <a:pt x="2255520" y="217714"/>
                  <a:pt x="2264228" y="217714"/>
                </a:cubicBezTo>
                <a:cubicBezTo>
                  <a:pt x="2272936" y="217714"/>
                  <a:pt x="2329542" y="230777"/>
                  <a:pt x="2386148" y="243840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حر 22"/>
          <p:cNvSpPr/>
          <p:nvPr/>
        </p:nvSpPr>
        <p:spPr>
          <a:xfrm>
            <a:off x="3396343" y="5886994"/>
            <a:ext cx="1628503" cy="124823"/>
          </a:xfrm>
          <a:custGeom>
            <a:avLst/>
            <a:gdLst>
              <a:gd name="connsiteX0" fmla="*/ 0 w 1628503"/>
              <a:gd name="connsiteY0" fmla="*/ 121920 h 124823"/>
              <a:gd name="connsiteX1" fmla="*/ 923108 w 1628503"/>
              <a:gd name="connsiteY1" fmla="*/ 104503 h 124823"/>
              <a:gd name="connsiteX2" fmla="*/ 1628503 w 1628503"/>
              <a:gd name="connsiteY2" fmla="*/ 0 h 124823"/>
              <a:gd name="connsiteX3" fmla="*/ 1628503 w 1628503"/>
              <a:gd name="connsiteY3" fmla="*/ 0 h 124823"/>
              <a:gd name="connsiteX4" fmla="*/ 1628503 w 1628503"/>
              <a:gd name="connsiteY4" fmla="*/ 0 h 12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8503" h="124823">
                <a:moveTo>
                  <a:pt x="0" y="121920"/>
                </a:moveTo>
                <a:cubicBezTo>
                  <a:pt x="325845" y="123371"/>
                  <a:pt x="651691" y="124823"/>
                  <a:pt x="923108" y="104503"/>
                </a:cubicBezTo>
                <a:cubicBezTo>
                  <a:pt x="1194525" y="84183"/>
                  <a:pt x="1628503" y="0"/>
                  <a:pt x="1628503" y="0"/>
                </a:cubicBezTo>
                <a:lnTo>
                  <a:pt x="1628503" y="0"/>
                </a:lnTo>
                <a:lnTo>
                  <a:pt x="1628503" y="0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حر 23"/>
          <p:cNvSpPr/>
          <p:nvPr/>
        </p:nvSpPr>
        <p:spPr>
          <a:xfrm>
            <a:off x="3640183" y="5753463"/>
            <a:ext cx="1463040" cy="403497"/>
          </a:xfrm>
          <a:custGeom>
            <a:avLst/>
            <a:gdLst>
              <a:gd name="connsiteX0" fmla="*/ 0 w 1463040"/>
              <a:gd name="connsiteY0" fmla="*/ 403497 h 403497"/>
              <a:gd name="connsiteX1" fmla="*/ 1454331 w 1463040"/>
              <a:gd name="connsiteY1" fmla="*/ 2903 h 403497"/>
              <a:gd name="connsiteX2" fmla="*/ 52251 w 1463040"/>
              <a:gd name="connsiteY2" fmla="*/ 386080 h 40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040" h="403497">
                <a:moveTo>
                  <a:pt x="0" y="403497"/>
                </a:moveTo>
                <a:lnTo>
                  <a:pt x="1454331" y="2903"/>
                </a:lnTo>
                <a:cubicBezTo>
                  <a:pt x="1463040" y="0"/>
                  <a:pt x="757645" y="193040"/>
                  <a:pt x="52251" y="38608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051720" y="1628800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         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652120" y="1556792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have any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004048" y="2132856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don`t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635896" y="4149080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Please pass me some bread</a:t>
            </a:r>
            <a:endParaRPr lang="ar-S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084168" y="4149080"/>
            <a:ext cx="2520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Be careful. It`s hot .</a:t>
            </a:r>
            <a:endParaRPr lang="ar-S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55576" y="530120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39552" y="5517232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plus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555776" y="530120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English  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267744" y="5517232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glass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923928" y="530120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bread</a:t>
            </a:r>
            <a:endParaRPr 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923928" y="5517232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brother</a:t>
            </a:r>
            <a:endParaRPr 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724128" y="530120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trousers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580112" y="5517232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traffic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614</Words>
  <Application>Microsoft Office PowerPoint</Application>
  <PresentationFormat>عرض على الشاشة (3:4)‏</PresentationFormat>
  <Paragraphs>332</Paragraphs>
  <Slides>36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ابو ماهر</dc:creator>
  <cp:lastModifiedBy>user</cp:lastModifiedBy>
  <cp:revision>94</cp:revision>
  <dcterms:created xsi:type="dcterms:W3CDTF">2014-01-27T19:49:03Z</dcterms:created>
  <dcterms:modified xsi:type="dcterms:W3CDTF">2014-03-29T08:47:40Z</dcterms:modified>
</cp:coreProperties>
</file>