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8" r:id="rId9"/>
    <p:sldId id="270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8E9DE0-4F54-4B95-B79F-5CB93046AC6E}" type="datetimeFigureOut">
              <a:rPr lang="ar-SA" smtClean="0"/>
              <a:t>29/02/38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0D3455-B2D0-4DEA-ACB9-63C7F2715CF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in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thin-book-clipart-of-eleven-weights-thin-Y4IGI2-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429000"/>
            <a:ext cx="4680520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ick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thick-book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356992"/>
            <a:ext cx="4176464" cy="2715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</a:t>
            </a:r>
            <a:r>
              <a:rPr lang="en-US" u="sng" dirty="0" smtClean="0">
                <a:solidFill>
                  <a:srgbClr val="FF0000"/>
                </a:solidFill>
              </a:rPr>
              <a:t>th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the-dishes-are-clean-put-them-in-the-bedroom-cupboard-wmwpd1-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691864"/>
            <a:ext cx="5952744" cy="316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</a:t>
            </a:r>
            <a:r>
              <a:rPr lang="en-US" u="sng" dirty="0" smtClean="0">
                <a:solidFill>
                  <a:srgbClr val="FF0000"/>
                </a:solidFill>
              </a:rPr>
              <a:t>th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math-clipart-dT6aXEAT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212976"/>
            <a:ext cx="4530080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umb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thumbs-up-i-get-it-0F2N66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5" y="3645024"/>
            <a:ext cx="410445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anks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than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005064"/>
            <a:ext cx="228600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</a:t>
            </a:r>
            <a:r>
              <a:rPr lang="en-US" u="sng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er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 descr="dad-clip-art-dad_bo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4290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</a:t>
            </a:r>
            <a:r>
              <a:rPr lang="en-US" u="sng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er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 descr="mother-clipart-cliparti1_mother-clipart_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789040"/>
            <a:ext cx="23495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is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th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861048"/>
            <a:ext cx="2736304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9</Words>
  <Application>Microsoft Office PowerPoint</Application>
  <PresentationFormat>عرض على الشاشة (3:4)‏</PresentationFormat>
  <Paragraphs>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Thin</vt:lpstr>
      <vt:lpstr>Thick</vt:lpstr>
      <vt:lpstr>Bath</vt:lpstr>
      <vt:lpstr>Math</vt:lpstr>
      <vt:lpstr>Thumb</vt:lpstr>
      <vt:lpstr>Thanks</vt:lpstr>
      <vt:lpstr>Father</vt:lpstr>
      <vt:lpstr>Mother</vt:lpstr>
      <vt:lpstr>This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</dc:title>
  <dc:creator>smaher11</dc:creator>
  <cp:lastModifiedBy>smaher11</cp:lastModifiedBy>
  <cp:revision>3</cp:revision>
  <dcterms:created xsi:type="dcterms:W3CDTF">2016-11-29T20:04:48Z</dcterms:created>
  <dcterms:modified xsi:type="dcterms:W3CDTF">2016-11-29T20:32:07Z</dcterms:modified>
</cp:coreProperties>
</file>