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2AEE-BC98-4153-853B-89432B3A0CC1}" type="datetimeFigureOut">
              <a:rPr lang="ar-SA" smtClean="0"/>
              <a:t>01/03/38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80C8-8EC3-48B3-98A3-2202C4E0B3E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2AEE-BC98-4153-853B-89432B3A0CC1}" type="datetimeFigureOut">
              <a:rPr lang="ar-SA" smtClean="0"/>
              <a:t>01/03/38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80C8-8EC3-48B3-98A3-2202C4E0B3E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2AEE-BC98-4153-853B-89432B3A0CC1}" type="datetimeFigureOut">
              <a:rPr lang="ar-SA" smtClean="0"/>
              <a:t>01/03/38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80C8-8EC3-48B3-98A3-2202C4E0B3E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2AEE-BC98-4153-853B-89432B3A0CC1}" type="datetimeFigureOut">
              <a:rPr lang="ar-SA" smtClean="0"/>
              <a:t>01/03/38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80C8-8EC3-48B3-98A3-2202C4E0B3E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2AEE-BC98-4153-853B-89432B3A0CC1}" type="datetimeFigureOut">
              <a:rPr lang="ar-SA" smtClean="0"/>
              <a:t>01/03/38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80C8-8EC3-48B3-98A3-2202C4E0B3E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2AEE-BC98-4153-853B-89432B3A0CC1}" type="datetimeFigureOut">
              <a:rPr lang="ar-SA" smtClean="0"/>
              <a:t>01/03/38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80C8-8EC3-48B3-98A3-2202C4E0B3E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2AEE-BC98-4153-853B-89432B3A0CC1}" type="datetimeFigureOut">
              <a:rPr lang="ar-SA" smtClean="0"/>
              <a:t>01/03/38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80C8-8EC3-48B3-98A3-2202C4E0B3E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2AEE-BC98-4153-853B-89432B3A0CC1}" type="datetimeFigureOut">
              <a:rPr lang="ar-SA" smtClean="0"/>
              <a:t>01/03/38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80C8-8EC3-48B3-98A3-2202C4E0B3E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2AEE-BC98-4153-853B-89432B3A0CC1}" type="datetimeFigureOut">
              <a:rPr lang="ar-SA" smtClean="0"/>
              <a:t>01/03/38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80C8-8EC3-48B3-98A3-2202C4E0B3E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2AEE-BC98-4153-853B-89432B3A0CC1}" type="datetimeFigureOut">
              <a:rPr lang="ar-SA" smtClean="0"/>
              <a:t>01/03/38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80C8-8EC3-48B3-98A3-2202C4E0B3E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2AEE-BC98-4153-853B-89432B3A0CC1}" type="datetimeFigureOut">
              <a:rPr lang="ar-SA" smtClean="0"/>
              <a:t>01/03/38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80C8-8EC3-48B3-98A3-2202C4E0B3E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C2AEE-BC98-4153-853B-89432B3A0CC1}" type="datetimeFigureOut">
              <a:rPr lang="ar-SA" smtClean="0"/>
              <a:t>01/03/38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D80C8-8EC3-48B3-98A3-2202C4E0B3E9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صورة 3" descr="wallpap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0" y="2996952"/>
            <a:ext cx="67687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800" dirty="0" smtClean="0"/>
              <a:t>Q1:Do you like </a:t>
            </a:r>
            <a:r>
              <a:rPr lang="en-US" sz="4800" u="sng" dirty="0" smtClean="0">
                <a:solidFill>
                  <a:srgbClr val="FF3399"/>
                </a:solidFill>
              </a:rPr>
              <a:t>banana</a:t>
            </a:r>
            <a:r>
              <a:rPr lang="en-US" sz="4800" dirty="0" smtClean="0"/>
              <a:t>?</a:t>
            </a:r>
            <a:endParaRPr lang="ar-SA" sz="4800" dirty="0"/>
          </a:p>
        </p:txBody>
      </p:sp>
      <p:pic>
        <p:nvPicPr>
          <p:cNvPr id="6" name="صورة 5" descr="banana2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2420888"/>
            <a:ext cx="2520280" cy="20162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صورة 3" descr="wallpap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0" y="2996952"/>
            <a:ext cx="67687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800" dirty="0" smtClean="0"/>
              <a:t>Q:Do you like </a:t>
            </a:r>
            <a:r>
              <a:rPr lang="en-US" sz="4800" u="sng" dirty="0" smtClean="0">
                <a:solidFill>
                  <a:srgbClr val="FF3399"/>
                </a:solidFill>
              </a:rPr>
              <a:t>cheese</a:t>
            </a:r>
            <a:r>
              <a:rPr lang="en-US" sz="4800" dirty="0" smtClean="0"/>
              <a:t>?</a:t>
            </a:r>
            <a:endParaRPr lang="ar-SA" sz="4800" dirty="0"/>
          </a:p>
        </p:txBody>
      </p:sp>
      <p:pic>
        <p:nvPicPr>
          <p:cNvPr id="6" name="صورة 5" descr="chee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2276872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صورة 3" descr="wallpap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0" y="2996952"/>
            <a:ext cx="67687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800" dirty="0" smtClean="0"/>
              <a:t>Q:Do you like </a:t>
            </a:r>
            <a:r>
              <a:rPr lang="en-US" sz="4800" u="sng" dirty="0" smtClean="0">
                <a:solidFill>
                  <a:srgbClr val="FF3399"/>
                </a:solidFill>
              </a:rPr>
              <a:t>cake</a:t>
            </a:r>
            <a:r>
              <a:rPr lang="en-US" sz="4800" dirty="0" smtClean="0"/>
              <a:t>?</a:t>
            </a:r>
            <a:endParaRPr lang="ar-SA" sz="4800" dirty="0"/>
          </a:p>
        </p:txBody>
      </p:sp>
      <p:pic>
        <p:nvPicPr>
          <p:cNvPr id="6" name="صورة 5" descr="cake-20clip-20art-birthday-cake-clipart-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1916833"/>
            <a:ext cx="3131840" cy="273630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صورة 3" descr="wallpap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0" y="2996952"/>
            <a:ext cx="67687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800" dirty="0" smtClean="0"/>
              <a:t>Q:Do you like </a:t>
            </a:r>
            <a:r>
              <a:rPr lang="en-US" sz="4800" u="sng" dirty="0" smtClean="0">
                <a:solidFill>
                  <a:srgbClr val="FF3399"/>
                </a:solidFill>
              </a:rPr>
              <a:t>bread</a:t>
            </a:r>
            <a:r>
              <a:rPr lang="en-US" sz="4800" dirty="0" smtClean="0"/>
              <a:t>?</a:t>
            </a:r>
            <a:endParaRPr lang="ar-SA" sz="4800" dirty="0"/>
          </a:p>
        </p:txBody>
      </p:sp>
      <p:pic>
        <p:nvPicPr>
          <p:cNvPr id="6" name="صورة 5" descr="bakery-clipart-italian-brea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2564904"/>
            <a:ext cx="2304256" cy="2286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20</Words>
  <Application>Microsoft Office PowerPoint</Application>
  <PresentationFormat>عرض على الشاشة (3:4)‏</PresentationFormat>
  <Paragraphs>4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الشريحة 1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smaher11</dc:creator>
  <cp:lastModifiedBy>smaher11</cp:lastModifiedBy>
  <cp:revision>3</cp:revision>
  <dcterms:created xsi:type="dcterms:W3CDTF">2016-11-29T21:03:38Z</dcterms:created>
  <dcterms:modified xsi:type="dcterms:W3CDTF">2016-11-29T21:24:36Z</dcterms:modified>
</cp:coreProperties>
</file>