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73" r:id="rId2"/>
    <p:sldId id="277" r:id="rId3"/>
    <p:sldId id="280" r:id="rId4"/>
    <p:sldId id="275" r:id="rId5"/>
    <p:sldId id="276" r:id="rId6"/>
    <p:sldId id="281" r:id="rId7"/>
    <p:sldId id="282" r:id="rId8"/>
    <p:sldId id="284" r:id="rId9"/>
    <p:sldId id="285" r:id="rId10"/>
    <p:sldId id="290" r:id="rId11"/>
    <p:sldId id="286" r:id="rId12"/>
    <p:sldId id="287" r:id="rId13"/>
    <p:sldId id="292" r:id="rId14"/>
    <p:sldId id="262" r:id="rId15"/>
    <p:sldId id="270" r:id="rId16"/>
    <p:sldId id="294" r:id="rId17"/>
    <p:sldId id="268" r:id="rId18"/>
    <p:sldId id="295" r:id="rId19"/>
    <p:sldId id="291" r:id="rId20"/>
    <p:sldId id="267" r:id="rId21"/>
    <p:sldId id="288" r:id="rId22"/>
    <p:sldId id="283" r:id="rId23"/>
    <p:sldId id="266" r:id="rId24"/>
    <p:sldId id="289" r:id="rId25"/>
    <p:sldId id="296" r:id="rId26"/>
    <p:sldId id="265" r:id="rId27"/>
    <p:sldId id="298" r:id="rId28"/>
    <p:sldId id="297" r:id="rId29"/>
    <p:sldId id="264" r:id="rId30"/>
    <p:sldId id="299" r:id="rId31"/>
    <p:sldId id="274" r:id="rId32"/>
    <p:sldId id="271" r:id="rId33"/>
    <p:sldId id="272" r:id="rId34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494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281B-79F4-4D77-B857-EE175F40566E}" type="datetimeFigureOut">
              <a:rPr lang="ar-SA" smtClean="0"/>
              <a:pPr/>
              <a:t>17/05/38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E912-1294-4F24-BFCD-0DFFF4B17BF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281B-79F4-4D77-B857-EE175F40566E}" type="datetimeFigureOut">
              <a:rPr lang="ar-SA" smtClean="0"/>
              <a:pPr/>
              <a:t>17/05/38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E912-1294-4F24-BFCD-0DFFF4B17BF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281B-79F4-4D77-B857-EE175F40566E}" type="datetimeFigureOut">
              <a:rPr lang="ar-SA" smtClean="0"/>
              <a:pPr/>
              <a:t>17/05/38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E912-1294-4F24-BFCD-0DFFF4B17BF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281B-79F4-4D77-B857-EE175F40566E}" type="datetimeFigureOut">
              <a:rPr lang="ar-SA" smtClean="0"/>
              <a:pPr/>
              <a:t>17/05/38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E912-1294-4F24-BFCD-0DFFF4B17BF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281B-79F4-4D77-B857-EE175F40566E}" type="datetimeFigureOut">
              <a:rPr lang="ar-SA" smtClean="0"/>
              <a:pPr/>
              <a:t>17/05/38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E912-1294-4F24-BFCD-0DFFF4B17BF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281B-79F4-4D77-B857-EE175F40566E}" type="datetimeFigureOut">
              <a:rPr lang="ar-SA" smtClean="0"/>
              <a:pPr/>
              <a:t>17/05/38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E912-1294-4F24-BFCD-0DFFF4B17BF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281B-79F4-4D77-B857-EE175F40566E}" type="datetimeFigureOut">
              <a:rPr lang="ar-SA" smtClean="0"/>
              <a:pPr/>
              <a:t>17/05/38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E912-1294-4F24-BFCD-0DFFF4B17BF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281B-79F4-4D77-B857-EE175F40566E}" type="datetimeFigureOut">
              <a:rPr lang="ar-SA" smtClean="0"/>
              <a:pPr/>
              <a:t>17/05/38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E912-1294-4F24-BFCD-0DFFF4B17BF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281B-79F4-4D77-B857-EE175F40566E}" type="datetimeFigureOut">
              <a:rPr lang="ar-SA" smtClean="0"/>
              <a:pPr/>
              <a:t>17/05/38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E912-1294-4F24-BFCD-0DFFF4B17BF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281B-79F4-4D77-B857-EE175F40566E}" type="datetimeFigureOut">
              <a:rPr lang="ar-SA" smtClean="0"/>
              <a:pPr/>
              <a:t>17/05/38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E912-1294-4F24-BFCD-0DFFF4B17BF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281B-79F4-4D77-B857-EE175F40566E}" type="datetimeFigureOut">
              <a:rPr lang="ar-SA" smtClean="0"/>
              <a:pPr/>
              <a:t>17/05/38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E912-1294-4F24-BFCD-0DFFF4B17BF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9281B-79F4-4D77-B857-EE175F40566E}" type="datetimeFigureOut">
              <a:rPr lang="ar-SA" smtClean="0"/>
              <a:pPr/>
              <a:t>17/05/38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EE912-1294-4F24-BFCD-0DFFF4B17BF6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 descr="خلفي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عنصر نائب للمحتوى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755576" y="1484784"/>
            <a:ext cx="7632848" cy="46085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39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 </a:t>
            </a:r>
            <a:r>
              <a:rPr lang="en-US" sz="239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</a:t>
            </a:r>
            <a:endParaRPr lang="ar-SA" sz="239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 descr="خلفي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عنصر نائب للمحتوى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755576" y="1484784"/>
            <a:ext cx="7632848" cy="46085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39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 </a:t>
            </a:r>
            <a:r>
              <a:rPr lang="en-US" sz="239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endParaRPr lang="ar-SA" sz="239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 descr="خلفي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عنصر نائب للمحتوى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7" name="صورة 6" descr="letter r.jpg"/>
          <p:cNvPicPr>
            <a:picLocks noChangeAspect="1"/>
          </p:cNvPicPr>
          <p:nvPr/>
        </p:nvPicPr>
        <p:blipFill>
          <a:blip r:embed="rId3" cstate="print"/>
          <a:srcRect b="53150"/>
          <a:stretch>
            <a:fillRect/>
          </a:stretch>
        </p:blipFill>
        <p:spPr>
          <a:xfrm>
            <a:off x="611560" y="1484784"/>
            <a:ext cx="8064896" cy="44644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 descr="خلفي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عنصر نائب للمحتوى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7" name="صورة 6" descr="letter r.jpg"/>
          <p:cNvPicPr>
            <a:picLocks noChangeAspect="1"/>
          </p:cNvPicPr>
          <p:nvPr/>
        </p:nvPicPr>
        <p:blipFill>
          <a:blip r:embed="rId3" cstate="print"/>
          <a:srcRect t="46850" r="7292" b="9051"/>
          <a:stretch>
            <a:fillRect/>
          </a:stretch>
        </p:blipFill>
        <p:spPr>
          <a:xfrm>
            <a:off x="467544" y="1412776"/>
            <a:ext cx="8208912" cy="482453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 descr="خلفي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عنصر نائب للمحتوى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755576" y="1484784"/>
            <a:ext cx="7632848" cy="46085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39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 </a:t>
            </a:r>
            <a:r>
              <a:rPr lang="en-US" sz="239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</a:t>
            </a:r>
            <a:endParaRPr lang="ar-SA" sz="239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 descr="خلفي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عنصر نائب للمحتوى 6" descr="s.jpe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40000"/>
          </a:blip>
          <a:srcRect l="6452" t="6965" r="54285" b="12083"/>
          <a:stretch>
            <a:fillRect/>
          </a:stretch>
        </p:blipFill>
        <p:spPr>
          <a:xfrm rot="5400000">
            <a:off x="1719502" y="-559261"/>
            <a:ext cx="5832648" cy="819254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خلفي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عنصر نائب للمحتوى 6" descr="s.jpeg"/>
          <p:cNvPicPr>
            <a:picLocks noChangeAspect="1"/>
          </p:cNvPicPr>
          <p:nvPr/>
        </p:nvPicPr>
        <p:blipFill>
          <a:blip r:embed="rId3" cstate="print">
            <a:lum bright="40000"/>
          </a:blip>
          <a:srcRect l="45715" t="6965" r="16601" b="12083"/>
          <a:stretch>
            <a:fillRect/>
          </a:stretch>
        </p:blipFill>
        <p:spPr>
          <a:xfrm rot="5400000">
            <a:off x="1453344" y="-337728"/>
            <a:ext cx="6453336" cy="712879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 descr="خلفي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عنصر نائب للمحتوى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755576" y="1484784"/>
            <a:ext cx="7632848" cy="46085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39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 </a:t>
            </a:r>
            <a:r>
              <a:rPr lang="en-US" sz="239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</a:t>
            </a:r>
            <a:endParaRPr lang="ar-SA" sz="239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 descr="خلفي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عنصر نائب للمحتوى 6" descr="حرف t.jpe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40000"/>
          </a:blip>
          <a:srcRect l="1375" t="7601" r="57767" b="8172"/>
          <a:stretch>
            <a:fillRect/>
          </a:stretch>
        </p:blipFill>
        <p:spPr>
          <a:xfrm rot="5400000">
            <a:off x="2447764" y="152636"/>
            <a:ext cx="4392488" cy="648072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 descr="خلفي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عنصر نائب للمحتوى 6" descr="حرف t.jpe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40000"/>
          </a:blip>
          <a:srcRect l="42233" t="7601" r="15157" b="9108"/>
          <a:stretch>
            <a:fillRect/>
          </a:stretch>
        </p:blipFill>
        <p:spPr>
          <a:xfrm rot="5400000">
            <a:off x="2267744" y="44624"/>
            <a:ext cx="4680520" cy="669674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 descr="خلفي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عنصر نائب للمحتوى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755576" y="1484784"/>
            <a:ext cx="7632848" cy="46085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39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U </a:t>
            </a:r>
            <a:r>
              <a:rPr lang="en-US" sz="239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u</a:t>
            </a:r>
            <a:endParaRPr lang="ar-SA" sz="239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 descr="خلفي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صورة 5" descr="بدونletter o عنوان.jpg"/>
          <p:cNvPicPr>
            <a:picLocks noChangeAspect="1"/>
          </p:cNvPicPr>
          <p:nvPr/>
        </p:nvPicPr>
        <p:blipFill>
          <a:blip r:embed="rId3" cstate="print"/>
          <a:srcRect l="3846" b="47900"/>
          <a:stretch>
            <a:fillRect/>
          </a:stretch>
        </p:blipFill>
        <p:spPr>
          <a:xfrm>
            <a:off x="1187624" y="908720"/>
            <a:ext cx="7200800" cy="5400600"/>
          </a:xfrm>
          <a:prstGeom prst="rect">
            <a:avLst/>
          </a:prstGeom>
        </p:spPr>
      </p:pic>
      <p:sp>
        <p:nvSpPr>
          <p:cNvPr id="7" name="عنصر نائب للمحتوى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 descr="خلفي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عنصر نائب للمحتوى 3" descr="u.jpe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40000"/>
          </a:blip>
          <a:srcRect t="7229" r="55271" b="10340"/>
          <a:stretch>
            <a:fillRect/>
          </a:stretch>
        </p:blipFill>
        <p:spPr>
          <a:xfrm rot="5400000">
            <a:off x="2411759" y="44624"/>
            <a:ext cx="4464497" cy="6912772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 descr="خلفي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عنصر نائب للمحتوى 3" descr="u.jpe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40000" contrast="40000"/>
          </a:blip>
          <a:srcRect l="44729" t="4598" r="6621" b="10340"/>
          <a:stretch>
            <a:fillRect/>
          </a:stretch>
        </p:blipFill>
        <p:spPr>
          <a:xfrm rot="5400000">
            <a:off x="2281435" y="30936"/>
            <a:ext cx="4509122" cy="6552728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 descr="خلفي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عنصر نائب للمحتوى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755576" y="1484784"/>
            <a:ext cx="7632848" cy="46085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39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 </a:t>
            </a:r>
            <a:r>
              <a:rPr lang="en-US" sz="239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</a:t>
            </a:r>
            <a:endParaRPr lang="ar-SA" sz="239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 descr="خلفي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عنصر نائب للمحتوى 3" descr="v.jpe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40000"/>
          </a:blip>
          <a:srcRect t="5044" r="59752" b="10225"/>
          <a:stretch>
            <a:fillRect/>
          </a:stretch>
        </p:blipFill>
        <p:spPr>
          <a:xfrm rot="5400000">
            <a:off x="2447764" y="80628"/>
            <a:ext cx="4320480" cy="6984776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 descr="خلفي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عنصر نائب للمحتوى 3" descr="v.jpe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40000"/>
          </a:blip>
          <a:srcRect l="40248" r="13334" b="10225"/>
          <a:stretch>
            <a:fillRect/>
          </a:stretch>
        </p:blipFill>
        <p:spPr>
          <a:xfrm rot="5400000">
            <a:off x="2807804" y="-207404"/>
            <a:ext cx="4104456" cy="7344816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 descr="خلفي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عنصر نائب للمحتوى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755576" y="1484784"/>
            <a:ext cx="7632848" cy="46085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39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 </a:t>
            </a:r>
            <a:r>
              <a:rPr lang="en-US" sz="239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</a:t>
            </a:r>
            <a:endParaRPr lang="ar-SA" sz="239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 descr="خلفي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عنصر نائب للمحتوى 6" descr="w.jpe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40000"/>
          </a:blip>
          <a:srcRect l="2850" t="6551" r="58650" b="8400"/>
          <a:stretch>
            <a:fillRect/>
          </a:stretch>
        </p:blipFill>
        <p:spPr>
          <a:xfrm rot="5400000">
            <a:off x="2411760" y="332656"/>
            <a:ext cx="4464496" cy="633670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 descr="خلفي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عنصر نائب للمحتوى 6" descr="w.jpe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40000"/>
          </a:blip>
          <a:srcRect l="39585" t="6551" r="16282" b="8400"/>
          <a:stretch>
            <a:fillRect/>
          </a:stretch>
        </p:blipFill>
        <p:spPr>
          <a:xfrm rot="5400000">
            <a:off x="2303748" y="152636"/>
            <a:ext cx="4536504" cy="676875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 descr="خلفي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عنصر نائب للمحتوى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755576" y="1484784"/>
            <a:ext cx="7632848" cy="46085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39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X </a:t>
            </a:r>
            <a:r>
              <a:rPr lang="en-US" sz="239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x</a:t>
            </a:r>
            <a:endParaRPr lang="ar-SA" sz="239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 descr="خلفي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عنصر نائب للمحتوى 6" descr="x.jpe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40000"/>
          </a:blip>
          <a:srcRect t="7071" r="60179" b="10200"/>
          <a:stretch>
            <a:fillRect/>
          </a:stretch>
        </p:blipFill>
        <p:spPr>
          <a:xfrm rot="5400000">
            <a:off x="2231740" y="8620"/>
            <a:ext cx="4680520" cy="64807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 descr="خلفي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صورة 5" descr="بدونletter o عنوان.jpg"/>
          <p:cNvPicPr>
            <a:picLocks noChangeAspect="1"/>
          </p:cNvPicPr>
          <p:nvPr/>
        </p:nvPicPr>
        <p:blipFill>
          <a:blip r:embed="rId3" cstate="print"/>
          <a:srcRect l="2830" t="52338" b="3220"/>
          <a:stretch>
            <a:fillRect/>
          </a:stretch>
        </p:blipFill>
        <p:spPr>
          <a:xfrm>
            <a:off x="1115616" y="980728"/>
            <a:ext cx="7416824" cy="4968552"/>
          </a:xfrm>
          <a:prstGeom prst="rect">
            <a:avLst/>
          </a:prstGeom>
        </p:spPr>
      </p:pic>
      <p:sp>
        <p:nvSpPr>
          <p:cNvPr id="7" name="عنصر نائب للمحتوى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 descr="خلفي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عنصر نائب للمحتوى 6" descr="x.jpe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40000"/>
          </a:blip>
          <a:srcRect l="38887" t="7071" r="11014" b="10200"/>
          <a:stretch>
            <a:fillRect/>
          </a:stretch>
        </p:blipFill>
        <p:spPr>
          <a:xfrm rot="5400000">
            <a:off x="2303748" y="8620"/>
            <a:ext cx="4536504" cy="691276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 descr="خلفي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عنصر نائب للمحتوى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755576" y="1484784"/>
            <a:ext cx="7632848" cy="46085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39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Y </a:t>
            </a:r>
            <a:r>
              <a:rPr lang="en-US" sz="239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y</a:t>
            </a:r>
            <a:endParaRPr lang="ar-SA" sz="239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 descr="خلفي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C:\Users\smaher11\Desktop\y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40000"/>
          </a:blip>
          <a:srcRect l="2235" t="8634" r="57756" b="7043"/>
          <a:stretch>
            <a:fillRect/>
          </a:stretch>
        </p:blipFill>
        <p:spPr bwMode="auto">
          <a:xfrm rot="5400000">
            <a:off x="2015716" y="224644"/>
            <a:ext cx="5184576" cy="6840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 descr="خلفي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C:\Users\smaher11\Desktop\y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40000"/>
          </a:blip>
          <a:srcRect l="41644" t="8634" r="17066" b="7043"/>
          <a:stretch>
            <a:fillRect/>
          </a:stretch>
        </p:blipFill>
        <p:spPr bwMode="auto">
          <a:xfrm rot="5400000">
            <a:off x="1871700" y="368660"/>
            <a:ext cx="5256584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 descr="خلفي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عنصر نائب للمحتوى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755576" y="1484784"/>
            <a:ext cx="7632848" cy="46085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39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 </a:t>
            </a:r>
            <a:r>
              <a:rPr lang="en-US" sz="239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</a:t>
            </a:r>
            <a:endParaRPr lang="ar-SA" sz="239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 descr="خلفي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صورة 5" descr="بدوletter pن عنوان.jpg"/>
          <p:cNvPicPr>
            <a:picLocks noChangeAspect="1"/>
          </p:cNvPicPr>
          <p:nvPr/>
        </p:nvPicPr>
        <p:blipFill>
          <a:blip r:embed="rId3" cstate="print"/>
          <a:srcRect b="48950"/>
          <a:stretch>
            <a:fillRect/>
          </a:stretch>
        </p:blipFill>
        <p:spPr>
          <a:xfrm>
            <a:off x="1259632" y="620688"/>
            <a:ext cx="7272808" cy="5256584"/>
          </a:xfrm>
          <a:prstGeom prst="rect">
            <a:avLst/>
          </a:prstGeom>
        </p:spPr>
      </p:pic>
      <p:sp>
        <p:nvSpPr>
          <p:cNvPr id="7" name="عنصر نائب للمحتوى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 descr="خلفي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صورة 5" descr="بدوletter pن عنوان.jpg"/>
          <p:cNvPicPr>
            <a:picLocks noChangeAspect="1"/>
          </p:cNvPicPr>
          <p:nvPr/>
        </p:nvPicPr>
        <p:blipFill>
          <a:blip r:embed="rId3" cstate="print"/>
          <a:srcRect t="51050"/>
          <a:stretch>
            <a:fillRect/>
          </a:stretch>
        </p:blipFill>
        <p:spPr>
          <a:xfrm>
            <a:off x="755576" y="1484784"/>
            <a:ext cx="7776864" cy="4464496"/>
          </a:xfrm>
          <a:prstGeom prst="rect">
            <a:avLst/>
          </a:prstGeom>
        </p:spPr>
      </p:pic>
      <p:sp>
        <p:nvSpPr>
          <p:cNvPr id="7" name="عنصر نائب للمحتوى 6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400600"/>
          </a:xfrm>
        </p:spPr>
        <p:txBody>
          <a:bodyPr/>
          <a:lstStyle/>
          <a:p>
            <a:endParaRPr lang="ar-SA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 descr="خلفي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عنصر نائب للمحتوى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755576" y="1484784"/>
            <a:ext cx="7632848" cy="46085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39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 </a:t>
            </a:r>
            <a:r>
              <a:rPr lang="en-US" sz="239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</a:t>
            </a:r>
            <a:endParaRPr lang="ar-SA" sz="239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 descr="خلفي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صورة 8" descr="letter q.jpg"/>
          <p:cNvPicPr>
            <a:picLocks noChangeAspect="1"/>
          </p:cNvPicPr>
          <p:nvPr/>
        </p:nvPicPr>
        <p:blipFill>
          <a:blip r:embed="rId3" cstate="print"/>
          <a:srcRect l="5155" r="3093" b="47900"/>
          <a:stretch>
            <a:fillRect/>
          </a:stretch>
        </p:blipFill>
        <p:spPr>
          <a:xfrm>
            <a:off x="683568" y="620688"/>
            <a:ext cx="7776864" cy="5328592"/>
          </a:xfrm>
          <a:prstGeom prst="rect">
            <a:avLst/>
          </a:prstGeom>
        </p:spPr>
      </p:pic>
      <p:sp>
        <p:nvSpPr>
          <p:cNvPr id="10" name="عنصر نائب للمحتوى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 descr="خلفي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صورة 8" descr="letter q.jpg"/>
          <p:cNvPicPr>
            <a:picLocks noChangeAspect="1"/>
          </p:cNvPicPr>
          <p:nvPr/>
        </p:nvPicPr>
        <p:blipFill>
          <a:blip r:embed="rId3" cstate="print"/>
          <a:srcRect l="5155" t="51351" r="4965"/>
          <a:stretch>
            <a:fillRect/>
          </a:stretch>
        </p:blipFill>
        <p:spPr>
          <a:xfrm>
            <a:off x="1187624" y="692696"/>
            <a:ext cx="6912768" cy="5184576"/>
          </a:xfrm>
          <a:prstGeom prst="rect">
            <a:avLst/>
          </a:prstGeom>
        </p:spPr>
      </p:pic>
      <p:sp>
        <p:nvSpPr>
          <p:cNvPr id="6" name="عنصر نائب للمحتوى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22</Words>
  <Application>Microsoft Office PowerPoint</Application>
  <PresentationFormat>عرض على الشاشة (3:4)‏</PresentationFormat>
  <Paragraphs>11</Paragraphs>
  <Slides>33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33</vt:i4>
      </vt:variant>
    </vt:vector>
  </HeadingPairs>
  <TitlesOfParts>
    <vt:vector size="34" baseType="lpstr">
      <vt:lpstr>سمة Office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smaher11</dc:creator>
  <cp:lastModifiedBy>smaher11</cp:lastModifiedBy>
  <cp:revision>5</cp:revision>
  <dcterms:created xsi:type="dcterms:W3CDTF">2016-12-26T02:18:53Z</dcterms:created>
  <dcterms:modified xsi:type="dcterms:W3CDTF">2017-02-13T19:48:48Z</dcterms:modified>
</cp:coreProperties>
</file>