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>
        <p:scale>
          <a:sx n="66" d="100"/>
          <a:sy n="66" d="100"/>
        </p:scale>
        <p:origin x="-31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24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C:\Documents and Settings\ahmed.ABU-CC02553BBB1\Desktop\My Pictures\2952_imgca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857364"/>
            <a:ext cx="5389578" cy="3441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2"/>
          <p:cNvSpPr/>
          <p:nvPr/>
        </p:nvSpPr>
        <p:spPr>
          <a:xfrm>
            <a:off x="2571736" y="2591226"/>
            <a:ext cx="41434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لوحة </a:t>
            </a:r>
            <a:r>
              <a:rPr lang="ar-SA" sz="4400" b="1" dirty="0" err="1" smtClean="0">
                <a:solidFill>
                  <a:srgbClr val="FF0000"/>
                </a:solidFill>
              </a:rPr>
              <a:t>زخرفية</a:t>
            </a:r>
            <a:r>
              <a:rPr lang="ar-SA" sz="4400" b="1" dirty="0" smtClean="0">
                <a:solidFill>
                  <a:srgbClr val="FF0000"/>
                </a:solidFill>
              </a:rPr>
              <a:t> باستخدام </a:t>
            </a:r>
            <a:r>
              <a:rPr lang="ar-SA" sz="4400" b="1" dirty="0" err="1" smtClean="0">
                <a:solidFill>
                  <a:srgbClr val="FF0000"/>
                </a:solidFill>
              </a:rPr>
              <a:t>المينا</a:t>
            </a:r>
            <a:r>
              <a:rPr lang="ar-SA" sz="4400" b="1" dirty="0" smtClean="0">
                <a:solidFill>
                  <a:srgbClr val="FF0000"/>
                </a:solidFill>
              </a:rPr>
              <a:t> الباردة على النحاس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42902"/>
            <a:ext cx="8572560" cy="608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58" y="309567"/>
            <a:ext cx="8501122" cy="611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6775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PresentationFormat>عرض على الشاشة (3:4)‏</PresentationFormat>
  <Paragraphs>1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1" baseType="lpstr">
      <vt:lpstr>سمة Office</vt:lpstr>
      <vt:lpstr>1_سمة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ScOrPiOnE</cp:lastModifiedBy>
  <cp:revision>7</cp:revision>
  <dcterms:modified xsi:type="dcterms:W3CDTF">2007-01-29T12:56:33Z</dcterms:modified>
</cp:coreProperties>
</file>