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2F5FE4-AA66-4139-97B7-D978308DD92C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201C8D-C42A-4767-8F89-BB3C47335D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01C8D-C42A-4767-8F89-BB3C47335DF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B94A-2B6A-4168-A974-384AA8E494A8}" type="datetimeFigureOut">
              <a:rPr lang="ar-SA" smtClean="0"/>
              <a:pPr/>
              <a:t>01/01/39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495171"/>
              </p:ext>
            </p:extLst>
          </p:nvPr>
        </p:nvGraphicFramePr>
        <p:xfrm>
          <a:off x="107507" y="548680"/>
          <a:ext cx="8856981" cy="5120640"/>
        </p:xfrm>
        <a:graphic>
          <a:graphicData uri="http://schemas.openxmlformats.org/drawingml/2006/table">
            <a:tbl>
              <a:tblPr rtl="1"/>
              <a:tblGrid>
                <a:gridCol w="1265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الأول</a:t>
                      </a:r>
                      <a:r>
                        <a:rPr lang="en-US" sz="1200" b="1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الرابع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12/26</a:t>
                      </a:r>
                      <a:r>
                        <a:rPr lang="ar-SA" sz="1600" baseline="0" dirty="0" smtClean="0">
                          <a:solidFill>
                            <a:srgbClr val="FF0000"/>
                          </a:solidFill>
                        </a:rPr>
                        <a:t> :1/1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1/5</a:t>
                      </a:r>
                      <a:r>
                        <a:rPr lang="ar-SA" sz="1600" baseline="0" dirty="0" smtClean="0">
                          <a:solidFill>
                            <a:srgbClr val="FF0000"/>
                          </a:solidFill>
                        </a:rPr>
                        <a:t> :8/11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1/11</a:t>
                      </a:r>
                      <a:r>
                        <a:rPr lang="ar-SA" sz="1600" baseline="0" dirty="0" smtClean="0">
                          <a:solidFill>
                            <a:srgbClr val="FF0000"/>
                          </a:solidFill>
                        </a:rPr>
                        <a:t> :1/15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1/18</a:t>
                      </a:r>
                      <a:r>
                        <a:rPr lang="ar-SA" sz="1600" baseline="0" dirty="0" smtClean="0">
                          <a:solidFill>
                            <a:srgbClr val="FF0000"/>
                          </a:solidFill>
                        </a:rPr>
                        <a:t> :1/22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1/25</a:t>
                      </a:r>
                      <a:r>
                        <a:rPr lang="ar-SA" sz="1600" baseline="0" dirty="0" smtClean="0">
                          <a:solidFill>
                            <a:srgbClr val="FF0000"/>
                          </a:solidFill>
                        </a:rPr>
                        <a:t> :1/29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2/2 :2/6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/>
                        <a:t>صحتي وسلامتي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8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 وسلامتي 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تهيئة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– معاني الرموز الارشادية 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السلامة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في تناول الدواء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الوقوف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والمشي الصحيحان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حمل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الأشياء بطريقة صحيحة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أخطار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الأسلاك الكهربائية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أخطار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التعرض لأشعة الشمس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السابع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الثامن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التاسع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العاشر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الحادي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2/9 :2/13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2/16 :2/20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2/23 :2/27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3/1 :3/5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3/8 :3/12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3/15 :3/19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صحتي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وسلامتي </a:t>
                      </a: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صحتي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+mn-cs"/>
                        </a:rPr>
                        <a:t> وسلامتي </a:t>
                      </a:r>
                      <a:endParaRPr lang="ar-SA" sz="12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الزكام</a:t>
                      </a:r>
                      <a:r>
                        <a:rPr lang="ar-SA" sz="1200" b="1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ar-SA" sz="1200" b="1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السباحة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اليوم الوطني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يوم المعلمة 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يوم الغذاء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أسبوع</a:t>
                      </a:r>
                      <a:r>
                        <a:rPr lang="ar-SA" sz="1400" b="1" baseline="0" dirty="0">
                          <a:solidFill>
                            <a:srgbClr val="00B050"/>
                          </a:solidFill>
                        </a:rPr>
                        <a:t> النظافة </a:t>
                      </a:r>
                      <a:endParaRPr lang="ar-SA" sz="1400" b="1" dirty="0">
                        <a:solidFill>
                          <a:srgbClr val="00B05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 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الرابع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600" b="1" dirty="0" smtClean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baseline="0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6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 عشر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6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السابع </a:t>
                      </a:r>
                      <a:r>
                        <a:rPr lang="ar-SA" sz="16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عشر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3/22 :3/26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3/29 :4/3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4/6 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4/10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4/13 </a:t>
                      </a: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4/24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كيف أتصرف إذا وجدت قمامة عند بيتي  ؟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 أتصرف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إذا كبرت علي ملابسي </a:t>
                      </a: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أتصرف إذا انقطع زر ثوبي  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اختبارات الفصل الدراسي الأول + تقويم الطلاب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144016"/>
            <a:ext cx="914400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-388815" bIns="0" numCol="1" anchor="t" anchorCtr="0" compatLnSpc="1">
            <a:prstTxWarp prst="textNoShape">
              <a:avLst/>
            </a:prstTxWarp>
          </a:bodyPr>
          <a:lstStyle/>
          <a:p>
            <a:pPr marL="0" marR="0" lvl="0" indent="388938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توزيع منهج مادة   ( الأسرية )    للصف  </a:t>
            </a:r>
            <a:r>
              <a:rPr kumimoji="0" lang="ar-SA" sz="16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( </a:t>
            </a: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الثالث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)     – 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Monotype Koufi" pitchFamily="2" charset="-78"/>
              </a:rPr>
              <a:t>الفصل الدراسي الأول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–   العام الدراسي  (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1438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/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1439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)  هـــ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8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9082806"/>
              </p:ext>
            </p:extLst>
          </p:nvPr>
        </p:nvGraphicFramePr>
        <p:xfrm>
          <a:off x="107503" y="5733256"/>
          <a:ext cx="8856985" cy="548513"/>
        </p:xfrm>
        <a:graphic>
          <a:graphicData uri="http://schemas.openxmlformats.org/drawingml/2006/table">
            <a:tbl>
              <a:tblPr rtl="1"/>
              <a:tblGrid>
                <a:gridCol w="2535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7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40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042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معلمة المادة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المشرفة التربوية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قائدة المدرسة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08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إطار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212</Words>
  <Application>Microsoft Office PowerPoint</Application>
  <PresentationFormat>عرض على الشاشة (3:4)‏</PresentationFormat>
  <Paragraphs>105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سنوتة ٩١</dc:creator>
  <cp:lastModifiedBy>Windows7</cp:lastModifiedBy>
  <cp:revision>14</cp:revision>
  <dcterms:created xsi:type="dcterms:W3CDTF">2015-12-28T04:44:43Z</dcterms:created>
  <dcterms:modified xsi:type="dcterms:W3CDTF">2017-09-21T15:59:35Z</dcterms:modified>
</cp:coreProperties>
</file>