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6.xml" ContentType="application/vnd.openxmlformats-officedocument.theme+xml"/>
  <Override PartName="/ppt/slideLayouts/slideLayout72.xml" ContentType="application/vnd.openxmlformats-officedocument.presentationml.slideLayout+xml"/>
  <Override PartName="/ppt/theme/theme17.xml" ContentType="application/vnd.openxmlformats-officedocument.theme+xml"/>
  <Override PartName="/ppt/slideLayouts/slideLayout73.xml" ContentType="application/vnd.openxmlformats-officedocument.presentationml.slideLayout+xml"/>
  <Override PartName="/ppt/theme/theme1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1.xml" ContentType="application/vnd.openxmlformats-officedocument.theme+xml"/>
  <Override PartName="/ppt/slideLayouts/slideLayout80.xml" ContentType="application/vnd.openxmlformats-officedocument.presentationml.slideLayout+xml"/>
  <Override PartName="/ppt/theme/theme2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3.xml" ContentType="application/vnd.openxmlformats-officedocument.theme+xml"/>
  <Override PartName="/ppt/slideLayouts/slideLayout92.xml" ContentType="application/vnd.openxmlformats-officedocument.presentationml.slideLayout+xml"/>
  <Override PartName="/ppt/theme/theme2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bookmarkIdSeed="6">
  <p:sldMasterIdLst>
    <p:sldMasterId id="2147483701" r:id="rId1"/>
    <p:sldMasterId id="2147483817" r:id="rId2"/>
    <p:sldMasterId id="2147483877" r:id="rId3"/>
    <p:sldMasterId id="2147483880" r:id="rId4"/>
    <p:sldMasterId id="2147483883" r:id="rId5"/>
    <p:sldMasterId id="2147483886" r:id="rId6"/>
    <p:sldMasterId id="2147483889" r:id="rId7"/>
    <p:sldMasterId id="2147483892" r:id="rId8"/>
    <p:sldMasterId id="2147483895" r:id="rId9"/>
    <p:sldMasterId id="2147483898" r:id="rId10"/>
    <p:sldMasterId id="2147483901" r:id="rId11"/>
    <p:sldMasterId id="2147483904" r:id="rId12"/>
    <p:sldMasterId id="2147483907" r:id="rId13"/>
    <p:sldMasterId id="2147483919" r:id="rId14"/>
    <p:sldMasterId id="2147483931" r:id="rId15"/>
    <p:sldMasterId id="2147483955" r:id="rId16"/>
    <p:sldMasterId id="2147483967" r:id="rId17"/>
    <p:sldMasterId id="2147483982" r:id="rId18"/>
    <p:sldMasterId id="2147483985" r:id="rId19"/>
    <p:sldMasterId id="2147483988" r:id="rId20"/>
    <p:sldMasterId id="2147483991" r:id="rId21"/>
    <p:sldMasterId id="2147483994" r:id="rId22"/>
    <p:sldMasterId id="2147483997" r:id="rId23"/>
    <p:sldMasterId id="2147484009" r:id="rId24"/>
    <p:sldMasterId id="2147484012" r:id="rId25"/>
    <p:sldMasterId id="2147484027" r:id="rId26"/>
    <p:sldMasterId id="2147484029" r:id="rId27"/>
  </p:sldMasterIdLst>
  <p:notesMasterIdLst>
    <p:notesMasterId r:id="rId72"/>
  </p:notesMasterIdLst>
  <p:sldIdLst>
    <p:sldId id="761" r:id="rId28"/>
    <p:sldId id="834" r:id="rId29"/>
    <p:sldId id="763" r:id="rId30"/>
    <p:sldId id="807" r:id="rId31"/>
    <p:sldId id="836" r:id="rId32"/>
    <p:sldId id="896" r:id="rId33"/>
    <p:sldId id="838" r:id="rId34"/>
    <p:sldId id="894" r:id="rId35"/>
    <p:sldId id="810" r:id="rId36"/>
    <p:sldId id="895" r:id="rId37"/>
    <p:sldId id="811" r:id="rId38"/>
    <p:sldId id="841" r:id="rId39"/>
    <p:sldId id="786" r:id="rId40"/>
    <p:sldId id="842" r:id="rId41"/>
    <p:sldId id="781" r:id="rId42"/>
    <p:sldId id="849" r:id="rId43"/>
    <p:sldId id="814" r:id="rId44"/>
    <p:sldId id="854" r:id="rId45"/>
    <p:sldId id="816" r:id="rId46"/>
    <p:sldId id="866" r:id="rId47"/>
    <p:sldId id="857" r:id="rId48"/>
    <p:sldId id="867" r:id="rId49"/>
    <p:sldId id="868" r:id="rId50"/>
    <p:sldId id="819" r:id="rId51"/>
    <p:sldId id="870" r:id="rId52"/>
    <p:sldId id="872" r:id="rId53"/>
    <p:sldId id="821" r:id="rId54"/>
    <p:sldId id="822" r:id="rId55"/>
    <p:sldId id="823" r:id="rId56"/>
    <p:sldId id="824" r:id="rId57"/>
    <p:sldId id="825" r:id="rId58"/>
    <p:sldId id="826" r:id="rId59"/>
    <p:sldId id="878" r:id="rId60"/>
    <p:sldId id="827" r:id="rId61"/>
    <p:sldId id="879" r:id="rId62"/>
    <p:sldId id="828" r:id="rId63"/>
    <p:sldId id="880" r:id="rId64"/>
    <p:sldId id="829" r:id="rId65"/>
    <p:sldId id="830" r:id="rId66"/>
    <p:sldId id="831" r:id="rId67"/>
    <p:sldId id="882" r:id="rId68"/>
    <p:sldId id="885" r:id="rId69"/>
    <p:sldId id="832" r:id="rId70"/>
    <p:sldId id="833" r:id="rId71"/>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Palatino Linotype" pitchFamily="18" charset="0"/>
        <a:ea typeface="+mn-ea"/>
        <a:cs typeface="Arial" pitchFamily="34" charset="0"/>
      </a:defRPr>
    </a:lvl1pPr>
    <a:lvl2pPr marL="457200" algn="r" rtl="1" fontAlgn="base">
      <a:spcBef>
        <a:spcPct val="0"/>
      </a:spcBef>
      <a:spcAft>
        <a:spcPct val="0"/>
      </a:spcAft>
      <a:defRPr kern="1200">
        <a:solidFill>
          <a:schemeClr val="tx1"/>
        </a:solidFill>
        <a:latin typeface="Palatino Linotype" pitchFamily="18" charset="0"/>
        <a:ea typeface="+mn-ea"/>
        <a:cs typeface="Arial" pitchFamily="34" charset="0"/>
      </a:defRPr>
    </a:lvl2pPr>
    <a:lvl3pPr marL="914400" algn="r" rtl="1" fontAlgn="base">
      <a:spcBef>
        <a:spcPct val="0"/>
      </a:spcBef>
      <a:spcAft>
        <a:spcPct val="0"/>
      </a:spcAft>
      <a:defRPr kern="1200">
        <a:solidFill>
          <a:schemeClr val="tx1"/>
        </a:solidFill>
        <a:latin typeface="Palatino Linotype" pitchFamily="18" charset="0"/>
        <a:ea typeface="+mn-ea"/>
        <a:cs typeface="Arial" pitchFamily="34" charset="0"/>
      </a:defRPr>
    </a:lvl3pPr>
    <a:lvl4pPr marL="1371600" algn="r" rtl="1" fontAlgn="base">
      <a:spcBef>
        <a:spcPct val="0"/>
      </a:spcBef>
      <a:spcAft>
        <a:spcPct val="0"/>
      </a:spcAft>
      <a:defRPr kern="1200">
        <a:solidFill>
          <a:schemeClr val="tx1"/>
        </a:solidFill>
        <a:latin typeface="Palatino Linotype" pitchFamily="18" charset="0"/>
        <a:ea typeface="+mn-ea"/>
        <a:cs typeface="Arial" pitchFamily="34" charset="0"/>
      </a:defRPr>
    </a:lvl4pPr>
    <a:lvl5pPr marL="1828800" algn="r" rtl="1" fontAlgn="base">
      <a:spcBef>
        <a:spcPct val="0"/>
      </a:spcBef>
      <a:spcAft>
        <a:spcPct val="0"/>
      </a:spcAft>
      <a:defRPr kern="1200">
        <a:solidFill>
          <a:schemeClr val="tx1"/>
        </a:solidFill>
        <a:latin typeface="Palatino Linotype" pitchFamily="18" charset="0"/>
        <a:ea typeface="+mn-ea"/>
        <a:cs typeface="Arial" pitchFamily="34" charset="0"/>
      </a:defRPr>
    </a:lvl5pPr>
    <a:lvl6pPr marL="2286000" algn="r" defTabSz="914400" rtl="1" eaLnBrk="1" latinLnBrk="0" hangingPunct="1">
      <a:defRPr kern="1200">
        <a:solidFill>
          <a:schemeClr val="tx1"/>
        </a:solidFill>
        <a:latin typeface="Palatino Linotype" pitchFamily="18" charset="0"/>
        <a:ea typeface="+mn-ea"/>
        <a:cs typeface="Arial" pitchFamily="34" charset="0"/>
      </a:defRPr>
    </a:lvl6pPr>
    <a:lvl7pPr marL="2743200" algn="r" defTabSz="914400" rtl="1" eaLnBrk="1" latinLnBrk="0" hangingPunct="1">
      <a:defRPr kern="1200">
        <a:solidFill>
          <a:schemeClr val="tx1"/>
        </a:solidFill>
        <a:latin typeface="Palatino Linotype" pitchFamily="18" charset="0"/>
        <a:ea typeface="+mn-ea"/>
        <a:cs typeface="Arial" pitchFamily="34" charset="0"/>
      </a:defRPr>
    </a:lvl7pPr>
    <a:lvl8pPr marL="3200400" algn="r" defTabSz="914400" rtl="1" eaLnBrk="1" latinLnBrk="0" hangingPunct="1">
      <a:defRPr kern="1200">
        <a:solidFill>
          <a:schemeClr val="tx1"/>
        </a:solidFill>
        <a:latin typeface="Palatino Linotype" pitchFamily="18" charset="0"/>
        <a:ea typeface="+mn-ea"/>
        <a:cs typeface="Arial" pitchFamily="34" charset="0"/>
      </a:defRPr>
    </a:lvl8pPr>
    <a:lvl9pPr marL="3657600" algn="r" defTabSz="914400" rtl="1" eaLnBrk="1" latinLnBrk="0" hangingPunct="1">
      <a:defRPr kern="1200">
        <a:solidFill>
          <a:schemeClr val="tx1"/>
        </a:solidFill>
        <a:latin typeface="Palatino Linotype" pitchFamily="18"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41C"/>
    <a:srgbClr val="008000"/>
    <a:srgbClr val="EF5D5D"/>
    <a:srgbClr val="3333FF"/>
    <a:srgbClr val="CB7BB3"/>
    <a:srgbClr val="9BCA3C"/>
    <a:srgbClr val="F7DF4D"/>
    <a:srgbClr val="F6FBFC"/>
    <a:srgbClr val="FF66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نمط فاتح 1 - تميي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نمط فاتح 3 - تميي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نمط فاتح 3 - تميي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نمط متوسط 1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نمط متوسط 3 - تميي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نمط فاتح 1 - تميي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نمط متوسط 3 - تميي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نمط فاتح 1 - تميي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نمط متوسط 3 - تميي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نمط داكن 2 - تمييز 5/تميي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A111915-BE36-4E01-A7E5-04B1672EAD32}" styleName="نمط فاتح 2 - تميي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نمط متوسط 3 - تميي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نمط متوسط 1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7450" autoAdjust="0"/>
    <p:restoredTop sz="62607" autoAdjust="0"/>
  </p:normalViewPr>
  <p:slideViewPr>
    <p:cSldViewPr>
      <p:cViewPr varScale="1">
        <p:scale>
          <a:sx n="39" d="100"/>
          <a:sy n="39" d="100"/>
        </p:scale>
        <p:origin x="1412" y="20"/>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61" Type="http://schemas.openxmlformats.org/officeDocument/2006/relationships/slide" Target="slides/slide34.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eg"/></Relationships>
</file>

<file path=ppt/diagrams/_rels/data5.xml.rels><?xml version="1.0" encoding="UTF-8" standalone="yes"?>
<Relationships xmlns="http://schemas.openxmlformats.org/package/2006/relationships"><Relationship Id="rId1" Type="http://schemas.openxmlformats.org/officeDocument/2006/relationships/image" Target="../media/image30.png"/></Relationships>
</file>

<file path=ppt/diagrams/_rels/data6.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AA67B-489B-4D9C-9590-41721B44244B}" type="doc">
      <dgm:prSet loTypeId="urn:microsoft.com/office/officeart/2005/8/layout/pList2#1" loCatId="list" qsTypeId="urn:microsoft.com/office/officeart/2005/8/quickstyle/simple1" qsCatId="simple" csTypeId="urn:microsoft.com/office/officeart/2005/8/colors/accent0_3" csCatId="mainScheme" phldr="1"/>
      <dgm:spPr/>
      <dgm:t>
        <a:bodyPr/>
        <a:lstStyle/>
        <a:p>
          <a:pPr rtl="1"/>
          <a:endParaRPr lang="ar-SA"/>
        </a:p>
      </dgm:t>
    </dgm:pt>
    <dgm:pt modelId="{1A16AC77-340B-4FC9-BD23-DB81871BD517}">
      <dgm:prSet phldrT="[نص]" custT="1"/>
      <dgm:spPr/>
      <dgm:t>
        <a:bodyPr/>
        <a:lstStyle/>
        <a:p>
          <a:pPr rtl="1"/>
          <a:r>
            <a:rPr lang="ar-SA" sz="2800" b="1" dirty="0" smtClean="0">
              <a:latin typeface="Times New Roman" panose="02020603050405020304" pitchFamily="18" charset="0"/>
              <a:ea typeface="Times New Roman" panose="02020603050405020304" pitchFamily="18" charset="0"/>
              <a:cs typeface="mohammad bold art 1" pitchFamily="2" charset="-78"/>
            </a:rPr>
            <a:t>معلومات</a:t>
          </a:r>
          <a:endParaRPr lang="ar-SA" sz="2800" b="1" dirty="0">
            <a:cs typeface="mohammad bold art 1" pitchFamily="2" charset="-78"/>
          </a:endParaRPr>
        </a:p>
      </dgm:t>
    </dgm:pt>
    <dgm:pt modelId="{6A6B0A8A-759D-4F4D-9469-4D29DF2C8D72}" type="parTrans" cxnId="{D0AF0A55-2A83-4750-9FCE-1F69F8B63F33}">
      <dgm:prSet/>
      <dgm:spPr/>
      <dgm:t>
        <a:bodyPr/>
        <a:lstStyle/>
        <a:p>
          <a:pPr rtl="1"/>
          <a:endParaRPr lang="ar-SA">
            <a:cs typeface="mohammad bold art 1" pitchFamily="2" charset="-78"/>
          </a:endParaRPr>
        </a:p>
      </dgm:t>
    </dgm:pt>
    <dgm:pt modelId="{5DD261CB-CA7D-47C9-8E12-C94147A4BEF7}" type="sibTrans" cxnId="{D0AF0A55-2A83-4750-9FCE-1F69F8B63F33}">
      <dgm:prSet/>
      <dgm:spPr/>
      <dgm:t>
        <a:bodyPr/>
        <a:lstStyle/>
        <a:p>
          <a:pPr rtl="1"/>
          <a:endParaRPr lang="ar-SA">
            <a:cs typeface="mohammad bold art 1" pitchFamily="2" charset="-78"/>
          </a:endParaRPr>
        </a:p>
      </dgm:t>
    </dgm:pt>
    <dgm:pt modelId="{12DD4BCC-0A52-4006-AFDA-9B303A859C37}">
      <dgm:prSet phldrT="[نص]" custT="1"/>
      <dgm:spPr/>
      <dgm:t>
        <a:bodyPr/>
        <a:lstStyle/>
        <a:p>
          <a:pPr rtl="1"/>
          <a:r>
            <a:rPr lang="ar-SA" sz="2800" b="1" dirty="0" smtClean="0">
              <a:latin typeface="Times New Roman" panose="02020603050405020304" pitchFamily="18" charset="0"/>
              <a:ea typeface="Times New Roman" panose="02020603050405020304" pitchFamily="18" charset="0"/>
              <a:cs typeface="mohammad bold art 1" pitchFamily="2" charset="-78"/>
            </a:rPr>
            <a:t>معايير</a:t>
          </a:r>
        </a:p>
      </dgm:t>
    </dgm:pt>
    <dgm:pt modelId="{4E7FF52A-BD7F-4126-B944-470E4E15B554}" type="parTrans" cxnId="{CE6B6779-AC57-4D54-A954-8A04758EFF1D}">
      <dgm:prSet/>
      <dgm:spPr/>
      <dgm:t>
        <a:bodyPr/>
        <a:lstStyle/>
        <a:p>
          <a:pPr rtl="1"/>
          <a:endParaRPr lang="ar-SA">
            <a:cs typeface="mohammad bold art 1" pitchFamily="2" charset="-78"/>
          </a:endParaRPr>
        </a:p>
      </dgm:t>
    </dgm:pt>
    <dgm:pt modelId="{14D9E7A2-C2B2-447A-87EE-1480F876D027}" type="sibTrans" cxnId="{CE6B6779-AC57-4D54-A954-8A04758EFF1D}">
      <dgm:prSet/>
      <dgm:spPr/>
      <dgm:t>
        <a:bodyPr/>
        <a:lstStyle/>
        <a:p>
          <a:pPr rtl="1"/>
          <a:endParaRPr lang="ar-SA">
            <a:cs typeface="mohammad bold art 1" pitchFamily="2" charset="-78"/>
          </a:endParaRPr>
        </a:p>
      </dgm:t>
    </dgm:pt>
    <dgm:pt modelId="{F3CE6723-B9FF-4A3C-BE89-51840D4608EB}">
      <dgm:prSet phldrT="[نص]" custT="1"/>
      <dgm:spPr/>
      <dgm:t>
        <a:bodyPr/>
        <a:lstStyle/>
        <a:p>
          <a:pPr rtl="1"/>
          <a:r>
            <a:rPr lang="ar-SA" sz="2800" b="1" dirty="0" smtClean="0">
              <a:latin typeface="Times New Roman" panose="02020603050405020304" pitchFamily="18" charset="0"/>
              <a:ea typeface="Times New Roman" panose="02020603050405020304" pitchFamily="18" charset="0"/>
              <a:cs typeface="mohammad bold art 1" pitchFamily="2" charset="-78"/>
            </a:rPr>
            <a:t>مهارات</a:t>
          </a:r>
        </a:p>
        <a:p>
          <a:pPr rtl="1"/>
          <a:r>
            <a:rPr lang="ar-SA" sz="2800" b="1" dirty="0" smtClean="0">
              <a:latin typeface="Times New Roman" panose="02020603050405020304" pitchFamily="18" charset="0"/>
              <a:ea typeface="Times New Roman" panose="02020603050405020304" pitchFamily="18" charset="0"/>
              <a:cs typeface="mohammad bold art 1" pitchFamily="2" charset="-78"/>
            </a:rPr>
            <a:t> </a:t>
          </a:r>
          <a:endParaRPr lang="ar-SA" sz="2800" b="1" dirty="0">
            <a:cs typeface="mohammad bold art 1" pitchFamily="2" charset="-78"/>
          </a:endParaRPr>
        </a:p>
      </dgm:t>
    </dgm:pt>
    <dgm:pt modelId="{DC03E712-2A0E-4662-A60E-39698FFF9828}" type="parTrans" cxnId="{B4B483BD-8C8C-4281-9D76-A4D586237613}">
      <dgm:prSet/>
      <dgm:spPr/>
      <dgm:t>
        <a:bodyPr/>
        <a:lstStyle/>
        <a:p>
          <a:pPr rtl="1"/>
          <a:endParaRPr lang="ar-SA">
            <a:cs typeface="mohammad bold art 1" pitchFamily="2" charset="-78"/>
          </a:endParaRPr>
        </a:p>
      </dgm:t>
    </dgm:pt>
    <dgm:pt modelId="{A26DCD1D-C9B0-446A-9E25-154DDF6CA88B}" type="sibTrans" cxnId="{B4B483BD-8C8C-4281-9D76-A4D586237613}">
      <dgm:prSet/>
      <dgm:spPr/>
      <dgm:t>
        <a:bodyPr/>
        <a:lstStyle/>
        <a:p>
          <a:pPr rtl="1"/>
          <a:endParaRPr lang="ar-SA">
            <a:cs typeface="mohammad bold art 1" pitchFamily="2" charset="-78"/>
          </a:endParaRPr>
        </a:p>
      </dgm:t>
    </dgm:pt>
    <dgm:pt modelId="{12E6819D-4CA1-4078-90BC-99857017F5E3}">
      <dgm:prSet phldrT="[نص]" custT="1"/>
      <dgm:spPr/>
      <dgm:t>
        <a:bodyPr/>
        <a:lstStyle/>
        <a:p>
          <a:pPr rtl="1"/>
          <a:r>
            <a:rPr lang="ar-SA" sz="2800" b="1" dirty="0" smtClean="0">
              <a:latin typeface="Times New Roman" panose="02020603050405020304" pitchFamily="18" charset="0"/>
              <a:ea typeface="Times New Roman" panose="02020603050405020304" pitchFamily="18" charset="0"/>
              <a:cs typeface="mohammad bold art 1" pitchFamily="2" charset="-78"/>
            </a:rPr>
            <a:t>إمكانات</a:t>
          </a:r>
          <a:endParaRPr lang="ar-SA" sz="2800" b="1" dirty="0">
            <a:cs typeface="mohammad bold art 1" pitchFamily="2" charset="-78"/>
          </a:endParaRPr>
        </a:p>
      </dgm:t>
    </dgm:pt>
    <dgm:pt modelId="{54531D1C-38BC-4D37-A9BC-873B03C98916}" type="parTrans" cxnId="{3E42EFC8-0E32-49BC-95F9-C936A22C7B96}">
      <dgm:prSet/>
      <dgm:spPr/>
      <dgm:t>
        <a:bodyPr/>
        <a:lstStyle/>
        <a:p>
          <a:pPr rtl="1"/>
          <a:endParaRPr lang="ar-SA">
            <a:cs typeface="mohammad bold art 1" pitchFamily="2" charset="-78"/>
          </a:endParaRPr>
        </a:p>
      </dgm:t>
    </dgm:pt>
    <dgm:pt modelId="{058675BE-BE88-4931-B899-9645DB293A05}" type="sibTrans" cxnId="{3E42EFC8-0E32-49BC-95F9-C936A22C7B96}">
      <dgm:prSet/>
      <dgm:spPr/>
      <dgm:t>
        <a:bodyPr/>
        <a:lstStyle/>
        <a:p>
          <a:pPr rtl="1"/>
          <a:endParaRPr lang="ar-SA">
            <a:cs typeface="mohammad bold art 1" pitchFamily="2" charset="-78"/>
          </a:endParaRPr>
        </a:p>
      </dgm:t>
    </dgm:pt>
    <dgm:pt modelId="{614BDDA8-EA04-49C3-BC70-72FBE35D7DB8}" type="pres">
      <dgm:prSet presAssocID="{1A6AA67B-489B-4D9C-9590-41721B44244B}" presName="Name0" presStyleCnt="0">
        <dgm:presLayoutVars>
          <dgm:dir/>
          <dgm:resizeHandles val="exact"/>
        </dgm:presLayoutVars>
      </dgm:prSet>
      <dgm:spPr/>
      <dgm:t>
        <a:bodyPr/>
        <a:lstStyle/>
        <a:p>
          <a:pPr rtl="1"/>
          <a:endParaRPr lang="ar-SA"/>
        </a:p>
      </dgm:t>
    </dgm:pt>
    <dgm:pt modelId="{0C76F556-44D8-450B-854A-71AF1160730A}" type="pres">
      <dgm:prSet presAssocID="{1A6AA67B-489B-4D9C-9590-41721B44244B}" presName="bkgdShp" presStyleLbl="alignAccFollowNode1" presStyleIdx="0" presStyleCnt="1"/>
      <dgm:spPr/>
    </dgm:pt>
    <dgm:pt modelId="{2B13F067-B78C-4241-8DEB-261F832DBB90}" type="pres">
      <dgm:prSet presAssocID="{1A6AA67B-489B-4D9C-9590-41721B44244B}" presName="linComp" presStyleCnt="0"/>
      <dgm:spPr/>
    </dgm:pt>
    <dgm:pt modelId="{A6301A35-80C8-4DD0-B7B0-55AC5F3CB2CF}" type="pres">
      <dgm:prSet presAssocID="{1A16AC77-340B-4FC9-BD23-DB81871BD517}" presName="compNode" presStyleCnt="0"/>
      <dgm:spPr/>
    </dgm:pt>
    <dgm:pt modelId="{4AA19884-DA5D-485D-A70A-30B00CFAC974}" type="pres">
      <dgm:prSet presAssocID="{1A16AC77-340B-4FC9-BD23-DB81871BD517}" presName="node" presStyleLbl="node1" presStyleIdx="0" presStyleCnt="4" custScaleX="124889">
        <dgm:presLayoutVars>
          <dgm:bulletEnabled val="1"/>
        </dgm:presLayoutVars>
      </dgm:prSet>
      <dgm:spPr/>
      <dgm:t>
        <a:bodyPr/>
        <a:lstStyle/>
        <a:p>
          <a:pPr rtl="1"/>
          <a:endParaRPr lang="ar-SA"/>
        </a:p>
      </dgm:t>
    </dgm:pt>
    <dgm:pt modelId="{B59B7BEF-B597-4D86-87E0-7E53478ABC14}" type="pres">
      <dgm:prSet presAssocID="{1A16AC77-340B-4FC9-BD23-DB81871BD517}" presName="invisiNode" presStyleLbl="node1" presStyleIdx="0" presStyleCnt="4"/>
      <dgm:spPr/>
    </dgm:pt>
    <dgm:pt modelId="{6F47A986-FE2C-4644-B9AE-29A190CB0894}" type="pres">
      <dgm:prSet presAssocID="{1A16AC77-340B-4FC9-BD23-DB81871BD51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t>
        <a:bodyPr/>
        <a:lstStyle/>
        <a:p>
          <a:pPr rtl="1"/>
          <a:endParaRPr lang="ar-SA"/>
        </a:p>
      </dgm:t>
    </dgm:pt>
    <dgm:pt modelId="{21096496-7537-41E5-8BF2-B87D6D8A103D}" type="pres">
      <dgm:prSet presAssocID="{5DD261CB-CA7D-47C9-8E12-C94147A4BEF7}" presName="sibTrans" presStyleLbl="sibTrans2D1" presStyleIdx="0" presStyleCnt="0"/>
      <dgm:spPr/>
      <dgm:t>
        <a:bodyPr/>
        <a:lstStyle/>
        <a:p>
          <a:pPr rtl="1"/>
          <a:endParaRPr lang="ar-SA"/>
        </a:p>
      </dgm:t>
    </dgm:pt>
    <dgm:pt modelId="{1A6E14FF-A269-47DB-A9EF-6011851430B9}" type="pres">
      <dgm:prSet presAssocID="{12DD4BCC-0A52-4006-AFDA-9B303A859C37}" presName="compNode" presStyleCnt="0"/>
      <dgm:spPr/>
    </dgm:pt>
    <dgm:pt modelId="{C8A97F55-4D17-4E9C-A519-3966B49EF727}" type="pres">
      <dgm:prSet presAssocID="{12DD4BCC-0A52-4006-AFDA-9B303A859C37}" presName="node" presStyleLbl="node1" presStyleIdx="1" presStyleCnt="4">
        <dgm:presLayoutVars>
          <dgm:bulletEnabled val="1"/>
        </dgm:presLayoutVars>
      </dgm:prSet>
      <dgm:spPr/>
      <dgm:t>
        <a:bodyPr/>
        <a:lstStyle/>
        <a:p>
          <a:pPr rtl="1"/>
          <a:endParaRPr lang="ar-SA"/>
        </a:p>
      </dgm:t>
    </dgm:pt>
    <dgm:pt modelId="{A5985245-604D-40C9-A885-990ACD08F207}" type="pres">
      <dgm:prSet presAssocID="{12DD4BCC-0A52-4006-AFDA-9B303A859C37}" presName="invisiNode" presStyleLbl="node1" presStyleIdx="1" presStyleCnt="4"/>
      <dgm:spPr/>
    </dgm:pt>
    <dgm:pt modelId="{E43D873E-46AB-417E-9C9F-3F16E0A6563A}" type="pres">
      <dgm:prSet presAssocID="{12DD4BCC-0A52-4006-AFDA-9B303A859C3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t>
        <a:bodyPr/>
        <a:lstStyle/>
        <a:p>
          <a:pPr rtl="1"/>
          <a:endParaRPr lang="ar-SA"/>
        </a:p>
      </dgm:t>
    </dgm:pt>
    <dgm:pt modelId="{588724E7-C66F-42CB-9B49-F404E18AEA68}" type="pres">
      <dgm:prSet presAssocID="{14D9E7A2-C2B2-447A-87EE-1480F876D027}" presName="sibTrans" presStyleLbl="sibTrans2D1" presStyleIdx="0" presStyleCnt="0"/>
      <dgm:spPr/>
      <dgm:t>
        <a:bodyPr/>
        <a:lstStyle/>
        <a:p>
          <a:pPr rtl="1"/>
          <a:endParaRPr lang="ar-SA"/>
        </a:p>
      </dgm:t>
    </dgm:pt>
    <dgm:pt modelId="{9876629D-136E-4C76-889B-790E6D8EB3AD}" type="pres">
      <dgm:prSet presAssocID="{F3CE6723-B9FF-4A3C-BE89-51840D4608EB}" presName="compNode" presStyleCnt="0"/>
      <dgm:spPr/>
    </dgm:pt>
    <dgm:pt modelId="{58608F77-4E64-470E-BD54-59F1EF0D06D8}" type="pres">
      <dgm:prSet presAssocID="{F3CE6723-B9FF-4A3C-BE89-51840D4608EB}" presName="node" presStyleLbl="node1" presStyleIdx="2" presStyleCnt="4">
        <dgm:presLayoutVars>
          <dgm:bulletEnabled val="1"/>
        </dgm:presLayoutVars>
      </dgm:prSet>
      <dgm:spPr/>
      <dgm:t>
        <a:bodyPr/>
        <a:lstStyle/>
        <a:p>
          <a:pPr rtl="1"/>
          <a:endParaRPr lang="ar-SA"/>
        </a:p>
      </dgm:t>
    </dgm:pt>
    <dgm:pt modelId="{3238A5F7-9583-4F3B-9BF4-9A0D3C55EE41}" type="pres">
      <dgm:prSet presAssocID="{F3CE6723-B9FF-4A3C-BE89-51840D4608EB}" presName="invisiNode" presStyleLbl="node1" presStyleIdx="2" presStyleCnt="4"/>
      <dgm:spPr/>
    </dgm:pt>
    <dgm:pt modelId="{776C42CE-A2ED-4445-ABA3-4EB2A93E20B2}" type="pres">
      <dgm:prSet presAssocID="{F3CE6723-B9FF-4A3C-BE89-51840D4608EB}"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t>
        <a:bodyPr/>
        <a:lstStyle/>
        <a:p>
          <a:pPr rtl="1"/>
          <a:endParaRPr lang="ar-SA"/>
        </a:p>
      </dgm:t>
    </dgm:pt>
    <dgm:pt modelId="{06528276-4AD0-4E50-847F-CA6D476CBB37}" type="pres">
      <dgm:prSet presAssocID="{A26DCD1D-C9B0-446A-9E25-154DDF6CA88B}" presName="sibTrans" presStyleLbl="sibTrans2D1" presStyleIdx="0" presStyleCnt="0"/>
      <dgm:spPr/>
      <dgm:t>
        <a:bodyPr/>
        <a:lstStyle/>
        <a:p>
          <a:pPr rtl="1"/>
          <a:endParaRPr lang="ar-SA"/>
        </a:p>
      </dgm:t>
    </dgm:pt>
    <dgm:pt modelId="{86528F25-4B5F-46DF-A6FD-40959C84CDC9}" type="pres">
      <dgm:prSet presAssocID="{12E6819D-4CA1-4078-90BC-99857017F5E3}" presName="compNode" presStyleCnt="0"/>
      <dgm:spPr/>
    </dgm:pt>
    <dgm:pt modelId="{5A9D42FF-ECD2-41B1-93D2-5A8EDBDE82B7}" type="pres">
      <dgm:prSet presAssocID="{12E6819D-4CA1-4078-90BC-99857017F5E3}" presName="node" presStyleLbl="node1" presStyleIdx="3" presStyleCnt="4" custScaleX="115618" custLinFactNeighborX="-3544" custLinFactNeighborY="-1604">
        <dgm:presLayoutVars>
          <dgm:bulletEnabled val="1"/>
        </dgm:presLayoutVars>
      </dgm:prSet>
      <dgm:spPr/>
      <dgm:t>
        <a:bodyPr/>
        <a:lstStyle/>
        <a:p>
          <a:pPr rtl="1"/>
          <a:endParaRPr lang="ar-SA"/>
        </a:p>
      </dgm:t>
    </dgm:pt>
    <dgm:pt modelId="{0759AF6B-D571-4730-A03E-2A81881CCD91}" type="pres">
      <dgm:prSet presAssocID="{12E6819D-4CA1-4078-90BC-99857017F5E3}" presName="invisiNode" presStyleLbl="node1" presStyleIdx="3" presStyleCnt="4"/>
      <dgm:spPr/>
    </dgm:pt>
    <dgm:pt modelId="{FF380D16-894A-44CE-BF0B-FE9718FE35AF}" type="pres">
      <dgm:prSet presAssocID="{12E6819D-4CA1-4078-90BC-99857017F5E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t>
        <a:bodyPr/>
        <a:lstStyle/>
        <a:p>
          <a:pPr rtl="1"/>
          <a:endParaRPr lang="ar-SA"/>
        </a:p>
      </dgm:t>
    </dgm:pt>
  </dgm:ptLst>
  <dgm:cxnLst>
    <dgm:cxn modelId="{D0AF0A55-2A83-4750-9FCE-1F69F8B63F33}" srcId="{1A6AA67B-489B-4D9C-9590-41721B44244B}" destId="{1A16AC77-340B-4FC9-BD23-DB81871BD517}" srcOrd="0" destOrd="0" parTransId="{6A6B0A8A-759D-4F4D-9469-4D29DF2C8D72}" sibTransId="{5DD261CB-CA7D-47C9-8E12-C94147A4BEF7}"/>
    <dgm:cxn modelId="{598368E5-FE93-47DC-9D4E-B15B45BAEBD7}" type="presOf" srcId="{1A6AA67B-489B-4D9C-9590-41721B44244B}" destId="{614BDDA8-EA04-49C3-BC70-72FBE35D7DB8}" srcOrd="0" destOrd="0" presId="urn:microsoft.com/office/officeart/2005/8/layout/pList2#1"/>
    <dgm:cxn modelId="{3E42EFC8-0E32-49BC-95F9-C936A22C7B96}" srcId="{1A6AA67B-489B-4D9C-9590-41721B44244B}" destId="{12E6819D-4CA1-4078-90BC-99857017F5E3}" srcOrd="3" destOrd="0" parTransId="{54531D1C-38BC-4D37-A9BC-873B03C98916}" sibTransId="{058675BE-BE88-4931-B899-9645DB293A05}"/>
    <dgm:cxn modelId="{3A655672-D439-4840-A041-A0C69B0B2E4D}" type="presOf" srcId="{5DD261CB-CA7D-47C9-8E12-C94147A4BEF7}" destId="{21096496-7537-41E5-8BF2-B87D6D8A103D}" srcOrd="0" destOrd="0" presId="urn:microsoft.com/office/officeart/2005/8/layout/pList2#1"/>
    <dgm:cxn modelId="{A521DD36-F97D-4840-A5E3-AC03B25D08F9}" type="presOf" srcId="{14D9E7A2-C2B2-447A-87EE-1480F876D027}" destId="{588724E7-C66F-42CB-9B49-F404E18AEA68}" srcOrd="0" destOrd="0" presId="urn:microsoft.com/office/officeart/2005/8/layout/pList2#1"/>
    <dgm:cxn modelId="{6F79C5DB-430B-45FF-9658-6B588C6D3618}" type="presOf" srcId="{12E6819D-4CA1-4078-90BC-99857017F5E3}" destId="{5A9D42FF-ECD2-41B1-93D2-5A8EDBDE82B7}" srcOrd="0" destOrd="0" presId="urn:microsoft.com/office/officeart/2005/8/layout/pList2#1"/>
    <dgm:cxn modelId="{B4B483BD-8C8C-4281-9D76-A4D586237613}" srcId="{1A6AA67B-489B-4D9C-9590-41721B44244B}" destId="{F3CE6723-B9FF-4A3C-BE89-51840D4608EB}" srcOrd="2" destOrd="0" parTransId="{DC03E712-2A0E-4662-A60E-39698FFF9828}" sibTransId="{A26DCD1D-C9B0-446A-9E25-154DDF6CA88B}"/>
    <dgm:cxn modelId="{9FD17D17-31B5-44B2-B623-87EED28A9FBF}" type="presOf" srcId="{A26DCD1D-C9B0-446A-9E25-154DDF6CA88B}" destId="{06528276-4AD0-4E50-847F-CA6D476CBB37}" srcOrd="0" destOrd="0" presId="urn:microsoft.com/office/officeart/2005/8/layout/pList2#1"/>
    <dgm:cxn modelId="{6452E55F-C0F9-47A7-8DA4-20692590C538}" type="presOf" srcId="{F3CE6723-B9FF-4A3C-BE89-51840D4608EB}" destId="{58608F77-4E64-470E-BD54-59F1EF0D06D8}" srcOrd="0" destOrd="0" presId="urn:microsoft.com/office/officeart/2005/8/layout/pList2#1"/>
    <dgm:cxn modelId="{07D9E2E2-96A0-43FF-87D2-FA01749176EC}" type="presOf" srcId="{12DD4BCC-0A52-4006-AFDA-9B303A859C37}" destId="{C8A97F55-4D17-4E9C-A519-3966B49EF727}" srcOrd="0" destOrd="0" presId="urn:microsoft.com/office/officeart/2005/8/layout/pList2#1"/>
    <dgm:cxn modelId="{CE6B6779-AC57-4D54-A954-8A04758EFF1D}" srcId="{1A6AA67B-489B-4D9C-9590-41721B44244B}" destId="{12DD4BCC-0A52-4006-AFDA-9B303A859C37}" srcOrd="1" destOrd="0" parTransId="{4E7FF52A-BD7F-4126-B944-470E4E15B554}" sibTransId="{14D9E7A2-C2B2-447A-87EE-1480F876D027}"/>
    <dgm:cxn modelId="{2B82FF95-29AC-4E60-A9A1-710634B52F4C}" type="presOf" srcId="{1A16AC77-340B-4FC9-BD23-DB81871BD517}" destId="{4AA19884-DA5D-485D-A70A-30B00CFAC974}" srcOrd="0" destOrd="0" presId="urn:microsoft.com/office/officeart/2005/8/layout/pList2#1"/>
    <dgm:cxn modelId="{F1693D65-F6E0-4F2D-A9E8-3BCD955213D4}" type="presParOf" srcId="{614BDDA8-EA04-49C3-BC70-72FBE35D7DB8}" destId="{0C76F556-44D8-450B-854A-71AF1160730A}" srcOrd="0" destOrd="0" presId="urn:microsoft.com/office/officeart/2005/8/layout/pList2#1"/>
    <dgm:cxn modelId="{5A6279FD-F4A1-499F-B193-865D20A7379F}" type="presParOf" srcId="{614BDDA8-EA04-49C3-BC70-72FBE35D7DB8}" destId="{2B13F067-B78C-4241-8DEB-261F832DBB90}" srcOrd="1" destOrd="0" presId="urn:microsoft.com/office/officeart/2005/8/layout/pList2#1"/>
    <dgm:cxn modelId="{E5F03EE6-5EA6-4C03-AD9E-C690589F544C}" type="presParOf" srcId="{2B13F067-B78C-4241-8DEB-261F832DBB90}" destId="{A6301A35-80C8-4DD0-B7B0-55AC5F3CB2CF}" srcOrd="0" destOrd="0" presId="urn:microsoft.com/office/officeart/2005/8/layout/pList2#1"/>
    <dgm:cxn modelId="{9528803D-A737-46BD-9667-890D51D9C643}" type="presParOf" srcId="{A6301A35-80C8-4DD0-B7B0-55AC5F3CB2CF}" destId="{4AA19884-DA5D-485D-A70A-30B00CFAC974}" srcOrd="0" destOrd="0" presId="urn:microsoft.com/office/officeart/2005/8/layout/pList2#1"/>
    <dgm:cxn modelId="{99A25C0F-9734-4B6F-B95D-148C5FBC8937}" type="presParOf" srcId="{A6301A35-80C8-4DD0-B7B0-55AC5F3CB2CF}" destId="{B59B7BEF-B597-4D86-87E0-7E53478ABC14}" srcOrd="1" destOrd="0" presId="urn:microsoft.com/office/officeart/2005/8/layout/pList2#1"/>
    <dgm:cxn modelId="{6F099873-80A7-4782-A4E5-682E04D77F18}" type="presParOf" srcId="{A6301A35-80C8-4DD0-B7B0-55AC5F3CB2CF}" destId="{6F47A986-FE2C-4644-B9AE-29A190CB0894}" srcOrd="2" destOrd="0" presId="urn:microsoft.com/office/officeart/2005/8/layout/pList2#1"/>
    <dgm:cxn modelId="{1D3E14F2-84EA-4D66-A852-536BFC8FC1E1}" type="presParOf" srcId="{2B13F067-B78C-4241-8DEB-261F832DBB90}" destId="{21096496-7537-41E5-8BF2-B87D6D8A103D}" srcOrd="1" destOrd="0" presId="urn:microsoft.com/office/officeart/2005/8/layout/pList2#1"/>
    <dgm:cxn modelId="{3972A536-8182-4D2B-A2C1-0D22E57F760D}" type="presParOf" srcId="{2B13F067-B78C-4241-8DEB-261F832DBB90}" destId="{1A6E14FF-A269-47DB-A9EF-6011851430B9}" srcOrd="2" destOrd="0" presId="urn:microsoft.com/office/officeart/2005/8/layout/pList2#1"/>
    <dgm:cxn modelId="{C934414A-9C9A-4669-B4C9-2A97FFB0E6AF}" type="presParOf" srcId="{1A6E14FF-A269-47DB-A9EF-6011851430B9}" destId="{C8A97F55-4D17-4E9C-A519-3966B49EF727}" srcOrd="0" destOrd="0" presId="urn:microsoft.com/office/officeart/2005/8/layout/pList2#1"/>
    <dgm:cxn modelId="{081A5E05-019F-46FA-B3CB-43320ACBC89B}" type="presParOf" srcId="{1A6E14FF-A269-47DB-A9EF-6011851430B9}" destId="{A5985245-604D-40C9-A885-990ACD08F207}" srcOrd="1" destOrd="0" presId="urn:microsoft.com/office/officeart/2005/8/layout/pList2#1"/>
    <dgm:cxn modelId="{17BC2381-845D-4396-B1F4-1A957257E56A}" type="presParOf" srcId="{1A6E14FF-A269-47DB-A9EF-6011851430B9}" destId="{E43D873E-46AB-417E-9C9F-3F16E0A6563A}" srcOrd="2" destOrd="0" presId="urn:microsoft.com/office/officeart/2005/8/layout/pList2#1"/>
    <dgm:cxn modelId="{6FD1C570-8A34-4F99-A51C-0A709480C9A1}" type="presParOf" srcId="{2B13F067-B78C-4241-8DEB-261F832DBB90}" destId="{588724E7-C66F-42CB-9B49-F404E18AEA68}" srcOrd="3" destOrd="0" presId="urn:microsoft.com/office/officeart/2005/8/layout/pList2#1"/>
    <dgm:cxn modelId="{B10C5588-7E95-40B7-8AF2-E02164CEE4E5}" type="presParOf" srcId="{2B13F067-B78C-4241-8DEB-261F832DBB90}" destId="{9876629D-136E-4C76-889B-790E6D8EB3AD}" srcOrd="4" destOrd="0" presId="urn:microsoft.com/office/officeart/2005/8/layout/pList2#1"/>
    <dgm:cxn modelId="{A380A677-8ED3-4EFD-81E8-7B70809DAF8A}" type="presParOf" srcId="{9876629D-136E-4C76-889B-790E6D8EB3AD}" destId="{58608F77-4E64-470E-BD54-59F1EF0D06D8}" srcOrd="0" destOrd="0" presId="urn:microsoft.com/office/officeart/2005/8/layout/pList2#1"/>
    <dgm:cxn modelId="{B66CEA61-B0C4-4CB0-AB6E-68F9C3AC35B5}" type="presParOf" srcId="{9876629D-136E-4C76-889B-790E6D8EB3AD}" destId="{3238A5F7-9583-4F3B-9BF4-9A0D3C55EE41}" srcOrd="1" destOrd="0" presId="urn:microsoft.com/office/officeart/2005/8/layout/pList2#1"/>
    <dgm:cxn modelId="{A15F4129-5D45-49EB-9D3D-01ECF06EEE4C}" type="presParOf" srcId="{9876629D-136E-4C76-889B-790E6D8EB3AD}" destId="{776C42CE-A2ED-4445-ABA3-4EB2A93E20B2}" srcOrd="2" destOrd="0" presId="urn:microsoft.com/office/officeart/2005/8/layout/pList2#1"/>
    <dgm:cxn modelId="{C01F0261-99E5-4FC0-83DA-1DE8A353B05A}" type="presParOf" srcId="{2B13F067-B78C-4241-8DEB-261F832DBB90}" destId="{06528276-4AD0-4E50-847F-CA6D476CBB37}" srcOrd="5" destOrd="0" presId="urn:microsoft.com/office/officeart/2005/8/layout/pList2#1"/>
    <dgm:cxn modelId="{79EAA204-BCE1-426C-BCB5-6872C6CA6303}" type="presParOf" srcId="{2B13F067-B78C-4241-8DEB-261F832DBB90}" destId="{86528F25-4B5F-46DF-A6FD-40959C84CDC9}" srcOrd="6" destOrd="0" presId="urn:microsoft.com/office/officeart/2005/8/layout/pList2#1"/>
    <dgm:cxn modelId="{D125BDBA-1ACF-4094-B8B3-1131220DB791}" type="presParOf" srcId="{86528F25-4B5F-46DF-A6FD-40959C84CDC9}" destId="{5A9D42FF-ECD2-41B1-93D2-5A8EDBDE82B7}" srcOrd="0" destOrd="0" presId="urn:microsoft.com/office/officeart/2005/8/layout/pList2#1"/>
    <dgm:cxn modelId="{B2152E95-1F3B-4532-970A-0F2A1F0E0CD4}" type="presParOf" srcId="{86528F25-4B5F-46DF-A6FD-40959C84CDC9}" destId="{0759AF6B-D571-4730-A03E-2A81881CCD91}" srcOrd="1" destOrd="0" presId="urn:microsoft.com/office/officeart/2005/8/layout/pList2#1"/>
    <dgm:cxn modelId="{40720EDB-2BB6-42CA-8481-2D63A8249E43}" type="presParOf" srcId="{86528F25-4B5F-46DF-A6FD-40959C84CDC9}" destId="{FF380D16-894A-44CE-BF0B-FE9718FE35AF}"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21FAF0-AEC4-44A2-87B3-F3F9A3D5A215}" type="doc">
      <dgm:prSet loTypeId="urn:microsoft.com/office/officeart/2005/8/layout/list1" loCatId="list" qsTypeId="urn:microsoft.com/office/officeart/2005/8/quickstyle/simple1" qsCatId="simple" csTypeId="urn:microsoft.com/office/officeart/2005/8/colors/colorful1#1" csCatId="colorful" phldr="1"/>
      <dgm:spPr/>
      <dgm:t>
        <a:bodyPr/>
        <a:lstStyle/>
        <a:p>
          <a:pPr rtl="1"/>
          <a:endParaRPr lang="ar-SA"/>
        </a:p>
      </dgm:t>
    </dgm:pt>
    <dgm:pt modelId="{9ADB9D1D-E7C6-454F-BF8A-775EEFA26173}">
      <dgm:prSet phldrT="[نص]" custT="1"/>
      <dgm:spPr/>
      <dgm:t>
        <a:bodyPr/>
        <a:lstStyle/>
        <a:p>
          <a:pPr algn="ctr" rtl="1"/>
          <a:r>
            <a:rPr lang="ar-SA" sz="2400" b="1" smtClean="0"/>
            <a:t>إصدار الأحكام ( التعميم السلبي )</a:t>
          </a:r>
          <a:endParaRPr lang="ar-SA" sz="2400" b="1" dirty="0"/>
        </a:p>
      </dgm:t>
    </dgm:pt>
    <dgm:pt modelId="{34028B0F-0938-400A-9745-9174D139A8A0}" type="parTrans" cxnId="{CCDE217E-14D9-4482-B722-B5CE541ED492}">
      <dgm:prSet/>
      <dgm:spPr/>
      <dgm:t>
        <a:bodyPr/>
        <a:lstStyle/>
        <a:p>
          <a:pPr rtl="1"/>
          <a:endParaRPr lang="ar-SA"/>
        </a:p>
      </dgm:t>
    </dgm:pt>
    <dgm:pt modelId="{60A49E56-49A9-44A5-86F4-7D1AE77346E8}" type="sibTrans" cxnId="{CCDE217E-14D9-4482-B722-B5CE541ED492}">
      <dgm:prSet/>
      <dgm:spPr/>
      <dgm:t>
        <a:bodyPr/>
        <a:lstStyle/>
        <a:p>
          <a:pPr rtl="1"/>
          <a:endParaRPr lang="ar-SA"/>
        </a:p>
      </dgm:t>
    </dgm:pt>
    <dgm:pt modelId="{328A0351-0048-45E2-86CD-E9E028636287}">
      <dgm:prSet phldrT="[نص]" custT="1"/>
      <dgm:spPr/>
      <dgm:t>
        <a:bodyPr/>
        <a:lstStyle/>
        <a:p>
          <a:pPr algn="ctr" rtl="1"/>
          <a:r>
            <a:rPr lang="ar-SA" sz="2400" b="1" smtClean="0"/>
            <a:t>قراءة الأفكار والتكهن</a:t>
          </a:r>
          <a:endParaRPr lang="ar-SA" sz="2400" b="1" dirty="0"/>
        </a:p>
      </dgm:t>
    </dgm:pt>
    <dgm:pt modelId="{222D7C39-F964-4EA1-B599-FFE32D1C52BF}" type="parTrans" cxnId="{02960811-80C5-4CEA-8621-D1B65FEE6785}">
      <dgm:prSet/>
      <dgm:spPr/>
      <dgm:t>
        <a:bodyPr/>
        <a:lstStyle/>
        <a:p>
          <a:pPr rtl="1"/>
          <a:endParaRPr lang="ar-SA"/>
        </a:p>
      </dgm:t>
    </dgm:pt>
    <dgm:pt modelId="{B7FAF6EF-62F6-49E5-894F-8EAB55CBACA2}" type="sibTrans" cxnId="{02960811-80C5-4CEA-8621-D1B65FEE6785}">
      <dgm:prSet/>
      <dgm:spPr/>
      <dgm:t>
        <a:bodyPr/>
        <a:lstStyle/>
        <a:p>
          <a:pPr rtl="1"/>
          <a:endParaRPr lang="ar-SA"/>
        </a:p>
      </dgm:t>
    </dgm:pt>
    <dgm:pt modelId="{3192F632-F7F5-4E41-B881-2716DA1BEFD2}">
      <dgm:prSet phldrT="[نص]" custT="1"/>
      <dgm:spPr/>
      <dgm:t>
        <a:bodyPr/>
        <a:lstStyle/>
        <a:p>
          <a:pPr algn="ctr" rtl="1"/>
          <a:r>
            <a:rPr lang="ar-SA" sz="2400" b="1" smtClean="0"/>
            <a:t>التفكير المتصلب</a:t>
          </a:r>
          <a:endParaRPr lang="ar-SA" sz="2400" b="1" dirty="0"/>
        </a:p>
      </dgm:t>
    </dgm:pt>
    <dgm:pt modelId="{FA5D8C03-F782-4997-B8E2-86B0472C918E}" type="parTrans" cxnId="{3047CF2D-39D9-4674-AB73-BC2EC4DFEA42}">
      <dgm:prSet/>
      <dgm:spPr/>
      <dgm:t>
        <a:bodyPr/>
        <a:lstStyle/>
        <a:p>
          <a:pPr rtl="1"/>
          <a:endParaRPr lang="ar-SA"/>
        </a:p>
      </dgm:t>
    </dgm:pt>
    <dgm:pt modelId="{A9B48BE5-DCAF-46CF-B5A0-333A5F2BB98D}" type="sibTrans" cxnId="{3047CF2D-39D9-4674-AB73-BC2EC4DFEA42}">
      <dgm:prSet/>
      <dgm:spPr/>
      <dgm:t>
        <a:bodyPr/>
        <a:lstStyle/>
        <a:p>
          <a:pPr rtl="1"/>
          <a:endParaRPr lang="ar-SA"/>
        </a:p>
      </dgm:t>
    </dgm:pt>
    <dgm:pt modelId="{0D2E2D70-7D64-4A76-9560-0F19E9A3B363}">
      <dgm:prSet phldrT="[نص]" custT="1"/>
      <dgm:spPr/>
      <dgm:t>
        <a:bodyPr/>
        <a:lstStyle/>
        <a:p>
          <a:pPr algn="ctr" rtl="1"/>
          <a:r>
            <a:rPr lang="ar-SA" sz="2400" b="1" smtClean="0"/>
            <a:t>التصوير الكارثي للأمور( التهويل )</a:t>
          </a:r>
          <a:endParaRPr lang="ar-SA" sz="2400" b="1" dirty="0"/>
        </a:p>
      </dgm:t>
    </dgm:pt>
    <dgm:pt modelId="{407D0C95-8DE6-4770-B442-077D5B9C0B7B}" type="parTrans" cxnId="{30C88AF4-F17D-4DE4-AEFC-EFC1D0D055E6}">
      <dgm:prSet/>
      <dgm:spPr/>
      <dgm:t>
        <a:bodyPr/>
        <a:lstStyle/>
        <a:p>
          <a:pPr rtl="1"/>
          <a:endParaRPr lang="ar-SA"/>
        </a:p>
      </dgm:t>
    </dgm:pt>
    <dgm:pt modelId="{B48A1EEA-6382-4D2F-A244-DF0F2B320FE2}" type="sibTrans" cxnId="{30C88AF4-F17D-4DE4-AEFC-EFC1D0D055E6}">
      <dgm:prSet/>
      <dgm:spPr/>
      <dgm:t>
        <a:bodyPr/>
        <a:lstStyle/>
        <a:p>
          <a:pPr rtl="1"/>
          <a:endParaRPr lang="ar-SA"/>
        </a:p>
      </dgm:t>
    </dgm:pt>
    <dgm:pt modelId="{14E67E95-93C1-4556-AFBA-09AE36A163B6}">
      <dgm:prSet phldrT="[نص]" custT="1"/>
      <dgm:spPr/>
      <dgm:t>
        <a:bodyPr/>
        <a:lstStyle/>
        <a:p>
          <a:pPr algn="ctr" rtl="1"/>
          <a:r>
            <a:rPr lang="ar-SA" sz="2400" b="1" dirty="0" smtClean="0"/>
            <a:t>الأحكام العاطفية </a:t>
          </a:r>
          <a:endParaRPr lang="ar-SA" sz="2400" b="1" dirty="0"/>
        </a:p>
      </dgm:t>
    </dgm:pt>
    <dgm:pt modelId="{76A1A998-1254-4D1A-873A-DC00E85E333E}" type="parTrans" cxnId="{F0AB2E94-34C6-4795-BA45-39A5B860734B}">
      <dgm:prSet/>
      <dgm:spPr/>
      <dgm:t>
        <a:bodyPr/>
        <a:lstStyle/>
        <a:p>
          <a:pPr rtl="1"/>
          <a:endParaRPr lang="ar-SA"/>
        </a:p>
      </dgm:t>
    </dgm:pt>
    <dgm:pt modelId="{931862C4-377D-4037-B44C-C679432F9DC1}" type="sibTrans" cxnId="{F0AB2E94-34C6-4795-BA45-39A5B860734B}">
      <dgm:prSet/>
      <dgm:spPr/>
      <dgm:t>
        <a:bodyPr/>
        <a:lstStyle/>
        <a:p>
          <a:pPr rtl="1"/>
          <a:endParaRPr lang="ar-SA"/>
        </a:p>
      </dgm:t>
    </dgm:pt>
    <dgm:pt modelId="{7F92B83A-FEFF-45B9-8DC9-E5B46B5787B2}" type="pres">
      <dgm:prSet presAssocID="{CD21FAF0-AEC4-44A2-87B3-F3F9A3D5A215}" presName="linear" presStyleCnt="0">
        <dgm:presLayoutVars>
          <dgm:dir/>
          <dgm:animLvl val="lvl"/>
          <dgm:resizeHandles val="exact"/>
        </dgm:presLayoutVars>
      </dgm:prSet>
      <dgm:spPr/>
      <dgm:t>
        <a:bodyPr/>
        <a:lstStyle/>
        <a:p>
          <a:pPr rtl="1"/>
          <a:endParaRPr lang="ar-SA"/>
        </a:p>
      </dgm:t>
    </dgm:pt>
    <dgm:pt modelId="{E07C9755-49CB-4F09-A68B-A62A12A7F992}" type="pres">
      <dgm:prSet presAssocID="{9ADB9D1D-E7C6-454F-BF8A-775EEFA26173}" presName="parentLin" presStyleCnt="0"/>
      <dgm:spPr/>
    </dgm:pt>
    <dgm:pt modelId="{ED4E73F8-6A74-4CCF-88BA-DAD536BBF39E}" type="pres">
      <dgm:prSet presAssocID="{9ADB9D1D-E7C6-454F-BF8A-775EEFA26173}" presName="parentLeftMargin" presStyleLbl="node1" presStyleIdx="0" presStyleCnt="5"/>
      <dgm:spPr/>
      <dgm:t>
        <a:bodyPr/>
        <a:lstStyle/>
        <a:p>
          <a:pPr rtl="1"/>
          <a:endParaRPr lang="ar-SA"/>
        </a:p>
      </dgm:t>
    </dgm:pt>
    <dgm:pt modelId="{1167B766-CD7A-4106-80E8-440D7350A0EE}" type="pres">
      <dgm:prSet presAssocID="{9ADB9D1D-E7C6-454F-BF8A-775EEFA26173}" presName="parentText" presStyleLbl="node1" presStyleIdx="0" presStyleCnt="5" custScaleX="131852" custScaleY="78266">
        <dgm:presLayoutVars>
          <dgm:chMax val="0"/>
          <dgm:bulletEnabled val="1"/>
        </dgm:presLayoutVars>
      </dgm:prSet>
      <dgm:spPr/>
      <dgm:t>
        <a:bodyPr/>
        <a:lstStyle/>
        <a:p>
          <a:pPr rtl="1"/>
          <a:endParaRPr lang="ar-SA"/>
        </a:p>
      </dgm:t>
    </dgm:pt>
    <dgm:pt modelId="{592ABC84-6AB5-4229-85CB-392D98B48940}" type="pres">
      <dgm:prSet presAssocID="{9ADB9D1D-E7C6-454F-BF8A-775EEFA26173}" presName="negativeSpace" presStyleCnt="0"/>
      <dgm:spPr/>
    </dgm:pt>
    <dgm:pt modelId="{18104B7C-7C93-41FA-AB25-016A3700D7FA}" type="pres">
      <dgm:prSet presAssocID="{9ADB9D1D-E7C6-454F-BF8A-775EEFA26173}" presName="childText" presStyleLbl="conFgAcc1" presStyleIdx="0" presStyleCnt="5">
        <dgm:presLayoutVars>
          <dgm:bulletEnabled val="1"/>
        </dgm:presLayoutVars>
      </dgm:prSet>
      <dgm:spPr/>
    </dgm:pt>
    <dgm:pt modelId="{DF204EA7-B7A1-4512-8E03-BE7F40872CF4}" type="pres">
      <dgm:prSet presAssocID="{60A49E56-49A9-44A5-86F4-7D1AE77346E8}" presName="spaceBetweenRectangles" presStyleCnt="0"/>
      <dgm:spPr/>
    </dgm:pt>
    <dgm:pt modelId="{C14EF3B0-6F9F-4616-A1F8-83F259348422}" type="pres">
      <dgm:prSet presAssocID="{328A0351-0048-45E2-86CD-E9E028636287}" presName="parentLin" presStyleCnt="0"/>
      <dgm:spPr/>
    </dgm:pt>
    <dgm:pt modelId="{C891CF60-74A2-4ABC-A601-0DCB281A0FBF}" type="pres">
      <dgm:prSet presAssocID="{328A0351-0048-45E2-86CD-E9E028636287}" presName="parentLeftMargin" presStyleLbl="node1" presStyleIdx="0" presStyleCnt="5"/>
      <dgm:spPr/>
      <dgm:t>
        <a:bodyPr/>
        <a:lstStyle/>
        <a:p>
          <a:pPr rtl="1"/>
          <a:endParaRPr lang="ar-SA"/>
        </a:p>
      </dgm:t>
    </dgm:pt>
    <dgm:pt modelId="{5830B2A2-04F3-4455-8E29-37C447BFF178}" type="pres">
      <dgm:prSet presAssocID="{328A0351-0048-45E2-86CD-E9E028636287}" presName="parentText" presStyleLbl="node1" presStyleIdx="1" presStyleCnt="5">
        <dgm:presLayoutVars>
          <dgm:chMax val="0"/>
          <dgm:bulletEnabled val="1"/>
        </dgm:presLayoutVars>
      </dgm:prSet>
      <dgm:spPr/>
      <dgm:t>
        <a:bodyPr/>
        <a:lstStyle/>
        <a:p>
          <a:pPr rtl="1"/>
          <a:endParaRPr lang="ar-SA"/>
        </a:p>
      </dgm:t>
    </dgm:pt>
    <dgm:pt modelId="{5314096C-BC25-41ED-97F4-7865E50C65F6}" type="pres">
      <dgm:prSet presAssocID="{328A0351-0048-45E2-86CD-E9E028636287}" presName="negativeSpace" presStyleCnt="0"/>
      <dgm:spPr/>
    </dgm:pt>
    <dgm:pt modelId="{CA0B15EF-EC0B-40DC-B087-51A9B0E6D39D}" type="pres">
      <dgm:prSet presAssocID="{328A0351-0048-45E2-86CD-E9E028636287}" presName="childText" presStyleLbl="conFgAcc1" presStyleIdx="1" presStyleCnt="5">
        <dgm:presLayoutVars>
          <dgm:bulletEnabled val="1"/>
        </dgm:presLayoutVars>
      </dgm:prSet>
      <dgm:spPr/>
    </dgm:pt>
    <dgm:pt modelId="{39B4BE63-10DD-40D5-9144-08B601E3C958}" type="pres">
      <dgm:prSet presAssocID="{B7FAF6EF-62F6-49E5-894F-8EAB55CBACA2}" presName="spaceBetweenRectangles" presStyleCnt="0"/>
      <dgm:spPr/>
    </dgm:pt>
    <dgm:pt modelId="{2CBE1852-2D92-47AD-B437-CB5D1B599428}" type="pres">
      <dgm:prSet presAssocID="{3192F632-F7F5-4E41-B881-2716DA1BEFD2}" presName="parentLin" presStyleCnt="0"/>
      <dgm:spPr/>
    </dgm:pt>
    <dgm:pt modelId="{129A53B3-A0DC-41EE-8223-1A3D5B073001}" type="pres">
      <dgm:prSet presAssocID="{3192F632-F7F5-4E41-B881-2716DA1BEFD2}" presName="parentLeftMargin" presStyleLbl="node1" presStyleIdx="1" presStyleCnt="5"/>
      <dgm:spPr/>
      <dgm:t>
        <a:bodyPr/>
        <a:lstStyle/>
        <a:p>
          <a:pPr rtl="1"/>
          <a:endParaRPr lang="ar-SA"/>
        </a:p>
      </dgm:t>
    </dgm:pt>
    <dgm:pt modelId="{7E7621B5-19E9-4969-AEDE-11A939E2E81A}" type="pres">
      <dgm:prSet presAssocID="{3192F632-F7F5-4E41-B881-2716DA1BEFD2}" presName="parentText" presStyleLbl="node1" presStyleIdx="2" presStyleCnt="5">
        <dgm:presLayoutVars>
          <dgm:chMax val="0"/>
          <dgm:bulletEnabled val="1"/>
        </dgm:presLayoutVars>
      </dgm:prSet>
      <dgm:spPr/>
      <dgm:t>
        <a:bodyPr/>
        <a:lstStyle/>
        <a:p>
          <a:pPr rtl="1"/>
          <a:endParaRPr lang="ar-SA"/>
        </a:p>
      </dgm:t>
    </dgm:pt>
    <dgm:pt modelId="{78A2CF4F-820E-4360-A403-4B9963A9DD79}" type="pres">
      <dgm:prSet presAssocID="{3192F632-F7F5-4E41-B881-2716DA1BEFD2}" presName="negativeSpace" presStyleCnt="0"/>
      <dgm:spPr/>
    </dgm:pt>
    <dgm:pt modelId="{36451DF9-67E5-4CDD-A298-D2EAE987389E}" type="pres">
      <dgm:prSet presAssocID="{3192F632-F7F5-4E41-B881-2716DA1BEFD2}" presName="childText" presStyleLbl="conFgAcc1" presStyleIdx="2" presStyleCnt="5">
        <dgm:presLayoutVars>
          <dgm:bulletEnabled val="1"/>
        </dgm:presLayoutVars>
      </dgm:prSet>
      <dgm:spPr/>
    </dgm:pt>
    <dgm:pt modelId="{1303BCFD-0E24-4CA3-894D-6D6B8CB581C9}" type="pres">
      <dgm:prSet presAssocID="{A9B48BE5-DCAF-46CF-B5A0-333A5F2BB98D}" presName="spaceBetweenRectangles" presStyleCnt="0"/>
      <dgm:spPr/>
    </dgm:pt>
    <dgm:pt modelId="{6BA9E1BC-B6AB-4FEA-9970-B90A572143AB}" type="pres">
      <dgm:prSet presAssocID="{0D2E2D70-7D64-4A76-9560-0F19E9A3B363}" presName="parentLin" presStyleCnt="0"/>
      <dgm:spPr/>
    </dgm:pt>
    <dgm:pt modelId="{92D3B73A-1C48-46B7-874D-872AB477DDE9}" type="pres">
      <dgm:prSet presAssocID="{0D2E2D70-7D64-4A76-9560-0F19E9A3B363}" presName="parentLeftMargin" presStyleLbl="node1" presStyleIdx="2" presStyleCnt="5"/>
      <dgm:spPr/>
      <dgm:t>
        <a:bodyPr/>
        <a:lstStyle/>
        <a:p>
          <a:pPr rtl="1"/>
          <a:endParaRPr lang="ar-SA"/>
        </a:p>
      </dgm:t>
    </dgm:pt>
    <dgm:pt modelId="{2C878BBB-CFD2-41CB-BB3B-A6C8F6771E5B}" type="pres">
      <dgm:prSet presAssocID="{0D2E2D70-7D64-4A76-9560-0F19E9A3B363}" presName="parentText" presStyleLbl="node1" presStyleIdx="3" presStyleCnt="5" custScaleX="142857">
        <dgm:presLayoutVars>
          <dgm:chMax val="0"/>
          <dgm:bulletEnabled val="1"/>
        </dgm:presLayoutVars>
      </dgm:prSet>
      <dgm:spPr/>
      <dgm:t>
        <a:bodyPr/>
        <a:lstStyle/>
        <a:p>
          <a:pPr rtl="1"/>
          <a:endParaRPr lang="ar-SA"/>
        </a:p>
      </dgm:t>
    </dgm:pt>
    <dgm:pt modelId="{8D967840-0AF9-4CCC-8BB6-75DA73E39BCD}" type="pres">
      <dgm:prSet presAssocID="{0D2E2D70-7D64-4A76-9560-0F19E9A3B363}" presName="negativeSpace" presStyleCnt="0"/>
      <dgm:spPr/>
    </dgm:pt>
    <dgm:pt modelId="{0518CCD4-608F-4776-9587-D4CDF37BF6AE}" type="pres">
      <dgm:prSet presAssocID="{0D2E2D70-7D64-4A76-9560-0F19E9A3B363}" presName="childText" presStyleLbl="conFgAcc1" presStyleIdx="3" presStyleCnt="5">
        <dgm:presLayoutVars>
          <dgm:bulletEnabled val="1"/>
        </dgm:presLayoutVars>
      </dgm:prSet>
      <dgm:spPr/>
    </dgm:pt>
    <dgm:pt modelId="{63010A18-1B21-4253-AA0F-857248D9AD70}" type="pres">
      <dgm:prSet presAssocID="{B48A1EEA-6382-4D2F-A244-DF0F2B320FE2}" presName="spaceBetweenRectangles" presStyleCnt="0"/>
      <dgm:spPr/>
    </dgm:pt>
    <dgm:pt modelId="{5C9E7B8C-718E-4488-8DA4-38EB56319DC7}" type="pres">
      <dgm:prSet presAssocID="{14E67E95-93C1-4556-AFBA-09AE36A163B6}" presName="parentLin" presStyleCnt="0"/>
      <dgm:spPr/>
    </dgm:pt>
    <dgm:pt modelId="{92BCB173-4E67-47E3-AC43-D6BFCFCCDAB9}" type="pres">
      <dgm:prSet presAssocID="{14E67E95-93C1-4556-AFBA-09AE36A163B6}" presName="parentLeftMargin" presStyleLbl="node1" presStyleIdx="3" presStyleCnt="5"/>
      <dgm:spPr/>
      <dgm:t>
        <a:bodyPr/>
        <a:lstStyle/>
        <a:p>
          <a:pPr rtl="1"/>
          <a:endParaRPr lang="ar-SA"/>
        </a:p>
      </dgm:t>
    </dgm:pt>
    <dgm:pt modelId="{5D9422E0-D26A-4BB4-9B07-34BEB5CD2D96}" type="pres">
      <dgm:prSet presAssocID="{14E67E95-93C1-4556-AFBA-09AE36A163B6}" presName="parentText" presStyleLbl="node1" presStyleIdx="4" presStyleCnt="5">
        <dgm:presLayoutVars>
          <dgm:chMax val="0"/>
          <dgm:bulletEnabled val="1"/>
        </dgm:presLayoutVars>
      </dgm:prSet>
      <dgm:spPr/>
      <dgm:t>
        <a:bodyPr/>
        <a:lstStyle/>
        <a:p>
          <a:pPr rtl="1"/>
          <a:endParaRPr lang="ar-SA"/>
        </a:p>
      </dgm:t>
    </dgm:pt>
    <dgm:pt modelId="{94EE2FDA-182E-4BD6-850D-AF756E98515B}" type="pres">
      <dgm:prSet presAssocID="{14E67E95-93C1-4556-AFBA-09AE36A163B6}" presName="negativeSpace" presStyleCnt="0"/>
      <dgm:spPr/>
    </dgm:pt>
    <dgm:pt modelId="{2318A660-EF1C-47BE-AFD2-EBD1A56FC563}" type="pres">
      <dgm:prSet presAssocID="{14E67E95-93C1-4556-AFBA-09AE36A163B6}" presName="childText" presStyleLbl="conFgAcc1" presStyleIdx="4" presStyleCnt="5">
        <dgm:presLayoutVars>
          <dgm:bulletEnabled val="1"/>
        </dgm:presLayoutVars>
      </dgm:prSet>
      <dgm:spPr/>
    </dgm:pt>
  </dgm:ptLst>
  <dgm:cxnLst>
    <dgm:cxn modelId="{02960811-80C5-4CEA-8621-D1B65FEE6785}" srcId="{CD21FAF0-AEC4-44A2-87B3-F3F9A3D5A215}" destId="{328A0351-0048-45E2-86CD-E9E028636287}" srcOrd="1" destOrd="0" parTransId="{222D7C39-F964-4EA1-B599-FFE32D1C52BF}" sibTransId="{B7FAF6EF-62F6-49E5-894F-8EAB55CBACA2}"/>
    <dgm:cxn modelId="{AB1A6A95-4BC8-4004-8D42-A88191AEBE72}" type="presOf" srcId="{9ADB9D1D-E7C6-454F-BF8A-775EEFA26173}" destId="{ED4E73F8-6A74-4CCF-88BA-DAD536BBF39E}" srcOrd="0" destOrd="0" presId="urn:microsoft.com/office/officeart/2005/8/layout/list1"/>
    <dgm:cxn modelId="{77238F3C-BBC3-48E0-AB3D-D524C1B730E3}" type="presOf" srcId="{0D2E2D70-7D64-4A76-9560-0F19E9A3B363}" destId="{92D3B73A-1C48-46B7-874D-872AB477DDE9}" srcOrd="0" destOrd="0" presId="urn:microsoft.com/office/officeart/2005/8/layout/list1"/>
    <dgm:cxn modelId="{3047CF2D-39D9-4674-AB73-BC2EC4DFEA42}" srcId="{CD21FAF0-AEC4-44A2-87B3-F3F9A3D5A215}" destId="{3192F632-F7F5-4E41-B881-2716DA1BEFD2}" srcOrd="2" destOrd="0" parTransId="{FA5D8C03-F782-4997-B8E2-86B0472C918E}" sibTransId="{A9B48BE5-DCAF-46CF-B5A0-333A5F2BB98D}"/>
    <dgm:cxn modelId="{F0AB2E94-34C6-4795-BA45-39A5B860734B}" srcId="{CD21FAF0-AEC4-44A2-87B3-F3F9A3D5A215}" destId="{14E67E95-93C1-4556-AFBA-09AE36A163B6}" srcOrd="4" destOrd="0" parTransId="{76A1A998-1254-4D1A-873A-DC00E85E333E}" sibTransId="{931862C4-377D-4037-B44C-C679432F9DC1}"/>
    <dgm:cxn modelId="{B7063371-BDB9-4ED5-8A7A-8D143FE1AD1F}" type="presOf" srcId="{14E67E95-93C1-4556-AFBA-09AE36A163B6}" destId="{92BCB173-4E67-47E3-AC43-D6BFCFCCDAB9}" srcOrd="0" destOrd="0" presId="urn:microsoft.com/office/officeart/2005/8/layout/list1"/>
    <dgm:cxn modelId="{698646B3-64C8-4125-8F09-397B5F932CED}" type="presOf" srcId="{328A0351-0048-45E2-86CD-E9E028636287}" destId="{5830B2A2-04F3-4455-8E29-37C447BFF178}" srcOrd="1" destOrd="0" presId="urn:microsoft.com/office/officeart/2005/8/layout/list1"/>
    <dgm:cxn modelId="{5B5A807F-E046-45D8-983E-46C8B26E4A85}" type="presOf" srcId="{3192F632-F7F5-4E41-B881-2716DA1BEFD2}" destId="{129A53B3-A0DC-41EE-8223-1A3D5B073001}" srcOrd="0" destOrd="0" presId="urn:microsoft.com/office/officeart/2005/8/layout/list1"/>
    <dgm:cxn modelId="{BC274141-EBEC-4B80-9B24-56D62D539AFE}" type="presOf" srcId="{328A0351-0048-45E2-86CD-E9E028636287}" destId="{C891CF60-74A2-4ABC-A601-0DCB281A0FBF}" srcOrd="0" destOrd="0" presId="urn:microsoft.com/office/officeart/2005/8/layout/list1"/>
    <dgm:cxn modelId="{565AE19B-2D83-47F1-913E-0EF034667CA4}" type="presOf" srcId="{3192F632-F7F5-4E41-B881-2716DA1BEFD2}" destId="{7E7621B5-19E9-4969-AEDE-11A939E2E81A}" srcOrd="1" destOrd="0" presId="urn:microsoft.com/office/officeart/2005/8/layout/list1"/>
    <dgm:cxn modelId="{30C88AF4-F17D-4DE4-AEFC-EFC1D0D055E6}" srcId="{CD21FAF0-AEC4-44A2-87B3-F3F9A3D5A215}" destId="{0D2E2D70-7D64-4A76-9560-0F19E9A3B363}" srcOrd="3" destOrd="0" parTransId="{407D0C95-8DE6-4770-B442-077D5B9C0B7B}" sibTransId="{B48A1EEA-6382-4D2F-A244-DF0F2B320FE2}"/>
    <dgm:cxn modelId="{5964777E-5266-4A95-94AF-D2BFB94CA30D}" type="presOf" srcId="{14E67E95-93C1-4556-AFBA-09AE36A163B6}" destId="{5D9422E0-D26A-4BB4-9B07-34BEB5CD2D96}" srcOrd="1" destOrd="0" presId="urn:microsoft.com/office/officeart/2005/8/layout/list1"/>
    <dgm:cxn modelId="{BAD13DDA-ABDB-4824-B5F8-6C4C83F6AEC5}" type="presOf" srcId="{CD21FAF0-AEC4-44A2-87B3-F3F9A3D5A215}" destId="{7F92B83A-FEFF-45B9-8DC9-E5B46B5787B2}" srcOrd="0" destOrd="0" presId="urn:microsoft.com/office/officeart/2005/8/layout/list1"/>
    <dgm:cxn modelId="{CCDE217E-14D9-4482-B722-B5CE541ED492}" srcId="{CD21FAF0-AEC4-44A2-87B3-F3F9A3D5A215}" destId="{9ADB9D1D-E7C6-454F-BF8A-775EEFA26173}" srcOrd="0" destOrd="0" parTransId="{34028B0F-0938-400A-9745-9174D139A8A0}" sibTransId="{60A49E56-49A9-44A5-86F4-7D1AE77346E8}"/>
    <dgm:cxn modelId="{017B71AB-63FC-469D-8A99-0F2743C5DDEC}" type="presOf" srcId="{9ADB9D1D-E7C6-454F-BF8A-775EEFA26173}" destId="{1167B766-CD7A-4106-80E8-440D7350A0EE}" srcOrd="1" destOrd="0" presId="urn:microsoft.com/office/officeart/2005/8/layout/list1"/>
    <dgm:cxn modelId="{6056BA0F-95D0-43F9-A586-C0350D747810}" type="presOf" srcId="{0D2E2D70-7D64-4A76-9560-0F19E9A3B363}" destId="{2C878BBB-CFD2-41CB-BB3B-A6C8F6771E5B}" srcOrd="1" destOrd="0" presId="urn:microsoft.com/office/officeart/2005/8/layout/list1"/>
    <dgm:cxn modelId="{86D154E0-79EB-4DDC-BDA6-A60C57E0F5E7}" type="presParOf" srcId="{7F92B83A-FEFF-45B9-8DC9-E5B46B5787B2}" destId="{E07C9755-49CB-4F09-A68B-A62A12A7F992}" srcOrd="0" destOrd="0" presId="urn:microsoft.com/office/officeart/2005/8/layout/list1"/>
    <dgm:cxn modelId="{8E655694-938F-464F-9EAB-D26F1F06A5BE}" type="presParOf" srcId="{E07C9755-49CB-4F09-A68B-A62A12A7F992}" destId="{ED4E73F8-6A74-4CCF-88BA-DAD536BBF39E}" srcOrd="0" destOrd="0" presId="urn:microsoft.com/office/officeart/2005/8/layout/list1"/>
    <dgm:cxn modelId="{14569DF0-D544-433F-B763-6AECF473EAAA}" type="presParOf" srcId="{E07C9755-49CB-4F09-A68B-A62A12A7F992}" destId="{1167B766-CD7A-4106-80E8-440D7350A0EE}" srcOrd="1" destOrd="0" presId="urn:microsoft.com/office/officeart/2005/8/layout/list1"/>
    <dgm:cxn modelId="{A5F95271-C64B-44FD-AE2C-B4955A7F1933}" type="presParOf" srcId="{7F92B83A-FEFF-45B9-8DC9-E5B46B5787B2}" destId="{592ABC84-6AB5-4229-85CB-392D98B48940}" srcOrd="1" destOrd="0" presId="urn:microsoft.com/office/officeart/2005/8/layout/list1"/>
    <dgm:cxn modelId="{80FF8F58-ABBE-4312-BDB2-EEB025A83A7F}" type="presParOf" srcId="{7F92B83A-FEFF-45B9-8DC9-E5B46B5787B2}" destId="{18104B7C-7C93-41FA-AB25-016A3700D7FA}" srcOrd="2" destOrd="0" presId="urn:microsoft.com/office/officeart/2005/8/layout/list1"/>
    <dgm:cxn modelId="{6E4E9378-62E9-4002-A2AF-9C1673FC6AA8}" type="presParOf" srcId="{7F92B83A-FEFF-45B9-8DC9-E5B46B5787B2}" destId="{DF204EA7-B7A1-4512-8E03-BE7F40872CF4}" srcOrd="3" destOrd="0" presId="urn:microsoft.com/office/officeart/2005/8/layout/list1"/>
    <dgm:cxn modelId="{2D27E47C-5E78-4FB8-B3DB-4BA9C2570F7C}" type="presParOf" srcId="{7F92B83A-FEFF-45B9-8DC9-E5B46B5787B2}" destId="{C14EF3B0-6F9F-4616-A1F8-83F259348422}" srcOrd="4" destOrd="0" presId="urn:microsoft.com/office/officeart/2005/8/layout/list1"/>
    <dgm:cxn modelId="{FDDB2642-7EC8-4585-8D84-4EE752077776}" type="presParOf" srcId="{C14EF3B0-6F9F-4616-A1F8-83F259348422}" destId="{C891CF60-74A2-4ABC-A601-0DCB281A0FBF}" srcOrd="0" destOrd="0" presId="urn:microsoft.com/office/officeart/2005/8/layout/list1"/>
    <dgm:cxn modelId="{C9491C0A-6EB3-41D4-B783-75FB252E4D96}" type="presParOf" srcId="{C14EF3B0-6F9F-4616-A1F8-83F259348422}" destId="{5830B2A2-04F3-4455-8E29-37C447BFF178}" srcOrd="1" destOrd="0" presId="urn:microsoft.com/office/officeart/2005/8/layout/list1"/>
    <dgm:cxn modelId="{A5F732BA-3056-494A-B356-F331D2EB6DC4}" type="presParOf" srcId="{7F92B83A-FEFF-45B9-8DC9-E5B46B5787B2}" destId="{5314096C-BC25-41ED-97F4-7865E50C65F6}" srcOrd="5" destOrd="0" presId="urn:microsoft.com/office/officeart/2005/8/layout/list1"/>
    <dgm:cxn modelId="{F5AA070B-01FB-44D8-9A00-C27D74F8ECC2}" type="presParOf" srcId="{7F92B83A-FEFF-45B9-8DC9-E5B46B5787B2}" destId="{CA0B15EF-EC0B-40DC-B087-51A9B0E6D39D}" srcOrd="6" destOrd="0" presId="urn:microsoft.com/office/officeart/2005/8/layout/list1"/>
    <dgm:cxn modelId="{6B115018-C0D5-456D-A2C1-2D7109A39875}" type="presParOf" srcId="{7F92B83A-FEFF-45B9-8DC9-E5B46B5787B2}" destId="{39B4BE63-10DD-40D5-9144-08B601E3C958}" srcOrd="7" destOrd="0" presId="urn:microsoft.com/office/officeart/2005/8/layout/list1"/>
    <dgm:cxn modelId="{11A96D82-F994-4E2B-BF9A-01125C9D2DCF}" type="presParOf" srcId="{7F92B83A-FEFF-45B9-8DC9-E5B46B5787B2}" destId="{2CBE1852-2D92-47AD-B437-CB5D1B599428}" srcOrd="8" destOrd="0" presId="urn:microsoft.com/office/officeart/2005/8/layout/list1"/>
    <dgm:cxn modelId="{8A197DE5-436C-47E4-8446-04EC3AE9EFC2}" type="presParOf" srcId="{2CBE1852-2D92-47AD-B437-CB5D1B599428}" destId="{129A53B3-A0DC-41EE-8223-1A3D5B073001}" srcOrd="0" destOrd="0" presId="urn:microsoft.com/office/officeart/2005/8/layout/list1"/>
    <dgm:cxn modelId="{3B741A2B-46B9-43FA-B37C-4456FA6FAE51}" type="presParOf" srcId="{2CBE1852-2D92-47AD-B437-CB5D1B599428}" destId="{7E7621B5-19E9-4969-AEDE-11A939E2E81A}" srcOrd="1" destOrd="0" presId="urn:microsoft.com/office/officeart/2005/8/layout/list1"/>
    <dgm:cxn modelId="{974DBF75-FD8A-4836-876C-203FFE08DE94}" type="presParOf" srcId="{7F92B83A-FEFF-45B9-8DC9-E5B46B5787B2}" destId="{78A2CF4F-820E-4360-A403-4B9963A9DD79}" srcOrd="9" destOrd="0" presId="urn:microsoft.com/office/officeart/2005/8/layout/list1"/>
    <dgm:cxn modelId="{B04008B5-6DD2-4DCB-A756-C1B95AAD35DE}" type="presParOf" srcId="{7F92B83A-FEFF-45B9-8DC9-E5B46B5787B2}" destId="{36451DF9-67E5-4CDD-A298-D2EAE987389E}" srcOrd="10" destOrd="0" presId="urn:microsoft.com/office/officeart/2005/8/layout/list1"/>
    <dgm:cxn modelId="{FA62C2DA-1025-4A30-8A3F-B5B0CD04348D}" type="presParOf" srcId="{7F92B83A-FEFF-45B9-8DC9-E5B46B5787B2}" destId="{1303BCFD-0E24-4CA3-894D-6D6B8CB581C9}" srcOrd="11" destOrd="0" presId="urn:microsoft.com/office/officeart/2005/8/layout/list1"/>
    <dgm:cxn modelId="{D46B7B27-130E-42EA-96B0-0C442A85F2F6}" type="presParOf" srcId="{7F92B83A-FEFF-45B9-8DC9-E5B46B5787B2}" destId="{6BA9E1BC-B6AB-4FEA-9970-B90A572143AB}" srcOrd="12" destOrd="0" presId="urn:microsoft.com/office/officeart/2005/8/layout/list1"/>
    <dgm:cxn modelId="{809210AA-26C6-45A7-8D6E-3A5AF4B7F68B}" type="presParOf" srcId="{6BA9E1BC-B6AB-4FEA-9970-B90A572143AB}" destId="{92D3B73A-1C48-46B7-874D-872AB477DDE9}" srcOrd="0" destOrd="0" presId="urn:microsoft.com/office/officeart/2005/8/layout/list1"/>
    <dgm:cxn modelId="{392DD0FF-C3CB-4172-86B9-63FEFB714886}" type="presParOf" srcId="{6BA9E1BC-B6AB-4FEA-9970-B90A572143AB}" destId="{2C878BBB-CFD2-41CB-BB3B-A6C8F6771E5B}" srcOrd="1" destOrd="0" presId="urn:microsoft.com/office/officeart/2005/8/layout/list1"/>
    <dgm:cxn modelId="{40ACE490-DF0E-42B6-967C-F20BD9E69430}" type="presParOf" srcId="{7F92B83A-FEFF-45B9-8DC9-E5B46B5787B2}" destId="{8D967840-0AF9-4CCC-8BB6-75DA73E39BCD}" srcOrd="13" destOrd="0" presId="urn:microsoft.com/office/officeart/2005/8/layout/list1"/>
    <dgm:cxn modelId="{62BDC2DB-8FAD-46F4-805C-319D9D36848B}" type="presParOf" srcId="{7F92B83A-FEFF-45B9-8DC9-E5B46B5787B2}" destId="{0518CCD4-608F-4776-9587-D4CDF37BF6AE}" srcOrd="14" destOrd="0" presId="urn:microsoft.com/office/officeart/2005/8/layout/list1"/>
    <dgm:cxn modelId="{0A9C7596-69C7-4923-B539-28998596FAC2}" type="presParOf" srcId="{7F92B83A-FEFF-45B9-8DC9-E5B46B5787B2}" destId="{63010A18-1B21-4253-AA0F-857248D9AD70}" srcOrd="15" destOrd="0" presId="urn:microsoft.com/office/officeart/2005/8/layout/list1"/>
    <dgm:cxn modelId="{A72AD2C2-516A-4239-84EA-1D327190467D}" type="presParOf" srcId="{7F92B83A-FEFF-45B9-8DC9-E5B46B5787B2}" destId="{5C9E7B8C-718E-4488-8DA4-38EB56319DC7}" srcOrd="16" destOrd="0" presId="urn:microsoft.com/office/officeart/2005/8/layout/list1"/>
    <dgm:cxn modelId="{4978CCED-929F-44F2-A901-921B8DC49E63}" type="presParOf" srcId="{5C9E7B8C-718E-4488-8DA4-38EB56319DC7}" destId="{92BCB173-4E67-47E3-AC43-D6BFCFCCDAB9}" srcOrd="0" destOrd="0" presId="urn:microsoft.com/office/officeart/2005/8/layout/list1"/>
    <dgm:cxn modelId="{537B819B-790F-44B9-834D-2D5778B4E5C2}" type="presParOf" srcId="{5C9E7B8C-718E-4488-8DA4-38EB56319DC7}" destId="{5D9422E0-D26A-4BB4-9B07-34BEB5CD2D96}" srcOrd="1" destOrd="0" presId="urn:microsoft.com/office/officeart/2005/8/layout/list1"/>
    <dgm:cxn modelId="{24691C79-EAF4-434D-9B13-76F994A375D3}" type="presParOf" srcId="{7F92B83A-FEFF-45B9-8DC9-E5B46B5787B2}" destId="{94EE2FDA-182E-4BD6-850D-AF756E98515B}" srcOrd="17" destOrd="0" presId="urn:microsoft.com/office/officeart/2005/8/layout/list1"/>
    <dgm:cxn modelId="{F614CCE3-36AF-476F-B280-3EF4790AE32C}" type="presParOf" srcId="{7F92B83A-FEFF-45B9-8DC9-E5B46B5787B2}" destId="{2318A660-EF1C-47BE-AFD2-EBD1A56FC56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21FAF0-AEC4-44A2-87B3-F3F9A3D5A215}" type="doc">
      <dgm:prSet loTypeId="urn:microsoft.com/office/officeart/2005/8/layout/list1" loCatId="list" qsTypeId="urn:microsoft.com/office/officeart/2005/8/quickstyle/simple1" qsCatId="simple" csTypeId="urn:microsoft.com/office/officeart/2005/8/colors/colorful1#2" csCatId="colorful" phldr="1"/>
      <dgm:spPr/>
      <dgm:t>
        <a:bodyPr/>
        <a:lstStyle/>
        <a:p>
          <a:pPr rtl="1"/>
          <a:endParaRPr lang="ar-SA"/>
        </a:p>
      </dgm:t>
    </dgm:pt>
    <dgm:pt modelId="{9ADB9D1D-E7C6-454F-BF8A-775EEFA26173}">
      <dgm:prSet phldrT="[نص]" custT="1"/>
      <dgm:spPr/>
      <dgm:t>
        <a:bodyPr/>
        <a:lstStyle/>
        <a:p>
          <a:pPr algn="ctr" rtl="1"/>
          <a:r>
            <a:rPr lang="ar-SA" sz="2400" b="1" dirty="0" smtClean="0"/>
            <a:t>الغلو والتطرف</a:t>
          </a:r>
          <a:endParaRPr lang="ar-SA" sz="2400" b="1" dirty="0"/>
        </a:p>
      </dgm:t>
    </dgm:pt>
    <dgm:pt modelId="{34028B0F-0938-400A-9745-9174D139A8A0}" type="parTrans" cxnId="{CCDE217E-14D9-4482-B722-B5CE541ED492}">
      <dgm:prSet/>
      <dgm:spPr/>
      <dgm:t>
        <a:bodyPr/>
        <a:lstStyle/>
        <a:p>
          <a:pPr rtl="1"/>
          <a:endParaRPr lang="ar-SA"/>
        </a:p>
      </dgm:t>
    </dgm:pt>
    <dgm:pt modelId="{60A49E56-49A9-44A5-86F4-7D1AE77346E8}" type="sibTrans" cxnId="{CCDE217E-14D9-4482-B722-B5CE541ED492}">
      <dgm:prSet/>
      <dgm:spPr/>
      <dgm:t>
        <a:bodyPr/>
        <a:lstStyle/>
        <a:p>
          <a:pPr rtl="1"/>
          <a:endParaRPr lang="ar-SA"/>
        </a:p>
      </dgm:t>
    </dgm:pt>
    <dgm:pt modelId="{328A0351-0048-45E2-86CD-E9E028636287}">
      <dgm:prSet phldrT="[نص]" custT="1"/>
      <dgm:spPr/>
      <dgm:t>
        <a:bodyPr/>
        <a:lstStyle/>
        <a:p>
          <a:pPr algn="ctr" rtl="1"/>
          <a:r>
            <a:rPr lang="ar-SA" sz="2400" b="1" smtClean="0"/>
            <a:t>التهوين ( التبسيط )</a:t>
          </a:r>
          <a:endParaRPr lang="ar-SA" sz="2400" b="1" dirty="0"/>
        </a:p>
      </dgm:t>
    </dgm:pt>
    <dgm:pt modelId="{222D7C39-F964-4EA1-B599-FFE32D1C52BF}" type="parTrans" cxnId="{02960811-80C5-4CEA-8621-D1B65FEE6785}">
      <dgm:prSet/>
      <dgm:spPr/>
      <dgm:t>
        <a:bodyPr/>
        <a:lstStyle/>
        <a:p>
          <a:pPr rtl="1"/>
          <a:endParaRPr lang="ar-SA"/>
        </a:p>
      </dgm:t>
    </dgm:pt>
    <dgm:pt modelId="{B7FAF6EF-62F6-49E5-894F-8EAB55CBACA2}" type="sibTrans" cxnId="{02960811-80C5-4CEA-8621-D1B65FEE6785}">
      <dgm:prSet/>
      <dgm:spPr/>
      <dgm:t>
        <a:bodyPr/>
        <a:lstStyle/>
        <a:p>
          <a:pPr rtl="1"/>
          <a:endParaRPr lang="ar-SA"/>
        </a:p>
      </dgm:t>
    </dgm:pt>
    <dgm:pt modelId="{3192F632-F7F5-4E41-B881-2716DA1BEFD2}">
      <dgm:prSet phldrT="[نص]" custT="1"/>
      <dgm:spPr/>
      <dgm:t>
        <a:bodyPr/>
        <a:lstStyle/>
        <a:p>
          <a:pPr algn="ctr" rtl="1"/>
          <a:r>
            <a:rPr lang="ar-SA" sz="2400" b="1" smtClean="0"/>
            <a:t>جلد الذات </a:t>
          </a:r>
          <a:endParaRPr lang="ar-SA" sz="2400" b="1" dirty="0"/>
        </a:p>
      </dgm:t>
    </dgm:pt>
    <dgm:pt modelId="{FA5D8C03-F782-4997-B8E2-86B0472C918E}" type="parTrans" cxnId="{3047CF2D-39D9-4674-AB73-BC2EC4DFEA42}">
      <dgm:prSet/>
      <dgm:spPr/>
      <dgm:t>
        <a:bodyPr/>
        <a:lstStyle/>
        <a:p>
          <a:pPr rtl="1"/>
          <a:endParaRPr lang="ar-SA"/>
        </a:p>
      </dgm:t>
    </dgm:pt>
    <dgm:pt modelId="{A9B48BE5-DCAF-46CF-B5A0-333A5F2BB98D}" type="sibTrans" cxnId="{3047CF2D-39D9-4674-AB73-BC2EC4DFEA42}">
      <dgm:prSet/>
      <dgm:spPr/>
      <dgm:t>
        <a:bodyPr/>
        <a:lstStyle/>
        <a:p>
          <a:pPr rtl="1"/>
          <a:endParaRPr lang="ar-SA"/>
        </a:p>
      </dgm:t>
    </dgm:pt>
    <dgm:pt modelId="{0D2E2D70-7D64-4A76-9560-0F19E9A3B363}">
      <dgm:prSet phldrT="[نص]" custT="1"/>
      <dgm:spPr/>
      <dgm:t>
        <a:bodyPr/>
        <a:lstStyle/>
        <a:p>
          <a:pPr algn="ctr" rtl="1"/>
          <a:r>
            <a:rPr lang="ar-SA" sz="2400" b="1" smtClean="0"/>
            <a:t>عقد المقارنات الخاطئة</a:t>
          </a:r>
          <a:endParaRPr lang="ar-SA" sz="2400" b="1" dirty="0"/>
        </a:p>
      </dgm:t>
    </dgm:pt>
    <dgm:pt modelId="{407D0C95-8DE6-4770-B442-077D5B9C0B7B}" type="parTrans" cxnId="{30C88AF4-F17D-4DE4-AEFC-EFC1D0D055E6}">
      <dgm:prSet/>
      <dgm:spPr/>
      <dgm:t>
        <a:bodyPr/>
        <a:lstStyle/>
        <a:p>
          <a:pPr rtl="1"/>
          <a:endParaRPr lang="ar-SA"/>
        </a:p>
      </dgm:t>
    </dgm:pt>
    <dgm:pt modelId="{B48A1EEA-6382-4D2F-A244-DF0F2B320FE2}" type="sibTrans" cxnId="{30C88AF4-F17D-4DE4-AEFC-EFC1D0D055E6}">
      <dgm:prSet/>
      <dgm:spPr/>
      <dgm:t>
        <a:bodyPr/>
        <a:lstStyle/>
        <a:p>
          <a:pPr rtl="1"/>
          <a:endParaRPr lang="ar-SA"/>
        </a:p>
      </dgm:t>
    </dgm:pt>
    <dgm:pt modelId="{14E67E95-93C1-4556-AFBA-09AE36A163B6}">
      <dgm:prSet phldrT="[نص]" custT="1"/>
      <dgm:spPr/>
      <dgm:t>
        <a:bodyPr/>
        <a:lstStyle/>
        <a:p>
          <a:pPr algn="ctr" rtl="1"/>
          <a:r>
            <a:rPr lang="ar-SA" sz="2400" b="1" smtClean="0"/>
            <a:t>التحيز</a:t>
          </a:r>
          <a:endParaRPr lang="ar-SA" sz="2400" b="1" dirty="0"/>
        </a:p>
      </dgm:t>
    </dgm:pt>
    <dgm:pt modelId="{76A1A998-1254-4D1A-873A-DC00E85E333E}" type="parTrans" cxnId="{F0AB2E94-34C6-4795-BA45-39A5B860734B}">
      <dgm:prSet/>
      <dgm:spPr/>
      <dgm:t>
        <a:bodyPr/>
        <a:lstStyle/>
        <a:p>
          <a:pPr rtl="1"/>
          <a:endParaRPr lang="ar-SA"/>
        </a:p>
      </dgm:t>
    </dgm:pt>
    <dgm:pt modelId="{931862C4-377D-4037-B44C-C679432F9DC1}" type="sibTrans" cxnId="{F0AB2E94-34C6-4795-BA45-39A5B860734B}">
      <dgm:prSet/>
      <dgm:spPr/>
      <dgm:t>
        <a:bodyPr/>
        <a:lstStyle/>
        <a:p>
          <a:pPr rtl="1"/>
          <a:endParaRPr lang="ar-SA"/>
        </a:p>
      </dgm:t>
    </dgm:pt>
    <dgm:pt modelId="{7991AB90-31B8-4C55-AFB9-E40C55F3A0AE}">
      <dgm:prSet phldrT="[نص]" custT="1"/>
      <dgm:spPr/>
      <dgm:t>
        <a:bodyPr/>
        <a:lstStyle/>
        <a:p>
          <a:pPr algn="ctr" rtl="1"/>
          <a:r>
            <a:rPr lang="ar-SA" sz="2400" b="1" dirty="0" smtClean="0"/>
            <a:t>كل شيء أو لا شيء</a:t>
          </a:r>
          <a:endParaRPr lang="ar-SA" sz="2400" b="1" dirty="0"/>
        </a:p>
      </dgm:t>
    </dgm:pt>
    <dgm:pt modelId="{F9DFF7B6-9635-44B8-A853-05589B7329C8}" type="parTrans" cxnId="{11556D06-628A-49A4-95C1-F69C98C30F52}">
      <dgm:prSet/>
      <dgm:spPr/>
      <dgm:t>
        <a:bodyPr/>
        <a:lstStyle/>
        <a:p>
          <a:pPr rtl="1"/>
          <a:endParaRPr lang="ar-SA"/>
        </a:p>
      </dgm:t>
    </dgm:pt>
    <dgm:pt modelId="{82AE11D0-CE4B-4020-A06F-7088DCBAB895}" type="sibTrans" cxnId="{11556D06-628A-49A4-95C1-F69C98C30F52}">
      <dgm:prSet/>
      <dgm:spPr/>
      <dgm:t>
        <a:bodyPr/>
        <a:lstStyle/>
        <a:p>
          <a:pPr rtl="1"/>
          <a:endParaRPr lang="ar-SA"/>
        </a:p>
      </dgm:t>
    </dgm:pt>
    <dgm:pt modelId="{7F92B83A-FEFF-45B9-8DC9-E5B46B5787B2}" type="pres">
      <dgm:prSet presAssocID="{CD21FAF0-AEC4-44A2-87B3-F3F9A3D5A215}" presName="linear" presStyleCnt="0">
        <dgm:presLayoutVars>
          <dgm:dir/>
          <dgm:animLvl val="lvl"/>
          <dgm:resizeHandles val="exact"/>
        </dgm:presLayoutVars>
      </dgm:prSet>
      <dgm:spPr/>
      <dgm:t>
        <a:bodyPr/>
        <a:lstStyle/>
        <a:p>
          <a:pPr rtl="1"/>
          <a:endParaRPr lang="ar-SA"/>
        </a:p>
      </dgm:t>
    </dgm:pt>
    <dgm:pt modelId="{E07C9755-49CB-4F09-A68B-A62A12A7F992}" type="pres">
      <dgm:prSet presAssocID="{9ADB9D1D-E7C6-454F-BF8A-775EEFA26173}" presName="parentLin" presStyleCnt="0"/>
      <dgm:spPr/>
    </dgm:pt>
    <dgm:pt modelId="{ED4E73F8-6A74-4CCF-88BA-DAD536BBF39E}" type="pres">
      <dgm:prSet presAssocID="{9ADB9D1D-E7C6-454F-BF8A-775EEFA26173}" presName="parentLeftMargin" presStyleLbl="node1" presStyleIdx="0" presStyleCnt="6"/>
      <dgm:spPr/>
      <dgm:t>
        <a:bodyPr/>
        <a:lstStyle/>
        <a:p>
          <a:pPr rtl="1"/>
          <a:endParaRPr lang="ar-SA"/>
        </a:p>
      </dgm:t>
    </dgm:pt>
    <dgm:pt modelId="{1167B766-CD7A-4106-80E8-440D7350A0EE}" type="pres">
      <dgm:prSet presAssocID="{9ADB9D1D-E7C6-454F-BF8A-775EEFA26173}" presName="parentText" presStyleLbl="node1" presStyleIdx="0" presStyleCnt="6" custScaleX="115626" custLinFactNeighborX="23289" custLinFactNeighborY="25567">
        <dgm:presLayoutVars>
          <dgm:chMax val="0"/>
          <dgm:bulletEnabled val="1"/>
        </dgm:presLayoutVars>
      </dgm:prSet>
      <dgm:spPr/>
      <dgm:t>
        <a:bodyPr/>
        <a:lstStyle/>
        <a:p>
          <a:pPr rtl="1"/>
          <a:endParaRPr lang="ar-SA"/>
        </a:p>
      </dgm:t>
    </dgm:pt>
    <dgm:pt modelId="{592ABC84-6AB5-4229-85CB-392D98B48940}" type="pres">
      <dgm:prSet presAssocID="{9ADB9D1D-E7C6-454F-BF8A-775EEFA26173}" presName="negativeSpace" presStyleCnt="0"/>
      <dgm:spPr/>
    </dgm:pt>
    <dgm:pt modelId="{18104B7C-7C93-41FA-AB25-016A3700D7FA}" type="pres">
      <dgm:prSet presAssocID="{9ADB9D1D-E7C6-454F-BF8A-775EEFA26173}" presName="childText" presStyleLbl="conFgAcc1" presStyleIdx="0" presStyleCnt="6" custLinFactY="-7193" custLinFactNeighborY="-100000">
        <dgm:presLayoutVars>
          <dgm:bulletEnabled val="1"/>
        </dgm:presLayoutVars>
      </dgm:prSet>
      <dgm:spPr/>
    </dgm:pt>
    <dgm:pt modelId="{DF204EA7-B7A1-4512-8E03-BE7F40872CF4}" type="pres">
      <dgm:prSet presAssocID="{60A49E56-49A9-44A5-86F4-7D1AE77346E8}" presName="spaceBetweenRectangles" presStyleCnt="0"/>
      <dgm:spPr/>
    </dgm:pt>
    <dgm:pt modelId="{C14EF3B0-6F9F-4616-A1F8-83F259348422}" type="pres">
      <dgm:prSet presAssocID="{328A0351-0048-45E2-86CD-E9E028636287}" presName="parentLin" presStyleCnt="0"/>
      <dgm:spPr/>
    </dgm:pt>
    <dgm:pt modelId="{C891CF60-74A2-4ABC-A601-0DCB281A0FBF}" type="pres">
      <dgm:prSet presAssocID="{328A0351-0048-45E2-86CD-E9E028636287}" presName="parentLeftMargin" presStyleLbl="node1" presStyleIdx="0" presStyleCnt="6"/>
      <dgm:spPr/>
      <dgm:t>
        <a:bodyPr/>
        <a:lstStyle/>
        <a:p>
          <a:pPr rtl="1"/>
          <a:endParaRPr lang="ar-SA"/>
        </a:p>
      </dgm:t>
    </dgm:pt>
    <dgm:pt modelId="{5830B2A2-04F3-4455-8E29-37C447BFF178}" type="pres">
      <dgm:prSet presAssocID="{328A0351-0048-45E2-86CD-E9E028636287}" presName="parentText" presStyleLbl="node1" presStyleIdx="1" presStyleCnt="6">
        <dgm:presLayoutVars>
          <dgm:chMax val="0"/>
          <dgm:bulletEnabled val="1"/>
        </dgm:presLayoutVars>
      </dgm:prSet>
      <dgm:spPr/>
      <dgm:t>
        <a:bodyPr/>
        <a:lstStyle/>
        <a:p>
          <a:pPr rtl="1"/>
          <a:endParaRPr lang="ar-SA"/>
        </a:p>
      </dgm:t>
    </dgm:pt>
    <dgm:pt modelId="{5314096C-BC25-41ED-97F4-7865E50C65F6}" type="pres">
      <dgm:prSet presAssocID="{328A0351-0048-45E2-86CD-E9E028636287}" presName="negativeSpace" presStyleCnt="0"/>
      <dgm:spPr/>
    </dgm:pt>
    <dgm:pt modelId="{CA0B15EF-EC0B-40DC-B087-51A9B0E6D39D}" type="pres">
      <dgm:prSet presAssocID="{328A0351-0048-45E2-86CD-E9E028636287}" presName="childText" presStyleLbl="conFgAcc1" presStyleIdx="1" presStyleCnt="6">
        <dgm:presLayoutVars>
          <dgm:bulletEnabled val="1"/>
        </dgm:presLayoutVars>
      </dgm:prSet>
      <dgm:spPr/>
    </dgm:pt>
    <dgm:pt modelId="{39B4BE63-10DD-40D5-9144-08B601E3C958}" type="pres">
      <dgm:prSet presAssocID="{B7FAF6EF-62F6-49E5-894F-8EAB55CBACA2}" presName="spaceBetweenRectangles" presStyleCnt="0"/>
      <dgm:spPr/>
    </dgm:pt>
    <dgm:pt modelId="{2CBE1852-2D92-47AD-B437-CB5D1B599428}" type="pres">
      <dgm:prSet presAssocID="{3192F632-F7F5-4E41-B881-2716DA1BEFD2}" presName="parentLin" presStyleCnt="0"/>
      <dgm:spPr/>
    </dgm:pt>
    <dgm:pt modelId="{129A53B3-A0DC-41EE-8223-1A3D5B073001}" type="pres">
      <dgm:prSet presAssocID="{3192F632-F7F5-4E41-B881-2716DA1BEFD2}" presName="parentLeftMargin" presStyleLbl="node1" presStyleIdx="1" presStyleCnt="6"/>
      <dgm:spPr/>
      <dgm:t>
        <a:bodyPr/>
        <a:lstStyle/>
        <a:p>
          <a:pPr rtl="1"/>
          <a:endParaRPr lang="ar-SA"/>
        </a:p>
      </dgm:t>
    </dgm:pt>
    <dgm:pt modelId="{7E7621B5-19E9-4969-AEDE-11A939E2E81A}" type="pres">
      <dgm:prSet presAssocID="{3192F632-F7F5-4E41-B881-2716DA1BEFD2}" presName="parentText" presStyleLbl="node1" presStyleIdx="2" presStyleCnt="6">
        <dgm:presLayoutVars>
          <dgm:chMax val="0"/>
          <dgm:bulletEnabled val="1"/>
        </dgm:presLayoutVars>
      </dgm:prSet>
      <dgm:spPr/>
      <dgm:t>
        <a:bodyPr/>
        <a:lstStyle/>
        <a:p>
          <a:pPr rtl="1"/>
          <a:endParaRPr lang="ar-SA"/>
        </a:p>
      </dgm:t>
    </dgm:pt>
    <dgm:pt modelId="{78A2CF4F-820E-4360-A403-4B9963A9DD79}" type="pres">
      <dgm:prSet presAssocID="{3192F632-F7F5-4E41-B881-2716DA1BEFD2}" presName="negativeSpace" presStyleCnt="0"/>
      <dgm:spPr/>
    </dgm:pt>
    <dgm:pt modelId="{36451DF9-67E5-4CDD-A298-D2EAE987389E}" type="pres">
      <dgm:prSet presAssocID="{3192F632-F7F5-4E41-B881-2716DA1BEFD2}" presName="childText" presStyleLbl="conFgAcc1" presStyleIdx="2" presStyleCnt="6">
        <dgm:presLayoutVars>
          <dgm:bulletEnabled val="1"/>
        </dgm:presLayoutVars>
      </dgm:prSet>
      <dgm:spPr/>
    </dgm:pt>
    <dgm:pt modelId="{1303BCFD-0E24-4CA3-894D-6D6B8CB581C9}" type="pres">
      <dgm:prSet presAssocID="{A9B48BE5-DCAF-46CF-B5A0-333A5F2BB98D}" presName="spaceBetweenRectangles" presStyleCnt="0"/>
      <dgm:spPr/>
    </dgm:pt>
    <dgm:pt modelId="{6BA9E1BC-B6AB-4FEA-9970-B90A572143AB}" type="pres">
      <dgm:prSet presAssocID="{0D2E2D70-7D64-4A76-9560-0F19E9A3B363}" presName="parentLin" presStyleCnt="0"/>
      <dgm:spPr/>
    </dgm:pt>
    <dgm:pt modelId="{92D3B73A-1C48-46B7-874D-872AB477DDE9}" type="pres">
      <dgm:prSet presAssocID="{0D2E2D70-7D64-4A76-9560-0F19E9A3B363}" presName="parentLeftMargin" presStyleLbl="node1" presStyleIdx="2" presStyleCnt="6"/>
      <dgm:spPr/>
      <dgm:t>
        <a:bodyPr/>
        <a:lstStyle/>
        <a:p>
          <a:pPr rtl="1"/>
          <a:endParaRPr lang="ar-SA"/>
        </a:p>
      </dgm:t>
    </dgm:pt>
    <dgm:pt modelId="{2C878BBB-CFD2-41CB-BB3B-A6C8F6771E5B}" type="pres">
      <dgm:prSet presAssocID="{0D2E2D70-7D64-4A76-9560-0F19E9A3B363}" presName="parentText" presStyleLbl="node1" presStyleIdx="3" presStyleCnt="6">
        <dgm:presLayoutVars>
          <dgm:chMax val="0"/>
          <dgm:bulletEnabled val="1"/>
        </dgm:presLayoutVars>
      </dgm:prSet>
      <dgm:spPr/>
      <dgm:t>
        <a:bodyPr/>
        <a:lstStyle/>
        <a:p>
          <a:pPr rtl="1"/>
          <a:endParaRPr lang="ar-SA"/>
        </a:p>
      </dgm:t>
    </dgm:pt>
    <dgm:pt modelId="{8D967840-0AF9-4CCC-8BB6-75DA73E39BCD}" type="pres">
      <dgm:prSet presAssocID="{0D2E2D70-7D64-4A76-9560-0F19E9A3B363}" presName="negativeSpace" presStyleCnt="0"/>
      <dgm:spPr/>
    </dgm:pt>
    <dgm:pt modelId="{0518CCD4-608F-4776-9587-D4CDF37BF6AE}" type="pres">
      <dgm:prSet presAssocID="{0D2E2D70-7D64-4A76-9560-0F19E9A3B363}" presName="childText" presStyleLbl="conFgAcc1" presStyleIdx="3" presStyleCnt="6">
        <dgm:presLayoutVars>
          <dgm:bulletEnabled val="1"/>
        </dgm:presLayoutVars>
      </dgm:prSet>
      <dgm:spPr/>
    </dgm:pt>
    <dgm:pt modelId="{63010A18-1B21-4253-AA0F-857248D9AD70}" type="pres">
      <dgm:prSet presAssocID="{B48A1EEA-6382-4D2F-A244-DF0F2B320FE2}" presName="spaceBetweenRectangles" presStyleCnt="0"/>
      <dgm:spPr/>
    </dgm:pt>
    <dgm:pt modelId="{5C9E7B8C-718E-4488-8DA4-38EB56319DC7}" type="pres">
      <dgm:prSet presAssocID="{14E67E95-93C1-4556-AFBA-09AE36A163B6}" presName="parentLin" presStyleCnt="0"/>
      <dgm:spPr/>
    </dgm:pt>
    <dgm:pt modelId="{92BCB173-4E67-47E3-AC43-D6BFCFCCDAB9}" type="pres">
      <dgm:prSet presAssocID="{14E67E95-93C1-4556-AFBA-09AE36A163B6}" presName="parentLeftMargin" presStyleLbl="node1" presStyleIdx="3" presStyleCnt="6"/>
      <dgm:spPr/>
      <dgm:t>
        <a:bodyPr/>
        <a:lstStyle/>
        <a:p>
          <a:pPr rtl="1"/>
          <a:endParaRPr lang="ar-SA"/>
        </a:p>
      </dgm:t>
    </dgm:pt>
    <dgm:pt modelId="{5D9422E0-D26A-4BB4-9B07-34BEB5CD2D96}" type="pres">
      <dgm:prSet presAssocID="{14E67E95-93C1-4556-AFBA-09AE36A163B6}" presName="parentText" presStyleLbl="node1" presStyleIdx="4" presStyleCnt="6">
        <dgm:presLayoutVars>
          <dgm:chMax val="0"/>
          <dgm:bulletEnabled val="1"/>
        </dgm:presLayoutVars>
      </dgm:prSet>
      <dgm:spPr/>
      <dgm:t>
        <a:bodyPr/>
        <a:lstStyle/>
        <a:p>
          <a:pPr rtl="1"/>
          <a:endParaRPr lang="ar-SA"/>
        </a:p>
      </dgm:t>
    </dgm:pt>
    <dgm:pt modelId="{94EE2FDA-182E-4BD6-850D-AF756E98515B}" type="pres">
      <dgm:prSet presAssocID="{14E67E95-93C1-4556-AFBA-09AE36A163B6}" presName="negativeSpace" presStyleCnt="0"/>
      <dgm:spPr/>
    </dgm:pt>
    <dgm:pt modelId="{2318A660-EF1C-47BE-AFD2-EBD1A56FC563}" type="pres">
      <dgm:prSet presAssocID="{14E67E95-93C1-4556-AFBA-09AE36A163B6}" presName="childText" presStyleLbl="conFgAcc1" presStyleIdx="4" presStyleCnt="6">
        <dgm:presLayoutVars>
          <dgm:bulletEnabled val="1"/>
        </dgm:presLayoutVars>
      </dgm:prSet>
      <dgm:spPr/>
    </dgm:pt>
    <dgm:pt modelId="{AE2339DF-7C6D-4DC0-B322-86BB5662E28D}" type="pres">
      <dgm:prSet presAssocID="{931862C4-377D-4037-B44C-C679432F9DC1}" presName="spaceBetweenRectangles" presStyleCnt="0"/>
      <dgm:spPr/>
    </dgm:pt>
    <dgm:pt modelId="{0C0F7E35-08DE-4648-8633-C233509805D2}" type="pres">
      <dgm:prSet presAssocID="{7991AB90-31B8-4C55-AFB9-E40C55F3A0AE}" presName="parentLin" presStyleCnt="0"/>
      <dgm:spPr/>
    </dgm:pt>
    <dgm:pt modelId="{3DF86ED8-CDF6-4A4F-8CFF-CDA39E7E97CF}" type="pres">
      <dgm:prSet presAssocID="{7991AB90-31B8-4C55-AFB9-E40C55F3A0AE}" presName="parentLeftMargin" presStyleLbl="node1" presStyleIdx="4" presStyleCnt="6"/>
      <dgm:spPr/>
      <dgm:t>
        <a:bodyPr/>
        <a:lstStyle/>
        <a:p>
          <a:pPr rtl="1"/>
          <a:endParaRPr lang="ar-SA"/>
        </a:p>
      </dgm:t>
    </dgm:pt>
    <dgm:pt modelId="{81B67784-CDE7-4431-BA63-885BBC2EA03D}" type="pres">
      <dgm:prSet presAssocID="{7991AB90-31B8-4C55-AFB9-E40C55F3A0AE}" presName="parentText" presStyleLbl="node1" presStyleIdx="5" presStyleCnt="6" custLinFactNeighborX="6893" custLinFactNeighborY="15148">
        <dgm:presLayoutVars>
          <dgm:chMax val="0"/>
          <dgm:bulletEnabled val="1"/>
        </dgm:presLayoutVars>
      </dgm:prSet>
      <dgm:spPr/>
      <dgm:t>
        <a:bodyPr/>
        <a:lstStyle/>
        <a:p>
          <a:pPr rtl="1"/>
          <a:endParaRPr lang="ar-SA"/>
        </a:p>
      </dgm:t>
    </dgm:pt>
    <dgm:pt modelId="{E51C1D05-7A42-4A4F-AC93-8472D57DEF08}" type="pres">
      <dgm:prSet presAssocID="{7991AB90-31B8-4C55-AFB9-E40C55F3A0AE}" presName="negativeSpace" presStyleCnt="0"/>
      <dgm:spPr/>
    </dgm:pt>
    <dgm:pt modelId="{5443A99C-96FB-4D29-9282-9768682C31E7}" type="pres">
      <dgm:prSet presAssocID="{7991AB90-31B8-4C55-AFB9-E40C55F3A0AE}" presName="childText" presStyleLbl="conFgAcc1" presStyleIdx="5" presStyleCnt="6">
        <dgm:presLayoutVars>
          <dgm:bulletEnabled val="1"/>
        </dgm:presLayoutVars>
      </dgm:prSet>
      <dgm:spPr/>
    </dgm:pt>
  </dgm:ptLst>
  <dgm:cxnLst>
    <dgm:cxn modelId="{88C8943B-8DD9-4C25-AE35-769940ACBA5D}" type="presOf" srcId="{14E67E95-93C1-4556-AFBA-09AE36A163B6}" destId="{92BCB173-4E67-47E3-AC43-D6BFCFCCDAB9}" srcOrd="0" destOrd="0" presId="urn:microsoft.com/office/officeart/2005/8/layout/list1"/>
    <dgm:cxn modelId="{AEBEB866-BB08-4C0D-8EE9-7D869DC002A1}" type="presOf" srcId="{3192F632-F7F5-4E41-B881-2716DA1BEFD2}" destId="{129A53B3-A0DC-41EE-8223-1A3D5B073001}" srcOrd="0" destOrd="0" presId="urn:microsoft.com/office/officeart/2005/8/layout/list1"/>
    <dgm:cxn modelId="{64F05CB2-DB65-4D05-9622-2BD09762A5C5}" type="presOf" srcId="{0D2E2D70-7D64-4A76-9560-0F19E9A3B363}" destId="{92D3B73A-1C48-46B7-874D-872AB477DDE9}" srcOrd="0" destOrd="0" presId="urn:microsoft.com/office/officeart/2005/8/layout/list1"/>
    <dgm:cxn modelId="{02960811-80C5-4CEA-8621-D1B65FEE6785}" srcId="{CD21FAF0-AEC4-44A2-87B3-F3F9A3D5A215}" destId="{328A0351-0048-45E2-86CD-E9E028636287}" srcOrd="1" destOrd="0" parTransId="{222D7C39-F964-4EA1-B599-FFE32D1C52BF}" sibTransId="{B7FAF6EF-62F6-49E5-894F-8EAB55CBACA2}"/>
    <dgm:cxn modelId="{5348D3B2-53A9-4173-9DE6-D2938539E4FE}" type="presOf" srcId="{0D2E2D70-7D64-4A76-9560-0F19E9A3B363}" destId="{2C878BBB-CFD2-41CB-BB3B-A6C8F6771E5B}" srcOrd="1" destOrd="0" presId="urn:microsoft.com/office/officeart/2005/8/layout/list1"/>
    <dgm:cxn modelId="{6AC8170E-8180-46D8-91C5-6AB77C5CADC8}" type="presOf" srcId="{9ADB9D1D-E7C6-454F-BF8A-775EEFA26173}" destId="{1167B766-CD7A-4106-80E8-440D7350A0EE}" srcOrd="1" destOrd="0" presId="urn:microsoft.com/office/officeart/2005/8/layout/list1"/>
    <dgm:cxn modelId="{C96514BA-64C2-4DE2-9ED1-39964CD3AA79}" type="presOf" srcId="{9ADB9D1D-E7C6-454F-BF8A-775EEFA26173}" destId="{ED4E73F8-6A74-4CCF-88BA-DAD536BBF39E}" srcOrd="0" destOrd="0" presId="urn:microsoft.com/office/officeart/2005/8/layout/list1"/>
    <dgm:cxn modelId="{3047CF2D-39D9-4674-AB73-BC2EC4DFEA42}" srcId="{CD21FAF0-AEC4-44A2-87B3-F3F9A3D5A215}" destId="{3192F632-F7F5-4E41-B881-2716DA1BEFD2}" srcOrd="2" destOrd="0" parTransId="{FA5D8C03-F782-4997-B8E2-86B0472C918E}" sibTransId="{A9B48BE5-DCAF-46CF-B5A0-333A5F2BB98D}"/>
    <dgm:cxn modelId="{F0AB2E94-34C6-4795-BA45-39A5B860734B}" srcId="{CD21FAF0-AEC4-44A2-87B3-F3F9A3D5A215}" destId="{14E67E95-93C1-4556-AFBA-09AE36A163B6}" srcOrd="4" destOrd="0" parTransId="{76A1A998-1254-4D1A-873A-DC00E85E333E}" sibTransId="{931862C4-377D-4037-B44C-C679432F9DC1}"/>
    <dgm:cxn modelId="{FF676B8A-AD12-4461-AA4A-CE94301FC110}" type="presOf" srcId="{14E67E95-93C1-4556-AFBA-09AE36A163B6}" destId="{5D9422E0-D26A-4BB4-9B07-34BEB5CD2D96}" srcOrd="1" destOrd="0" presId="urn:microsoft.com/office/officeart/2005/8/layout/list1"/>
    <dgm:cxn modelId="{36E5FB78-DC53-4365-8FAF-B58D9C471F69}" type="presOf" srcId="{CD21FAF0-AEC4-44A2-87B3-F3F9A3D5A215}" destId="{7F92B83A-FEFF-45B9-8DC9-E5B46B5787B2}" srcOrd="0" destOrd="0" presId="urn:microsoft.com/office/officeart/2005/8/layout/list1"/>
    <dgm:cxn modelId="{C74C16AF-44BF-44C0-957E-56D35B69A44C}" type="presOf" srcId="{3192F632-F7F5-4E41-B881-2716DA1BEFD2}" destId="{7E7621B5-19E9-4969-AEDE-11A939E2E81A}" srcOrd="1" destOrd="0" presId="urn:microsoft.com/office/officeart/2005/8/layout/list1"/>
    <dgm:cxn modelId="{C808A425-56DF-4AD4-8A0F-6F10E689CF05}" type="presOf" srcId="{7991AB90-31B8-4C55-AFB9-E40C55F3A0AE}" destId="{3DF86ED8-CDF6-4A4F-8CFF-CDA39E7E97CF}" srcOrd="0" destOrd="0" presId="urn:microsoft.com/office/officeart/2005/8/layout/list1"/>
    <dgm:cxn modelId="{11556D06-628A-49A4-95C1-F69C98C30F52}" srcId="{CD21FAF0-AEC4-44A2-87B3-F3F9A3D5A215}" destId="{7991AB90-31B8-4C55-AFB9-E40C55F3A0AE}" srcOrd="5" destOrd="0" parTransId="{F9DFF7B6-9635-44B8-A853-05589B7329C8}" sibTransId="{82AE11D0-CE4B-4020-A06F-7088DCBAB895}"/>
    <dgm:cxn modelId="{4EF983D9-D86B-4F8B-B7B2-9AE55C4DB334}" type="presOf" srcId="{328A0351-0048-45E2-86CD-E9E028636287}" destId="{5830B2A2-04F3-4455-8E29-37C447BFF178}" srcOrd="1" destOrd="0" presId="urn:microsoft.com/office/officeart/2005/8/layout/list1"/>
    <dgm:cxn modelId="{30C88AF4-F17D-4DE4-AEFC-EFC1D0D055E6}" srcId="{CD21FAF0-AEC4-44A2-87B3-F3F9A3D5A215}" destId="{0D2E2D70-7D64-4A76-9560-0F19E9A3B363}" srcOrd="3" destOrd="0" parTransId="{407D0C95-8DE6-4770-B442-077D5B9C0B7B}" sibTransId="{B48A1EEA-6382-4D2F-A244-DF0F2B320FE2}"/>
    <dgm:cxn modelId="{202FF553-DC8B-4A40-A598-532723A20F3E}" type="presOf" srcId="{328A0351-0048-45E2-86CD-E9E028636287}" destId="{C891CF60-74A2-4ABC-A601-0DCB281A0FBF}" srcOrd="0" destOrd="0" presId="urn:microsoft.com/office/officeart/2005/8/layout/list1"/>
    <dgm:cxn modelId="{CCDE217E-14D9-4482-B722-B5CE541ED492}" srcId="{CD21FAF0-AEC4-44A2-87B3-F3F9A3D5A215}" destId="{9ADB9D1D-E7C6-454F-BF8A-775EEFA26173}" srcOrd="0" destOrd="0" parTransId="{34028B0F-0938-400A-9745-9174D139A8A0}" sibTransId="{60A49E56-49A9-44A5-86F4-7D1AE77346E8}"/>
    <dgm:cxn modelId="{7BEB35AF-08B1-47A7-9147-1C09B3989846}" type="presOf" srcId="{7991AB90-31B8-4C55-AFB9-E40C55F3A0AE}" destId="{81B67784-CDE7-4431-BA63-885BBC2EA03D}" srcOrd="1" destOrd="0" presId="urn:microsoft.com/office/officeart/2005/8/layout/list1"/>
    <dgm:cxn modelId="{9CABDDC3-BDDD-4675-9756-58ADD374CCE2}" type="presParOf" srcId="{7F92B83A-FEFF-45B9-8DC9-E5B46B5787B2}" destId="{E07C9755-49CB-4F09-A68B-A62A12A7F992}" srcOrd="0" destOrd="0" presId="urn:microsoft.com/office/officeart/2005/8/layout/list1"/>
    <dgm:cxn modelId="{5451ACFA-5EA8-46D3-82DD-6F494B77BFF0}" type="presParOf" srcId="{E07C9755-49CB-4F09-A68B-A62A12A7F992}" destId="{ED4E73F8-6A74-4CCF-88BA-DAD536BBF39E}" srcOrd="0" destOrd="0" presId="urn:microsoft.com/office/officeart/2005/8/layout/list1"/>
    <dgm:cxn modelId="{99DF8034-3F8C-46B9-B2C5-1410ABA462DF}" type="presParOf" srcId="{E07C9755-49CB-4F09-A68B-A62A12A7F992}" destId="{1167B766-CD7A-4106-80E8-440D7350A0EE}" srcOrd="1" destOrd="0" presId="urn:microsoft.com/office/officeart/2005/8/layout/list1"/>
    <dgm:cxn modelId="{B66C3F21-255F-4483-9C63-9AFC66A067CA}" type="presParOf" srcId="{7F92B83A-FEFF-45B9-8DC9-E5B46B5787B2}" destId="{592ABC84-6AB5-4229-85CB-392D98B48940}" srcOrd="1" destOrd="0" presId="urn:microsoft.com/office/officeart/2005/8/layout/list1"/>
    <dgm:cxn modelId="{19C8B882-4DFF-4AE4-885A-4E7508D3E1EC}" type="presParOf" srcId="{7F92B83A-FEFF-45B9-8DC9-E5B46B5787B2}" destId="{18104B7C-7C93-41FA-AB25-016A3700D7FA}" srcOrd="2" destOrd="0" presId="urn:microsoft.com/office/officeart/2005/8/layout/list1"/>
    <dgm:cxn modelId="{FB48840B-742C-477F-BE90-4B5BDFA81F05}" type="presParOf" srcId="{7F92B83A-FEFF-45B9-8DC9-E5B46B5787B2}" destId="{DF204EA7-B7A1-4512-8E03-BE7F40872CF4}" srcOrd="3" destOrd="0" presId="urn:microsoft.com/office/officeart/2005/8/layout/list1"/>
    <dgm:cxn modelId="{FF156BE4-B8D5-46F1-A8C4-30868448E791}" type="presParOf" srcId="{7F92B83A-FEFF-45B9-8DC9-E5B46B5787B2}" destId="{C14EF3B0-6F9F-4616-A1F8-83F259348422}" srcOrd="4" destOrd="0" presId="urn:microsoft.com/office/officeart/2005/8/layout/list1"/>
    <dgm:cxn modelId="{B2A5E58B-67E3-4EDB-895D-F3AE2B8B78C4}" type="presParOf" srcId="{C14EF3B0-6F9F-4616-A1F8-83F259348422}" destId="{C891CF60-74A2-4ABC-A601-0DCB281A0FBF}" srcOrd="0" destOrd="0" presId="urn:microsoft.com/office/officeart/2005/8/layout/list1"/>
    <dgm:cxn modelId="{84759CBF-2ED4-424B-A9E9-ECDF18E3B5A2}" type="presParOf" srcId="{C14EF3B0-6F9F-4616-A1F8-83F259348422}" destId="{5830B2A2-04F3-4455-8E29-37C447BFF178}" srcOrd="1" destOrd="0" presId="urn:microsoft.com/office/officeart/2005/8/layout/list1"/>
    <dgm:cxn modelId="{63910230-4B82-4093-9349-FAA2BD74100D}" type="presParOf" srcId="{7F92B83A-FEFF-45B9-8DC9-E5B46B5787B2}" destId="{5314096C-BC25-41ED-97F4-7865E50C65F6}" srcOrd="5" destOrd="0" presId="urn:microsoft.com/office/officeart/2005/8/layout/list1"/>
    <dgm:cxn modelId="{25988E76-AB77-4233-8B3C-C253477B2CC7}" type="presParOf" srcId="{7F92B83A-FEFF-45B9-8DC9-E5B46B5787B2}" destId="{CA0B15EF-EC0B-40DC-B087-51A9B0E6D39D}" srcOrd="6" destOrd="0" presId="urn:microsoft.com/office/officeart/2005/8/layout/list1"/>
    <dgm:cxn modelId="{EDFBB61A-D469-480F-B540-FE896151ACCD}" type="presParOf" srcId="{7F92B83A-FEFF-45B9-8DC9-E5B46B5787B2}" destId="{39B4BE63-10DD-40D5-9144-08B601E3C958}" srcOrd="7" destOrd="0" presId="urn:microsoft.com/office/officeart/2005/8/layout/list1"/>
    <dgm:cxn modelId="{C94E58DF-0658-4B68-8E26-6616B3B28E02}" type="presParOf" srcId="{7F92B83A-FEFF-45B9-8DC9-E5B46B5787B2}" destId="{2CBE1852-2D92-47AD-B437-CB5D1B599428}" srcOrd="8" destOrd="0" presId="urn:microsoft.com/office/officeart/2005/8/layout/list1"/>
    <dgm:cxn modelId="{39D43419-4A61-4628-8758-A1E6FD842F07}" type="presParOf" srcId="{2CBE1852-2D92-47AD-B437-CB5D1B599428}" destId="{129A53B3-A0DC-41EE-8223-1A3D5B073001}" srcOrd="0" destOrd="0" presId="urn:microsoft.com/office/officeart/2005/8/layout/list1"/>
    <dgm:cxn modelId="{FE26C887-9241-4EBA-B158-2382C26D870F}" type="presParOf" srcId="{2CBE1852-2D92-47AD-B437-CB5D1B599428}" destId="{7E7621B5-19E9-4969-AEDE-11A939E2E81A}" srcOrd="1" destOrd="0" presId="urn:microsoft.com/office/officeart/2005/8/layout/list1"/>
    <dgm:cxn modelId="{7C2738B2-90AB-495B-B96B-76DFF2CFFADB}" type="presParOf" srcId="{7F92B83A-FEFF-45B9-8DC9-E5B46B5787B2}" destId="{78A2CF4F-820E-4360-A403-4B9963A9DD79}" srcOrd="9" destOrd="0" presId="urn:microsoft.com/office/officeart/2005/8/layout/list1"/>
    <dgm:cxn modelId="{A24117D6-0BC4-46EF-A4A8-727071B40C59}" type="presParOf" srcId="{7F92B83A-FEFF-45B9-8DC9-E5B46B5787B2}" destId="{36451DF9-67E5-4CDD-A298-D2EAE987389E}" srcOrd="10" destOrd="0" presId="urn:microsoft.com/office/officeart/2005/8/layout/list1"/>
    <dgm:cxn modelId="{211D50CA-5193-4943-8B2A-8EE4A83E1D39}" type="presParOf" srcId="{7F92B83A-FEFF-45B9-8DC9-E5B46B5787B2}" destId="{1303BCFD-0E24-4CA3-894D-6D6B8CB581C9}" srcOrd="11" destOrd="0" presId="urn:microsoft.com/office/officeart/2005/8/layout/list1"/>
    <dgm:cxn modelId="{ED645285-5888-4B62-B861-6BC0E47FA4C2}" type="presParOf" srcId="{7F92B83A-FEFF-45B9-8DC9-E5B46B5787B2}" destId="{6BA9E1BC-B6AB-4FEA-9970-B90A572143AB}" srcOrd="12" destOrd="0" presId="urn:microsoft.com/office/officeart/2005/8/layout/list1"/>
    <dgm:cxn modelId="{9F3FE043-4006-41D5-BA57-7329CBF65B33}" type="presParOf" srcId="{6BA9E1BC-B6AB-4FEA-9970-B90A572143AB}" destId="{92D3B73A-1C48-46B7-874D-872AB477DDE9}" srcOrd="0" destOrd="0" presId="urn:microsoft.com/office/officeart/2005/8/layout/list1"/>
    <dgm:cxn modelId="{98F2923E-22BC-4C38-A748-81FD33B7BCDA}" type="presParOf" srcId="{6BA9E1BC-B6AB-4FEA-9970-B90A572143AB}" destId="{2C878BBB-CFD2-41CB-BB3B-A6C8F6771E5B}" srcOrd="1" destOrd="0" presId="urn:microsoft.com/office/officeart/2005/8/layout/list1"/>
    <dgm:cxn modelId="{28D429E0-9F5F-4B62-9B79-03F3054AC941}" type="presParOf" srcId="{7F92B83A-FEFF-45B9-8DC9-E5B46B5787B2}" destId="{8D967840-0AF9-4CCC-8BB6-75DA73E39BCD}" srcOrd="13" destOrd="0" presId="urn:microsoft.com/office/officeart/2005/8/layout/list1"/>
    <dgm:cxn modelId="{4B6ADDCA-3B00-4D34-878A-3109ED09EC55}" type="presParOf" srcId="{7F92B83A-FEFF-45B9-8DC9-E5B46B5787B2}" destId="{0518CCD4-608F-4776-9587-D4CDF37BF6AE}" srcOrd="14" destOrd="0" presId="urn:microsoft.com/office/officeart/2005/8/layout/list1"/>
    <dgm:cxn modelId="{DAEC8B2B-E392-4AD2-ADA0-6442E3F16040}" type="presParOf" srcId="{7F92B83A-FEFF-45B9-8DC9-E5B46B5787B2}" destId="{63010A18-1B21-4253-AA0F-857248D9AD70}" srcOrd="15" destOrd="0" presId="urn:microsoft.com/office/officeart/2005/8/layout/list1"/>
    <dgm:cxn modelId="{16CE6CF7-61FA-4A7A-A9BB-20383D07D3E7}" type="presParOf" srcId="{7F92B83A-FEFF-45B9-8DC9-E5B46B5787B2}" destId="{5C9E7B8C-718E-4488-8DA4-38EB56319DC7}" srcOrd="16" destOrd="0" presId="urn:microsoft.com/office/officeart/2005/8/layout/list1"/>
    <dgm:cxn modelId="{5F93A4A8-5774-4E85-8896-FC7D4E7B8B4A}" type="presParOf" srcId="{5C9E7B8C-718E-4488-8DA4-38EB56319DC7}" destId="{92BCB173-4E67-47E3-AC43-D6BFCFCCDAB9}" srcOrd="0" destOrd="0" presId="urn:microsoft.com/office/officeart/2005/8/layout/list1"/>
    <dgm:cxn modelId="{2057584C-9A40-4AA4-A15D-32087149CE7E}" type="presParOf" srcId="{5C9E7B8C-718E-4488-8DA4-38EB56319DC7}" destId="{5D9422E0-D26A-4BB4-9B07-34BEB5CD2D96}" srcOrd="1" destOrd="0" presId="urn:microsoft.com/office/officeart/2005/8/layout/list1"/>
    <dgm:cxn modelId="{B094831B-5E59-4E08-985B-A9107B524DA8}" type="presParOf" srcId="{7F92B83A-FEFF-45B9-8DC9-E5B46B5787B2}" destId="{94EE2FDA-182E-4BD6-850D-AF756E98515B}" srcOrd="17" destOrd="0" presId="urn:microsoft.com/office/officeart/2005/8/layout/list1"/>
    <dgm:cxn modelId="{0536C95C-B86E-403B-9EC3-9BFAC315D214}" type="presParOf" srcId="{7F92B83A-FEFF-45B9-8DC9-E5B46B5787B2}" destId="{2318A660-EF1C-47BE-AFD2-EBD1A56FC563}" srcOrd="18" destOrd="0" presId="urn:microsoft.com/office/officeart/2005/8/layout/list1"/>
    <dgm:cxn modelId="{5F13A7C5-9E30-4439-99BB-070006D5851B}" type="presParOf" srcId="{7F92B83A-FEFF-45B9-8DC9-E5B46B5787B2}" destId="{AE2339DF-7C6D-4DC0-B322-86BB5662E28D}" srcOrd="19" destOrd="0" presId="urn:microsoft.com/office/officeart/2005/8/layout/list1"/>
    <dgm:cxn modelId="{8DC545F4-BE7B-4354-B2FB-D11B05CDE96D}" type="presParOf" srcId="{7F92B83A-FEFF-45B9-8DC9-E5B46B5787B2}" destId="{0C0F7E35-08DE-4648-8633-C233509805D2}" srcOrd="20" destOrd="0" presId="urn:microsoft.com/office/officeart/2005/8/layout/list1"/>
    <dgm:cxn modelId="{141855DF-1C0F-4B6D-9E4B-9EB1CD6340BB}" type="presParOf" srcId="{0C0F7E35-08DE-4648-8633-C233509805D2}" destId="{3DF86ED8-CDF6-4A4F-8CFF-CDA39E7E97CF}" srcOrd="0" destOrd="0" presId="urn:microsoft.com/office/officeart/2005/8/layout/list1"/>
    <dgm:cxn modelId="{15C69A41-8701-4C97-BCDF-9D6DCB619B61}" type="presParOf" srcId="{0C0F7E35-08DE-4648-8633-C233509805D2}" destId="{81B67784-CDE7-4431-BA63-885BBC2EA03D}" srcOrd="1" destOrd="0" presId="urn:microsoft.com/office/officeart/2005/8/layout/list1"/>
    <dgm:cxn modelId="{1877E121-6EBB-4088-BBF8-4B61855F24C0}" type="presParOf" srcId="{7F92B83A-FEFF-45B9-8DC9-E5B46B5787B2}" destId="{E51C1D05-7A42-4A4F-AC93-8472D57DEF08}" srcOrd="21" destOrd="0" presId="urn:microsoft.com/office/officeart/2005/8/layout/list1"/>
    <dgm:cxn modelId="{DF91A8A0-F17A-443E-9CE3-6BE51A6ABB99}" type="presParOf" srcId="{7F92B83A-FEFF-45B9-8DC9-E5B46B5787B2}" destId="{5443A99C-96FB-4D29-9282-9768682C31E7}" srcOrd="2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E35C7C-7206-4CCC-AA35-68AD237595AE}" type="doc">
      <dgm:prSet loTypeId="urn:microsoft.com/office/officeart/2005/8/layout/radial2" loCatId="relationship" qsTypeId="urn:microsoft.com/office/officeart/2005/8/quickstyle/3d1" qsCatId="3D" csTypeId="urn:microsoft.com/office/officeart/2005/8/colors/colorful1#3" csCatId="colorful" phldr="1"/>
      <dgm:spPr/>
      <dgm:t>
        <a:bodyPr/>
        <a:lstStyle/>
        <a:p>
          <a:pPr rtl="1"/>
          <a:endParaRPr lang="ar-SA"/>
        </a:p>
      </dgm:t>
    </dgm:pt>
    <dgm:pt modelId="{DEEAD390-0D60-4D46-9D60-E8964266308D}">
      <dgm:prSet phldrT="[نص]" custT="1"/>
      <dgm:spPr/>
      <dgm:t>
        <a:bodyPr/>
        <a:lstStyle/>
        <a:p>
          <a:pPr rtl="1"/>
          <a:r>
            <a:rPr lang="ar-SA" sz="4400" b="1" smtClean="0">
              <a:latin typeface="Hacen Samra" pitchFamily="2" charset="-78"/>
              <a:cs typeface="Hacen Samra" pitchFamily="2" charset="-78"/>
            </a:rPr>
            <a:t>التفكير الناقد</a:t>
          </a:r>
          <a:endParaRPr lang="ar-SA" sz="4400" b="1" dirty="0">
            <a:latin typeface="Hacen Samra" pitchFamily="2" charset="-78"/>
            <a:cs typeface="Hacen Samra" pitchFamily="2" charset="-78"/>
          </a:endParaRPr>
        </a:p>
      </dgm:t>
    </dgm:pt>
    <dgm:pt modelId="{AC56CB63-37D4-44CF-AE1D-7D31962D1063}" type="parTrans" cxnId="{3D7F1085-1B40-48BA-9879-490A759D2E16}">
      <dgm:prSet/>
      <dgm:spPr/>
      <dgm:t>
        <a:bodyPr/>
        <a:lstStyle/>
        <a:p>
          <a:pPr rtl="1"/>
          <a:endParaRPr lang="ar-SA" sz="3600">
            <a:solidFill>
              <a:schemeClr val="tx1"/>
            </a:solidFill>
            <a:cs typeface="mohammad bold art 1" pitchFamily="2" charset="-78"/>
          </a:endParaRPr>
        </a:p>
      </dgm:t>
    </dgm:pt>
    <dgm:pt modelId="{192041CB-A599-4592-9980-C4C5630201B8}" type="sibTrans" cxnId="{3D7F1085-1B40-48BA-9879-490A759D2E16}">
      <dgm:prSet/>
      <dgm:spPr/>
      <dgm:t>
        <a:bodyPr/>
        <a:lstStyle/>
        <a:p>
          <a:pPr rtl="1"/>
          <a:endParaRPr lang="ar-SA" sz="3600">
            <a:solidFill>
              <a:schemeClr val="tx1"/>
            </a:solidFill>
            <a:cs typeface="mohammad bold art 1" pitchFamily="2" charset="-78"/>
          </a:endParaRPr>
        </a:p>
      </dgm:t>
    </dgm:pt>
    <dgm:pt modelId="{47C17E37-ED5D-48AE-ABBE-BB8B1E116A71}">
      <dgm:prSet phldrT="[نص]" custT="1"/>
      <dgm:spPr/>
      <dgm:t>
        <a:bodyPr/>
        <a:lstStyle/>
        <a:p>
          <a:pPr rtl="1"/>
          <a:r>
            <a:rPr lang="ar-SA" sz="4400" b="1" smtClean="0">
              <a:latin typeface="Hacen Samra" pitchFamily="2" charset="-78"/>
              <a:cs typeface="Hacen Samra" pitchFamily="2" charset="-78"/>
            </a:rPr>
            <a:t>التفكير الإبداعي</a:t>
          </a:r>
          <a:endParaRPr lang="ar-SA" sz="4400" b="1" dirty="0">
            <a:latin typeface="Hacen Samra" pitchFamily="2" charset="-78"/>
            <a:cs typeface="Hacen Samra" pitchFamily="2" charset="-78"/>
          </a:endParaRPr>
        </a:p>
      </dgm:t>
    </dgm:pt>
    <dgm:pt modelId="{FD6E189D-9C20-4BF4-AFFC-01F64668A765}" type="parTrans" cxnId="{08373B4B-671B-4D3E-AC96-E60268F96437}">
      <dgm:prSet/>
      <dgm:spPr/>
      <dgm:t>
        <a:bodyPr/>
        <a:lstStyle/>
        <a:p>
          <a:pPr rtl="1"/>
          <a:endParaRPr lang="ar-SA"/>
        </a:p>
      </dgm:t>
    </dgm:pt>
    <dgm:pt modelId="{854C9BB6-3D5E-487E-A54C-8C40E94909E0}" type="sibTrans" cxnId="{08373B4B-671B-4D3E-AC96-E60268F96437}">
      <dgm:prSet/>
      <dgm:spPr/>
      <dgm:t>
        <a:bodyPr/>
        <a:lstStyle/>
        <a:p>
          <a:pPr rtl="1"/>
          <a:endParaRPr lang="ar-SA"/>
        </a:p>
      </dgm:t>
    </dgm:pt>
    <dgm:pt modelId="{51D788C5-C933-46CD-A531-681E3D3A697D}">
      <dgm:prSet phldrT="[نص]" custT="1"/>
      <dgm:spPr/>
      <dgm:t>
        <a:bodyPr/>
        <a:lstStyle/>
        <a:p>
          <a:pPr rtl="1"/>
          <a:r>
            <a:rPr lang="ar-SA" sz="4400" b="1" dirty="0" smtClean="0">
              <a:latin typeface="Hacen Samra" pitchFamily="2" charset="-78"/>
              <a:cs typeface="Hacen Samra" pitchFamily="2" charset="-78"/>
            </a:rPr>
            <a:t>التفكير الوجداني</a:t>
          </a:r>
          <a:endParaRPr lang="ar-SA" sz="4400" b="1" dirty="0">
            <a:latin typeface="Hacen Samra" pitchFamily="2" charset="-78"/>
            <a:cs typeface="Hacen Samra" pitchFamily="2" charset="-78"/>
          </a:endParaRPr>
        </a:p>
      </dgm:t>
    </dgm:pt>
    <dgm:pt modelId="{5D990A39-7785-49B6-8310-410DED7B9E88}" type="parTrans" cxnId="{1354988E-BABE-4DF8-B599-2EDACBB36932}">
      <dgm:prSet/>
      <dgm:spPr/>
      <dgm:t>
        <a:bodyPr/>
        <a:lstStyle/>
        <a:p>
          <a:pPr rtl="1"/>
          <a:endParaRPr lang="ar-SA"/>
        </a:p>
      </dgm:t>
    </dgm:pt>
    <dgm:pt modelId="{7A007DAA-8D19-44B6-A88C-5A3AC8527B93}" type="sibTrans" cxnId="{1354988E-BABE-4DF8-B599-2EDACBB36932}">
      <dgm:prSet/>
      <dgm:spPr/>
      <dgm:t>
        <a:bodyPr/>
        <a:lstStyle/>
        <a:p>
          <a:pPr rtl="1"/>
          <a:endParaRPr lang="ar-SA"/>
        </a:p>
      </dgm:t>
    </dgm:pt>
    <dgm:pt modelId="{19D500C1-482E-4B1A-8D01-B9C4A2DC6320}" type="pres">
      <dgm:prSet presAssocID="{3DE35C7C-7206-4CCC-AA35-68AD237595AE}" presName="composite" presStyleCnt="0">
        <dgm:presLayoutVars>
          <dgm:chMax val="5"/>
          <dgm:dir/>
          <dgm:animLvl val="ctr"/>
          <dgm:resizeHandles val="exact"/>
        </dgm:presLayoutVars>
      </dgm:prSet>
      <dgm:spPr/>
      <dgm:t>
        <a:bodyPr/>
        <a:lstStyle/>
        <a:p>
          <a:pPr rtl="1"/>
          <a:endParaRPr lang="ar-SA"/>
        </a:p>
      </dgm:t>
    </dgm:pt>
    <dgm:pt modelId="{7CB06D37-BDE1-4200-9397-A232E1670B17}" type="pres">
      <dgm:prSet presAssocID="{3DE35C7C-7206-4CCC-AA35-68AD237595AE}" presName="cycle" presStyleCnt="0"/>
      <dgm:spPr/>
      <dgm:t>
        <a:bodyPr/>
        <a:lstStyle/>
        <a:p>
          <a:pPr rtl="1"/>
          <a:endParaRPr lang="ar-SA"/>
        </a:p>
      </dgm:t>
    </dgm:pt>
    <dgm:pt modelId="{488E0C20-9858-446A-ABF4-0E3F66F2699A}" type="pres">
      <dgm:prSet presAssocID="{3DE35C7C-7206-4CCC-AA35-68AD237595AE}" presName="centerShape" presStyleCnt="0"/>
      <dgm:spPr/>
      <dgm:t>
        <a:bodyPr/>
        <a:lstStyle/>
        <a:p>
          <a:pPr rtl="1"/>
          <a:endParaRPr lang="ar-SA"/>
        </a:p>
      </dgm:t>
    </dgm:pt>
    <dgm:pt modelId="{23B7DE38-4157-4882-BCAE-8D2402373C21}" type="pres">
      <dgm:prSet presAssocID="{3DE35C7C-7206-4CCC-AA35-68AD237595AE}" presName="connSite" presStyleLbl="node1" presStyleIdx="0" presStyleCnt="4"/>
      <dgm:spPr/>
      <dgm:t>
        <a:bodyPr/>
        <a:lstStyle/>
        <a:p>
          <a:pPr rtl="1"/>
          <a:endParaRPr lang="ar-SA"/>
        </a:p>
      </dgm:t>
    </dgm:pt>
    <dgm:pt modelId="{1B5D8533-2A6A-4C27-B2CE-9B09C45AFE69}" type="pres">
      <dgm:prSet presAssocID="{3DE35C7C-7206-4CCC-AA35-68AD237595AE}" presName="visible" presStyleLbl="node1" presStyleIdx="0" presStyleCnt="4"/>
      <dgm:spPr/>
      <dgm:t>
        <a:bodyPr/>
        <a:lstStyle/>
        <a:p>
          <a:pPr rtl="1"/>
          <a:endParaRPr lang="ar-SA"/>
        </a:p>
      </dgm:t>
    </dgm:pt>
    <dgm:pt modelId="{EA42B7FE-16CE-4D25-859D-24814017BD15}" type="pres">
      <dgm:prSet presAssocID="{AC56CB63-37D4-44CF-AE1D-7D31962D1063}" presName="Name25" presStyleLbl="parChTrans1D1" presStyleIdx="0" presStyleCnt="3"/>
      <dgm:spPr/>
      <dgm:t>
        <a:bodyPr/>
        <a:lstStyle/>
        <a:p>
          <a:pPr rtl="1"/>
          <a:endParaRPr lang="ar-SA"/>
        </a:p>
      </dgm:t>
    </dgm:pt>
    <dgm:pt modelId="{A4346C81-41F5-4F6C-A40F-45E554028DA1}" type="pres">
      <dgm:prSet presAssocID="{DEEAD390-0D60-4D46-9D60-E8964266308D}" presName="node" presStyleCnt="0"/>
      <dgm:spPr/>
      <dgm:t>
        <a:bodyPr/>
        <a:lstStyle/>
        <a:p>
          <a:pPr rtl="1"/>
          <a:endParaRPr lang="ar-SA"/>
        </a:p>
      </dgm:t>
    </dgm:pt>
    <dgm:pt modelId="{DB32C751-B024-4752-836E-AF8CF30CDC8B}" type="pres">
      <dgm:prSet presAssocID="{DEEAD390-0D60-4D46-9D60-E8964266308D}" presName="parentNode" presStyleLbl="node1" presStyleIdx="1" presStyleCnt="4" custScaleX="185928" custLinFactX="13388" custLinFactNeighborX="100000" custLinFactNeighborY="4535">
        <dgm:presLayoutVars>
          <dgm:chMax val="1"/>
          <dgm:bulletEnabled val="1"/>
        </dgm:presLayoutVars>
      </dgm:prSet>
      <dgm:spPr/>
      <dgm:t>
        <a:bodyPr/>
        <a:lstStyle/>
        <a:p>
          <a:pPr rtl="1"/>
          <a:endParaRPr lang="ar-SA"/>
        </a:p>
      </dgm:t>
    </dgm:pt>
    <dgm:pt modelId="{DBEF7F94-9E70-430F-AABE-CA6F032C59E0}" type="pres">
      <dgm:prSet presAssocID="{DEEAD390-0D60-4D46-9D60-E8964266308D}" presName="childNode" presStyleLbl="revTx" presStyleIdx="0" presStyleCnt="0">
        <dgm:presLayoutVars>
          <dgm:bulletEnabled val="1"/>
        </dgm:presLayoutVars>
      </dgm:prSet>
      <dgm:spPr/>
      <dgm:t>
        <a:bodyPr/>
        <a:lstStyle/>
        <a:p>
          <a:pPr rtl="1"/>
          <a:endParaRPr lang="ar-SA"/>
        </a:p>
      </dgm:t>
    </dgm:pt>
    <dgm:pt modelId="{C5C39A2E-310A-4214-BC93-7D108720E2F9}" type="pres">
      <dgm:prSet presAssocID="{FD6E189D-9C20-4BF4-AFFC-01F64668A765}" presName="Name25" presStyleLbl="parChTrans1D1" presStyleIdx="1" presStyleCnt="3"/>
      <dgm:spPr/>
      <dgm:t>
        <a:bodyPr/>
        <a:lstStyle/>
        <a:p>
          <a:pPr rtl="1"/>
          <a:endParaRPr lang="ar-SA"/>
        </a:p>
      </dgm:t>
    </dgm:pt>
    <dgm:pt modelId="{96FDD69C-ED0A-49D5-93EF-6362353ED78B}" type="pres">
      <dgm:prSet presAssocID="{47C17E37-ED5D-48AE-ABBE-BB8B1E116A71}" presName="node" presStyleCnt="0"/>
      <dgm:spPr/>
      <dgm:t>
        <a:bodyPr/>
        <a:lstStyle/>
        <a:p>
          <a:pPr rtl="1"/>
          <a:endParaRPr lang="ar-SA"/>
        </a:p>
      </dgm:t>
    </dgm:pt>
    <dgm:pt modelId="{E4F1BB05-8812-4962-A9D9-58E37E4F485E}" type="pres">
      <dgm:prSet presAssocID="{47C17E37-ED5D-48AE-ABBE-BB8B1E116A71}" presName="parentNode" presStyleLbl="node1" presStyleIdx="2" presStyleCnt="4" custScaleX="185928" custLinFactX="13388" custLinFactNeighborX="100000" custLinFactNeighborY="4535">
        <dgm:presLayoutVars>
          <dgm:chMax val="1"/>
          <dgm:bulletEnabled val="1"/>
        </dgm:presLayoutVars>
      </dgm:prSet>
      <dgm:spPr/>
      <dgm:t>
        <a:bodyPr/>
        <a:lstStyle/>
        <a:p>
          <a:pPr rtl="1"/>
          <a:endParaRPr lang="ar-SA"/>
        </a:p>
      </dgm:t>
    </dgm:pt>
    <dgm:pt modelId="{C9C215B1-0CE3-45FA-89BF-8E3914F83812}" type="pres">
      <dgm:prSet presAssocID="{47C17E37-ED5D-48AE-ABBE-BB8B1E116A71}" presName="childNode" presStyleLbl="revTx" presStyleIdx="0" presStyleCnt="0">
        <dgm:presLayoutVars>
          <dgm:bulletEnabled val="1"/>
        </dgm:presLayoutVars>
      </dgm:prSet>
      <dgm:spPr/>
      <dgm:t>
        <a:bodyPr/>
        <a:lstStyle/>
        <a:p>
          <a:pPr rtl="1"/>
          <a:endParaRPr lang="ar-SA"/>
        </a:p>
      </dgm:t>
    </dgm:pt>
    <dgm:pt modelId="{946B8062-6FD3-4EAB-80E8-26E4EF1D7897}" type="pres">
      <dgm:prSet presAssocID="{5D990A39-7785-49B6-8310-410DED7B9E88}" presName="Name25" presStyleLbl="parChTrans1D1" presStyleIdx="2" presStyleCnt="3"/>
      <dgm:spPr/>
      <dgm:t>
        <a:bodyPr/>
        <a:lstStyle/>
        <a:p>
          <a:pPr rtl="1"/>
          <a:endParaRPr lang="ar-SA"/>
        </a:p>
      </dgm:t>
    </dgm:pt>
    <dgm:pt modelId="{49D4701D-94B5-4791-838E-76B6A28EC589}" type="pres">
      <dgm:prSet presAssocID="{51D788C5-C933-46CD-A531-681E3D3A697D}" presName="node" presStyleCnt="0"/>
      <dgm:spPr/>
      <dgm:t>
        <a:bodyPr/>
        <a:lstStyle/>
        <a:p>
          <a:pPr rtl="1"/>
          <a:endParaRPr lang="ar-SA"/>
        </a:p>
      </dgm:t>
    </dgm:pt>
    <dgm:pt modelId="{28EDE120-CD7E-40CC-A549-AEC8F434322B}" type="pres">
      <dgm:prSet presAssocID="{51D788C5-C933-46CD-A531-681E3D3A697D}" presName="parentNode" presStyleLbl="node1" presStyleIdx="3" presStyleCnt="4" custScaleX="185928" custLinFactX="13388" custLinFactNeighborX="100000" custLinFactNeighborY="199">
        <dgm:presLayoutVars>
          <dgm:chMax val="1"/>
          <dgm:bulletEnabled val="1"/>
        </dgm:presLayoutVars>
      </dgm:prSet>
      <dgm:spPr/>
      <dgm:t>
        <a:bodyPr/>
        <a:lstStyle/>
        <a:p>
          <a:pPr rtl="1"/>
          <a:endParaRPr lang="ar-SA"/>
        </a:p>
      </dgm:t>
    </dgm:pt>
    <dgm:pt modelId="{A42EFECF-1FB9-4670-A8D9-D8EAAB1444B3}" type="pres">
      <dgm:prSet presAssocID="{51D788C5-C933-46CD-A531-681E3D3A697D}" presName="childNode" presStyleLbl="revTx" presStyleIdx="0" presStyleCnt="0">
        <dgm:presLayoutVars>
          <dgm:bulletEnabled val="1"/>
        </dgm:presLayoutVars>
      </dgm:prSet>
      <dgm:spPr/>
      <dgm:t>
        <a:bodyPr/>
        <a:lstStyle/>
        <a:p>
          <a:pPr rtl="1"/>
          <a:endParaRPr lang="ar-SA"/>
        </a:p>
      </dgm:t>
    </dgm:pt>
  </dgm:ptLst>
  <dgm:cxnLst>
    <dgm:cxn modelId="{696C4ACB-0399-49C7-BA14-C1E04B49EE0E}" type="presOf" srcId="{51D788C5-C933-46CD-A531-681E3D3A697D}" destId="{28EDE120-CD7E-40CC-A549-AEC8F434322B}" srcOrd="0" destOrd="0" presId="urn:microsoft.com/office/officeart/2005/8/layout/radial2"/>
    <dgm:cxn modelId="{64A643EC-0434-4B16-9074-219505EE7913}" type="presOf" srcId="{5D990A39-7785-49B6-8310-410DED7B9E88}" destId="{946B8062-6FD3-4EAB-80E8-26E4EF1D7897}" srcOrd="0" destOrd="0" presId="urn:microsoft.com/office/officeart/2005/8/layout/radial2"/>
    <dgm:cxn modelId="{9E4604AD-2922-454C-9D8B-5D122611CB2A}" type="presOf" srcId="{DEEAD390-0D60-4D46-9D60-E8964266308D}" destId="{DB32C751-B024-4752-836E-AF8CF30CDC8B}" srcOrd="0" destOrd="0" presId="urn:microsoft.com/office/officeart/2005/8/layout/radial2"/>
    <dgm:cxn modelId="{08373B4B-671B-4D3E-AC96-E60268F96437}" srcId="{3DE35C7C-7206-4CCC-AA35-68AD237595AE}" destId="{47C17E37-ED5D-48AE-ABBE-BB8B1E116A71}" srcOrd="1" destOrd="0" parTransId="{FD6E189D-9C20-4BF4-AFFC-01F64668A765}" sibTransId="{854C9BB6-3D5E-487E-A54C-8C40E94909E0}"/>
    <dgm:cxn modelId="{335D2DED-0B49-423D-8DD4-116F761B2E1B}" type="presOf" srcId="{3DE35C7C-7206-4CCC-AA35-68AD237595AE}" destId="{19D500C1-482E-4B1A-8D01-B9C4A2DC6320}" srcOrd="0" destOrd="0" presId="urn:microsoft.com/office/officeart/2005/8/layout/radial2"/>
    <dgm:cxn modelId="{D99F77F1-DCD1-4C30-8E2A-87010DA6C52E}" type="presOf" srcId="{47C17E37-ED5D-48AE-ABBE-BB8B1E116A71}" destId="{E4F1BB05-8812-4962-A9D9-58E37E4F485E}" srcOrd="0" destOrd="0" presId="urn:microsoft.com/office/officeart/2005/8/layout/radial2"/>
    <dgm:cxn modelId="{08225B06-6531-44F1-9B5D-0A3F88A01F12}" type="presOf" srcId="{FD6E189D-9C20-4BF4-AFFC-01F64668A765}" destId="{C5C39A2E-310A-4214-BC93-7D108720E2F9}" srcOrd="0" destOrd="0" presId="urn:microsoft.com/office/officeart/2005/8/layout/radial2"/>
    <dgm:cxn modelId="{C5D9ED00-742C-410E-8182-C713513BDD17}" type="presOf" srcId="{AC56CB63-37D4-44CF-AE1D-7D31962D1063}" destId="{EA42B7FE-16CE-4D25-859D-24814017BD15}" srcOrd="0" destOrd="0" presId="urn:microsoft.com/office/officeart/2005/8/layout/radial2"/>
    <dgm:cxn modelId="{3D7F1085-1B40-48BA-9879-490A759D2E16}" srcId="{3DE35C7C-7206-4CCC-AA35-68AD237595AE}" destId="{DEEAD390-0D60-4D46-9D60-E8964266308D}" srcOrd="0" destOrd="0" parTransId="{AC56CB63-37D4-44CF-AE1D-7D31962D1063}" sibTransId="{192041CB-A599-4592-9980-C4C5630201B8}"/>
    <dgm:cxn modelId="{1354988E-BABE-4DF8-B599-2EDACBB36932}" srcId="{3DE35C7C-7206-4CCC-AA35-68AD237595AE}" destId="{51D788C5-C933-46CD-A531-681E3D3A697D}" srcOrd="2" destOrd="0" parTransId="{5D990A39-7785-49B6-8310-410DED7B9E88}" sibTransId="{7A007DAA-8D19-44B6-A88C-5A3AC8527B93}"/>
    <dgm:cxn modelId="{2C74CB19-5D06-4CB8-9DF0-216743BDE97B}" type="presParOf" srcId="{19D500C1-482E-4B1A-8D01-B9C4A2DC6320}" destId="{7CB06D37-BDE1-4200-9397-A232E1670B17}" srcOrd="0" destOrd="0" presId="urn:microsoft.com/office/officeart/2005/8/layout/radial2"/>
    <dgm:cxn modelId="{4EC4595B-AF8E-4D11-AE02-9459CA4BBE4B}" type="presParOf" srcId="{7CB06D37-BDE1-4200-9397-A232E1670B17}" destId="{488E0C20-9858-446A-ABF4-0E3F66F2699A}" srcOrd="0" destOrd="0" presId="urn:microsoft.com/office/officeart/2005/8/layout/radial2"/>
    <dgm:cxn modelId="{134DEFF4-B177-4923-BD1B-BB1AA11C3042}" type="presParOf" srcId="{488E0C20-9858-446A-ABF4-0E3F66F2699A}" destId="{23B7DE38-4157-4882-BCAE-8D2402373C21}" srcOrd="0" destOrd="0" presId="urn:microsoft.com/office/officeart/2005/8/layout/radial2"/>
    <dgm:cxn modelId="{8A50EA88-3FED-4F9E-9FA6-6DB767810E60}" type="presParOf" srcId="{488E0C20-9858-446A-ABF4-0E3F66F2699A}" destId="{1B5D8533-2A6A-4C27-B2CE-9B09C45AFE69}" srcOrd="1" destOrd="0" presId="urn:microsoft.com/office/officeart/2005/8/layout/radial2"/>
    <dgm:cxn modelId="{16696E77-580B-4B60-A20A-761E5DDD8F4E}" type="presParOf" srcId="{7CB06D37-BDE1-4200-9397-A232E1670B17}" destId="{EA42B7FE-16CE-4D25-859D-24814017BD15}" srcOrd="1" destOrd="0" presId="urn:microsoft.com/office/officeart/2005/8/layout/radial2"/>
    <dgm:cxn modelId="{DA23E0C4-5004-4B1D-9603-4DF26B116A49}" type="presParOf" srcId="{7CB06D37-BDE1-4200-9397-A232E1670B17}" destId="{A4346C81-41F5-4F6C-A40F-45E554028DA1}" srcOrd="2" destOrd="0" presId="urn:microsoft.com/office/officeart/2005/8/layout/radial2"/>
    <dgm:cxn modelId="{B235F739-AC32-4FEC-8AB7-DD22A45EEF2D}" type="presParOf" srcId="{A4346C81-41F5-4F6C-A40F-45E554028DA1}" destId="{DB32C751-B024-4752-836E-AF8CF30CDC8B}" srcOrd="0" destOrd="0" presId="urn:microsoft.com/office/officeart/2005/8/layout/radial2"/>
    <dgm:cxn modelId="{5BA3A583-0F6A-4B1D-8C6F-A9A83CF27082}" type="presParOf" srcId="{A4346C81-41F5-4F6C-A40F-45E554028DA1}" destId="{DBEF7F94-9E70-430F-AABE-CA6F032C59E0}" srcOrd="1" destOrd="0" presId="urn:microsoft.com/office/officeart/2005/8/layout/radial2"/>
    <dgm:cxn modelId="{1D213ED5-2A90-4B6A-B283-B4CA4BDBB07D}" type="presParOf" srcId="{7CB06D37-BDE1-4200-9397-A232E1670B17}" destId="{C5C39A2E-310A-4214-BC93-7D108720E2F9}" srcOrd="3" destOrd="0" presId="urn:microsoft.com/office/officeart/2005/8/layout/radial2"/>
    <dgm:cxn modelId="{BAB94536-1927-4A22-90E2-E17E24884B6A}" type="presParOf" srcId="{7CB06D37-BDE1-4200-9397-A232E1670B17}" destId="{96FDD69C-ED0A-49D5-93EF-6362353ED78B}" srcOrd="4" destOrd="0" presId="urn:microsoft.com/office/officeart/2005/8/layout/radial2"/>
    <dgm:cxn modelId="{70C69252-7CA4-4209-900F-8C2963515116}" type="presParOf" srcId="{96FDD69C-ED0A-49D5-93EF-6362353ED78B}" destId="{E4F1BB05-8812-4962-A9D9-58E37E4F485E}" srcOrd="0" destOrd="0" presId="urn:microsoft.com/office/officeart/2005/8/layout/radial2"/>
    <dgm:cxn modelId="{C3D7541D-05B7-4E22-A70F-73A69067FE85}" type="presParOf" srcId="{96FDD69C-ED0A-49D5-93EF-6362353ED78B}" destId="{C9C215B1-0CE3-45FA-89BF-8E3914F83812}" srcOrd="1" destOrd="0" presId="urn:microsoft.com/office/officeart/2005/8/layout/radial2"/>
    <dgm:cxn modelId="{ABC443BE-4908-40A8-B95C-19981676AC90}" type="presParOf" srcId="{7CB06D37-BDE1-4200-9397-A232E1670B17}" destId="{946B8062-6FD3-4EAB-80E8-26E4EF1D7897}" srcOrd="5" destOrd="0" presId="urn:microsoft.com/office/officeart/2005/8/layout/radial2"/>
    <dgm:cxn modelId="{F62B2C6C-364D-4958-9D30-9F0BCEA64F3B}" type="presParOf" srcId="{7CB06D37-BDE1-4200-9397-A232E1670B17}" destId="{49D4701D-94B5-4791-838E-76B6A28EC589}" srcOrd="6" destOrd="0" presId="urn:microsoft.com/office/officeart/2005/8/layout/radial2"/>
    <dgm:cxn modelId="{2E399678-7C65-427B-A3E8-4B8454502A8A}" type="presParOf" srcId="{49D4701D-94B5-4791-838E-76B6A28EC589}" destId="{28EDE120-CD7E-40CC-A549-AEC8F434322B}" srcOrd="0" destOrd="0" presId="urn:microsoft.com/office/officeart/2005/8/layout/radial2"/>
    <dgm:cxn modelId="{077D5B06-8404-4A63-9E4D-64E3D88E237D}" type="presParOf" srcId="{49D4701D-94B5-4791-838E-76B6A28EC589}" destId="{A42EFECF-1FB9-4670-A8D9-D8EAAB1444B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A8E672-D9D4-41AB-A9C4-5F4095A39708}" type="doc">
      <dgm:prSet loTypeId="urn:microsoft.com/office/officeart/2005/8/layout/bList2#1" loCatId="list" qsTypeId="urn:microsoft.com/office/officeart/2005/8/quickstyle/simple1" qsCatId="simple" csTypeId="urn:microsoft.com/office/officeart/2005/8/colors/accent1_2" csCatId="accent1" phldr="1"/>
      <dgm:spPr/>
      <dgm:t>
        <a:bodyPr/>
        <a:lstStyle/>
        <a:p>
          <a:pPr rtl="1"/>
          <a:endParaRPr lang="ar-SA"/>
        </a:p>
      </dgm:t>
    </dgm:pt>
    <dgm:pt modelId="{F963A880-D58B-4F4C-92F9-67BFA8D1E347}">
      <dgm:prSet phldrT="[نص]" custT="1"/>
      <dgm:spPr>
        <a:solidFill>
          <a:srgbClr val="00F038"/>
        </a:solidFill>
        <a:ln>
          <a:solidFill>
            <a:srgbClr val="00F038"/>
          </a:solidFill>
        </a:ln>
      </dgm:spPr>
      <dgm:t>
        <a:bodyPr/>
        <a:lstStyle/>
        <a:p>
          <a:pPr rtl="1"/>
          <a:r>
            <a:rPr lang="ar-SA" sz="3200" b="1" dirty="0" smtClean="0">
              <a:solidFill>
                <a:schemeClr val="tx1"/>
              </a:solidFill>
              <a:cs typeface="mohammad bold art 1" pitchFamily="2" charset="-78"/>
            </a:rPr>
            <a:t>السلوك التوكيدي</a:t>
          </a:r>
          <a:endParaRPr lang="ar-SA" sz="3200" b="1" dirty="0">
            <a:solidFill>
              <a:schemeClr val="tx1"/>
            </a:solidFill>
            <a:cs typeface="mohammad bold art 1" pitchFamily="2" charset="-78"/>
          </a:endParaRPr>
        </a:p>
      </dgm:t>
    </dgm:pt>
    <dgm:pt modelId="{59682551-0452-4689-9920-64E17EC6F5A0}" type="parTrans" cxnId="{4AD9FC80-A850-4D1F-8189-B038C571227B}">
      <dgm:prSet/>
      <dgm:spPr/>
      <dgm:t>
        <a:bodyPr/>
        <a:lstStyle/>
        <a:p>
          <a:pPr rtl="1"/>
          <a:endParaRPr lang="ar-SA"/>
        </a:p>
      </dgm:t>
    </dgm:pt>
    <dgm:pt modelId="{91CBEA1C-2AD1-4C58-8AFE-B56A09F6243E}" type="sibTrans" cxnId="{4AD9FC80-A850-4D1F-8189-B038C571227B}">
      <dgm:prSet/>
      <dgm:spPr/>
      <dgm:t>
        <a:bodyPr/>
        <a:lstStyle/>
        <a:p>
          <a:pPr rtl="1"/>
          <a:endParaRPr lang="ar-SA"/>
        </a:p>
      </dgm:t>
    </dgm:pt>
    <dgm:pt modelId="{E757F407-BCBC-406C-AFEB-D8D2602381AF}">
      <dgm:prSet phldrT="[نص]" custT="1"/>
      <dgm:spPr>
        <a:ln>
          <a:solidFill>
            <a:srgbClr val="00F038"/>
          </a:solidFill>
        </a:ln>
      </dgm:spPr>
      <dgm:t>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3200" b="1" dirty="0" smtClean="0">
              <a:solidFill>
                <a:schemeClr val="tx1"/>
              </a:solidFill>
              <a:latin typeface="Times New Roman" panose="02020603050405020304" pitchFamily="18" charset="0"/>
              <a:ea typeface="Times New Roman" panose="02020603050405020304" pitchFamily="18" charset="0"/>
              <a:cs typeface="mohammad bold art 1" pitchFamily="2" charset="-78"/>
            </a:rPr>
            <a:t>التعبير عن عدم رضاك وتضايقك من تصرفه ورغبتك منه عدم تكرار مثل هذا السلوك.</a:t>
          </a:r>
          <a:endParaRPr lang="en-US" sz="3200" b="1" dirty="0" smtClean="0">
            <a:solidFill>
              <a:schemeClr val="tx1"/>
            </a:solidFill>
            <a:latin typeface="Times New Roman" panose="02020603050405020304" pitchFamily="18" charset="0"/>
            <a:ea typeface="Times New Roman" panose="02020603050405020304" pitchFamily="18" charset="0"/>
            <a:cs typeface="mohammad bold art 1" pitchFamily="2" charset="-78"/>
          </a:endParaRPr>
        </a:p>
      </dgm:t>
    </dgm:pt>
    <dgm:pt modelId="{A7082F3D-DFD5-4FF2-A7FF-ECA353423BA4}" type="parTrans" cxnId="{90E3E76F-13C6-404F-BB42-12418DD4CF18}">
      <dgm:prSet/>
      <dgm:spPr/>
      <dgm:t>
        <a:bodyPr/>
        <a:lstStyle/>
        <a:p>
          <a:pPr rtl="1"/>
          <a:endParaRPr lang="ar-SA"/>
        </a:p>
      </dgm:t>
    </dgm:pt>
    <dgm:pt modelId="{28E40CCE-97F7-4A74-8BBA-BE08EF7F7BF7}" type="sibTrans" cxnId="{90E3E76F-13C6-404F-BB42-12418DD4CF18}">
      <dgm:prSet/>
      <dgm:spPr/>
      <dgm:t>
        <a:bodyPr/>
        <a:lstStyle/>
        <a:p>
          <a:pPr rtl="1"/>
          <a:endParaRPr lang="ar-SA"/>
        </a:p>
      </dgm:t>
    </dgm:pt>
    <dgm:pt modelId="{CD08B443-AF96-4B05-A552-898E64420931}" type="pres">
      <dgm:prSet presAssocID="{0FA8E672-D9D4-41AB-A9C4-5F4095A39708}" presName="diagram" presStyleCnt="0">
        <dgm:presLayoutVars>
          <dgm:dir/>
          <dgm:animLvl val="lvl"/>
          <dgm:resizeHandles val="exact"/>
        </dgm:presLayoutVars>
      </dgm:prSet>
      <dgm:spPr/>
      <dgm:t>
        <a:bodyPr/>
        <a:lstStyle/>
        <a:p>
          <a:pPr rtl="1"/>
          <a:endParaRPr lang="ar-SA"/>
        </a:p>
      </dgm:t>
    </dgm:pt>
    <dgm:pt modelId="{9D4F17F5-131B-48EC-A934-B0C5939A00C0}" type="pres">
      <dgm:prSet presAssocID="{F963A880-D58B-4F4C-92F9-67BFA8D1E347}" presName="compNode" presStyleCnt="0"/>
      <dgm:spPr/>
    </dgm:pt>
    <dgm:pt modelId="{40C49FEF-FEFB-4576-ADD6-6FE49E833CB1}" type="pres">
      <dgm:prSet presAssocID="{F963A880-D58B-4F4C-92F9-67BFA8D1E347}" presName="childRect" presStyleLbl="bgAcc1" presStyleIdx="0" presStyleCnt="1" custScaleX="160138">
        <dgm:presLayoutVars>
          <dgm:bulletEnabled val="1"/>
        </dgm:presLayoutVars>
      </dgm:prSet>
      <dgm:spPr/>
      <dgm:t>
        <a:bodyPr/>
        <a:lstStyle/>
        <a:p>
          <a:pPr rtl="1"/>
          <a:endParaRPr lang="ar-SA"/>
        </a:p>
      </dgm:t>
    </dgm:pt>
    <dgm:pt modelId="{E0C9893E-52FC-4F9C-AB0B-0F46DCA25DA0}" type="pres">
      <dgm:prSet presAssocID="{F963A880-D58B-4F4C-92F9-67BFA8D1E347}" presName="parentText" presStyleLbl="node1" presStyleIdx="0" presStyleCnt="0">
        <dgm:presLayoutVars>
          <dgm:chMax val="0"/>
          <dgm:bulletEnabled val="1"/>
        </dgm:presLayoutVars>
      </dgm:prSet>
      <dgm:spPr/>
      <dgm:t>
        <a:bodyPr/>
        <a:lstStyle/>
        <a:p>
          <a:pPr rtl="1"/>
          <a:endParaRPr lang="ar-SA"/>
        </a:p>
      </dgm:t>
    </dgm:pt>
    <dgm:pt modelId="{C9406F51-9E29-444B-B4CF-F4CDCD04EC65}" type="pres">
      <dgm:prSet presAssocID="{F963A880-D58B-4F4C-92F9-67BFA8D1E347}" presName="parentRect" presStyleLbl="alignNode1" presStyleIdx="0" presStyleCnt="1" custScaleX="160138"/>
      <dgm:spPr/>
      <dgm:t>
        <a:bodyPr/>
        <a:lstStyle/>
        <a:p>
          <a:pPr rtl="1"/>
          <a:endParaRPr lang="ar-SA"/>
        </a:p>
      </dgm:t>
    </dgm:pt>
    <dgm:pt modelId="{FCB41C39-9973-44A3-9D51-37F65FB26973}" type="pres">
      <dgm:prSet presAssocID="{F963A880-D58B-4F4C-92F9-67BFA8D1E347}" presName="adorn" presStyleLbl="fgAccFollow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t>
        <a:bodyPr/>
        <a:lstStyle/>
        <a:p>
          <a:pPr rtl="1"/>
          <a:endParaRPr lang="ar-SA"/>
        </a:p>
      </dgm:t>
    </dgm:pt>
  </dgm:ptLst>
  <dgm:cxnLst>
    <dgm:cxn modelId="{90E3E76F-13C6-404F-BB42-12418DD4CF18}" srcId="{F963A880-D58B-4F4C-92F9-67BFA8D1E347}" destId="{E757F407-BCBC-406C-AFEB-D8D2602381AF}" srcOrd="0" destOrd="0" parTransId="{A7082F3D-DFD5-4FF2-A7FF-ECA353423BA4}" sibTransId="{28E40CCE-97F7-4A74-8BBA-BE08EF7F7BF7}"/>
    <dgm:cxn modelId="{01BB26FC-F0FB-481B-A1F2-B095F0B500C9}" type="presOf" srcId="{F963A880-D58B-4F4C-92F9-67BFA8D1E347}" destId="{E0C9893E-52FC-4F9C-AB0B-0F46DCA25DA0}" srcOrd="0" destOrd="0" presId="urn:microsoft.com/office/officeart/2005/8/layout/bList2#1"/>
    <dgm:cxn modelId="{4AD9FC80-A850-4D1F-8189-B038C571227B}" srcId="{0FA8E672-D9D4-41AB-A9C4-5F4095A39708}" destId="{F963A880-D58B-4F4C-92F9-67BFA8D1E347}" srcOrd="0" destOrd="0" parTransId="{59682551-0452-4689-9920-64E17EC6F5A0}" sibTransId="{91CBEA1C-2AD1-4C58-8AFE-B56A09F6243E}"/>
    <dgm:cxn modelId="{9A162770-C7BD-4850-A4CB-62E99D357BC7}" type="presOf" srcId="{F963A880-D58B-4F4C-92F9-67BFA8D1E347}" destId="{C9406F51-9E29-444B-B4CF-F4CDCD04EC65}" srcOrd="1" destOrd="0" presId="urn:microsoft.com/office/officeart/2005/8/layout/bList2#1"/>
    <dgm:cxn modelId="{5E7E10CA-4FE0-4FB7-9224-9F7998290BA3}" type="presOf" srcId="{E757F407-BCBC-406C-AFEB-D8D2602381AF}" destId="{40C49FEF-FEFB-4576-ADD6-6FE49E833CB1}" srcOrd="0" destOrd="0" presId="urn:microsoft.com/office/officeart/2005/8/layout/bList2#1"/>
    <dgm:cxn modelId="{B557E429-FFD8-4D8C-B126-3884D603FBFA}" type="presOf" srcId="{0FA8E672-D9D4-41AB-A9C4-5F4095A39708}" destId="{CD08B443-AF96-4B05-A552-898E64420931}" srcOrd="0" destOrd="0" presId="urn:microsoft.com/office/officeart/2005/8/layout/bList2#1"/>
    <dgm:cxn modelId="{ECE66DEE-0D26-4C6D-991C-202135EDAED4}" type="presParOf" srcId="{CD08B443-AF96-4B05-A552-898E64420931}" destId="{9D4F17F5-131B-48EC-A934-B0C5939A00C0}" srcOrd="0" destOrd="0" presId="urn:microsoft.com/office/officeart/2005/8/layout/bList2#1"/>
    <dgm:cxn modelId="{5F0251AE-EB7F-490F-9746-97305B0CAAD8}" type="presParOf" srcId="{9D4F17F5-131B-48EC-A934-B0C5939A00C0}" destId="{40C49FEF-FEFB-4576-ADD6-6FE49E833CB1}" srcOrd="0" destOrd="0" presId="urn:microsoft.com/office/officeart/2005/8/layout/bList2#1"/>
    <dgm:cxn modelId="{3C96B3A7-7617-4AAD-B493-EBF27EA8D405}" type="presParOf" srcId="{9D4F17F5-131B-48EC-A934-B0C5939A00C0}" destId="{E0C9893E-52FC-4F9C-AB0B-0F46DCA25DA0}" srcOrd="1" destOrd="0" presId="urn:microsoft.com/office/officeart/2005/8/layout/bList2#1"/>
    <dgm:cxn modelId="{1E23EF34-0BDC-4697-B890-E2B5F20B1EB7}" type="presParOf" srcId="{9D4F17F5-131B-48EC-A934-B0C5939A00C0}" destId="{C9406F51-9E29-444B-B4CF-F4CDCD04EC65}" srcOrd="2" destOrd="0" presId="urn:microsoft.com/office/officeart/2005/8/layout/bList2#1"/>
    <dgm:cxn modelId="{5D985620-99BD-4085-B85A-7D2AA8585FBD}" type="presParOf" srcId="{9D4F17F5-131B-48EC-A934-B0C5939A00C0}" destId="{FCB41C39-9973-44A3-9D51-37F65FB26973}"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A8E672-D9D4-41AB-A9C4-5F4095A39708}" type="doc">
      <dgm:prSet loTypeId="urn:microsoft.com/office/officeart/2005/8/layout/bList2#2" loCatId="list" qsTypeId="urn:microsoft.com/office/officeart/2005/8/quickstyle/simple1" qsCatId="simple" csTypeId="urn:microsoft.com/office/officeart/2005/8/colors/accent1_2" csCatId="accent1" phldr="1"/>
      <dgm:spPr/>
      <dgm:t>
        <a:bodyPr/>
        <a:lstStyle/>
        <a:p>
          <a:pPr rtl="1"/>
          <a:endParaRPr lang="ar-SA"/>
        </a:p>
      </dgm:t>
    </dgm:pt>
    <dgm:pt modelId="{F963A880-D58B-4F4C-92F9-67BFA8D1E347}">
      <dgm:prSet phldrT="[نص]" custT="1"/>
      <dgm:spPr>
        <a:solidFill>
          <a:srgbClr val="C00000"/>
        </a:solidFill>
        <a:ln>
          <a:solidFill>
            <a:srgbClr val="C00000"/>
          </a:solidFill>
        </a:ln>
      </dgm:spPr>
      <dgm:t>
        <a:bodyPr/>
        <a:lstStyle/>
        <a:p>
          <a:pPr rtl="1"/>
          <a:r>
            <a:rPr lang="ar-SA" sz="3600" b="1" dirty="0" smtClean="0">
              <a:solidFill>
                <a:schemeClr val="tx1"/>
              </a:solidFill>
              <a:cs typeface="mohammad bold art 1" pitchFamily="2" charset="-78"/>
            </a:rPr>
            <a:t>السلوك المذعن</a:t>
          </a:r>
          <a:endParaRPr lang="ar-SA" sz="3600" b="1" dirty="0">
            <a:solidFill>
              <a:schemeClr val="tx1"/>
            </a:solidFill>
            <a:cs typeface="mohammad bold art 1" pitchFamily="2" charset="-78"/>
          </a:endParaRPr>
        </a:p>
      </dgm:t>
    </dgm:pt>
    <dgm:pt modelId="{59682551-0452-4689-9920-64E17EC6F5A0}" type="parTrans" cxnId="{4AD9FC80-A850-4D1F-8189-B038C571227B}">
      <dgm:prSet/>
      <dgm:spPr/>
      <dgm:t>
        <a:bodyPr/>
        <a:lstStyle/>
        <a:p>
          <a:pPr rtl="1"/>
          <a:endParaRPr lang="ar-SA"/>
        </a:p>
      </dgm:t>
    </dgm:pt>
    <dgm:pt modelId="{91CBEA1C-2AD1-4C58-8AFE-B56A09F6243E}" type="sibTrans" cxnId="{4AD9FC80-A850-4D1F-8189-B038C571227B}">
      <dgm:prSet/>
      <dgm:spPr/>
      <dgm:t>
        <a:bodyPr/>
        <a:lstStyle/>
        <a:p>
          <a:pPr rtl="1"/>
          <a:endParaRPr lang="ar-SA"/>
        </a:p>
      </dgm:t>
    </dgm:pt>
    <dgm:pt modelId="{E757F407-BCBC-406C-AFEB-D8D2602381AF}">
      <dgm:prSet phldrT="[نص]" custT="1"/>
      <dgm:spPr>
        <a:ln>
          <a:solidFill>
            <a:srgbClr val="C00000"/>
          </a:solidFill>
        </a:ln>
      </dgm:spPr>
      <dgm:t>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3200" b="1" dirty="0" smtClean="0">
              <a:solidFill>
                <a:schemeClr val="tx1"/>
              </a:solidFill>
              <a:latin typeface="Times New Roman" panose="02020603050405020304" pitchFamily="18" charset="0"/>
              <a:ea typeface="Times New Roman" panose="02020603050405020304" pitchFamily="18" charset="0"/>
              <a:cs typeface="mohammad bold art 1" pitchFamily="2" charset="-78"/>
            </a:rPr>
            <a:t> لا تظهر أي سلوك لفظي أو غير لفظي يدل على تضايقك وعدم رضاك </a:t>
          </a:r>
        </a:p>
      </dgm:t>
    </dgm:pt>
    <dgm:pt modelId="{A7082F3D-DFD5-4FF2-A7FF-ECA353423BA4}" type="parTrans" cxnId="{90E3E76F-13C6-404F-BB42-12418DD4CF18}">
      <dgm:prSet/>
      <dgm:spPr/>
      <dgm:t>
        <a:bodyPr/>
        <a:lstStyle/>
        <a:p>
          <a:pPr rtl="1"/>
          <a:endParaRPr lang="ar-SA"/>
        </a:p>
      </dgm:t>
    </dgm:pt>
    <dgm:pt modelId="{28E40CCE-97F7-4A74-8BBA-BE08EF7F7BF7}" type="sibTrans" cxnId="{90E3E76F-13C6-404F-BB42-12418DD4CF18}">
      <dgm:prSet/>
      <dgm:spPr/>
      <dgm:t>
        <a:bodyPr/>
        <a:lstStyle/>
        <a:p>
          <a:pPr rtl="1"/>
          <a:endParaRPr lang="ar-SA"/>
        </a:p>
      </dgm:t>
    </dgm:pt>
    <dgm:pt modelId="{07662490-B123-4EBD-89B9-42E51F5734A5}" type="pres">
      <dgm:prSet presAssocID="{0FA8E672-D9D4-41AB-A9C4-5F4095A39708}" presName="diagram" presStyleCnt="0">
        <dgm:presLayoutVars>
          <dgm:dir/>
          <dgm:animLvl val="lvl"/>
          <dgm:resizeHandles val="exact"/>
        </dgm:presLayoutVars>
      </dgm:prSet>
      <dgm:spPr/>
      <dgm:t>
        <a:bodyPr/>
        <a:lstStyle/>
        <a:p>
          <a:pPr rtl="1"/>
          <a:endParaRPr lang="ar-SA"/>
        </a:p>
      </dgm:t>
    </dgm:pt>
    <dgm:pt modelId="{385AF195-5773-40AB-BE06-106ABBC6C7C5}" type="pres">
      <dgm:prSet presAssocID="{F963A880-D58B-4F4C-92F9-67BFA8D1E347}" presName="compNode" presStyleCnt="0"/>
      <dgm:spPr/>
    </dgm:pt>
    <dgm:pt modelId="{34DEABEF-E0EF-4ACA-A8D6-2C5100DB7033}" type="pres">
      <dgm:prSet presAssocID="{F963A880-D58B-4F4C-92F9-67BFA8D1E347}" presName="childRect" presStyleLbl="bgAcc1" presStyleIdx="0" presStyleCnt="1" custScaleX="153373" custLinFactNeighborX="40" custLinFactNeighborY="7369">
        <dgm:presLayoutVars>
          <dgm:bulletEnabled val="1"/>
        </dgm:presLayoutVars>
      </dgm:prSet>
      <dgm:spPr/>
      <dgm:t>
        <a:bodyPr/>
        <a:lstStyle/>
        <a:p>
          <a:pPr rtl="1"/>
          <a:endParaRPr lang="ar-SA"/>
        </a:p>
      </dgm:t>
    </dgm:pt>
    <dgm:pt modelId="{01C7C5B3-EE47-4279-955A-2C4F10AE884A}" type="pres">
      <dgm:prSet presAssocID="{F963A880-D58B-4F4C-92F9-67BFA8D1E347}" presName="parentText" presStyleLbl="node1" presStyleIdx="0" presStyleCnt="0">
        <dgm:presLayoutVars>
          <dgm:chMax val="0"/>
          <dgm:bulletEnabled val="1"/>
        </dgm:presLayoutVars>
      </dgm:prSet>
      <dgm:spPr/>
      <dgm:t>
        <a:bodyPr/>
        <a:lstStyle/>
        <a:p>
          <a:pPr rtl="1"/>
          <a:endParaRPr lang="ar-SA"/>
        </a:p>
      </dgm:t>
    </dgm:pt>
    <dgm:pt modelId="{97819E7F-46FA-4202-A6AE-E549AA88861E}" type="pres">
      <dgm:prSet presAssocID="{F963A880-D58B-4F4C-92F9-67BFA8D1E347}" presName="parentRect" presStyleLbl="alignNode1" presStyleIdx="0" presStyleCnt="1" custScaleX="151661" custLinFactNeighborX="-816" custLinFactNeighborY="10919"/>
      <dgm:spPr/>
      <dgm:t>
        <a:bodyPr/>
        <a:lstStyle/>
        <a:p>
          <a:pPr rtl="1"/>
          <a:endParaRPr lang="ar-SA"/>
        </a:p>
      </dgm:t>
    </dgm:pt>
    <dgm:pt modelId="{BE9786A2-71E1-43B4-BA77-D4B766D71760}" type="pres">
      <dgm:prSet presAssocID="{F963A880-D58B-4F4C-92F9-67BFA8D1E347}" presName="adorn" presStyleLbl="fgAccFollow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t>
        <a:bodyPr/>
        <a:lstStyle/>
        <a:p>
          <a:pPr rtl="1"/>
          <a:endParaRPr lang="ar-SA"/>
        </a:p>
      </dgm:t>
    </dgm:pt>
  </dgm:ptLst>
  <dgm:cxnLst>
    <dgm:cxn modelId="{AAA139EA-55BB-4364-9B45-EDC03B99DA38}" type="presOf" srcId="{F963A880-D58B-4F4C-92F9-67BFA8D1E347}" destId="{97819E7F-46FA-4202-A6AE-E549AA88861E}" srcOrd="1" destOrd="0" presId="urn:microsoft.com/office/officeart/2005/8/layout/bList2#2"/>
    <dgm:cxn modelId="{90E3E76F-13C6-404F-BB42-12418DD4CF18}" srcId="{F963A880-D58B-4F4C-92F9-67BFA8D1E347}" destId="{E757F407-BCBC-406C-AFEB-D8D2602381AF}" srcOrd="0" destOrd="0" parTransId="{A7082F3D-DFD5-4FF2-A7FF-ECA353423BA4}" sibTransId="{28E40CCE-97F7-4A74-8BBA-BE08EF7F7BF7}"/>
    <dgm:cxn modelId="{30D81C47-8436-40BF-B8CC-A4486327C189}" type="presOf" srcId="{F963A880-D58B-4F4C-92F9-67BFA8D1E347}" destId="{01C7C5B3-EE47-4279-955A-2C4F10AE884A}" srcOrd="0" destOrd="0" presId="urn:microsoft.com/office/officeart/2005/8/layout/bList2#2"/>
    <dgm:cxn modelId="{4AD9FC80-A850-4D1F-8189-B038C571227B}" srcId="{0FA8E672-D9D4-41AB-A9C4-5F4095A39708}" destId="{F963A880-D58B-4F4C-92F9-67BFA8D1E347}" srcOrd="0" destOrd="0" parTransId="{59682551-0452-4689-9920-64E17EC6F5A0}" sibTransId="{91CBEA1C-2AD1-4C58-8AFE-B56A09F6243E}"/>
    <dgm:cxn modelId="{3FB1189E-35CC-439D-BB54-C0622DF23E14}" type="presOf" srcId="{0FA8E672-D9D4-41AB-A9C4-5F4095A39708}" destId="{07662490-B123-4EBD-89B9-42E51F5734A5}" srcOrd="0" destOrd="0" presId="urn:microsoft.com/office/officeart/2005/8/layout/bList2#2"/>
    <dgm:cxn modelId="{85CF4C25-1287-41EC-996C-DAD9E6D99B57}" type="presOf" srcId="{E757F407-BCBC-406C-AFEB-D8D2602381AF}" destId="{34DEABEF-E0EF-4ACA-A8D6-2C5100DB7033}" srcOrd="0" destOrd="0" presId="urn:microsoft.com/office/officeart/2005/8/layout/bList2#2"/>
    <dgm:cxn modelId="{964D53FF-BF78-4730-B98F-FD86FE624540}" type="presParOf" srcId="{07662490-B123-4EBD-89B9-42E51F5734A5}" destId="{385AF195-5773-40AB-BE06-106ABBC6C7C5}" srcOrd="0" destOrd="0" presId="urn:microsoft.com/office/officeart/2005/8/layout/bList2#2"/>
    <dgm:cxn modelId="{B1862533-1FB5-46F3-9A9B-13FD72C9B032}" type="presParOf" srcId="{385AF195-5773-40AB-BE06-106ABBC6C7C5}" destId="{34DEABEF-E0EF-4ACA-A8D6-2C5100DB7033}" srcOrd="0" destOrd="0" presId="urn:microsoft.com/office/officeart/2005/8/layout/bList2#2"/>
    <dgm:cxn modelId="{9626AB71-C366-45CD-A722-AAFCFAFC8EBD}" type="presParOf" srcId="{385AF195-5773-40AB-BE06-106ABBC6C7C5}" destId="{01C7C5B3-EE47-4279-955A-2C4F10AE884A}" srcOrd="1" destOrd="0" presId="urn:microsoft.com/office/officeart/2005/8/layout/bList2#2"/>
    <dgm:cxn modelId="{CC66B3B1-E329-477B-AD8C-40D13F424721}" type="presParOf" srcId="{385AF195-5773-40AB-BE06-106ABBC6C7C5}" destId="{97819E7F-46FA-4202-A6AE-E549AA88861E}" srcOrd="2" destOrd="0" presId="urn:microsoft.com/office/officeart/2005/8/layout/bList2#2"/>
    <dgm:cxn modelId="{6393FD99-2D11-40DB-889E-667EB44E1B4E}" type="presParOf" srcId="{385AF195-5773-40AB-BE06-106ABBC6C7C5}" destId="{BE9786A2-71E1-43B4-BA77-D4B766D71760}" srcOrd="3" destOrd="0" presId="urn:microsoft.com/office/officeart/2005/8/layout/bList2#2"/>
  </dgm:cxnLst>
  <dgm:bg>
    <a:noFill/>
  </dgm:bg>
  <dgm:whole>
    <a:ln>
      <a:solidFill>
        <a:schemeClr val="bg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20C234-E90A-4FA6-A99C-99863C8D5416}" type="doc">
      <dgm:prSet loTypeId="urn:microsoft.com/office/officeart/2008/layout/SquareAccentList" loCatId="list" qsTypeId="urn:microsoft.com/office/officeart/2005/8/quickstyle/simple1" qsCatId="simple" csTypeId="urn:microsoft.com/office/officeart/2005/8/colors/colorful1#5" csCatId="colorful" phldr="1"/>
      <dgm:spPr/>
      <dgm:t>
        <a:bodyPr/>
        <a:lstStyle/>
        <a:p>
          <a:pPr rtl="1"/>
          <a:endParaRPr lang="ar-SA"/>
        </a:p>
      </dgm:t>
    </dgm:pt>
    <dgm:pt modelId="{AF80CDB8-6153-402B-B0C7-6D4210F96B3E}">
      <dgm:prSet phldrT="[نص]" custT="1"/>
      <dgm:spPr/>
      <dgm:t>
        <a:bodyPr/>
        <a:lstStyle/>
        <a:p>
          <a:pPr rtl="1"/>
          <a:r>
            <a:rPr lang="ar-SA" sz="2400" kern="1200" dirty="0" smtClean="0">
              <a:effectLst/>
              <a:latin typeface="Times New Roman" pitchFamily="18" charset="0"/>
              <a:ea typeface="+mn-ea"/>
              <a:cs typeface="AL-Mateen" pitchFamily="2" charset="-78"/>
            </a:rPr>
            <a:t/>
          </a:r>
          <a:br>
            <a:rPr lang="ar-SA" sz="2400" kern="1200" dirty="0" smtClean="0">
              <a:effectLst/>
              <a:latin typeface="Times New Roman" pitchFamily="18" charset="0"/>
              <a:ea typeface="+mn-ea"/>
              <a:cs typeface="AL-Mateen" pitchFamily="2" charset="-78"/>
            </a:rPr>
          </a:br>
          <a:r>
            <a:rPr lang="ar-SA" sz="2400" kern="1200" dirty="0" smtClean="0">
              <a:effectLst/>
              <a:latin typeface="Times New Roman" pitchFamily="18" charset="0"/>
              <a:ea typeface="+mn-ea"/>
              <a:cs typeface="AL-Mateen" pitchFamily="2" charset="-78"/>
            </a:rPr>
            <a:t> التميز في حل المشكلات </a:t>
          </a:r>
          <a:endParaRPr lang="ar-SA" sz="2400" kern="1200" dirty="0">
            <a:effectLst/>
            <a:latin typeface="Times New Roman" pitchFamily="18" charset="0"/>
            <a:ea typeface="+mn-ea"/>
            <a:cs typeface="AL-Mateen" pitchFamily="2" charset="-78"/>
          </a:endParaRPr>
        </a:p>
      </dgm:t>
    </dgm:pt>
    <dgm:pt modelId="{24846A96-7B8E-4F03-9249-68722CCC97BE}" type="parTrans" cxnId="{2E5FDC23-4606-41C6-8898-0F960B5DC510}">
      <dgm:prSet/>
      <dgm:spPr/>
      <dgm:t>
        <a:bodyPr/>
        <a:lstStyle/>
        <a:p>
          <a:pPr rtl="1"/>
          <a:endParaRPr lang="ar-SA"/>
        </a:p>
      </dgm:t>
    </dgm:pt>
    <dgm:pt modelId="{29C60D93-745D-4998-AD28-48DF7D3D59DD}" type="sibTrans" cxnId="{2E5FDC23-4606-41C6-8898-0F960B5DC510}">
      <dgm:prSet/>
      <dgm:spPr/>
      <dgm:t>
        <a:bodyPr/>
        <a:lstStyle/>
        <a:p>
          <a:pPr rtl="1"/>
          <a:endParaRPr lang="ar-SA"/>
        </a:p>
      </dgm:t>
    </dgm:pt>
    <dgm:pt modelId="{D6EF9970-58CA-4BC2-8D60-7757FA94B097}">
      <dgm:prSet phldrT="[نص]" custT="1"/>
      <dgm:spPr/>
      <dgm:t>
        <a:bodyPr/>
        <a:lstStyle/>
        <a:p>
          <a:pPr rtl="1"/>
          <a:r>
            <a:rPr lang="ar-SA" sz="2800" b="0" kern="1200" cap="none" spc="0" dirty="0" smtClean="0">
              <a:ln w="0"/>
              <a:solidFill>
                <a:schemeClr val="accent1"/>
              </a:solidFill>
              <a:effectLst>
                <a:outerShdw blurRad="38100" dist="25400" dir="5400000" algn="ctr" rotWithShape="0">
                  <a:srgbClr val="6E747A">
                    <a:alpha val="43000"/>
                  </a:srgbClr>
                </a:outerShdw>
              </a:effectLst>
              <a:latin typeface="Times New Roman" pitchFamily="18" charset="0"/>
              <a:ea typeface="+mn-ea"/>
              <a:cs typeface="AL-Mateen" pitchFamily="2" charset="-78"/>
            </a:rPr>
            <a:t>الاتجاهات الايجابية</a:t>
          </a:r>
          <a:endParaRPr lang="ar-SA" sz="2800" b="0" kern="1200" cap="none" spc="0" dirty="0">
            <a:ln w="0"/>
            <a:solidFill>
              <a:schemeClr val="accent1"/>
            </a:solidFill>
            <a:effectLst>
              <a:outerShdw blurRad="38100" dist="25400" dir="5400000" algn="ctr" rotWithShape="0">
                <a:srgbClr val="6E747A">
                  <a:alpha val="43000"/>
                </a:srgbClr>
              </a:outerShdw>
            </a:effectLst>
            <a:latin typeface="Times New Roman" pitchFamily="18" charset="0"/>
            <a:ea typeface="+mn-ea"/>
            <a:cs typeface="AL-Mateen" pitchFamily="2" charset="-78"/>
          </a:endParaRPr>
        </a:p>
      </dgm:t>
    </dgm:pt>
    <dgm:pt modelId="{3260775D-5FD8-488B-BD5F-7B2DD65CA699}" type="parTrans" cxnId="{F9978A6F-ED6A-40D9-BB7C-F1E6BC59778B}">
      <dgm:prSet/>
      <dgm:spPr/>
      <dgm:t>
        <a:bodyPr/>
        <a:lstStyle/>
        <a:p>
          <a:pPr rtl="1"/>
          <a:endParaRPr lang="ar-SA"/>
        </a:p>
      </dgm:t>
    </dgm:pt>
    <dgm:pt modelId="{FEBECF45-94B5-43D8-8D55-7586DDC172EF}" type="sibTrans" cxnId="{F9978A6F-ED6A-40D9-BB7C-F1E6BC59778B}">
      <dgm:prSet/>
      <dgm:spPr/>
      <dgm:t>
        <a:bodyPr/>
        <a:lstStyle/>
        <a:p>
          <a:pPr rtl="1"/>
          <a:endParaRPr lang="ar-SA"/>
        </a:p>
      </dgm:t>
    </dgm:pt>
    <dgm:pt modelId="{B783B48E-3D29-45DE-B2DD-4D2FC1B44EB2}">
      <dgm:prSet phldrT="[نص]" custT="1"/>
      <dgm:spPr/>
      <dgm:t>
        <a:bodyPr/>
        <a:lstStyle/>
        <a:p>
          <a:pPr rtl="1"/>
          <a:r>
            <a:rPr lang="ar-SA" sz="2800" b="0" kern="1200" cap="none" spc="0" dirty="0" smtClean="0">
              <a:ln w="0"/>
              <a:solidFill>
                <a:schemeClr val="accent3"/>
              </a:solidFill>
              <a:effectLst>
                <a:outerShdw blurRad="38100" dist="25400" dir="5400000" algn="ctr" rotWithShape="0">
                  <a:srgbClr val="6E747A">
                    <a:alpha val="43000"/>
                  </a:srgbClr>
                </a:outerShdw>
              </a:effectLst>
              <a:latin typeface="Times New Roman" pitchFamily="18" charset="0"/>
              <a:ea typeface="+mn-ea"/>
              <a:cs typeface="AL-Mateen" pitchFamily="2" charset="-78"/>
            </a:rPr>
            <a:t>الدقة</a:t>
          </a:r>
          <a:r>
            <a:rPr lang="ar-SA" sz="3600" kern="1200" dirty="0" smtClean="0">
              <a:solidFill>
                <a:schemeClr val="accent3"/>
              </a:solidFill>
            </a:rPr>
            <a:t> </a:t>
          </a:r>
          <a:endParaRPr lang="ar-SA" sz="3600" kern="1200" dirty="0">
            <a:solidFill>
              <a:schemeClr val="accent3"/>
            </a:solidFill>
          </a:endParaRPr>
        </a:p>
      </dgm:t>
    </dgm:pt>
    <dgm:pt modelId="{01159F9D-C9FE-4839-B5A9-43FAAEA04385}" type="parTrans" cxnId="{114A338A-4770-4036-A376-308EE532D1DF}">
      <dgm:prSet/>
      <dgm:spPr/>
      <dgm:t>
        <a:bodyPr/>
        <a:lstStyle/>
        <a:p>
          <a:pPr rtl="1"/>
          <a:endParaRPr lang="ar-SA"/>
        </a:p>
      </dgm:t>
    </dgm:pt>
    <dgm:pt modelId="{9DC3F091-03F7-4E20-B38B-E240CDA55897}" type="sibTrans" cxnId="{114A338A-4770-4036-A376-308EE532D1DF}">
      <dgm:prSet/>
      <dgm:spPr/>
      <dgm:t>
        <a:bodyPr/>
        <a:lstStyle/>
        <a:p>
          <a:pPr rtl="1"/>
          <a:endParaRPr lang="ar-SA"/>
        </a:p>
      </dgm:t>
    </dgm:pt>
    <dgm:pt modelId="{7620F652-FBE6-4A21-9454-41F0F3B37AD0}">
      <dgm:prSet phldrT="[نص]" custT="1"/>
      <dgm:spPr/>
      <dgm:t>
        <a:bodyPr/>
        <a:lstStyle/>
        <a:p>
          <a:pPr rtl="1"/>
          <a:r>
            <a:rPr lang="ar-SA" sz="2800" b="0" kern="1200" cap="none" spc="0" dirty="0" smtClean="0">
              <a:ln w="0"/>
              <a:solidFill>
                <a:srgbClr val="3333FF"/>
              </a:solidFill>
              <a:effectLst>
                <a:outerShdw blurRad="38100" dist="25400" dir="5400000" algn="ctr" rotWithShape="0">
                  <a:srgbClr val="6E747A">
                    <a:alpha val="43000"/>
                  </a:srgbClr>
                </a:outerShdw>
              </a:effectLst>
              <a:latin typeface="Times New Roman" pitchFamily="18" charset="0"/>
              <a:ea typeface="+mn-ea"/>
              <a:cs typeface="AL-Mateen" pitchFamily="2" charset="-78"/>
            </a:rPr>
            <a:t>تجزئة المشكلة</a:t>
          </a:r>
          <a:endParaRPr lang="ar-SA" sz="2800" b="0" kern="1200" cap="none" spc="0" dirty="0">
            <a:ln w="0"/>
            <a:solidFill>
              <a:srgbClr val="3333FF"/>
            </a:solidFill>
            <a:effectLst>
              <a:outerShdw blurRad="38100" dist="25400" dir="5400000" algn="ctr" rotWithShape="0">
                <a:srgbClr val="6E747A">
                  <a:alpha val="43000"/>
                </a:srgbClr>
              </a:outerShdw>
            </a:effectLst>
            <a:latin typeface="Times New Roman" pitchFamily="18" charset="0"/>
            <a:ea typeface="+mn-ea"/>
            <a:cs typeface="AL-Mateen" pitchFamily="2" charset="-78"/>
          </a:endParaRPr>
        </a:p>
      </dgm:t>
    </dgm:pt>
    <dgm:pt modelId="{171CA886-A853-416C-830D-73C1F1430DE6}" type="parTrans" cxnId="{1F44DA21-E5FF-476A-8D5C-AD8066E853A9}">
      <dgm:prSet/>
      <dgm:spPr/>
      <dgm:t>
        <a:bodyPr/>
        <a:lstStyle/>
        <a:p>
          <a:pPr rtl="1"/>
          <a:endParaRPr lang="ar-SA"/>
        </a:p>
      </dgm:t>
    </dgm:pt>
    <dgm:pt modelId="{D632B40F-BE8A-4FE2-AFA1-A6E0AF7CF063}" type="sibTrans" cxnId="{1F44DA21-E5FF-476A-8D5C-AD8066E853A9}">
      <dgm:prSet/>
      <dgm:spPr/>
      <dgm:t>
        <a:bodyPr/>
        <a:lstStyle/>
        <a:p>
          <a:pPr rtl="1"/>
          <a:endParaRPr lang="ar-SA"/>
        </a:p>
      </dgm:t>
    </dgm:pt>
    <dgm:pt modelId="{51C5B063-2BDA-4BD4-8E15-D17735365D4F}">
      <dgm:prSet phldrT="[نص]" custT="1"/>
      <dgm:spPr/>
      <dgm:t>
        <a:bodyPr/>
        <a:lstStyle/>
        <a:p>
          <a:pPr rtl="1"/>
          <a:r>
            <a:rPr lang="ar-SA" sz="2800" b="0" kern="1200" cap="none" spc="0" dirty="0" smtClean="0">
              <a:ln w="0"/>
              <a:solidFill>
                <a:schemeClr val="accent5">
                  <a:lumMod val="75000"/>
                </a:schemeClr>
              </a:solidFill>
              <a:effectLst>
                <a:outerShdw blurRad="38100" dist="25400" dir="5400000" algn="ctr" rotWithShape="0">
                  <a:srgbClr val="6E747A">
                    <a:alpha val="43000"/>
                  </a:srgbClr>
                </a:outerShdw>
              </a:effectLst>
              <a:latin typeface="Times New Roman" pitchFamily="18" charset="0"/>
              <a:ea typeface="+mn-ea"/>
              <a:cs typeface="AL-Mateen" pitchFamily="2" charset="-78"/>
            </a:rPr>
            <a:t>التأمل في الحل</a:t>
          </a:r>
          <a:endParaRPr lang="ar-SA" sz="2800" b="0" kern="1200" cap="none" spc="0" dirty="0">
            <a:ln w="0"/>
            <a:solidFill>
              <a:schemeClr val="accent5">
                <a:lumMod val="75000"/>
              </a:schemeClr>
            </a:solidFill>
            <a:effectLst>
              <a:outerShdw blurRad="38100" dist="25400" dir="5400000" algn="ctr" rotWithShape="0">
                <a:srgbClr val="6E747A">
                  <a:alpha val="43000"/>
                </a:srgbClr>
              </a:outerShdw>
            </a:effectLst>
            <a:latin typeface="Times New Roman" pitchFamily="18" charset="0"/>
            <a:ea typeface="+mn-ea"/>
            <a:cs typeface="AL-Mateen" pitchFamily="2" charset="-78"/>
          </a:endParaRPr>
        </a:p>
      </dgm:t>
    </dgm:pt>
    <dgm:pt modelId="{2C82B4C0-1F7B-4EA8-AAF0-68C2FFF17B45}" type="parTrans" cxnId="{3E3595EB-9D12-4421-9F50-963B9E03032B}">
      <dgm:prSet/>
      <dgm:spPr/>
      <dgm:t>
        <a:bodyPr/>
        <a:lstStyle/>
        <a:p>
          <a:pPr rtl="1"/>
          <a:endParaRPr lang="ar-SA"/>
        </a:p>
      </dgm:t>
    </dgm:pt>
    <dgm:pt modelId="{56500487-6A65-4FAB-B86F-8BFD70826A43}" type="sibTrans" cxnId="{3E3595EB-9D12-4421-9F50-963B9E03032B}">
      <dgm:prSet/>
      <dgm:spPr/>
      <dgm:t>
        <a:bodyPr/>
        <a:lstStyle/>
        <a:p>
          <a:pPr rtl="1"/>
          <a:endParaRPr lang="ar-SA"/>
        </a:p>
      </dgm:t>
    </dgm:pt>
    <dgm:pt modelId="{199BC771-D82C-47DA-80CB-B11DE788DB85}">
      <dgm:prSet phldrT="[نص]" custT="1"/>
      <dgm:spPr/>
      <dgm:t>
        <a:bodyPr/>
        <a:lstStyle/>
        <a:p>
          <a:pPr rtl="1"/>
          <a:r>
            <a:rPr lang="ar-SA" sz="2800" b="0" kern="1200" cap="none" spc="0" dirty="0" smtClean="0">
              <a:ln w="0"/>
              <a:solidFill>
                <a:srgbClr val="FF0000"/>
              </a:solidFill>
              <a:effectLst>
                <a:outerShdw blurRad="38100" dist="25400" dir="5400000" algn="ctr" rotWithShape="0">
                  <a:srgbClr val="6E747A">
                    <a:alpha val="43000"/>
                  </a:srgbClr>
                </a:outerShdw>
              </a:effectLst>
              <a:latin typeface="Times New Roman" pitchFamily="18" charset="0"/>
              <a:ea typeface="+mn-ea"/>
              <a:cs typeface="AL-Mateen" pitchFamily="2" charset="-78"/>
            </a:rPr>
            <a:t>النشاط والفاعلية</a:t>
          </a:r>
          <a:endParaRPr lang="ar-SA" sz="2800" b="0" kern="1200" cap="none" spc="0" dirty="0">
            <a:ln w="0"/>
            <a:solidFill>
              <a:srgbClr val="FF0000"/>
            </a:solidFill>
            <a:effectLst>
              <a:outerShdw blurRad="38100" dist="25400" dir="5400000" algn="ctr" rotWithShape="0">
                <a:srgbClr val="6E747A">
                  <a:alpha val="43000"/>
                </a:srgbClr>
              </a:outerShdw>
            </a:effectLst>
            <a:latin typeface="Times New Roman" pitchFamily="18" charset="0"/>
            <a:ea typeface="+mn-ea"/>
            <a:cs typeface="AL-Mateen" pitchFamily="2" charset="-78"/>
          </a:endParaRPr>
        </a:p>
      </dgm:t>
    </dgm:pt>
    <dgm:pt modelId="{FB2589EA-5D43-44C2-A0E2-CD139E70E9B9}" type="parTrans" cxnId="{C61A25F1-8133-4532-8EFE-E2727F5A9601}">
      <dgm:prSet/>
      <dgm:spPr/>
      <dgm:t>
        <a:bodyPr/>
        <a:lstStyle/>
        <a:p>
          <a:pPr rtl="1"/>
          <a:endParaRPr lang="ar-SA"/>
        </a:p>
      </dgm:t>
    </dgm:pt>
    <dgm:pt modelId="{EAFF788A-EB03-4B02-98F1-859738140C02}" type="sibTrans" cxnId="{C61A25F1-8133-4532-8EFE-E2727F5A9601}">
      <dgm:prSet/>
      <dgm:spPr/>
      <dgm:t>
        <a:bodyPr/>
        <a:lstStyle/>
        <a:p>
          <a:pPr rtl="1"/>
          <a:endParaRPr lang="ar-SA"/>
        </a:p>
      </dgm:t>
    </dgm:pt>
    <dgm:pt modelId="{B6063CFD-3CEF-4F6D-8DD4-40AC89B4566A}" type="pres">
      <dgm:prSet presAssocID="{0820C234-E90A-4FA6-A99C-99863C8D5416}" presName="layout" presStyleCnt="0">
        <dgm:presLayoutVars>
          <dgm:chMax/>
          <dgm:chPref/>
          <dgm:dir val="rev"/>
          <dgm:resizeHandles/>
        </dgm:presLayoutVars>
      </dgm:prSet>
      <dgm:spPr/>
      <dgm:t>
        <a:bodyPr/>
        <a:lstStyle/>
        <a:p>
          <a:pPr rtl="1"/>
          <a:endParaRPr lang="ar-SA"/>
        </a:p>
      </dgm:t>
    </dgm:pt>
    <dgm:pt modelId="{C6E97897-A49E-488E-B500-B4D966DECE9A}" type="pres">
      <dgm:prSet presAssocID="{AF80CDB8-6153-402B-B0C7-6D4210F96B3E}" presName="root" presStyleCnt="0">
        <dgm:presLayoutVars>
          <dgm:chMax/>
          <dgm:chPref/>
        </dgm:presLayoutVars>
      </dgm:prSet>
      <dgm:spPr/>
    </dgm:pt>
    <dgm:pt modelId="{C4CA29E7-DB5C-4135-8E3C-4470880A3830}" type="pres">
      <dgm:prSet presAssocID="{AF80CDB8-6153-402B-B0C7-6D4210F96B3E}" presName="rootComposite" presStyleCnt="0">
        <dgm:presLayoutVars/>
      </dgm:prSet>
      <dgm:spPr/>
    </dgm:pt>
    <dgm:pt modelId="{8EB33915-5451-4E32-8EE9-C74FCB3CD7FD}" type="pres">
      <dgm:prSet presAssocID="{AF80CDB8-6153-402B-B0C7-6D4210F96B3E}" presName="ParentAccent" presStyleLbl="alignNode1" presStyleIdx="0" presStyleCnt="1"/>
      <dgm:spPr/>
    </dgm:pt>
    <dgm:pt modelId="{E1406E9A-1CE9-4C31-8B12-E1CEBDAE5000}" type="pres">
      <dgm:prSet presAssocID="{AF80CDB8-6153-402B-B0C7-6D4210F96B3E}" presName="ParentSmallAccent" presStyleLbl="fgAcc1" presStyleIdx="0" presStyleCnt="1"/>
      <dgm:spPr/>
    </dgm:pt>
    <dgm:pt modelId="{75098D35-D6F5-469E-8F2A-B9D58179DC3E}" type="pres">
      <dgm:prSet presAssocID="{AF80CDB8-6153-402B-B0C7-6D4210F96B3E}" presName="Parent" presStyleLbl="revTx" presStyleIdx="0" presStyleCnt="6">
        <dgm:presLayoutVars>
          <dgm:chMax/>
          <dgm:chPref val="4"/>
          <dgm:bulletEnabled val="1"/>
        </dgm:presLayoutVars>
      </dgm:prSet>
      <dgm:spPr/>
      <dgm:t>
        <a:bodyPr/>
        <a:lstStyle/>
        <a:p>
          <a:pPr rtl="1"/>
          <a:endParaRPr lang="ar-SA"/>
        </a:p>
      </dgm:t>
    </dgm:pt>
    <dgm:pt modelId="{3A28AB4E-2461-4ED3-B507-BD4B902E76D5}" type="pres">
      <dgm:prSet presAssocID="{AF80CDB8-6153-402B-B0C7-6D4210F96B3E}" presName="childShape" presStyleCnt="0">
        <dgm:presLayoutVars>
          <dgm:chMax val="0"/>
          <dgm:chPref val="0"/>
        </dgm:presLayoutVars>
      </dgm:prSet>
      <dgm:spPr/>
    </dgm:pt>
    <dgm:pt modelId="{0ECAB2EA-4518-478C-ACC4-E7D388BD6637}" type="pres">
      <dgm:prSet presAssocID="{D6EF9970-58CA-4BC2-8D60-7757FA94B097}" presName="childComposite" presStyleCnt="0">
        <dgm:presLayoutVars>
          <dgm:chMax val="0"/>
          <dgm:chPref val="0"/>
        </dgm:presLayoutVars>
      </dgm:prSet>
      <dgm:spPr/>
    </dgm:pt>
    <dgm:pt modelId="{B5464F9A-A221-4346-B1EF-5C340A8498BB}" type="pres">
      <dgm:prSet presAssocID="{D6EF9970-58CA-4BC2-8D60-7757FA94B097}" presName="ChildAccent" presStyleLbl="solidFgAcc1" presStyleIdx="0" presStyleCnt="5"/>
      <dgm:spPr/>
    </dgm:pt>
    <dgm:pt modelId="{6EB3104E-5FEF-4798-A24A-AA721CF8AC43}" type="pres">
      <dgm:prSet presAssocID="{D6EF9970-58CA-4BC2-8D60-7757FA94B097}" presName="Child" presStyleLbl="revTx" presStyleIdx="1" presStyleCnt="6">
        <dgm:presLayoutVars>
          <dgm:chMax val="0"/>
          <dgm:chPref val="0"/>
          <dgm:bulletEnabled val="1"/>
        </dgm:presLayoutVars>
      </dgm:prSet>
      <dgm:spPr/>
      <dgm:t>
        <a:bodyPr/>
        <a:lstStyle/>
        <a:p>
          <a:pPr rtl="1"/>
          <a:endParaRPr lang="ar-SA"/>
        </a:p>
      </dgm:t>
    </dgm:pt>
    <dgm:pt modelId="{3F8F25A8-0617-4882-A382-73BF0D0FAE2A}" type="pres">
      <dgm:prSet presAssocID="{B783B48E-3D29-45DE-B2DD-4D2FC1B44EB2}" presName="childComposite" presStyleCnt="0">
        <dgm:presLayoutVars>
          <dgm:chMax val="0"/>
          <dgm:chPref val="0"/>
        </dgm:presLayoutVars>
      </dgm:prSet>
      <dgm:spPr/>
    </dgm:pt>
    <dgm:pt modelId="{1EB78D61-EC32-45F8-8ABA-368A53151169}" type="pres">
      <dgm:prSet presAssocID="{B783B48E-3D29-45DE-B2DD-4D2FC1B44EB2}" presName="ChildAccent" presStyleLbl="solidFgAcc1" presStyleIdx="1" presStyleCnt="5"/>
      <dgm:spPr/>
    </dgm:pt>
    <dgm:pt modelId="{A4AAE84C-D179-4CE9-A4F0-578F46291353}" type="pres">
      <dgm:prSet presAssocID="{B783B48E-3D29-45DE-B2DD-4D2FC1B44EB2}" presName="Child" presStyleLbl="revTx" presStyleIdx="2" presStyleCnt="6">
        <dgm:presLayoutVars>
          <dgm:chMax val="0"/>
          <dgm:chPref val="0"/>
          <dgm:bulletEnabled val="1"/>
        </dgm:presLayoutVars>
      </dgm:prSet>
      <dgm:spPr/>
      <dgm:t>
        <a:bodyPr/>
        <a:lstStyle/>
        <a:p>
          <a:pPr rtl="1"/>
          <a:endParaRPr lang="ar-SA"/>
        </a:p>
      </dgm:t>
    </dgm:pt>
    <dgm:pt modelId="{B123F3D0-F304-4DFE-8D0A-A229F6495A00}" type="pres">
      <dgm:prSet presAssocID="{7620F652-FBE6-4A21-9454-41F0F3B37AD0}" presName="childComposite" presStyleCnt="0">
        <dgm:presLayoutVars>
          <dgm:chMax val="0"/>
          <dgm:chPref val="0"/>
        </dgm:presLayoutVars>
      </dgm:prSet>
      <dgm:spPr/>
    </dgm:pt>
    <dgm:pt modelId="{1879E708-9FF5-4D99-8B6E-21BEB7ACAD40}" type="pres">
      <dgm:prSet presAssocID="{7620F652-FBE6-4A21-9454-41F0F3B37AD0}" presName="ChildAccent" presStyleLbl="solidFgAcc1" presStyleIdx="2" presStyleCnt="5"/>
      <dgm:spPr/>
    </dgm:pt>
    <dgm:pt modelId="{B2F7A1D7-B335-4E2F-BF74-A1AE1679BD7E}" type="pres">
      <dgm:prSet presAssocID="{7620F652-FBE6-4A21-9454-41F0F3B37AD0}" presName="Child" presStyleLbl="revTx" presStyleIdx="3" presStyleCnt="6">
        <dgm:presLayoutVars>
          <dgm:chMax val="0"/>
          <dgm:chPref val="0"/>
          <dgm:bulletEnabled val="1"/>
        </dgm:presLayoutVars>
      </dgm:prSet>
      <dgm:spPr/>
      <dgm:t>
        <a:bodyPr/>
        <a:lstStyle/>
        <a:p>
          <a:pPr rtl="1"/>
          <a:endParaRPr lang="ar-SA"/>
        </a:p>
      </dgm:t>
    </dgm:pt>
    <dgm:pt modelId="{E32D2A3E-5160-4279-98A5-2B74FE917E33}" type="pres">
      <dgm:prSet presAssocID="{51C5B063-2BDA-4BD4-8E15-D17735365D4F}" presName="childComposite" presStyleCnt="0">
        <dgm:presLayoutVars>
          <dgm:chMax val="0"/>
          <dgm:chPref val="0"/>
        </dgm:presLayoutVars>
      </dgm:prSet>
      <dgm:spPr/>
    </dgm:pt>
    <dgm:pt modelId="{8AA090EC-3C3E-49CC-91E1-C55C4A778425}" type="pres">
      <dgm:prSet presAssocID="{51C5B063-2BDA-4BD4-8E15-D17735365D4F}" presName="ChildAccent" presStyleLbl="solidFgAcc1" presStyleIdx="3" presStyleCnt="5"/>
      <dgm:spPr/>
    </dgm:pt>
    <dgm:pt modelId="{ADCB177F-A3DC-4AC6-B877-C7F8DC3CBA05}" type="pres">
      <dgm:prSet presAssocID="{51C5B063-2BDA-4BD4-8E15-D17735365D4F}" presName="Child" presStyleLbl="revTx" presStyleIdx="4" presStyleCnt="6">
        <dgm:presLayoutVars>
          <dgm:chMax val="0"/>
          <dgm:chPref val="0"/>
          <dgm:bulletEnabled val="1"/>
        </dgm:presLayoutVars>
      </dgm:prSet>
      <dgm:spPr/>
      <dgm:t>
        <a:bodyPr/>
        <a:lstStyle/>
        <a:p>
          <a:pPr rtl="1"/>
          <a:endParaRPr lang="ar-SA"/>
        </a:p>
      </dgm:t>
    </dgm:pt>
    <dgm:pt modelId="{9841913B-F16C-4939-8B61-3CF0C653C41C}" type="pres">
      <dgm:prSet presAssocID="{199BC771-D82C-47DA-80CB-B11DE788DB85}" presName="childComposite" presStyleCnt="0">
        <dgm:presLayoutVars>
          <dgm:chMax val="0"/>
          <dgm:chPref val="0"/>
        </dgm:presLayoutVars>
      </dgm:prSet>
      <dgm:spPr/>
    </dgm:pt>
    <dgm:pt modelId="{D7B10E80-1342-4494-9A92-7DC794123600}" type="pres">
      <dgm:prSet presAssocID="{199BC771-D82C-47DA-80CB-B11DE788DB85}" presName="ChildAccent" presStyleLbl="solidFgAcc1" presStyleIdx="4" presStyleCnt="5"/>
      <dgm:spPr/>
    </dgm:pt>
    <dgm:pt modelId="{1A6BB918-99ED-4001-BA42-7A7A62CDAC76}" type="pres">
      <dgm:prSet presAssocID="{199BC771-D82C-47DA-80CB-B11DE788DB85}" presName="Child" presStyleLbl="revTx" presStyleIdx="5" presStyleCnt="6">
        <dgm:presLayoutVars>
          <dgm:chMax val="0"/>
          <dgm:chPref val="0"/>
          <dgm:bulletEnabled val="1"/>
        </dgm:presLayoutVars>
      </dgm:prSet>
      <dgm:spPr/>
      <dgm:t>
        <a:bodyPr/>
        <a:lstStyle/>
        <a:p>
          <a:pPr rtl="1"/>
          <a:endParaRPr lang="ar-SA"/>
        </a:p>
      </dgm:t>
    </dgm:pt>
  </dgm:ptLst>
  <dgm:cxnLst>
    <dgm:cxn modelId="{1F44DA21-E5FF-476A-8D5C-AD8066E853A9}" srcId="{AF80CDB8-6153-402B-B0C7-6D4210F96B3E}" destId="{7620F652-FBE6-4A21-9454-41F0F3B37AD0}" srcOrd="2" destOrd="0" parTransId="{171CA886-A853-416C-830D-73C1F1430DE6}" sibTransId="{D632B40F-BE8A-4FE2-AFA1-A6E0AF7CF063}"/>
    <dgm:cxn modelId="{2152E0C8-937E-44B9-8176-5302154649E4}" type="presOf" srcId="{7620F652-FBE6-4A21-9454-41F0F3B37AD0}" destId="{B2F7A1D7-B335-4E2F-BF74-A1AE1679BD7E}" srcOrd="0" destOrd="0" presId="urn:microsoft.com/office/officeart/2008/layout/SquareAccentList"/>
    <dgm:cxn modelId="{114A338A-4770-4036-A376-308EE532D1DF}" srcId="{AF80CDB8-6153-402B-B0C7-6D4210F96B3E}" destId="{B783B48E-3D29-45DE-B2DD-4D2FC1B44EB2}" srcOrd="1" destOrd="0" parTransId="{01159F9D-C9FE-4839-B5A9-43FAAEA04385}" sibTransId="{9DC3F091-03F7-4E20-B38B-E240CDA55897}"/>
    <dgm:cxn modelId="{FFD503FC-33D5-4685-B79C-357F932F0ACD}" type="presOf" srcId="{51C5B063-2BDA-4BD4-8E15-D17735365D4F}" destId="{ADCB177F-A3DC-4AC6-B877-C7F8DC3CBA05}" srcOrd="0" destOrd="0" presId="urn:microsoft.com/office/officeart/2008/layout/SquareAccentList"/>
    <dgm:cxn modelId="{3E3595EB-9D12-4421-9F50-963B9E03032B}" srcId="{AF80CDB8-6153-402B-B0C7-6D4210F96B3E}" destId="{51C5B063-2BDA-4BD4-8E15-D17735365D4F}" srcOrd="3" destOrd="0" parTransId="{2C82B4C0-1F7B-4EA8-AAF0-68C2FFF17B45}" sibTransId="{56500487-6A65-4FAB-B86F-8BFD70826A43}"/>
    <dgm:cxn modelId="{59F1A331-BF20-4FD3-8CD0-676C41723D3D}" type="presOf" srcId="{D6EF9970-58CA-4BC2-8D60-7757FA94B097}" destId="{6EB3104E-5FEF-4798-A24A-AA721CF8AC43}" srcOrd="0" destOrd="0" presId="urn:microsoft.com/office/officeart/2008/layout/SquareAccentList"/>
    <dgm:cxn modelId="{A28856BA-C458-4B01-A3C5-C92863091BE7}" type="presOf" srcId="{B783B48E-3D29-45DE-B2DD-4D2FC1B44EB2}" destId="{A4AAE84C-D179-4CE9-A4F0-578F46291353}" srcOrd="0" destOrd="0" presId="urn:microsoft.com/office/officeart/2008/layout/SquareAccentList"/>
    <dgm:cxn modelId="{F9978A6F-ED6A-40D9-BB7C-F1E6BC59778B}" srcId="{AF80CDB8-6153-402B-B0C7-6D4210F96B3E}" destId="{D6EF9970-58CA-4BC2-8D60-7757FA94B097}" srcOrd="0" destOrd="0" parTransId="{3260775D-5FD8-488B-BD5F-7B2DD65CA699}" sibTransId="{FEBECF45-94B5-43D8-8D55-7586DDC172EF}"/>
    <dgm:cxn modelId="{C61A25F1-8133-4532-8EFE-E2727F5A9601}" srcId="{AF80CDB8-6153-402B-B0C7-6D4210F96B3E}" destId="{199BC771-D82C-47DA-80CB-B11DE788DB85}" srcOrd="4" destOrd="0" parTransId="{FB2589EA-5D43-44C2-A0E2-CD139E70E9B9}" sibTransId="{EAFF788A-EB03-4B02-98F1-859738140C02}"/>
    <dgm:cxn modelId="{74165A99-F4E5-417A-BA53-F2AF47CD0927}" type="presOf" srcId="{AF80CDB8-6153-402B-B0C7-6D4210F96B3E}" destId="{75098D35-D6F5-469E-8F2A-B9D58179DC3E}" srcOrd="0" destOrd="0" presId="urn:microsoft.com/office/officeart/2008/layout/SquareAccentList"/>
    <dgm:cxn modelId="{FB2A1588-C8CB-40E6-B68E-4B81DDAB14A0}" type="presOf" srcId="{0820C234-E90A-4FA6-A99C-99863C8D5416}" destId="{B6063CFD-3CEF-4F6D-8DD4-40AC89B4566A}" srcOrd="0" destOrd="0" presId="urn:microsoft.com/office/officeart/2008/layout/SquareAccentList"/>
    <dgm:cxn modelId="{2E5FDC23-4606-41C6-8898-0F960B5DC510}" srcId="{0820C234-E90A-4FA6-A99C-99863C8D5416}" destId="{AF80CDB8-6153-402B-B0C7-6D4210F96B3E}" srcOrd="0" destOrd="0" parTransId="{24846A96-7B8E-4F03-9249-68722CCC97BE}" sibTransId="{29C60D93-745D-4998-AD28-48DF7D3D59DD}"/>
    <dgm:cxn modelId="{F3A2EAB3-B5AA-4867-B99F-5A33E1A0BEF6}" type="presOf" srcId="{199BC771-D82C-47DA-80CB-B11DE788DB85}" destId="{1A6BB918-99ED-4001-BA42-7A7A62CDAC76}" srcOrd="0" destOrd="0" presId="urn:microsoft.com/office/officeart/2008/layout/SquareAccentList"/>
    <dgm:cxn modelId="{117B07D0-8906-4E67-8C5F-F1128EC00C2D}" type="presParOf" srcId="{B6063CFD-3CEF-4F6D-8DD4-40AC89B4566A}" destId="{C6E97897-A49E-488E-B500-B4D966DECE9A}" srcOrd="0" destOrd="0" presId="urn:microsoft.com/office/officeart/2008/layout/SquareAccentList"/>
    <dgm:cxn modelId="{4EC4CA42-AF87-4DAE-94A0-E5D71871A76A}" type="presParOf" srcId="{C6E97897-A49E-488E-B500-B4D966DECE9A}" destId="{C4CA29E7-DB5C-4135-8E3C-4470880A3830}" srcOrd="0" destOrd="0" presId="urn:microsoft.com/office/officeart/2008/layout/SquareAccentList"/>
    <dgm:cxn modelId="{4592A112-D3CB-4BFE-AB4D-3D2F1ACEBF36}" type="presParOf" srcId="{C4CA29E7-DB5C-4135-8E3C-4470880A3830}" destId="{8EB33915-5451-4E32-8EE9-C74FCB3CD7FD}" srcOrd="0" destOrd="0" presId="urn:microsoft.com/office/officeart/2008/layout/SquareAccentList"/>
    <dgm:cxn modelId="{65FC5D8D-8B47-4C51-A31D-2A1A1C4C7C6D}" type="presParOf" srcId="{C4CA29E7-DB5C-4135-8E3C-4470880A3830}" destId="{E1406E9A-1CE9-4C31-8B12-E1CEBDAE5000}" srcOrd="1" destOrd="0" presId="urn:microsoft.com/office/officeart/2008/layout/SquareAccentList"/>
    <dgm:cxn modelId="{D3002D86-B554-499C-A3D8-9894635EA57A}" type="presParOf" srcId="{C4CA29E7-DB5C-4135-8E3C-4470880A3830}" destId="{75098D35-D6F5-469E-8F2A-B9D58179DC3E}" srcOrd="2" destOrd="0" presId="urn:microsoft.com/office/officeart/2008/layout/SquareAccentList"/>
    <dgm:cxn modelId="{BE301963-C2A7-4506-9645-3A5B6A6B0885}" type="presParOf" srcId="{C6E97897-A49E-488E-B500-B4D966DECE9A}" destId="{3A28AB4E-2461-4ED3-B507-BD4B902E76D5}" srcOrd="1" destOrd="0" presId="urn:microsoft.com/office/officeart/2008/layout/SquareAccentList"/>
    <dgm:cxn modelId="{F196DF60-9731-4B4C-AED4-4EB402D9A0AF}" type="presParOf" srcId="{3A28AB4E-2461-4ED3-B507-BD4B902E76D5}" destId="{0ECAB2EA-4518-478C-ACC4-E7D388BD6637}" srcOrd="0" destOrd="0" presId="urn:microsoft.com/office/officeart/2008/layout/SquareAccentList"/>
    <dgm:cxn modelId="{488836E3-B317-4E72-A5BC-5065058F0A72}" type="presParOf" srcId="{0ECAB2EA-4518-478C-ACC4-E7D388BD6637}" destId="{B5464F9A-A221-4346-B1EF-5C340A8498BB}" srcOrd="0" destOrd="0" presId="urn:microsoft.com/office/officeart/2008/layout/SquareAccentList"/>
    <dgm:cxn modelId="{CCA992EB-F0DC-4A8B-8BFD-C4E4BBB350D1}" type="presParOf" srcId="{0ECAB2EA-4518-478C-ACC4-E7D388BD6637}" destId="{6EB3104E-5FEF-4798-A24A-AA721CF8AC43}" srcOrd="1" destOrd="0" presId="urn:microsoft.com/office/officeart/2008/layout/SquareAccentList"/>
    <dgm:cxn modelId="{66E0F430-650F-433F-9E5A-C6C9C41D0C8E}" type="presParOf" srcId="{3A28AB4E-2461-4ED3-B507-BD4B902E76D5}" destId="{3F8F25A8-0617-4882-A382-73BF0D0FAE2A}" srcOrd="1" destOrd="0" presId="urn:microsoft.com/office/officeart/2008/layout/SquareAccentList"/>
    <dgm:cxn modelId="{690F9D5D-6D82-4BC8-BE74-E2D269D895D4}" type="presParOf" srcId="{3F8F25A8-0617-4882-A382-73BF0D0FAE2A}" destId="{1EB78D61-EC32-45F8-8ABA-368A53151169}" srcOrd="0" destOrd="0" presId="urn:microsoft.com/office/officeart/2008/layout/SquareAccentList"/>
    <dgm:cxn modelId="{BA4E1115-F07D-4FF8-A0DA-26D1E572A4F0}" type="presParOf" srcId="{3F8F25A8-0617-4882-A382-73BF0D0FAE2A}" destId="{A4AAE84C-D179-4CE9-A4F0-578F46291353}" srcOrd="1" destOrd="0" presId="urn:microsoft.com/office/officeart/2008/layout/SquareAccentList"/>
    <dgm:cxn modelId="{07F9B7B7-DBFF-4C82-BA03-65B4E51CBA7F}" type="presParOf" srcId="{3A28AB4E-2461-4ED3-B507-BD4B902E76D5}" destId="{B123F3D0-F304-4DFE-8D0A-A229F6495A00}" srcOrd="2" destOrd="0" presId="urn:microsoft.com/office/officeart/2008/layout/SquareAccentList"/>
    <dgm:cxn modelId="{1DF46003-A18B-4486-B0F1-B6690A492DB7}" type="presParOf" srcId="{B123F3D0-F304-4DFE-8D0A-A229F6495A00}" destId="{1879E708-9FF5-4D99-8B6E-21BEB7ACAD40}" srcOrd="0" destOrd="0" presId="urn:microsoft.com/office/officeart/2008/layout/SquareAccentList"/>
    <dgm:cxn modelId="{C5F343C0-2EDE-487C-B0E6-2EB5F1D95D9B}" type="presParOf" srcId="{B123F3D0-F304-4DFE-8D0A-A229F6495A00}" destId="{B2F7A1D7-B335-4E2F-BF74-A1AE1679BD7E}" srcOrd="1" destOrd="0" presId="urn:microsoft.com/office/officeart/2008/layout/SquareAccentList"/>
    <dgm:cxn modelId="{E50A0916-0B23-44A2-A51C-AEBE5BD617A3}" type="presParOf" srcId="{3A28AB4E-2461-4ED3-B507-BD4B902E76D5}" destId="{E32D2A3E-5160-4279-98A5-2B74FE917E33}" srcOrd="3" destOrd="0" presId="urn:microsoft.com/office/officeart/2008/layout/SquareAccentList"/>
    <dgm:cxn modelId="{0A2C65D6-7612-45AD-8DCF-ACD328AC5FC1}" type="presParOf" srcId="{E32D2A3E-5160-4279-98A5-2B74FE917E33}" destId="{8AA090EC-3C3E-49CC-91E1-C55C4A778425}" srcOrd="0" destOrd="0" presId="urn:microsoft.com/office/officeart/2008/layout/SquareAccentList"/>
    <dgm:cxn modelId="{8A948CFF-F037-4D4A-B945-C935B49BA5CF}" type="presParOf" srcId="{E32D2A3E-5160-4279-98A5-2B74FE917E33}" destId="{ADCB177F-A3DC-4AC6-B877-C7F8DC3CBA05}" srcOrd="1" destOrd="0" presId="urn:microsoft.com/office/officeart/2008/layout/SquareAccentList"/>
    <dgm:cxn modelId="{CD8011AC-ABFB-4075-9366-3EA902742A97}" type="presParOf" srcId="{3A28AB4E-2461-4ED3-B507-BD4B902E76D5}" destId="{9841913B-F16C-4939-8B61-3CF0C653C41C}" srcOrd="4" destOrd="0" presId="urn:microsoft.com/office/officeart/2008/layout/SquareAccentList"/>
    <dgm:cxn modelId="{1610FA81-D2CD-4DA3-8C7B-05A3782186CD}" type="presParOf" srcId="{9841913B-F16C-4939-8B61-3CF0C653C41C}" destId="{D7B10E80-1342-4494-9A92-7DC794123600}" srcOrd="0" destOrd="0" presId="urn:microsoft.com/office/officeart/2008/layout/SquareAccentList"/>
    <dgm:cxn modelId="{6AF2C43B-52FF-4417-9F7A-24D277954681}" type="presParOf" srcId="{9841913B-F16C-4939-8B61-3CF0C653C41C}" destId="{1A6BB918-99ED-4001-BA42-7A7A62CDAC76}"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20AD9C-51AC-4F96-9E96-0FF99B58B163}" type="doc">
      <dgm:prSet loTypeId="urn:microsoft.com/office/officeart/2005/8/layout/list1" loCatId="list" qsTypeId="urn:microsoft.com/office/officeart/2005/8/quickstyle/simple1" qsCatId="simple" csTypeId="urn:microsoft.com/office/officeart/2005/8/colors/colorful1#7" csCatId="colorful" phldr="1"/>
      <dgm:spPr/>
      <dgm:t>
        <a:bodyPr/>
        <a:lstStyle/>
        <a:p>
          <a:pPr rtl="1"/>
          <a:endParaRPr lang="ar-SA"/>
        </a:p>
      </dgm:t>
    </dgm:pt>
    <dgm:pt modelId="{8319D363-4BA6-407F-8596-F38833F12716}">
      <dgm:prSet phldrT="[نص]" custT="1"/>
      <dgm:spPr/>
      <dgm:t>
        <a:bodyPr/>
        <a:lstStyle/>
        <a:p>
          <a:pPr algn="ctr" rtl="1"/>
          <a:r>
            <a:rPr lang="ar-SA" sz="4000" b="1" dirty="0" smtClean="0">
              <a:solidFill>
                <a:schemeClr val="tx1"/>
              </a:solidFill>
              <a:cs typeface="mohammad bold art 1" pitchFamily="2" charset="-78"/>
            </a:rPr>
            <a:t>المحاولة والخطأ</a:t>
          </a:r>
          <a:endParaRPr lang="ar-SA" sz="4000" b="1" dirty="0">
            <a:solidFill>
              <a:schemeClr val="tx1"/>
            </a:solidFill>
            <a:cs typeface="mohammad bold art 1" pitchFamily="2" charset="-78"/>
          </a:endParaRPr>
        </a:p>
      </dgm:t>
    </dgm:pt>
    <dgm:pt modelId="{49C8C7B8-8DB7-42CA-A1BA-278F74892364}" type="parTrans" cxnId="{B0D17AE8-61FB-45D1-BF37-0003C0F2643C}">
      <dgm:prSet/>
      <dgm:spPr/>
      <dgm:t>
        <a:bodyPr/>
        <a:lstStyle/>
        <a:p>
          <a:pPr rtl="1"/>
          <a:endParaRPr lang="ar-SA">
            <a:cs typeface="mohammad bold art 1" pitchFamily="2" charset="-78"/>
          </a:endParaRPr>
        </a:p>
      </dgm:t>
    </dgm:pt>
    <dgm:pt modelId="{7BD293C7-37FD-46FF-A106-C3667C2AFA6D}" type="sibTrans" cxnId="{B0D17AE8-61FB-45D1-BF37-0003C0F2643C}">
      <dgm:prSet/>
      <dgm:spPr/>
      <dgm:t>
        <a:bodyPr/>
        <a:lstStyle/>
        <a:p>
          <a:pPr rtl="1"/>
          <a:endParaRPr lang="ar-SA">
            <a:cs typeface="mohammad bold art 1" pitchFamily="2" charset="-78"/>
          </a:endParaRPr>
        </a:p>
      </dgm:t>
    </dgm:pt>
    <dgm:pt modelId="{6756B8BF-9F78-4049-BC8A-CD043B1B086D}">
      <dgm:prSet phldrT="[نص]" custT="1"/>
      <dgm:spPr>
        <a:solidFill>
          <a:srgbClr val="008000"/>
        </a:solidFill>
      </dgm:spPr>
      <dgm:t>
        <a:bodyPr/>
        <a:lstStyle/>
        <a:p>
          <a:pPr algn="ctr" rtl="1"/>
          <a:r>
            <a:rPr lang="ar-SA" sz="4000" b="1" dirty="0" smtClean="0">
              <a:solidFill>
                <a:schemeClr val="tx1"/>
              </a:solidFill>
              <a:cs typeface="mohammad bold art 1" pitchFamily="2" charset="-78"/>
            </a:rPr>
            <a:t>التجربة السابقة</a:t>
          </a:r>
          <a:endParaRPr lang="ar-SA" sz="4000" b="1" dirty="0">
            <a:solidFill>
              <a:schemeClr val="tx1"/>
            </a:solidFill>
            <a:cs typeface="mohammad bold art 1" pitchFamily="2" charset="-78"/>
          </a:endParaRPr>
        </a:p>
      </dgm:t>
    </dgm:pt>
    <dgm:pt modelId="{EBE0D65C-E9A3-4350-992D-C9E7D016F4BB}" type="parTrans" cxnId="{E51EA9DB-7D90-488B-AD5E-D9013D5544F7}">
      <dgm:prSet/>
      <dgm:spPr/>
      <dgm:t>
        <a:bodyPr/>
        <a:lstStyle/>
        <a:p>
          <a:pPr rtl="1"/>
          <a:endParaRPr lang="ar-SA">
            <a:cs typeface="mohammad bold art 1" pitchFamily="2" charset="-78"/>
          </a:endParaRPr>
        </a:p>
      </dgm:t>
    </dgm:pt>
    <dgm:pt modelId="{C0089C5C-92D9-40A9-895F-C0000E3FAB9D}" type="sibTrans" cxnId="{E51EA9DB-7D90-488B-AD5E-D9013D5544F7}">
      <dgm:prSet/>
      <dgm:spPr/>
      <dgm:t>
        <a:bodyPr/>
        <a:lstStyle/>
        <a:p>
          <a:pPr rtl="1"/>
          <a:endParaRPr lang="ar-SA">
            <a:cs typeface="mohammad bold art 1" pitchFamily="2" charset="-78"/>
          </a:endParaRPr>
        </a:p>
      </dgm:t>
    </dgm:pt>
    <dgm:pt modelId="{ADC8633A-CA4A-4DBC-9C23-7514ACD1B3FF}">
      <dgm:prSet phldrT="[نص]" custT="1"/>
      <dgm:spPr/>
      <dgm:t>
        <a:bodyPr/>
        <a:lstStyle/>
        <a:p>
          <a:pPr algn="ctr" rtl="1"/>
          <a:r>
            <a:rPr lang="ar-SA" sz="4000" b="1" dirty="0" smtClean="0">
              <a:solidFill>
                <a:schemeClr val="tx1"/>
              </a:solidFill>
              <a:cs typeface="mohammad bold art 1" pitchFamily="2" charset="-78"/>
            </a:rPr>
            <a:t>المشاهدة والتلقين</a:t>
          </a:r>
          <a:endParaRPr lang="ar-SA" sz="4000" b="1" dirty="0">
            <a:solidFill>
              <a:schemeClr val="tx1"/>
            </a:solidFill>
            <a:cs typeface="mohammad bold art 1" pitchFamily="2" charset="-78"/>
          </a:endParaRPr>
        </a:p>
      </dgm:t>
    </dgm:pt>
    <dgm:pt modelId="{0052DC3F-B894-4F5F-A953-D24595EDC372}" type="parTrans" cxnId="{1018490B-C6FD-4F19-9007-0C68D372321D}">
      <dgm:prSet/>
      <dgm:spPr/>
      <dgm:t>
        <a:bodyPr/>
        <a:lstStyle/>
        <a:p>
          <a:pPr rtl="1"/>
          <a:endParaRPr lang="ar-SA">
            <a:cs typeface="mohammad bold art 1" pitchFamily="2" charset="-78"/>
          </a:endParaRPr>
        </a:p>
      </dgm:t>
    </dgm:pt>
    <dgm:pt modelId="{2B41441D-8933-410E-952E-16BE92914C32}" type="sibTrans" cxnId="{1018490B-C6FD-4F19-9007-0C68D372321D}">
      <dgm:prSet/>
      <dgm:spPr/>
      <dgm:t>
        <a:bodyPr/>
        <a:lstStyle/>
        <a:p>
          <a:pPr rtl="1"/>
          <a:endParaRPr lang="ar-SA">
            <a:cs typeface="mohammad bold art 1" pitchFamily="2" charset="-78"/>
          </a:endParaRPr>
        </a:p>
      </dgm:t>
    </dgm:pt>
    <dgm:pt modelId="{B5D80E72-AE13-4994-9559-C412B38AFD8A}">
      <dgm:prSet phldrT="[نص]" custT="1"/>
      <dgm:spPr>
        <a:solidFill>
          <a:srgbClr val="F77A26"/>
        </a:solidFill>
      </dgm:spPr>
      <dgm:t>
        <a:bodyPr/>
        <a:lstStyle/>
        <a:p>
          <a:pPr algn="ctr" rtl="1"/>
          <a:r>
            <a:rPr lang="ar-SA" sz="4000" b="1" dirty="0" smtClean="0">
              <a:solidFill>
                <a:schemeClr val="tx1"/>
              </a:solidFill>
              <a:cs typeface="mohammad bold art 1" pitchFamily="2" charset="-78"/>
            </a:rPr>
            <a:t>التخمين والظن</a:t>
          </a:r>
          <a:endParaRPr lang="ar-SA" sz="4000" b="1" dirty="0">
            <a:solidFill>
              <a:schemeClr val="tx1"/>
            </a:solidFill>
            <a:cs typeface="mohammad bold art 1" pitchFamily="2" charset="-78"/>
          </a:endParaRPr>
        </a:p>
      </dgm:t>
    </dgm:pt>
    <dgm:pt modelId="{A501082F-26B9-4500-8BB1-698DDC76F075}" type="parTrans" cxnId="{10372A71-A87C-4BFD-A354-70B48D7ED8F1}">
      <dgm:prSet/>
      <dgm:spPr/>
      <dgm:t>
        <a:bodyPr/>
        <a:lstStyle/>
        <a:p>
          <a:pPr rtl="1"/>
          <a:endParaRPr lang="ar-SA">
            <a:cs typeface="mohammad bold art 1" pitchFamily="2" charset="-78"/>
          </a:endParaRPr>
        </a:p>
      </dgm:t>
    </dgm:pt>
    <dgm:pt modelId="{4E53ED44-532E-44DA-91DB-B5B03BBDABCA}" type="sibTrans" cxnId="{10372A71-A87C-4BFD-A354-70B48D7ED8F1}">
      <dgm:prSet/>
      <dgm:spPr/>
      <dgm:t>
        <a:bodyPr/>
        <a:lstStyle/>
        <a:p>
          <a:pPr rtl="1"/>
          <a:endParaRPr lang="ar-SA">
            <a:cs typeface="mohammad bold art 1" pitchFamily="2" charset="-78"/>
          </a:endParaRPr>
        </a:p>
      </dgm:t>
    </dgm:pt>
    <dgm:pt modelId="{62C923A8-9256-4FD6-BA7E-A9A0BFA15CF0}" type="pres">
      <dgm:prSet presAssocID="{7120AD9C-51AC-4F96-9E96-0FF99B58B163}" presName="linear" presStyleCnt="0">
        <dgm:presLayoutVars>
          <dgm:dir/>
          <dgm:animLvl val="lvl"/>
          <dgm:resizeHandles val="exact"/>
        </dgm:presLayoutVars>
      </dgm:prSet>
      <dgm:spPr/>
      <dgm:t>
        <a:bodyPr/>
        <a:lstStyle/>
        <a:p>
          <a:pPr rtl="1"/>
          <a:endParaRPr lang="ar-SA"/>
        </a:p>
      </dgm:t>
    </dgm:pt>
    <dgm:pt modelId="{C95D5604-15C1-4B69-BC12-57F3514BA967}" type="pres">
      <dgm:prSet presAssocID="{8319D363-4BA6-407F-8596-F38833F12716}" presName="parentLin" presStyleCnt="0"/>
      <dgm:spPr/>
    </dgm:pt>
    <dgm:pt modelId="{4EAC67BF-4098-437F-870F-55E4D938EB91}" type="pres">
      <dgm:prSet presAssocID="{8319D363-4BA6-407F-8596-F38833F12716}" presName="parentLeftMargin" presStyleLbl="node1" presStyleIdx="0" presStyleCnt="4"/>
      <dgm:spPr/>
      <dgm:t>
        <a:bodyPr/>
        <a:lstStyle/>
        <a:p>
          <a:pPr rtl="1"/>
          <a:endParaRPr lang="ar-SA"/>
        </a:p>
      </dgm:t>
    </dgm:pt>
    <dgm:pt modelId="{326AB2C2-FB21-4879-B420-7ADA6A6188E4}" type="pres">
      <dgm:prSet presAssocID="{8319D363-4BA6-407F-8596-F38833F12716}" presName="parentText" presStyleLbl="node1" presStyleIdx="0" presStyleCnt="4">
        <dgm:presLayoutVars>
          <dgm:chMax val="0"/>
          <dgm:bulletEnabled val="1"/>
        </dgm:presLayoutVars>
      </dgm:prSet>
      <dgm:spPr/>
      <dgm:t>
        <a:bodyPr/>
        <a:lstStyle/>
        <a:p>
          <a:pPr rtl="1"/>
          <a:endParaRPr lang="ar-SA"/>
        </a:p>
      </dgm:t>
    </dgm:pt>
    <dgm:pt modelId="{65876CE6-FF24-4729-9EBE-F661FB7DF8E7}" type="pres">
      <dgm:prSet presAssocID="{8319D363-4BA6-407F-8596-F38833F12716}" presName="negativeSpace" presStyleCnt="0"/>
      <dgm:spPr/>
    </dgm:pt>
    <dgm:pt modelId="{358E294E-3133-46EB-A069-815D815583CE}" type="pres">
      <dgm:prSet presAssocID="{8319D363-4BA6-407F-8596-F38833F12716}" presName="childText" presStyleLbl="conFgAcc1" presStyleIdx="0" presStyleCnt="4">
        <dgm:presLayoutVars>
          <dgm:bulletEnabled val="1"/>
        </dgm:presLayoutVars>
      </dgm:prSet>
      <dgm:spPr/>
    </dgm:pt>
    <dgm:pt modelId="{EC4BBAA1-0F70-48E1-9B16-8E742C0A58C7}" type="pres">
      <dgm:prSet presAssocID="{7BD293C7-37FD-46FF-A106-C3667C2AFA6D}" presName="spaceBetweenRectangles" presStyleCnt="0"/>
      <dgm:spPr/>
    </dgm:pt>
    <dgm:pt modelId="{E96500D2-5048-4F5D-ACAA-72DC079849DE}" type="pres">
      <dgm:prSet presAssocID="{6756B8BF-9F78-4049-BC8A-CD043B1B086D}" presName="parentLin" presStyleCnt="0"/>
      <dgm:spPr/>
    </dgm:pt>
    <dgm:pt modelId="{32544963-1781-4860-A01D-C36392C98EE7}" type="pres">
      <dgm:prSet presAssocID="{6756B8BF-9F78-4049-BC8A-CD043B1B086D}" presName="parentLeftMargin" presStyleLbl="node1" presStyleIdx="0" presStyleCnt="4"/>
      <dgm:spPr/>
      <dgm:t>
        <a:bodyPr/>
        <a:lstStyle/>
        <a:p>
          <a:pPr rtl="1"/>
          <a:endParaRPr lang="ar-SA"/>
        </a:p>
      </dgm:t>
    </dgm:pt>
    <dgm:pt modelId="{A6DD61FB-EBF4-44A7-BEC1-70121FD0859D}" type="pres">
      <dgm:prSet presAssocID="{6756B8BF-9F78-4049-BC8A-CD043B1B086D}" presName="parentText" presStyleLbl="node1" presStyleIdx="1" presStyleCnt="4">
        <dgm:presLayoutVars>
          <dgm:chMax val="0"/>
          <dgm:bulletEnabled val="1"/>
        </dgm:presLayoutVars>
      </dgm:prSet>
      <dgm:spPr/>
      <dgm:t>
        <a:bodyPr/>
        <a:lstStyle/>
        <a:p>
          <a:pPr rtl="1"/>
          <a:endParaRPr lang="ar-SA"/>
        </a:p>
      </dgm:t>
    </dgm:pt>
    <dgm:pt modelId="{A24EC00F-E94E-482B-8E3E-7F4E1CB5FFF4}" type="pres">
      <dgm:prSet presAssocID="{6756B8BF-9F78-4049-BC8A-CD043B1B086D}" presName="negativeSpace" presStyleCnt="0"/>
      <dgm:spPr/>
    </dgm:pt>
    <dgm:pt modelId="{C73F20B7-9E76-48F2-87A1-736CACA30232}" type="pres">
      <dgm:prSet presAssocID="{6756B8BF-9F78-4049-BC8A-CD043B1B086D}" presName="childText" presStyleLbl="conFgAcc1" presStyleIdx="1" presStyleCnt="4">
        <dgm:presLayoutVars>
          <dgm:bulletEnabled val="1"/>
        </dgm:presLayoutVars>
      </dgm:prSet>
      <dgm:spPr>
        <a:ln>
          <a:solidFill>
            <a:srgbClr val="008000"/>
          </a:solidFill>
        </a:ln>
      </dgm:spPr>
    </dgm:pt>
    <dgm:pt modelId="{B6F0F145-42FB-4A0D-9861-829077E18816}" type="pres">
      <dgm:prSet presAssocID="{C0089C5C-92D9-40A9-895F-C0000E3FAB9D}" presName="spaceBetweenRectangles" presStyleCnt="0"/>
      <dgm:spPr/>
    </dgm:pt>
    <dgm:pt modelId="{39EC8EA9-ADE8-453B-A197-5AD7A9A3133F}" type="pres">
      <dgm:prSet presAssocID="{ADC8633A-CA4A-4DBC-9C23-7514ACD1B3FF}" presName="parentLin" presStyleCnt="0"/>
      <dgm:spPr/>
    </dgm:pt>
    <dgm:pt modelId="{85BC2A34-BDA6-4180-8A6F-ECA007556188}" type="pres">
      <dgm:prSet presAssocID="{ADC8633A-CA4A-4DBC-9C23-7514ACD1B3FF}" presName="parentLeftMargin" presStyleLbl="node1" presStyleIdx="1" presStyleCnt="4"/>
      <dgm:spPr/>
      <dgm:t>
        <a:bodyPr/>
        <a:lstStyle/>
        <a:p>
          <a:pPr rtl="1"/>
          <a:endParaRPr lang="ar-SA"/>
        </a:p>
      </dgm:t>
    </dgm:pt>
    <dgm:pt modelId="{69132ED9-7A6C-4354-96FA-94AA61792A7C}" type="pres">
      <dgm:prSet presAssocID="{ADC8633A-CA4A-4DBC-9C23-7514ACD1B3FF}" presName="parentText" presStyleLbl="node1" presStyleIdx="2" presStyleCnt="4">
        <dgm:presLayoutVars>
          <dgm:chMax val="0"/>
          <dgm:bulletEnabled val="1"/>
        </dgm:presLayoutVars>
      </dgm:prSet>
      <dgm:spPr/>
      <dgm:t>
        <a:bodyPr/>
        <a:lstStyle/>
        <a:p>
          <a:pPr rtl="1"/>
          <a:endParaRPr lang="ar-SA"/>
        </a:p>
      </dgm:t>
    </dgm:pt>
    <dgm:pt modelId="{BDB75919-ECB1-42E4-9B7A-C039FBBF547F}" type="pres">
      <dgm:prSet presAssocID="{ADC8633A-CA4A-4DBC-9C23-7514ACD1B3FF}" presName="negativeSpace" presStyleCnt="0"/>
      <dgm:spPr/>
    </dgm:pt>
    <dgm:pt modelId="{2023EC2F-61FA-4DAB-BA52-D8AE39843AB4}" type="pres">
      <dgm:prSet presAssocID="{ADC8633A-CA4A-4DBC-9C23-7514ACD1B3FF}" presName="childText" presStyleLbl="conFgAcc1" presStyleIdx="2" presStyleCnt="4">
        <dgm:presLayoutVars>
          <dgm:bulletEnabled val="1"/>
        </dgm:presLayoutVars>
      </dgm:prSet>
      <dgm:spPr/>
    </dgm:pt>
    <dgm:pt modelId="{CEF36B79-F905-43AC-9F9A-B4B55C483506}" type="pres">
      <dgm:prSet presAssocID="{2B41441D-8933-410E-952E-16BE92914C32}" presName="spaceBetweenRectangles" presStyleCnt="0"/>
      <dgm:spPr/>
    </dgm:pt>
    <dgm:pt modelId="{7C3B918C-BC25-4778-90AF-6CEE50CD8581}" type="pres">
      <dgm:prSet presAssocID="{B5D80E72-AE13-4994-9559-C412B38AFD8A}" presName="parentLin" presStyleCnt="0"/>
      <dgm:spPr/>
    </dgm:pt>
    <dgm:pt modelId="{9D0C8B8D-6A83-4238-A3FA-663F099396CA}" type="pres">
      <dgm:prSet presAssocID="{B5D80E72-AE13-4994-9559-C412B38AFD8A}" presName="parentLeftMargin" presStyleLbl="node1" presStyleIdx="2" presStyleCnt="4"/>
      <dgm:spPr/>
      <dgm:t>
        <a:bodyPr/>
        <a:lstStyle/>
        <a:p>
          <a:pPr rtl="1"/>
          <a:endParaRPr lang="ar-SA"/>
        </a:p>
      </dgm:t>
    </dgm:pt>
    <dgm:pt modelId="{B397900C-4636-4173-A426-F84CC807BFC3}" type="pres">
      <dgm:prSet presAssocID="{B5D80E72-AE13-4994-9559-C412B38AFD8A}" presName="parentText" presStyleLbl="node1" presStyleIdx="3" presStyleCnt="4">
        <dgm:presLayoutVars>
          <dgm:chMax val="0"/>
          <dgm:bulletEnabled val="1"/>
        </dgm:presLayoutVars>
      </dgm:prSet>
      <dgm:spPr/>
      <dgm:t>
        <a:bodyPr/>
        <a:lstStyle/>
        <a:p>
          <a:pPr rtl="1"/>
          <a:endParaRPr lang="ar-SA"/>
        </a:p>
      </dgm:t>
    </dgm:pt>
    <dgm:pt modelId="{6AC42EFF-5347-45B5-A189-EE4E5721AD6F}" type="pres">
      <dgm:prSet presAssocID="{B5D80E72-AE13-4994-9559-C412B38AFD8A}" presName="negativeSpace" presStyleCnt="0"/>
      <dgm:spPr/>
    </dgm:pt>
    <dgm:pt modelId="{DB26C3DF-A897-49EE-B070-F61BC7994D68}" type="pres">
      <dgm:prSet presAssocID="{B5D80E72-AE13-4994-9559-C412B38AFD8A}" presName="childText" presStyleLbl="conFgAcc1" presStyleIdx="3" presStyleCnt="4">
        <dgm:presLayoutVars>
          <dgm:bulletEnabled val="1"/>
        </dgm:presLayoutVars>
      </dgm:prSet>
      <dgm:spPr>
        <a:ln>
          <a:solidFill>
            <a:srgbClr val="F77A26"/>
          </a:solidFill>
        </a:ln>
      </dgm:spPr>
    </dgm:pt>
  </dgm:ptLst>
  <dgm:cxnLst>
    <dgm:cxn modelId="{BF0690CE-AA5C-43AB-9F20-481208A5F3A0}" type="presOf" srcId="{8319D363-4BA6-407F-8596-F38833F12716}" destId="{4EAC67BF-4098-437F-870F-55E4D938EB91}" srcOrd="0" destOrd="0" presId="urn:microsoft.com/office/officeart/2005/8/layout/list1"/>
    <dgm:cxn modelId="{1018490B-C6FD-4F19-9007-0C68D372321D}" srcId="{7120AD9C-51AC-4F96-9E96-0FF99B58B163}" destId="{ADC8633A-CA4A-4DBC-9C23-7514ACD1B3FF}" srcOrd="2" destOrd="0" parTransId="{0052DC3F-B894-4F5F-A953-D24595EDC372}" sibTransId="{2B41441D-8933-410E-952E-16BE92914C32}"/>
    <dgm:cxn modelId="{8922B6D4-327A-46E2-AF3E-154904A7F35E}" type="presOf" srcId="{6756B8BF-9F78-4049-BC8A-CD043B1B086D}" destId="{32544963-1781-4860-A01D-C36392C98EE7}" srcOrd="0" destOrd="0" presId="urn:microsoft.com/office/officeart/2005/8/layout/list1"/>
    <dgm:cxn modelId="{0EFFD37F-F645-446D-946D-DDC4671EC7BB}" type="presOf" srcId="{B5D80E72-AE13-4994-9559-C412B38AFD8A}" destId="{9D0C8B8D-6A83-4238-A3FA-663F099396CA}" srcOrd="0" destOrd="0" presId="urn:microsoft.com/office/officeart/2005/8/layout/list1"/>
    <dgm:cxn modelId="{C49F0ABE-76B5-4AF7-B194-1585D4A11D45}" type="presOf" srcId="{8319D363-4BA6-407F-8596-F38833F12716}" destId="{326AB2C2-FB21-4879-B420-7ADA6A6188E4}" srcOrd="1" destOrd="0" presId="urn:microsoft.com/office/officeart/2005/8/layout/list1"/>
    <dgm:cxn modelId="{B49F8993-A336-4C0B-A7E5-918310D799CA}" type="presOf" srcId="{ADC8633A-CA4A-4DBC-9C23-7514ACD1B3FF}" destId="{85BC2A34-BDA6-4180-8A6F-ECA007556188}" srcOrd="0" destOrd="0" presId="urn:microsoft.com/office/officeart/2005/8/layout/list1"/>
    <dgm:cxn modelId="{0B2F89BE-3105-4932-B9B3-477E2F1AAA13}" type="presOf" srcId="{ADC8633A-CA4A-4DBC-9C23-7514ACD1B3FF}" destId="{69132ED9-7A6C-4354-96FA-94AA61792A7C}" srcOrd="1" destOrd="0" presId="urn:microsoft.com/office/officeart/2005/8/layout/list1"/>
    <dgm:cxn modelId="{E51EA9DB-7D90-488B-AD5E-D9013D5544F7}" srcId="{7120AD9C-51AC-4F96-9E96-0FF99B58B163}" destId="{6756B8BF-9F78-4049-BC8A-CD043B1B086D}" srcOrd="1" destOrd="0" parTransId="{EBE0D65C-E9A3-4350-992D-C9E7D016F4BB}" sibTransId="{C0089C5C-92D9-40A9-895F-C0000E3FAB9D}"/>
    <dgm:cxn modelId="{FDF8097A-554F-4ACC-A3A3-265DC8B2ADC1}" type="presOf" srcId="{6756B8BF-9F78-4049-BC8A-CD043B1B086D}" destId="{A6DD61FB-EBF4-44A7-BEC1-70121FD0859D}" srcOrd="1" destOrd="0" presId="urn:microsoft.com/office/officeart/2005/8/layout/list1"/>
    <dgm:cxn modelId="{B0D17AE8-61FB-45D1-BF37-0003C0F2643C}" srcId="{7120AD9C-51AC-4F96-9E96-0FF99B58B163}" destId="{8319D363-4BA6-407F-8596-F38833F12716}" srcOrd="0" destOrd="0" parTransId="{49C8C7B8-8DB7-42CA-A1BA-278F74892364}" sibTransId="{7BD293C7-37FD-46FF-A106-C3667C2AFA6D}"/>
    <dgm:cxn modelId="{79A6401C-CBAF-4E4E-9C42-156E089D3E2E}" type="presOf" srcId="{7120AD9C-51AC-4F96-9E96-0FF99B58B163}" destId="{62C923A8-9256-4FD6-BA7E-A9A0BFA15CF0}" srcOrd="0" destOrd="0" presId="urn:microsoft.com/office/officeart/2005/8/layout/list1"/>
    <dgm:cxn modelId="{FE600610-7216-4D49-9F78-A314093A01C8}" type="presOf" srcId="{B5D80E72-AE13-4994-9559-C412B38AFD8A}" destId="{B397900C-4636-4173-A426-F84CC807BFC3}" srcOrd="1" destOrd="0" presId="urn:microsoft.com/office/officeart/2005/8/layout/list1"/>
    <dgm:cxn modelId="{10372A71-A87C-4BFD-A354-70B48D7ED8F1}" srcId="{7120AD9C-51AC-4F96-9E96-0FF99B58B163}" destId="{B5D80E72-AE13-4994-9559-C412B38AFD8A}" srcOrd="3" destOrd="0" parTransId="{A501082F-26B9-4500-8BB1-698DDC76F075}" sibTransId="{4E53ED44-532E-44DA-91DB-B5B03BBDABCA}"/>
    <dgm:cxn modelId="{84940D57-C08B-441D-ACD5-89802B6DC3DB}" type="presParOf" srcId="{62C923A8-9256-4FD6-BA7E-A9A0BFA15CF0}" destId="{C95D5604-15C1-4B69-BC12-57F3514BA967}" srcOrd="0" destOrd="0" presId="urn:microsoft.com/office/officeart/2005/8/layout/list1"/>
    <dgm:cxn modelId="{EFC4476B-28F1-4464-B774-4FE639675685}" type="presParOf" srcId="{C95D5604-15C1-4B69-BC12-57F3514BA967}" destId="{4EAC67BF-4098-437F-870F-55E4D938EB91}" srcOrd="0" destOrd="0" presId="urn:microsoft.com/office/officeart/2005/8/layout/list1"/>
    <dgm:cxn modelId="{C49B3EC6-E16D-4A1C-8D80-529375972D2B}" type="presParOf" srcId="{C95D5604-15C1-4B69-BC12-57F3514BA967}" destId="{326AB2C2-FB21-4879-B420-7ADA6A6188E4}" srcOrd="1" destOrd="0" presId="urn:microsoft.com/office/officeart/2005/8/layout/list1"/>
    <dgm:cxn modelId="{24B776F4-EC0B-470A-AC05-992CEAEC8D8D}" type="presParOf" srcId="{62C923A8-9256-4FD6-BA7E-A9A0BFA15CF0}" destId="{65876CE6-FF24-4729-9EBE-F661FB7DF8E7}" srcOrd="1" destOrd="0" presId="urn:microsoft.com/office/officeart/2005/8/layout/list1"/>
    <dgm:cxn modelId="{33703FBE-F7EB-4870-A181-0DB766A61C86}" type="presParOf" srcId="{62C923A8-9256-4FD6-BA7E-A9A0BFA15CF0}" destId="{358E294E-3133-46EB-A069-815D815583CE}" srcOrd="2" destOrd="0" presId="urn:microsoft.com/office/officeart/2005/8/layout/list1"/>
    <dgm:cxn modelId="{43890F38-7CF5-4557-AE29-7CE2C554E5D2}" type="presParOf" srcId="{62C923A8-9256-4FD6-BA7E-A9A0BFA15CF0}" destId="{EC4BBAA1-0F70-48E1-9B16-8E742C0A58C7}" srcOrd="3" destOrd="0" presId="urn:microsoft.com/office/officeart/2005/8/layout/list1"/>
    <dgm:cxn modelId="{5E567D85-4471-4549-894F-BC554A7F20CB}" type="presParOf" srcId="{62C923A8-9256-4FD6-BA7E-A9A0BFA15CF0}" destId="{E96500D2-5048-4F5D-ACAA-72DC079849DE}" srcOrd="4" destOrd="0" presId="urn:microsoft.com/office/officeart/2005/8/layout/list1"/>
    <dgm:cxn modelId="{BE5BA72D-7FCF-4012-AA9A-CEE88064C2ED}" type="presParOf" srcId="{E96500D2-5048-4F5D-ACAA-72DC079849DE}" destId="{32544963-1781-4860-A01D-C36392C98EE7}" srcOrd="0" destOrd="0" presId="urn:microsoft.com/office/officeart/2005/8/layout/list1"/>
    <dgm:cxn modelId="{50B55631-1EFC-4F23-8DD9-B2BD64E4E3E9}" type="presParOf" srcId="{E96500D2-5048-4F5D-ACAA-72DC079849DE}" destId="{A6DD61FB-EBF4-44A7-BEC1-70121FD0859D}" srcOrd="1" destOrd="0" presId="urn:microsoft.com/office/officeart/2005/8/layout/list1"/>
    <dgm:cxn modelId="{11CF75D0-1CBC-4D73-A81D-87F709453298}" type="presParOf" srcId="{62C923A8-9256-4FD6-BA7E-A9A0BFA15CF0}" destId="{A24EC00F-E94E-482B-8E3E-7F4E1CB5FFF4}" srcOrd="5" destOrd="0" presId="urn:microsoft.com/office/officeart/2005/8/layout/list1"/>
    <dgm:cxn modelId="{BCBCEC1A-BFE4-447A-A62D-0A5BD16B643E}" type="presParOf" srcId="{62C923A8-9256-4FD6-BA7E-A9A0BFA15CF0}" destId="{C73F20B7-9E76-48F2-87A1-736CACA30232}" srcOrd="6" destOrd="0" presId="urn:microsoft.com/office/officeart/2005/8/layout/list1"/>
    <dgm:cxn modelId="{33C7DAE6-B3A3-451D-A64F-8E1F303B3245}" type="presParOf" srcId="{62C923A8-9256-4FD6-BA7E-A9A0BFA15CF0}" destId="{B6F0F145-42FB-4A0D-9861-829077E18816}" srcOrd="7" destOrd="0" presId="urn:microsoft.com/office/officeart/2005/8/layout/list1"/>
    <dgm:cxn modelId="{6F238306-7FD2-4EC7-92A7-187A5B6C64F9}" type="presParOf" srcId="{62C923A8-9256-4FD6-BA7E-A9A0BFA15CF0}" destId="{39EC8EA9-ADE8-453B-A197-5AD7A9A3133F}" srcOrd="8" destOrd="0" presId="urn:microsoft.com/office/officeart/2005/8/layout/list1"/>
    <dgm:cxn modelId="{5550BCAB-6259-4E70-AE5A-957BF19EF0E9}" type="presParOf" srcId="{39EC8EA9-ADE8-453B-A197-5AD7A9A3133F}" destId="{85BC2A34-BDA6-4180-8A6F-ECA007556188}" srcOrd="0" destOrd="0" presId="urn:microsoft.com/office/officeart/2005/8/layout/list1"/>
    <dgm:cxn modelId="{1C7528CC-2434-4BD4-A2A0-799CA39611A4}" type="presParOf" srcId="{39EC8EA9-ADE8-453B-A197-5AD7A9A3133F}" destId="{69132ED9-7A6C-4354-96FA-94AA61792A7C}" srcOrd="1" destOrd="0" presId="urn:microsoft.com/office/officeart/2005/8/layout/list1"/>
    <dgm:cxn modelId="{365D520C-5587-45A2-856D-D780F6B14675}" type="presParOf" srcId="{62C923A8-9256-4FD6-BA7E-A9A0BFA15CF0}" destId="{BDB75919-ECB1-42E4-9B7A-C039FBBF547F}" srcOrd="9" destOrd="0" presId="urn:microsoft.com/office/officeart/2005/8/layout/list1"/>
    <dgm:cxn modelId="{43439706-FC21-4B95-89B3-FDB19D20B0B6}" type="presParOf" srcId="{62C923A8-9256-4FD6-BA7E-A9A0BFA15CF0}" destId="{2023EC2F-61FA-4DAB-BA52-D8AE39843AB4}" srcOrd="10" destOrd="0" presId="urn:microsoft.com/office/officeart/2005/8/layout/list1"/>
    <dgm:cxn modelId="{FCC952A6-4408-48C9-96F3-B6D6F94B9BCB}" type="presParOf" srcId="{62C923A8-9256-4FD6-BA7E-A9A0BFA15CF0}" destId="{CEF36B79-F905-43AC-9F9A-B4B55C483506}" srcOrd="11" destOrd="0" presId="urn:microsoft.com/office/officeart/2005/8/layout/list1"/>
    <dgm:cxn modelId="{71A00706-F5A9-40DF-933E-77EBFAE22FCF}" type="presParOf" srcId="{62C923A8-9256-4FD6-BA7E-A9A0BFA15CF0}" destId="{7C3B918C-BC25-4778-90AF-6CEE50CD8581}" srcOrd="12" destOrd="0" presId="urn:microsoft.com/office/officeart/2005/8/layout/list1"/>
    <dgm:cxn modelId="{013869C8-6AB9-40F4-8BFD-FAECA0E55943}" type="presParOf" srcId="{7C3B918C-BC25-4778-90AF-6CEE50CD8581}" destId="{9D0C8B8D-6A83-4238-A3FA-663F099396CA}" srcOrd="0" destOrd="0" presId="urn:microsoft.com/office/officeart/2005/8/layout/list1"/>
    <dgm:cxn modelId="{688739DE-AA96-4750-9947-047BAA017750}" type="presParOf" srcId="{7C3B918C-BC25-4778-90AF-6CEE50CD8581}" destId="{B397900C-4636-4173-A426-F84CC807BFC3}" srcOrd="1" destOrd="0" presId="urn:microsoft.com/office/officeart/2005/8/layout/list1"/>
    <dgm:cxn modelId="{54C70FA0-574F-40E2-AC44-477CA9EA3F25}" type="presParOf" srcId="{62C923A8-9256-4FD6-BA7E-A9A0BFA15CF0}" destId="{6AC42EFF-5347-45B5-A189-EE4E5721AD6F}" srcOrd="13" destOrd="0" presId="urn:microsoft.com/office/officeart/2005/8/layout/list1"/>
    <dgm:cxn modelId="{FE655B76-76B8-4D08-ACD3-21FF59923FD5}" type="presParOf" srcId="{62C923A8-9256-4FD6-BA7E-A9A0BFA15CF0}" destId="{DB26C3DF-A897-49EE-B070-F61BC7994D6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9F7D7DC4-3208-4063-96D8-922203D7338B}" type="datetimeFigureOut">
              <a:rPr lang="ar-SA"/>
              <a:pPr>
                <a:defRPr/>
              </a:pPr>
              <a:t>30/12/36</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D1AE146D-AF6E-4C7A-8938-FB1DBE4F22D5}" type="slidenum">
              <a:rPr lang="ar-SA"/>
              <a:pPr>
                <a:defRPr/>
              </a:pPr>
              <a:t>‹#›</a:t>
            </a:fld>
            <a:endParaRPr lang="ar-SA"/>
          </a:p>
        </p:txBody>
      </p:sp>
    </p:spTree>
    <p:extLst>
      <p:ext uri="{BB962C8B-B14F-4D97-AF65-F5344CB8AC3E}">
        <p14:creationId xmlns:p14="http://schemas.microsoft.com/office/powerpoint/2010/main" val="62531156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379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ar-SA" dirty="0" smtClean="0"/>
              <a:t>الرجوع لمذكرات</a:t>
            </a:r>
            <a:r>
              <a:rPr lang="ar-SA" baseline="0" dirty="0" smtClean="0"/>
              <a:t> الحقائب التدريبية الثلاث التي تم التدريب عليها في برنامج إعداد خبراء فطن يفيد في ترتيب بعض الأفكار</a:t>
            </a:r>
          </a:p>
          <a:p>
            <a:pPr eaLnBrk="1" hangingPunct="1">
              <a:spcBef>
                <a:spcPct val="0"/>
              </a:spcBef>
            </a:pPr>
            <a:r>
              <a:rPr lang="ar-SA" baseline="0" dirty="0" smtClean="0"/>
              <a:t>كما أن القراءة </a:t>
            </a:r>
            <a:r>
              <a:rPr lang="ar-SA" baseline="0" dirty="0" err="1" smtClean="0"/>
              <a:t>الإثرائية</a:t>
            </a:r>
            <a:r>
              <a:rPr lang="ar-SA" baseline="0" dirty="0" smtClean="0"/>
              <a:t> في هذه المهارات يساعد في الوصول إلى المعلومة الصحيحة ويعين المدرب على انتقاء العبارات الدالة والمعبّرة عن الأفكار بطريقة </a:t>
            </a:r>
            <a:r>
              <a:rPr lang="ar-SA" baseline="0" smtClean="0"/>
              <a:t>سلسلة وجذابة .</a:t>
            </a: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7660E9EF-86B0-4B49-9618-AFF0C5C0E3D6}" type="slidenum">
              <a:rPr lang="ar-SA" smtClean="0"/>
              <a:pPr eaLnBrk="1" hangingPunct="1">
                <a:defRPr/>
              </a:pPr>
              <a:t>1</a:t>
            </a:fld>
            <a:endParaRPr lang="en-US" smtClean="0">
              <a:cs typeface="Arial" pitchFamily="34" charset="0"/>
            </a:endParaRPr>
          </a:p>
        </p:txBody>
      </p:sp>
    </p:spTree>
    <p:extLst>
      <p:ext uri="{BB962C8B-B14F-4D97-AF65-F5344CB8AC3E}">
        <p14:creationId xmlns:p14="http://schemas.microsoft.com/office/powerpoint/2010/main" val="3629530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10</a:t>
            </a:fld>
            <a:endParaRPr lang="en-US" smtClean="0">
              <a:solidFill>
                <a:prstClr val="black"/>
              </a:solidFill>
              <a:cs typeface="Arial" pitchFamily="34" charset="0"/>
            </a:endParaRPr>
          </a:p>
        </p:txBody>
      </p:sp>
    </p:spTree>
    <p:extLst>
      <p:ext uri="{BB962C8B-B14F-4D97-AF65-F5344CB8AC3E}">
        <p14:creationId xmlns:p14="http://schemas.microsoft.com/office/powerpoint/2010/main" val="3897297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هذه المعايير مهم</a:t>
            </a:r>
            <a:r>
              <a:rPr lang="ar-SA" sz="1200" kern="1200" baseline="0" dirty="0" smtClean="0">
                <a:solidFill>
                  <a:schemeClr val="tx1"/>
                </a:solidFill>
                <a:effectLst/>
                <a:latin typeface="+mn-lt"/>
                <a:ea typeface="+mn-ea"/>
                <a:cs typeface="+mn-cs"/>
              </a:rPr>
              <a:t> جدا أن تتميز بالوسطية والاعتدال والبعد عن التطرف , وكما أنها تشجع الانفتاح على العالم الخارجي بحكم تطور المجتمعات الإنسانية فإنها تناهض التبعية المطلقة للثقافات الأخرى التي تفرض التحرر من جميع القيم وتعزز بالمقابل المرونة في تقبل الآخرين تبعا لاختلاف ثقافاتهم ومعاييرهم وقيمهم .</a:t>
            </a:r>
          </a:p>
          <a:p>
            <a:pPr rtl="1"/>
            <a:r>
              <a:rPr lang="ar-SA" sz="1200" kern="1200" baseline="0" dirty="0" smtClean="0">
                <a:solidFill>
                  <a:schemeClr val="tx1"/>
                </a:solidFill>
                <a:effectLst/>
                <a:latin typeface="+mn-lt"/>
                <a:ea typeface="+mn-ea"/>
                <a:cs typeface="+mn-cs"/>
              </a:rPr>
              <a:t>المرونة التي تجعل الطالب بعيد التأثر عن </a:t>
            </a:r>
            <a:r>
              <a:rPr lang="ar-SA" sz="1200" kern="1200" baseline="0" dirty="0" err="1" smtClean="0">
                <a:solidFill>
                  <a:schemeClr val="tx1"/>
                </a:solidFill>
                <a:effectLst/>
                <a:latin typeface="+mn-lt"/>
                <a:ea typeface="+mn-ea"/>
                <a:cs typeface="+mn-cs"/>
              </a:rPr>
              <a:t>التقليعات</a:t>
            </a:r>
            <a:r>
              <a:rPr lang="ar-SA" sz="1200" kern="1200" baseline="0" dirty="0" smtClean="0">
                <a:solidFill>
                  <a:schemeClr val="tx1"/>
                </a:solidFill>
                <a:effectLst/>
                <a:latin typeface="+mn-lt"/>
                <a:ea typeface="+mn-ea"/>
                <a:cs typeface="+mn-cs"/>
              </a:rPr>
              <a:t> السلبية والانحرافات الفكرية العقدية والعقلية كما أنها تسهم في إثراء وقت فراغه باهتمامات جادّة وإيجابية تعود عليه بالنفع والتقدير لأنه قادر على التمييز بفكر يتصف بالسعة ويتسم بالحكمة .</a:t>
            </a: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11</a:t>
            </a:fld>
            <a:endParaRPr lang="en-US" smtClean="0">
              <a:cs typeface="Arial" pitchFamily="34" charset="0"/>
            </a:endParaRPr>
          </a:p>
        </p:txBody>
      </p:sp>
    </p:spTree>
    <p:extLst>
      <p:ext uri="{BB962C8B-B14F-4D97-AF65-F5344CB8AC3E}">
        <p14:creationId xmlns:p14="http://schemas.microsoft.com/office/powerpoint/2010/main" val="2528729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a:defRPr/>
            </a:pPr>
            <a:fld id="{D1AE146D-AF6E-4C7A-8938-FB1DBE4F22D5}" type="slidenum">
              <a:rPr lang="ar-SA" smtClean="0"/>
              <a:pPr>
                <a:defRPr/>
              </a:pPr>
              <a:t>12</a:t>
            </a:fld>
            <a:endParaRPr lang="ar-SA"/>
          </a:p>
        </p:txBody>
      </p:sp>
    </p:spTree>
    <p:extLst>
      <p:ext uri="{BB962C8B-B14F-4D97-AF65-F5344CB8AC3E}">
        <p14:creationId xmlns:p14="http://schemas.microsoft.com/office/powerpoint/2010/main" val="1242931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القيم هي </a:t>
            </a:r>
            <a:r>
              <a:rPr lang="ar-SA" sz="1200" kern="1200" dirty="0" err="1" smtClean="0">
                <a:solidFill>
                  <a:schemeClr val="tx1"/>
                </a:solidFill>
                <a:effectLst/>
                <a:latin typeface="+mn-lt"/>
                <a:ea typeface="+mn-ea"/>
                <a:cs typeface="+mn-cs"/>
              </a:rPr>
              <a:t>التفضيلات</a:t>
            </a:r>
            <a:r>
              <a:rPr lang="ar-SA" sz="1200" kern="1200" dirty="0" smtClean="0">
                <a:solidFill>
                  <a:schemeClr val="tx1"/>
                </a:solidFill>
                <a:effectLst/>
                <a:latin typeface="+mn-lt"/>
                <a:ea typeface="+mn-ea"/>
                <a:cs typeface="+mn-cs"/>
              </a:rPr>
              <a:t> –الاهتمامات –الاتجاهات </a:t>
            </a:r>
          </a:p>
          <a:p>
            <a:pPr rtl="1"/>
            <a:r>
              <a:rPr lang="ar-SA" sz="1200" kern="1200" dirty="0" smtClean="0">
                <a:solidFill>
                  <a:schemeClr val="tx1"/>
                </a:solidFill>
                <a:effectLst/>
                <a:latin typeface="+mn-lt"/>
                <a:ea typeface="+mn-ea"/>
                <a:cs typeface="+mn-cs"/>
              </a:rPr>
              <a:t>التي</a:t>
            </a:r>
            <a:r>
              <a:rPr lang="ar-SA" sz="1200" kern="1200" baseline="0" dirty="0" smtClean="0">
                <a:solidFill>
                  <a:schemeClr val="tx1"/>
                </a:solidFill>
                <a:effectLst/>
                <a:latin typeface="+mn-lt"/>
                <a:ea typeface="+mn-ea"/>
                <a:cs typeface="+mn-cs"/>
              </a:rPr>
              <a:t> تؤثر- توجه- تغيّر- تقنع- تمنع أو تدفع</a:t>
            </a:r>
            <a:r>
              <a:rPr lang="ar-SA" sz="1200" kern="1200" baseline="0" dirty="0">
                <a:solidFill>
                  <a:schemeClr val="tx1"/>
                </a:solidFill>
                <a:effectLst/>
                <a:latin typeface="+mn-lt"/>
                <a:ea typeface="+mn-ea"/>
                <a:cs typeface="+mn-cs"/>
              </a:rPr>
              <a:t> </a:t>
            </a:r>
            <a:r>
              <a:rPr lang="ar-SA" sz="1200" kern="1200" baseline="0" dirty="0" smtClean="0">
                <a:solidFill>
                  <a:schemeClr val="tx1"/>
                </a:solidFill>
                <a:effectLst/>
                <a:latin typeface="+mn-lt"/>
                <a:ea typeface="+mn-ea"/>
                <a:cs typeface="+mn-cs"/>
              </a:rPr>
              <a:t>الطالب نحو اتجاه أو سلوك معيّن </a:t>
            </a:r>
          </a:p>
          <a:p>
            <a:pPr rtl="1"/>
            <a:endParaRPr lang="ar-SA" sz="1200" kern="1200" baseline="0" dirty="0" smtClean="0">
              <a:solidFill>
                <a:schemeClr val="tx1"/>
              </a:solidFill>
              <a:effectLst/>
              <a:latin typeface="+mn-lt"/>
              <a:ea typeface="+mn-ea"/>
              <a:cs typeface="+mn-cs"/>
            </a:endParaRPr>
          </a:p>
          <a:p>
            <a:pPr rtl="1"/>
            <a:r>
              <a:rPr lang="ar-SA" sz="1200" kern="1200" baseline="0" dirty="0" smtClean="0">
                <a:solidFill>
                  <a:schemeClr val="tx1"/>
                </a:solidFill>
                <a:effectLst/>
                <a:latin typeface="+mn-lt"/>
                <a:ea typeface="+mn-ea"/>
                <a:cs typeface="+mn-cs"/>
              </a:rPr>
              <a:t>وهي تمر بمراحل يترك البعد الزمني ومؤثراته بصمته عليها </a:t>
            </a:r>
          </a:p>
          <a:p>
            <a:pPr rtl="1"/>
            <a:r>
              <a:rPr lang="ar-SA" sz="1200" kern="1200" baseline="0" dirty="0" smtClean="0">
                <a:solidFill>
                  <a:schemeClr val="tx1"/>
                </a:solidFill>
                <a:effectLst/>
                <a:latin typeface="+mn-lt"/>
                <a:ea typeface="+mn-ea"/>
                <a:cs typeface="+mn-cs"/>
              </a:rPr>
              <a:t>كثر الحديث حول القيم من حيث كونها متغيرة أو ثابتة ففريق يقول أنها تتغير مع نضج الفرد وخبراته وفريق قال أنها ثابتة باعتبار أنها </a:t>
            </a:r>
            <a:r>
              <a:rPr lang="ar-SA" sz="1200" kern="1200" baseline="0" dirty="0" err="1" smtClean="0">
                <a:solidFill>
                  <a:schemeClr val="tx1"/>
                </a:solidFill>
                <a:effectLst/>
                <a:latin typeface="+mn-lt"/>
                <a:ea typeface="+mn-ea"/>
                <a:cs typeface="+mn-cs"/>
              </a:rPr>
              <a:t>مباديء</a:t>
            </a:r>
            <a:r>
              <a:rPr lang="ar-SA" sz="1200" kern="1200" baseline="0" dirty="0" smtClean="0">
                <a:solidFill>
                  <a:schemeClr val="tx1"/>
                </a:solidFill>
                <a:effectLst/>
                <a:latin typeface="+mn-lt"/>
                <a:ea typeface="+mn-ea"/>
                <a:cs typeface="+mn-cs"/>
              </a:rPr>
              <a:t> تستقى من الدين ومن قيم المجتمع التي لشدة إيمانه </a:t>
            </a:r>
            <a:r>
              <a:rPr lang="ar-SA" sz="1200" kern="1200" baseline="0" dirty="0" err="1" smtClean="0">
                <a:solidFill>
                  <a:schemeClr val="tx1"/>
                </a:solidFill>
                <a:effectLst/>
                <a:latin typeface="+mn-lt"/>
                <a:ea typeface="+mn-ea"/>
                <a:cs typeface="+mn-cs"/>
              </a:rPr>
              <a:t>بها</a:t>
            </a:r>
            <a:r>
              <a:rPr lang="ar-SA" sz="1200" kern="1200" baseline="0" dirty="0" smtClean="0">
                <a:solidFill>
                  <a:schemeClr val="tx1"/>
                </a:solidFill>
                <a:effectLst/>
                <a:latin typeface="+mn-lt"/>
                <a:ea typeface="+mn-ea"/>
                <a:cs typeface="+mn-cs"/>
              </a:rPr>
              <a:t> أصبحت راسخة لا مجال لتغييرها والعبث </a:t>
            </a:r>
            <a:r>
              <a:rPr lang="ar-SA" sz="1200" kern="1200" baseline="0" dirty="0" err="1" smtClean="0">
                <a:solidFill>
                  <a:schemeClr val="tx1"/>
                </a:solidFill>
                <a:effectLst/>
                <a:latin typeface="+mn-lt"/>
                <a:ea typeface="+mn-ea"/>
                <a:cs typeface="+mn-cs"/>
              </a:rPr>
              <a:t>بها</a:t>
            </a:r>
            <a:r>
              <a:rPr lang="ar-SA" sz="1200" kern="1200" baseline="0" dirty="0" smtClean="0">
                <a:solidFill>
                  <a:schemeClr val="tx1"/>
                </a:solidFill>
                <a:effectLst/>
                <a:latin typeface="+mn-lt"/>
                <a:ea typeface="+mn-ea"/>
                <a:cs typeface="+mn-cs"/>
              </a:rPr>
              <a:t> .</a:t>
            </a:r>
          </a:p>
          <a:p>
            <a:pPr rtl="1"/>
            <a:r>
              <a:rPr lang="ar-SA" sz="1600" u="sng" kern="1200" baseline="0" dirty="0" smtClean="0">
                <a:solidFill>
                  <a:srgbClr val="C00000"/>
                </a:solidFill>
                <a:effectLst/>
                <a:latin typeface="+mn-lt"/>
                <a:ea typeface="+mn-ea"/>
                <a:cs typeface="+mn-cs"/>
              </a:rPr>
              <a:t>ونحن نقول : أن القيم متغيرة ولكن في ( الممارسة ) وغير متغيرة في ( التشريع )</a:t>
            </a:r>
          </a:p>
          <a:p>
            <a:pPr rtl="1"/>
            <a:r>
              <a:rPr lang="ar-SA" sz="1600" u="none" kern="1200" baseline="0" dirty="0" smtClean="0">
                <a:solidFill>
                  <a:srgbClr val="C00000"/>
                </a:solidFill>
                <a:effectLst/>
                <a:latin typeface="+mn-lt"/>
                <a:ea typeface="+mn-ea"/>
                <a:cs typeface="+mn-cs"/>
              </a:rPr>
              <a:t>مثلها مثل الإيمان حين يزيد بالطاعات والعمل الصالح وينقص بالمعاصي وكثرة الذنوب</a:t>
            </a:r>
          </a:p>
          <a:p>
            <a:pPr rtl="1"/>
            <a:endParaRPr lang="ar-SA" sz="1600" u="none" kern="1200" baseline="0" dirty="0" smtClean="0">
              <a:solidFill>
                <a:srgbClr val="C00000"/>
              </a:solidFill>
              <a:effectLst/>
              <a:latin typeface="+mn-lt"/>
              <a:ea typeface="+mn-ea"/>
              <a:cs typeface="+mn-cs"/>
            </a:endParaRPr>
          </a:p>
          <a:p>
            <a:pPr rtl="1"/>
            <a:r>
              <a:rPr lang="ar-SA" sz="1600" u="none" kern="1200" baseline="0" dirty="0" smtClean="0">
                <a:solidFill>
                  <a:srgbClr val="C00000"/>
                </a:solidFill>
                <a:effectLst/>
                <a:latin typeface="+mn-lt"/>
                <a:ea typeface="+mn-ea"/>
                <a:cs typeface="+mn-cs"/>
              </a:rPr>
              <a:t>القيم : </a:t>
            </a:r>
            <a:r>
              <a:rPr lang="ar-SA" sz="1600" u="sng" kern="1200" baseline="0" dirty="0" smtClean="0">
                <a:solidFill>
                  <a:srgbClr val="C00000"/>
                </a:solidFill>
                <a:effectLst/>
                <a:latin typeface="+mn-lt"/>
                <a:ea typeface="+mn-ea"/>
                <a:cs typeface="+mn-cs"/>
              </a:rPr>
              <a:t>تراكمية البناء</a:t>
            </a:r>
          </a:p>
          <a:p>
            <a:pPr rtl="1"/>
            <a:r>
              <a:rPr lang="ar-SA" sz="1600" u="none" kern="1200" baseline="0" dirty="0" smtClean="0">
                <a:solidFill>
                  <a:srgbClr val="C00000"/>
                </a:solidFill>
                <a:effectLst/>
                <a:latin typeface="+mn-lt"/>
                <a:ea typeface="+mn-ea"/>
                <a:cs typeface="+mn-cs"/>
              </a:rPr>
              <a:t>          </a:t>
            </a:r>
            <a:r>
              <a:rPr lang="ar-SA" sz="1600" u="sng" kern="1200" baseline="0" dirty="0" smtClean="0">
                <a:solidFill>
                  <a:srgbClr val="C00000"/>
                </a:solidFill>
                <a:effectLst/>
                <a:latin typeface="+mn-lt"/>
                <a:ea typeface="+mn-ea"/>
                <a:cs typeface="+mn-cs"/>
              </a:rPr>
              <a:t>تراكمية الإنجاز</a:t>
            </a:r>
          </a:p>
          <a:p>
            <a:pPr rtl="1"/>
            <a:r>
              <a:rPr lang="ar-SA" sz="1600" u="none" kern="1200" baseline="0" dirty="0" smtClean="0">
                <a:solidFill>
                  <a:srgbClr val="C00000"/>
                </a:solidFill>
                <a:effectLst/>
                <a:latin typeface="+mn-lt"/>
                <a:ea typeface="+mn-ea"/>
                <a:cs typeface="+mn-cs"/>
              </a:rPr>
              <a:t>تراكمية البناء : بمعنى أنها تزداد رسوخا وثباتا حين يمارسها الطالب في حياته بصفة يومية فتصبح واقعا يفرض نفسه عبر أحداث حياته من جميع جوانبها .</a:t>
            </a:r>
          </a:p>
          <a:p>
            <a:pPr rtl="1"/>
            <a:r>
              <a:rPr lang="ar-SA" sz="1600" u="none" kern="1200" baseline="0" dirty="0" smtClean="0">
                <a:solidFill>
                  <a:srgbClr val="C00000"/>
                </a:solidFill>
                <a:effectLst/>
                <a:latin typeface="+mn-lt"/>
                <a:ea typeface="+mn-ea"/>
                <a:cs typeface="+mn-cs"/>
              </a:rPr>
              <a:t>وتحكم أيضا علاقته بذاته فهو يبني قناعته بالقيم من اعتزازه </a:t>
            </a:r>
            <a:r>
              <a:rPr lang="ar-SA" sz="1600" u="none" kern="1200" baseline="0" dirty="0" err="1" smtClean="0">
                <a:solidFill>
                  <a:srgbClr val="C00000"/>
                </a:solidFill>
                <a:effectLst/>
                <a:latin typeface="+mn-lt"/>
                <a:ea typeface="+mn-ea"/>
                <a:cs typeface="+mn-cs"/>
              </a:rPr>
              <a:t>بها</a:t>
            </a:r>
            <a:r>
              <a:rPr lang="ar-SA" sz="1600" u="none" kern="1200" baseline="0" dirty="0" smtClean="0">
                <a:solidFill>
                  <a:srgbClr val="C00000"/>
                </a:solidFill>
                <a:effectLst/>
                <a:latin typeface="+mn-lt"/>
                <a:ea typeface="+mn-ea"/>
                <a:cs typeface="+mn-cs"/>
              </a:rPr>
              <a:t> وممارسته لها ويعززها من خلال مساهمته في تبنّيها والتوعية </a:t>
            </a:r>
            <a:r>
              <a:rPr lang="ar-SA" sz="1600" u="none" kern="1200" baseline="0" dirty="0" err="1" smtClean="0">
                <a:solidFill>
                  <a:srgbClr val="C00000"/>
                </a:solidFill>
                <a:effectLst/>
                <a:latin typeface="+mn-lt"/>
                <a:ea typeface="+mn-ea"/>
                <a:cs typeface="+mn-cs"/>
              </a:rPr>
              <a:t>بها</a:t>
            </a:r>
            <a:r>
              <a:rPr lang="ar-SA" sz="1600" u="none" kern="1200" baseline="0" dirty="0" smtClean="0">
                <a:solidFill>
                  <a:srgbClr val="C00000"/>
                </a:solidFill>
                <a:effectLst/>
                <a:latin typeface="+mn-lt"/>
                <a:ea typeface="+mn-ea"/>
                <a:cs typeface="+mn-cs"/>
              </a:rPr>
              <a:t> .</a:t>
            </a:r>
          </a:p>
          <a:p>
            <a:pPr rtl="1"/>
            <a:r>
              <a:rPr lang="ar-SA" sz="1600" u="none" kern="1200" baseline="0" dirty="0" smtClean="0">
                <a:solidFill>
                  <a:srgbClr val="C00000"/>
                </a:solidFill>
                <a:effectLst/>
                <a:latin typeface="+mn-lt"/>
                <a:ea typeface="+mn-ea"/>
                <a:cs typeface="+mn-cs"/>
              </a:rPr>
              <a:t>تراكمية الإنجاز : فيكون الطالب في حالة تنافس واجتهاد وعمل مستمر واستعداد للتطور لأجل تعزيز قيمه بشكل متنامي,و يرى الإخلاص والتفاني في ممارستها دلالة على إيمانه وتمسكه </a:t>
            </a:r>
            <a:r>
              <a:rPr lang="ar-SA" sz="1600" u="none" kern="1200" baseline="0" dirty="0" err="1" smtClean="0">
                <a:solidFill>
                  <a:srgbClr val="C00000"/>
                </a:solidFill>
                <a:effectLst/>
                <a:latin typeface="+mn-lt"/>
                <a:ea typeface="+mn-ea"/>
                <a:cs typeface="+mn-cs"/>
              </a:rPr>
              <a:t>بها</a:t>
            </a:r>
            <a:r>
              <a:rPr lang="ar-SA" sz="1600" u="none" kern="1200" baseline="0" dirty="0" smtClean="0">
                <a:solidFill>
                  <a:srgbClr val="C00000"/>
                </a:solidFill>
                <a:effectLst/>
                <a:latin typeface="+mn-lt"/>
                <a:ea typeface="+mn-ea"/>
                <a:cs typeface="+mn-cs"/>
              </a:rPr>
              <a:t> , كما أن التخلي عن البدائل المنافسة لما يؤمن </a:t>
            </a:r>
            <a:r>
              <a:rPr lang="ar-SA" sz="1600" u="none" kern="1200" baseline="0" dirty="0" err="1" smtClean="0">
                <a:solidFill>
                  <a:srgbClr val="C00000"/>
                </a:solidFill>
                <a:effectLst/>
                <a:latin typeface="+mn-lt"/>
                <a:ea typeface="+mn-ea"/>
                <a:cs typeface="+mn-cs"/>
              </a:rPr>
              <a:t>به</a:t>
            </a:r>
            <a:r>
              <a:rPr lang="ar-SA" sz="1600" u="none" kern="1200" baseline="0" dirty="0" smtClean="0">
                <a:solidFill>
                  <a:srgbClr val="C00000"/>
                </a:solidFill>
                <a:effectLst/>
                <a:latin typeface="+mn-lt"/>
                <a:ea typeface="+mn-ea"/>
                <a:cs typeface="+mn-cs"/>
              </a:rPr>
              <a:t> من قيم أمر متاح يسير مُرضي بالنسبة له .</a:t>
            </a:r>
          </a:p>
          <a:p>
            <a:pPr rtl="1"/>
            <a:r>
              <a:rPr lang="ar-SA" sz="1600" u="none" kern="1200" baseline="0" dirty="0" smtClean="0">
                <a:solidFill>
                  <a:srgbClr val="C00000"/>
                </a:solidFill>
                <a:effectLst/>
                <a:latin typeface="+mn-lt"/>
                <a:ea typeface="+mn-ea"/>
                <a:cs typeface="+mn-cs"/>
              </a:rPr>
              <a:t>نضرب الأمثلة ..</a:t>
            </a: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13</a:t>
            </a:fld>
            <a:endParaRPr lang="en-US" smtClean="0">
              <a:cs typeface="Arial" pitchFamily="34" charset="0"/>
            </a:endParaRPr>
          </a:p>
        </p:txBody>
      </p:sp>
    </p:spTree>
    <p:extLst>
      <p:ext uri="{BB962C8B-B14F-4D97-AF65-F5344CB8AC3E}">
        <p14:creationId xmlns:p14="http://schemas.microsoft.com/office/powerpoint/2010/main" val="387916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يختلف</a:t>
            </a:r>
            <a:r>
              <a:rPr lang="ar-SA" sz="1200" kern="1200" baseline="0" dirty="0" smtClean="0">
                <a:solidFill>
                  <a:schemeClr val="tx1"/>
                </a:solidFill>
                <a:effectLst/>
                <a:latin typeface="+mn-lt"/>
                <a:ea typeface="+mn-ea"/>
                <a:cs typeface="+mn-cs"/>
              </a:rPr>
              <a:t> وقوع الطالب في أخطاء التفكير السلبية بحسب مراحله العمرية .</a:t>
            </a:r>
          </a:p>
          <a:p>
            <a:pPr rtl="1"/>
            <a:r>
              <a:rPr lang="ar-SA" sz="1200" kern="1200" baseline="0" dirty="0" smtClean="0">
                <a:solidFill>
                  <a:schemeClr val="tx1"/>
                </a:solidFill>
                <a:effectLst/>
                <a:latin typeface="+mn-lt"/>
                <a:ea typeface="+mn-ea"/>
                <a:cs typeface="+mn-cs"/>
              </a:rPr>
              <a:t>وبحسب القيم التي تتناسب والمنطقة التي نشأ فيها الطالب بين أسرته وأفراد مجتمعه </a:t>
            </a:r>
          </a:p>
          <a:p>
            <a:pPr rtl="1"/>
            <a:r>
              <a:rPr lang="ar-SA" sz="1200" kern="1200" baseline="0" dirty="0" smtClean="0">
                <a:solidFill>
                  <a:schemeClr val="tx1"/>
                </a:solidFill>
                <a:effectLst/>
                <a:latin typeface="+mn-lt"/>
                <a:ea typeface="+mn-ea"/>
                <a:cs typeface="+mn-cs"/>
              </a:rPr>
              <a:t>لذا ليس بالضرورة أن يناقش المعلم الميسر كل أخطاء التفكير مع طلابه كمّا وكيفا , بل ينتقي منها ما </a:t>
            </a:r>
            <a:r>
              <a:rPr lang="ar-SA" sz="1200" kern="1200" baseline="0" dirty="0" err="1" smtClean="0">
                <a:solidFill>
                  <a:schemeClr val="tx1"/>
                </a:solidFill>
                <a:effectLst/>
                <a:latin typeface="+mn-lt"/>
                <a:ea typeface="+mn-ea"/>
                <a:cs typeface="+mn-cs"/>
              </a:rPr>
              <a:t>يلائم</a:t>
            </a:r>
            <a:r>
              <a:rPr lang="ar-SA" sz="1200" kern="1200" baseline="0" dirty="0" smtClean="0">
                <a:solidFill>
                  <a:schemeClr val="tx1"/>
                </a:solidFill>
                <a:effectLst/>
                <a:latin typeface="+mn-lt"/>
                <a:ea typeface="+mn-ea"/>
                <a:cs typeface="+mn-cs"/>
              </a:rPr>
              <a:t> المرحلة والمنطقة </a:t>
            </a:r>
          </a:p>
          <a:p>
            <a:pPr rtl="1"/>
            <a:endParaRPr lang="ar-SA" sz="1200" kern="1200" baseline="0" dirty="0" smtClean="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15</a:t>
            </a:fld>
            <a:endParaRPr lang="en-US" smtClean="0">
              <a:cs typeface="Arial" pitchFamily="34" charset="0"/>
            </a:endParaRPr>
          </a:p>
        </p:txBody>
      </p:sp>
    </p:spTree>
    <p:extLst>
      <p:ext uri="{BB962C8B-B14F-4D97-AF65-F5344CB8AC3E}">
        <p14:creationId xmlns:p14="http://schemas.microsoft.com/office/powerpoint/2010/main" val="1109302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1588" y="8685213"/>
            <a:ext cx="2971800" cy="457200"/>
          </a:xfrm>
          <a:prstGeom prst="rect">
            <a:avLst/>
          </a:prstGeom>
          <a:noFill/>
          <a:ln>
            <a:miter lim="800000"/>
            <a:headEnd/>
            <a:tailEnd/>
          </a:ln>
        </p:spPr>
        <p:txBody>
          <a:bodyPr rtlCol="1" anchor="b"/>
          <a:lstStyle/>
          <a:p>
            <a:pPr algn="l" rtl="0">
              <a:defRPr/>
            </a:pPr>
            <a:fld id="{3BFB54EC-E85C-4AB1-8D93-3F0DDC57B518}" type="slidenum">
              <a:rPr lang="ar-SA" sz="1200">
                <a:cs typeface="+mn-cs"/>
              </a:rPr>
              <a:pPr algn="l" rtl="0">
                <a:defRPr/>
              </a:pPr>
              <a:t>17</a:t>
            </a:fld>
            <a:endParaRPr lang="en-US" sz="1200" dirty="0">
              <a:cs typeface="+mn-cs"/>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altLang="ar-SA" dirty="0" smtClean="0"/>
              <a:t>في التفكير الناقد : لا تتبنّى</a:t>
            </a:r>
            <a:r>
              <a:rPr lang="ar-SA" altLang="ar-SA" baseline="0" dirty="0" smtClean="0"/>
              <a:t> أي رأي دون أن تكون واعيا </a:t>
            </a:r>
            <a:r>
              <a:rPr lang="ar-SA" altLang="ar-SA" baseline="0" dirty="0" err="1" smtClean="0"/>
              <a:t>به</a:t>
            </a:r>
            <a:r>
              <a:rPr lang="ar-SA" altLang="ar-SA" baseline="0" dirty="0" smtClean="0"/>
              <a:t> وبما بُني عليه ( مرجعيته وما انطلق منه ) تحكمك دائما المعايير والقيم .</a:t>
            </a:r>
          </a:p>
          <a:p>
            <a:pPr eaLnBrk="1" hangingPunct="1">
              <a:spcBef>
                <a:spcPct val="0"/>
              </a:spcBef>
            </a:pPr>
            <a:r>
              <a:rPr lang="ar-SA" altLang="ar-SA" baseline="0" dirty="0" smtClean="0"/>
              <a:t>في التفكير الإبداعي : انطلق إلى ما هو أبعد من الموجود والمتاح , جرّب أن تطرق أبوابا يعتبرها البعض مستحيلة . أن تستخدم أساليب ووسائل يجدها الآخرون صعبة ومنهكة </a:t>
            </a:r>
          </a:p>
          <a:p>
            <a:pPr eaLnBrk="1" hangingPunct="1">
              <a:spcBef>
                <a:spcPct val="0"/>
              </a:spcBef>
            </a:pPr>
            <a:r>
              <a:rPr lang="ar-SA" altLang="ar-SA" baseline="0" dirty="0" smtClean="0"/>
              <a:t>التفكير الوجداني : تفكير عاطفي بحت يتحكم في قراراتك وانفعالاتك وسلوكك وردات فعلك , وهو جانب مهم في معالجة الأحداث واتخاذ القرارات في حال كان متوازنا مراعيا فيه ألا يوقع الطالب في انحرافات فكرية أو سلوكية ناتجة عن قرارات خاطئة جرفته خلالها العاطفة لما لا يحمد عقباه .</a:t>
            </a:r>
          </a:p>
          <a:p>
            <a:pPr eaLnBrk="1" hangingPunct="1">
              <a:spcBef>
                <a:spcPct val="0"/>
              </a:spcBef>
            </a:pPr>
            <a:r>
              <a:rPr lang="ar-SA" altLang="ar-SA" baseline="0" dirty="0" smtClean="0"/>
              <a:t>صاحب التفكير الوجداني عجول لا يناقش الكلام الذي يسمعه بعقلانية وإنما تغلب عليه العاطفة فإن كان ما يسمعه موافقا لمزاجه وهواه قبله دون إعمال الفكر فيه وإذا خالف مزاجه اتخذ منه موقفا سلبيا </a:t>
            </a:r>
            <a:r>
              <a:rPr lang="ar-SA" altLang="ar-SA" baseline="0" smtClean="0"/>
              <a:t>سريعا , وهو </a:t>
            </a:r>
            <a:r>
              <a:rPr lang="ar-SA" altLang="ar-SA" baseline="0" dirty="0" smtClean="0"/>
              <a:t>يسمع لا يفكر فيما سمع وإنما ينشغل بإلحاح عواطفه عليه وبالتالي فائدته مما يسمع محدودة .</a:t>
            </a:r>
            <a:endParaRPr lang="ar-SA" altLang="ar-SA" dirty="0" smtClean="0"/>
          </a:p>
        </p:txBody>
      </p:sp>
    </p:spTree>
    <p:extLst>
      <p:ext uri="{BB962C8B-B14F-4D97-AF65-F5344CB8AC3E}">
        <p14:creationId xmlns:p14="http://schemas.microsoft.com/office/powerpoint/2010/main" val="360597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18</a:t>
            </a:fld>
            <a:endParaRPr lang="en-US" smtClean="0">
              <a:solidFill>
                <a:prstClr val="black"/>
              </a:solidFill>
              <a:cs typeface="Arial" pitchFamily="34" charset="0"/>
            </a:endParaRPr>
          </a:p>
        </p:txBody>
      </p:sp>
    </p:spTree>
    <p:extLst>
      <p:ext uri="{BB962C8B-B14F-4D97-AF65-F5344CB8AC3E}">
        <p14:creationId xmlns:p14="http://schemas.microsoft.com/office/powerpoint/2010/main" val="333044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baseline="0" dirty="0" smtClean="0">
                <a:solidFill>
                  <a:schemeClr val="tx1"/>
                </a:solidFill>
                <a:effectLst/>
                <a:latin typeface="+mn-lt"/>
                <a:ea typeface="+mn-ea"/>
                <a:cs typeface="+mn-cs"/>
              </a:rPr>
              <a:t>الأصل فيه والمعوّل عليه أن يكون الطالب قادرا على الدفاع عن حقوقه .</a:t>
            </a:r>
          </a:p>
          <a:p>
            <a:pPr rtl="1"/>
            <a:r>
              <a:rPr lang="ar-SA" sz="1200" kern="1200" baseline="0" dirty="0" smtClean="0">
                <a:solidFill>
                  <a:schemeClr val="tx1"/>
                </a:solidFill>
                <a:effectLst/>
                <a:latin typeface="+mn-lt"/>
                <a:ea typeface="+mn-ea"/>
                <a:cs typeface="+mn-cs"/>
              </a:rPr>
              <a:t>نضرب أمثلة ...</a:t>
            </a: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19</a:t>
            </a:fld>
            <a:endParaRPr lang="en-US" smtClean="0">
              <a:cs typeface="Arial" pitchFamily="34" charset="0"/>
            </a:endParaRPr>
          </a:p>
        </p:txBody>
      </p:sp>
    </p:spTree>
    <p:extLst>
      <p:ext uri="{BB962C8B-B14F-4D97-AF65-F5344CB8AC3E}">
        <p14:creationId xmlns:p14="http://schemas.microsoft.com/office/powerpoint/2010/main" val="312603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21</a:t>
            </a:fld>
            <a:endParaRPr lang="en-US" smtClean="0">
              <a:solidFill>
                <a:prstClr val="black"/>
              </a:solidFill>
              <a:cs typeface="Arial" pitchFamily="34" charset="0"/>
            </a:endParaRPr>
          </a:p>
        </p:txBody>
      </p:sp>
    </p:spTree>
    <p:extLst>
      <p:ext uri="{BB962C8B-B14F-4D97-AF65-F5344CB8AC3E}">
        <p14:creationId xmlns:p14="http://schemas.microsoft.com/office/powerpoint/2010/main" val="6859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24</a:t>
            </a:fld>
            <a:endParaRPr lang="en-US" smtClean="0">
              <a:cs typeface="Arial" pitchFamily="34" charset="0"/>
            </a:endParaRPr>
          </a:p>
        </p:txBody>
      </p:sp>
    </p:spTree>
    <p:extLst>
      <p:ext uri="{BB962C8B-B14F-4D97-AF65-F5344CB8AC3E}">
        <p14:creationId xmlns:p14="http://schemas.microsoft.com/office/powerpoint/2010/main" val="410789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2</a:t>
            </a:fld>
            <a:endParaRPr lang="en-US" smtClean="0">
              <a:cs typeface="Arial" pitchFamily="34" charset="0"/>
            </a:endParaRPr>
          </a:p>
        </p:txBody>
      </p:sp>
    </p:spTree>
    <p:extLst>
      <p:ext uri="{BB962C8B-B14F-4D97-AF65-F5344CB8AC3E}">
        <p14:creationId xmlns:p14="http://schemas.microsoft.com/office/powerpoint/2010/main" val="84737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من</a:t>
            </a:r>
            <a:r>
              <a:rPr lang="ar-SA" sz="1200" kern="1200" baseline="0" dirty="0" smtClean="0">
                <a:solidFill>
                  <a:schemeClr val="tx1"/>
                </a:solidFill>
                <a:effectLst/>
                <a:latin typeface="+mn-lt"/>
                <a:ea typeface="+mn-ea"/>
                <a:cs typeface="+mn-cs"/>
              </a:rPr>
              <a:t> امتلك صفة الجسارة فهذا يعني أنه إنسان يتسم بالإيجابية والتفاؤل مع ذاته ومع الآخرين </a:t>
            </a:r>
          </a:p>
          <a:p>
            <a:pPr rtl="1"/>
            <a:r>
              <a:rPr lang="ar-SA" sz="1200" kern="1200" baseline="0" dirty="0" smtClean="0">
                <a:solidFill>
                  <a:schemeClr val="tx1"/>
                </a:solidFill>
                <a:effectLst/>
                <a:latin typeface="+mn-lt"/>
                <a:ea typeface="+mn-ea"/>
                <a:cs typeface="+mn-cs"/>
              </a:rPr>
              <a:t>لأنه يدرك الفرق بين أن يحترم حقوق الآخرين الشخصية والاجتماعية وبين أن يفرط في حقوقه أو يمنعه عن المطالبة </a:t>
            </a:r>
            <a:r>
              <a:rPr lang="ar-SA" sz="1200" kern="1200" baseline="0" dirty="0" err="1" smtClean="0">
                <a:solidFill>
                  <a:schemeClr val="tx1"/>
                </a:solidFill>
                <a:effectLst/>
                <a:latin typeface="+mn-lt"/>
                <a:ea typeface="+mn-ea"/>
                <a:cs typeface="+mn-cs"/>
              </a:rPr>
              <a:t>بها</a:t>
            </a:r>
            <a:r>
              <a:rPr lang="ar-SA" sz="1200" kern="1200" baseline="0" dirty="0" smtClean="0">
                <a:solidFill>
                  <a:schemeClr val="tx1"/>
                </a:solidFill>
                <a:effectLst/>
                <a:latin typeface="+mn-lt"/>
                <a:ea typeface="+mn-ea"/>
                <a:cs typeface="+mn-cs"/>
              </a:rPr>
              <a:t> خوف أو حرج أو تردد .</a:t>
            </a:r>
          </a:p>
          <a:p>
            <a:pPr rtl="1"/>
            <a:r>
              <a:rPr lang="ar-SA" sz="1200" kern="1200" baseline="0" dirty="0" smtClean="0">
                <a:solidFill>
                  <a:schemeClr val="tx1"/>
                </a:solidFill>
                <a:effectLst/>
                <a:latin typeface="+mn-lt"/>
                <a:ea typeface="+mn-ea"/>
                <a:cs typeface="+mn-cs"/>
              </a:rPr>
              <a:t>ومن هنا فإن من يقدّر ذاته سيكتسب الجسارة بكل مهاراتها .</a:t>
            </a: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27</a:t>
            </a:fld>
            <a:endParaRPr lang="en-US" smtClean="0">
              <a:cs typeface="Arial" pitchFamily="34" charset="0"/>
            </a:endParaRPr>
          </a:p>
        </p:txBody>
      </p:sp>
    </p:spTree>
    <p:extLst>
      <p:ext uri="{BB962C8B-B14F-4D97-AF65-F5344CB8AC3E}">
        <p14:creationId xmlns:p14="http://schemas.microsoft.com/office/powerpoint/2010/main" val="387916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يجب التنويه لكون قول( لا) </a:t>
            </a:r>
            <a:r>
              <a:rPr lang="ar-SA" sz="1200" kern="1200" dirty="0" err="1" smtClean="0">
                <a:solidFill>
                  <a:schemeClr val="tx1"/>
                </a:solidFill>
                <a:effectLst/>
                <a:latin typeface="+mn-lt"/>
                <a:ea typeface="+mn-ea"/>
                <a:cs typeface="+mn-cs"/>
              </a:rPr>
              <a:t>أو </a:t>
            </a:r>
            <a:r>
              <a:rPr lang="ar-SA" sz="1200" kern="1200" dirty="0" smtClean="0">
                <a:solidFill>
                  <a:schemeClr val="tx1"/>
                </a:solidFill>
                <a:effectLst/>
                <a:latin typeface="+mn-lt"/>
                <a:ea typeface="+mn-ea"/>
                <a:cs typeface="+mn-cs"/>
              </a:rPr>
              <a:t>(نعم) يراعى</a:t>
            </a:r>
            <a:r>
              <a:rPr lang="ar-SA" sz="1200" kern="1200" baseline="0" dirty="0" smtClean="0">
                <a:solidFill>
                  <a:schemeClr val="tx1"/>
                </a:solidFill>
                <a:effectLst/>
                <a:latin typeface="+mn-lt"/>
                <a:ea typeface="+mn-ea"/>
                <a:cs typeface="+mn-cs"/>
              </a:rPr>
              <a:t> فيها </a:t>
            </a:r>
            <a:r>
              <a:rPr lang="ar-SA" sz="1200" kern="1200" baseline="0" dirty="0" err="1" smtClean="0">
                <a:solidFill>
                  <a:schemeClr val="tx1"/>
                </a:solidFill>
                <a:effectLst/>
                <a:latin typeface="+mn-lt"/>
                <a:ea typeface="+mn-ea"/>
                <a:cs typeface="+mn-cs"/>
              </a:rPr>
              <a:t>الآتي :</a:t>
            </a:r>
            <a:endParaRPr lang="ar-SA" sz="1200" kern="1200" baseline="0" dirty="0" smtClean="0">
              <a:solidFill>
                <a:schemeClr val="tx1"/>
              </a:solidFill>
              <a:effectLst/>
              <a:latin typeface="+mn-lt"/>
              <a:ea typeface="+mn-ea"/>
              <a:cs typeface="+mn-cs"/>
            </a:endParaRPr>
          </a:p>
          <a:p>
            <a:pPr rtl="1">
              <a:buFontTx/>
              <a:buChar char="-"/>
            </a:pPr>
            <a:r>
              <a:rPr lang="ar-SA" sz="1200" kern="1200" baseline="0" dirty="0" smtClean="0">
                <a:solidFill>
                  <a:schemeClr val="tx1"/>
                </a:solidFill>
                <a:effectLst/>
                <a:latin typeface="+mn-lt"/>
                <a:ea typeface="+mn-ea"/>
                <a:cs typeface="+mn-cs"/>
              </a:rPr>
              <a:t>البعد عن </a:t>
            </a:r>
            <a:r>
              <a:rPr lang="ar-SA" sz="1200" kern="1200" baseline="0" dirty="0" err="1" smtClean="0">
                <a:solidFill>
                  <a:schemeClr val="tx1"/>
                </a:solidFill>
                <a:effectLst/>
                <a:latin typeface="+mn-lt"/>
                <a:ea typeface="+mn-ea"/>
                <a:cs typeface="+mn-cs"/>
              </a:rPr>
              <a:t>الحدة</a:t>
            </a:r>
            <a:r>
              <a:rPr lang="ar-SA" sz="1200" kern="1200" baseline="0" dirty="0" smtClean="0">
                <a:solidFill>
                  <a:schemeClr val="tx1"/>
                </a:solidFill>
                <a:effectLst/>
                <a:latin typeface="+mn-lt"/>
                <a:ea typeface="+mn-ea"/>
                <a:cs typeface="+mn-cs"/>
              </a:rPr>
              <a:t> </a:t>
            </a:r>
            <a:r>
              <a:rPr lang="ar-SA" sz="1200" kern="1200" baseline="0" dirty="0" err="1" smtClean="0">
                <a:solidFill>
                  <a:schemeClr val="tx1"/>
                </a:solidFill>
                <a:effectLst/>
                <a:latin typeface="+mn-lt"/>
                <a:ea typeface="+mn-ea"/>
                <a:cs typeface="+mn-cs"/>
              </a:rPr>
              <a:t>والاستنصار</a:t>
            </a:r>
            <a:r>
              <a:rPr lang="ar-SA" sz="1200" kern="1200" baseline="0" dirty="0" smtClean="0">
                <a:solidFill>
                  <a:schemeClr val="tx1"/>
                </a:solidFill>
                <a:effectLst/>
                <a:latin typeface="+mn-lt"/>
                <a:ea typeface="+mn-ea"/>
                <a:cs typeface="+mn-cs"/>
              </a:rPr>
              <a:t> للذات بدون وجه حق</a:t>
            </a:r>
          </a:p>
          <a:p>
            <a:pPr rtl="1">
              <a:buFontTx/>
              <a:buChar char="-"/>
            </a:pPr>
            <a:r>
              <a:rPr lang="ar-SA" sz="1200" kern="1200" baseline="0" dirty="0" smtClean="0">
                <a:solidFill>
                  <a:schemeClr val="tx1"/>
                </a:solidFill>
                <a:effectLst/>
                <a:latin typeface="+mn-lt"/>
                <a:ea typeface="+mn-ea"/>
                <a:cs typeface="+mn-cs"/>
              </a:rPr>
              <a:t>ألا يكون نعم أو لا لمجرد المخالفة والعناد مع صاحب القرار أو المصلحة </a:t>
            </a:r>
          </a:p>
          <a:p>
            <a:pPr rtl="1">
              <a:buFontTx/>
              <a:buChar char="-"/>
            </a:pPr>
            <a:r>
              <a:rPr lang="ar-SA" sz="1200" kern="1200" baseline="0" dirty="0" smtClean="0">
                <a:solidFill>
                  <a:schemeClr val="tx1"/>
                </a:solidFill>
                <a:effectLst/>
                <a:latin typeface="+mn-lt"/>
                <a:ea typeface="+mn-ea"/>
                <a:cs typeface="+mn-cs"/>
              </a:rPr>
              <a:t>ألا تكون انتقاما لمواقف سابقة </a:t>
            </a:r>
          </a:p>
          <a:p>
            <a:pPr rtl="1">
              <a:buFontTx/>
              <a:buChar char="-"/>
            </a:pPr>
            <a:r>
              <a:rPr lang="ar-SA" sz="1200" kern="1200" baseline="0" dirty="0" smtClean="0">
                <a:solidFill>
                  <a:schemeClr val="tx1"/>
                </a:solidFill>
                <a:effectLst/>
                <a:latin typeface="+mn-lt"/>
                <a:ea typeface="+mn-ea"/>
                <a:cs typeface="+mn-cs"/>
              </a:rPr>
              <a:t>ألا تكون بدافع التهرب من المسؤوليات والواجبات</a:t>
            </a:r>
          </a:p>
          <a:p>
            <a:pPr rtl="1">
              <a:buFontTx/>
              <a:buNone/>
            </a:pPr>
            <a:endParaRPr lang="ar-SA" sz="1200" kern="1200" baseline="0" dirty="0" smtClean="0">
              <a:solidFill>
                <a:schemeClr val="tx1"/>
              </a:solidFill>
              <a:effectLst/>
              <a:latin typeface="+mn-lt"/>
              <a:ea typeface="+mn-ea"/>
              <a:cs typeface="+mn-cs"/>
            </a:endParaRPr>
          </a:p>
          <a:p>
            <a:pPr rtl="1">
              <a:buFontTx/>
              <a:buChar char="-"/>
            </a:pP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28</a:t>
            </a:fld>
            <a:endParaRPr lang="en-US" smtClean="0">
              <a:cs typeface="Arial" pitchFamily="34" charset="0"/>
            </a:endParaRPr>
          </a:p>
        </p:txBody>
      </p:sp>
    </p:spTree>
    <p:extLst>
      <p:ext uri="{BB962C8B-B14F-4D97-AF65-F5344CB8AC3E}">
        <p14:creationId xmlns:p14="http://schemas.microsoft.com/office/powerpoint/2010/main" val="55493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29</a:t>
            </a:fld>
            <a:endParaRPr lang="en-US" smtClean="0">
              <a:cs typeface="Arial" pitchFamily="34" charset="0"/>
            </a:endParaRPr>
          </a:p>
        </p:txBody>
      </p:sp>
    </p:spTree>
    <p:extLst>
      <p:ext uri="{BB962C8B-B14F-4D97-AF65-F5344CB8AC3E}">
        <p14:creationId xmlns:p14="http://schemas.microsoft.com/office/powerpoint/2010/main" val="2528729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أضفت على التعريف عبارة </a:t>
            </a:r>
          </a:p>
          <a:p>
            <a:pPr rtl="1"/>
            <a:r>
              <a:rPr lang="ar-SA" sz="1200" kern="1200" dirty="0" smtClean="0">
                <a:solidFill>
                  <a:schemeClr val="tx1"/>
                </a:solidFill>
                <a:effectLst/>
                <a:latin typeface="+mn-lt"/>
                <a:ea typeface="+mn-ea"/>
                <a:cs typeface="+mn-cs"/>
              </a:rPr>
              <a:t>(مع مراعاة الحال والمقام</a:t>
            </a:r>
            <a:r>
              <a:rPr lang="ar-SA" sz="1200" kern="1200" dirty="0" err="1" smtClean="0">
                <a:solidFill>
                  <a:schemeClr val="tx1"/>
                </a:solidFill>
                <a:effectLst/>
                <a:latin typeface="+mn-lt"/>
                <a:ea typeface="+mn-ea"/>
                <a:cs typeface="+mn-cs"/>
              </a:rPr>
              <a:t>)</a:t>
            </a:r>
            <a:endParaRPr lang="ar-SA" sz="1200" kern="1200" dirty="0" smtClean="0">
              <a:solidFill>
                <a:schemeClr val="tx1"/>
              </a:solidFill>
              <a:effectLst/>
              <a:latin typeface="+mn-lt"/>
              <a:ea typeface="+mn-ea"/>
              <a:cs typeface="+mn-cs"/>
            </a:endParaRPr>
          </a:p>
          <a:p>
            <a:pPr rtl="1"/>
            <a:r>
              <a:rPr lang="ar-SA" sz="1200" kern="1200" dirty="0" smtClean="0">
                <a:solidFill>
                  <a:schemeClr val="tx1"/>
                </a:solidFill>
                <a:effectLst/>
                <a:latin typeface="+mn-lt"/>
                <a:ea typeface="+mn-ea"/>
                <a:cs typeface="+mn-cs"/>
              </a:rPr>
              <a:t>خروجا من سوء</a:t>
            </a:r>
            <a:r>
              <a:rPr lang="ar-SA" sz="1200" kern="1200" baseline="0" dirty="0" smtClean="0">
                <a:solidFill>
                  <a:schemeClr val="tx1"/>
                </a:solidFill>
                <a:effectLst/>
                <a:latin typeface="+mn-lt"/>
                <a:ea typeface="+mn-ea"/>
                <a:cs typeface="+mn-cs"/>
              </a:rPr>
              <a:t> الفهم حول أن يعبر الطالب عن رأيه بانفعال مستخدما عبارات غير لائقة أو ألفاظ بذيئة بحجة حقه في التعبير عن الرأي </a:t>
            </a: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30</a:t>
            </a:fld>
            <a:endParaRPr lang="en-US" smtClean="0">
              <a:cs typeface="Arial" pitchFamily="34" charset="0"/>
            </a:endParaRPr>
          </a:p>
        </p:txBody>
      </p:sp>
    </p:spTree>
    <p:extLst>
      <p:ext uri="{BB962C8B-B14F-4D97-AF65-F5344CB8AC3E}">
        <p14:creationId xmlns:p14="http://schemas.microsoft.com/office/powerpoint/2010/main" val="1844360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31</a:t>
            </a:fld>
            <a:endParaRPr lang="en-US" smtClean="0">
              <a:cs typeface="Arial" pitchFamily="34" charset="0"/>
            </a:endParaRPr>
          </a:p>
        </p:txBody>
      </p:sp>
    </p:spTree>
    <p:extLst>
      <p:ext uri="{BB962C8B-B14F-4D97-AF65-F5344CB8AC3E}">
        <p14:creationId xmlns:p14="http://schemas.microsoft.com/office/powerpoint/2010/main" val="4257346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نعمد</a:t>
            </a:r>
            <a:r>
              <a:rPr lang="ar-SA" sz="1200" kern="1200" baseline="0" dirty="0" smtClean="0">
                <a:solidFill>
                  <a:schemeClr val="tx1"/>
                </a:solidFill>
                <a:effectLst/>
                <a:latin typeface="+mn-lt"/>
                <a:ea typeface="+mn-ea"/>
                <a:cs typeface="+mn-cs"/>
              </a:rPr>
              <a:t> إلى ضرب الأمثلة هنا لإيضاح ارتباط المشكلة بالقيم </a:t>
            </a:r>
          </a:p>
          <a:p>
            <a:pPr rtl="1"/>
            <a:r>
              <a:rPr lang="ar-SA" sz="1200" kern="1200" baseline="0" dirty="0" smtClean="0">
                <a:solidFill>
                  <a:schemeClr val="tx1"/>
                </a:solidFill>
                <a:effectLst/>
                <a:latin typeface="+mn-lt"/>
                <a:ea typeface="+mn-ea"/>
                <a:cs typeface="+mn-cs"/>
              </a:rPr>
              <a:t>المشكلة بتعبير بسيط هي موقف حدث لم تستطع التصرف فيه </a:t>
            </a:r>
          </a:p>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32</a:t>
            </a:fld>
            <a:endParaRPr lang="en-US" smtClean="0">
              <a:cs typeface="Arial" pitchFamily="34" charset="0"/>
            </a:endParaRPr>
          </a:p>
        </p:txBody>
      </p:sp>
    </p:spTree>
    <p:extLst>
      <p:ext uri="{BB962C8B-B14F-4D97-AF65-F5344CB8AC3E}">
        <p14:creationId xmlns:p14="http://schemas.microsoft.com/office/powerpoint/2010/main" val="588513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33</a:t>
            </a:fld>
            <a:endParaRPr lang="en-US" smtClean="0">
              <a:solidFill>
                <a:prstClr val="black"/>
              </a:solidFill>
              <a:cs typeface="Arial" pitchFamily="34" charset="0"/>
            </a:endParaRPr>
          </a:p>
        </p:txBody>
      </p:sp>
    </p:spTree>
    <p:extLst>
      <p:ext uri="{BB962C8B-B14F-4D97-AF65-F5344CB8AC3E}">
        <p14:creationId xmlns:p14="http://schemas.microsoft.com/office/powerpoint/2010/main" val="1801293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الهدف من هذه الشريحة أن يتم</a:t>
            </a:r>
            <a:r>
              <a:rPr lang="ar-SA" sz="1200" kern="1200" baseline="0" dirty="0" smtClean="0">
                <a:solidFill>
                  <a:schemeClr val="tx1"/>
                </a:solidFill>
                <a:effectLst/>
                <a:latin typeface="+mn-lt"/>
                <a:ea typeface="+mn-ea"/>
                <a:cs typeface="+mn-cs"/>
              </a:rPr>
              <a:t> التعرف على كيفية استثمار خبراتك في حل مشكلاتك بحيث يكون لها دورا فاعلا في إيجاد مخرج وحل للمشكلة والبحث عن بدائل إيجابية كخيارات إضافية .</a:t>
            </a:r>
          </a:p>
          <a:p>
            <a:pPr rtl="1"/>
            <a:r>
              <a:rPr lang="ar-SA" sz="1200" kern="1200" baseline="0" dirty="0" smtClean="0">
                <a:solidFill>
                  <a:schemeClr val="tx1"/>
                </a:solidFill>
                <a:effectLst/>
                <a:latin typeface="+mn-lt"/>
                <a:ea typeface="+mn-ea"/>
                <a:cs typeface="+mn-cs"/>
              </a:rPr>
              <a:t>فالحياة التي يمر </a:t>
            </a:r>
            <a:r>
              <a:rPr lang="ar-SA" sz="1200" kern="1200" baseline="0" dirty="0" err="1" smtClean="0">
                <a:solidFill>
                  <a:schemeClr val="tx1"/>
                </a:solidFill>
                <a:effectLst/>
                <a:latin typeface="+mn-lt"/>
                <a:ea typeface="+mn-ea"/>
                <a:cs typeface="+mn-cs"/>
              </a:rPr>
              <a:t>بها</a:t>
            </a:r>
            <a:r>
              <a:rPr lang="ar-SA" sz="1200" kern="1200" baseline="0" dirty="0" smtClean="0">
                <a:solidFill>
                  <a:schemeClr val="tx1"/>
                </a:solidFill>
                <a:effectLst/>
                <a:latin typeface="+mn-lt"/>
                <a:ea typeface="+mn-ea"/>
                <a:cs typeface="+mn-cs"/>
              </a:rPr>
              <a:t> الطالب والإنسان بشكل عام تعلمه بشكل مستمر وتضيف له كل يوم خبرة في جانب معرفي أو سلوكي أو </a:t>
            </a:r>
            <a:r>
              <a:rPr lang="ar-SA" sz="1200" kern="1200" baseline="0" dirty="0" err="1" smtClean="0">
                <a:solidFill>
                  <a:schemeClr val="tx1"/>
                </a:solidFill>
                <a:effectLst/>
                <a:latin typeface="+mn-lt"/>
                <a:ea typeface="+mn-ea"/>
                <a:cs typeface="+mn-cs"/>
              </a:rPr>
              <a:t>مهاري</a:t>
            </a:r>
            <a:r>
              <a:rPr lang="ar-SA" sz="1200" kern="1200" baseline="0" dirty="0" smtClean="0">
                <a:solidFill>
                  <a:schemeClr val="tx1"/>
                </a:solidFill>
                <a:effectLst/>
                <a:latin typeface="+mn-lt"/>
                <a:ea typeface="+mn-ea"/>
                <a:cs typeface="+mn-cs"/>
              </a:rPr>
              <a:t> جديد عليه يستدعيه عقله ويستخدمه عندما يحتاج إليه فيما بعد .</a:t>
            </a: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34</a:t>
            </a:fld>
            <a:endParaRPr lang="en-US" smtClean="0">
              <a:cs typeface="Arial" pitchFamily="34" charset="0"/>
            </a:endParaRPr>
          </a:p>
        </p:txBody>
      </p:sp>
    </p:spTree>
    <p:extLst>
      <p:ext uri="{BB962C8B-B14F-4D97-AF65-F5344CB8AC3E}">
        <p14:creationId xmlns:p14="http://schemas.microsoft.com/office/powerpoint/2010/main" val="3126034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35</a:t>
            </a:fld>
            <a:endParaRPr lang="en-US" smtClean="0">
              <a:solidFill>
                <a:prstClr val="black"/>
              </a:solidFill>
              <a:cs typeface="Arial" pitchFamily="34" charset="0"/>
            </a:endParaRPr>
          </a:p>
        </p:txBody>
      </p:sp>
    </p:spTree>
    <p:extLst>
      <p:ext uri="{BB962C8B-B14F-4D97-AF65-F5344CB8AC3E}">
        <p14:creationId xmlns:p14="http://schemas.microsoft.com/office/powerpoint/2010/main" val="1955225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buFontTx/>
              <a:buNone/>
            </a:pPr>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36</a:t>
            </a:fld>
            <a:endParaRPr lang="en-US" smtClean="0">
              <a:cs typeface="Arial" pitchFamily="34" charset="0"/>
            </a:endParaRPr>
          </a:p>
        </p:txBody>
      </p:sp>
    </p:spTree>
    <p:extLst>
      <p:ext uri="{BB962C8B-B14F-4D97-AF65-F5344CB8AC3E}">
        <p14:creationId xmlns:p14="http://schemas.microsoft.com/office/powerpoint/2010/main" val="108523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هذه الشريحة تختصر مفهوم الوعي الذاتي في نقاط بحيث يسهل استيعابها</a:t>
            </a:r>
            <a:r>
              <a:rPr lang="ar-SA" sz="1200" kern="1200" baseline="0" dirty="0" smtClean="0">
                <a:solidFill>
                  <a:schemeClr val="tx1"/>
                </a:solidFill>
                <a:effectLst/>
                <a:latin typeface="+mn-lt"/>
                <a:ea typeface="+mn-ea"/>
                <a:cs typeface="+mn-cs"/>
              </a:rPr>
              <a:t> في الذهن بسهولة لأنها استندت على عمليات عقلية وسلوكية ومن الضرورة أن يعتمد المدرب ضرب الأمثلة البسيطة للطالب عن كل مهارة حتى يعيها ثم يستخلص منها المفاهيم  .</a:t>
            </a:r>
          </a:p>
          <a:p>
            <a:pPr rtl="1"/>
            <a:r>
              <a:rPr lang="ar-SA" sz="1200" kern="1200" baseline="0" dirty="0" smtClean="0">
                <a:solidFill>
                  <a:schemeClr val="tx1"/>
                </a:solidFill>
                <a:effectLst/>
                <a:latin typeface="+mn-lt"/>
                <a:ea typeface="+mn-ea"/>
                <a:cs typeface="+mn-cs"/>
              </a:rPr>
              <a:t>فالتسلسل </a:t>
            </a:r>
            <a:r>
              <a:rPr lang="ar-SA" sz="1200" kern="1200" baseline="0" dirty="0" err="1" smtClean="0">
                <a:solidFill>
                  <a:schemeClr val="tx1"/>
                </a:solidFill>
                <a:effectLst/>
                <a:latin typeface="+mn-lt"/>
                <a:ea typeface="+mn-ea"/>
                <a:cs typeface="+mn-cs"/>
              </a:rPr>
              <a:t>المهاري</a:t>
            </a:r>
            <a:r>
              <a:rPr lang="ar-SA" sz="1200" kern="1200" baseline="0" dirty="0" smtClean="0">
                <a:solidFill>
                  <a:schemeClr val="tx1"/>
                </a:solidFill>
                <a:effectLst/>
                <a:latin typeface="+mn-lt"/>
                <a:ea typeface="+mn-ea"/>
                <a:cs typeface="+mn-cs"/>
              </a:rPr>
              <a:t> للوعي الذاتي يكون وفق الآتي :</a:t>
            </a:r>
          </a:p>
          <a:p>
            <a:pPr rtl="1"/>
            <a:endParaRPr lang="ar-SA" sz="1200" kern="1200" baseline="0" dirty="0" smtClean="0">
              <a:solidFill>
                <a:schemeClr val="tx1"/>
              </a:solidFill>
              <a:effectLst/>
              <a:latin typeface="+mn-lt"/>
              <a:ea typeface="+mn-ea"/>
              <a:cs typeface="+mn-cs"/>
            </a:endParaRPr>
          </a:p>
          <a:p>
            <a:pPr rtl="1"/>
            <a:r>
              <a:rPr lang="ar-SA" sz="1200" kern="1200" baseline="0" dirty="0" smtClean="0">
                <a:solidFill>
                  <a:schemeClr val="tx1"/>
                </a:solidFill>
                <a:effectLst/>
                <a:latin typeface="+mn-lt"/>
                <a:ea typeface="+mn-ea"/>
                <a:cs typeface="+mn-cs"/>
              </a:rPr>
              <a:t>1- معلومات : المعارف التي يتلقاها الطالب ويبني من خلالها معرفته بالواقع وقيمه وهي متغيرة بحسب مراحل تطور الإنسان العمرية وبحسب التنشئة الأسرية والبيئة الاجتماعية المحيطة به </a:t>
            </a:r>
          </a:p>
          <a:p>
            <a:pPr rtl="1"/>
            <a:r>
              <a:rPr lang="ar-SA" sz="1200" kern="1200" baseline="0" dirty="0" smtClean="0">
                <a:solidFill>
                  <a:schemeClr val="tx1"/>
                </a:solidFill>
                <a:effectLst/>
                <a:latin typeface="+mn-lt"/>
                <a:ea typeface="+mn-ea"/>
                <a:cs typeface="+mn-cs"/>
              </a:rPr>
              <a:t>2- معايير : هي ما يستند إليه الطالب في حكمه على الأشياء والأحداث من حوله وهي التي يتشكل على أساسها آراؤه وسلوكه وقراراته كما أنه يقيم من خلالها الأفكار وآراء الآخرين .</a:t>
            </a:r>
          </a:p>
          <a:p>
            <a:pPr rtl="1"/>
            <a:r>
              <a:rPr lang="ar-SA" sz="1200" kern="1200" baseline="0" dirty="0" smtClean="0">
                <a:solidFill>
                  <a:schemeClr val="tx1"/>
                </a:solidFill>
                <a:effectLst/>
                <a:latin typeface="+mn-lt"/>
                <a:ea typeface="+mn-ea"/>
                <a:cs typeface="+mn-cs"/>
              </a:rPr>
              <a:t>3- مهارات : وهي مجموع ما يمتلكه الفرد من القدرات التي تقوده باتجاه رغبات وميول معينة يبرز فيها ويبدع ويجد نفسه من خلال ممارستها بحيث تتكون لديه كفاءة ذاتية تجعل تكيفه مع تحديات الحياة عاليا ومرنا</a:t>
            </a:r>
          </a:p>
          <a:p>
            <a:pPr rtl="1"/>
            <a:r>
              <a:rPr lang="ar-SA" sz="1200" kern="1200" baseline="0" dirty="0" smtClean="0">
                <a:solidFill>
                  <a:schemeClr val="tx1"/>
                </a:solidFill>
                <a:effectLst/>
                <a:latin typeface="+mn-lt"/>
                <a:ea typeface="+mn-ea"/>
                <a:cs typeface="+mn-cs"/>
              </a:rPr>
              <a:t>4- إمكانات : وهي الطاقات التي يمتلكها الطالب وتجعله قادرا على القيام بأعمال ومهام وأدوار يرفع من خلالها تقديره لذاته ويحقق إنجازات يفخر بها</a:t>
            </a:r>
          </a:p>
          <a:p>
            <a:pPr rtl="1"/>
            <a:endParaRPr lang="ar-SA" sz="1200" kern="1200" baseline="0" dirty="0" smtClean="0">
              <a:solidFill>
                <a:schemeClr val="tx1"/>
              </a:solidFill>
              <a:effectLst/>
              <a:latin typeface="+mn-lt"/>
              <a:ea typeface="+mn-ea"/>
              <a:cs typeface="+mn-cs"/>
            </a:endParaRPr>
          </a:p>
          <a:p>
            <a:pPr rtl="1"/>
            <a:r>
              <a:rPr lang="ar-SA" sz="1200" kern="1200" baseline="0" dirty="0" smtClean="0">
                <a:solidFill>
                  <a:schemeClr val="tx1"/>
                </a:solidFill>
                <a:effectLst/>
                <a:latin typeface="+mn-lt"/>
                <a:ea typeface="+mn-ea"/>
                <a:cs typeface="+mn-cs"/>
              </a:rPr>
              <a:t>كل تلك المهارات تقوم مجتمعة بتنظيم وتعزيز تعاملك مع ذاتك ومع الآخرين </a:t>
            </a:r>
            <a:r>
              <a:rPr lang="ar-SA" sz="1200" u="sng" kern="1200" baseline="0" dirty="0" smtClean="0">
                <a:solidFill>
                  <a:srgbClr val="FF0000"/>
                </a:solidFill>
                <a:effectLst/>
                <a:latin typeface="+mn-lt"/>
                <a:ea typeface="+mn-ea"/>
                <a:cs typeface="+mn-cs"/>
              </a:rPr>
              <a:t>فتشكل</a:t>
            </a:r>
            <a:r>
              <a:rPr lang="ar-SA" sz="1200" kern="1200" baseline="0" dirty="0" smtClean="0">
                <a:solidFill>
                  <a:schemeClr val="tx1"/>
                </a:solidFill>
                <a:effectLst/>
                <a:latin typeface="+mn-lt"/>
                <a:ea typeface="+mn-ea"/>
                <a:cs typeface="+mn-cs"/>
              </a:rPr>
              <a:t> الأطر العامة للعلاقة تجعلك متصاحبا متسالما مع ذاتك واثقا وداعما بإيجابية لمن حولك فتعرف :</a:t>
            </a:r>
          </a:p>
          <a:p>
            <a:pPr rtl="1"/>
            <a:r>
              <a:rPr lang="ar-SA" sz="1200" kern="1200" baseline="0" dirty="0" smtClean="0">
                <a:solidFill>
                  <a:schemeClr val="tx1"/>
                </a:solidFill>
                <a:effectLst/>
                <a:latin typeface="+mn-lt"/>
                <a:ea typeface="+mn-ea"/>
                <a:cs typeface="+mn-cs"/>
              </a:rPr>
              <a:t>ماذا تريد</a:t>
            </a:r>
          </a:p>
          <a:p>
            <a:pPr rtl="1"/>
            <a:r>
              <a:rPr lang="ar-SA" sz="1200" kern="1200" baseline="0" dirty="0" smtClean="0">
                <a:solidFill>
                  <a:schemeClr val="tx1"/>
                </a:solidFill>
                <a:effectLst/>
                <a:latin typeface="+mn-lt"/>
                <a:ea typeface="+mn-ea"/>
                <a:cs typeface="+mn-cs"/>
              </a:rPr>
              <a:t>كيف تحقق ما تريد</a:t>
            </a:r>
          </a:p>
          <a:p>
            <a:pPr rtl="1"/>
            <a:r>
              <a:rPr lang="ar-SA" sz="1200" kern="1200" baseline="0" dirty="0" smtClean="0">
                <a:solidFill>
                  <a:schemeClr val="tx1"/>
                </a:solidFill>
                <a:effectLst/>
                <a:latin typeface="+mn-lt"/>
                <a:ea typeface="+mn-ea"/>
                <a:cs typeface="+mn-cs"/>
              </a:rPr>
              <a:t>كيف تتواصل مع الآخرين لتحقق ما تريد</a:t>
            </a:r>
          </a:p>
          <a:p>
            <a:pPr rtl="1"/>
            <a:endParaRPr lang="ar-SA" sz="1200" kern="1200" baseline="0" dirty="0" smtClean="0">
              <a:solidFill>
                <a:schemeClr val="tx1"/>
              </a:solidFill>
              <a:effectLst/>
              <a:latin typeface="+mn-lt"/>
              <a:ea typeface="+mn-ea"/>
              <a:cs typeface="+mn-cs"/>
            </a:endParaRPr>
          </a:p>
          <a:p>
            <a:pPr rtl="1"/>
            <a:r>
              <a:rPr lang="ar-SA" sz="1200" kern="1200" baseline="0" dirty="0" smtClean="0">
                <a:solidFill>
                  <a:schemeClr val="tx1"/>
                </a:solidFill>
                <a:effectLst/>
                <a:latin typeface="+mn-lt"/>
                <a:ea typeface="+mn-ea"/>
                <a:cs typeface="+mn-cs"/>
              </a:rPr>
              <a:t>وهي</a:t>
            </a:r>
            <a:r>
              <a:rPr lang="ar-SA" sz="1200" u="sng" kern="1200" baseline="0" dirty="0" smtClean="0">
                <a:solidFill>
                  <a:schemeClr val="tx1"/>
                </a:solidFill>
                <a:effectLst/>
                <a:latin typeface="+mn-lt"/>
                <a:ea typeface="+mn-ea"/>
                <a:cs typeface="+mn-cs"/>
              </a:rPr>
              <a:t> تضبط </a:t>
            </a:r>
            <a:r>
              <a:rPr lang="ar-SA" sz="1200" kern="1200" baseline="0" dirty="0" smtClean="0">
                <a:solidFill>
                  <a:schemeClr val="tx1"/>
                </a:solidFill>
                <a:effectLst/>
                <a:latin typeface="+mn-lt"/>
                <a:ea typeface="+mn-ea"/>
                <a:cs typeface="+mn-cs"/>
              </a:rPr>
              <a:t>اتزانك الانفعالي فلا تقع في تعاملك مع الآخرين في أخطاء أو مثالب يترتب عليها أثرا سلبيا على حياتك الشخصية والاجتماعية </a:t>
            </a:r>
          </a:p>
          <a:p>
            <a:pPr rtl="1"/>
            <a:r>
              <a:rPr lang="ar-SA" sz="1200" kern="1200" baseline="0" dirty="0" smtClean="0">
                <a:solidFill>
                  <a:schemeClr val="tx1"/>
                </a:solidFill>
                <a:effectLst/>
                <a:latin typeface="+mn-lt"/>
                <a:ea typeface="+mn-ea"/>
                <a:cs typeface="+mn-cs"/>
              </a:rPr>
              <a:t>وهي </a:t>
            </a:r>
            <a:r>
              <a:rPr lang="ar-SA" sz="1200" u="sng" kern="1200" baseline="0" dirty="0" smtClean="0">
                <a:solidFill>
                  <a:schemeClr val="tx1"/>
                </a:solidFill>
                <a:effectLst/>
                <a:latin typeface="+mn-lt"/>
                <a:ea typeface="+mn-ea"/>
                <a:cs typeface="+mn-cs"/>
              </a:rPr>
              <a:t>تحكم</a:t>
            </a:r>
            <a:r>
              <a:rPr lang="ar-SA" sz="1200" kern="1200" baseline="0" dirty="0" smtClean="0">
                <a:solidFill>
                  <a:schemeClr val="tx1"/>
                </a:solidFill>
                <a:effectLst/>
                <a:latin typeface="+mn-lt"/>
                <a:ea typeface="+mn-ea"/>
                <a:cs typeface="+mn-cs"/>
              </a:rPr>
              <a:t> قيمك وتدعم سلوكك نحو كل ما هو إيجابي ومفيد وعادل تحقق من خلاله ذاتك وتنظر لنجاحك باستحقاق وجدارة وتعتبر الفشل العابر كاختبار يكسبك قوة وعزيمة وخبرة للقادم من حياتك كما أنها تعزز اختياراتك الصائبة .</a:t>
            </a:r>
          </a:p>
          <a:p>
            <a:pPr rtl="1"/>
            <a:r>
              <a:rPr lang="ar-SA" sz="1200" kern="1200" dirty="0" smtClean="0">
                <a:solidFill>
                  <a:schemeClr val="tx1"/>
                </a:solidFill>
                <a:effectLst/>
                <a:latin typeface="+mn-lt"/>
                <a:ea typeface="+mn-ea"/>
                <a:cs typeface="+mn-cs"/>
              </a:rPr>
              <a:t>وهي</a:t>
            </a:r>
            <a:r>
              <a:rPr lang="ar-SA" sz="1200" kern="1200" baseline="0" dirty="0" smtClean="0">
                <a:solidFill>
                  <a:schemeClr val="tx1"/>
                </a:solidFill>
                <a:effectLst/>
                <a:latin typeface="+mn-lt"/>
                <a:ea typeface="+mn-ea"/>
                <a:cs typeface="+mn-cs"/>
              </a:rPr>
              <a:t> </a:t>
            </a:r>
            <a:r>
              <a:rPr lang="ar-SA" sz="1200" u="sng" kern="1200" baseline="0" dirty="0" smtClean="0">
                <a:solidFill>
                  <a:schemeClr val="tx1"/>
                </a:solidFill>
                <a:effectLst/>
                <a:latin typeface="+mn-lt"/>
                <a:ea typeface="+mn-ea"/>
                <a:cs typeface="+mn-cs"/>
              </a:rPr>
              <a:t>تبني </a:t>
            </a:r>
            <a:r>
              <a:rPr lang="ar-SA" sz="1200" u="none" kern="1200" baseline="0" dirty="0" smtClean="0">
                <a:solidFill>
                  <a:schemeClr val="tx1"/>
                </a:solidFill>
                <a:effectLst/>
                <a:latin typeface="+mn-lt"/>
                <a:ea typeface="+mn-ea"/>
                <a:cs typeface="+mn-cs"/>
              </a:rPr>
              <a:t>وتمتّن </a:t>
            </a:r>
            <a:r>
              <a:rPr lang="ar-SA" sz="1200" u="none" kern="1200" baseline="0" dirty="0" err="1" smtClean="0">
                <a:solidFill>
                  <a:schemeClr val="tx1"/>
                </a:solidFill>
                <a:effectLst/>
                <a:latin typeface="+mn-lt"/>
                <a:ea typeface="+mn-ea"/>
                <a:cs typeface="+mn-cs"/>
              </a:rPr>
              <a:t>جداراتك</a:t>
            </a:r>
            <a:r>
              <a:rPr lang="ar-SA" sz="1200" u="none" kern="1200" baseline="0" dirty="0" smtClean="0">
                <a:solidFill>
                  <a:schemeClr val="tx1"/>
                </a:solidFill>
                <a:effectLst/>
                <a:latin typeface="+mn-lt"/>
                <a:ea typeface="+mn-ea"/>
                <a:cs typeface="+mn-cs"/>
              </a:rPr>
              <a:t> الكامنة وجوانب القوة لتظهر في شخصيتك فتعمل على تطويرها وأيضا تمكنك من اكتشاف جوانب الضعف ومعرفة أسبابها ومن ثمّ علاجها .</a:t>
            </a:r>
          </a:p>
          <a:p>
            <a:pPr rtl="1"/>
            <a:endParaRPr lang="ar-SA" sz="1200" u="none" kern="1200" baseline="0" dirty="0" smtClean="0">
              <a:solidFill>
                <a:schemeClr val="tx1"/>
              </a:solidFill>
              <a:effectLst/>
              <a:latin typeface="+mn-lt"/>
              <a:ea typeface="+mn-ea"/>
              <a:cs typeface="+mn-cs"/>
            </a:endParaRPr>
          </a:p>
          <a:p>
            <a:pPr rtl="1"/>
            <a:r>
              <a:rPr lang="ar-SA" sz="1200" u="none" kern="1200" baseline="0" dirty="0" smtClean="0">
                <a:solidFill>
                  <a:schemeClr val="tx1"/>
                </a:solidFill>
                <a:effectLst/>
                <a:latin typeface="+mn-lt"/>
                <a:ea typeface="+mn-ea"/>
                <a:cs typeface="+mn-cs"/>
              </a:rPr>
              <a:t>تعتبر هذه المكونات مرآة تعكس تقديرك لذاتك بحيث تتقبلها كما هي أو ترفضها فتعيش صدامات نفسية مع صورة ذاتك الذهنية السلبية , إذ في معظم الأحيان لا يشترط أن تكون هذه الصورة حقيقية بل وهمية , لذا وعيك بذاتك يصحح وينقي ويجمّل هذه الصورة المنعكسة </a:t>
            </a:r>
            <a:r>
              <a:rPr lang="ar-SA" sz="1200" u="none" kern="1200" baseline="0" dirty="0" err="1" smtClean="0">
                <a:solidFill>
                  <a:schemeClr val="tx1"/>
                </a:solidFill>
                <a:effectLst/>
                <a:latin typeface="+mn-lt"/>
                <a:ea typeface="+mn-ea"/>
                <a:cs typeface="+mn-cs"/>
              </a:rPr>
              <a:t>لك</a:t>
            </a:r>
            <a:r>
              <a:rPr lang="ar-SA" sz="1200" u="none" kern="1200" baseline="0" dirty="0" smtClean="0">
                <a:solidFill>
                  <a:schemeClr val="tx1"/>
                </a:solidFill>
                <a:effectLst/>
                <a:latin typeface="+mn-lt"/>
                <a:ea typeface="+mn-ea"/>
                <a:cs typeface="+mn-cs"/>
              </a:rPr>
              <a:t> عن ذاتك .</a:t>
            </a:r>
            <a:endParaRPr lang="en-US" sz="1200" u="sng"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a:t>
            </a:fld>
            <a:endParaRPr lang="en-US" smtClean="0">
              <a:cs typeface="Arial" pitchFamily="34" charset="0"/>
            </a:endParaRPr>
          </a:p>
        </p:txBody>
      </p:sp>
    </p:spTree>
    <p:extLst>
      <p:ext uri="{BB962C8B-B14F-4D97-AF65-F5344CB8AC3E}">
        <p14:creationId xmlns:p14="http://schemas.microsoft.com/office/powerpoint/2010/main" val="3126034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37</a:t>
            </a:fld>
            <a:endParaRPr lang="en-US" smtClean="0">
              <a:solidFill>
                <a:prstClr val="black"/>
              </a:solidFill>
              <a:cs typeface="Arial" pitchFamily="34" charset="0"/>
            </a:endParaRPr>
          </a:p>
        </p:txBody>
      </p:sp>
    </p:spTree>
    <p:extLst>
      <p:ext uri="{BB962C8B-B14F-4D97-AF65-F5344CB8AC3E}">
        <p14:creationId xmlns:p14="http://schemas.microsoft.com/office/powerpoint/2010/main" val="34022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38</a:t>
            </a:fld>
            <a:endParaRPr lang="en-US" smtClean="0">
              <a:cs typeface="Arial" pitchFamily="34" charset="0"/>
            </a:endParaRPr>
          </a:p>
        </p:txBody>
      </p:sp>
    </p:spTree>
    <p:extLst>
      <p:ext uri="{BB962C8B-B14F-4D97-AF65-F5344CB8AC3E}">
        <p14:creationId xmlns:p14="http://schemas.microsoft.com/office/powerpoint/2010/main" val="358892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r>
              <a:rPr lang="ar-SA" sz="1200" kern="1200" dirty="0" smtClean="0">
                <a:solidFill>
                  <a:schemeClr val="tx1"/>
                </a:solidFill>
                <a:effectLst/>
                <a:latin typeface="+mn-lt"/>
                <a:ea typeface="+mn-ea"/>
                <a:cs typeface="+mn-cs"/>
              </a:rPr>
              <a:t>متى تحدث المشكلة ؟</a:t>
            </a:r>
          </a:p>
          <a:p>
            <a:pPr rtl="1"/>
            <a:r>
              <a:rPr lang="ar-SA" sz="1200" kern="1200" dirty="0" smtClean="0">
                <a:solidFill>
                  <a:schemeClr val="tx1"/>
                </a:solidFill>
                <a:effectLst/>
                <a:latin typeface="+mn-lt"/>
                <a:ea typeface="+mn-ea"/>
                <a:cs typeface="+mn-cs"/>
              </a:rPr>
              <a:t>تحدث المشكلة إذا</a:t>
            </a:r>
            <a:r>
              <a:rPr lang="ar-SA" sz="1200" kern="1200" baseline="0" dirty="0" smtClean="0">
                <a:solidFill>
                  <a:schemeClr val="tx1"/>
                </a:solidFill>
                <a:effectLst/>
                <a:latin typeface="+mn-lt"/>
                <a:ea typeface="+mn-ea"/>
                <a:cs typeface="+mn-cs"/>
              </a:rPr>
              <a:t> حدث خلل ما في تقديرك لذاتك </a:t>
            </a:r>
          </a:p>
          <a:p>
            <a:pPr rtl="1"/>
            <a:r>
              <a:rPr lang="ar-SA" sz="1200" kern="1200" baseline="0" dirty="0" smtClean="0">
                <a:solidFill>
                  <a:schemeClr val="tx1"/>
                </a:solidFill>
                <a:effectLst/>
                <a:latin typeface="+mn-lt"/>
                <a:ea typeface="+mn-ea"/>
                <a:cs typeface="+mn-cs"/>
              </a:rPr>
              <a:t>كما تحدث نتيجة حاجة عند الطالب لم تُقضى أو تشبع وحين أشبعت أشبعت بشكل </a:t>
            </a:r>
            <a:r>
              <a:rPr lang="ar-SA" sz="1200" kern="1200" baseline="0" dirty="0" err="1" smtClean="0">
                <a:solidFill>
                  <a:schemeClr val="tx1"/>
                </a:solidFill>
                <a:effectLst/>
                <a:latin typeface="+mn-lt"/>
                <a:ea typeface="+mn-ea"/>
                <a:cs typeface="+mn-cs"/>
              </a:rPr>
              <a:t>خاطيء</a:t>
            </a:r>
            <a:endParaRPr lang="ar-SA" sz="1200" kern="1200" baseline="0" dirty="0" smtClean="0">
              <a:solidFill>
                <a:schemeClr val="tx1"/>
              </a:solidFill>
              <a:effectLst/>
              <a:latin typeface="+mn-lt"/>
              <a:ea typeface="+mn-ea"/>
              <a:cs typeface="+mn-cs"/>
            </a:endParaRPr>
          </a:p>
          <a:p>
            <a:pPr rtl="1"/>
            <a:r>
              <a:rPr lang="ar-SA" sz="1200" kern="1200" baseline="0" dirty="0" smtClean="0">
                <a:solidFill>
                  <a:schemeClr val="tx1"/>
                </a:solidFill>
                <a:effectLst/>
                <a:latin typeface="+mn-lt"/>
                <a:ea typeface="+mn-ea"/>
                <a:cs typeface="+mn-cs"/>
              </a:rPr>
              <a:t>بمعنى أن المشكلة التي تعرض لها الطالب لم تحدث أو تتفاقم نتيجة وقوعها وحسب بل نتيجة الطريقة التي حاول الطالب من خلالها أن ينهيها أو يحلّها فكانت طريقة خاطئة لجأ إليها لأنه لم يجد من يستشير أو لأنه خائف أو لأنه </a:t>
            </a:r>
            <a:r>
              <a:rPr lang="ar-SA" sz="1200" kern="1200" baseline="0" dirty="0" err="1" smtClean="0">
                <a:solidFill>
                  <a:schemeClr val="tx1"/>
                </a:solidFill>
                <a:effectLst/>
                <a:latin typeface="+mn-lt"/>
                <a:ea typeface="+mn-ea"/>
                <a:cs typeface="+mn-cs"/>
              </a:rPr>
              <a:t>مهمّش</a:t>
            </a:r>
            <a:r>
              <a:rPr lang="ar-SA" sz="1200" kern="1200" baseline="0" dirty="0" smtClean="0">
                <a:solidFill>
                  <a:schemeClr val="tx1"/>
                </a:solidFill>
                <a:effectLst/>
                <a:latin typeface="+mn-lt"/>
                <a:ea typeface="+mn-ea"/>
                <a:cs typeface="+mn-cs"/>
              </a:rPr>
              <a:t> ومهمل أو فاقد للنموذج القدوة في حياته أو أسباب أخرى عديدة .. </a:t>
            </a:r>
          </a:p>
          <a:p>
            <a:pPr rtl="1"/>
            <a:r>
              <a:rPr lang="ar-SA" sz="1200" kern="1200" baseline="0" dirty="0" smtClean="0">
                <a:solidFill>
                  <a:schemeClr val="tx1"/>
                </a:solidFill>
                <a:effectLst/>
                <a:latin typeface="+mn-lt"/>
                <a:ea typeface="+mn-ea"/>
                <a:cs typeface="+mn-cs"/>
              </a:rPr>
              <a:t>إذن الطريقة الخاطئة في قضاء حاجات الطلاب وإشباعها هي بحدّ ذاتها مشكلة سواء كان ذلك من قبلهم أو من قبل آخرين لهم علاقة بالمشكلة .</a:t>
            </a:r>
          </a:p>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39</a:t>
            </a:fld>
            <a:endParaRPr lang="en-US" smtClean="0">
              <a:cs typeface="Arial" pitchFamily="34" charset="0"/>
            </a:endParaRPr>
          </a:p>
        </p:txBody>
      </p:sp>
    </p:spTree>
    <p:extLst>
      <p:ext uri="{BB962C8B-B14F-4D97-AF65-F5344CB8AC3E}">
        <p14:creationId xmlns:p14="http://schemas.microsoft.com/office/powerpoint/2010/main" val="787376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ar-SA" dirty="0" smtClean="0"/>
              <a:t>تطرح</a:t>
            </a:r>
            <a:r>
              <a:rPr lang="ar-SA" baseline="0" dirty="0" smtClean="0"/>
              <a:t> الحالة المراد دراستها أو المشكلة عبر قصّة أو موقف ثم يطلب من الطالب استمطار الأفكار من خلال أسلوب العصف الذهني وفق آليته الصحيحة التي تغذي عنده الخيال والإبداع .</a:t>
            </a: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40</a:t>
            </a:fld>
            <a:endParaRPr lang="en-US" smtClean="0">
              <a:cs typeface="Arial" pitchFamily="34" charset="0"/>
            </a:endParaRPr>
          </a:p>
        </p:txBody>
      </p:sp>
    </p:spTree>
    <p:extLst>
      <p:ext uri="{BB962C8B-B14F-4D97-AF65-F5344CB8AC3E}">
        <p14:creationId xmlns:p14="http://schemas.microsoft.com/office/powerpoint/2010/main" val="4246319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42</a:t>
            </a:fld>
            <a:endParaRPr lang="en-US" smtClean="0">
              <a:solidFill>
                <a:prstClr val="black"/>
              </a:solidFill>
              <a:cs typeface="Arial" pitchFamily="34" charset="0"/>
            </a:endParaRPr>
          </a:p>
        </p:txBody>
      </p:sp>
    </p:spTree>
    <p:extLst>
      <p:ext uri="{BB962C8B-B14F-4D97-AF65-F5344CB8AC3E}">
        <p14:creationId xmlns:p14="http://schemas.microsoft.com/office/powerpoint/2010/main" val="3734683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ar-SA" dirty="0" smtClean="0"/>
              <a:t>يجب أن يلفت</a:t>
            </a:r>
            <a:r>
              <a:rPr lang="ar-SA" baseline="0" dirty="0" smtClean="0"/>
              <a:t> نظر الطالب إلى أن البدائل التي يضعها لحل مشكلته يجب أن تكون بدائل إيجابية ليصل للحل الأمثل لمشكلته</a:t>
            </a:r>
          </a:p>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43</a:t>
            </a:fld>
            <a:endParaRPr lang="en-US" smtClean="0">
              <a:cs typeface="Arial" pitchFamily="34" charset="0"/>
            </a:endParaRPr>
          </a:p>
        </p:txBody>
      </p:sp>
    </p:spTree>
    <p:extLst>
      <p:ext uri="{BB962C8B-B14F-4D97-AF65-F5344CB8AC3E}">
        <p14:creationId xmlns:p14="http://schemas.microsoft.com/office/powerpoint/2010/main" val="210732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44</a:t>
            </a:fld>
            <a:endParaRPr lang="en-US" smtClean="0">
              <a:cs typeface="Arial" pitchFamily="34" charset="0"/>
            </a:endParaRPr>
          </a:p>
        </p:txBody>
      </p:sp>
    </p:spTree>
    <p:extLst>
      <p:ext uri="{BB962C8B-B14F-4D97-AF65-F5344CB8AC3E}">
        <p14:creationId xmlns:p14="http://schemas.microsoft.com/office/powerpoint/2010/main" val="161656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SA" dirty="0" smtClean="0"/>
              <a:t>أول خطوات قبولك الذات هي معرفتك بما تستطيع تحقيقه .</a:t>
            </a:r>
          </a:p>
          <a:p>
            <a:endParaRPr lang="ar-SA" dirty="0" smtClean="0"/>
          </a:p>
          <a:p>
            <a:r>
              <a:rPr lang="ar-SA" dirty="0" smtClean="0"/>
              <a:t>كل</a:t>
            </a:r>
            <a:r>
              <a:rPr lang="ar-SA" baseline="0" dirty="0" smtClean="0"/>
              <a:t> ما ذكر من الضروري أن يُقرن بالأمثلة والشواهد البسيطة الواقعية التي يعايشها الطالب في حياته وخلال تعامله مع والديه وأسرته وأقرانه ومجتمعه المحيط </a:t>
            </a:r>
            <a:r>
              <a:rPr lang="ar-SA" baseline="0" dirty="0" err="1" smtClean="0"/>
              <a:t>به</a:t>
            </a:r>
            <a:r>
              <a:rPr lang="ar-SA" baseline="0" dirty="0" smtClean="0"/>
              <a:t> .</a:t>
            </a:r>
          </a:p>
          <a:p>
            <a:endParaRPr lang="ar-SA" baseline="0" dirty="0" smtClean="0"/>
          </a:p>
          <a:p>
            <a:pPr>
              <a:buFontTx/>
              <a:buChar char="-"/>
            </a:pPr>
            <a:r>
              <a:rPr lang="ar-SA" baseline="0" dirty="0" smtClean="0"/>
              <a:t>قبولك لذاتك تم توضيحه في الشريحة السابقة .</a:t>
            </a:r>
          </a:p>
          <a:p>
            <a:pPr>
              <a:buFontTx/>
              <a:buChar char="-"/>
            </a:pPr>
            <a:r>
              <a:rPr lang="ar-SA" baseline="0" dirty="0" smtClean="0"/>
              <a:t>مشاعرك تجاه حياتك ومدى رضاك عنها : نتحدث هنا عن عدة جوانب :</a:t>
            </a:r>
          </a:p>
          <a:p>
            <a:pPr>
              <a:buFontTx/>
              <a:buChar char="-"/>
            </a:pPr>
            <a:r>
              <a:rPr lang="ar-SA" baseline="0" dirty="0" smtClean="0"/>
              <a:t>المكانة والدور الذي يرى الطالب فيه نفسه ويضعها فيه </a:t>
            </a:r>
          </a:p>
          <a:p>
            <a:pPr>
              <a:buFontTx/>
              <a:buChar char="-"/>
            </a:pPr>
            <a:r>
              <a:rPr lang="ar-SA" baseline="0" dirty="0" smtClean="0"/>
              <a:t>الدور الذي يختاره الآخرون له ويجبرونه عليه </a:t>
            </a:r>
          </a:p>
          <a:p>
            <a:pPr>
              <a:buFontTx/>
              <a:buChar char="-"/>
            </a:pPr>
            <a:r>
              <a:rPr lang="ar-SA" baseline="0" dirty="0" smtClean="0"/>
              <a:t>الدور الذي يرضى عنه الطالب ويبادر باختياره لنفسه </a:t>
            </a:r>
          </a:p>
          <a:p>
            <a:pPr>
              <a:buFontTx/>
              <a:buNone/>
            </a:pPr>
            <a:r>
              <a:rPr lang="ar-SA" baseline="0" dirty="0" smtClean="0"/>
              <a:t>وفي كل جانب تتشكل رؤى الطالب عن ذاته وتُبنى قيمه وتتغير وتتطور بحسب </a:t>
            </a:r>
            <a:r>
              <a:rPr lang="ar-SA" baseline="0" dirty="0" err="1" smtClean="0"/>
              <a:t>ردات</a:t>
            </a:r>
            <a:r>
              <a:rPr lang="ar-SA" baseline="0" dirty="0" smtClean="0"/>
              <a:t> الفعل المصاحبة لكل مرحلة والتغذية الراجعة التي يحصل عليها عقب ممارسته للدور .</a:t>
            </a:r>
          </a:p>
          <a:p>
            <a:pPr>
              <a:buFontTx/>
              <a:buChar char="-"/>
            </a:pPr>
            <a:r>
              <a:rPr lang="ar-SA" baseline="0" dirty="0" smtClean="0"/>
              <a:t>قدرتك على التعامل مع الضغوطات : هنا نضرب أمثلة مباشرة من واقع الطالب تناسب المرحلة العمرية له وتناسب الأدوار التي يعيشها في البيت – المدرسة – أيضا في العلاقات الوالدين – أفراد الأسرة – الصديقات – المعلمة </a:t>
            </a:r>
          </a:p>
          <a:p>
            <a:pPr>
              <a:buFontTx/>
              <a:buChar char="-"/>
            </a:pPr>
            <a:r>
              <a:rPr lang="ar-SA" baseline="0" dirty="0" smtClean="0"/>
              <a:t>إيمانك بقدراتك وقدرتك على اكتشافها وتطويرها : هنا يصل الطالب لمرحلة الوعي بذاته والمعرفة العميقة بقدراته وإمكاناته مما يمكّنه من الاختيار واتخاذ القرار –أيضا يستطيع الوقوف على جوانب القوة والضعف في شخصيته ويعمل عليها إما بالتمتين (التطوير) أو التحسين ( التغيير ) </a:t>
            </a:r>
            <a:endParaRPr lang="ar-SA" dirty="0"/>
          </a:p>
        </p:txBody>
      </p:sp>
      <p:sp>
        <p:nvSpPr>
          <p:cNvPr id="4" name="عنصر نائب لرقم الشريحة 3"/>
          <p:cNvSpPr>
            <a:spLocks noGrp="1"/>
          </p:cNvSpPr>
          <p:nvPr>
            <p:ph type="sldNum" sz="quarter" idx="10"/>
          </p:nvPr>
        </p:nvSpPr>
        <p:spPr/>
        <p:txBody>
          <a:bodyPr/>
          <a:lstStyle/>
          <a:p>
            <a:pPr>
              <a:defRPr/>
            </a:pPr>
            <a:fld id="{D1AE146D-AF6E-4C7A-8938-FB1DBE4F22D5}" type="slidenum">
              <a:rPr lang="ar-SA" smtClean="0"/>
              <a:pPr>
                <a:defRPr/>
              </a:pPr>
              <a:t>4</a:t>
            </a:fld>
            <a:endParaRPr lang="ar-SA"/>
          </a:p>
        </p:txBody>
      </p:sp>
    </p:spTree>
    <p:extLst>
      <p:ext uri="{BB962C8B-B14F-4D97-AF65-F5344CB8AC3E}">
        <p14:creationId xmlns:p14="http://schemas.microsoft.com/office/powerpoint/2010/main" val="351252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5</a:t>
            </a:fld>
            <a:endParaRPr lang="en-US" smtClean="0">
              <a:cs typeface="Arial" pitchFamily="34" charset="0"/>
            </a:endParaRPr>
          </a:p>
        </p:txBody>
      </p:sp>
    </p:spTree>
    <p:extLst>
      <p:ext uri="{BB962C8B-B14F-4D97-AF65-F5344CB8AC3E}">
        <p14:creationId xmlns:p14="http://schemas.microsoft.com/office/powerpoint/2010/main" val="390184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63C3F1B-78A5-4077-9821-E2F0B6E46CF1}" type="slidenum">
              <a:rPr lang="ar-SA" altLang="en-US">
                <a:solidFill>
                  <a:prstClr val="black"/>
                </a:solidFill>
              </a:rPr>
              <a:pPr/>
              <a:t>6</a:t>
            </a:fld>
            <a:endParaRPr lang="en-US" alt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ar-SA" altLang="en-US" dirty="0" smtClean="0"/>
              <a:t>لهذه</a:t>
            </a:r>
            <a:r>
              <a:rPr lang="ar-SA" altLang="en-US" baseline="0" dirty="0" smtClean="0"/>
              <a:t> المصادر أثر واضح على حياة الطالب وكل مصدر منها يشكّل أداتين في وقت واحد </a:t>
            </a:r>
          </a:p>
          <a:p>
            <a:pPr eaLnBrk="1" hangingPunct="1"/>
            <a:r>
              <a:rPr lang="ar-SA" altLang="en-US" baseline="0" dirty="0" smtClean="0"/>
              <a:t>فهي إما مصادر تُغيّر أو تَتغيّر بمعنى :</a:t>
            </a:r>
          </a:p>
          <a:p>
            <a:pPr eaLnBrk="1" hangingPunct="1"/>
            <a:r>
              <a:rPr lang="ar-SA" altLang="en-US" baseline="0" dirty="0" smtClean="0"/>
              <a:t>تُغيّر نظرة الطالب تجاه ذاته وحياته وثقته بنفسه بحسب ما يواجهه من مواقف وأحداث باعتبارها قوّة تؤثر عليه وتوجهه على أن هذا التغيير إما أن يكون إيجابيا أو سلبيا .</a:t>
            </a:r>
          </a:p>
          <a:p>
            <a:pPr eaLnBrk="1" hangingPunct="1"/>
            <a:r>
              <a:rPr lang="ar-SA" altLang="en-US" baseline="0" dirty="0" smtClean="0"/>
              <a:t>تتغيّر بمعنى أنها تتبدل وتتنوّع وتتطور بحسب الخبرات التي يتلقاها الطالب وبحسب اختلاف نظرته لنفسه وبحسب ما يواجهه من دعم ومساندة ممن حوله وهذا التغيير أيضا قد يكون إيجابيا وقد يكون سلبيا .</a:t>
            </a:r>
          </a:p>
          <a:p>
            <a:pPr eaLnBrk="1" hangingPunct="1"/>
            <a:r>
              <a:rPr lang="ar-SA" altLang="en-US" baseline="0" dirty="0" smtClean="0"/>
              <a:t>ثم نضرب أمثلة من الواقع لكل منها .</a:t>
            </a:r>
          </a:p>
          <a:p>
            <a:pPr eaLnBrk="1" hangingPunct="1"/>
            <a:endParaRPr lang="en-US" altLang="en-US" dirty="0" smtClean="0"/>
          </a:p>
        </p:txBody>
      </p:sp>
    </p:spTree>
    <p:extLst>
      <p:ext uri="{BB962C8B-B14F-4D97-AF65-F5344CB8AC3E}">
        <p14:creationId xmlns:p14="http://schemas.microsoft.com/office/powerpoint/2010/main" val="402054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dirty="0" smtClean="0"/>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pPr eaLnBrk="1" hangingPunct="1">
                <a:defRPr/>
              </a:pPr>
              <a:t>7</a:t>
            </a:fld>
            <a:endParaRPr lang="en-US" smtClean="0">
              <a:cs typeface="Arial" pitchFamily="34" charset="0"/>
            </a:endParaRPr>
          </a:p>
        </p:txBody>
      </p:sp>
    </p:spTree>
    <p:extLst>
      <p:ext uri="{BB962C8B-B14F-4D97-AF65-F5344CB8AC3E}">
        <p14:creationId xmlns:p14="http://schemas.microsoft.com/office/powerpoint/2010/main" val="143518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rtl="1"/>
            <a:endParaRPr lang="en-US" sz="1200" kern="1200" dirty="0">
              <a:solidFill>
                <a:schemeClr val="tx1"/>
              </a:solidFill>
              <a:effectLst/>
              <a:latin typeface="+mn-lt"/>
              <a:ea typeface="+mn-ea"/>
              <a:cs typeface="+mn-cs"/>
            </a:endParaRPr>
          </a:p>
        </p:txBody>
      </p:sp>
      <p:sp>
        <p:nvSpPr>
          <p:cNvPr id="128004" name="عنصر نائب لرقم الشريحة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defRPr>
            </a:lvl9pPr>
          </a:lstStyle>
          <a:p>
            <a:pPr eaLnBrk="1" hangingPunct="1">
              <a:defRPr/>
            </a:pPr>
            <a:fld id="{2EF96303-4FD7-42E9-BA89-F0741EFDA9F2}" type="slidenum">
              <a:rPr lang="ar-SA" smtClean="0">
                <a:solidFill>
                  <a:prstClr val="black"/>
                </a:solidFill>
              </a:rPr>
              <a:pPr eaLnBrk="1" hangingPunct="1">
                <a:defRPr/>
              </a:pPr>
              <a:t>8</a:t>
            </a:fld>
            <a:endParaRPr lang="en-US" smtClean="0">
              <a:solidFill>
                <a:prstClr val="black"/>
              </a:solidFill>
              <a:cs typeface="Arial" pitchFamily="34" charset="0"/>
            </a:endParaRPr>
          </a:p>
        </p:txBody>
      </p:sp>
    </p:spTree>
    <p:extLst>
      <p:ext uri="{BB962C8B-B14F-4D97-AF65-F5344CB8AC3E}">
        <p14:creationId xmlns:p14="http://schemas.microsoft.com/office/powerpoint/2010/main" val="253895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4E31FD8-297D-4FBD-B0ED-E29E1208D86C}" type="slidenum">
              <a:rPr lang="ar-SA" smtClean="0"/>
              <a:pPr/>
              <a:t>9</a:t>
            </a:fld>
            <a:endParaRPr lang="en-US" smtClean="0"/>
          </a:p>
        </p:txBody>
      </p:sp>
      <p:sp>
        <p:nvSpPr>
          <p:cNvPr id="147459" name="Rectangle 2"/>
          <p:cNvSpPr>
            <a:spLocks noGrp="1" noRot="1" noChangeAspect="1" noChangeArrowheads="1" noTextEdit="1"/>
          </p:cNvSpPr>
          <p:nvPr>
            <p:ph type="sldImg"/>
          </p:nvPr>
        </p:nvSpPr>
        <p:spPr>
          <a:xfrm>
            <a:off x="1143000" y="685800"/>
            <a:ext cx="4572000" cy="3429000"/>
          </a:xfrm>
          <a:ln/>
        </p:spPr>
      </p:sp>
      <p:sp>
        <p:nvSpPr>
          <p:cNvPr id="147460" name="Rectangle 3"/>
          <p:cNvSpPr>
            <a:spLocks noGrp="1" noChangeArrowheads="1"/>
          </p:cNvSpPr>
          <p:nvPr>
            <p:ph type="body" idx="1"/>
          </p:nvPr>
        </p:nvSpPr>
        <p:spPr>
          <a:noFill/>
          <a:ln/>
        </p:spPr>
        <p:txBody>
          <a:bodyPr/>
          <a:lstStyle/>
          <a:p>
            <a:r>
              <a:rPr lang="ar-SA" dirty="0" smtClean="0"/>
              <a:t>ماذا نعني بالمؤثر ؟</a:t>
            </a:r>
          </a:p>
          <a:p>
            <a:r>
              <a:rPr lang="ar-SA" dirty="0" smtClean="0"/>
              <a:t>هي كل ما يؤثر على الطالب بسبب</a:t>
            </a:r>
            <a:r>
              <a:rPr lang="ar-SA" baseline="0" dirty="0" smtClean="0"/>
              <a:t> عوامل ذاتية أو بيئية .</a:t>
            </a:r>
          </a:p>
          <a:p>
            <a:r>
              <a:rPr lang="ar-SA" baseline="0" dirty="0" smtClean="0"/>
              <a:t>وأيضا كل ما يتأثر </a:t>
            </a:r>
            <a:r>
              <a:rPr lang="ar-SA" baseline="0" dirty="0" err="1" smtClean="0"/>
              <a:t>به</a:t>
            </a:r>
            <a:r>
              <a:rPr lang="ar-SA" baseline="0" dirty="0" smtClean="0"/>
              <a:t> الطالب في بناء شخصيته إيجابيا أو سلبيا مما يسمع أو يرى </a:t>
            </a:r>
          </a:p>
          <a:p>
            <a:endParaRPr lang="ar-SA" baseline="0" dirty="0" smtClean="0"/>
          </a:p>
          <a:p>
            <a:r>
              <a:rPr lang="ar-SA" baseline="0" dirty="0" smtClean="0"/>
              <a:t>صورتي عن ذاتي : منطلقة من الوعي الذاتي الذي أشرنا إليه سابقا </a:t>
            </a:r>
          </a:p>
          <a:p>
            <a:r>
              <a:rPr lang="ar-SA" baseline="0" dirty="0" smtClean="0"/>
              <a:t>المؤثرون في حياتي : </a:t>
            </a:r>
          </a:p>
          <a:p>
            <a:pPr>
              <a:buFontTx/>
              <a:buChar char="-"/>
            </a:pPr>
            <a:r>
              <a:rPr lang="ar-SA" baseline="0" dirty="0" smtClean="0"/>
              <a:t>من يمتلكون حق القرار في حياة الطالب ( والديه –أفراد أسرته) في مراحله العمرية المبكرة </a:t>
            </a:r>
          </a:p>
          <a:p>
            <a:pPr>
              <a:buFontTx/>
              <a:buChar char="-"/>
            </a:pPr>
            <a:r>
              <a:rPr lang="ar-SA" baseline="0" dirty="0" smtClean="0"/>
              <a:t>من يؤثرون على اتخاذه لقراراته مثل ( الأصدقاء – الأقرباء-الجيران – العلاقات الخارجية )</a:t>
            </a:r>
          </a:p>
          <a:p>
            <a:pPr>
              <a:buFontTx/>
              <a:buChar char="-"/>
            </a:pPr>
            <a:r>
              <a:rPr lang="ar-SA" baseline="0" dirty="0" smtClean="0"/>
              <a:t>من يقتدي بهم الطالب نتيجة وقوع اختياره عليهم كنموذج </a:t>
            </a:r>
            <a:r>
              <a:rPr lang="ar-SA" baseline="0" dirty="0" err="1" smtClean="0"/>
              <a:t>يحتذى</a:t>
            </a:r>
            <a:r>
              <a:rPr lang="ar-SA" baseline="0" dirty="0" smtClean="0"/>
              <a:t> </a:t>
            </a:r>
            <a:r>
              <a:rPr lang="ar-SA" baseline="0" dirty="0" err="1" smtClean="0"/>
              <a:t>به</a:t>
            </a:r>
            <a:r>
              <a:rPr lang="ar-SA" baseline="0" dirty="0" smtClean="0"/>
              <a:t> وقدوة يتبع خطاها </a:t>
            </a:r>
          </a:p>
          <a:p>
            <a:pPr>
              <a:buFontTx/>
              <a:buNone/>
            </a:pPr>
            <a:r>
              <a:rPr lang="ar-SA" baseline="0" dirty="0" smtClean="0"/>
              <a:t> لكل من هؤلاء دوره السلبي والإيجابي المؤثر على الطالب </a:t>
            </a:r>
          </a:p>
          <a:p>
            <a:pPr>
              <a:buFontTx/>
              <a:buNone/>
            </a:pPr>
            <a:r>
              <a:rPr lang="ar-SA" baseline="0" dirty="0" smtClean="0"/>
              <a:t>هنا ضرب الأمثلة من قصة أو موقف أو حدث يقرب مدى وخطورة التأثير خاصة لو كن التأثير سلبيا لذا يحرص المدرب على طرح الأمثلة الإيجابية والسلبية واستمطار رأي الطلاب خلالها .</a:t>
            </a:r>
          </a:p>
          <a:p>
            <a:pPr>
              <a:buFontTx/>
              <a:buChar char="-"/>
            </a:pPr>
            <a:r>
              <a:rPr lang="ar-SA" baseline="0" dirty="0" smtClean="0"/>
              <a:t>أهدافي : كل ما يحلم </a:t>
            </a:r>
            <a:r>
              <a:rPr lang="ar-SA" baseline="0" dirty="0" err="1" smtClean="0"/>
              <a:t>به</a:t>
            </a:r>
            <a:r>
              <a:rPr lang="ar-SA" baseline="0" dirty="0" smtClean="0"/>
              <a:t> الطالب ويرسمه ويخطط ويسعى إليه لأجل مستقبل متميز وموقع في المجتمع فاعل يحقق من خلاله نجاحات تضعه في محل تقدير واحترام وفخر لنفسه ولمن حوله .</a:t>
            </a:r>
          </a:p>
          <a:p>
            <a:pPr>
              <a:buFontTx/>
              <a:buChar char="-"/>
            </a:pPr>
            <a:r>
              <a:rPr lang="ar-SA" baseline="0" dirty="0" smtClean="0"/>
              <a:t>مشاعري : ما يحرك </a:t>
            </a:r>
            <a:r>
              <a:rPr lang="ar-SA" baseline="0" dirty="0" err="1" smtClean="0"/>
              <a:t>كوامن</a:t>
            </a:r>
            <a:r>
              <a:rPr lang="ar-SA" baseline="0" dirty="0" smtClean="0"/>
              <a:t> الطالب ويستثير انفعالاته ويعتمل بوجدانه مما يؤثر على قراراته وسلوكه بعاطفة تتشكل عبر مراحل عمرية متطورة بحيث تنضج مشاعره وتأخذ في كل مرحلة بعدا مختلفا جديدا عما كانت عليه في السابق .</a:t>
            </a:r>
          </a:p>
          <a:p>
            <a:pPr>
              <a:buFontTx/>
              <a:buChar char="-"/>
            </a:pPr>
            <a:r>
              <a:rPr lang="ar-SA" baseline="0" dirty="0" smtClean="0"/>
              <a:t>مواهبي وميولي : هي إمكانات الطالب وقدراته والتي تؤثر على اختياراته بحيث يتحرك ضمن المساحة التي يجيدها ويبدع فيها</a:t>
            </a:r>
          </a:p>
          <a:p>
            <a:pPr>
              <a:buFontTx/>
              <a:buChar char="-"/>
            </a:pPr>
            <a:r>
              <a:rPr lang="ar-SA" baseline="0" dirty="0" smtClean="0"/>
              <a:t>إيماني بقدراتي : هي الفتيل الذي يجعل الطالب في حالة حراك دائمة وهمة عالية وإرادة وقّادة فيعمل بعزيمة وإصرار لتحقيق هدف وغاية يعتبر نفسه من خلالها ناجحا ومميزا , وهي تخضع لمؤثرات خارجية قد تترك بصمتها السلبية عليها مثل أخطاء في التنشئة الاجتماعية أو النعت بالصفات السيئة والقسوة في المعاملة – النبذ والإهمال – الدلال الزائد ... </a:t>
            </a:r>
          </a:p>
          <a:p>
            <a:pPr>
              <a:buFontTx/>
              <a:buChar char="-"/>
            </a:pPr>
            <a:r>
              <a:rPr lang="ar-SA" baseline="0" dirty="0" smtClean="0"/>
              <a:t>ضرب الأمثلة يعتدّ </a:t>
            </a:r>
            <a:r>
              <a:rPr lang="ar-SA" baseline="0" dirty="0" err="1" smtClean="0"/>
              <a:t>به</a:t>
            </a:r>
            <a:r>
              <a:rPr lang="ar-SA" baseline="0" dirty="0" smtClean="0"/>
              <a:t> هنا .</a:t>
            </a:r>
          </a:p>
          <a:p>
            <a:pPr>
              <a:buFontTx/>
              <a:buChar char="-"/>
            </a:pPr>
            <a:endParaRPr lang="ar-SA" baseline="0" dirty="0" smtClean="0"/>
          </a:p>
          <a:p>
            <a:pPr>
              <a:buFontTx/>
              <a:buNone/>
            </a:pPr>
            <a:endParaRPr lang="ar-SA" baseline="0" dirty="0" smtClean="0"/>
          </a:p>
          <a:p>
            <a:endParaRPr lang="en-US" dirty="0" smtClean="0"/>
          </a:p>
        </p:txBody>
      </p:sp>
    </p:spTree>
    <p:extLst>
      <p:ext uri="{BB962C8B-B14F-4D97-AF65-F5344CB8AC3E}">
        <p14:creationId xmlns:p14="http://schemas.microsoft.com/office/powerpoint/2010/main" val="258477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3"/>
          <p:cNvSpPr>
            <a:spLocks noGrp="1"/>
          </p:cNvSpPr>
          <p:nvPr>
            <p:ph type="dt" sz="half" idx="10"/>
          </p:nvPr>
        </p:nvSpPr>
        <p:spPr/>
        <p:txBody>
          <a:bodyPr/>
          <a:lstStyle>
            <a:lvl1pPr>
              <a:defRPr/>
            </a:lvl1pPr>
          </a:lstStyle>
          <a:p>
            <a:pPr>
              <a:defRPr/>
            </a:pPr>
            <a:fld id="{814E265D-C25D-487C-AF13-B321410FD5A9}" type="datetimeFigureOut">
              <a:rPr lang="ar-SA">
                <a:solidFill>
                  <a:srgbClr val="5B6973"/>
                </a:solidFill>
              </a:rPr>
              <a:pPr>
                <a:defRPr/>
              </a:pPr>
              <a:t>30/12/36</a:t>
            </a:fld>
            <a:endParaRPr lang="ar-SA">
              <a:solidFill>
                <a:srgbClr val="5B6973"/>
              </a:solidFill>
            </a:endParaRPr>
          </a:p>
        </p:txBody>
      </p:sp>
      <p:sp>
        <p:nvSpPr>
          <p:cNvPr id="4"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5" name="Slide Number Placeholder 5"/>
          <p:cNvSpPr>
            <a:spLocks noGrp="1"/>
          </p:cNvSpPr>
          <p:nvPr>
            <p:ph type="sldNum" sz="quarter" idx="12"/>
          </p:nvPr>
        </p:nvSpPr>
        <p:spPr/>
        <p:txBody>
          <a:bodyPr/>
          <a:lstStyle>
            <a:lvl1pPr>
              <a:defRPr/>
            </a:lvl1pPr>
          </a:lstStyle>
          <a:p>
            <a:pPr>
              <a:defRPr/>
            </a:pPr>
            <a:fld id="{1B7CB764-B0B6-4ED1-826F-9F0B9EE22CD0}"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146915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725336F-91C0-4192-AF45-54C7708D5030}" type="datetimeFigureOut">
              <a:rPr lang="ar-SA">
                <a:solidFill>
                  <a:srgbClr val="5B6973"/>
                </a:solidFill>
              </a:rPr>
              <a:pPr>
                <a:defRPr/>
              </a:pPr>
              <a:t>30/12/36</a:t>
            </a:fld>
            <a:endParaRPr lang="ar-SA">
              <a:solidFill>
                <a:srgbClr val="5B6973"/>
              </a:solidFill>
            </a:endParaRPr>
          </a:p>
        </p:txBody>
      </p:sp>
      <p:sp>
        <p:nvSpPr>
          <p:cNvPr id="3" name="Footer Placeholder 2"/>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4" name="Slide Number Placeholder 3"/>
          <p:cNvSpPr>
            <a:spLocks noGrp="1"/>
          </p:cNvSpPr>
          <p:nvPr>
            <p:ph type="sldNum" sz="quarter" idx="12"/>
          </p:nvPr>
        </p:nvSpPr>
        <p:spPr/>
        <p:txBody>
          <a:bodyPr/>
          <a:lstStyle>
            <a:lvl1pPr>
              <a:defRPr/>
            </a:lvl1pPr>
          </a:lstStyle>
          <a:p>
            <a:pPr>
              <a:defRPr/>
            </a:pPr>
            <a:fld id="{DD1D77C1-5A3C-4CA8-98FC-4315F7C5E15D}"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162138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5" name="Rectangle 7"/>
          <p:cNvSpPr/>
          <p:nvPr/>
        </p:nvSpPr>
        <p:spPr>
          <a:xfrm>
            <a:off x="6172200" y="161925"/>
            <a:ext cx="2971800" cy="1152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8"/>
          <p:cNvSpPr/>
          <p:nvPr/>
        </p:nvSpPr>
        <p:spPr>
          <a:xfrm>
            <a:off x="6145213" y="133350"/>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10"/>
          <p:cNvSpPr/>
          <p:nvPr/>
        </p:nvSpPr>
        <p:spPr>
          <a:xfrm>
            <a:off x="6145213" y="133350"/>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273050"/>
            <a:ext cx="5638800" cy="946150"/>
          </a:xfrm>
        </p:spPr>
        <p:txBody>
          <a:bodyPr>
            <a:noAutofit/>
          </a:bodyPr>
          <a:lstStyle>
            <a:lvl1pPr algn="l">
              <a:defRPr sz="4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4"/>
          <p:cNvSpPr>
            <a:spLocks noGrp="1"/>
          </p:cNvSpPr>
          <p:nvPr>
            <p:ph type="dt" sz="half" idx="10"/>
          </p:nvPr>
        </p:nvSpPr>
        <p:spPr/>
        <p:txBody>
          <a:bodyPr/>
          <a:lstStyle>
            <a:lvl1pPr>
              <a:defRPr/>
            </a:lvl1pPr>
          </a:lstStyle>
          <a:p>
            <a:pPr>
              <a:defRPr/>
            </a:pPr>
            <a:fld id="{24454CEE-D991-485D-BE49-ECE12530942B}" type="datetimeFigureOut">
              <a:rPr lang="ar-SA">
                <a:solidFill>
                  <a:srgbClr val="5B6973"/>
                </a:solidFill>
              </a:rPr>
              <a:pPr>
                <a:defRPr/>
              </a:pPr>
              <a:t>30/12/36</a:t>
            </a:fld>
            <a:endParaRPr lang="ar-SA">
              <a:solidFill>
                <a:srgbClr val="5B6973"/>
              </a:solidFill>
            </a:endParaRPr>
          </a:p>
        </p:txBody>
      </p:sp>
      <p:sp>
        <p:nvSpPr>
          <p:cNvPr id="9" name="Footer Placeholder 5"/>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10" name="Slide Number Placeholder 6"/>
          <p:cNvSpPr>
            <a:spLocks noGrp="1"/>
          </p:cNvSpPr>
          <p:nvPr>
            <p:ph type="sldNum" sz="quarter" idx="12"/>
          </p:nvPr>
        </p:nvSpPr>
        <p:spPr/>
        <p:txBody>
          <a:bodyPr/>
          <a:lstStyle>
            <a:lvl1pPr>
              <a:defRPr/>
            </a:lvl1pPr>
          </a:lstStyle>
          <a:p>
            <a:pPr>
              <a:defRPr/>
            </a:pPr>
            <a:fld id="{3250F630-497F-4C1C-AD6E-38ED4E34D90F}"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195993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5" name="Rectangle 7"/>
          <p:cNvSpPr/>
          <p:nvPr/>
        </p:nvSpPr>
        <p:spPr>
          <a:xfrm>
            <a:off x="6172200" y="161925"/>
            <a:ext cx="2971800" cy="1152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6" name="Rectangle 8"/>
          <p:cNvSpPr/>
          <p:nvPr/>
        </p:nvSpPr>
        <p:spPr>
          <a:xfrm>
            <a:off x="6145213" y="133350"/>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10"/>
          <p:cNvSpPr/>
          <p:nvPr/>
        </p:nvSpPr>
        <p:spPr>
          <a:xfrm>
            <a:off x="6145213" y="133350"/>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smtClean="0"/>
              <a:t>انقر فوق الأيقونة لإضافة صورة</a:t>
            </a:r>
            <a:endParaRPr lang="en-US" noProof="0" dirty="0"/>
          </a:p>
        </p:txBody>
      </p:sp>
      <p:sp>
        <p:nvSpPr>
          <p:cNvPr id="2" name="Title 1"/>
          <p:cNvSpPr>
            <a:spLocks noGrp="1"/>
          </p:cNvSpPr>
          <p:nvPr>
            <p:ph type="title"/>
          </p:nvPr>
        </p:nvSpPr>
        <p:spPr>
          <a:xfrm>
            <a:off x="381000" y="228600"/>
            <a:ext cx="5638800" cy="1005840"/>
          </a:xfrm>
        </p:spPr>
        <p:txBody>
          <a:bodyPr>
            <a:noAutofit/>
          </a:bodyPr>
          <a:lstStyle>
            <a:lvl1pPr algn="l">
              <a:defRPr sz="40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4"/>
          <p:cNvSpPr>
            <a:spLocks noGrp="1"/>
          </p:cNvSpPr>
          <p:nvPr>
            <p:ph type="dt" sz="half" idx="10"/>
          </p:nvPr>
        </p:nvSpPr>
        <p:spPr/>
        <p:txBody>
          <a:bodyPr/>
          <a:lstStyle>
            <a:lvl1pPr>
              <a:defRPr/>
            </a:lvl1pPr>
          </a:lstStyle>
          <a:p>
            <a:pPr>
              <a:defRPr/>
            </a:pPr>
            <a:fld id="{8254D45A-907E-4DDF-9827-7B3E1D26C6F3}" type="datetimeFigureOut">
              <a:rPr lang="ar-SA">
                <a:solidFill>
                  <a:srgbClr val="5B6973"/>
                </a:solidFill>
              </a:rPr>
              <a:pPr>
                <a:defRPr/>
              </a:pPr>
              <a:t>30/12/36</a:t>
            </a:fld>
            <a:endParaRPr lang="ar-SA">
              <a:solidFill>
                <a:srgbClr val="5B6973"/>
              </a:solidFill>
            </a:endParaRPr>
          </a:p>
        </p:txBody>
      </p:sp>
      <p:sp>
        <p:nvSpPr>
          <p:cNvPr id="9" name="Footer Placeholder 5"/>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10" name="Slide Number Placeholder 6"/>
          <p:cNvSpPr>
            <a:spLocks noGrp="1"/>
          </p:cNvSpPr>
          <p:nvPr>
            <p:ph type="sldNum" sz="quarter" idx="12"/>
          </p:nvPr>
        </p:nvSpPr>
        <p:spPr/>
        <p:txBody>
          <a:bodyPr/>
          <a:lstStyle>
            <a:lvl1pPr>
              <a:defRPr/>
            </a:lvl1pPr>
          </a:lstStyle>
          <a:p>
            <a:pPr>
              <a:defRPr/>
            </a:pPr>
            <a:fld id="{EEE4166E-E3CA-4D07-8243-4E3675BAD46F}"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233814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lvl1pPr>
              <a:defRPr/>
            </a:lvl1pPr>
          </a:lstStyle>
          <a:p>
            <a:pPr>
              <a:defRPr/>
            </a:pPr>
            <a:fld id="{721236D8-4DE3-4F62-89A2-61E9B1FEA8ED}" type="datetimeFigureOut">
              <a:rPr lang="ar-SA">
                <a:solidFill>
                  <a:srgbClr val="5B6973"/>
                </a:solidFill>
              </a:rPr>
              <a:pPr>
                <a:defRPr/>
              </a:pPr>
              <a:t>30/12/36</a:t>
            </a:fld>
            <a:endParaRPr lang="ar-SA">
              <a:solidFill>
                <a:srgbClr val="5B6973"/>
              </a:solidFill>
            </a:endParaRPr>
          </a:p>
        </p:txBody>
      </p:sp>
      <p:sp>
        <p:nvSpPr>
          <p:cNvPr id="5"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6" name="Slide Number Placeholder 5"/>
          <p:cNvSpPr>
            <a:spLocks noGrp="1"/>
          </p:cNvSpPr>
          <p:nvPr>
            <p:ph type="sldNum" sz="quarter" idx="12"/>
          </p:nvPr>
        </p:nvSpPr>
        <p:spPr/>
        <p:txBody>
          <a:bodyPr/>
          <a:lstStyle>
            <a:lvl1pPr>
              <a:defRPr/>
            </a:lvl1pPr>
          </a:lstStyle>
          <a:p>
            <a:pPr>
              <a:defRPr/>
            </a:pPr>
            <a:fld id="{5E3B562B-497E-4D1F-B30F-D8FE70562F2F}"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2990946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4" name="Rectangle 6"/>
          <p:cNvSpPr/>
          <p:nvPr/>
        </p:nvSpPr>
        <p:spPr>
          <a:xfrm rot="5400000">
            <a:off x="4591050" y="2409825"/>
            <a:ext cx="6858000" cy="2038350"/>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7"/>
          <p:cNvSpPr/>
          <p:nvPr/>
        </p:nvSpPr>
        <p:spPr>
          <a:xfrm rot="5400000">
            <a:off x="4668044" y="2570956"/>
            <a:ext cx="6858000" cy="1716088"/>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rot="5400000">
            <a:off x="3681413" y="3354387"/>
            <a:ext cx="6858000" cy="149225"/>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7315200" y="274638"/>
            <a:ext cx="1447800" cy="5851525"/>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3"/>
          <p:cNvSpPr>
            <a:spLocks noGrp="1"/>
          </p:cNvSpPr>
          <p:nvPr>
            <p:ph type="dt" sz="half" idx="10"/>
          </p:nvPr>
        </p:nvSpPr>
        <p:spPr/>
        <p:txBody>
          <a:bodyPr/>
          <a:lstStyle>
            <a:lvl1pPr>
              <a:defRPr/>
            </a:lvl1pPr>
          </a:lstStyle>
          <a:p>
            <a:pPr>
              <a:defRPr/>
            </a:pPr>
            <a:fld id="{35641B39-5F2E-4D3A-9988-7C31B073C549}" type="datetimeFigureOut">
              <a:rPr lang="ar-SA">
                <a:solidFill>
                  <a:srgbClr val="5B6973"/>
                </a:solidFill>
              </a:rPr>
              <a:pPr>
                <a:defRPr/>
              </a:pPr>
              <a:t>30/12/36</a:t>
            </a:fld>
            <a:endParaRPr lang="ar-SA">
              <a:solidFill>
                <a:srgbClr val="5B6973"/>
              </a:solidFill>
            </a:endParaRPr>
          </a:p>
        </p:txBody>
      </p:sp>
      <p:sp>
        <p:nvSpPr>
          <p:cNvPr id="8"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9" name="Slide Number Placeholder 5"/>
          <p:cNvSpPr>
            <a:spLocks noGrp="1"/>
          </p:cNvSpPr>
          <p:nvPr>
            <p:ph type="sldNum" sz="quarter" idx="12"/>
          </p:nvPr>
        </p:nvSpPr>
        <p:spPr>
          <a:xfrm>
            <a:off x="6096000" y="6356350"/>
            <a:ext cx="762000" cy="365125"/>
          </a:xfrm>
        </p:spPr>
        <p:txBody>
          <a:bodyPr/>
          <a:lstStyle>
            <a:lvl1pPr>
              <a:defRPr/>
            </a:lvl1pPr>
          </a:lstStyle>
          <a:p>
            <a:pPr>
              <a:defRPr/>
            </a:pPr>
            <a:fld id="{292DEDC4-72AC-417A-8EB8-CC3167504240}"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37173652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68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5"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03194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72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24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5"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70463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29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493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55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252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33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002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805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E7ECED"/>
                </a:solidFill>
              </a:rPr>
              <a:pPr/>
              <a:t>30/12/36</a:t>
            </a:fld>
            <a:endParaRPr lang="ar-SA">
              <a:solidFill>
                <a:srgbClr val="E7ECED"/>
              </a:solidFill>
            </a:endParaRPr>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ar-SA">
              <a:solidFill>
                <a:srgbClr val="E7ECED"/>
              </a:solidFill>
            </a:endParaRPr>
          </a:p>
        </p:txBody>
      </p:sp>
      <p:sp>
        <p:nvSpPr>
          <p:cNvPr id="11" name="TextBox 10"/>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508345D3-4F8D-42E8-B86C-6F696FCBEA8C}" type="slidenum">
              <a:rPr lang="ar-SA" smtClean="0">
                <a:solidFill>
                  <a:srgbClr val="E7ECED"/>
                </a:solidFill>
              </a:rPr>
              <a:pPr/>
              <a:t>‹#›</a:t>
            </a:fld>
            <a:endParaRPr lang="ar-SA">
              <a:solidFill>
                <a:srgbClr val="E7ECED"/>
              </a:solidFill>
            </a:endParaRPr>
          </a:p>
        </p:txBody>
      </p:sp>
      <p:sp>
        <p:nvSpPr>
          <p:cNvPr id="15" name="TextBox 14"/>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Tree>
    <p:extLst>
      <p:ext uri="{BB962C8B-B14F-4D97-AF65-F5344CB8AC3E}">
        <p14:creationId xmlns:p14="http://schemas.microsoft.com/office/powerpoint/2010/main" val="1452437324"/>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390526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553200" y="6245225"/>
            <a:ext cx="2133600" cy="476250"/>
          </a:xfrm>
          <a:prstGeom prst="rect">
            <a:avLst/>
          </a:prstGeom>
        </p:spPr>
        <p:txBody>
          <a:bodyPr/>
          <a:lstStyle>
            <a:lvl1pPr>
              <a:defRPr/>
            </a:lvl1pPr>
          </a:lstStyle>
          <a:p>
            <a:endParaRPr lang="en-US"/>
          </a:p>
        </p:txBody>
      </p:sp>
      <p:sp>
        <p:nvSpPr>
          <p:cNvPr id="3" name="عنصر نائب للتذييل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عنصر نائب لرقم الشريحة 3"/>
          <p:cNvSpPr>
            <a:spLocks noGrp="1"/>
          </p:cNvSpPr>
          <p:nvPr>
            <p:ph type="sldNum" sz="quarter" idx="12"/>
          </p:nvPr>
        </p:nvSpPr>
        <p:spPr>
          <a:xfrm>
            <a:off x="457200" y="6245225"/>
            <a:ext cx="2133600" cy="476250"/>
          </a:xfrm>
          <a:prstGeom prst="rect">
            <a:avLst/>
          </a:prstGeom>
        </p:spPr>
        <p:txBody>
          <a:bodyPr/>
          <a:lstStyle>
            <a:lvl1pPr>
              <a:defRPr/>
            </a:lvl1pPr>
          </a:lstStyle>
          <a:p>
            <a:fld id="{5DEEB26F-F0DD-4B82-9C7C-04EF758E0184}" type="slidenum">
              <a:rPr lang="ar-SA"/>
              <a:pPr/>
              <a:t>‹#›</a:t>
            </a:fld>
            <a:endParaRPr lang="en-US"/>
          </a:p>
        </p:txBody>
      </p:sp>
    </p:spTree>
    <p:extLst>
      <p:ext uri="{BB962C8B-B14F-4D97-AF65-F5344CB8AC3E}">
        <p14:creationId xmlns:p14="http://schemas.microsoft.com/office/powerpoint/2010/main" val="4030395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a:xfrm>
            <a:off x="5791200" y="6356350"/>
            <a:ext cx="2895600" cy="365125"/>
          </a:xfrm>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508345D3-4F8D-42E8-B86C-6F696FCBEA8C}" type="slidenum">
              <a:rPr lang="ar-SA" smtClean="0"/>
              <a:pPr/>
              <a:t>‹#›</a:t>
            </a:fld>
            <a:endParaRPr lang="ar-SA"/>
          </a:p>
        </p:txBody>
      </p:sp>
      <p:sp>
        <p:nvSpPr>
          <p:cNvPr id="11" name="TextBox 10"/>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Tree>
    <p:extLst>
      <p:ext uri="{BB962C8B-B14F-4D97-AF65-F5344CB8AC3E}">
        <p14:creationId xmlns:p14="http://schemas.microsoft.com/office/powerpoint/2010/main" val="97524287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959873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8" name="Footer Placeholder 7"/>
          <p:cNvSpPr>
            <a:spLocks noGrp="1"/>
          </p:cNvSpPr>
          <p:nvPr>
            <p:ph type="ftr" sz="quarter" idx="11"/>
          </p:nvPr>
        </p:nvSpPr>
        <p:spPr/>
        <p:txBody>
          <a:bodyPr/>
          <a:lstStyle/>
          <a:p>
            <a:endParaRPr lang="ar-SA">
              <a:solidFill>
                <a:srgbClr val="5B6973"/>
              </a:solidFill>
            </a:endParaRPr>
          </a:p>
        </p:txBody>
      </p:sp>
      <p:sp>
        <p:nvSpPr>
          <p:cNvPr id="9" name="Slide Number Placeholder 8"/>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775207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4" name="Footer Placeholder 3"/>
          <p:cNvSpPr>
            <a:spLocks noGrp="1"/>
          </p:cNvSpPr>
          <p:nvPr>
            <p:ph type="ftr" sz="quarter" idx="11"/>
          </p:nvPr>
        </p:nvSpPr>
        <p:spPr/>
        <p:txBody>
          <a:bodyPr/>
          <a:lstStyle/>
          <a:p>
            <a:endParaRPr lang="ar-SA">
              <a:solidFill>
                <a:srgbClr val="5B6973"/>
              </a:solidFill>
            </a:endParaRPr>
          </a:p>
        </p:txBody>
      </p:sp>
      <p:sp>
        <p:nvSpPr>
          <p:cNvPr id="5" name="Slide Number Placeholder 4"/>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408674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3" name="Footer Placeholder 2"/>
          <p:cNvSpPr>
            <a:spLocks noGrp="1"/>
          </p:cNvSpPr>
          <p:nvPr>
            <p:ph type="ftr" sz="quarter" idx="11"/>
          </p:nvPr>
        </p:nvSpPr>
        <p:spPr/>
        <p:txBody>
          <a:bodyPr/>
          <a:lstStyle/>
          <a:p>
            <a:endParaRPr lang="ar-SA">
              <a:solidFill>
                <a:srgbClr val="5B6973"/>
              </a:solidFill>
            </a:endParaRPr>
          </a:p>
        </p:txBody>
      </p:sp>
      <p:sp>
        <p:nvSpPr>
          <p:cNvPr id="4" name="Slide Number Placeholder 3"/>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1348188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0582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031650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751526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a:off x="7315200" y="274638"/>
            <a:ext cx="1447800" cy="5851525"/>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6096000" y="6356350"/>
            <a:ext cx="762000" cy="365125"/>
          </a:xfrm>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7985107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29844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92101"/>
            <a:ext cx="8229600" cy="5727700"/>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3" name="عنصر نائب للتاريخ 2"/>
          <p:cNvSpPr>
            <a:spLocks noGrp="1"/>
          </p:cNvSpPr>
          <p:nvPr>
            <p:ph type="dt" sz="half" idx="10"/>
          </p:nvPr>
        </p:nvSpPr>
        <p:spPr>
          <a:xfrm>
            <a:off x="457200" y="6244829"/>
            <a:ext cx="2133600" cy="476250"/>
          </a:xfrm>
          <a:prstGeom prst="rect">
            <a:avLst/>
          </a:prstGeom>
        </p:spPr>
        <p:txBody>
          <a:bodyPr/>
          <a:lstStyle>
            <a:lvl1pPr>
              <a:defRPr/>
            </a:lvl1pPr>
          </a:lstStyle>
          <a:p>
            <a:pPr>
              <a:defRPr/>
            </a:pPr>
            <a:endParaRPr lang="en-US"/>
          </a:p>
        </p:txBody>
      </p:sp>
      <p:sp>
        <p:nvSpPr>
          <p:cNvPr id="4" name="عنصر نائب للتذييل 3"/>
          <p:cNvSpPr>
            <a:spLocks noGrp="1"/>
          </p:cNvSpPr>
          <p:nvPr>
            <p:ph type="ftr" sz="quarter" idx="11"/>
          </p:nvPr>
        </p:nvSpPr>
        <p:spPr>
          <a:xfrm>
            <a:off x="3124200" y="6244829"/>
            <a:ext cx="2895600" cy="476250"/>
          </a:xfrm>
          <a:prstGeom prst="rect">
            <a:avLst/>
          </a:prstGeom>
        </p:spPr>
        <p:txBody>
          <a:bodyPr/>
          <a:lstStyle>
            <a:lvl1pPr>
              <a:defRPr/>
            </a:lvl1pPr>
          </a:lstStyle>
          <a:p>
            <a:pPr>
              <a:defRPr/>
            </a:pPr>
            <a:endParaRPr lang="en-US"/>
          </a:p>
        </p:txBody>
      </p:sp>
      <p:sp>
        <p:nvSpPr>
          <p:cNvPr id="5" name="عنصر نائب لرقم الشريحة 4"/>
          <p:cNvSpPr>
            <a:spLocks noGrp="1"/>
          </p:cNvSpPr>
          <p:nvPr>
            <p:ph type="sldNum" sz="quarter" idx="12"/>
          </p:nvPr>
        </p:nvSpPr>
        <p:spPr>
          <a:xfrm>
            <a:off x="6553200" y="6244829"/>
            <a:ext cx="2133600" cy="476250"/>
          </a:xfrm>
          <a:prstGeom prst="rect">
            <a:avLst/>
          </a:prstGeom>
        </p:spPr>
        <p:txBody>
          <a:bodyPr/>
          <a:lstStyle>
            <a:lvl1pPr>
              <a:defRPr/>
            </a:lvl1pPr>
          </a:lstStyle>
          <a:p>
            <a:pPr>
              <a:defRPr/>
            </a:pPr>
            <a:fld id="{54A86F42-458B-4507-A5E8-01B48E8D56E0}" type="slidenum">
              <a:rPr lang="ar-SA"/>
              <a:pPr>
                <a:defRPr/>
              </a:pPr>
              <a:t>‹#›</a:t>
            </a:fld>
            <a:endParaRPr lang="en-US"/>
          </a:p>
        </p:txBody>
      </p:sp>
    </p:spTree>
    <p:extLst>
      <p:ext uri="{BB962C8B-B14F-4D97-AF65-F5344CB8AC3E}">
        <p14:creationId xmlns:p14="http://schemas.microsoft.com/office/powerpoint/2010/main" val="2381932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50400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940780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277030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endParaRPr lang="ar-SA">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013836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endParaRPr lang="ar-SA">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483959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endParaRPr lang="ar-SA">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9020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064672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endParaRPr lang="ar-SA">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785243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69627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5B6AA9DC-0652-4019-ADAF-752D0FCB4796}" type="datetimeFigureOut">
              <a:rPr lang="ar-SA" smtClean="0">
                <a:solidFill>
                  <a:prstClr val="black">
                    <a:tint val="75000"/>
                  </a:prstClr>
                </a:solidFill>
              </a:rPr>
              <a:pPr/>
              <a:t>30/12/36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endParaRPr lang="ar-SA">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508345D3-4F8D-42E8-B86C-6F696FCBEA8C}"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19632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4" name="Rectangle 9"/>
          <p:cNvSpPr/>
          <p:nvPr/>
        </p:nvSpPr>
        <p:spPr>
          <a:xfrm>
            <a:off x="0" y="2544763"/>
            <a:ext cx="9144000" cy="3255962"/>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6"/>
          <p:cNvSpPr/>
          <p:nvPr/>
        </p:nvSpPr>
        <p:spPr>
          <a:xfrm>
            <a:off x="0" y="2667000"/>
            <a:ext cx="9144000" cy="274002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7"/>
          <p:cNvSpPr/>
          <p:nvPr/>
        </p:nvSpPr>
        <p:spPr>
          <a:xfrm>
            <a:off x="0" y="5478463"/>
            <a:ext cx="9144000" cy="23653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Box 10"/>
          <p:cNvSpPr txBox="1"/>
          <p:nvPr/>
        </p:nvSpPr>
        <p:spPr>
          <a:xfrm>
            <a:off x="3148013" y="4260850"/>
            <a:ext cx="1219200" cy="585788"/>
          </a:xfrm>
          <a:prstGeom prst="rect">
            <a:avLst/>
          </a:prstGeom>
          <a:noFill/>
        </p:spPr>
        <p:txBody>
          <a:bodyPr>
            <a:spAutoFit/>
          </a:bodyPr>
          <a:lstStyle/>
          <a:p>
            <a:pPr fontAlgn="auto">
              <a:spcBef>
                <a:spcPts val="0"/>
              </a:spcBef>
              <a:spcAft>
                <a:spcPts val="0"/>
              </a:spcAft>
              <a:defRPr/>
            </a:pPr>
            <a:r>
              <a:rPr lang="en-US" sz="3200" spc="150" dirty="0">
                <a:solidFill>
                  <a:srgbClr val="98C723"/>
                </a:solidFill>
                <a:latin typeface="Franklin Gothic Book"/>
                <a:sym typeface="Wingdings"/>
              </a:rPr>
              <a:t></a:t>
            </a:r>
            <a:endParaRPr lang="en-US" sz="3200" spc="150" dirty="0">
              <a:solidFill>
                <a:srgbClr val="98C723"/>
              </a:solidFill>
              <a:latin typeface="Franklin Gothic Book"/>
            </a:endParaRPr>
          </a:p>
        </p:txBody>
      </p:sp>
      <p:sp>
        <p:nvSpPr>
          <p:cNvPr id="8" name="TextBox 14"/>
          <p:cNvSpPr txBox="1"/>
          <p:nvPr/>
        </p:nvSpPr>
        <p:spPr>
          <a:xfrm>
            <a:off x="4819650" y="4260850"/>
            <a:ext cx="1219200" cy="585788"/>
          </a:xfrm>
          <a:prstGeom prst="rect">
            <a:avLst/>
          </a:prstGeom>
          <a:noFill/>
        </p:spPr>
        <p:txBody>
          <a:bodyPr>
            <a:spAutoFit/>
          </a:bodyPr>
          <a:lstStyle/>
          <a:p>
            <a:pPr algn="l" fontAlgn="auto">
              <a:spcBef>
                <a:spcPts val="0"/>
              </a:spcBef>
              <a:spcAft>
                <a:spcPts val="0"/>
              </a:spcAft>
              <a:defRPr/>
            </a:pPr>
            <a:r>
              <a:rPr lang="en-US" sz="3200" spc="150" dirty="0">
                <a:solidFill>
                  <a:srgbClr val="98C723"/>
                </a:solidFill>
                <a:latin typeface="Franklin Gothic Book"/>
                <a:sym typeface="Wingdings"/>
              </a:rPr>
              <a:t></a:t>
            </a:r>
            <a:endParaRPr lang="en-US" sz="3200" spc="150" dirty="0">
              <a:solidFill>
                <a:srgbClr val="98C723"/>
              </a:solidFill>
              <a:latin typeface="Franklin Gothic Book"/>
            </a:endParaRPr>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9" name="Date Placeholder 3"/>
          <p:cNvSpPr>
            <a:spLocks noGrp="1"/>
          </p:cNvSpPr>
          <p:nvPr>
            <p:ph type="dt" sz="half" idx="10"/>
          </p:nvPr>
        </p:nvSpPr>
        <p:spPr/>
        <p:txBody>
          <a:bodyPr/>
          <a:lstStyle>
            <a:lvl1pPr>
              <a:defRPr/>
            </a:lvl1pPr>
          </a:lstStyle>
          <a:p>
            <a:pPr>
              <a:defRPr/>
            </a:pPr>
            <a:fld id="{866893AC-DD0A-4B60-A016-CB270CEA4631}" type="datetimeFigureOut">
              <a:rPr lang="ar-SA">
                <a:solidFill>
                  <a:srgbClr val="E7ECED"/>
                </a:solidFill>
              </a:rPr>
              <a:pPr>
                <a:defRPr/>
              </a:pPr>
              <a:t>30/12/36</a:t>
            </a:fld>
            <a:endParaRPr lang="ar-SA">
              <a:solidFill>
                <a:srgbClr val="E7ECED"/>
              </a:solidFill>
            </a:endParaRPr>
          </a:p>
        </p:txBody>
      </p:sp>
      <p:sp>
        <p:nvSpPr>
          <p:cNvPr id="10" name="Footer Placeholder 4"/>
          <p:cNvSpPr>
            <a:spLocks noGrp="1"/>
          </p:cNvSpPr>
          <p:nvPr>
            <p:ph type="ftr" sz="quarter" idx="11"/>
          </p:nvPr>
        </p:nvSpPr>
        <p:spPr>
          <a:xfrm>
            <a:off x="5791200" y="6356350"/>
            <a:ext cx="2895600" cy="365125"/>
          </a:xfrm>
        </p:spPr>
        <p:txBody>
          <a:bodyPr/>
          <a:lstStyle>
            <a:lvl1pPr algn="r">
              <a:defRPr/>
            </a:lvl1pPr>
          </a:lstStyle>
          <a:p>
            <a:pPr>
              <a:defRPr/>
            </a:pPr>
            <a:endParaRPr lang="ar-SA">
              <a:solidFill>
                <a:srgbClr val="E7ECED"/>
              </a:solidFill>
            </a:endParaRPr>
          </a:p>
        </p:txBody>
      </p:sp>
      <p:sp>
        <p:nvSpPr>
          <p:cNvPr id="11" name="Slide Number Placeholder 5"/>
          <p:cNvSpPr>
            <a:spLocks noGrp="1"/>
          </p:cNvSpPr>
          <p:nvPr>
            <p:ph type="sldNum" sz="quarter" idx="12"/>
          </p:nvPr>
        </p:nvSpPr>
        <p:spPr>
          <a:xfrm>
            <a:off x="3962400" y="4392613"/>
            <a:ext cx="1219200" cy="365125"/>
          </a:xfrm>
        </p:spPr>
        <p:txBody>
          <a:bodyPr/>
          <a:lstStyle>
            <a:lvl1pPr algn="ctr">
              <a:defRPr sz="2400" smtClean="0">
                <a:latin typeface="+mj-lt"/>
              </a:defRPr>
            </a:lvl1pPr>
          </a:lstStyle>
          <a:p>
            <a:pPr>
              <a:defRPr/>
            </a:pPr>
            <a:fld id="{2E6E5907-653A-4F79-AE79-A1B1DDD198CD}" type="slidenum">
              <a:rPr lang="ar-SA">
                <a:solidFill>
                  <a:srgbClr val="E7ECED"/>
                </a:solidFill>
              </a:rPr>
              <a:pPr>
                <a:defRPr/>
              </a:pPr>
              <a:t>‹#›</a:t>
            </a:fld>
            <a:endParaRPr lang="ar-SA">
              <a:solidFill>
                <a:srgbClr val="E7ECED"/>
              </a:solidFill>
            </a:endParaRPr>
          </a:p>
        </p:txBody>
      </p:sp>
    </p:spTree>
    <p:extLst>
      <p:ext uri="{BB962C8B-B14F-4D97-AF65-F5344CB8AC3E}">
        <p14:creationId xmlns:p14="http://schemas.microsoft.com/office/powerpoint/2010/main" val="216835799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E7ECED"/>
                </a:solidFill>
              </a:rPr>
              <a:pPr/>
              <a:t>30/12/36</a:t>
            </a:fld>
            <a:endParaRPr lang="ar-SA">
              <a:solidFill>
                <a:srgbClr val="E7ECED"/>
              </a:solidFill>
            </a:endParaRPr>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ar-SA">
              <a:solidFill>
                <a:srgbClr val="E7ECED"/>
              </a:solidFill>
            </a:endParaRPr>
          </a:p>
        </p:txBody>
      </p:sp>
      <p:sp>
        <p:nvSpPr>
          <p:cNvPr id="11" name="TextBox 10"/>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508345D3-4F8D-42E8-B86C-6F696FCBEA8C}" type="slidenum">
              <a:rPr lang="ar-SA" smtClean="0">
                <a:solidFill>
                  <a:srgbClr val="E7ECED"/>
                </a:solidFill>
              </a:rPr>
              <a:pPr/>
              <a:t>‹#›</a:t>
            </a:fld>
            <a:endParaRPr lang="ar-SA">
              <a:solidFill>
                <a:srgbClr val="E7ECED"/>
              </a:solidFill>
            </a:endParaRPr>
          </a:p>
        </p:txBody>
      </p:sp>
      <p:sp>
        <p:nvSpPr>
          <p:cNvPr id="15" name="TextBox 14"/>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Tree>
    <p:extLst>
      <p:ext uri="{BB962C8B-B14F-4D97-AF65-F5344CB8AC3E}">
        <p14:creationId xmlns:p14="http://schemas.microsoft.com/office/powerpoint/2010/main" val="52319642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716946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a:xfrm>
            <a:off x="5791200" y="6356350"/>
            <a:ext cx="2895600" cy="365125"/>
          </a:xfrm>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508345D3-4F8D-42E8-B86C-6F696FCBEA8C}" type="slidenum">
              <a:rPr lang="ar-SA" smtClean="0"/>
              <a:pPr/>
              <a:t>‹#›</a:t>
            </a:fld>
            <a:endParaRPr lang="ar-SA"/>
          </a:p>
        </p:txBody>
      </p:sp>
      <p:sp>
        <p:nvSpPr>
          <p:cNvPr id="11" name="TextBox 10"/>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Tree>
    <p:extLst>
      <p:ext uri="{BB962C8B-B14F-4D97-AF65-F5344CB8AC3E}">
        <p14:creationId xmlns:p14="http://schemas.microsoft.com/office/powerpoint/2010/main" val="278938603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778385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8" name="Footer Placeholder 7"/>
          <p:cNvSpPr>
            <a:spLocks noGrp="1"/>
          </p:cNvSpPr>
          <p:nvPr>
            <p:ph type="ftr" sz="quarter" idx="11"/>
          </p:nvPr>
        </p:nvSpPr>
        <p:spPr/>
        <p:txBody>
          <a:bodyPr/>
          <a:lstStyle/>
          <a:p>
            <a:endParaRPr lang="ar-SA">
              <a:solidFill>
                <a:srgbClr val="5B6973"/>
              </a:solidFill>
            </a:endParaRPr>
          </a:p>
        </p:txBody>
      </p:sp>
      <p:sp>
        <p:nvSpPr>
          <p:cNvPr id="9" name="Slide Number Placeholder 8"/>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1739399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4" name="Footer Placeholder 3"/>
          <p:cNvSpPr>
            <a:spLocks noGrp="1"/>
          </p:cNvSpPr>
          <p:nvPr>
            <p:ph type="ftr" sz="quarter" idx="11"/>
          </p:nvPr>
        </p:nvSpPr>
        <p:spPr/>
        <p:txBody>
          <a:bodyPr/>
          <a:lstStyle/>
          <a:p>
            <a:endParaRPr lang="ar-SA">
              <a:solidFill>
                <a:srgbClr val="5B6973"/>
              </a:solidFill>
            </a:endParaRPr>
          </a:p>
        </p:txBody>
      </p:sp>
      <p:sp>
        <p:nvSpPr>
          <p:cNvPr id="5" name="Slide Number Placeholder 4"/>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44177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3" name="Footer Placeholder 2"/>
          <p:cNvSpPr>
            <a:spLocks noGrp="1"/>
          </p:cNvSpPr>
          <p:nvPr>
            <p:ph type="ftr" sz="quarter" idx="11"/>
          </p:nvPr>
        </p:nvSpPr>
        <p:spPr/>
        <p:txBody>
          <a:bodyPr/>
          <a:lstStyle/>
          <a:p>
            <a:endParaRPr lang="ar-SA">
              <a:solidFill>
                <a:srgbClr val="5B6973"/>
              </a:solidFill>
            </a:endParaRPr>
          </a:p>
        </p:txBody>
      </p:sp>
      <p:sp>
        <p:nvSpPr>
          <p:cNvPr id="4" name="Slide Number Placeholder 3"/>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44384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1456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426626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412165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lvl1pPr>
              <a:defRPr/>
            </a:lvl1pPr>
          </a:lstStyle>
          <a:p>
            <a:pPr>
              <a:defRPr/>
            </a:pPr>
            <a:fld id="{15C0D377-ACAB-4AB4-A105-74D1ECAE57F8}" type="datetimeFigureOut">
              <a:rPr lang="ar-SA">
                <a:solidFill>
                  <a:srgbClr val="5B6973"/>
                </a:solidFill>
              </a:rPr>
              <a:pPr>
                <a:defRPr/>
              </a:pPr>
              <a:t>30/12/36</a:t>
            </a:fld>
            <a:endParaRPr lang="ar-SA">
              <a:solidFill>
                <a:srgbClr val="5B6973"/>
              </a:solidFill>
            </a:endParaRPr>
          </a:p>
        </p:txBody>
      </p:sp>
      <p:sp>
        <p:nvSpPr>
          <p:cNvPr id="5"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6" name="Slide Number Placeholder 5"/>
          <p:cNvSpPr>
            <a:spLocks noGrp="1"/>
          </p:cNvSpPr>
          <p:nvPr>
            <p:ph type="sldNum" sz="quarter" idx="12"/>
          </p:nvPr>
        </p:nvSpPr>
        <p:spPr/>
        <p:txBody>
          <a:bodyPr/>
          <a:lstStyle>
            <a:lvl1pPr>
              <a:defRPr/>
            </a:lvl1pPr>
          </a:lstStyle>
          <a:p>
            <a:pPr>
              <a:defRPr/>
            </a:pPr>
            <a:fld id="{986AAD2E-23A1-4203-B385-7A6DC53279B6}"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411869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a:off x="7315200" y="274638"/>
            <a:ext cx="1447800" cy="5851525"/>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6096000" y="6356350"/>
            <a:ext cx="762000" cy="365125"/>
          </a:xfrm>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52065094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E7ECED"/>
                </a:solidFill>
              </a:rPr>
              <a:pPr/>
              <a:t>30/12/36</a:t>
            </a:fld>
            <a:endParaRPr lang="ar-SA">
              <a:solidFill>
                <a:srgbClr val="E7ECED"/>
              </a:solidFill>
            </a:endParaRPr>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ar-SA">
              <a:solidFill>
                <a:srgbClr val="E7ECED"/>
              </a:solidFill>
            </a:endParaRPr>
          </a:p>
        </p:txBody>
      </p:sp>
      <p:sp>
        <p:nvSpPr>
          <p:cNvPr id="11" name="TextBox 10"/>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508345D3-4F8D-42E8-B86C-6F696FCBEA8C}" type="slidenum">
              <a:rPr lang="ar-SA" smtClean="0">
                <a:solidFill>
                  <a:srgbClr val="E7ECED"/>
                </a:solidFill>
              </a:rPr>
              <a:pPr/>
              <a:t>‹#›</a:t>
            </a:fld>
            <a:endParaRPr lang="ar-SA">
              <a:solidFill>
                <a:srgbClr val="E7ECED"/>
              </a:solidFill>
            </a:endParaRPr>
          </a:p>
        </p:txBody>
      </p:sp>
      <p:sp>
        <p:nvSpPr>
          <p:cNvPr id="15" name="TextBox 14"/>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Tree>
    <p:extLst>
      <p:ext uri="{BB962C8B-B14F-4D97-AF65-F5344CB8AC3E}">
        <p14:creationId xmlns:p14="http://schemas.microsoft.com/office/powerpoint/2010/main" val="404907605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98378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a:xfrm>
            <a:off x="5791200" y="6356350"/>
            <a:ext cx="2895600" cy="365125"/>
          </a:xfrm>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508345D3-4F8D-42E8-B86C-6F696FCBEA8C}" type="slidenum">
              <a:rPr lang="ar-SA" smtClean="0"/>
              <a:pPr/>
              <a:t>‹#›</a:t>
            </a:fld>
            <a:endParaRPr lang="ar-SA"/>
          </a:p>
        </p:txBody>
      </p:sp>
      <p:sp>
        <p:nvSpPr>
          <p:cNvPr id="11" name="TextBox 10"/>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Tree>
    <p:extLst>
      <p:ext uri="{BB962C8B-B14F-4D97-AF65-F5344CB8AC3E}">
        <p14:creationId xmlns:p14="http://schemas.microsoft.com/office/powerpoint/2010/main" val="308621688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3957211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8" name="Footer Placeholder 7"/>
          <p:cNvSpPr>
            <a:spLocks noGrp="1"/>
          </p:cNvSpPr>
          <p:nvPr>
            <p:ph type="ftr" sz="quarter" idx="11"/>
          </p:nvPr>
        </p:nvSpPr>
        <p:spPr/>
        <p:txBody>
          <a:bodyPr/>
          <a:lstStyle/>
          <a:p>
            <a:endParaRPr lang="ar-SA">
              <a:solidFill>
                <a:srgbClr val="5B6973"/>
              </a:solidFill>
            </a:endParaRPr>
          </a:p>
        </p:txBody>
      </p:sp>
      <p:sp>
        <p:nvSpPr>
          <p:cNvPr id="9" name="Slide Number Placeholder 8"/>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1837207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4" name="Footer Placeholder 3"/>
          <p:cNvSpPr>
            <a:spLocks noGrp="1"/>
          </p:cNvSpPr>
          <p:nvPr>
            <p:ph type="ftr" sz="quarter" idx="11"/>
          </p:nvPr>
        </p:nvSpPr>
        <p:spPr/>
        <p:txBody>
          <a:bodyPr/>
          <a:lstStyle/>
          <a:p>
            <a:endParaRPr lang="ar-SA">
              <a:solidFill>
                <a:srgbClr val="5B6973"/>
              </a:solidFill>
            </a:endParaRPr>
          </a:p>
        </p:txBody>
      </p:sp>
      <p:sp>
        <p:nvSpPr>
          <p:cNvPr id="5" name="Slide Number Placeholder 4"/>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353162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3" name="Footer Placeholder 2"/>
          <p:cNvSpPr>
            <a:spLocks noGrp="1"/>
          </p:cNvSpPr>
          <p:nvPr>
            <p:ph type="ftr" sz="quarter" idx="11"/>
          </p:nvPr>
        </p:nvSpPr>
        <p:spPr/>
        <p:txBody>
          <a:bodyPr/>
          <a:lstStyle/>
          <a:p>
            <a:endParaRPr lang="ar-SA">
              <a:solidFill>
                <a:srgbClr val="5B6973"/>
              </a:solidFill>
            </a:endParaRPr>
          </a:p>
        </p:txBody>
      </p:sp>
      <p:sp>
        <p:nvSpPr>
          <p:cNvPr id="4" name="Slide Number Placeholder 3"/>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607073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2496278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423170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4" name="Rectangle 6"/>
          <p:cNvSpPr/>
          <p:nvPr/>
        </p:nvSpPr>
        <p:spPr>
          <a:xfrm>
            <a:off x="0" y="2544763"/>
            <a:ext cx="9144000" cy="3255962"/>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7"/>
          <p:cNvSpPr/>
          <p:nvPr/>
        </p:nvSpPr>
        <p:spPr>
          <a:xfrm>
            <a:off x="0" y="2667000"/>
            <a:ext cx="9144000" cy="2740025"/>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a:off x="0" y="5478463"/>
            <a:ext cx="9144000" cy="23653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Box 10"/>
          <p:cNvSpPr txBox="1"/>
          <p:nvPr/>
        </p:nvSpPr>
        <p:spPr>
          <a:xfrm>
            <a:off x="4819650" y="4260850"/>
            <a:ext cx="1219200" cy="585788"/>
          </a:xfrm>
          <a:prstGeom prst="rect">
            <a:avLst/>
          </a:prstGeom>
          <a:noFill/>
        </p:spPr>
        <p:txBody>
          <a:bodyPr>
            <a:spAutoFit/>
          </a:bodyPr>
          <a:lstStyle/>
          <a:p>
            <a:pPr algn="l" fontAlgn="auto">
              <a:spcBef>
                <a:spcPts val="0"/>
              </a:spcBef>
              <a:spcAft>
                <a:spcPts val="0"/>
              </a:spcAft>
              <a:defRPr/>
            </a:pPr>
            <a:r>
              <a:rPr lang="en-US" sz="3200" spc="150" dirty="0">
                <a:solidFill>
                  <a:srgbClr val="FFFFFF"/>
                </a:solidFill>
                <a:latin typeface="Franklin Gothic Book"/>
                <a:sym typeface="Wingdings"/>
              </a:rPr>
              <a:t></a:t>
            </a:r>
            <a:endParaRPr lang="en-US" sz="3200" spc="150" dirty="0">
              <a:solidFill>
                <a:srgbClr val="FFFFFF"/>
              </a:solidFill>
              <a:latin typeface="Franklin Gothic Book"/>
            </a:endParaRPr>
          </a:p>
        </p:txBody>
      </p:sp>
      <p:sp>
        <p:nvSpPr>
          <p:cNvPr id="8" name="TextBox 11"/>
          <p:cNvSpPr txBox="1"/>
          <p:nvPr/>
        </p:nvSpPr>
        <p:spPr>
          <a:xfrm>
            <a:off x="3148013" y="4260850"/>
            <a:ext cx="1219200" cy="585788"/>
          </a:xfrm>
          <a:prstGeom prst="rect">
            <a:avLst/>
          </a:prstGeom>
          <a:noFill/>
        </p:spPr>
        <p:txBody>
          <a:bodyPr>
            <a:spAutoFit/>
          </a:bodyPr>
          <a:lstStyle/>
          <a:p>
            <a:pPr fontAlgn="auto">
              <a:spcBef>
                <a:spcPts val="0"/>
              </a:spcBef>
              <a:spcAft>
                <a:spcPts val="0"/>
              </a:spcAft>
              <a:defRPr/>
            </a:pPr>
            <a:r>
              <a:rPr lang="en-US" sz="3200" spc="150" dirty="0">
                <a:solidFill>
                  <a:srgbClr val="FFFFFF"/>
                </a:solidFill>
                <a:latin typeface="Franklin Gothic Book"/>
                <a:sym typeface="Wingdings"/>
              </a:rPr>
              <a:t></a:t>
            </a:r>
            <a:endParaRPr lang="en-US" sz="3200" spc="150" dirty="0">
              <a:solidFill>
                <a:srgbClr val="FFFFFF"/>
              </a:solidFill>
              <a:latin typeface="Franklin Gothic Book"/>
            </a:endParaRPr>
          </a:p>
        </p:txBody>
      </p:sp>
      <p:sp>
        <p:nvSpPr>
          <p:cNvPr id="2" name="Title 1"/>
          <p:cNvSpPr>
            <a:spLocks noGrp="1"/>
          </p:cNvSpPr>
          <p:nvPr>
            <p:ph type="title"/>
          </p:nvPr>
        </p:nvSpPr>
        <p:spPr>
          <a:xfrm>
            <a:off x="228599" y="2819400"/>
            <a:ext cx="8686800" cy="1463040"/>
          </a:xfrm>
        </p:spPr>
        <p:txBody>
          <a:bodyPr anchor="b">
            <a:noAutofit/>
          </a:bodyPr>
          <a:lstStyle>
            <a:lvl1pPr algn="ctr">
              <a:defRPr sz="72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9" name="Date Placeholder 3"/>
          <p:cNvSpPr>
            <a:spLocks noGrp="1"/>
          </p:cNvSpPr>
          <p:nvPr>
            <p:ph type="dt" sz="half" idx="10"/>
          </p:nvPr>
        </p:nvSpPr>
        <p:spPr/>
        <p:txBody>
          <a:bodyPr/>
          <a:lstStyle>
            <a:lvl1pPr>
              <a:defRPr/>
            </a:lvl1pPr>
          </a:lstStyle>
          <a:p>
            <a:pPr>
              <a:defRPr/>
            </a:pPr>
            <a:fld id="{3CF7165C-8888-4CC7-90AA-A25868C78BCC}" type="datetimeFigureOut">
              <a:rPr lang="ar-SA">
                <a:solidFill>
                  <a:srgbClr val="5B6973"/>
                </a:solidFill>
              </a:rPr>
              <a:pPr>
                <a:defRPr/>
              </a:pPr>
              <a:t>30/12/36</a:t>
            </a:fld>
            <a:endParaRPr lang="ar-SA">
              <a:solidFill>
                <a:srgbClr val="5B6973"/>
              </a:solidFill>
            </a:endParaRPr>
          </a:p>
        </p:txBody>
      </p:sp>
      <p:sp>
        <p:nvSpPr>
          <p:cNvPr id="10" name="Footer Placeholder 4"/>
          <p:cNvSpPr>
            <a:spLocks noGrp="1"/>
          </p:cNvSpPr>
          <p:nvPr>
            <p:ph type="ftr" sz="quarter" idx="11"/>
          </p:nvPr>
        </p:nvSpPr>
        <p:spPr>
          <a:xfrm>
            <a:off x="5791200" y="6356350"/>
            <a:ext cx="2895600" cy="365125"/>
          </a:xfrm>
        </p:spPr>
        <p:txBody>
          <a:bodyPr/>
          <a:lstStyle>
            <a:lvl1pPr>
              <a:defRPr/>
            </a:lvl1pPr>
          </a:lstStyle>
          <a:p>
            <a:pPr>
              <a:defRPr/>
            </a:pPr>
            <a:endParaRPr lang="ar-SA">
              <a:solidFill>
                <a:srgbClr val="5B6973"/>
              </a:solidFill>
            </a:endParaRPr>
          </a:p>
        </p:txBody>
      </p:sp>
      <p:sp>
        <p:nvSpPr>
          <p:cNvPr id="11" name="Slide Number Placeholder 5"/>
          <p:cNvSpPr>
            <a:spLocks noGrp="1"/>
          </p:cNvSpPr>
          <p:nvPr>
            <p:ph type="sldNum" sz="quarter" idx="12"/>
          </p:nvPr>
        </p:nvSpPr>
        <p:spPr>
          <a:xfrm>
            <a:off x="3959225" y="4389438"/>
            <a:ext cx="1216025" cy="365125"/>
          </a:xfrm>
        </p:spPr>
        <p:txBody>
          <a:bodyPr/>
          <a:lstStyle>
            <a:lvl1pPr algn="ctr">
              <a:defRPr sz="2400" smtClean="0">
                <a:solidFill>
                  <a:srgbClr val="FFFFFF"/>
                </a:solidFill>
              </a:defRPr>
            </a:lvl1pPr>
          </a:lstStyle>
          <a:p>
            <a:pPr>
              <a:defRPr/>
            </a:pPr>
            <a:fld id="{4BD420C3-D9CC-4D4F-824A-827F63401970}" type="slidenum">
              <a:rPr lang="ar-SA"/>
              <a:pPr>
                <a:defRPr/>
              </a:pPr>
              <a:t>‹#›</a:t>
            </a:fld>
            <a:endParaRPr lang="ar-SA"/>
          </a:p>
        </p:txBody>
      </p:sp>
    </p:spTree>
    <p:extLst>
      <p:ext uri="{BB962C8B-B14F-4D97-AF65-F5344CB8AC3E}">
        <p14:creationId xmlns:p14="http://schemas.microsoft.com/office/powerpoint/2010/main" val="77295380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1820144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a:off x="7315200" y="274638"/>
            <a:ext cx="1447800" cy="5851525"/>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6096000" y="6356350"/>
            <a:ext cx="762000" cy="365125"/>
          </a:xfrm>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09117562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08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856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63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4"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459149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459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4"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616438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018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4"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39403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3"/>
          <p:cNvSpPr>
            <a:spLocks noGrp="1"/>
          </p:cNvSpPr>
          <p:nvPr>
            <p:ph type="dt" sz="half" idx="10"/>
          </p:nvPr>
        </p:nvSpPr>
        <p:spPr/>
        <p:txBody>
          <a:bodyPr/>
          <a:lstStyle>
            <a:lvl1pPr>
              <a:defRPr/>
            </a:lvl1pPr>
          </a:lstStyle>
          <a:p>
            <a:pPr>
              <a:defRPr/>
            </a:pPr>
            <a:fld id="{DE5D0BEA-154F-4832-A318-C1B6EA68452D}" type="datetimeFigureOut">
              <a:rPr lang="ar-SA">
                <a:solidFill>
                  <a:srgbClr val="5B6973"/>
                </a:solidFill>
              </a:rPr>
              <a:pPr>
                <a:defRPr/>
              </a:pPr>
              <a:t>30/12/36</a:t>
            </a:fld>
            <a:endParaRPr lang="ar-SA">
              <a:solidFill>
                <a:srgbClr val="5B6973"/>
              </a:solidFill>
            </a:endParaRPr>
          </a:p>
        </p:txBody>
      </p:sp>
      <p:sp>
        <p:nvSpPr>
          <p:cNvPr id="6"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7" name="Slide Number Placeholder 5"/>
          <p:cNvSpPr>
            <a:spLocks noGrp="1"/>
          </p:cNvSpPr>
          <p:nvPr>
            <p:ph type="sldNum" sz="quarter" idx="12"/>
          </p:nvPr>
        </p:nvSpPr>
        <p:spPr/>
        <p:txBody>
          <a:bodyPr/>
          <a:lstStyle>
            <a:lvl1pPr>
              <a:defRPr/>
            </a:lvl1pPr>
          </a:lstStyle>
          <a:p>
            <a:pPr>
              <a:defRPr/>
            </a:pPr>
            <a:fld id="{1CE58669-3D53-4CF0-B639-FE982BF1DD30}"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2761438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5510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E7ECED"/>
                </a:solidFill>
              </a:rPr>
              <a:pPr/>
              <a:t>30/12/36</a:t>
            </a:fld>
            <a:endParaRPr lang="ar-SA">
              <a:solidFill>
                <a:srgbClr val="E7ECED"/>
              </a:solidFill>
            </a:endParaRPr>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ar-SA">
              <a:solidFill>
                <a:srgbClr val="E7ECED"/>
              </a:solidFill>
            </a:endParaRPr>
          </a:p>
        </p:txBody>
      </p:sp>
      <p:sp>
        <p:nvSpPr>
          <p:cNvPr id="11" name="TextBox 10"/>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508345D3-4F8D-42E8-B86C-6F696FCBEA8C}" type="slidenum">
              <a:rPr lang="ar-SA" smtClean="0">
                <a:solidFill>
                  <a:srgbClr val="E7ECED"/>
                </a:solidFill>
              </a:rPr>
              <a:pPr/>
              <a:t>‹#›</a:t>
            </a:fld>
            <a:endParaRPr lang="ar-SA">
              <a:solidFill>
                <a:srgbClr val="E7ECED"/>
              </a:solidFill>
            </a:endParaRPr>
          </a:p>
        </p:txBody>
      </p:sp>
      <p:sp>
        <p:nvSpPr>
          <p:cNvPr id="15" name="TextBox 14"/>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98C723"/>
                </a:solidFill>
                <a:latin typeface="Franklin Gothic Book"/>
                <a:cs typeface="+mn-cs"/>
                <a:sym typeface="Wingdings"/>
              </a:rPr>
              <a:t></a:t>
            </a:r>
            <a:endParaRPr lang="en-US" sz="3200" spc="150" dirty="0">
              <a:solidFill>
                <a:srgbClr val="98C723"/>
              </a:solidFill>
              <a:latin typeface="Franklin Gothic Book"/>
              <a:cs typeface="+mn-cs"/>
            </a:endParaRPr>
          </a:p>
        </p:txBody>
      </p:sp>
    </p:spTree>
    <p:extLst>
      <p:ext uri="{BB962C8B-B14F-4D97-AF65-F5344CB8AC3E}">
        <p14:creationId xmlns:p14="http://schemas.microsoft.com/office/powerpoint/2010/main" val="2712839795"/>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160565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a:xfrm>
            <a:off x="5791200" y="6356350"/>
            <a:ext cx="2895600" cy="365125"/>
          </a:xfrm>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508345D3-4F8D-42E8-B86C-6F696FCBEA8C}" type="slidenum">
              <a:rPr lang="ar-SA" smtClean="0"/>
              <a:pPr/>
              <a:t>‹#›</a:t>
            </a:fld>
            <a:endParaRPr lang="ar-SA"/>
          </a:p>
        </p:txBody>
      </p:sp>
      <p:sp>
        <p:nvSpPr>
          <p:cNvPr id="11" name="TextBox 10"/>
          <p:cNvSpPr txBox="1"/>
          <p:nvPr/>
        </p:nvSpPr>
        <p:spPr>
          <a:xfrm>
            <a:off x="4818888" y="4261104"/>
            <a:ext cx="1219200" cy="584775"/>
          </a:xfrm>
          <a:prstGeom prst="rect">
            <a:avLst/>
          </a:prstGeom>
          <a:noFill/>
        </p:spPr>
        <p:txBody>
          <a:bodyPr wrap="square" rtlCol="0">
            <a:spAutoFit/>
          </a:bodyPr>
          <a:lstStyle/>
          <a:p>
            <a:pPr algn="l"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fontAlgn="auto">
              <a:spcBef>
                <a:spcPts val="0"/>
              </a:spcBef>
              <a:spcAft>
                <a:spcPts val="0"/>
              </a:spcAft>
            </a:pPr>
            <a:r>
              <a:rPr lang="en-US" sz="3200" spc="150" dirty="0" smtClean="0">
                <a:solidFill>
                  <a:srgbClr val="FFFFFF"/>
                </a:solidFill>
                <a:latin typeface="Franklin Gothic Book"/>
                <a:cs typeface="+mn-cs"/>
                <a:sym typeface="Wingdings"/>
              </a:rPr>
              <a:t></a:t>
            </a:r>
            <a:endParaRPr lang="en-US" sz="3200" spc="150" dirty="0">
              <a:solidFill>
                <a:srgbClr val="FFFFFF"/>
              </a:solidFill>
              <a:latin typeface="Franklin Gothic Book"/>
              <a:cs typeface="+mn-cs"/>
            </a:endParaRPr>
          </a:p>
        </p:txBody>
      </p:sp>
    </p:spTree>
    <p:extLst>
      <p:ext uri="{BB962C8B-B14F-4D97-AF65-F5344CB8AC3E}">
        <p14:creationId xmlns:p14="http://schemas.microsoft.com/office/powerpoint/2010/main" val="175700973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500610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8" name="Footer Placeholder 7"/>
          <p:cNvSpPr>
            <a:spLocks noGrp="1"/>
          </p:cNvSpPr>
          <p:nvPr>
            <p:ph type="ftr" sz="quarter" idx="11"/>
          </p:nvPr>
        </p:nvSpPr>
        <p:spPr/>
        <p:txBody>
          <a:bodyPr/>
          <a:lstStyle/>
          <a:p>
            <a:endParaRPr lang="ar-SA">
              <a:solidFill>
                <a:srgbClr val="5B6973"/>
              </a:solidFill>
            </a:endParaRPr>
          </a:p>
        </p:txBody>
      </p:sp>
      <p:sp>
        <p:nvSpPr>
          <p:cNvPr id="9" name="Slide Number Placeholder 8"/>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339895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4" name="Footer Placeholder 3"/>
          <p:cNvSpPr>
            <a:spLocks noGrp="1"/>
          </p:cNvSpPr>
          <p:nvPr>
            <p:ph type="ftr" sz="quarter" idx="11"/>
          </p:nvPr>
        </p:nvSpPr>
        <p:spPr/>
        <p:txBody>
          <a:bodyPr/>
          <a:lstStyle/>
          <a:p>
            <a:endParaRPr lang="ar-SA">
              <a:solidFill>
                <a:srgbClr val="5B6973"/>
              </a:solidFill>
            </a:endParaRPr>
          </a:p>
        </p:txBody>
      </p:sp>
      <p:sp>
        <p:nvSpPr>
          <p:cNvPr id="5" name="Slide Number Placeholder 4"/>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5853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3" name="Footer Placeholder 2"/>
          <p:cNvSpPr>
            <a:spLocks noGrp="1"/>
          </p:cNvSpPr>
          <p:nvPr>
            <p:ph type="ftr" sz="quarter" idx="11"/>
          </p:nvPr>
        </p:nvSpPr>
        <p:spPr/>
        <p:txBody>
          <a:bodyPr/>
          <a:lstStyle/>
          <a:p>
            <a:endParaRPr lang="ar-SA">
              <a:solidFill>
                <a:srgbClr val="5B6973"/>
              </a:solidFill>
            </a:endParaRPr>
          </a:p>
        </p:txBody>
      </p:sp>
      <p:sp>
        <p:nvSpPr>
          <p:cNvPr id="4" name="Slide Number Placeholder 3"/>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1005879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6274804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5" name="Date Placeholder 4"/>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6" name="Footer Placeholder 5"/>
          <p:cNvSpPr>
            <a:spLocks noGrp="1"/>
          </p:cNvSpPr>
          <p:nvPr>
            <p:ph type="ftr" sz="quarter" idx="11"/>
          </p:nvPr>
        </p:nvSpPr>
        <p:spPr/>
        <p:txBody>
          <a:bodyPr/>
          <a:lstStyle/>
          <a:p>
            <a:endParaRPr lang="ar-SA">
              <a:solidFill>
                <a:srgbClr val="5B6973"/>
              </a:solidFill>
            </a:endParaRPr>
          </a:p>
        </p:txBody>
      </p:sp>
      <p:sp>
        <p:nvSpPr>
          <p:cNvPr id="7" name="Slide Number Placeholder 6"/>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9252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3"/>
          <p:cNvSpPr>
            <a:spLocks noGrp="1"/>
          </p:cNvSpPr>
          <p:nvPr>
            <p:ph type="dt" sz="half" idx="10"/>
          </p:nvPr>
        </p:nvSpPr>
        <p:spPr/>
        <p:txBody>
          <a:bodyPr/>
          <a:lstStyle>
            <a:lvl1pPr>
              <a:defRPr/>
            </a:lvl1pPr>
          </a:lstStyle>
          <a:p>
            <a:pPr>
              <a:defRPr/>
            </a:pPr>
            <a:fld id="{C5800CCD-E9BF-4785-BE3B-D7CDE8F60A7F}" type="datetimeFigureOut">
              <a:rPr lang="ar-SA">
                <a:solidFill>
                  <a:srgbClr val="5B6973"/>
                </a:solidFill>
              </a:rPr>
              <a:pPr>
                <a:defRPr/>
              </a:pPr>
              <a:t>30/12/36</a:t>
            </a:fld>
            <a:endParaRPr lang="ar-SA">
              <a:solidFill>
                <a:srgbClr val="5B6973"/>
              </a:solidFill>
            </a:endParaRPr>
          </a:p>
        </p:txBody>
      </p:sp>
      <p:sp>
        <p:nvSpPr>
          <p:cNvPr id="8" name="Footer Placeholder 4"/>
          <p:cNvSpPr>
            <a:spLocks noGrp="1"/>
          </p:cNvSpPr>
          <p:nvPr>
            <p:ph type="ftr" sz="quarter" idx="11"/>
          </p:nvPr>
        </p:nvSpPr>
        <p:spPr/>
        <p:txBody>
          <a:bodyPr/>
          <a:lstStyle>
            <a:lvl1pPr>
              <a:defRPr/>
            </a:lvl1pPr>
          </a:lstStyle>
          <a:p>
            <a:pPr>
              <a:defRPr/>
            </a:pPr>
            <a:endParaRPr lang="ar-SA">
              <a:solidFill>
                <a:srgbClr val="5B6973"/>
              </a:solidFill>
            </a:endParaRPr>
          </a:p>
        </p:txBody>
      </p:sp>
      <p:sp>
        <p:nvSpPr>
          <p:cNvPr id="9" name="Slide Number Placeholder 5"/>
          <p:cNvSpPr>
            <a:spLocks noGrp="1"/>
          </p:cNvSpPr>
          <p:nvPr>
            <p:ph type="sldNum" sz="quarter" idx="12"/>
          </p:nvPr>
        </p:nvSpPr>
        <p:spPr/>
        <p:txBody>
          <a:bodyPr/>
          <a:lstStyle>
            <a:lvl1pPr>
              <a:defRPr/>
            </a:lvl1pPr>
          </a:lstStyle>
          <a:p>
            <a:pPr>
              <a:defRPr/>
            </a:pPr>
            <a:fld id="{FCD34327-6494-46C7-8995-0B323873EF30}" type="slidenum">
              <a:rPr lang="ar-SA">
                <a:solidFill>
                  <a:srgbClr val="5B6973"/>
                </a:solidFill>
              </a:rPr>
              <a:pPr>
                <a:defRPr/>
              </a:pPr>
              <a:t>‹#›</a:t>
            </a:fld>
            <a:endParaRPr lang="ar-SA">
              <a:solidFill>
                <a:srgbClr val="5B6973"/>
              </a:solidFill>
            </a:endParaRPr>
          </a:p>
        </p:txBody>
      </p:sp>
    </p:spTree>
    <p:extLst>
      <p:ext uri="{BB962C8B-B14F-4D97-AF65-F5344CB8AC3E}">
        <p14:creationId xmlns:p14="http://schemas.microsoft.com/office/powerpoint/2010/main" val="2830556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p:txBody>
          <a:bodyPr/>
          <a:lstStyle/>
          <a:p>
            <a:fld id="{508345D3-4F8D-42E8-B86C-6F696FCBEA8C}" type="slidenum">
              <a:rPr lang="ar-SA" smtClean="0">
                <a:solidFill>
                  <a:srgbClr val="5B6973"/>
                </a:solidFill>
              </a:rPr>
              <a:pPr/>
              <a:t>‹#›</a:t>
            </a:fld>
            <a:endParaRPr lang="ar-SA">
              <a:solidFill>
                <a:srgbClr val="5B6973"/>
              </a:solidFill>
            </a:endParaRPr>
          </a:p>
        </p:txBody>
      </p:sp>
    </p:spTree>
    <p:extLst>
      <p:ext uri="{BB962C8B-B14F-4D97-AF65-F5344CB8AC3E}">
        <p14:creationId xmlns:p14="http://schemas.microsoft.com/office/powerpoint/2010/main" val="2133074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Vertical Title 1"/>
          <p:cNvSpPr>
            <a:spLocks noGrp="1"/>
          </p:cNvSpPr>
          <p:nvPr>
            <p:ph type="title" orient="vert"/>
          </p:nvPr>
        </p:nvSpPr>
        <p:spPr>
          <a:xfrm>
            <a:off x="7315200" y="274638"/>
            <a:ext cx="1447800" cy="5851525"/>
          </a:xfrm>
        </p:spPr>
        <p:txBody>
          <a:bodyPr vert="eaVert" anchor="b"/>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5B6AA9DC-0652-4019-ADAF-752D0FCB4796}" type="datetimeFigureOut">
              <a:rPr lang="ar-SA" smtClean="0">
                <a:solidFill>
                  <a:srgbClr val="5B6973"/>
                </a:solidFill>
              </a:rPr>
              <a:pPr/>
              <a:t>30/12/36</a:t>
            </a:fld>
            <a:endParaRPr lang="ar-SA">
              <a:solidFill>
                <a:srgbClr val="5B6973"/>
              </a:solidFill>
            </a:endParaRPr>
          </a:p>
        </p:txBody>
      </p:sp>
      <p:sp>
        <p:nvSpPr>
          <p:cNvPr id="5" name="Footer Placeholder 4"/>
          <p:cNvSpPr>
            <a:spLocks noGrp="1"/>
          </p:cNvSpPr>
          <p:nvPr>
            <p:ph type="ftr" sz="quarter" idx="11"/>
          </p:nvPr>
        </p:nvSpPr>
        <p:spPr/>
        <p:txBody>
          <a:bodyPr/>
          <a:lstStyle/>
          <a:p>
            <a:endParaRPr lang="ar-SA">
              <a:solidFill>
                <a:srgbClr val="5B6973"/>
              </a:solidFill>
            </a:endParaRPr>
          </a:p>
        </p:txBody>
      </p:sp>
      <p:sp>
        <p:nvSpPr>
          <p:cNvPr id="6" name="Slide Number Placeholder 5"/>
          <p:cNvSpPr>
            <a:spLocks noGrp="1"/>
          </p:cNvSpPr>
          <p:nvPr>
            <p:ph type="sldNum" sz="quarter" idx="12"/>
          </p:nvPr>
        </p:nvSpPr>
        <p:spPr>
          <a:xfrm>
            <a:off x="6096000" y="6356350"/>
            <a:ext cx="762000" cy="365125"/>
          </a:xfrm>
        </p:spPr>
        <p:txBody>
          <a:bodyPr/>
          <a:lstStyle/>
          <a:p>
            <a:fld id="{508345D3-4F8D-42E8-B86C-6F696FCBEA8C}" type="slidenum">
              <a:rPr lang="ar-SA" smtClean="0">
                <a:solidFill>
                  <a:srgbClr val="5B6973"/>
                </a:solidFill>
              </a:rPr>
              <a:pPr/>
              <a:t>‹#›</a:t>
            </a:fld>
            <a:endParaRPr lang="ar-SA">
              <a:solidFill>
                <a:srgbClr val="5B6973"/>
              </a:solidFill>
            </a:endParaRPr>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72485651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61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7226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عنوان ومحتوى">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xfrm>
            <a:off x="7932374" y="6569686"/>
            <a:ext cx="1056117" cy="270030"/>
          </a:xfrm>
          <a:prstGeom prst="rect">
            <a:avLst/>
          </a:prstGeom>
        </p:spPr>
        <p:txBody>
          <a:bodyPr/>
          <a:lstStyle>
            <a:lvl1pPr algn="ctr">
              <a:defRPr/>
            </a:lvl1pPr>
          </a:lstStyle>
          <a:p>
            <a:pPr>
              <a:defRPr/>
            </a:pPr>
            <a:fld id="{436CDADE-00BF-4513-8A5C-411AE396B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735557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026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7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10.xml"/><Relationship Id="rId1" Type="http://schemas.openxmlformats.org/officeDocument/2006/relationships/slideLayout" Target="../slideLayouts/slideLayout2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2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12.xml"/><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1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1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17.xml"/><Relationship Id="rId1" Type="http://schemas.openxmlformats.org/officeDocument/2006/relationships/slideLayout" Target="../slideLayouts/slideLayout7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theme" Target="../theme/theme18.xml"/><Relationship Id="rId1" Type="http://schemas.openxmlformats.org/officeDocument/2006/relationships/slideLayout" Target="../slideLayouts/slideLayout73.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jpe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heme" Target="../theme/theme19.xml"/><Relationship Id="rId7" Type="http://schemas.openxmlformats.org/officeDocument/2006/relationships/image" Target="../media/image3.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heme" Target="../theme/theme20.xml"/><Relationship Id="rId7" Type="http://schemas.openxmlformats.org/officeDocument/2006/relationships/image" Target="../media/image3.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heme" Target="../theme/theme21.xml"/><Relationship Id="rId7" Type="http://schemas.openxmlformats.org/officeDocument/2006/relationships/image" Target="../media/image3.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theme" Target="../theme/theme22.xml"/><Relationship Id="rId1" Type="http://schemas.openxmlformats.org/officeDocument/2006/relationships/slideLayout" Target="../slideLayouts/slideLayout80.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theme" Target="../theme/theme24.xml"/><Relationship Id="rId1" Type="http://schemas.openxmlformats.org/officeDocument/2006/relationships/slideLayout" Target="../slideLayouts/slideLayout9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jpeg"/></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heme" Target="../theme/theme25.xml"/><Relationship Id="rId7" Type="http://schemas.openxmlformats.org/officeDocument/2006/relationships/image" Target="../media/image3.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theme" Target="../theme/theme26.xml"/><Relationship Id="rId1" Type="http://schemas.openxmlformats.org/officeDocument/2006/relationships/slideLayout" Target="../slideLayouts/slideLayout95.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jpe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theme" Target="../theme/theme27.xml"/><Relationship Id="rId1" Type="http://schemas.openxmlformats.org/officeDocument/2006/relationships/slideLayout" Target="../slideLayouts/slideLayout96.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heme" Target="../theme/theme3.xml"/><Relationship Id="rId7"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heme" Target="../theme/theme5.xml"/><Relationship Id="rId7"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2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2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p>
        </p:txBody>
      </p:sp>
      <p:sp>
        <p:nvSpPr>
          <p:cNvPr id="20" name="مربع نص 19"/>
          <p:cNvSpPr txBox="1"/>
          <p:nvPr/>
        </p:nvSpPr>
        <p:spPr>
          <a:xfrm>
            <a:off x="1092043" y="6542939"/>
            <a:ext cx="1548000" cy="219291"/>
          </a:xfrm>
          <a:prstGeom prst="rect">
            <a:avLst/>
          </a:prstGeom>
          <a:noFill/>
        </p:spPr>
        <p:txBody>
          <a:bodyPr wrap="square" rtlCol="1">
            <a:spAutoFit/>
          </a:bodyPr>
          <a:lstStyle/>
          <a:p>
            <a:r>
              <a:rPr lang="ar-SA" sz="825" dirty="0" smtClean="0">
                <a:solidFill>
                  <a:schemeClr val="accent5">
                    <a:lumMod val="75000"/>
                  </a:schemeClr>
                </a:solidFill>
                <a:cs typeface="mohammad bold art 1" pitchFamily="2" charset="-78"/>
              </a:rPr>
              <a:t>البرنامج التدريبي : الوعي الذاتي</a:t>
            </a:r>
            <a:endParaRPr lang="ar-SA" sz="825" dirty="0">
              <a:solidFill>
                <a:schemeClr val="accent5">
                  <a:lumMod val="75000"/>
                </a:schemeClr>
              </a:solidFill>
              <a:cs typeface="mohammad bold art 1" pitchFamily="2" charset="-78"/>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p>
        </p:txBody>
      </p:sp>
      <p:pic>
        <p:nvPicPr>
          <p:cNvPr id="11"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48277" t="3389" r="4678" b="66160"/>
          <a:stretch/>
        </p:blipFill>
        <p:spPr bwMode="auto">
          <a:xfrm>
            <a:off x="8676456" y="134634"/>
            <a:ext cx="481175" cy="558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524328" y="82736"/>
            <a:ext cx="971486" cy="1039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9" cstate="print">
            <a:clrChange>
              <a:clrFrom>
                <a:srgbClr val="FEFFFF"/>
              </a:clrFrom>
              <a:clrTo>
                <a:srgbClr val="FEFFFF">
                  <a:alpha val="0"/>
                </a:srgbClr>
              </a:clrTo>
            </a:clrChange>
            <a:extLst>
              <a:ext uri="{28A0092B-C50C-407E-A947-70E740481C1C}">
                <a14:useLocalDpi xmlns:a14="http://schemas.microsoft.com/office/drawing/2010/main" val="0"/>
              </a:ext>
            </a:extLst>
          </a:blip>
          <a:srcRect l="4855" t="3389" r="4678" b="66160"/>
          <a:stretch/>
        </p:blipFill>
        <p:spPr bwMode="auto">
          <a:xfrm flipV="1">
            <a:off x="19145" y="6440743"/>
            <a:ext cx="1080120" cy="4236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txBox="1">
            <a:spLocks noChangeArrowheads="1"/>
          </p:cNvSpPr>
          <p:nvPr userDrawn="1"/>
        </p:nvSpPr>
        <p:spPr>
          <a:xfrm>
            <a:off x="251520" y="6501170"/>
            <a:ext cx="1056117" cy="350658"/>
          </a:xfrm>
          <a:prstGeom prst="rect">
            <a:avLst/>
          </a:prstGeom>
        </p:spPr>
        <p:txBody>
          <a:bodyPr/>
          <a:lstStyle>
            <a:defPPr>
              <a:defRPr lang="ar-SA"/>
            </a:defPPr>
            <a:lvl1pPr algn="r" rtl="1" fontAlgn="base">
              <a:spcBef>
                <a:spcPct val="0"/>
              </a:spcBef>
              <a:spcAft>
                <a:spcPct val="0"/>
              </a:spcAft>
              <a:defRPr kern="1200">
                <a:solidFill>
                  <a:schemeClr val="tx1"/>
                </a:solidFill>
                <a:latin typeface="Palatino Linotype" pitchFamily="18" charset="0"/>
                <a:ea typeface="+mn-ea"/>
                <a:cs typeface="Arial" pitchFamily="34" charset="0"/>
              </a:defRPr>
            </a:lvl1pPr>
            <a:lvl2pPr marL="457200" algn="r" rtl="1" fontAlgn="base">
              <a:spcBef>
                <a:spcPct val="0"/>
              </a:spcBef>
              <a:spcAft>
                <a:spcPct val="0"/>
              </a:spcAft>
              <a:defRPr kern="1200">
                <a:solidFill>
                  <a:schemeClr val="tx1"/>
                </a:solidFill>
                <a:latin typeface="Palatino Linotype" pitchFamily="18" charset="0"/>
                <a:ea typeface="+mn-ea"/>
                <a:cs typeface="Arial" pitchFamily="34" charset="0"/>
              </a:defRPr>
            </a:lvl2pPr>
            <a:lvl3pPr marL="914400" algn="r" rtl="1" fontAlgn="base">
              <a:spcBef>
                <a:spcPct val="0"/>
              </a:spcBef>
              <a:spcAft>
                <a:spcPct val="0"/>
              </a:spcAft>
              <a:defRPr kern="1200">
                <a:solidFill>
                  <a:schemeClr val="tx1"/>
                </a:solidFill>
                <a:latin typeface="Palatino Linotype" pitchFamily="18" charset="0"/>
                <a:ea typeface="+mn-ea"/>
                <a:cs typeface="Arial" pitchFamily="34" charset="0"/>
              </a:defRPr>
            </a:lvl3pPr>
            <a:lvl4pPr marL="1371600" algn="r" rtl="1" fontAlgn="base">
              <a:spcBef>
                <a:spcPct val="0"/>
              </a:spcBef>
              <a:spcAft>
                <a:spcPct val="0"/>
              </a:spcAft>
              <a:defRPr kern="1200">
                <a:solidFill>
                  <a:schemeClr val="tx1"/>
                </a:solidFill>
                <a:latin typeface="Palatino Linotype" pitchFamily="18" charset="0"/>
                <a:ea typeface="+mn-ea"/>
                <a:cs typeface="Arial" pitchFamily="34" charset="0"/>
              </a:defRPr>
            </a:lvl4pPr>
            <a:lvl5pPr marL="1828800" algn="r" rtl="1" fontAlgn="base">
              <a:spcBef>
                <a:spcPct val="0"/>
              </a:spcBef>
              <a:spcAft>
                <a:spcPct val="0"/>
              </a:spcAft>
              <a:defRPr kern="1200">
                <a:solidFill>
                  <a:schemeClr val="tx1"/>
                </a:solidFill>
                <a:latin typeface="Palatino Linotype" pitchFamily="18" charset="0"/>
                <a:ea typeface="+mn-ea"/>
                <a:cs typeface="Arial" pitchFamily="34" charset="0"/>
              </a:defRPr>
            </a:lvl5pPr>
            <a:lvl6pPr marL="2286000" algn="r" defTabSz="914400" rtl="1" eaLnBrk="1" latinLnBrk="0" hangingPunct="1">
              <a:defRPr kern="1200">
                <a:solidFill>
                  <a:schemeClr val="tx1"/>
                </a:solidFill>
                <a:latin typeface="Palatino Linotype" pitchFamily="18" charset="0"/>
                <a:ea typeface="+mn-ea"/>
                <a:cs typeface="Arial" pitchFamily="34" charset="0"/>
              </a:defRPr>
            </a:lvl6pPr>
            <a:lvl7pPr marL="2743200" algn="r" defTabSz="914400" rtl="1" eaLnBrk="1" latinLnBrk="0" hangingPunct="1">
              <a:defRPr kern="1200">
                <a:solidFill>
                  <a:schemeClr val="tx1"/>
                </a:solidFill>
                <a:latin typeface="Palatino Linotype" pitchFamily="18" charset="0"/>
                <a:ea typeface="+mn-ea"/>
                <a:cs typeface="Arial" pitchFamily="34" charset="0"/>
              </a:defRPr>
            </a:lvl7pPr>
            <a:lvl8pPr marL="3200400" algn="r" defTabSz="914400" rtl="1" eaLnBrk="1" latinLnBrk="0" hangingPunct="1">
              <a:defRPr kern="1200">
                <a:solidFill>
                  <a:schemeClr val="tx1"/>
                </a:solidFill>
                <a:latin typeface="Palatino Linotype" pitchFamily="18" charset="0"/>
                <a:ea typeface="+mn-ea"/>
                <a:cs typeface="Arial" pitchFamily="34" charset="0"/>
              </a:defRPr>
            </a:lvl8pPr>
            <a:lvl9pPr marL="3657600" algn="r" defTabSz="914400" rtl="1" eaLnBrk="1" latinLnBrk="0" hangingPunct="1">
              <a:defRPr kern="1200">
                <a:solidFill>
                  <a:schemeClr val="tx1"/>
                </a:solidFill>
                <a:latin typeface="Palatino Linotype" pitchFamily="18" charset="0"/>
                <a:ea typeface="+mn-ea"/>
                <a:cs typeface="Arial" pitchFamily="34" charset="0"/>
              </a:defRPr>
            </a:lvl9pPr>
          </a:lstStyle>
          <a:p>
            <a:pPr algn="ctr">
              <a:defRPr/>
            </a:pPr>
            <a:fld id="{436CDADE-00BF-4513-8A5C-411AE396B6DC}" type="slidenum">
              <a:rPr lang="en-US" sz="1400" smtClean="0">
                <a:solidFill>
                  <a:schemeClr val="bg1"/>
                </a:solidFill>
              </a:rPr>
              <a:pPr algn="ctr">
                <a:defRPr/>
              </a:pP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2" r:id="rId2"/>
    <p:sldLayoutId id="2147483803" r:id="rId3"/>
    <p:sldLayoutId id="2147483804" r:id="rId4"/>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1877117406"/>
      </p:ext>
    </p:extLst>
  </p:cSld>
  <p:clrMap bg1="lt1" tx1="dk1" bg2="lt2" tx2="dk2" accent1="accent1" accent2="accent2" accent3="accent3" accent4="accent4" accent5="accent5" accent6="accent6" hlink="hlink" folHlink="folHlink"/>
  <p:sldLayoutIdLst>
    <p:sldLayoutId id="2147483899"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233318414"/>
      </p:ext>
    </p:extLst>
  </p:cSld>
  <p:clrMap bg1="lt1" tx1="dk1" bg2="lt2" tx2="dk2" accent1="accent1" accent2="accent2" accent3="accent3" accent4="accent4" accent5="accent5" accent6="accent6" hlink="hlink" folHlink="folHlink"/>
  <p:sldLayoutIdLst>
    <p:sldLayoutId id="2147483902"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498416189"/>
      </p:ext>
    </p:extLst>
  </p:cSld>
  <p:clrMap bg1="lt1" tx1="dk1" bg2="lt2" tx2="dk2" accent1="accent1" accent2="accent2" accent3="accent3" accent4="accent4" accent5="accent5" accent6="accent6" hlink="hlink" folHlink="folHlink"/>
  <p:sldLayoutIdLst>
    <p:sldLayoutId id="2147483905"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5B6AA9DC-0652-4019-ADAF-752D0FCB4796}" type="datetimeFigureOut">
              <a:rPr lang="ar-SA" smtClean="0">
                <a:solidFill>
                  <a:srgbClr val="5B6973"/>
                </a:solidFill>
                <a:latin typeface="Franklin Gothic Book"/>
              </a:rPr>
              <a:pPr fontAlgn="auto">
                <a:spcBef>
                  <a:spcPts val="0"/>
                </a:spcBef>
                <a:spcAft>
                  <a:spcPts val="0"/>
                </a:spcAft>
              </a:pPr>
              <a:t>30/12/36</a:t>
            </a:fld>
            <a:endParaRPr lang="ar-SA">
              <a:solidFill>
                <a:srgbClr val="5B6973"/>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ar-SA">
              <a:solidFill>
                <a:srgbClr val="5B6973"/>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508345D3-4F8D-42E8-B86C-6F696FCBEA8C}" type="slidenum">
              <a:rPr lang="ar-SA" smtClean="0">
                <a:solidFill>
                  <a:srgbClr val="5B6973"/>
                </a:solidFill>
                <a:latin typeface="Franklin Gothic Book"/>
              </a:rPr>
              <a:pPr fontAlgn="auto">
                <a:spcBef>
                  <a:spcPts val="0"/>
                </a:spcBef>
                <a:spcAft>
                  <a:spcPts val="0"/>
                </a:spcAft>
              </a:pPr>
              <a:t>‹#›</a:t>
            </a:fld>
            <a:endParaRPr lang="ar-SA">
              <a:solidFill>
                <a:srgbClr val="5B6973"/>
              </a:solidFill>
              <a:latin typeface="Franklin Gothic Book"/>
            </a:endParaRPr>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1679174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r" defTabSz="914400" rtl="1"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r" defTabSz="914400" rtl="1"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r" defTabSz="914400" rtl="1"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r" defTabSz="914400" rtl="1"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r" defTabSz="914400" rtl="1"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5B6AA9DC-0652-4019-ADAF-752D0FCB4796}" type="datetimeFigureOut">
              <a:rPr lang="ar-SA" smtClean="0">
                <a:solidFill>
                  <a:prstClr val="black">
                    <a:tint val="75000"/>
                  </a:prstClr>
                </a:solidFill>
                <a:latin typeface="Calibri"/>
              </a:rPr>
              <a:pPr fontAlgn="auto">
                <a:spcBef>
                  <a:spcPts val="0"/>
                </a:spcBef>
                <a:spcAft>
                  <a:spcPts val="0"/>
                </a:spcAft>
              </a:pPr>
              <a:t>30/12/36</a:t>
            </a:fld>
            <a:endParaRPr lang="ar-SA">
              <a:solidFill>
                <a:prstClr val="black">
                  <a:tint val="75000"/>
                </a:prstClr>
              </a:solidFill>
              <a:latin typeface="Calibri"/>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ar-SA">
              <a:solidFill>
                <a:prstClr val="black">
                  <a:tint val="75000"/>
                </a:prstClr>
              </a:solidFill>
              <a:latin typeface="Calibri"/>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508345D3-4F8D-42E8-B86C-6F696FCBEA8C}" type="slidenum">
              <a:rPr lang="ar-SA" smtClean="0">
                <a:solidFill>
                  <a:prstClr val="black">
                    <a:tint val="75000"/>
                  </a:prstClr>
                </a:solidFill>
                <a:latin typeface="Calibri"/>
              </a:rPr>
              <a:pPr fontAlgn="auto">
                <a:spcBef>
                  <a:spcPts val="0"/>
                </a:spcBef>
                <a:spcAft>
                  <a:spcPts val="0"/>
                </a:spcAft>
              </a:pPr>
              <a:t>‹#›</a:t>
            </a:fld>
            <a:endParaRPr lang="ar-SA">
              <a:solidFill>
                <a:prstClr val="black">
                  <a:tint val="75000"/>
                </a:prstClr>
              </a:solidFill>
              <a:latin typeface="Calibri"/>
            </a:endParaRPr>
          </a:p>
        </p:txBody>
      </p:sp>
    </p:spTree>
    <p:extLst>
      <p:ext uri="{BB962C8B-B14F-4D97-AF65-F5344CB8AC3E}">
        <p14:creationId xmlns:p14="http://schemas.microsoft.com/office/powerpoint/2010/main" val="179181505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5B6AA9DC-0652-4019-ADAF-752D0FCB4796}" type="datetimeFigureOut">
              <a:rPr lang="ar-SA" smtClean="0">
                <a:solidFill>
                  <a:srgbClr val="5B6973"/>
                </a:solidFill>
                <a:latin typeface="Franklin Gothic Book"/>
              </a:rPr>
              <a:pPr fontAlgn="auto">
                <a:spcBef>
                  <a:spcPts val="0"/>
                </a:spcBef>
                <a:spcAft>
                  <a:spcPts val="0"/>
                </a:spcAft>
              </a:pPr>
              <a:t>30/12/36</a:t>
            </a:fld>
            <a:endParaRPr lang="ar-SA">
              <a:solidFill>
                <a:srgbClr val="5B6973"/>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ar-SA">
              <a:solidFill>
                <a:srgbClr val="5B6973"/>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508345D3-4F8D-42E8-B86C-6F696FCBEA8C}" type="slidenum">
              <a:rPr lang="ar-SA" smtClean="0">
                <a:solidFill>
                  <a:srgbClr val="5B6973"/>
                </a:solidFill>
                <a:latin typeface="Franklin Gothic Book"/>
              </a:rPr>
              <a:pPr fontAlgn="auto">
                <a:spcBef>
                  <a:spcPts val="0"/>
                </a:spcBef>
                <a:spcAft>
                  <a:spcPts val="0"/>
                </a:spcAft>
              </a:pPr>
              <a:t>‹#›</a:t>
            </a:fld>
            <a:endParaRPr lang="ar-SA">
              <a:solidFill>
                <a:srgbClr val="5B6973"/>
              </a:solidFill>
              <a:latin typeface="Franklin Gothic Book"/>
            </a:endParaRPr>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78294479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r" defTabSz="914400" rtl="1"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r" defTabSz="914400" rtl="1"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r" defTabSz="914400" rtl="1"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r" defTabSz="914400" rtl="1"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r" defTabSz="914400" rtl="1"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5B6AA9DC-0652-4019-ADAF-752D0FCB4796}" type="datetimeFigureOut">
              <a:rPr lang="ar-SA" smtClean="0">
                <a:solidFill>
                  <a:srgbClr val="5B6973"/>
                </a:solidFill>
                <a:latin typeface="Franklin Gothic Book"/>
              </a:rPr>
              <a:pPr fontAlgn="auto">
                <a:spcBef>
                  <a:spcPts val="0"/>
                </a:spcBef>
                <a:spcAft>
                  <a:spcPts val="0"/>
                </a:spcAft>
              </a:pPr>
              <a:t>30/12/36</a:t>
            </a:fld>
            <a:endParaRPr lang="ar-SA">
              <a:solidFill>
                <a:srgbClr val="5B6973"/>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ar-SA">
              <a:solidFill>
                <a:srgbClr val="5B6973"/>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508345D3-4F8D-42E8-B86C-6F696FCBEA8C}" type="slidenum">
              <a:rPr lang="ar-SA" smtClean="0">
                <a:solidFill>
                  <a:srgbClr val="5B6973"/>
                </a:solidFill>
                <a:latin typeface="Franklin Gothic Book"/>
              </a:rPr>
              <a:pPr fontAlgn="auto">
                <a:spcBef>
                  <a:spcPts val="0"/>
                </a:spcBef>
                <a:spcAft>
                  <a:spcPts val="0"/>
                </a:spcAft>
              </a:pPr>
              <a:t>‹#›</a:t>
            </a:fld>
            <a:endParaRPr lang="ar-SA">
              <a:solidFill>
                <a:srgbClr val="5B6973"/>
              </a:solidFill>
              <a:latin typeface="Franklin Gothic Book"/>
            </a:endParaRPr>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2820531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r" defTabSz="914400" rtl="1"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r" defTabSz="914400" rtl="1"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r" defTabSz="914400" rtl="1"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r" defTabSz="914400" rtl="1"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r" defTabSz="914400" rtl="1"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382331835"/>
      </p:ext>
    </p:extLst>
  </p:cSld>
  <p:clrMap bg1="lt1" tx1="dk1" bg2="lt2" tx2="dk2" accent1="accent1" accent2="accent2" accent3="accent3" accent4="accent4" accent5="accent5" accent6="accent6" hlink="hlink" folHlink="folHlink"/>
  <p:sldLayoutIdLst>
    <p:sldLayoutId id="2147483968"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4"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41238"/>
      </p:ext>
    </p:extLst>
  </p:cSld>
  <p:clrMap bg1="lt1" tx1="dk1" bg2="lt2" tx2="dk2" accent1="accent1" accent2="accent2" accent3="accent3" accent4="accent4" accent5="accent5" accent6="accent6" hlink="hlink" folHlink="folHlink"/>
  <p:sldLayoutIdLst>
    <p:sldLayoutId id="2147483983" r:id="rId1"/>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5"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8"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36670"/>
      </p:ext>
    </p:extLst>
  </p:cSld>
  <p:clrMap bg1="lt1" tx1="dk1" bg2="lt2" tx2="dk2" accent1="accent1" accent2="accent2" accent3="accent3" accent4="accent4" accent5="accent5" accent6="accent6" hlink="hlink" folHlink="folHlink"/>
  <p:sldLayoutIdLst>
    <p:sldLayoutId id="2147483986" r:id="rId1"/>
    <p:sldLayoutId id="2147483987" r:id="rId2"/>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0" y="100013"/>
            <a:ext cx="9144000" cy="1454150"/>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a:off x="0" y="168275"/>
            <a:ext cx="9144000" cy="1154113"/>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82563"/>
            <a:ext cx="8229600" cy="1111250"/>
          </a:xfrm>
          <a:prstGeom prst="rect">
            <a:avLst/>
          </a:prstGeom>
        </p:spPr>
        <p:txBody>
          <a:bodyPr vert="horz" wrap="square" lIns="91440" tIns="45720" rIns="91440" bIns="45720" numCol="1" anchor="ctr" anchorCtr="0" compatLnSpc="1">
            <a:prstTxWarp prst="textNoShape">
              <a:avLst/>
            </a:prstTxWarp>
            <a:normAutofit/>
          </a:bodyPr>
          <a:lstStyle/>
          <a:p>
            <a:pPr lvl="0"/>
            <a:r>
              <a:rPr lang="ar-SA" smtClean="0"/>
              <a:t>انقر لتحرير نمط العنوان الرئيسي</a:t>
            </a:r>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2"/>
                </a:solidFill>
                <a:latin typeface="+mn-lt"/>
                <a:cs typeface="+mn-cs"/>
              </a:defRPr>
            </a:lvl1pPr>
          </a:lstStyle>
          <a:p>
            <a:pPr>
              <a:defRPr/>
            </a:pPr>
            <a:fld id="{904188C1-840B-4EB9-BDFF-A775B156C38E}" type="datetimeFigureOut">
              <a:rPr lang="ar-SA">
                <a:solidFill>
                  <a:srgbClr val="5B6973"/>
                </a:solidFill>
              </a:rPr>
              <a:pPr>
                <a:defRPr/>
              </a:pPr>
              <a:t>30/12/36</a:t>
            </a:fld>
            <a:endParaRPr lang="ar-SA">
              <a:solidFill>
                <a:srgbClr val="5B6973"/>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cs typeface="+mn-cs"/>
              </a:defRPr>
            </a:lvl1pPr>
          </a:lstStyle>
          <a:p>
            <a:pPr>
              <a:defRPr/>
            </a:pPr>
            <a:endParaRPr lang="ar-SA">
              <a:solidFill>
                <a:srgbClr val="5B6973"/>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mn-lt"/>
                <a:cs typeface="+mn-cs"/>
              </a:defRPr>
            </a:lvl1pPr>
          </a:lstStyle>
          <a:p>
            <a:pPr>
              <a:defRPr/>
            </a:pPr>
            <a:fld id="{9AF36226-2F65-4BC6-BB96-DDF8AE7FDC6C}" type="slidenum">
              <a:rPr lang="ar-SA">
                <a:solidFill>
                  <a:srgbClr val="5B6973"/>
                </a:solidFill>
              </a:rPr>
              <a:pPr>
                <a:defRPr/>
              </a:pPr>
              <a:t>‹#›</a:t>
            </a:fld>
            <a:endParaRPr lang="ar-SA">
              <a:solidFill>
                <a:srgbClr val="5B6973"/>
              </a:solidFill>
            </a:endParaRPr>
          </a:p>
        </p:txBody>
      </p:sp>
      <p:sp>
        <p:nvSpPr>
          <p:cNvPr id="9" name="Rectangle 8"/>
          <p:cNvSpPr/>
          <p:nvPr/>
        </p:nvSpPr>
        <p:spPr>
          <a:xfrm>
            <a:off x="0" y="1368425"/>
            <a:ext cx="9144000" cy="149225"/>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08450042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1" fontAlgn="base">
        <a:spcBef>
          <a:spcPct val="0"/>
        </a:spcBef>
        <a:spcAft>
          <a:spcPct val="0"/>
        </a:spcAft>
        <a:defRPr sz="5400" kern="120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vl2pPr algn="ctr" rtl="1" fontAlgn="base">
        <a:spcBef>
          <a:spcPct val="0"/>
        </a:spcBef>
        <a:spcAft>
          <a:spcPct val="0"/>
        </a:spcAft>
        <a:defRPr sz="5400">
          <a:solidFill>
            <a:srgbClr val="FFFFFF"/>
          </a:solidFill>
          <a:latin typeface="Bodoni MT Condensed" pitchFamily="18" charset="0"/>
          <a:cs typeface="Times New Roman" pitchFamily="18" charset="0"/>
        </a:defRPr>
      </a:lvl2pPr>
      <a:lvl3pPr algn="ctr" rtl="1" fontAlgn="base">
        <a:spcBef>
          <a:spcPct val="0"/>
        </a:spcBef>
        <a:spcAft>
          <a:spcPct val="0"/>
        </a:spcAft>
        <a:defRPr sz="5400">
          <a:solidFill>
            <a:srgbClr val="FFFFFF"/>
          </a:solidFill>
          <a:latin typeface="Bodoni MT Condensed" pitchFamily="18" charset="0"/>
          <a:cs typeface="Times New Roman" pitchFamily="18" charset="0"/>
        </a:defRPr>
      </a:lvl3pPr>
      <a:lvl4pPr algn="ctr" rtl="1" fontAlgn="base">
        <a:spcBef>
          <a:spcPct val="0"/>
        </a:spcBef>
        <a:spcAft>
          <a:spcPct val="0"/>
        </a:spcAft>
        <a:defRPr sz="5400">
          <a:solidFill>
            <a:srgbClr val="FFFFFF"/>
          </a:solidFill>
          <a:latin typeface="Bodoni MT Condensed" pitchFamily="18" charset="0"/>
          <a:cs typeface="Times New Roman" pitchFamily="18" charset="0"/>
        </a:defRPr>
      </a:lvl4pPr>
      <a:lvl5pPr algn="ctr" rtl="1" fontAlgn="base">
        <a:spcBef>
          <a:spcPct val="0"/>
        </a:spcBef>
        <a:spcAft>
          <a:spcPct val="0"/>
        </a:spcAft>
        <a:defRPr sz="5400">
          <a:solidFill>
            <a:srgbClr val="FFFFFF"/>
          </a:solidFill>
          <a:latin typeface="Bodoni MT Condensed" pitchFamily="18" charset="0"/>
          <a:cs typeface="Times New Roman" pitchFamily="18" charset="0"/>
        </a:defRPr>
      </a:lvl5pPr>
      <a:lvl6pPr marL="457200" algn="ctr" rtl="1" fontAlgn="base">
        <a:spcBef>
          <a:spcPct val="0"/>
        </a:spcBef>
        <a:spcAft>
          <a:spcPct val="0"/>
        </a:spcAft>
        <a:defRPr sz="5400">
          <a:solidFill>
            <a:srgbClr val="FFFFFF"/>
          </a:solidFill>
          <a:latin typeface="Bodoni MT Condensed" pitchFamily="18" charset="0"/>
          <a:cs typeface="Times New Roman" pitchFamily="18" charset="0"/>
        </a:defRPr>
      </a:lvl6pPr>
      <a:lvl7pPr marL="914400" algn="ctr" rtl="1" fontAlgn="base">
        <a:spcBef>
          <a:spcPct val="0"/>
        </a:spcBef>
        <a:spcAft>
          <a:spcPct val="0"/>
        </a:spcAft>
        <a:defRPr sz="5400">
          <a:solidFill>
            <a:srgbClr val="FFFFFF"/>
          </a:solidFill>
          <a:latin typeface="Bodoni MT Condensed" pitchFamily="18" charset="0"/>
          <a:cs typeface="Times New Roman" pitchFamily="18" charset="0"/>
        </a:defRPr>
      </a:lvl7pPr>
      <a:lvl8pPr marL="1371600" algn="ctr" rtl="1" fontAlgn="base">
        <a:spcBef>
          <a:spcPct val="0"/>
        </a:spcBef>
        <a:spcAft>
          <a:spcPct val="0"/>
        </a:spcAft>
        <a:defRPr sz="5400">
          <a:solidFill>
            <a:srgbClr val="FFFFFF"/>
          </a:solidFill>
          <a:latin typeface="Bodoni MT Condensed" pitchFamily="18" charset="0"/>
          <a:cs typeface="Times New Roman" pitchFamily="18" charset="0"/>
        </a:defRPr>
      </a:lvl8pPr>
      <a:lvl9pPr marL="1828800" algn="ctr" rtl="1" fontAlgn="base">
        <a:spcBef>
          <a:spcPct val="0"/>
        </a:spcBef>
        <a:spcAft>
          <a:spcPct val="0"/>
        </a:spcAft>
        <a:defRPr sz="5400">
          <a:solidFill>
            <a:srgbClr val="FFFFFF"/>
          </a:solidFill>
          <a:latin typeface="Bodoni MT Condensed" pitchFamily="18" charset="0"/>
          <a:cs typeface="Times New Roman" pitchFamily="18" charset="0"/>
        </a:defRPr>
      </a:lvl9pPr>
    </p:titleStyle>
    <p:bodyStyle>
      <a:lvl1pPr marL="342900" indent="-342900" algn="r" rtl="1" fontAlgn="base">
        <a:spcBef>
          <a:spcPct val="20000"/>
        </a:spcBef>
        <a:spcAft>
          <a:spcPct val="0"/>
        </a:spcAft>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r" rtl="1" fontAlgn="base">
        <a:spcBef>
          <a:spcPct val="20000"/>
        </a:spcBef>
        <a:spcAft>
          <a:spcPct val="0"/>
        </a:spcAft>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r" rtl="1" fontAlgn="base">
        <a:spcBef>
          <a:spcPct val="20000"/>
        </a:spcBef>
        <a:spcAft>
          <a:spcPct val="0"/>
        </a:spcAft>
        <a:buClr>
          <a:srgbClr val="DEAE00"/>
        </a:buClr>
        <a:buFont typeface="Arial" pitchFamily="34" charset="0"/>
        <a:buChar char="•"/>
        <a:defRPr kern="1200">
          <a:solidFill>
            <a:schemeClr val="tx2"/>
          </a:solidFill>
          <a:latin typeface="+mn-lt"/>
          <a:ea typeface="+mn-ea"/>
          <a:cs typeface="+mn-cs"/>
        </a:defRPr>
      </a:lvl3pPr>
      <a:lvl4pPr marL="1600200" indent="-228600" algn="r" rtl="1" fontAlgn="base">
        <a:spcBef>
          <a:spcPct val="20000"/>
        </a:spcBef>
        <a:spcAft>
          <a:spcPct val="0"/>
        </a:spcAft>
        <a:buClr>
          <a:srgbClr val="B77BB4"/>
        </a:buClr>
        <a:buFont typeface="Arial" pitchFamily="34" charset="0"/>
        <a:buChar char="•"/>
        <a:defRPr sz="1600" kern="1200">
          <a:solidFill>
            <a:schemeClr val="tx2"/>
          </a:solidFill>
          <a:latin typeface="+mn-lt"/>
          <a:ea typeface="+mn-ea"/>
          <a:cs typeface="+mn-cs"/>
        </a:defRPr>
      </a:lvl4pPr>
      <a:lvl5pPr marL="2057400" indent="-228600" algn="r" rtl="1" fontAlgn="base">
        <a:spcBef>
          <a:spcPct val="20000"/>
        </a:spcBef>
        <a:spcAft>
          <a:spcPct val="0"/>
        </a:spcAft>
        <a:buClr>
          <a:srgbClr val="E0773C"/>
        </a:buClr>
        <a:buFont typeface="Arial" pitchFamily="34" charset="0"/>
        <a:buChar char="•"/>
        <a:defRPr sz="1400" kern="1200">
          <a:solidFill>
            <a:schemeClr val="tx2"/>
          </a:solidFill>
          <a:latin typeface="+mn-lt"/>
          <a:ea typeface="+mn-ea"/>
          <a:cs typeface="+mn-cs"/>
        </a:defRPr>
      </a:lvl5pPr>
      <a:lvl6pPr marL="2514600" indent="-228600" algn="r" defTabSz="914400" rtl="1"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r" defTabSz="914400" rtl="1"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5"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8"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69292"/>
      </p:ext>
    </p:extLst>
  </p:cSld>
  <p:clrMap bg1="lt1" tx1="dk1" bg2="lt2" tx2="dk2" accent1="accent1" accent2="accent2" accent3="accent3" accent4="accent4" accent5="accent5" accent6="accent6" hlink="hlink" folHlink="folHlink"/>
  <p:sldLayoutIdLst>
    <p:sldLayoutId id="2147483989" r:id="rId1"/>
    <p:sldLayoutId id="2147483990" r:id="rId2"/>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5"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8"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026233"/>
      </p:ext>
    </p:extLst>
  </p:cSld>
  <p:clrMap bg1="lt1" tx1="dk1" bg2="lt2" tx2="dk2" accent1="accent1" accent2="accent2" accent3="accent3" accent4="accent4" accent5="accent5" accent6="accent6" hlink="hlink" folHlink="folHlink"/>
  <p:sldLayoutIdLst>
    <p:sldLayoutId id="2147483992" r:id="rId1"/>
    <p:sldLayoutId id="2147483993" r:id="rId2"/>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4"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785363"/>
      </p:ext>
    </p:extLst>
  </p:cSld>
  <p:clrMap bg1="lt1" tx1="dk1" bg2="lt2" tx2="dk2" accent1="accent1" accent2="accent2" accent3="accent3" accent4="accent4" accent5="accent5" accent6="accent6" hlink="hlink" folHlink="folHlink"/>
  <p:sldLayoutIdLst>
    <p:sldLayoutId id="2147483995" r:id="rId1"/>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5B6AA9DC-0652-4019-ADAF-752D0FCB4796}" type="datetimeFigureOut">
              <a:rPr lang="ar-SA" smtClean="0">
                <a:solidFill>
                  <a:srgbClr val="5B6973"/>
                </a:solidFill>
                <a:latin typeface="Franklin Gothic Book"/>
              </a:rPr>
              <a:pPr fontAlgn="auto">
                <a:spcBef>
                  <a:spcPts val="0"/>
                </a:spcBef>
                <a:spcAft>
                  <a:spcPts val="0"/>
                </a:spcAft>
              </a:pPr>
              <a:t>30/12/36</a:t>
            </a:fld>
            <a:endParaRPr lang="ar-SA">
              <a:solidFill>
                <a:srgbClr val="5B6973"/>
              </a:solidFill>
              <a:latin typeface="Franklin Gothic Book"/>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ar-SA">
              <a:solidFill>
                <a:srgbClr val="5B6973"/>
              </a:solidFill>
              <a:latin typeface="Franklin Gothic Book"/>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508345D3-4F8D-42E8-B86C-6F696FCBEA8C}" type="slidenum">
              <a:rPr lang="ar-SA" smtClean="0">
                <a:solidFill>
                  <a:srgbClr val="5B6973"/>
                </a:solidFill>
                <a:latin typeface="Franklin Gothic Book"/>
              </a:rPr>
              <a:pPr fontAlgn="auto">
                <a:spcBef>
                  <a:spcPts val="0"/>
                </a:spcBef>
                <a:spcAft>
                  <a:spcPts val="0"/>
                </a:spcAft>
              </a:pPr>
              <a:t>‹#›</a:t>
            </a:fld>
            <a:endParaRPr lang="ar-SA">
              <a:solidFill>
                <a:srgbClr val="5B6973"/>
              </a:solidFill>
              <a:latin typeface="Franklin Gothic Book"/>
            </a:endParaRPr>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9426392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r" defTabSz="914400" rtl="1"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r" defTabSz="914400" rtl="1"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r" defTabSz="914400" rtl="1"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r" defTabSz="914400" rtl="1"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r" defTabSz="914400" rtl="1"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4"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772538"/>
      </p:ext>
    </p:extLst>
  </p:cSld>
  <p:clrMap bg1="lt1" tx1="dk1" bg2="lt2" tx2="dk2" accent1="accent1" accent2="accent2" accent3="accent3" accent4="accent4" accent5="accent5" accent6="accent6" hlink="hlink" folHlink="folHlink"/>
  <p:sldLayoutIdLst>
    <p:sldLayoutId id="2147484010" r:id="rId1"/>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5"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8"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976760"/>
      </p:ext>
    </p:extLst>
  </p:cSld>
  <p:clrMap bg1="lt1" tx1="dk1" bg2="lt2" tx2="dk2" accent1="accent1" accent2="accent2" accent3="accent3" accent4="accent4" accent5="accent5" accent6="accent6" hlink="hlink" folHlink="folHlink"/>
  <p:sldLayoutIdLst>
    <p:sldLayoutId id="2147484013" r:id="rId1"/>
    <p:sldLayoutId id="2147484014" r:id="rId2"/>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4"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70496"/>
      </p:ext>
    </p:extLst>
  </p:cSld>
  <p:clrMap bg1="lt1" tx1="dk1" bg2="lt2" tx2="dk2" accent1="accent1" accent2="accent2" accent3="accent3" accent4="accent4" accent5="accent5" accent6="accent6" hlink="hlink" folHlink="folHlink"/>
  <p:sldLayoutIdLst>
    <p:sldLayoutId id="2147484028" r:id="rId1"/>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2"/>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6">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2" name="Picture 2" descr="E:\أشكال فكتور\Graphicaccadimy.com (2).jpg"/>
          <p:cNvPicPr>
            <a:picLocks noChangeAspect="1" noChangeArrowheads="1"/>
          </p:cNvPicPr>
          <p:nvPr userDrawn="1"/>
        </p:nvPicPr>
        <p:blipFill rotWithShape="1">
          <a:blip r:embed="rId4" cstate="print">
            <a:clrChange>
              <a:clrFrom>
                <a:srgbClr val="FEFFFF"/>
              </a:clrFrom>
              <a:clrTo>
                <a:srgbClr val="FE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11976" y="6450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51234" y="6462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p:cNvSpPr txBox="1"/>
          <p:nvPr userDrawn="1"/>
        </p:nvSpPr>
        <p:spPr>
          <a:xfrm>
            <a:off x="593691" y="6538435"/>
            <a:ext cx="2808312" cy="261610"/>
          </a:xfrm>
          <a:prstGeom prst="rect">
            <a:avLst/>
          </a:prstGeom>
          <a:noFill/>
        </p:spPr>
        <p:txBody>
          <a:bodyPr wrap="square" rtlCol="1">
            <a:spAutoFit/>
          </a:bodyPr>
          <a:lstStyle/>
          <a:p>
            <a:r>
              <a:rPr lang="ar-SA" sz="1100" dirty="0" smtClean="0">
                <a:solidFill>
                  <a:prstClr val="white"/>
                </a:solidFill>
                <a:cs typeface="mohammad bold art 1" pitchFamily="2" charset="-78"/>
              </a:rPr>
              <a:t>البرنامج التدريبي : فن حل المشكلات</a:t>
            </a:r>
            <a:endParaRPr lang="ar-SA" sz="1100" dirty="0">
              <a:solidFill>
                <a:prstClr val="white"/>
              </a:solidFill>
              <a:cs typeface="mohammad bold art 1" pitchFamily="2" charset="-78"/>
            </a:endParaRPr>
          </a:p>
        </p:txBody>
      </p:sp>
      <p:pic>
        <p:nvPicPr>
          <p:cNvPr id="15" name="Picture 2" descr="E:\أشكال فكتور\Graphicaccadimy.com (115) [محول].png"/>
          <p:cNvPicPr>
            <a:picLocks noChangeAspect="1" noChangeArrowheads="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4368" y="35496"/>
            <a:ext cx="755462" cy="8083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أشكال فكتور\Graphicaccadimy.com (2).jpg"/>
          <p:cNvPicPr>
            <a:picLocks noChangeAspect="1" noChangeArrowheads="1"/>
          </p:cNvPicPr>
          <p:nvPr userDrawn="1"/>
        </p:nvPicPr>
        <p:blipFill rotWithShape="1">
          <a:blip r:embed="rId7" cstate="print">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48277" t="3389" r="4678" b="66160"/>
          <a:stretch/>
        </p:blipFill>
        <p:spPr bwMode="auto">
          <a:xfrm>
            <a:off x="8839697" y="179512"/>
            <a:ext cx="287028" cy="48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47904"/>
      </p:ext>
    </p:extLst>
  </p:cSld>
  <p:clrMap bg1="lt1" tx1="dk1" bg2="lt2" tx2="dk2" accent1="accent1" accent2="accent2" accent3="accent3" accent4="accent4" accent5="accent5" accent6="accent6" hlink="hlink" folHlink="folHlink"/>
  <p:sldLayoutIdLst>
    <p:sldLayoutId id="2147484030" r:id="rId1"/>
  </p:sldLayoutIdLst>
  <p:timing>
    <p:tnLst>
      <p:par>
        <p:cTn id="1" dur="indefinite" restart="never" nodeType="tmRoot"/>
      </p:par>
    </p:tnLst>
  </p:timing>
  <p:hf hdr="0" dt="0"/>
  <p:txStyles>
    <p:titleStyle>
      <a:lvl1pPr algn="ctr" defTabSz="342892"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92"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92"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83"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75"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66" algn="ctr" defTabSz="342892"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8" indent="-257168" algn="l" defTabSz="342892"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99" indent="-214308" algn="l" defTabSz="34289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28" indent="-171446" algn="l" defTabSz="342892"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120"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3012" indent="-171446" algn="l" defTabSz="342892"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5"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7"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8"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531404165"/>
      </p:ext>
    </p:extLst>
  </p:cSld>
  <p:clrMap bg1="lt1" tx1="dk1" bg2="lt2" tx2="dk2" accent1="accent1" accent2="accent2" accent3="accent3" accent4="accent4" accent5="accent5" accent6="accent6" hlink="hlink" folHlink="folHlink"/>
  <p:sldLayoutIdLst>
    <p:sldLayoutId id="2147483878" r:id="rId1"/>
    <p:sldLayoutId id="2147483879" r:id="rId2"/>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135999386"/>
      </p:ext>
    </p:extLst>
  </p:cSld>
  <p:clrMap bg1="lt1" tx1="dk1" bg2="lt2" tx2="dk2" accent1="accent1" accent2="accent2" accent3="accent3" accent4="accent4" accent5="accent5" accent6="accent6" hlink="hlink" folHlink="folHlink"/>
  <p:sldLayoutIdLst>
    <p:sldLayoutId id="2147483881"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5"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7"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8"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463160433"/>
      </p:ext>
    </p:extLst>
  </p:cSld>
  <p:clrMap bg1="lt1" tx1="dk1" bg2="lt2" tx2="dk2" accent1="accent1" accent2="accent2" accent3="accent3" accent4="accent4" accent5="accent5" accent6="accent6" hlink="hlink" folHlink="folHlink"/>
  <p:sldLayoutIdLst>
    <p:sldLayoutId id="2147483884" r:id="rId1"/>
    <p:sldLayoutId id="2147483885" r:id="rId2"/>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572325808"/>
      </p:ext>
    </p:extLst>
  </p:cSld>
  <p:clrMap bg1="lt1" tx1="dk1" bg2="lt2" tx2="dk2" accent1="accent1" accent2="accent2" accent3="accent3" accent4="accent4" accent5="accent5" accent6="accent6" hlink="hlink" folHlink="folHlink"/>
  <p:sldLayoutIdLst>
    <p:sldLayoutId id="2147483887"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782901491"/>
      </p:ext>
    </p:extLst>
  </p:cSld>
  <p:clrMap bg1="lt1" tx1="dk1" bg2="lt2" tx2="dk2" accent1="accent1" accent2="accent2" accent3="accent3" accent4="accent4" accent5="accent5" accent6="accent6" hlink="hlink" folHlink="folHlink"/>
  <p:sldLayoutIdLst>
    <p:sldLayoutId id="2147483890"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2148769103"/>
      </p:ext>
    </p:extLst>
  </p:cSld>
  <p:clrMap bg1="lt1" tx1="dk1" bg2="lt2" tx2="dk2" accent1="accent1" accent2="accent2" accent3="accent3" accent4="accent4" accent5="accent5" accent6="accent6" hlink="hlink" folHlink="folHlink"/>
  <p:sldLayoutIdLst>
    <p:sldLayoutId id="2147483893"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مستطيل 3"/>
          <p:cNvSpPr/>
          <p:nvPr userDrawn="1"/>
        </p:nvSpPr>
        <p:spPr>
          <a:xfrm>
            <a:off x="0" y="15478"/>
            <a:ext cx="9134288" cy="1253282"/>
          </a:xfrm>
          <a:prstGeom prst="rect">
            <a:avLst/>
          </a:prstGeom>
          <a:gradFill flip="none" rotWithShape="1">
            <a:gsLst>
              <a:gs pos="0">
                <a:schemeClr val="accent5">
                  <a:lumMod val="20000"/>
                  <a:lumOff val="80000"/>
                </a:schemeClr>
              </a:gs>
              <a:gs pos="100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solidFill>
                <a:prstClr val="white"/>
              </a:solidFill>
            </a:endParaRPr>
          </a:p>
        </p:txBody>
      </p:sp>
      <p:sp>
        <p:nvSpPr>
          <p:cNvPr id="16" name="عنصر نائب لرقم الشريحة 5"/>
          <p:cNvSpPr>
            <a:spLocks noGrp="1"/>
          </p:cNvSpPr>
          <p:nvPr>
            <p:ph type="sldNum" sz="quarter" idx="4"/>
          </p:nvPr>
        </p:nvSpPr>
        <p:spPr>
          <a:xfrm>
            <a:off x="7814997" y="6432793"/>
            <a:ext cx="1077483"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5B68B918-78BD-400B-9253-34EFDC5E3DD7}" type="slidenum">
              <a:rPr lang="ar-SA" smtClean="0">
                <a:solidFill>
                  <a:prstClr val="black">
                    <a:tint val="75000"/>
                  </a:prstClr>
                </a:solidFill>
              </a:rPr>
              <a:pPr/>
              <a:t>‹#›</a:t>
            </a:fld>
            <a:endParaRPr lang="ar-SA">
              <a:solidFill>
                <a:prstClr val="black">
                  <a:tint val="75000"/>
                </a:prstClr>
              </a:solidFill>
            </a:endParaRPr>
          </a:p>
        </p:txBody>
      </p:sp>
      <p:sp>
        <p:nvSpPr>
          <p:cNvPr id="10" name="مستطيل 9"/>
          <p:cNvSpPr/>
          <p:nvPr userDrawn="1"/>
        </p:nvSpPr>
        <p:spPr>
          <a:xfrm>
            <a:off x="14288" y="15479"/>
            <a:ext cx="9120000" cy="108000"/>
          </a:xfrm>
          <a:prstGeom prst="rect">
            <a:avLst/>
          </a:prstGeom>
          <a:solidFill>
            <a:schemeClr val="accent5">
              <a:lumMod val="60000"/>
              <a:lumOff val="40000"/>
            </a:schemeClr>
          </a:solidFill>
          <a:ln>
            <a:noFill/>
          </a:ln>
          <a:effectLst/>
        </p:spPr>
        <p:style>
          <a:lnRef idx="2">
            <a:schemeClr val="accent5"/>
          </a:lnRef>
          <a:fillRef idx="1">
            <a:schemeClr val="lt1"/>
          </a:fillRef>
          <a:effectRef idx="0">
            <a:schemeClr val="accent5"/>
          </a:effectRef>
          <a:fontRef idx="minor">
            <a:schemeClr val="dk1"/>
          </a:fontRef>
        </p:style>
        <p:txBody>
          <a:bodyPr rtlCol="1" anchor="ctr"/>
          <a:lstStyle/>
          <a:p>
            <a:pPr algn="ctr"/>
            <a:endParaRPr lang="ar-SA">
              <a:solidFill>
                <a:prstClr val="black"/>
              </a:solidFill>
            </a:endParaRPr>
          </a:p>
        </p:txBody>
      </p:sp>
      <p:pic>
        <p:nvPicPr>
          <p:cNvPr id="11" name="Picture 2" descr="E:\أشكال فكتور\Graphicaccadimy.com (2).jpg"/>
          <p:cNvPicPr>
            <a:picLocks noChangeAspect="1" noChangeArrowheads="1"/>
          </p:cNvPicPr>
          <p:nvPr userDrawn="1"/>
        </p:nvPicPr>
        <p:blipFill rotWithShape="1">
          <a:blip r:embed="rId4" cstate="print">
            <a:clrChange>
              <a:clrFrom>
                <a:srgbClr val="FEFEFE"/>
              </a:clrFrom>
              <a:clrTo>
                <a:srgbClr val="FEFEFE">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a:off x="8748464" y="134635"/>
            <a:ext cx="409168" cy="702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أشكال فكتور\Graphicaccadimy.com (115) [محول].png"/>
          <p:cNvPicPr>
            <a:picLocks noChangeAspect="1" noChangeArrowheads="1"/>
          </p:cNvPicPr>
          <p:nvPr userDrawn="1"/>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848986" y="122374"/>
            <a:ext cx="827470" cy="885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أشكال فكتور\Graphicaccadimy.com (2).jpg"/>
          <p:cNvPicPr>
            <a:picLocks noChangeAspect="1" noChangeArrowheads="1"/>
          </p:cNvPicPr>
          <p:nvPr userDrawn="1"/>
        </p:nvPicPr>
        <p:blipFill rotWithShape="1">
          <a:blip r:embed="rId6" cstate="print">
            <a:clrChange>
              <a:clrFrom>
                <a:srgbClr val="FEFFFF"/>
              </a:clrFrom>
              <a:clrTo>
                <a:srgbClr val="FE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55" t="3389" r="4678" b="66160"/>
          <a:stretch/>
        </p:blipFill>
        <p:spPr bwMode="auto">
          <a:xfrm flipV="1">
            <a:off x="9495" y="6442786"/>
            <a:ext cx="1080120" cy="423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أشكال فكتور\Graphicaccadimy.com (2).jpg"/>
          <p:cNvPicPr>
            <a:picLocks noChangeAspect="1" noChangeArrowheads="1"/>
          </p:cNvPicPr>
          <p:nvPr userDrawn="1"/>
        </p:nvPicPr>
        <p:blipFill rotWithShape="1">
          <a:blip r:embed="rId7"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48277" t="3389" r="4678" b="66160"/>
          <a:stretch/>
        </p:blipFill>
        <p:spPr bwMode="auto">
          <a:xfrm flipV="1">
            <a:off x="772705" y="6454240"/>
            <a:ext cx="2823041" cy="414000"/>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p:cNvSpPr txBox="1"/>
          <p:nvPr userDrawn="1"/>
        </p:nvSpPr>
        <p:spPr>
          <a:xfrm>
            <a:off x="615162" y="6530435"/>
            <a:ext cx="2808312" cy="246221"/>
          </a:xfrm>
          <a:prstGeom prst="rect">
            <a:avLst/>
          </a:prstGeom>
          <a:noFill/>
        </p:spPr>
        <p:txBody>
          <a:bodyPr wrap="square" rtlCol="1">
            <a:spAutoFit/>
          </a:bodyPr>
          <a:lstStyle/>
          <a:p>
            <a:r>
              <a:rPr lang="ar-SA" sz="1000" dirty="0" smtClean="0">
                <a:solidFill>
                  <a:prstClr val="white"/>
                </a:solidFill>
                <a:cs typeface="mohammad bold art 1" pitchFamily="2" charset="-78"/>
              </a:rPr>
              <a:t>البرنامج التدريبي : السلوك التوكيدي</a:t>
            </a:r>
            <a:endParaRPr lang="ar-SA" sz="1000" dirty="0">
              <a:solidFill>
                <a:prstClr val="white"/>
              </a:solidFill>
              <a:cs typeface="mohammad bold art 1" pitchFamily="2" charset="-78"/>
            </a:endParaRPr>
          </a:p>
        </p:txBody>
      </p:sp>
    </p:spTree>
    <p:extLst>
      <p:ext uri="{BB962C8B-B14F-4D97-AF65-F5344CB8AC3E}">
        <p14:creationId xmlns:p14="http://schemas.microsoft.com/office/powerpoint/2010/main" val="1093782257"/>
      </p:ext>
    </p:extLst>
  </p:cSld>
  <p:clrMap bg1="lt1" tx1="dk1" bg2="lt2" tx2="dk2" accent1="accent1" accent2="accent2" accent3="accent3" accent4="accent4" accent5="accent5" accent6="accent6" hlink="hlink" folHlink="folHlink"/>
  <p:sldLayoutIdLst>
    <p:sldLayoutId id="2147483896" r:id="rId1"/>
  </p:sldLayoutIdLst>
  <p:timing>
    <p:tnLst>
      <p:par>
        <p:cTn id="1" dur="indefinite" restart="never" nodeType="tmRoot"/>
      </p:par>
    </p:tnLst>
  </p:timing>
  <p:hf hdr="0" dt="0"/>
  <p:txStyles>
    <p:titleStyle>
      <a:lvl1pPr algn="ctr" defTabSz="342884" rtl="0" eaLnBrk="0" fontAlgn="base" hangingPunct="0">
        <a:spcBef>
          <a:spcPct val="0"/>
        </a:spcBef>
        <a:spcAft>
          <a:spcPct val="0"/>
        </a:spcAft>
        <a:defRPr sz="3300" kern="1200">
          <a:solidFill>
            <a:schemeClr val="tx1"/>
          </a:solidFill>
          <a:latin typeface="+mj-lt"/>
          <a:ea typeface="MS PGothic" pitchFamily="34" charset="-128"/>
          <a:cs typeface="ＭＳ Ｐゴシック" pitchFamily="-106" charset="-128"/>
        </a:defRPr>
      </a:lvl1pPr>
      <a:lvl2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2pPr>
      <a:lvl3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3pPr>
      <a:lvl4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4pPr>
      <a:lvl5pPr algn="ctr" defTabSz="342884" rtl="0" eaLnBrk="0" fontAlgn="base" hangingPunct="0">
        <a:spcBef>
          <a:spcPct val="0"/>
        </a:spcBef>
        <a:spcAft>
          <a:spcPct val="0"/>
        </a:spcAft>
        <a:defRPr sz="3300">
          <a:solidFill>
            <a:schemeClr val="tx1"/>
          </a:solidFill>
          <a:latin typeface="Calibri" pitchFamily="-106" charset="0"/>
          <a:ea typeface="MS PGothic" pitchFamily="34" charset="-128"/>
          <a:cs typeface="ＭＳ Ｐゴシック" pitchFamily="-106" charset="-128"/>
        </a:defRPr>
      </a:lvl5pPr>
      <a:lvl6pPr marL="342884"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6pPr>
      <a:lvl7pPr marL="685766"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7pPr>
      <a:lvl8pPr marL="1028649"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8pPr>
      <a:lvl9pPr marL="1371532" algn="ctr" defTabSz="342884" rtl="0" fontAlgn="base">
        <a:spcBef>
          <a:spcPct val="0"/>
        </a:spcBef>
        <a:spcAft>
          <a:spcPct val="0"/>
        </a:spcAft>
        <a:defRPr sz="3300">
          <a:solidFill>
            <a:schemeClr val="tx1"/>
          </a:solidFill>
          <a:latin typeface="Calibri" pitchFamily="-106" charset="0"/>
          <a:ea typeface="ＭＳ Ｐゴシック" pitchFamily="-106" charset="-128"/>
          <a:cs typeface="ＭＳ Ｐゴシック" pitchFamily="-106" charset="-128"/>
        </a:defRPr>
      </a:lvl9pPr>
    </p:titleStyle>
    <p:bodyStyle>
      <a:lvl1pPr marL="257162" indent="-257162" algn="l" defTabSz="342884"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pitchFamily="34" charset="-128"/>
        </a:defRPr>
      </a:lvl1pPr>
      <a:lvl2pPr marL="557185" indent="-214303" algn="l" defTabSz="342884"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2pPr>
      <a:lvl3pPr marL="857207" indent="-171441" algn="l" defTabSz="342884"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3pPr>
      <a:lvl4pPr marL="1200090"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4pPr>
      <a:lvl5pPr marL="1542973" indent="-171441" algn="l" defTabSz="342884"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mn-cs"/>
        </a:defRPr>
      </a:lvl5pPr>
      <a:lvl6pPr marL="1885856" indent="-171441"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1"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1" indent="-171441"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1"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1.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2.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3.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2.png"/><Relationship Id="rId7" Type="http://schemas.openxmlformats.org/officeDocument/2006/relationships/diagramColors" Target="../diagrams/colors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7.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4.xml"/><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مربع نص 262"/>
          <p:cNvSpPr txBox="1">
            <a:spLocks noChangeArrowheads="1"/>
          </p:cNvSpPr>
          <p:nvPr/>
        </p:nvSpPr>
        <p:spPr bwMode="auto">
          <a:xfrm>
            <a:off x="2602106" y="2286216"/>
            <a:ext cx="4339590" cy="59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ctr">
              <a:spcAft>
                <a:spcPts val="0"/>
              </a:spcAft>
            </a:pPr>
            <a:r>
              <a:rPr lang="ar-SA" sz="6000" b="1" dirty="0" smtClean="0">
                <a:ln w="12700">
                  <a:solidFill>
                    <a:schemeClr val="tx2">
                      <a:satMod val="155000"/>
                    </a:schemeClr>
                  </a:solidFill>
                  <a:prstDash val="solid"/>
                </a:ln>
                <a:solidFill>
                  <a:srgbClr val="3333FF"/>
                </a:solidFill>
                <a:effectLst>
                  <a:outerShdw blurRad="41275" dist="20320" dir="1800000" algn="tl" rotWithShape="0">
                    <a:srgbClr val="000000">
                      <a:alpha val="40000"/>
                    </a:srgbClr>
                  </a:outerShdw>
                </a:effectLst>
                <a:latin typeface="Hacen Tunisia Bold" pitchFamily="2" charset="-78"/>
                <a:ea typeface="Times New Roman"/>
                <a:cs typeface="Hacen Tunisia Bold" pitchFamily="2" charset="-78"/>
              </a:rPr>
              <a:t>مهارات</a:t>
            </a:r>
            <a:endParaRPr lang="ar-SA" sz="6000" b="1" spc="50" dirty="0">
              <a:ln w="12700" cmpd="sng">
                <a:solidFill>
                  <a:schemeClr val="accent6">
                    <a:satMod val="120000"/>
                    <a:shade val="80000"/>
                  </a:schemeClr>
                </a:solidFill>
                <a:prstDash val="solid"/>
              </a:ln>
              <a:solidFill>
                <a:srgbClr val="C00000"/>
              </a:solidFill>
              <a:effectLst>
                <a:glow rad="53100">
                  <a:schemeClr val="accent6">
                    <a:satMod val="180000"/>
                    <a:alpha val="30000"/>
                  </a:schemeClr>
                </a:glow>
              </a:effectLst>
              <a:latin typeface="Hacen Tunisia Bold" pitchFamily="2" charset="-78"/>
              <a:ea typeface="Times New Roman"/>
              <a:cs typeface="Hacen Tunisia Bold" pitchFamily="2" charset="-78"/>
            </a:endParaRPr>
          </a:p>
          <a:p>
            <a:pPr algn="ctr">
              <a:spcAft>
                <a:spcPts val="0"/>
              </a:spcAft>
            </a:pPr>
            <a:r>
              <a:rPr lang="ar-SA" sz="4400" dirty="0">
                <a:solidFill>
                  <a:srgbClr val="002060"/>
                </a:solidFill>
                <a:latin typeface="Hacen Tunisia Bold" pitchFamily="2" charset="-78"/>
                <a:ea typeface="Times New Roman"/>
                <a:cs typeface="Hacen Tunisia Bold" pitchFamily="2" charset="-78"/>
              </a:rPr>
              <a:t>  </a:t>
            </a:r>
          </a:p>
          <a:p>
            <a:pPr algn="ctr">
              <a:spcAft>
                <a:spcPts val="0"/>
              </a:spcAft>
            </a:pPr>
            <a:r>
              <a:rPr lang="ar-SA" sz="2800" dirty="0" smtClean="0">
                <a:solidFill>
                  <a:srgbClr val="C00000"/>
                </a:solidFill>
                <a:latin typeface="Hacen Tunisia Bold" pitchFamily="2" charset="-78"/>
                <a:ea typeface="Times New Roman"/>
                <a:cs typeface="Hacen Tunisia Bold" pitchFamily="2" charset="-78"/>
              </a:rPr>
              <a:t> </a:t>
            </a:r>
            <a:endParaRPr lang="en-US" sz="1000" dirty="0">
              <a:solidFill>
                <a:srgbClr val="C00000"/>
              </a:solidFill>
              <a:latin typeface="Hacen Tunisia Bold" pitchFamily="2" charset="-78"/>
              <a:ea typeface="Times New Roman"/>
              <a:cs typeface="Hacen Tunisia Bold" pitchFamily="2" charset="-78"/>
            </a:endParaRPr>
          </a:p>
        </p:txBody>
      </p:sp>
      <p:sp>
        <p:nvSpPr>
          <p:cNvPr id="17" name="مربع نص 263"/>
          <p:cNvSpPr txBox="1">
            <a:spLocks noChangeArrowheads="1"/>
          </p:cNvSpPr>
          <p:nvPr/>
        </p:nvSpPr>
        <p:spPr bwMode="auto">
          <a:xfrm>
            <a:off x="5243099" y="4541489"/>
            <a:ext cx="2703671" cy="75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algn="ctr">
              <a:spcAft>
                <a:spcPts val="0"/>
              </a:spcAft>
            </a:pPr>
            <a:r>
              <a:rPr lang="ar-SA" sz="1400" dirty="0">
                <a:solidFill>
                  <a:srgbClr val="000000"/>
                </a:solidFill>
                <a:latin typeface="Times New Roman"/>
                <a:ea typeface="Times New Roman"/>
                <a:cs typeface="mohammad bold art 1"/>
              </a:rPr>
              <a:t> </a:t>
            </a:r>
            <a:endParaRPr lang="en-US" sz="1100" dirty="0">
              <a:latin typeface="Times New Roman"/>
              <a:ea typeface="Times New Roman"/>
            </a:endParaRPr>
          </a:p>
          <a:p>
            <a:pPr algn="ctr">
              <a:spcAft>
                <a:spcPts val="0"/>
              </a:spcAft>
            </a:pPr>
            <a:r>
              <a:rPr lang="ar-SA" sz="1400" dirty="0">
                <a:solidFill>
                  <a:srgbClr val="000000"/>
                </a:solidFill>
                <a:latin typeface="Times New Roman"/>
                <a:ea typeface="Times New Roman"/>
                <a:cs typeface="mohammad bold art 1"/>
              </a:rPr>
              <a:t>العام الدراسي</a:t>
            </a:r>
          </a:p>
          <a:p>
            <a:pPr algn="ctr">
              <a:spcAft>
                <a:spcPts val="0"/>
              </a:spcAft>
            </a:pPr>
            <a:r>
              <a:rPr lang="ar-SA" sz="1400" dirty="0">
                <a:solidFill>
                  <a:srgbClr val="000000"/>
                </a:solidFill>
                <a:latin typeface="Times New Roman"/>
                <a:ea typeface="Times New Roman"/>
                <a:cs typeface="mohammad bold art 1"/>
              </a:rPr>
              <a:t>1436/1435هـ</a:t>
            </a:r>
            <a:endParaRPr lang="en-US" sz="1100" dirty="0">
              <a:latin typeface="Times New Roman"/>
              <a:ea typeface="Times New Roman"/>
            </a:endParaRP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548680"/>
            <a:ext cx="14763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3707904" y="548680"/>
            <a:ext cx="3600400" cy="1122760"/>
          </a:xfrm>
          <a:prstGeom prst="rect">
            <a:avLst/>
          </a:prstGeom>
          <a:noFill/>
          <a:ln>
            <a:noFill/>
          </a:ln>
        </p:spPr>
        <p:txBody>
          <a:bodyPr vert="horz" wrap="square" lIns="68580" tIns="34290" rIns="68580" bIns="34290" numCol="1" anchor="t" anchorCtr="0" compatLnSpc="1">
            <a:prstTxWarp prst="textNoShape">
              <a:avLst/>
            </a:prstTxWarp>
          </a:bodyPr>
          <a:lstStyle/>
          <a:p>
            <a:pPr algn="ctr" defTabSz="685800" eaLnBrk="0" hangingPunct="0">
              <a:spcAft>
                <a:spcPts val="600"/>
              </a:spcAft>
            </a:pPr>
            <a:r>
              <a:rPr lang="ar-SA" altLang="ar-SA" sz="1600" dirty="0">
                <a:latin typeface="Calibri" panose="020F0502020204030204" pitchFamily="34" charset="0"/>
                <a:ea typeface="Arial" panose="020B0604020202020204" pitchFamily="34" charset="0"/>
                <a:cs typeface="mohammad bold art 1" pitchFamily="2" charset="-78"/>
              </a:rPr>
              <a:t>المملكة العربية السعودية</a:t>
            </a:r>
          </a:p>
          <a:p>
            <a:pPr algn="ctr" defTabSz="685800" eaLnBrk="0" hangingPunct="0">
              <a:spcAft>
                <a:spcPts val="600"/>
              </a:spcAft>
            </a:pPr>
            <a:r>
              <a:rPr lang="ar-SA" altLang="ar-SA" sz="1600" dirty="0">
                <a:latin typeface="Calibri" panose="020F0502020204030204" pitchFamily="34" charset="0"/>
                <a:ea typeface="Arial" panose="020B0604020202020204" pitchFamily="34" charset="0"/>
                <a:cs typeface="mohammad bold art 1" pitchFamily="2" charset="-78"/>
              </a:rPr>
              <a:t>وزارة </a:t>
            </a:r>
            <a:r>
              <a:rPr lang="ar-SA" altLang="ar-SA" sz="1600" dirty="0" smtClean="0">
                <a:latin typeface="Calibri" panose="020F0502020204030204" pitchFamily="34" charset="0"/>
                <a:ea typeface="Arial" panose="020B0604020202020204" pitchFamily="34" charset="0"/>
                <a:cs typeface="mohammad bold art 1" pitchFamily="2" charset="-78"/>
              </a:rPr>
              <a:t>التعليم</a:t>
            </a:r>
          </a:p>
          <a:p>
            <a:pPr algn="ctr" defTabSz="685800" eaLnBrk="0" hangingPunct="0">
              <a:spcAft>
                <a:spcPts val="600"/>
              </a:spcAft>
            </a:pPr>
            <a:r>
              <a:rPr lang="ar-SA" altLang="ar-SA" sz="1600" dirty="0" smtClean="0">
                <a:latin typeface="Calibri" panose="020F0502020204030204" pitchFamily="34" charset="0"/>
                <a:ea typeface="Arial" panose="020B0604020202020204" pitchFamily="34" charset="0"/>
                <a:cs typeface="mohammad bold art 1" pitchFamily="2" charset="-78"/>
              </a:rPr>
              <a:t>برنامج فطن</a:t>
            </a:r>
            <a:endParaRPr lang="ar-SA" altLang="ar-SA" sz="1600" dirty="0">
              <a:latin typeface="Calibri" panose="020F0502020204030204" pitchFamily="34" charset="0"/>
              <a:ea typeface="Arial" panose="020B0604020202020204" pitchFamily="34" charset="0"/>
              <a:cs typeface="mohammad bold art 1" pitchFamily="2" charset="-78"/>
            </a:endParaRPr>
          </a:p>
          <a:p>
            <a:pPr algn="l" defTabSz="685800" rtl="0" eaLnBrk="0" hangingPunct="0"/>
            <a:endParaRPr lang="ar-SA" altLang="ar-SA" sz="2000" dirty="0">
              <a:latin typeface="Arial" panose="020B0604020202020204" pitchFamily="34" charset="0"/>
            </a:endParaRPr>
          </a:p>
        </p:txBody>
      </p:sp>
      <p:sp>
        <p:nvSpPr>
          <p:cNvPr id="4" name="مستطيل 3"/>
          <p:cNvSpPr/>
          <p:nvPr/>
        </p:nvSpPr>
        <p:spPr>
          <a:xfrm>
            <a:off x="5355653" y="4066984"/>
            <a:ext cx="2478564" cy="369332"/>
          </a:xfrm>
          <a:prstGeom prst="rect">
            <a:avLst/>
          </a:prstGeom>
        </p:spPr>
        <p:txBody>
          <a:bodyPr wrap="none">
            <a:spAutoFit/>
          </a:bodyPr>
          <a:lstStyle/>
          <a:p>
            <a:r>
              <a:rPr lang="ar-SA" spc="-75" dirty="0" smtClean="0">
                <a:latin typeface="Times New Roman" panose="02020603050405020304" pitchFamily="18" charset="0"/>
                <a:ea typeface="Times New Roman" panose="02020603050405020304" pitchFamily="18" charset="0"/>
                <a:cs typeface="PT Bold Heading" panose="02010400000000000000" pitchFamily="2" charset="-78"/>
              </a:rPr>
              <a:t>المهارات الشخصية والاجتماعية</a:t>
            </a:r>
            <a:endParaRPr lang="ar-SA" dirty="0"/>
          </a:p>
        </p:txBody>
      </p:sp>
      <p:pic>
        <p:nvPicPr>
          <p:cNvPr id="14" name="صورة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00" y="2636912"/>
            <a:ext cx="3235860" cy="2160240"/>
          </a:xfrm>
          <a:prstGeom prst="rect">
            <a:avLst/>
          </a:prstGeom>
        </p:spPr>
      </p:pic>
    </p:spTree>
    <p:extLst>
      <p:ext uri="{BB962C8B-B14F-4D97-AF65-F5344CB8AC3E}">
        <p14:creationId xmlns:p14="http://schemas.microsoft.com/office/powerpoint/2010/main" val="3432089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08070" y="2582252"/>
            <a:ext cx="2541603"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ar-SA" sz="2400" b="1" dirty="0" smtClean="0">
                <a:solidFill>
                  <a:srgbClr val="0070C0"/>
                </a:solidFill>
                <a:latin typeface="Traditional Arabic" pitchFamily="18" charset="-78"/>
                <a:cs typeface="mohammad bold art 1" pitchFamily="2" charset="-78"/>
              </a:rPr>
              <a:t> في الشكل </a:t>
            </a:r>
            <a:r>
              <a:rPr lang="ar-SA" sz="2400" b="1" dirty="0">
                <a:solidFill>
                  <a:srgbClr val="0070C0"/>
                </a:solidFill>
                <a:latin typeface="Traditional Arabic" pitchFamily="18" charset="-78"/>
                <a:cs typeface="mohammad bold art 1" pitchFamily="2" charset="-78"/>
              </a:rPr>
              <a:t>الذي أمامك </a:t>
            </a:r>
            <a:r>
              <a:rPr lang="ar-SA" sz="2400" b="1" dirty="0" smtClean="0">
                <a:solidFill>
                  <a:srgbClr val="0070C0"/>
                </a:solidFill>
                <a:latin typeface="Traditional Arabic" pitchFamily="18" charset="-78"/>
                <a:cs typeface="mohammad bold art 1" pitchFamily="2" charset="-78"/>
              </a:rPr>
              <a:t>مجموعة من المؤثرات </a:t>
            </a:r>
            <a:r>
              <a:rPr lang="ar-SA" sz="2400" b="1" dirty="0">
                <a:solidFill>
                  <a:srgbClr val="0070C0"/>
                </a:solidFill>
                <a:latin typeface="Traditional Arabic" pitchFamily="18" charset="-78"/>
                <a:cs typeface="mohammad bold art 1" pitchFamily="2" charset="-78"/>
              </a:rPr>
              <a:t>التي تؤثر على مسيرة حياتك ، </a:t>
            </a:r>
            <a:r>
              <a:rPr lang="ar-SA" sz="2400" b="1" dirty="0" smtClean="0">
                <a:solidFill>
                  <a:srgbClr val="0070C0"/>
                </a:solidFill>
                <a:latin typeface="Traditional Arabic" pitchFamily="18" charset="-78"/>
                <a:cs typeface="mohammad bold art 1" pitchFamily="2" charset="-78"/>
              </a:rPr>
              <a:t>برأيك متى تكون مؤثرات </a:t>
            </a:r>
            <a:r>
              <a:rPr lang="ar-SA" sz="2400" b="1" dirty="0">
                <a:solidFill>
                  <a:srgbClr val="0070C0"/>
                </a:solidFill>
                <a:latin typeface="Traditional Arabic" pitchFamily="18" charset="-78"/>
                <a:cs typeface="mohammad bold art 1" pitchFamily="2" charset="-78"/>
              </a:rPr>
              <a:t>إيجابية ومتى تكون مؤثرات </a:t>
            </a:r>
            <a:r>
              <a:rPr lang="ar-SA" sz="2400" b="1" dirty="0" smtClean="0">
                <a:solidFill>
                  <a:srgbClr val="0070C0"/>
                </a:solidFill>
                <a:latin typeface="Traditional Arabic" pitchFamily="18" charset="-78"/>
                <a:cs typeface="mohammad bold art 1" pitchFamily="2" charset="-78"/>
              </a:rPr>
              <a:t>سلبية, وما هي المعايير التي قد تؤثر عليها ..</a:t>
            </a:r>
            <a:endParaRPr lang="en-US" sz="2400" b="1" dirty="0">
              <a:solidFill>
                <a:srgbClr val="0070C0"/>
              </a:solidFill>
              <a:latin typeface="Traditional Arabic" pitchFamily="18" charset="-78"/>
              <a:cs typeface="mohammad bold art 1"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1857823076"/>
              </p:ext>
            </p:extLst>
          </p:nvPr>
        </p:nvGraphicFramePr>
        <p:xfrm>
          <a:off x="971600" y="548680"/>
          <a:ext cx="6048671" cy="1008112"/>
        </p:xfrm>
        <a:graphic>
          <a:graphicData uri="http://schemas.openxmlformats.org/drawingml/2006/table">
            <a:tbl>
              <a:tblPr firstRow="1" firstCol="1" bandRow="1">
                <a:tableStyleId>{74C1A8A3-306A-4EB7-A6B1-4F7E0EB9C5D6}</a:tableStyleId>
              </a:tblPr>
              <a:tblGrid>
                <a:gridCol w="1757422"/>
                <a:gridCol w="1233335"/>
                <a:gridCol w="1134424"/>
                <a:gridCol w="1923490"/>
              </a:tblGrid>
              <a:tr h="458233">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جماعي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( 5/1/1 )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549879">
                <a:tc gridSpan="4">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200" b="0" kern="1200" dirty="0" smtClean="0">
                          <a:solidFill>
                            <a:schemeClr val="tx1"/>
                          </a:solidFill>
                          <a:latin typeface="+mn-lt"/>
                          <a:ea typeface="+mn-ea"/>
                          <a:cs typeface="mohammad bold art 1" pitchFamily="2" charset="-78"/>
                        </a:rPr>
                        <a:t>الهدف : أن  يصنف المتدرب المؤثرات التي تؤثر  في حياة الإنسان إلى مؤثرات إيجابية ومؤثرات سلبية.</a:t>
                      </a:r>
                      <a:endParaRPr lang="en-US" sz="1200" b="0" kern="1200" dirty="0" smtClean="0">
                        <a:solidFill>
                          <a:schemeClr val="tx1"/>
                        </a:solidFill>
                        <a:latin typeface="+mn-lt"/>
                        <a:ea typeface="+mn-ea"/>
                        <a:cs typeface="mohammad bold art 1" pitchFamily="2" charset="-78"/>
                      </a:endParaRP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11266" name="Picture 2" descr="المؤثرات"/>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0800" y="1807390"/>
            <a:ext cx="5205900" cy="446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876382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عنوان 1"/>
          <p:cNvSpPr txBox="1">
            <a:spLocks/>
          </p:cNvSpPr>
          <p:nvPr/>
        </p:nvSpPr>
        <p:spPr bwMode="auto">
          <a:xfrm>
            <a:off x="3635896" y="471417"/>
            <a:ext cx="3708412"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3600" b="1" kern="10" dirty="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معايير الوعي الذاتي</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6" name="جدول 5"/>
          <p:cNvGraphicFramePr>
            <a:graphicFrameLocks noGrp="1"/>
          </p:cNvGraphicFramePr>
          <p:nvPr>
            <p:extLst>
              <p:ext uri="{D42A27DB-BD31-4B8C-83A1-F6EECF244321}">
                <p14:modId xmlns:p14="http://schemas.microsoft.com/office/powerpoint/2010/main" val="873966509"/>
              </p:ext>
            </p:extLst>
          </p:nvPr>
        </p:nvGraphicFramePr>
        <p:xfrm>
          <a:off x="395536" y="1358931"/>
          <a:ext cx="8247859" cy="5042897"/>
        </p:xfrm>
        <a:graphic>
          <a:graphicData uri="http://schemas.openxmlformats.org/drawingml/2006/table">
            <a:tbl>
              <a:tblPr rtl="1" firstRow="1" bandRow="1">
                <a:tableStyleId>{0505E3EF-67EA-436B-97B2-0124C06EBD24}</a:tableStyleId>
              </a:tblPr>
              <a:tblGrid>
                <a:gridCol w="2663194"/>
                <a:gridCol w="5584665"/>
              </a:tblGrid>
              <a:tr h="869890">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b="0" kern="1200" dirty="0" smtClean="0"/>
                        <a:t>المعيار الديني والأخلاقي</a:t>
                      </a:r>
                      <a:endParaRPr lang="ar-SA" sz="2800" b="0"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altLang="ar-SA" sz="2800" b="0" kern="1200" dirty="0" smtClean="0"/>
                        <a:t>المعتقدات</a:t>
                      </a:r>
                      <a:r>
                        <a:rPr lang="ar-SA" altLang="ar-SA" sz="2800" b="0" kern="1200" baseline="0" dirty="0" smtClean="0"/>
                        <a:t> الدينية - القيم</a:t>
                      </a:r>
                      <a:r>
                        <a:rPr lang="ar-SA" altLang="ar-SA" sz="2800" b="0" kern="1200" dirty="0" smtClean="0"/>
                        <a:t> </a:t>
                      </a:r>
                      <a:endParaRPr lang="ar-SA" altLang="ar-SA" sz="2800" b="0" kern="1200" dirty="0" smtClean="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r h="467296">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kern="1200" dirty="0" smtClean="0"/>
                        <a:t>المعيار النفسي</a:t>
                      </a:r>
                      <a:r>
                        <a:rPr lang="ar-SA" sz="2800" kern="1200" baseline="0" dirty="0" smtClean="0"/>
                        <a:t> </a:t>
                      </a:r>
                      <a:endParaRPr lang="ar-SA" sz="2800" b="1"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altLang="ar-SA" sz="2800" kern="1200" dirty="0" smtClean="0"/>
                        <a:t>الثقة بالنفس    -  تقدير الذات</a:t>
                      </a:r>
                      <a:r>
                        <a:rPr lang="ar-SA" altLang="ar-SA" sz="2800" kern="1200" baseline="0" dirty="0" smtClean="0"/>
                        <a:t>  - العادات</a:t>
                      </a:r>
                      <a:endParaRPr lang="ar-SA" altLang="ar-SA" sz="2800" b="1" kern="1200" dirty="0" smtClean="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r h="1272484">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kern="1200" dirty="0" smtClean="0"/>
                        <a:t>المعيار الاجتماعي</a:t>
                      </a:r>
                      <a:endParaRPr lang="ar-SA" sz="2800" b="1"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algn="ctr" rtl="1"/>
                      <a:r>
                        <a:rPr lang="ar-SA" sz="2800" kern="1200" dirty="0" smtClean="0"/>
                        <a:t>الأسرة  - التقاليد والأعراف  -  الأنظمة والقوانين- الأصدقاء- المدرسة- الأحداث- الاضطرابات الاجتماعية</a:t>
                      </a:r>
                      <a:r>
                        <a:rPr lang="ar-SA" sz="2800" kern="1200" baseline="0" dirty="0" smtClean="0"/>
                        <a:t> </a:t>
                      </a:r>
                      <a:endParaRPr lang="ar-SA" sz="2800" b="1"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r h="467296">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kern="1200" dirty="0" smtClean="0"/>
                        <a:t>المعيار الوطني</a:t>
                      </a:r>
                      <a:endParaRPr lang="ar-SA" sz="2800" b="1"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algn="ctr" rtl="1"/>
                      <a:r>
                        <a:rPr lang="ar-SA" sz="2800" kern="1200" dirty="0" smtClean="0"/>
                        <a:t>الأمن  - الانتما</a:t>
                      </a:r>
                      <a:r>
                        <a:rPr lang="ar-SA" sz="2800" kern="1200" baseline="0" dirty="0" smtClean="0"/>
                        <a:t>ء   -  الاعتزاز بالهوية</a:t>
                      </a:r>
                      <a:endParaRPr lang="ar-SA" sz="2800" b="1"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r h="859517">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kern="1200" dirty="0" smtClean="0"/>
                        <a:t>المعيار  الصحي</a:t>
                      </a:r>
                      <a:endParaRPr lang="ar-SA" sz="2800" b="1"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algn="ctr" rtl="1"/>
                      <a:r>
                        <a:rPr lang="ar-SA" sz="2800" kern="1200" dirty="0" smtClean="0"/>
                        <a:t>الاهتمام</a:t>
                      </a:r>
                      <a:r>
                        <a:rPr lang="ar-SA" sz="2800" kern="1200" baseline="0" dirty="0" smtClean="0"/>
                        <a:t> بالصحة – الرياضة- الثقافة الغذائية</a:t>
                      </a:r>
                      <a:endParaRPr lang="ar-SA" sz="2800" b="1"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r h="869890">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2800" kern="1200" dirty="0" smtClean="0"/>
                        <a:t>المعيار الاقتصادي</a:t>
                      </a:r>
                    </a:p>
                    <a:p>
                      <a:pPr marL="0" marR="0" indent="0" algn="ctr" defTabSz="457189" rtl="1" eaLnBrk="1" fontAlgn="auto" latinLnBrk="0" hangingPunct="1">
                        <a:lnSpc>
                          <a:spcPct val="100000"/>
                        </a:lnSpc>
                        <a:spcBef>
                          <a:spcPts val="0"/>
                        </a:spcBef>
                        <a:spcAft>
                          <a:spcPts val="0"/>
                        </a:spcAft>
                        <a:buClrTx/>
                        <a:buSzTx/>
                        <a:buFontTx/>
                        <a:buNone/>
                        <a:tabLst/>
                        <a:defRPr/>
                      </a:pPr>
                      <a:endParaRPr lang="ar-SA" sz="2800" b="1" kern="1200" dirty="0" smtClean="0">
                        <a:solidFill>
                          <a:schemeClr val="tx1"/>
                        </a:solidFill>
                        <a:latin typeface="+mn-lt"/>
                        <a:ea typeface="+mn-ea"/>
                        <a:cs typeface="mohammad bold art 1" pitchFamily="2" charset="-78"/>
                      </a:endParaRPr>
                    </a:p>
                  </a:txBody>
                  <a:tcPr marL="68580" marR="68580" marT="34290" marB="34290" anchor="ctr"/>
                </a:tc>
                <a:tc>
                  <a:txBody>
                    <a:bodyPr/>
                    <a:lstStyle/>
                    <a:p>
                      <a:pPr algn="ctr" rtl="1"/>
                      <a:r>
                        <a:rPr lang="ar-SA" sz="2800" kern="1200" dirty="0" smtClean="0"/>
                        <a:t>تقدير</a:t>
                      </a:r>
                      <a:r>
                        <a:rPr lang="ar-SA" sz="2800" kern="1200" baseline="0" dirty="0" smtClean="0"/>
                        <a:t> المال – </a:t>
                      </a:r>
                      <a:r>
                        <a:rPr lang="ar-SA" sz="2800" kern="1200" baseline="0" dirty="0" err="1" smtClean="0"/>
                        <a:t>الإدخار</a:t>
                      </a:r>
                      <a:r>
                        <a:rPr lang="ar-SA" sz="2800" kern="1200" baseline="0" dirty="0" smtClean="0"/>
                        <a:t> </a:t>
                      </a:r>
                      <a:endParaRPr lang="ar-SA" sz="2800" b="1"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tc>
              </a:tr>
            </a:tbl>
          </a:graphicData>
        </a:graphic>
      </p:graphicFrame>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166614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ربع نص 1"/>
          <p:cNvSpPr txBox="1"/>
          <p:nvPr/>
        </p:nvSpPr>
        <p:spPr>
          <a:xfrm>
            <a:off x="611560" y="1916832"/>
            <a:ext cx="7920880" cy="3816424"/>
          </a:xfrm>
          <a:prstGeom prst="rect">
            <a:avLst/>
          </a:prstGeom>
          <a:noFill/>
        </p:spPr>
        <p:txBody>
          <a:bodyPr wrap="square" rtlCol="1">
            <a:spAutoFit/>
          </a:bodyPr>
          <a:lstStyle/>
          <a:p>
            <a:endParaRPr lang="ar-SA" dirty="0"/>
          </a:p>
        </p:txBody>
      </p:sp>
      <p:sp>
        <p:nvSpPr>
          <p:cNvPr id="3" name="مربع نص 2"/>
          <p:cNvSpPr txBox="1"/>
          <p:nvPr/>
        </p:nvSpPr>
        <p:spPr>
          <a:xfrm>
            <a:off x="107504" y="1196752"/>
            <a:ext cx="8784976" cy="5324535"/>
          </a:xfrm>
          <a:prstGeom prst="rect">
            <a:avLst/>
          </a:prstGeom>
          <a:noFill/>
        </p:spPr>
        <p:txBody>
          <a:bodyPr wrap="square" rtlCol="1">
            <a:spAutoFit/>
          </a:bodyPr>
          <a:lstStyle/>
          <a:p>
            <a:r>
              <a:rPr lang="ar-SA" sz="2000" dirty="0" smtClean="0"/>
              <a:t>فهد فتىً صالح, نشأ في بيئة صالحة فالجميع مبادرون محبون للخير يؤدون واجباتهم الدينية والاجتماعية .</a:t>
            </a:r>
          </a:p>
          <a:p>
            <a:r>
              <a:rPr lang="ar-SA" sz="2000" dirty="0" smtClean="0"/>
              <a:t>نشّأهُ والده على الحوار الهادف واحترام الطرف الآخر وقبول الحق واتخاذ القرار .. وككل شيء تمر الأيام والوجوه والناس , ويكبر فهد , يتفوق, يزداد قربا من والده صديقه , ويزداد حبا له , يكبر حرصه على إرضاء والدته التي غمرته بحنانها واحتوائها ويقرر تعويضها عن تعبها وتفانيها في تربيته بكل ما يغمر قلبها سعادة ورضا,</a:t>
            </a:r>
          </a:p>
          <a:p>
            <a:r>
              <a:rPr lang="ar-SA" sz="2000" dirty="0"/>
              <a:t>و</a:t>
            </a:r>
            <a:r>
              <a:rPr lang="ar-SA" sz="2000" dirty="0" smtClean="0"/>
              <a:t>تأتي الثانوية , ذلك الفرح اللذيذ, المرحلة الجميلة ,المشاعر المختلطة , ليتفوق فهد ويحظى بمنحة دراسية من قبل حكومة المملكة </a:t>
            </a:r>
            <a:r>
              <a:rPr lang="ar-SA" sz="2000" dirty="0"/>
              <a:t>ل</a:t>
            </a:r>
            <a:r>
              <a:rPr lang="ar-SA" sz="2000" dirty="0" smtClean="0"/>
              <a:t>إكمال دراسته في الخارج , فرح فرحا عظيما وكذلك والديه وأسرته , حزم حقائبه , وسافر ...</a:t>
            </a:r>
          </a:p>
          <a:p>
            <a:r>
              <a:rPr lang="ar-SA" sz="2000" dirty="0" smtClean="0"/>
              <a:t>وجد الناس أكثر تحررا وانغماسا في الدنيا لا صوت أذان يشتاق إليه ولا صلوات تُتلى تملأ خافقيه , سهرٌ حتى الصباح وكل شيء مباح ,</a:t>
            </a:r>
          </a:p>
          <a:p>
            <a:r>
              <a:rPr lang="ar-SA" sz="2000" dirty="0" smtClean="0"/>
              <a:t>أصدقاء يغرقون .. وصوت أبيه في أذنه يتردد احفظ الله يحفظك يا ولدي ...</a:t>
            </a:r>
          </a:p>
          <a:p>
            <a:r>
              <a:rPr lang="ar-SA" sz="2000" dirty="0" smtClean="0"/>
              <a:t>طفولته تمرّ أمام عينيه, دمعة أمّه ووصاياها حين ضمّت إلى صدرها يديه ,سعادة أسرته بابتعاثه,</a:t>
            </a:r>
          </a:p>
          <a:p>
            <a:r>
              <a:rPr lang="ar-SA" sz="2000" dirty="0" smtClean="0"/>
              <a:t>جعلته ينتفض واقفا لا لن أنغمس معكم , لن أبيع ديني بلهو </a:t>
            </a:r>
            <a:r>
              <a:rPr lang="ar-SA" sz="2000" dirty="0" err="1" smtClean="0"/>
              <a:t>وعبث,لن</a:t>
            </a:r>
            <a:r>
              <a:rPr lang="ar-SA" sz="2000" dirty="0" smtClean="0"/>
              <a:t> أخيّب ثقة وطني ومجتمعي بي , ولن أخذل أسرتي ..</a:t>
            </a:r>
          </a:p>
          <a:p>
            <a:r>
              <a:rPr lang="ar-SA" sz="2000" dirty="0" smtClean="0"/>
              <a:t>غيّر مكان سكنه, انضم لأصدقاء اتحدّ معهم في الأهداف والغاية , وأكمل منحته مجتهدا محافظا على دينه وقيمه ليعود مواطنا نافعا لبلده ..ويكون ممن شملهم قول رسول الله صلى الله عليه وسلم خير الناس أنفعهم للناس ... </a:t>
            </a:r>
          </a:p>
        </p:txBody>
      </p:sp>
      <p:pic>
        <p:nvPicPr>
          <p:cNvPr id="4" name="صورة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90059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عنوان 1"/>
          <p:cNvSpPr txBox="1">
            <a:spLocks/>
          </p:cNvSpPr>
          <p:nvPr/>
        </p:nvSpPr>
        <p:spPr bwMode="auto">
          <a:xfrm>
            <a:off x="2073357" y="553663"/>
            <a:ext cx="2728248"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3600" b="1" kern="10" dirty="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بناء القيم</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pSp>
        <p:nvGrpSpPr>
          <p:cNvPr id="9" name="مجموعة 8"/>
          <p:cNvGrpSpPr/>
          <p:nvPr/>
        </p:nvGrpSpPr>
        <p:grpSpPr>
          <a:xfrm>
            <a:off x="381785" y="1556792"/>
            <a:ext cx="6111392" cy="4176464"/>
            <a:chOff x="1268760" y="1353530"/>
            <a:chExt cx="4968000" cy="2858430"/>
          </a:xfrm>
        </p:grpSpPr>
        <p:cxnSp>
          <p:nvCxnSpPr>
            <p:cNvPr id="5" name="رابط مستقيم 4"/>
            <p:cNvCxnSpPr/>
            <p:nvPr/>
          </p:nvCxnSpPr>
          <p:spPr>
            <a:xfrm>
              <a:off x="1268760" y="1353530"/>
              <a:ext cx="0" cy="2838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رابط مستقيم 6"/>
            <p:cNvCxnSpPr/>
            <p:nvPr/>
          </p:nvCxnSpPr>
          <p:spPr>
            <a:xfrm>
              <a:off x="1268760" y="4211960"/>
              <a:ext cx="496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مستطيل 7"/>
            <p:cNvSpPr/>
            <p:nvPr/>
          </p:nvSpPr>
          <p:spPr>
            <a:xfrm>
              <a:off x="1514082" y="3419873"/>
              <a:ext cx="1055406" cy="432048"/>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a:p>
          </p:txBody>
        </p:sp>
        <p:sp>
          <p:nvSpPr>
            <p:cNvPr id="14" name="مستطيل 13"/>
            <p:cNvSpPr/>
            <p:nvPr/>
          </p:nvSpPr>
          <p:spPr>
            <a:xfrm>
              <a:off x="2780928" y="2843808"/>
              <a:ext cx="971832" cy="432048"/>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a:p>
          </p:txBody>
        </p:sp>
        <p:sp>
          <p:nvSpPr>
            <p:cNvPr id="15" name="مستطيل 14"/>
            <p:cNvSpPr/>
            <p:nvPr/>
          </p:nvSpPr>
          <p:spPr>
            <a:xfrm>
              <a:off x="3933056" y="2312693"/>
              <a:ext cx="864096" cy="432048"/>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a:p>
          </p:txBody>
        </p:sp>
        <p:sp>
          <p:nvSpPr>
            <p:cNvPr id="16" name="مستطيل 15"/>
            <p:cNvSpPr/>
            <p:nvPr/>
          </p:nvSpPr>
          <p:spPr>
            <a:xfrm>
              <a:off x="4941168" y="1763688"/>
              <a:ext cx="864096" cy="432048"/>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a:p>
          </p:txBody>
        </p:sp>
      </p:grpSp>
      <p:sp>
        <p:nvSpPr>
          <p:cNvPr id="17" name="مستطيل 16"/>
          <p:cNvSpPr/>
          <p:nvPr/>
        </p:nvSpPr>
        <p:spPr>
          <a:xfrm>
            <a:off x="1491693" y="5771872"/>
            <a:ext cx="4633310" cy="553998"/>
          </a:xfrm>
          <a:prstGeom prst="rect">
            <a:avLst/>
          </a:prstGeom>
        </p:spPr>
        <p:txBody>
          <a:bodyPr wrap="square">
            <a:spAutoFit/>
          </a:bodyPr>
          <a:lstStyle/>
          <a:p>
            <a:pPr lvl="0" algn="ctr">
              <a:lnSpc>
                <a:spcPct val="150000"/>
              </a:lnSpc>
            </a:pPr>
            <a:r>
              <a:rPr lang="ar-SA" sz="2000" dirty="0">
                <a:solidFill>
                  <a:srgbClr val="C00000"/>
                </a:solidFill>
                <a:latin typeface="Traditional Arabic" pitchFamily="18" charset="-78"/>
                <a:cs typeface="mohammad bold art 1" pitchFamily="2" charset="-78"/>
              </a:rPr>
              <a:t>مراحل بناء </a:t>
            </a:r>
            <a:r>
              <a:rPr lang="ar-SA" sz="2000" dirty="0" smtClean="0">
                <a:solidFill>
                  <a:srgbClr val="C00000"/>
                </a:solidFill>
                <a:latin typeface="Traditional Arabic" pitchFamily="18" charset="-78"/>
                <a:cs typeface="mohammad bold art 1" pitchFamily="2" charset="-78"/>
              </a:rPr>
              <a:t>القيم في الشخصية الإنسانية </a:t>
            </a:r>
            <a:endParaRPr lang="en-US" sz="2000" dirty="0">
              <a:solidFill>
                <a:srgbClr val="C00000"/>
              </a:solidFill>
              <a:latin typeface="Traditional Arabic" pitchFamily="18" charset="-78"/>
              <a:cs typeface="mohammad bold art 1" pitchFamily="2" charset="-78"/>
            </a:endParaRPr>
          </a:p>
        </p:txBody>
      </p:sp>
      <p:sp>
        <p:nvSpPr>
          <p:cNvPr id="18" name="مستطيل 17"/>
          <p:cNvSpPr/>
          <p:nvPr/>
        </p:nvSpPr>
        <p:spPr>
          <a:xfrm>
            <a:off x="381784" y="1556792"/>
            <a:ext cx="1050992" cy="1015663"/>
          </a:xfrm>
          <a:prstGeom prst="rect">
            <a:avLst/>
          </a:prstGeom>
        </p:spPr>
        <p:txBody>
          <a:bodyPr wrap="square">
            <a:spAutoFit/>
          </a:bodyPr>
          <a:lstStyle/>
          <a:p>
            <a:pPr lvl="0" algn="ctr">
              <a:lnSpc>
                <a:spcPct val="150000"/>
              </a:lnSpc>
            </a:pPr>
            <a:r>
              <a:rPr lang="ar-SA" sz="2000" dirty="0">
                <a:solidFill>
                  <a:srgbClr val="C00000"/>
                </a:solidFill>
                <a:latin typeface="Traditional Arabic" pitchFamily="18" charset="-78"/>
                <a:cs typeface="mohammad bold art 1" pitchFamily="2" charset="-78"/>
              </a:rPr>
              <a:t>البعد الزمني</a:t>
            </a:r>
            <a:endParaRPr lang="en-US" sz="2800" u="sng" dirty="0">
              <a:solidFill>
                <a:srgbClr val="C00000"/>
              </a:solidFill>
              <a:latin typeface="Traditional Arabic" pitchFamily="18" charset="-78"/>
              <a:cs typeface="mohammad bold art 1" pitchFamily="2" charset="-78"/>
            </a:endParaRPr>
          </a:p>
        </p:txBody>
      </p:sp>
      <p:sp>
        <p:nvSpPr>
          <p:cNvPr id="21" name="مستطيل 20"/>
          <p:cNvSpPr/>
          <p:nvPr/>
        </p:nvSpPr>
        <p:spPr>
          <a:xfrm>
            <a:off x="2098518" y="3734243"/>
            <a:ext cx="1482426" cy="553998"/>
          </a:xfrm>
          <a:prstGeom prst="rect">
            <a:avLst/>
          </a:prstGeom>
        </p:spPr>
        <p:txBody>
          <a:bodyPr wrap="square">
            <a:spAutoFit/>
          </a:bodyPr>
          <a:lstStyle/>
          <a:p>
            <a:pPr lvl="0" algn="ctr">
              <a:lnSpc>
                <a:spcPct val="150000"/>
              </a:lnSpc>
            </a:pPr>
            <a:r>
              <a:rPr lang="ar-SA" sz="2000" b="1" dirty="0" smtClean="0">
                <a:latin typeface="Traditional Arabic" pitchFamily="18" charset="-78"/>
                <a:cs typeface="Mudir MT" pitchFamily="2" charset="-78"/>
              </a:rPr>
              <a:t>التوعية بالقيم</a:t>
            </a:r>
            <a:endParaRPr lang="en-US" sz="2000" b="1" u="sng" dirty="0">
              <a:latin typeface="Traditional Arabic" pitchFamily="18" charset="-78"/>
              <a:cs typeface="Mudir MT" pitchFamily="2" charset="-78"/>
            </a:endParaRPr>
          </a:p>
        </p:txBody>
      </p:sp>
      <p:sp>
        <p:nvSpPr>
          <p:cNvPr id="22" name="مستطيل 21"/>
          <p:cNvSpPr/>
          <p:nvPr/>
        </p:nvSpPr>
        <p:spPr>
          <a:xfrm>
            <a:off x="3580944" y="2971635"/>
            <a:ext cx="1206121" cy="553998"/>
          </a:xfrm>
          <a:prstGeom prst="rect">
            <a:avLst/>
          </a:prstGeom>
        </p:spPr>
        <p:txBody>
          <a:bodyPr wrap="square">
            <a:spAutoFit/>
          </a:bodyPr>
          <a:lstStyle/>
          <a:p>
            <a:pPr lvl="0" algn="ctr">
              <a:lnSpc>
                <a:spcPct val="150000"/>
              </a:lnSpc>
            </a:pPr>
            <a:r>
              <a:rPr lang="ar-SA" sz="2000" dirty="0" smtClean="0">
                <a:latin typeface="Traditional Arabic" pitchFamily="18" charset="-78"/>
                <a:cs typeface="mohammad bold art 1" pitchFamily="2" charset="-78"/>
              </a:rPr>
              <a:t>فهم القيم</a:t>
            </a:r>
            <a:endParaRPr lang="en-US" sz="2800" u="sng" dirty="0">
              <a:latin typeface="Traditional Arabic" pitchFamily="18" charset="-78"/>
              <a:cs typeface="mohammad bold art 1" pitchFamily="2" charset="-78"/>
            </a:endParaRPr>
          </a:p>
        </p:txBody>
      </p:sp>
      <p:sp>
        <p:nvSpPr>
          <p:cNvPr id="24" name="مستطيل 23"/>
          <p:cNvSpPr/>
          <p:nvPr/>
        </p:nvSpPr>
        <p:spPr>
          <a:xfrm>
            <a:off x="4736770" y="2183508"/>
            <a:ext cx="1388233" cy="553998"/>
          </a:xfrm>
          <a:prstGeom prst="rect">
            <a:avLst/>
          </a:prstGeom>
        </p:spPr>
        <p:txBody>
          <a:bodyPr wrap="square">
            <a:spAutoFit/>
          </a:bodyPr>
          <a:lstStyle/>
          <a:p>
            <a:pPr lvl="0" algn="ctr">
              <a:lnSpc>
                <a:spcPct val="150000"/>
              </a:lnSpc>
            </a:pPr>
            <a:r>
              <a:rPr lang="ar-SA" sz="2000" dirty="0" smtClean="0">
                <a:latin typeface="Traditional Arabic" pitchFamily="18" charset="-78"/>
                <a:cs typeface="mohammad bold art 1" pitchFamily="2" charset="-78"/>
              </a:rPr>
              <a:t>تقبل القيم</a:t>
            </a:r>
            <a:endParaRPr lang="en-US" sz="2800" u="sng" dirty="0">
              <a:latin typeface="Traditional Arabic" pitchFamily="18" charset="-78"/>
              <a:cs typeface="mohammad bold art 1" pitchFamily="2" charset="-78"/>
            </a:endParaRPr>
          </a:p>
        </p:txBody>
      </p:sp>
      <p:cxnSp>
        <p:nvCxnSpPr>
          <p:cNvPr id="6" name="رابط منحني 5"/>
          <p:cNvCxnSpPr>
            <a:stCxn id="8" idx="0"/>
            <a:endCxn id="14" idx="1"/>
          </p:cNvCxnSpPr>
          <p:nvPr/>
        </p:nvCxnSpPr>
        <p:spPr>
          <a:xfrm rot="5400000" flipH="1" flipV="1">
            <a:off x="1524324" y="3858277"/>
            <a:ext cx="526057" cy="909258"/>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رابط منحني 25"/>
          <p:cNvCxnSpPr/>
          <p:nvPr/>
        </p:nvCxnSpPr>
        <p:spPr>
          <a:xfrm rot="5400000" flipH="1" flipV="1">
            <a:off x="2968543" y="3087267"/>
            <a:ext cx="504726" cy="876733"/>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رابط منحني 26"/>
          <p:cNvCxnSpPr/>
          <p:nvPr/>
        </p:nvCxnSpPr>
        <p:spPr>
          <a:xfrm rot="5400000" flipH="1" flipV="1">
            <a:off x="4208674" y="2287955"/>
            <a:ext cx="504726" cy="876733"/>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8" name="مستطيل 27"/>
          <p:cNvSpPr/>
          <p:nvPr/>
        </p:nvSpPr>
        <p:spPr>
          <a:xfrm>
            <a:off x="683568" y="4575934"/>
            <a:ext cx="1298309" cy="515526"/>
          </a:xfrm>
          <a:prstGeom prst="rect">
            <a:avLst/>
          </a:prstGeom>
        </p:spPr>
        <p:txBody>
          <a:bodyPr wrap="square">
            <a:spAutoFit/>
          </a:bodyPr>
          <a:lstStyle/>
          <a:p>
            <a:pPr lvl="0" algn="ctr">
              <a:lnSpc>
                <a:spcPct val="150000"/>
              </a:lnSpc>
            </a:pPr>
            <a:r>
              <a:rPr lang="ar-SA" sz="2000" b="1" dirty="0" smtClean="0">
                <a:latin typeface="Traditional Arabic" pitchFamily="18" charset="-78"/>
                <a:cs typeface="+mn-cs"/>
              </a:rPr>
              <a:t>تحديد القيم</a:t>
            </a:r>
            <a:endParaRPr lang="en-US" sz="2000" b="1" u="sng" dirty="0">
              <a:latin typeface="Traditional Arabic" pitchFamily="18" charset="-78"/>
              <a:cs typeface="+mn-cs"/>
            </a:endParaRPr>
          </a:p>
        </p:txBody>
      </p:sp>
      <p:sp>
        <p:nvSpPr>
          <p:cNvPr id="4" name="مستطيل 3"/>
          <p:cNvSpPr/>
          <p:nvPr/>
        </p:nvSpPr>
        <p:spPr>
          <a:xfrm>
            <a:off x="6125003" y="1328332"/>
            <a:ext cx="1281059" cy="64603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000" dirty="0" smtClean="0">
                <a:cs typeface="mohammad bold art 1" pitchFamily="2" charset="-78"/>
              </a:rPr>
              <a:t>ممارسة القيم</a:t>
            </a:r>
            <a:endParaRPr lang="ar-SA" sz="2000" dirty="0">
              <a:cs typeface="mohammad bold art 1" pitchFamily="2" charset="-78"/>
            </a:endParaRPr>
          </a:p>
        </p:txBody>
      </p:sp>
      <p:cxnSp>
        <p:nvCxnSpPr>
          <p:cNvPr id="29" name="رابط منحني 28"/>
          <p:cNvCxnSpPr/>
          <p:nvPr/>
        </p:nvCxnSpPr>
        <p:spPr>
          <a:xfrm rot="5400000" flipH="1" flipV="1">
            <a:off x="5465258" y="1465346"/>
            <a:ext cx="504726" cy="876733"/>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مستطيل 29"/>
          <p:cNvSpPr/>
          <p:nvPr/>
        </p:nvSpPr>
        <p:spPr>
          <a:xfrm>
            <a:off x="7406063" y="526871"/>
            <a:ext cx="1480324" cy="64603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000" b="1" dirty="0" smtClean="0">
                <a:cs typeface="mohammad bold art 1" pitchFamily="2" charset="-78"/>
              </a:rPr>
              <a:t>الدفاع عن القيم وبناء </a:t>
            </a:r>
            <a:r>
              <a:rPr lang="ar-SA" sz="2000" b="1" dirty="0" err="1" smtClean="0">
                <a:cs typeface="mohammad bold art 1" pitchFamily="2" charset="-78"/>
              </a:rPr>
              <a:t>النمذجة</a:t>
            </a:r>
            <a:endParaRPr lang="ar-SA" sz="2000" b="1" dirty="0">
              <a:cs typeface="mohammad bold art 1" pitchFamily="2" charset="-78"/>
            </a:endParaRPr>
          </a:p>
        </p:txBody>
      </p:sp>
      <p:cxnSp>
        <p:nvCxnSpPr>
          <p:cNvPr id="31" name="رابط منحني 30"/>
          <p:cNvCxnSpPr/>
          <p:nvPr/>
        </p:nvCxnSpPr>
        <p:spPr>
          <a:xfrm rot="5400000" flipH="1" flipV="1">
            <a:off x="6945582" y="663885"/>
            <a:ext cx="504726" cy="876733"/>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25" name="صورة 2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620327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
          <p:cNvGrpSpPr/>
          <p:nvPr/>
        </p:nvGrpSpPr>
        <p:grpSpPr>
          <a:xfrm>
            <a:off x="1979712" y="0"/>
            <a:ext cx="6624736" cy="683637"/>
            <a:chOff x="158262" y="55534"/>
            <a:chExt cx="2215680" cy="683637"/>
          </a:xfrm>
        </p:grpSpPr>
        <p:sp>
          <p:nvSpPr>
            <p:cNvPr id="3" name="مستطيل مستدير الزوايا 2"/>
            <p:cNvSpPr/>
            <p:nvPr/>
          </p:nvSpPr>
          <p:spPr>
            <a:xfrm>
              <a:off x="158262" y="55534"/>
              <a:ext cx="2215680" cy="683637"/>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 name="مستطيل 3"/>
            <p:cNvSpPr/>
            <p:nvPr/>
          </p:nvSpPr>
          <p:spPr>
            <a:xfrm>
              <a:off x="191634" y="388190"/>
              <a:ext cx="2148936" cy="3176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9" tIns="0" rIns="83829" bIns="0" numCol="1" spcCol="1270" anchor="ctr" anchorCtr="0">
              <a:noAutofit/>
            </a:bodyPr>
            <a:lstStyle/>
            <a:p>
              <a:pPr lvl="0" algn="ctr" defTabSz="711200" rtl="1">
                <a:lnSpc>
                  <a:spcPct val="90000"/>
                </a:lnSpc>
                <a:spcBef>
                  <a:spcPct val="0"/>
                </a:spcBef>
                <a:spcAft>
                  <a:spcPct val="35000"/>
                </a:spcAft>
              </a:pPr>
              <a:r>
                <a:rPr lang="ar-SA" sz="3600"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ohammad bold art 1" pitchFamily="2" charset="-78"/>
                </a:rPr>
                <a:t>نشاط 6/1/1  : جماعي - تأمل العبارات التالية :</a:t>
              </a:r>
              <a:endParaRPr lang="ar-SA" sz="36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ohammad bold art 1" pitchFamily="2" charset="-78"/>
              </a:endParaRPr>
            </a:p>
          </p:txBody>
        </p:sp>
      </p:grpSp>
      <p:sp>
        <p:nvSpPr>
          <p:cNvPr id="6" name="مربع نص 5"/>
          <p:cNvSpPr txBox="1"/>
          <p:nvPr/>
        </p:nvSpPr>
        <p:spPr>
          <a:xfrm>
            <a:off x="4587685" y="797349"/>
            <a:ext cx="4490146" cy="5909310"/>
          </a:xfrm>
          <a:prstGeom prst="rect">
            <a:avLst/>
          </a:prstGeom>
          <a:noFill/>
          <a:ln>
            <a:solidFill>
              <a:schemeClr val="tx1"/>
            </a:solidFill>
          </a:ln>
        </p:spPr>
        <p:txBody>
          <a:bodyPr wrap="square" rtlCol="1">
            <a:spAutoFit/>
          </a:bodyPr>
          <a:lstStyle/>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لا بد أن أكون محبوبا ومرضيا عني من كل أفراد مدرستي.</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إحساسي بقيمتي يرتكز على أن أكون ذا كفاءة في جميع المجالات في صفي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احرص على لوم ومعاقبة الأشخاص السيئين والوقحين والمزعجين في مدرستي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يجب أن تسير الأمور حسب رغبتي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 الشقاء والبؤس وعدم السعادة في المدرسة نتائج للأحداث والأشخاص الآخرين ، وكل  ذلك خارج عن إرادتي وليس لي قدرة في التحكم بها </a:t>
            </a:r>
            <a:r>
              <a:rPr lang="ar-SA" b="1" dirty="0" smtClean="0">
                <a:latin typeface="ae_AlMohanad" panose="02060603050605020204" pitchFamily="18" charset="-78"/>
                <a:cs typeface="+mj-cs"/>
              </a:rPr>
              <a:t>.</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توجد إجابات صحيحة وحلول مثلى لكل مسألة أو مشكلة  </a:t>
            </a:r>
            <a:r>
              <a:rPr lang="ar-SA" b="1" dirty="0" err="1">
                <a:latin typeface="ae_AlMohanad" panose="02060603050605020204" pitchFamily="18" charset="-78"/>
                <a:cs typeface="+mj-cs"/>
              </a:rPr>
              <a:t>تواجهني</a:t>
            </a:r>
            <a:r>
              <a:rPr lang="ar-SA" b="1" dirty="0">
                <a:latin typeface="ae_AlMohanad" panose="02060603050605020204" pitchFamily="18" charset="-78"/>
                <a:cs typeface="+mj-cs"/>
              </a:rPr>
              <a:t> في حياتي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تتحقق السعادة بعدم القيام بالأعمال المدرسية المرهقة ، وتوفير أكبر قدر من الوقت </a:t>
            </a:r>
            <a:r>
              <a:rPr lang="ar-SA" b="1" dirty="0" smtClean="0">
                <a:latin typeface="ae_AlMohanad" panose="02060603050605020204" pitchFamily="18" charset="-78"/>
                <a:cs typeface="+mj-cs"/>
              </a:rPr>
              <a:t>للراحة. </a:t>
            </a:r>
            <a:endParaRPr lang="ar-SA" b="1" dirty="0">
              <a:cs typeface="+mj-cs"/>
            </a:endParaRPr>
          </a:p>
        </p:txBody>
      </p:sp>
      <p:sp>
        <p:nvSpPr>
          <p:cNvPr id="8" name="مربع نص 7"/>
          <p:cNvSpPr txBox="1"/>
          <p:nvPr/>
        </p:nvSpPr>
        <p:spPr>
          <a:xfrm>
            <a:off x="107504" y="810334"/>
            <a:ext cx="4464496" cy="6186309"/>
          </a:xfrm>
          <a:prstGeom prst="rect">
            <a:avLst/>
          </a:prstGeom>
          <a:noFill/>
          <a:ln>
            <a:solidFill>
              <a:schemeClr val="tx1"/>
            </a:solidFill>
          </a:ln>
        </p:spPr>
        <p:txBody>
          <a:bodyPr wrap="square" rtlCol="1">
            <a:spAutoFit/>
          </a:bodyPr>
          <a:lstStyle/>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زملائي الطلاب معرضون للتحطم ولا ينبغي إيذاء مشاعرهم لأي سبب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تقوم العلاقات الطيبة مع زملائي الطلاب على أساس التضحية المتبادلة والتركيز على </a:t>
            </a:r>
            <a:r>
              <a:rPr lang="ar-SA" b="1" dirty="0" smtClean="0">
                <a:latin typeface="ae_AlMohanad" panose="02060603050605020204" pitchFamily="18" charset="-78"/>
                <a:cs typeface="+mj-cs"/>
              </a:rPr>
              <a:t>العطاء.</a:t>
            </a:r>
            <a:endParaRPr lang="ar-SA" b="1" dirty="0">
              <a:latin typeface="ae_AlMohanad" panose="02060603050605020204" pitchFamily="18" charset="-78"/>
              <a:cs typeface="+mj-cs"/>
            </a:endParaRP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إذا لم أقطع أشواطاً طويلة في إسعاد زملائي في المدرسة ، فسوف يتخلون عني أو يستبعدونني من حياتهم </a:t>
            </a:r>
            <a:r>
              <a:rPr lang="ar-SA" b="1" dirty="0" smtClean="0">
                <a:latin typeface="ae_AlMohanad" panose="02060603050605020204" pitchFamily="18" charset="-78"/>
                <a:cs typeface="+mj-cs"/>
              </a:rPr>
              <a:t>.</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عندما يعلن مجموعة من طلاب مدرستي عدم تقديرهم لي ، فهذا يعني دون شك أنني على خطأ أو أنني شخص سيئ .</a:t>
            </a:r>
          </a:p>
          <a:p>
            <a:pPr marL="342900" indent="-342900" algn="just">
              <a:lnSpc>
                <a:spcPct val="150000"/>
              </a:lnSpc>
              <a:buFont typeface="Wingdings" panose="05000000000000000000" pitchFamily="2" charset="2"/>
              <a:buChar char="q"/>
            </a:pPr>
            <a:r>
              <a:rPr lang="ar-SA" b="1" dirty="0">
                <a:latin typeface="ae_AlMohanad" panose="02060603050605020204" pitchFamily="18" charset="-78"/>
                <a:cs typeface="+mj-cs"/>
              </a:rPr>
              <a:t>لا تحدث السعادة والمتعة ، والرضا التام إلا في وجود زملائي وأصدقائي .</a:t>
            </a:r>
          </a:p>
          <a:p>
            <a:pPr marL="342900" indent="-342900" algn="just">
              <a:lnSpc>
                <a:spcPct val="150000"/>
              </a:lnSpc>
              <a:buFont typeface="Wingdings" panose="05000000000000000000" pitchFamily="2" charset="2"/>
              <a:buChar char="q"/>
            </a:pPr>
            <a:endParaRPr lang="ar-SA" dirty="0" smtClean="0">
              <a:latin typeface="ae_AlMohanad" panose="02060603050605020204" pitchFamily="18" charset="-78"/>
              <a:cs typeface="ae_AlMohanad" panose="02060603050605020204" pitchFamily="18" charset="-78"/>
            </a:endParaRPr>
          </a:p>
          <a:p>
            <a:pPr marL="342900" indent="-342900" algn="just">
              <a:lnSpc>
                <a:spcPct val="150000"/>
              </a:lnSpc>
              <a:buFont typeface="Wingdings" panose="05000000000000000000" pitchFamily="2" charset="2"/>
              <a:buChar char="q"/>
            </a:pPr>
            <a:endParaRPr lang="ar-SA" dirty="0">
              <a:latin typeface="ae_AlMohanad" panose="02060603050605020204" pitchFamily="18" charset="-78"/>
              <a:cs typeface="ae_AlMohanad" panose="02060603050605020204" pitchFamily="18" charset="-78"/>
            </a:endParaRPr>
          </a:p>
          <a:p>
            <a:endParaRPr lang="ar-SA" dirty="0"/>
          </a:p>
        </p:txBody>
      </p:sp>
      <p:pic>
        <p:nvPicPr>
          <p:cNvPr id="7" name="صورة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4168881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عنوان 1"/>
          <p:cNvSpPr txBox="1">
            <a:spLocks/>
          </p:cNvSpPr>
          <p:nvPr/>
        </p:nvSpPr>
        <p:spPr bwMode="auto">
          <a:xfrm>
            <a:off x="2987824" y="548680"/>
            <a:ext cx="435648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3600" b="1" kern="10" dirty="0" smtClean="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الطرق السلبية في التفكير</a:t>
            </a:r>
            <a:endParaRPr lang="ar-SA" sz="3600" b="1" kern="10" dirty="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endParaRP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23" name="رسم تخطيطي 22"/>
          <p:cNvGraphicFramePr/>
          <p:nvPr/>
        </p:nvGraphicFramePr>
        <p:xfrm>
          <a:off x="4643438" y="2000240"/>
          <a:ext cx="3976694" cy="4349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رسم تخطيطي 23"/>
          <p:cNvGraphicFramePr/>
          <p:nvPr>
            <p:extLst>
              <p:ext uri="{D42A27DB-BD31-4B8C-83A1-F6EECF244321}">
                <p14:modId xmlns:p14="http://schemas.microsoft.com/office/powerpoint/2010/main" val="2895877210"/>
              </p:ext>
            </p:extLst>
          </p:nvPr>
        </p:nvGraphicFramePr>
        <p:xfrm>
          <a:off x="785786" y="1643050"/>
          <a:ext cx="3476628" cy="4564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صورة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584626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700338" y="2143125"/>
            <a:ext cx="6119812" cy="4525963"/>
          </a:xfrm>
        </p:spPr>
        <p:txBody>
          <a:bodyPr rtlCol="0">
            <a:normAutofit/>
          </a:bodyPr>
          <a:lstStyle/>
          <a:p>
            <a:pPr marL="0" indent="0" algn="justLow" fontAlgn="auto">
              <a:lnSpc>
                <a:spcPct val="150000"/>
              </a:lnSpc>
              <a:spcAft>
                <a:spcPts val="0"/>
              </a:spcAft>
              <a:buFont typeface="Wingdings" pitchFamily="2" charset="2"/>
              <a:buNone/>
              <a:defRPr/>
            </a:pPr>
            <a:r>
              <a:rPr lang="ar-SA" sz="2800" dirty="0" smtClean="0">
                <a:solidFill>
                  <a:srgbClr val="0070C0"/>
                </a:solidFill>
                <a:cs typeface="AdvertisingBold" pitchFamily="2" charset="-78"/>
              </a:rPr>
              <a:t>حلل وقيّم المواقف الآتية وقدم رأيك :</a:t>
            </a:r>
          </a:p>
          <a:p>
            <a:pPr marL="0" indent="0" algn="justLow" fontAlgn="auto">
              <a:lnSpc>
                <a:spcPct val="150000"/>
              </a:lnSpc>
              <a:spcAft>
                <a:spcPts val="0"/>
              </a:spcAft>
              <a:buFont typeface="Wingdings" pitchFamily="2" charset="2"/>
              <a:buNone/>
              <a:defRPr/>
            </a:pPr>
            <a:endParaRPr lang="ar-SA" sz="1050" dirty="0">
              <a:solidFill>
                <a:schemeClr val="tx1"/>
              </a:solidFill>
              <a:cs typeface="AdvertisingBold" pitchFamily="2" charset="-78"/>
            </a:endParaRPr>
          </a:p>
          <a:p>
            <a:pPr marL="0" indent="0" algn="justLow" fontAlgn="auto">
              <a:lnSpc>
                <a:spcPct val="150000"/>
              </a:lnSpc>
              <a:spcAft>
                <a:spcPts val="0"/>
              </a:spcAft>
              <a:buFont typeface="Wingdings" pitchFamily="2" charset="2"/>
              <a:buNone/>
              <a:defRPr/>
            </a:pPr>
            <a:r>
              <a:rPr lang="ar-SA" sz="3200" u="sng" dirty="0" smtClean="0">
                <a:solidFill>
                  <a:srgbClr val="C00000"/>
                </a:solidFill>
                <a:cs typeface="AdvertisingBold" pitchFamily="2" charset="-78"/>
              </a:rPr>
              <a:t>الموقف الثاني :</a:t>
            </a:r>
            <a:r>
              <a:rPr lang="ar-SA" sz="3200" dirty="0" smtClean="0">
                <a:solidFill>
                  <a:srgbClr val="C00000"/>
                </a:solidFill>
                <a:cs typeface="AdvertisingBold" pitchFamily="2" charset="-78"/>
              </a:rPr>
              <a:t>   </a:t>
            </a:r>
            <a:r>
              <a:rPr lang="ar-SA" dirty="0" smtClean="0">
                <a:solidFill>
                  <a:schemeClr val="tx1"/>
                </a:solidFill>
                <a:cs typeface="AdvertisingBold" pitchFamily="2" charset="-78"/>
              </a:rPr>
              <a:t>طالب موهوب في الرسم لم يتم اختياره ضمن الطلاب الموهوبين على مستوى المنطقة ، يعود السبب إلى :</a:t>
            </a:r>
          </a:p>
          <a:p>
            <a:pPr marL="0" indent="0" algn="justLow" fontAlgn="auto">
              <a:lnSpc>
                <a:spcPct val="150000"/>
              </a:lnSpc>
              <a:spcAft>
                <a:spcPts val="0"/>
              </a:spcAft>
              <a:buFont typeface="Wingdings" pitchFamily="2" charset="2"/>
              <a:buNone/>
              <a:defRPr/>
            </a:pPr>
            <a:r>
              <a:rPr lang="ar-SA" dirty="0" smtClean="0">
                <a:solidFill>
                  <a:schemeClr val="tx1"/>
                </a:solidFill>
                <a:cs typeface="AdvertisingBold" pitchFamily="2" charset="-78"/>
              </a:rPr>
              <a:t>1. عدم وجود آلية واضحة لاختيار الموهوبين . </a:t>
            </a:r>
          </a:p>
          <a:p>
            <a:pPr marL="0" indent="0" algn="justLow" fontAlgn="auto">
              <a:lnSpc>
                <a:spcPct val="150000"/>
              </a:lnSpc>
              <a:spcAft>
                <a:spcPts val="0"/>
              </a:spcAft>
              <a:buFont typeface="Wingdings" pitchFamily="2" charset="2"/>
              <a:buNone/>
              <a:defRPr/>
            </a:pPr>
            <a:r>
              <a:rPr lang="ar-SA" dirty="0" smtClean="0">
                <a:solidFill>
                  <a:schemeClr val="tx1"/>
                </a:solidFill>
                <a:cs typeface="AdvertisingBold" pitchFamily="2" charset="-78"/>
              </a:rPr>
              <a:t>2. وجود العنصرية والتمييز في اختيار  الطلاب .</a:t>
            </a:r>
            <a:endParaRPr lang="ar-SA" dirty="0">
              <a:solidFill>
                <a:schemeClr val="tx1"/>
              </a:solidFill>
              <a:cs typeface="AdvertisingBold" pitchFamily="2" charset="-78"/>
            </a:endParaRPr>
          </a:p>
        </p:txBody>
      </p:sp>
      <p:sp>
        <p:nvSpPr>
          <p:cNvPr id="4" name="عنوان 1"/>
          <p:cNvSpPr txBox="1">
            <a:spLocks/>
          </p:cNvSpPr>
          <p:nvPr/>
        </p:nvSpPr>
        <p:spPr>
          <a:xfrm>
            <a:off x="609600" y="188640"/>
            <a:ext cx="8229600" cy="1111664"/>
          </a:xfrm>
          <a:prstGeom prst="rect">
            <a:avLst/>
          </a:prstGeom>
        </p:spPr>
        <p:txBody>
          <a:bodyPr anchor="ctr">
            <a:normAutofit/>
          </a:bodyPr>
          <a:lst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fontAlgn="auto">
              <a:spcAft>
                <a:spcPts val="0"/>
              </a:spcAft>
              <a:defRPr/>
            </a:pPr>
            <a:r>
              <a:rPr lang="ar-SA" sz="4400" dirty="0" smtClean="0">
                <a:solidFill>
                  <a:srgbClr val="DEAE00">
                    <a:lumMod val="60000"/>
                    <a:lumOff val="40000"/>
                  </a:srgbClr>
                </a:solidFill>
                <a:effectLst/>
                <a:cs typeface="PT Bold Heading" pitchFamily="2" charset="-78"/>
              </a:rPr>
              <a:t>نشاط تدريبي 8/1/1		جماعي</a:t>
            </a:r>
            <a:endParaRPr lang="ar-SA" sz="4400" dirty="0">
              <a:solidFill>
                <a:srgbClr val="DEAE00">
                  <a:lumMod val="60000"/>
                  <a:lumOff val="40000"/>
                </a:srgbClr>
              </a:solidFill>
              <a:effectLst/>
              <a:cs typeface="PT Bold Heading" pitchFamily="2" charset="-78"/>
            </a:endParaRPr>
          </a:p>
        </p:txBody>
      </p:sp>
      <p:pic>
        <p:nvPicPr>
          <p:cNvPr id="49156" name="Picture 2" descr="http://img.al-wlid.com/imgcache/223532.jpg"/>
          <p:cNvPicPr>
            <a:picLocks noChangeAspect="1" noChangeArrowheads="1"/>
          </p:cNvPicPr>
          <p:nvPr/>
        </p:nvPicPr>
        <p:blipFill>
          <a:blip r:embed="rId2" cstate="print">
            <a:extLst>
              <a:ext uri="{28A0092B-C50C-407E-A947-70E740481C1C}">
                <a14:useLocalDpi xmlns:a14="http://schemas.microsoft.com/office/drawing/2010/main" val="0"/>
              </a:ext>
            </a:extLst>
          </a:blip>
          <a:srcRect l="32402" r="30127"/>
          <a:stretch>
            <a:fillRect/>
          </a:stretch>
        </p:blipFill>
        <p:spPr bwMode="auto">
          <a:xfrm>
            <a:off x="609600" y="3141663"/>
            <a:ext cx="1524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6" name="عنصر نائب لرقم الشريحة 5"/>
          <p:cNvSpPr>
            <a:spLocks noGrp="1"/>
          </p:cNvSpPr>
          <p:nvPr>
            <p:ph type="sldNum" sz="quarter" idx="12"/>
          </p:nvPr>
        </p:nvSpPr>
        <p:spPr/>
        <p:txBody>
          <a:bodyPr/>
          <a:lstStyle/>
          <a:p>
            <a:pPr>
              <a:defRPr/>
            </a:pPr>
            <a:fld id="{986AAD2E-23A1-4203-B385-7A6DC53279B6}" type="slidenum">
              <a:rPr lang="ar-SA" smtClean="0">
                <a:solidFill>
                  <a:srgbClr val="5B6973"/>
                </a:solidFill>
              </a:rPr>
              <a:pPr>
                <a:defRPr/>
              </a:pPr>
              <a:t>16</a:t>
            </a:fld>
            <a:endParaRPr lang="ar-SA">
              <a:solidFill>
                <a:srgbClr val="5B6973"/>
              </a:solidFill>
            </a:endParaRPr>
          </a:p>
        </p:txBody>
      </p:sp>
    </p:spTree>
    <p:extLst>
      <p:ext uri="{BB962C8B-B14F-4D97-AF65-F5344CB8AC3E}">
        <p14:creationId xmlns:p14="http://schemas.microsoft.com/office/powerpoint/2010/main" val="3782732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مستطيل 1"/>
          <p:cNvSpPr>
            <a:spLocks noChangeArrowheads="1"/>
          </p:cNvSpPr>
          <p:nvPr/>
        </p:nvSpPr>
        <p:spPr bwMode="auto">
          <a:xfrm>
            <a:off x="1" y="908720"/>
            <a:ext cx="9143999" cy="5544616"/>
          </a:xfrm>
          <a:prstGeom prst="rect">
            <a:avLst/>
          </a:prstGeom>
          <a:noFill/>
          <a:ln w="9525" algn="ctr">
            <a:noFill/>
            <a:round/>
            <a:headEnd/>
            <a:tailEnd/>
          </a:ln>
        </p:spPr>
        <p:txBody>
          <a:bodyPr/>
          <a:lstStyle>
            <a:lvl1pPr defTabSz="912813"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1363" indent="-285750" defTabSz="912813"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1413" indent="-228600" defTabSz="912813"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598613" indent="-228600" defTabSz="912813"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5813" indent="-228600" defTabSz="912813"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3013"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0213"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7413"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4613"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l" rtl="0" eaLnBrk="1" hangingPunct="1">
              <a:spcBef>
                <a:spcPct val="0"/>
              </a:spcBef>
              <a:buFontTx/>
              <a:buNone/>
            </a:pPr>
            <a:endParaRPr lang="ar-SA" altLang="ar-SA" sz="1800">
              <a:latin typeface="Arial" pitchFamily="34" charset="0"/>
            </a:endParaRPr>
          </a:p>
        </p:txBody>
      </p:sp>
      <p:graphicFrame>
        <p:nvGraphicFramePr>
          <p:cNvPr id="43" name="رسم تخطيطي 42"/>
          <p:cNvGraphicFramePr/>
          <p:nvPr>
            <p:extLst>
              <p:ext uri="{D42A27DB-BD31-4B8C-83A1-F6EECF244321}">
                <p14:modId xmlns:p14="http://schemas.microsoft.com/office/powerpoint/2010/main" val="2269059342"/>
              </p:ext>
            </p:extLst>
          </p:nvPr>
        </p:nvGraphicFramePr>
        <p:xfrm>
          <a:off x="539552" y="548680"/>
          <a:ext cx="8143932" cy="572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46" name="Text Box 6"/>
          <p:cNvSpPr txBox="1">
            <a:spLocks noChangeArrowheads="1"/>
          </p:cNvSpPr>
          <p:nvPr/>
        </p:nvSpPr>
        <p:spPr bwMode="auto">
          <a:xfrm>
            <a:off x="6156325" y="5157788"/>
            <a:ext cx="2160588" cy="3667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ar-SA" dirty="0"/>
          </a:p>
        </p:txBody>
      </p:sp>
      <p:sp>
        <p:nvSpPr>
          <p:cNvPr id="7" name="مخطط انسيابي: رابط 6"/>
          <p:cNvSpPr/>
          <p:nvPr/>
        </p:nvSpPr>
        <p:spPr>
          <a:xfrm>
            <a:off x="642910" y="2357430"/>
            <a:ext cx="2143140" cy="2000264"/>
          </a:xfrm>
          <a:prstGeom prst="flowChartConnector">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p>
        </p:txBody>
      </p:sp>
      <p:sp>
        <p:nvSpPr>
          <p:cNvPr id="8" name="مربع نص 7"/>
          <p:cNvSpPr txBox="1"/>
          <p:nvPr/>
        </p:nvSpPr>
        <p:spPr>
          <a:xfrm>
            <a:off x="785786" y="2714620"/>
            <a:ext cx="1928826" cy="1077218"/>
          </a:xfrm>
          <a:prstGeom prst="rect">
            <a:avLst/>
          </a:prstGeom>
          <a:noFill/>
        </p:spPr>
        <p:txBody>
          <a:bodyPr wrap="square" rtlCol="1">
            <a:spAutoFit/>
          </a:bodyPr>
          <a:lstStyle/>
          <a:p>
            <a:pPr algn="ctr"/>
            <a:r>
              <a:rPr lang="ar-SA" sz="3200" b="1" dirty="0" smtClean="0">
                <a:solidFill>
                  <a:srgbClr val="37441C"/>
                </a:solidFill>
              </a:rPr>
              <a:t>مهارات الوعي الذاتي </a:t>
            </a:r>
            <a:endParaRPr lang="ar-SA" sz="3200" b="1" dirty="0">
              <a:solidFill>
                <a:srgbClr val="37441C"/>
              </a:solidFill>
            </a:endParaRPr>
          </a:p>
        </p:txBody>
      </p:sp>
      <p:pic>
        <p:nvPicPr>
          <p:cNvPr id="9" name="صورة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3" name="عنصر نائب لرقم الشريحة 2"/>
          <p:cNvSpPr>
            <a:spLocks noGrp="1"/>
          </p:cNvSpPr>
          <p:nvPr>
            <p:ph type="sldNum" sz="quarter" idx="12"/>
          </p:nvPr>
        </p:nvSpPr>
        <p:spPr/>
        <p:txBody>
          <a:bodyPr/>
          <a:lstStyle/>
          <a:p>
            <a:fld id="{5DEEB26F-F0DD-4B82-9C7C-04EF758E0184}" type="slidenum">
              <a:rPr lang="ar-SA" smtClean="0"/>
              <a:pPr/>
              <a:t>17</a:t>
            </a:fld>
            <a:endParaRPr lang="en-US"/>
          </a:p>
        </p:txBody>
      </p:sp>
    </p:spTree>
    <p:extLst>
      <p:ext uri="{BB962C8B-B14F-4D97-AF65-F5344CB8AC3E}">
        <p14:creationId xmlns:p14="http://schemas.microsoft.com/office/powerpoint/2010/main" val="5770166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18</a:t>
            </a:fld>
            <a:endParaRPr lang="en-US">
              <a:solidFill>
                <a:prstClr val="black">
                  <a:tint val="75000"/>
                </a:prstClr>
              </a:solidFill>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nvPr>
        </p:nvGraphicFramePr>
        <p:xfrm>
          <a:off x="1043607" y="692696"/>
          <a:ext cx="6141954" cy="792088"/>
        </p:xfrm>
        <a:graphic>
          <a:graphicData uri="http://schemas.openxmlformats.org/drawingml/2006/table">
            <a:tbl>
              <a:tblPr firstRow="1" firstCol="1" bandRow="1">
                <a:tableStyleId>{74C1A8A3-306A-4EB7-A6B1-4F7E0EB9C5D6}</a:tableStyleId>
              </a:tblPr>
              <a:tblGrid>
                <a:gridCol w="1784525"/>
                <a:gridCol w="1252356"/>
                <a:gridCol w="1151919"/>
                <a:gridCol w="1953154"/>
              </a:tblGrid>
              <a:tr h="360040">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فردي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افتتاحي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432048">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جذب انتباه وإثارة المتدرب للتعلم والتدريب </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24172"/>
            <a:ext cx="3747325" cy="41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api.ning.com/files/fdQh3fHR*qWL0BfWGwpOozelEpSAtjY7aJRCDa8OeqvYTwiIeJaXDBfqxoXB6qv5NchwnhtmRWS9vRpBdGQ2u8eIQuYxFzAd/question_man_regular_shad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10659" y="2492896"/>
            <a:ext cx="2080395" cy="26290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1189863" y="3429000"/>
            <a:ext cx="3384376"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ar-EG" sz="4800" b="1" dirty="0">
                <a:solidFill>
                  <a:srgbClr val="C00000"/>
                </a:solidFill>
                <a:latin typeface="Traditional Arabic" pitchFamily="18" charset="-78"/>
                <a:cs typeface="Traditional Arabic" pitchFamily="18" charset="-78"/>
              </a:rPr>
              <a:t> </a:t>
            </a:r>
            <a:r>
              <a:rPr lang="ar-SA" sz="4800" b="1" dirty="0">
                <a:solidFill>
                  <a:srgbClr val="C00000"/>
                </a:solidFill>
                <a:latin typeface="Traditional Arabic" pitchFamily="18" charset="-78"/>
                <a:cs typeface="Traditional Arabic" pitchFamily="18" charset="-78"/>
              </a:rPr>
              <a:t>ماذا تعني </a:t>
            </a:r>
            <a:endParaRPr lang="ar-SA" sz="4800" b="1" dirty="0" smtClean="0">
              <a:solidFill>
                <a:srgbClr val="C00000"/>
              </a:solidFill>
              <a:latin typeface="Traditional Arabic" pitchFamily="18" charset="-78"/>
              <a:cs typeface="Traditional Arabic" pitchFamily="18" charset="-78"/>
            </a:endParaRPr>
          </a:p>
          <a:p>
            <a:pPr algn="ctr"/>
            <a:r>
              <a:rPr lang="ar-SA" sz="4800" b="1" dirty="0" smtClean="0">
                <a:solidFill>
                  <a:srgbClr val="C00000"/>
                </a:solidFill>
                <a:latin typeface="Traditional Arabic" pitchFamily="18" charset="-78"/>
                <a:cs typeface="Traditional Arabic" pitchFamily="18" charset="-78"/>
              </a:rPr>
              <a:t>لك </a:t>
            </a:r>
            <a:r>
              <a:rPr lang="ar-SA" sz="4800" b="1" dirty="0">
                <a:solidFill>
                  <a:srgbClr val="C00000"/>
                </a:solidFill>
                <a:latin typeface="Traditional Arabic" pitchFamily="18" charset="-78"/>
                <a:cs typeface="Traditional Arabic" pitchFamily="18" charset="-78"/>
              </a:rPr>
              <a:t>الصورة </a:t>
            </a:r>
            <a:r>
              <a:rPr lang="ar-SA" sz="4800" b="1" dirty="0" smtClean="0">
                <a:solidFill>
                  <a:srgbClr val="C00000"/>
                </a:solidFill>
                <a:latin typeface="Traditional Arabic" pitchFamily="18" charset="-78"/>
                <a:cs typeface="Traditional Arabic" pitchFamily="18" charset="-78"/>
              </a:rPr>
              <a:t> </a:t>
            </a:r>
            <a:endParaRPr lang="en-US" sz="4800" b="1" dirty="0">
              <a:solidFill>
                <a:srgbClr val="C00000"/>
              </a:solidFill>
              <a:latin typeface="Traditional Arabic" pitchFamily="18" charset="-78"/>
              <a:cs typeface="Traditional Arabic" pitchFamily="18" charset="-78"/>
            </a:endParaRPr>
          </a:p>
        </p:txBody>
      </p:sp>
      <p:pic>
        <p:nvPicPr>
          <p:cNvPr id="9" name="صورة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18670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19</a:t>
            </a:fld>
            <a:endParaRPr lang="en-US"/>
          </a:p>
        </p:txBody>
      </p:sp>
      <p:sp>
        <p:nvSpPr>
          <p:cNvPr id="13" name="عنوان 1"/>
          <p:cNvSpPr txBox="1">
            <a:spLocks/>
          </p:cNvSpPr>
          <p:nvPr/>
        </p:nvSpPr>
        <p:spPr bwMode="auto">
          <a:xfrm>
            <a:off x="4139952" y="442595"/>
            <a:ext cx="363640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مفهوم السلوك التوكيدي</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3" name="مستطيل 2"/>
          <p:cNvSpPr/>
          <p:nvPr/>
        </p:nvSpPr>
        <p:spPr>
          <a:xfrm>
            <a:off x="1071538" y="1700808"/>
            <a:ext cx="7450825" cy="5447645"/>
          </a:xfrm>
          <a:prstGeom prst="rect">
            <a:avLst/>
          </a:prstGeom>
        </p:spPr>
        <p:txBody>
          <a:bodyPr wrap="square">
            <a:spAutoFit/>
          </a:bodyPr>
          <a:lstStyle/>
          <a:p>
            <a:pPr>
              <a:lnSpc>
                <a:spcPct val="150000"/>
              </a:lnSpc>
            </a:pPr>
            <a:r>
              <a:rPr lang="ar-SA" sz="2800" b="1" u="sng" dirty="0">
                <a:solidFill>
                  <a:srgbClr val="C00000"/>
                </a:solidFill>
                <a:cs typeface="PT Bold Heading" panose="02010400000000000000" pitchFamily="2" charset="-78"/>
              </a:rPr>
              <a:t>السلوك التوكيدي</a:t>
            </a:r>
            <a:endParaRPr lang="en-US" sz="2800" b="1" u="sng" dirty="0">
              <a:solidFill>
                <a:srgbClr val="C00000"/>
              </a:solidFill>
              <a:cs typeface="PT Bold Heading" panose="02010400000000000000" pitchFamily="2" charset="-78"/>
            </a:endParaRPr>
          </a:p>
          <a:p>
            <a:pPr algn="just">
              <a:lnSpc>
                <a:spcPct val="150000"/>
              </a:lnSpc>
            </a:pPr>
            <a:r>
              <a:rPr lang="ar-SA" sz="3600" dirty="0" smtClean="0">
                <a:latin typeface="Times New Roman" panose="02020603050405020304" pitchFamily="18" charset="0"/>
                <a:ea typeface="Times New Roman" panose="02020603050405020304" pitchFamily="18" charset="0"/>
                <a:cs typeface="Akhbar MT" pitchFamily="2" charset="-78"/>
              </a:rPr>
              <a:t> </a:t>
            </a:r>
            <a:r>
              <a:rPr lang="ar-SA" sz="3600" b="1" dirty="0" smtClean="0">
                <a:latin typeface="Times New Roman" panose="02020603050405020304" pitchFamily="18" charset="0"/>
                <a:ea typeface="Times New Roman" panose="02020603050405020304" pitchFamily="18" charset="0"/>
                <a:cs typeface="Akhbar MT" pitchFamily="2" charset="-78"/>
              </a:rPr>
              <a:t>مهارة اجتماعية تمكن الفرد من الدفاع عن حقوقه الشخصية والتعبير عن آرائه ومشاعره الايجابية (الموافقة – المدح ) والسلبية ( المخالفة – العقاب ) بصدق وتلقائية ورفض مطالب وضغوط الآخرين غير المنطقية والتي لا تحقق مصلحة خاصة أو </a:t>
            </a:r>
            <a:r>
              <a:rPr lang="ar-SA" sz="3600" b="1" dirty="0" err="1" smtClean="0">
                <a:latin typeface="Times New Roman" panose="02020603050405020304" pitchFamily="18" charset="0"/>
                <a:ea typeface="Times New Roman" panose="02020603050405020304" pitchFamily="18" charset="0"/>
                <a:cs typeface="Akhbar MT" pitchFamily="2" charset="-78"/>
              </a:rPr>
              <a:t>عامة .</a:t>
            </a:r>
            <a:endParaRPr lang="en-US" sz="3600" b="1" dirty="0" smtClean="0">
              <a:latin typeface="Times New Roman" panose="02020603050405020304" pitchFamily="18" charset="0"/>
              <a:ea typeface="Times New Roman" panose="02020603050405020304" pitchFamily="18" charset="0"/>
              <a:cs typeface="Akhbar MT" pitchFamily="2" charset="-78"/>
            </a:endParaRPr>
          </a:p>
          <a:p>
            <a:pPr algn="just">
              <a:lnSpc>
                <a:spcPct val="150000"/>
              </a:lnSpc>
            </a:pPr>
            <a:endParaRPr lang="ar-SA" sz="2400" dirty="0">
              <a:latin typeface="Times New Roman" panose="02020603050405020304" pitchFamily="18" charset="0"/>
              <a:ea typeface="Times New Roman" panose="02020603050405020304" pitchFamily="18" charset="0"/>
              <a:cs typeface="AL-Mohanad Bold" pitchFamily="2" charset="-78"/>
            </a:endParaRPr>
          </a:p>
        </p:txBody>
      </p:sp>
      <p:pic>
        <p:nvPicPr>
          <p:cNvPr id="6" name="صورة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84503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مستطيل 13"/>
          <p:cNvSpPr/>
          <p:nvPr/>
        </p:nvSpPr>
        <p:spPr>
          <a:xfrm>
            <a:off x="4626006" y="1844824"/>
            <a:ext cx="3834426" cy="600164"/>
          </a:xfrm>
          <a:prstGeom prst="rect">
            <a:avLst/>
          </a:prstGeom>
        </p:spPr>
        <p:txBody>
          <a:bodyPr wrap="square">
            <a:spAutoFit/>
          </a:bodyPr>
          <a:lstStyle/>
          <a:p>
            <a:pPr lvl="0">
              <a:lnSpc>
                <a:spcPct val="150000"/>
              </a:lnSpc>
            </a:pPr>
            <a:r>
              <a:rPr lang="ar-SA" sz="2400" b="1" dirty="0">
                <a:solidFill>
                  <a:srgbClr val="C00000"/>
                </a:solidFill>
                <a:effectLst>
                  <a:outerShdw blurRad="38100" dist="38100" dir="2700000" algn="tl">
                    <a:srgbClr val="000000">
                      <a:alpha val="43137"/>
                    </a:srgbClr>
                  </a:outerShdw>
                </a:effectLst>
                <a:latin typeface="Traditional Arabic" pitchFamily="18" charset="-78"/>
                <a:cs typeface="Traditional Arabic" pitchFamily="18" charset="-78"/>
              </a:rPr>
              <a:t> </a:t>
            </a:r>
            <a:r>
              <a:rPr lang="ar-SA" sz="2000" b="1" u="sng" dirty="0">
                <a:solidFill>
                  <a:srgbClr val="C00000"/>
                </a:solidFill>
                <a:latin typeface="+mn-lt"/>
                <a:cs typeface="mohammad bold art 1" pitchFamily="2" charset="-78"/>
              </a:rPr>
              <a:t>عزيزي المشارك :</a:t>
            </a:r>
            <a:endParaRPr lang="en-US" sz="2000" b="1" u="sng" dirty="0">
              <a:solidFill>
                <a:srgbClr val="C00000"/>
              </a:solidFill>
              <a:latin typeface="+mn-lt"/>
              <a:cs typeface="mohammad bold art 1" pitchFamily="2" charset="-78"/>
            </a:endParaRPr>
          </a:p>
        </p:txBody>
      </p:sp>
      <p:sp>
        <p:nvSpPr>
          <p:cNvPr id="5" name="Rectangle 1"/>
          <p:cNvSpPr>
            <a:spLocks noChangeArrowheads="1"/>
          </p:cNvSpPr>
          <p:nvPr/>
        </p:nvSpPr>
        <p:spPr bwMode="auto">
          <a:xfrm>
            <a:off x="4205064" y="2613030"/>
            <a:ext cx="4428492" cy="25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ar-EG" sz="3600" b="1" dirty="0">
                <a:solidFill>
                  <a:srgbClr val="0070C0"/>
                </a:solidFill>
                <a:latin typeface="Traditional Arabic" pitchFamily="18" charset="-78"/>
                <a:cs typeface="Traditional Arabic" pitchFamily="18" charset="-78"/>
              </a:rPr>
              <a:t> </a:t>
            </a:r>
            <a:r>
              <a:rPr lang="ar-SA" sz="3200" b="1" dirty="0">
                <a:solidFill>
                  <a:srgbClr val="0070C0"/>
                </a:solidFill>
                <a:latin typeface="Traditional Arabic" pitchFamily="18" charset="-78"/>
                <a:cs typeface="mohammad bold art 1" pitchFamily="2" charset="-78"/>
              </a:rPr>
              <a:t>في لقاء تلفزيوني افتراضي طلب منك و فيما لا يزيد عن ثلاث دقائق ذكر ما تعرفه عن ذاتك.</a:t>
            </a:r>
            <a:endParaRPr lang="en-US" sz="3200" b="1" dirty="0">
              <a:solidFill>
                <a:srgbClr val="0070C0"/>
              </a:solidFill>
              <a:latin typeface="Traditional Arabic" pitchFamily="18" charset="-78"/>
              <a:cs typeface="mohammad bold art 1" pitchFamily="2" charset="-78"/>
            </a:endParaRPr>
          </a:p>
          <a:p>
            <a:pPr algn="just"/>
            <a:r>
              <a:rPr lang="ar-SA" sz="3200" b="1" dirty="0">
                <a:solidFill>
                  <a:srgbClr val="0070C0"/>
                </a:solidFill>
                <a:latin typeface="Traditional Arabic" pitchFamily="18" charset="-78"/>
                <a:cs typeface="mohammad bold art 1" pitchFamily="2" charset="-78"/>
              </a:rPr>
              <a:t>فماذا تقول ؟  دون ذلك .</a:t>
            </a:r>
            <a:endParaRPr lang="en-US" sz="3200" b="1" dirty="0">
              <a:solidFill>
                <a:srgbClr val="0070C0"/>
              </a:solidFill>
              <a:latin typeface="Traditional Arabic" pitchFamily="18" charset="-78"/>
              <a:cs typeface="mohammad bold art 1"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8" name="جدول 7"/>
          <p:cNvGraphicFramePr>
            <a:graphicFrameLocks noGrp="1"/>
          </p:cNvGraphicFramePr>
          <p:nvPr>
            <p:extLst/>
          </p:nvPr>
        </p:nvGraphicFramePr>
        <p:xfrm>
          <a:off x="1259632" y="692696"/>
          <a:ext cx="5889925" cy="990110"/>
        </p:xfrm>
        <a:graphic>
          <a:graphicData uri="http://schemas.openxmlformats.org/drawingml/2006/table">
            <a:tbl>
              <a:tblPr firstRow="1" firstCol="1" bandRow="1">
                <a:tableStyleId>{74C1A8A3-306A-4EB7-A6B1-4F7E0EB9C5D6}</a:tableStyleId>
              </a:tblPr>
              <a:tblGrid>
                <a:gridCol w="1711299"/>
                <a:gridCol w="1200967"/>
                <a:gridCol w="1104651"/>
                <a:gridCol w="1873008"/>
              </a:tblGrid>
              <a:tr h="450050">
                <a:tc>
                  <a:txBody>
                    <a:bodyPr/>
                    <a:lstStyle/>
                    <a:p>
                      <a:pPr marL="0" algn="ctr" defTabSz="457200" rtl="1" eaLnBrk="1" latinLnBrk="0" hangingPunct="1">
                        <a:spcAft>
                          <a:spcPts val="0"/>
                        </a:spcAft>
                      </a:pPr>
                      <a:r>
                        <a:rPr lang="ar-SA" sz="2000" b="0" kern="1200" dirty="0" smtClean="0">
                          <a:solidFill>
                            <a:schemeClr val="accent5">
                              <a:lumMod val="75000"/>
                            </a:schemeClr>
                          </a:solidFill>
                          <a:latin typeface="+mn-lt"/>
                          <a:ea typeface="+mn-ea"/>
                          <a:cs typeface="mohammad bold art 1" pitchFamily="2" charset="-78"/>
                        </a:rPr>
                        <a:t>فردي </a:t>
                      </a:r>
                      <a:endParaRPr lang="en-US" sz="20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2000" b="0" kern="1200" dirty="0" smtClean="0">
                          <a:solidFill>
                            <a:schemeClr val="lt1"/>
                          </a:solidFill>
                          <a:latin typeface="+mn-lt"/>
                          <a:ea typeface="+mn-ea"/>
                          <a:cs typeface="mohammad bold art 1" pitchFamily="2" charset="-78"/>
                        </a:rPr>
                        <a:t>نوعه</a:t>
                      </a:r>
                      <a:endParaRPr lang="en-US" sz="20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2000" b="0" kern="1200" dirty="0" smtClean="0">
                          <a:solidFill>
                            <a:schemeClr val="accent5">
                              <a:lumMod val="75000"/>
                            </a:schemeClr>
                          </a:solidFill>
                          <a:latin typeface="+mn-lt"/>
                          <a:ea typeface="+mn-ea"/>
                          <a:cs typeface="mohammad bold art 1" pitchFamily="2" charset="-78"/>
                        </a:rPr>
                        <a:t>( 1/1/1 )</a:t>
                      </a:r>
                      <a:endParaRPr lang="en-US" sz="20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2000" b="0" kern="1200" dirty="0">
                          <a:cs typeface="mohammad bold art 1" pitchFamily="2" charset="-78"/>
                        </a:rPr>
                        <a:t>النشاط </a:t>
                      </a:r>
                      <a:r>
                        <a:rPr lang="ar-SA" sz="2000" b="0" kern="1200" dirty="0" smtClean="0">
                          <a:cs typeface="mohammad bold art 1" pitchFamily="2" charset="-78"/>
                        </a:rPr>
                        <a:t> </a:t>
                      </a:r>
                      <a:endParaRPr lang="en-US" sz="2000" b="0" kern="1200" dirty="0">
                        <a:solidFill>
                          <a:schemeClr val="tx1"/>
                        </a:solidFill>
                        <a:latin typeface="Traditional Arabic" pitchFamily="18" charset="-78"/>
                        <a:ea typeface="+mn-ea"/>
                        <a:cs typeface="mohammad bold art 1" pitchFamily="2" charset="-78"/>
                      </a:endParaRPr>
                    </a:p>
                  </a:txBody>
                  <a:tcPr marL="51435" marR="51435" marT="0" marB="0" anchor="ctr"/>
                </a:tc>
              </a:tr>
              <a:tr h="540060">
                <a:tc gridSpan="4">
                  <a:txBody>
                    <a:bodyPr/>
                    <a:lstStyle/>
                    <a:p>
                      <a:pPr marL="0" algn="ctr" defTabSz="457200" rtl="1" eaLnBrk="1" latinLnBrk="0" hangingPunct="1">
                        <a:spcAft>
                          <a:spcPts val="0"/>
                        </a:spcAft>
                      </a:pPr>
                      <a:r>
                        <a:rPr lang="ar-SA" sz="2000" b="0" kern="1200" dirty="0" smtClean="0">
                          <a:solidFill>
                            <a:schemeClr val="tx1"/>
                          </a:solidFill>
                          <a:latin typeface="+mn-lt"/>
                          <a:ea typeface="+mn-ea"/>
                          <a:cs typeface="mohammad bold art 1" pitchFamily="2" charset="-78"/>
                        </a:rPr>
                        <a:t>الهدف : جذب انتباه وإثارة المتدرب للتعلم والتدريب </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6146" name="Picture 2" descr="http://www.riddc.org/survey/images/checkGu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132856"/>
            <a:ext cx="2974290" cy="3643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2320" y="188640"/>
            <a:ext cx="14763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صورة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734349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4000" dirty="0">
                <a:cs typeface="PT Bold Heading" pitchFamily="2" charset="-78"/>
              </a:rPr>
              <a:t>سلوكيات مهارة السلوك التوكيدي</a:t>
            </a:r>
          </a:p>
        </p:txBody>
      </p:sp>
      <p:pic>
        <p:nvPicPr>
          <p:cNvPr id="3074" name="Picture 2" descr="https://encrypted-tbn2.gstatic.com/images?q=tbn:ANd9GcRq4RzgK3affmDIrYCj3IxFb9zb9pxk9Th9YtQzFPrfqo2The4wh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48" y="2636912"/>
            <a:ext cx="2232248" cy="2520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مستطيل مستدير الزوايا 3"/>
          <p:cNvSpPr/>
          <p:nvPr/>
        </p:nvSpPr>
        <p:spPr>
          <a:xfrm>
            <a:off x="6004240" y="1728023"/>
            <a:ext cx="2868021" cy="1339506"/>
          </a:xfrm>
          <a:prstGeom prst="roundRect">
            <a:avLst/>
          </a:prstGeom>
          <a:solidFill>
            <a:schemeClr val="accent3"/>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a:solidFill>
                  <a:prstClr val="white"/>
                </a:solidFill>
                <a:cs typeface="AdvertisingBold" pitchFamily="2" charset="-78"/>
              </a:rPr>
              <a:t>الثقة </a:t>
            </a:r>
            <a:r>
              <a:rPr lang="ar-SA" sz="2600" b="1" dirty="0" smtClean="0">
                <a:solidFill>
                  <a:prstClr val="white"/>
                </a:solidFill>
                <a:cs typeface="AdvertisingBold" pitchFamily="2" charset="-78"/>
              </a:rPr>
              <a:t>بالنفس</a:t>
            </a:r>
            <a:endParaRPr lang="ar-SA" sz="2600" b="1" dirty="0">
              <a:solidFill>
                <a:prstClr val="white"/>
              </a:solidFill>
              <a:cs typeface="AdvertisingBold" pitchFamily="2" charset="-78"/>
            </a:endParaRPr>
          </a:p>
        </p:txBody>
      </p:sp>
      <p:sp>
        <p:nvSpPr>
          <p:cNvPr id="7" name="مستطيل مستدير الزوايا 6"/>
          <p:cNvSpPr/>
          <p:nvPr/>
        </p:nvSpPr>
        <p:spPr>
          <a:xfrm>
            <a:off x="2771801" y="1628800"/>
            <a:ext cx="3096344" cy="1413966"/>
          </a:xfrm>
          <a:prstGeom prst="roundRect">
            <a:avLst/>
          </a:prstGeom>
          <a:solidFill>
            <a:schemeClr val="accent2">
              <a:lumMod val="75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الدفاع عن الحقوق الشخصية التي لا تنافي الدين ولا تتعارض مع العرف</a:t>
            </a:r>
            <a:endParaRPr lang="ar-SA" sz="2600" b="1" dirty="0">
              <a:solidFill>
                <a:prstClr val="white"/>
              </a:solidFill>
              <a:cs typeface="AdvertisingBold" pitchFamily="2" charset="-78"/>
            </a:endParaRPr>
          </a:p>
        </p:txBody>
      </p:sp>
      <p:sp>
        <p:nvSpPr>
          <p:cNvPr id="8" name="مستطيل مستدير الزوايا 7"/>
          <p:cNvSpPr/>
          <p:nvPr/>
        </p:nvSpPr>
        <p:spPr>
          <a:xfrm>
            <a:off x="6000782" y="3128925"/>
            <a:ext cx="2868021" cy="1065988"/>
          </a:xfrm>
          <a:prstGeom prst="roundRect">
            <a:avLst/>
          </a:prstGeom>
          <a:solidFill>
            <a:schemeClr val="accent5">
              <a:lumMod val="75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التعبير عن الآراء</a:t>
            </a:r>
          </a:p>
        </p:txBody>
      </p:sp>
      <p:sp>
        <p:nvSpPr>
          <p:cNvPr id="9" name="مستطيل مستدير الزوايا 8"/>
          <p:cNvSpPr/>
          <p:nvPr/>
        </p:nvSpPr>
        <p:spPr>
          <a:xfrm>
            <a:off x="2843809" y="3128925"/>
            <a:ext cx="3024336" cy="1080120"/>
          </a:xfrm>
          <a:prstGeom prst="roundRect">
            <a:avLst/>
          </a:prstGeom>
          <a:solidFill>
            <a:srgbClr val="0070C0"/>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رفض مطالب الآخرين غير المنطقية</a:t>
            </a:r>
          </a:p>
        </p:txBody>
      </p:sp>
      <p:sp>
        <p:nvSpPr>
          <p:cNvPr id="10" name="مستطيل مستدير الزوايا 9"/>
          <p:cNvSpPr/>
          <p:nvPr/>
        </p:nvSpPr>
        <p:spPr>
          <a:xfrm>
            <a:off x="6000781" y="4295204"/>
            <a:ext cx="2868021" cy="1195490"/>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عدم التردد في الطلب</a:t>
            </a:r>
            <a:endParaRPr lang="ar-SA" sz="2600" b="1" dirty="0">
              <a:solidFill>
                <a:prstClr val="white"/>
              </a:solidFill>
              <a:cs typeface="AdvertisingBold" pitchFamily="2" charset="-78"/>
            </a:endParaRPr>
          </a:p>
        </p:txBody>
      </p:sp>
      <p:sp>
        <p:nvSpPr>
          <p:cNvPr id="11" name="مستطيل مستدير الزوايا 10"/>
          <p:cNvSpPr/>
          <p:nvPr/>
        </p:nvSpPr>
        <p:spPr>
          <a:xfrm>
            <a:off x="3000123" y="4295204"/>
            <a:ext cx="2868021" cy="1123482"/>
          </a:xfrm>
          <a:prstGeom prst="roundRect">
            <a:avLst/>
          </a:prstGeom>
          <a:solidFill>
            <a:schemeClr val="accent4">
              <a:lumMod val="75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المبادرة والاستمرار</a:t>
            </a:r>
            <a:endParaRPr lang="ar-SA" sz="2600" b="1" dirty="0">
              <a:solidFill>
                <a:prstClr val="white"/>
              </a:solidFill>
              <a:cs typeface="AdvertisingBold" pitchFamily="2" charset="-78"/>
            </a:endParaRPr>
          </a:p>
        </p:txBody>
      </p:sp>
      <p:sp>
        <p:nvSpPr>
          <p:cNvPr id="12" name="مستطيل مستدير الزوايا 11"/>
          <p:cNvSpPr/>
          <p:nvPr/>
        </p:nvSpPr>
        <p:spPr>
          <a:xfrm>
            <a:off x="4283968" y="5557422"/>
            <a:ext cx="2868021" cy="1195490"/>
          </a:xfrm>
          <a:prstGeom prst="roundRect">
            <a:avLst/>
          </a:prstGeom>
          <a:solidFill>
            <a:schemeClr val="accent5">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b="1" dirty="0" smtClean="0">
                <a:solidFill>
                  <a:prstClr val="white"/>
                </a:solidFill>
                <a:cs typeface="AdvertisingBold" pitchFamily="2" charset="-78"/>
              </a:rPr>
              <a:t>المبادأة والاستمرار بصورة إيجابية</a:t>
            </a:r>
            <a:endParaRPr lang="ar-SA" sz="2600" b="1" dirty="0">
              <a:solidFill>
                <a:prstClr val="white"/>
              </a:solidFill>
              <a:cs typeface="AdvertisingBold" pitchFamily="2" charset="-78"/>
            </a:endParaRPr>
          </a:p>
        </p:txBody>
      </p:sp>
      <p:pic>
        <p:nvPicPr>
          <p:cNvPr id="13" name="صورة 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5" name="عنصر نائب لرقم الشريحة 4"/>
          <p:cNvSpPr>
            <a:spLocks noGrp="1"/>
          </p:cNvSpPr>
          <p:nvPr>
            <p:ph type="sldNum" sz="quarter" idx="12"/>
          </p:nvPr>
        </p:nvSpPr>
        <p:spPr/>
        <p:txBody>
          <a:bodyPr/>
          <a:lstStyle/>
          <a:p>
            <a:fld id="{508345D3-4F8D-42E8-B86C-6F696FCBEA8C}" type="slidenum">
              <a:rPr lang="ar-SA" smtClean="0">
                <a:solidFill>
                  <a:srgbClr val="5B6973"/>
                </a:solidFill>
              </a:rPr>
              <a:pPr/>
              <a:t>20</a:t>
            </a:fld>
            <a:endParaRPr lang="ar-SA">
              <a:solidFill>
                <a:srgbClr val="5B6973"/>
              </a:solidFill>
            </a:endParaRPr>
          </a:p>
        </p:txBody>
      </p:sp>
    </p:spTree>
    <p:extLst>
      <p:ext uri="{BB962C8B-B14F-4D97-AF65-F5344CB8AC3E}">
        <p14:creationId xmlns:p14="http://schemas.microsoft.com/office/powerpoint/2010/main" val="17982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21</a:t>
            </a:fld>
            <a:endParaRPr lang="en-US">
              <a:solidFill>
                <a:prstClr val="black">
                  <a:tint val="75000"/>
                </a:prstClr>
              </a:solidFill>
            </a:endParaRPr>
          </a:p>
        </p:txBody>
      </p:sp>
      <p:sp>
        <p:nvSpPr>
          <p:cNvPr id="5" name="Rectangle 1"/>
          <p:cNvSpPr>
            <a:spLocks noChangeArrowheads="1"/>
          </p:cNvSpPr>
          <p:nvPr/>
        </p:nvSpPr>
        <p:spPr bwMode="auto">
          <a:xfrm>
            <a:off x="3851920" y="2348880"/>
            <a:ext cx="4428492" cy="223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lnSpc>
                <a:spcPct val="150000"/>
              </a:lnSpc>
            </a:pPr>
            <a:r>
              <a:rPr lang="ar-SA" sz="2400" b="1" dirty="0">
                <a:solidFill>
                  <a:srgbClr val="C00000"/>
                </a:solidFill>
                <a:cs typeface="PT Bold Heading" panose="02010400000000000000" pitchFamily="2" charset="-78"/>
              </a:rPr>
              <a:t>من خلال خبراتك </a:t>
            </a:r>
            <a:r>
              <a:rPr lang="ar-SA" sz="2400" b="1" dirty="0" err="1">
                <a:solidFill>
                  <a:srgbClr val="C00000"/>
                </a:solidFill>
                <a:cs typeface="PT Bold Heading" panose="02010400000000000000" pitchFamily="2" charset="-78"/>
              </a:rPr>
              <a:t>التعاملية</a:t>
            </a:r>
            <a:r>
              <a:rPr lang="ar-SA" sz="2400" b="1" dirty="0">
                <a:solidFill>
                  <a:srgbClr val="C00000"/>
                </a:solidFill>
                <a:cs typeface="PT Bold Heading" panose="02010400000000000000" pitchFamily="2" charset="-78"/>
              </a:rPr>
              <a:t> وبالتعاون مع  زملائك في المجموعة حاول تحديد أكبر عدد من الفروق بين السلوك التوكيدي والسلوك العدواني.</a:t>
            </a:r>
            <a:endParaRPr lang="en-US" sz="2400" b="1" dirty="0">
              <a:solidFill>
                <a:srgbClr val="C00000"/>
              </a:solidFill>
              <a:cs typeface="PT Bold Heading" panose="02010400000000000000"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3834257335"/>
              </p:ext>
            </p:extLst>
          </p:nvPr>
        </p:nvGraphicFramePr>
        <p:xfrm>
          <a:off x="1043608" y="782706"/>
          <a:ext cx="6120679" cy="846094"/>
        </p:xfrm>
        <a:graphic>
          <a:graphicData uri="http://schemas.openxmlformats.org/drawingml/2006/table">
            <a:tbl>
              <a:tblPr firstRow="1" firstCol="1" bandRow="1">
                <a:tableStyleId>{74C1A8A3-306A-4EB7-A6B1-4F7E0EB9C5D6}</a:tableStyleId>
              </a:tblPr>
              <a:tblGrid>
                <a:gridCol w="1778344"/>
                <a:gridCol w="1248018"/>
                <a:gridCol w="1147929"/>
                <a:gridCol w="1946388"/>
              </a:tblGrid>
              <a:tr h="384588">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جماعي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( 3/1/2)</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461506">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تحديد الفرق بين السلوك التوكيدي والسلوك العدواني</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10" name="Picture 2" descr="http://2.bp.blogspot.com/_ECkCX0cNY4c/TCj93MJfG3I/AAAAAAAABLs/KYFniE5NdXk/s1600/tawas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12" y="2479906"/>
            <a:ext cx="2520280" cy="2513018"/>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476414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78706"/>
            <a:ext cx="8229600" cy="4525963"/>
          </a:xfrm>
        </p:spPr>
        <p:txBody>
          <a:bodyPr>
            <a:normAutofit/>
          </a:bodyPr>
          <a:lstStyle/>
          <a:p>
            <a:pPr marL="0" indent="0">
              <a:buNone/>
            </a:pPr>
            <a:endParaRPr lang="ar-SA" sz="2800" dirty="0"/>
          </a:p>
          <a:p>
            <a:pPr marL="0" indent="0">
              <a:buNone/>
            </a:pPr>
            <a:r>
              <a:rPr lang="ar-SA" sz="3200" dirty="0" smtClean="0">
                <a:cs typeface="AdvertisingBold" pitchFamily="2" charset="-78"/>
              </a:rPr>
              <a:t>	       			</a:t>
            </a:r>
            <a:endParaRPr lang="ar-SA" sz="3200" dirty="0" smtClean="0">
              <a:solidFill>
                <a:srgbClr val="C00000"/>
              </a:solidFill>
              <a:cs typeface="AdvertisingBold" pitchFamily="2" charset="-78"/>
            </a:endParaRPr>
          </a:p>
          <a:p>
            <a:pPr marL="0" indent="0">
              <a:buNone/>
            </a:pPr>
            <a:endParaRPr lang="ar-SA" sz="2400" dirty="0">
              <a:cs typeface="AdvertisingBold" pitchFamily="2" charset="-78"/>
            </a:endParaRPr>
          </a:p>
          <a:p>
            <a:pPr marL="800100" lvl="2" indent="0">
              <a:buNone/>
            </a:pPr>
            <a:r>
              <a:rPr lang="ar-SA" sz="2400" dirty="0" smtClean="0">
                <a:solidFill>
                  <a:srgbClr val="0070C0"/>
                </a:solidFill>
                <a:cs typeface="AdvertisingBold" pitchFamily="2" charset="-78"/>
              </a:rPr>
              <a:t>هي أن تخبر عن مشاعرك وآراءك </a:t>
            </a:r>
          </a:p>
          <a:p>
            <a:pPr marL="800100" lvl="2" indent="0">
              <a:buNone/>
            </a:pPr>
            <a:r>
              <a:rPr lang="ar-SA" dirty="0" smtClean="0">
                <a:solidFill>
                  <a:srgbClr val="0070C0"/>
                </a:solidFill>
                <a:cs typeface="AdvertisingBold" pitchFamily="2" charset="-78"/>
              </a:rPr>
              <a:t>واحتياجاتك ورغباتك </a:t>
            </a:r>
            <a:r>
              <a:rPr lang="ar-SA" sz="2400" dirty="0" smtClean="0">
                <a:solidFill>
                  <a:srgbClr val="0070C0"/>
                </a:solidFill>
                <a:cs typeface="AdvertisingBold" pitchFamily="2" charset="-78"/>
              </a:rPr>
              <a:t>بطريقة</a:t>
            </a:r>
          </a:p>
          <a:p>
            <a:pPr marL="800100" lvl="2" indent="0">
              <a:buNone/>
            </a:pPr>
            <a:r>
              <a:rPr lang="ar-SA" sz="2400" dirty="0" smtClean="0">
                <a:solidFill>
                  <a:srgbClr val="0070C0"/>
                </a:solidFill>
                <a:cs typeface="AdvertisingBold" pitchFamily="2" charset="-78"/>
              </a:rPr>
              <a:t>تحقـــــق </a:t>
            </a:r>
            <a:r>
              <a:rPr lang="ar-SA" dirty="0" smtClean="0">
                <a:solidFill>
                  <a:srgbClr val="0070C0"/>
                </a:solidFill>
                <a:cs typeface="AdvertisingBold" pitchFamily="2" charset="-78"/>
              </a:rPr>
              <a:t>أهدافك </a:t>
            </a:r>
            <a:r>
              <a:rPr lang="ar-SA" sz="2400" dirty="0" smtClean="0">
                <a:solidFill>
                  <a:srgbClr val="0070C0"/>
                </a:solidFill>
                <a:cs typeface="AdvertisingBold" pitchFamily="2" charset="-78"/>
              </a:rPr>
              <a:t>ولا تؤذي أو تتعدى على</a:t>
            </a:r>
          </a:p>
          <a:p>
            <a:pPr marL="800100" lvl="2" indent="0">
              <a:buNone/>
            </a:pPr>
            <a:r>
              <a:rPr lang="ar-SA" sz="2400" dirty="0" smtClean="0">
                <a:solidFill>
                  <a:srgbClr val="0070C0"/>
                </a:solidFill>
                <a:cs typeface="AdvertisingBold" pitchFamily="2" charset="-78"/>
              </a:rPr>
              <a:t>الآخـــــــرين .</a:t>
            </a:r>
            <a:endParaRPr lang="ar-SA" sz="2400" dirty="0">
              <a:solidFill>
                <a:srgbClr val="0070C0"/>
              </a:solidFill>
              <a:cs typeface="AdvertisingBold" pitchFamily="2" charset="-78"/>
            </a:endParaRPr>
          </a:p>
        </p:txBody>
      </p:sp>
      <p:cxnSp>
        <p:nvCxnSpPr>
          <p:cNvPr id="5" name="رابط مستقيم 4"/>
          <p:cNvCxnSpPr/>
          <p:nvPr/>
        </p:nvCxnSpPr>
        <p:spPr>
          <a:xfrm>
            <a:off x="4427984" y="825370"/>
            <a:ext cx="0" cy="5555958"/>
          </a:xfrm>
          <a:prstGeom prst="line">
            <a:avLst/>
          </a:prstGeom>
          <a:ln w="76200"/>
        </p:spPr>
        <p:style>
          <a:lnRef idx="2">
            <a:schemeClr val="dk1"/>
          </a:lnRef>
          <a:fillRef idx="0">
            <a:schemeClr val="dk1"/>
          </a:fillRef>
          <a:effectRef idx="1">
            <a:schemeClr val="dk1"/>
          </a:effectRef>
          <a:fontRef idx="minor">
            <a:schemeClr val="tx1"/>
          </a:fontRef>
        </p:style>
      </p:cxnSp>
      <p:sp>
        <p:nvSpPr>
          <p:cNvPr id="9" name="مربع نص 8"/>
          <p:cNvSpPr txBox="1"/>
          <p:nvPr/>
        </p:nvSpPr>
        <p:spPr>
          <a:xfrm>
            <a:off x="416361" y="2113592"/>
            <a:ext cx="4371663" cy="1749197"/>
          </a:xfrm>
          <a:prstGeom prst="rect">
            <a:avLst/>
          </a:prstGeom>
          <a:noFill/>
        </p:spPr>
        <p:txBody>
          <a:bodyPr wrap="square" rtlCol="1">
            <a:spAutoFit/>
          </a:bodyPr>
          <a:lstStyle/>
          <a:p>
            <a:pPr marL="800100" lvl="2" fontAlgn="auto">
              <a:lnSpc>
                <a:spcPct val="150000"/>
              </a:lnSpc>
              <a:spcBef>
                <a:spcPts val="0"/>
              </a:spcBef>
              <a:spcAft>
                <a:spcPts val="0"/>
              </a:spcAft>
            </a:pPr>
            <a:r>
              <a:rPr lang="ar-SA" sz="2800" dirty="0" smtClean="0">
                <a:solidFill>
                  <a:srgbClr val="C00000"/>
                </a:solidFill>
                <a:latin typeface="Calibri"/>
                <a:cs typeface="AdvertisingBold" pitchFamily="2" charset="-78"/>
              </a:rPr>
              <a:t>هي أن تحاول فـــــرض مشاعرك وآراءك ورغباتك علــى الآخـــــــرين </a:t>
            </a:r>
            <a:r>
              <a:rPr lang="ar-SA" sz="2800" dirty="0">
                <a:solidFill>
                  <a:srgbClr val="C00000"/>
                </a:solidFill>
                <a:latin typeface="Calibri"/>
                <a:cs typeface="AdvertisingBold" pitchFamily="2" charset="-78"/>
              </a:rPr>
              <a:t>.</a:t>
            </a:r>
          </a:p>
          <a:p>
            <a:pPr fontAlgn="auto">
              <a:lnSpc>
                <a:spcPct val="150000"/>
              </a:lnSpc>
              <a:spcBef>
                <a:spcPts val="0"/>
              </a:spcBef>
              <a:spcAft>
                <a:spcPts val="0"/>
              </a:spcAft>
            </a:pPr>
            <a:endParaRPr lang="ar-SA" dirty="0">
              <a:solidFill>
                <a:prstClr val="black"/>
              </a:solidFill>
              <a:latin typeface="Calibri"/>
            </a:endParaRPr>
          </a:p>
        </p:txBody>
      </p:sp>
      <p:pic>
        <p:nvPicPr>
          <p:cNvPr id="5122" name="Picture 2" descr="http://www.algamal.net/Files/Articles/2009_10/6491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655920"/>
            <a:ext cx="2784544" cy="165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descr="http://images-onepick-opensocial.googleusercontent.com/gadgets/proxy?container=onepick&amp;gadget=a&amp;rewriteMime=image%2F*&amp;url=http%3A%2F%2Fwww.alwan2.com%2Fwp-content%2Fuploads%2F2013%2F01%2F5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816" y="4655920"/>
            <a:ext cx="2784544" cy="165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مستطيل ذو زاويتين مستديرتين في نفس الجانب 10"/>
          <p:cNvSpPr/>
          <p:nvPr/>
        </p:nvSpPr>
        <p:spPr>
          <a:xfrm>
            <a:off x="4932040" y="827376"/>
            <a:ext cx="2808312" cy="945440"/>
          </a:xfrm>
          <a:prstGeom prst="round2Same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r>
              <a:rPr lang="ar-SA" sz="2800" dirty="0">
                <a:solidFill>
                  <a:prstClr val="white"/>
                </a:solidFill>
                <a:cs typeface="AdvertisingBold" pitchFamily="2" charset="-78"/>
              </a:rPr>
              <a:t>التوكيدية</a:t>
            </a:r>
            <a:endParaRPr lang="ar-SA" sz="2800" dirty="0">
              <a:solidFill>
                <a:prstClr val="white"/>
              </a:solidFill>
            </a:endParaRPr>
          </a:p>
        </p:txBody>
      </p:sp>
      <p:sp>
        <p:nvSpPr>
          <p:cNvPr id="14" name="مستطيل ذو زاويتين مستديرتين في نفس الجانب 13"/>
          <p:cNvSpPr/>
          <p:nvPr/>
        </p:nvSpPr>
        <p:spPr>
          <a:xfrm>
            <a:off x="1259632" y="827376"/>
            <a:ext cx="2808312" cy="945440"/>
          </a:xfrm>
          <a:prstGeom prst="round2Same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pPr>
            <a:r>
              <a:rPr lang="ar-SA" sz="2800" dirty="0" smtClean="0">
                <a:solidFill>
                  <a:prstClr val="white"/>
                </a:solidFill>
                <a:cs typeface="AdvertisingBold" pitchFamily="2" charset="-78"/>
              </a:rPr>
              <a:t>العدوانية</a:t>
            </a:r>
            <a:endParaRPr lang="ar-SA" sz="2800" dirty="0">
              <a:solidFill>
                <a:prstClr val="white"/>
              </a:solidFill>
            </a:endParaRPr>
          </a:p>
        </p:txBody>
      </p:sp>
      <p:cxnSp>
        <p:nvCxnSpPr>
          <p:cNvPr id="16" name="رابط مستقيم 15"/>
          <p:cNvCxnSpPr/>
          <p:nvPr/>
        </p:nvCxnSpPr>
        <p:spPr>
          <a:xfrm flipH="1">
            <a:off x="1043608" y="1916832"/>
            <a:ext cx="6912768" cy="0"/>
          </a:xfrm>
          <a:prstGeom prst="line">
            <a:avLst/>
          </a:prstGeom>
          <a:ln w="76200"/>
        </p:spPr>
        <p:style>
          <a:lnRef idx="2">
            <a:schemeClr val="dk1"/>
          </a:lnRef>
          <a:fillRef idx="0">
            <a:schemeClr val="dk1"/>
          </a:fillRef>
          <a:effectRef idx="1">
            <a:schemeClr val="dk1"/>
          </a:effectRef>
          <a:fontRef idx="minor">
            <a:schemeClr val="tx1"/>
          </a:fontRef>
        </p:style>
      </p:cxnSp>
      <p:pic>
        <p:nvPicPr>
          <p:cNvPr id="10" name="صورة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643" y="777322"/>
            <a:ext cx="1109446" cy="1040894"/>
          </a:xfrm>
          <a:prstGeom prst="rect">
            <a:avLst/>
          </a:prstGeom>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895" y="742485"/>
            <a:ext cx="1106248" cy="1053485"/>
          </a:xfrm>
          <a:prstGeom prst="rect">
            <a:avLst/>
          </a:prstGeom>
        </p:spPr>
      </p:pic>
      <p:pic>
        <p:nvPicPr>
          <p:cNvPr id="15" name="صورة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4" name="عنصر نائب لرقم الشريحة 3"/>
          <p:cNvSpPr>
            <a:spLocks noGrp="1"/>
          </p:cNvSpPr>
          <p:nvPr>
            <p:ph type="sldNum" sz="quarter" idx="12"/>
          </p:nvPr>
        </p:nvSpPr>
        <p:spPr/>
        <p:txBody>
          <a:bodyPr/>
          <a:lstStyle/>
          <a:p>
            <a:fld id="{508345D3-4F8D-42E8-B86C-6F696FCBEA8C}" type="slidenum">
              <a:rPr lang="ar-SA" smtClean="0">
                <a:solidFill>
                  <a:prstClr val="black">
                    <a:tint val="75000"/>
                  </a:prstClr>
                </a:solidFill>
              </a:rPr>
              <a:pPr/>
              <a:t>22</a:t>
            </a:fld>
            <a:endParaRPr lang="ar-SA">
              <a:solidFill>
                <a:prstClr val="black">
                  <a:tint val="75000"/>
                </a:prstClr>
              </a:solidFill>
            </a:endParaRPr>
          </a:p>
        </p:txBody>
      </p:sp>
    </p:spTree>
    <p:extLst>
      <p:ext uri="{BB962C8B-B14F-4D97-AF65-F5344CB8AC3E}">
        <p14:creationId xmlns:p14="http://schemas.microsoft.com/office/powerpoint/2010/main" val="350078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نماذج للمهارة السلوك التوكيدي.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0" y="1600200"/>
            <a:ext cx="9143999" cy="4781128"/>
          </a:xfrm>
        </p:spPr>
      </p:pic>
      <p:sp>
        <p:nvSpPr>
          <p:cNvPr id="4" name="عنوان 1"/>
          <p:cNvSpPr txBox="1">
            <a:spLocks/>
          </p:cNvSpPr>
          <p:nvPr/>
        </p:nvSpPr>
        <p:spPr>
          <a:xfrm>
            <a:off x="609600" y="188640"/>
            <a:ext cx="8229600" cy="1111664"/>
          </a:xfrm>
          <a:prstGeom prst="rect">
            <a:avLst/>
          </a:prstGeom>
        </p:spPr>
        <p:txBody>
          <a:bodyPr vert="horz" lIns="91440" tIns="45720" rIns="91440" bIns="45720" rtlCol="0" anchor="ctr">
            <a:normAutofit/>
          </a:bodyPr>
          <a:lst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fontAlgn="auto">
              <a:spcAft>
                <a:spcPts val="0"/>
              </a:spcAft>
            </a:pPr>
            <a:r>
              <a:rPr lang="ar-SA" sz="4000" dirty="0" smtClean="0">
                <a:solidFill>
                  <a:srgbClr val="DEAE00">
                    <a:lumMod val="60000"/>
                    <a:lumOff val="40000"/>
                  </a:srgbClr>
                </a:solidFill>
                <a:effectLst/>
                <a:cs typeface="PT Bold Heading" pitchFamily="2" charset="-78"/>
              </a:rPr>
              <a:t>مقطع مرئي ( 1 )</a:t>
            </a:r>
            <a:endParaRPr lang="ar-SA" sz="4000" dirty="0">
              <a:solidFill>
                <a:srgbClr val="DEAE00">
                  <a:lumMod val="60000"/>
                  <a:lumOff val="40000"/>
                </a:srgbClr>
              </a:solidFill>
              <a:effectLst/>
              <a:cs typeface="PT Bold Heading" pitchFamily="2" charset="-78"/>
            </a:endParaRPr>
          </a:p>
        </p:txBody>
      </p:sp>
      <p:pic>
        <p:nvPicPr>
          <p:cNvPr id="6" name="صورة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3" name="عنصر نائب لرقم الشريحة 2"/>
          <p:cNvSpPr>
            <a:spLocks noGrp="1"/>
          </p:cNvSpPr>
          <p:nvPr>
            <p:ph type="sldNum" sz="quarter" idx="12"/>
          </p:nvPr>
        </p:nvSpPr>
        <p:spPr/>
        <p:txBody>
          <a:bodyPr/>
          <a:lstStyle/>
          <a:p>
            <a:fld id="{508345D3-4F8D-42E8-B86C-6F696FCBEA8C}" type="slidenum">
              <a:rPr lang="ar-SA" smtClean="0">
                <a:solidFill>
                  <a:srgbClr val="5B6973"/>
                </a:solidFill>
              </a:rPr>
              <a:pPr/>
              <a:t>23</a:t>
            </a:fld>
            <a:endParaRPr lang="ar-SA">
              <a:solidFill>
                <a:srgbClr val="5B6973"/>
              </a:solidFill>
            </a:endParaRPr>
          </a:p>
        </p:txBody>
      </p:sp>
    </p:spTree>
    <p:extLst>
      <p:ext uri="{BB962C8B-B14F-4D97-AF65-F5344CB8AC3E}">
        <p14:creationId xmlns:p14="http://schemas.microsoft.com/office/powerpoint/2010/main" val="510790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24</a:t>
            </a:fld>
            <a:endParaRPr lang="en-US"/>
          </a:p>
        </p:txBody>
      </p:sp>
      <p:sp>
        <p:nvSpPr>
          <p:cNvPr id="13" name="عنوان 1"/>
          <p:cNvSpPr txBox="1">
            <a:spLocks/>
          </p:cNvSpPr>
          <p:nvPr/>
        </p:nvSpPr>
        <p:spPr bwMode="auto">
          <a:xfrm>
            <a:off x="3563888" y="452772"/>
            <a:ext cx="4140460"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الفرق بين التوكيدية والاذعان</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7" name="رسم تخطيطي 6"/>
          <p:cNvGraphicFramePr/>
          <p:nvPr>
            <p:extLst>
              <p:ext uri="{D42A27DB-BD31-4B8C-83A1-F6EECF244321}">
                <p14:modId xmlns:p14="http://schemas.microsoft.com/office/powerpoint/2010/main" val="3294777304"/>
              </p:ext>
            </p:extLst>
          </p:nvPr>
        </p:nvGraphicFramePr>
        <p:xfrm>
          <a:off x="5084547" y="2714620"/>
          <a:ext cx="4079910" cy="2800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رسم تخطيطي 8"/>
          <p:cNvGraphicFramePr/>
          <p:nvPr>
            <p:extLst>
              <p:ext uri="{D42A27DB-BD31-4B8C-83A1-F6EECF244321}">
                <p14:modId xmlns:p14="http://schemas.microsoft.com/office/powerpoint/2010/main" val="1283831682"/>
              </p:ext>
            </p:extLst>
          </p:nvPr>
        </p:nvGraphicFramePr>
        <p:xfrm>
          <a:off x="251520" y="2571744"/>
          <a:ext cx="4130279" cy="29380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مستطيل 7"/>
          <p:cNvSpPr/>
          <p:nvPr/>
        </p:nvSpPr>
        <p:spPr>
          <a:xfrm>
            <a:off x="357158" y="1214422"/>
            <a:ext cx="7967790" cy="1384995"/>
          </a:xfrm>
          <a:prstGeom prst="rect">
            <a:avLst/>
          </a:prstGeom>
        </p:spPr>
        <p:txBody>
          <a:bodyPr wrap="square">
            <a:spAutoFit/>
          </a:bodyPr>
          <a:lstStyle/>
          <a:p>
            <a:pPr algn="just">
              <a:lnSpc>
                <a:spcPct val="150000"/>
              </a:lnSpc>
            </a:pPr>
            <a:r>
              <a:rPr lang="ar-SA" sz="2800" b="1" dirty="0">
                <a:latin typeface="Times New Roman" panose="02020603050405020304" pitchFamily="18" charset="0"/>
                <a:ea typeface="Times New Roman" panose="02020603050405020304" pitchFamily="18" charset="0"/>
                <a:cs typeface="mohammad bold art 1" pitchFamily="2" charset="-78"/>
              </a:rPr>
              <a:t>اعتقاد الطالب أن المعلم يتضايق من سؤاله ويعتبر من يسأل عن أمر ما دليل على قلة فهمه وغبائه .. فيحجم الطالب عن سؤال معلمه . </a:t>
            </a:r>
            <a:endParaRPr lang="en-US" sz="2800" b="1" dirty="0">
              <a:latin typeface="Times New Roman" panose="02020603050405020304" pitchFamily="18" charset="0"/>
              <a:ea typeface="Times New Roman" panose="02020603050405020304" pitchFamily="18" charset="0"/>
              <a:cs typeface="mohammad bold art 1" pitchFamily="2" charset="-78"/>
            </a:endParaRPr>
          </a:p>
        </p:txBody>
      </p:sp>
      <p:pic>
        <p:nvPicPr>
          <p:cNvPr id="10" name="صورة 9"/>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608057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4000" dirty="0">
                <a:cs typeface="PT Bold Heading" pitchFamily="2" charset="-78"/>
              </a:rPr>
              <a:t>اطلب ولا تتردد</a:t>
            </a:r>
          </a:p>
        </p:txBody>
      </p:sp>
      <p:sp>
        <p:nvSpPr>
          <p:cNvPr id="3" name="عنصر نائب للمحتوى 2"/>
          <p:cNvSpPr>
            <a:spLocks noGrp="1"/>
          </p:cNvSpPr>
          <p:nvPr>
            <p:ph idx="1"/>
          </p:nvPr>
        </p:nvSpPr>
        <p:spPr>
          <a:xfrm>
            <a:off x="518864" y="2060848"/>
            <a:ext cx="8229600" cy="4525963"/>
          </a:xfrm>
        </p:spPr>
        <p:txBody>
          <a:bodyPr/>
          <a:lstStyle/>
          <a:p>
            <a:pPr algn="justLow">
              <a:lnSpc>
                <a:spcPct val="200000"/>
              </a:lnSpc>
            </a:pPr>
            <a:r>
              <a:rPr lang="ar-SA" dirty="0" smtClean="0">
                <a:cs typeface="AdvertisingBold" pitchFamily="2" charset="-78"/>
              </a:rPr>
              <a:t>مهـــارة لإثبـــات ذواتنــــــا .</a:t>
            </a:r>
          </a:p>
          <a:p>
            <a:pPr algn="justLow">
              <a:lnSpc>
                <a:spcPct val="200000"/>
              </a:lnSpc>
            </a:pPr>
            <a:r>
              <a:rPr lang="ar-SA" dirty="0" smtClean="0">
                <a:cs typeface="AdvertisingBold" pitchFamily="2" charset="-78"/>
              </a:rPr>
              <a:t>لتحــــقيق أهـــــــدافنــــا .</a:t>
            </a:r>
          </a:p>
          <a:p>
            <a:pPr algn="justLow">
              <a:lnSpc>
                <a:spcPct val="200000"/>
              </a:lnSpc>
            </a:pPr>
            <a:r>
              <a:rPr lang="ar-SA" dirty="0" smtClean="0">
                <a:cs typeface="AdvertisingBold" pitchFamily="2" charset="-78"/>
              </a:rPr>
              <a:t>لبناء وتنمــية شخصيتنا .</a:t>
            </a:r>
          </a:p>
          <a:p>
            <a:pPr algn="justLow">
              <a:lnSpc>
                <a:spcPct val="200000"/>
              </a:lnSpc>
            </a:pPr>
            <a:r>
              <a:rPr lang="ar-SA" dirty="0" smtClean="0">
                <a:cs typeface="AdvertisingBold" pitchFamily="2" charset="-78"/>
              </a:rPr>
              <a:t>الطلب ليس عيباً ولا ينقص القيمة .</a:t>
            </a:r>
          </a:p>
          <a:p>
            <a:pPr algn="justLow">
              <a:lnSpc>
                <a:spcPct val="200000"/>
              </a:lnSpc>
            </a:pPr>
            <a:r>
              <a:rPr lang="ar-SA" dirty="0">
                <a:cs typeface="AdvertisingBold" pitchFamily="2" charset="-78"/>
              </a:rPr>
              <a:t>للمحافظة على ثرواتنا المادية والمعنوية .</a:t>
            </a:r>
          </a:p>
          <a:p>
            <a:pPr algn="justLow">
              <a:lnSpc>
                <a:spcPct val="200000"/>
              </a:lnSpc>
            </a:pPr>
            <a:endParaRPr lang="ar-SA" dirty="0">
              <a:cs typeface="AdvertisingBold" pitchFamily="2" charset="-78"/>
            </a:endParaRPr>
          </a:p>
        </p:txBody>
      </p:sp>
      <p:pic>
        <p:nvPicPr>
          <p:cNvPr id="4" name="Picture 2" descr="http://women.bo7.net/14/05/images_rb0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564904"/>
            <a:ext cx="2692049"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7" name="عنصر نائب لرقم الشريحة 6"/>
          <p:cNvSpPr>
            <a:spLocks noGrp="1"/>
          </p:cNvSpPr>
          <p:nvPr>
            <p:ph type="sldNum" sz="quarter" idx="12"/>
          </p:nvPr>
        </p:nvSpPr>
        <p:spPr/>
        <p:txBody>
          <a:bodyPr/>
          <a:lstStyle/>
          <a:p>
            <a:fld id="{508345D3-4F8D-42E8-B86C-6F696FCBEA8C}" type="slidenum">
              <a:rPr lang="ar-SA" smtClean="0">
                <a:solidFill>
                  <a:srgbClr val="5B6973"/>
                </a:solidFill>
              </a:rPr>
              <a:pPr/>
              <a:t>25</a:t>
            </a:fld>
            <a:endParaRPr lang="ar-SA">
              <a:solidFill>
                <a:srgbClr val="5B6973"/>
              </a:solidFill>
            </a:endParaRPr>
          </a:p>
        </p:txBody>
      </p:sp>
    </p:spTree>
    <p:extLst>
      <p:ext uri="{BB962C8B-B14F-4D97-AF65-F5344CB8AC3E}">
        <p14:creationId xmlns:p14="http://schemas.microsoft.com/office/powerpoint/2010/main" val="2535662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sz="4000" dirty="0">
                <a:cs typeface="PT Bold Heading" pitchFamily="2" charset="-78"/>
              </a:rPr>
              <a:t>ضوابط تطبيق مهارة اطلب ولا تتردد</a:t>
            </a:r>
          </a:p>
        </p:txBody>
      </p:sp>
      <p:sp>
        <p:nvSpPr>
          <p:cNvPr id="4" name="مستطيل مستدير الزوايا 3"/>
          <p:cNvSpPr/>
          <p:nvPr/>
        </p:nvSpPr>
        <p:spPr>
          <a:xfrm>
            <a:off x="3109020" y="1556792"/>
            <a:ext cx="5814318" cy="824837"/>
          </a:xfrm>
          <a:prstGeom prst="roundRect">
            <a:avLst/>
          </a:prstGeom>
          <a:solidFill>
            <a:schemeClr val="accent3"/>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300" dirty="0" smtClean="0">
                <a:solidFill>
                  <a:prstClr val="white"/>
                </a:solidFill>
                <a:cs typeface="AdvertisingBold" pitchFamily="2" charset="-78"/>
              </a:rPr>
              <a:t>لا تتعارض مع الشريعة والنظام والعادات ويكون الطلب مفيدا ومباحا</a:t>
            </a:r>
            <a:endParaRPr lang="ar-SA" sz="2300" dirty="0">
              <a:solidFill>
                <a:prstClr val="white"/>
              </a:solidFill>
              <a:cs typeface="AdvertisingBold" pitchFamily="2" charset="-78"/>
            </a:endParaRPr>
          </a:p>
        </p:txBody>
      </p:sp>
      <p:sp>
        <p:nvSpPr>
          <p:cNvPr id="5" name="مستطيل مستدير الزوايا 4"/>
          <p:cNvSpPr/>
          <p:nvPr/>
        </p:nvSpPr>
        <p:spPr>
          <a:xfrm>
            <a:off x="3109021" y="4134364"/>
            <a:ext cx="5814318" cy="763442"/>
          </a:xfrm>
          <a:prstGeom prst="roundRect">
            <a:avLst/>
          </a:prstGeom>
          <a:solidFill>
            <a:schemeClr val="accent2">
              <a:lumMod val="75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dirty="0" smtClean="0">
                <a:solidFill>
                  <a:prstClr val="white"/>
                </a:solidFill>
                <a:cs typeface="AdvertisingBold" pitchFamily="2" charset="-78"/>
              </a:rPr>
              <a:t>تحيّن الفرص الأنسب ومراعاة التوقيت المناسب للطلب</a:t>
            </a:r>
            <a:endParaRPr lang="ar-SA" sz="2600" dirty="0">
              <a:solidFill>
                <a:prstClr val="white"/>
              </a:solidFill>
              <a:cs typeface="AdvertisingBold" pitchFamily="2" charset="-78"/>
            </a:endParaRPr>
          </a:p>
        </p:txBody>
      </p:sp>
      <p:sp>
        <p:nvSpPr>
          <p:cNvPr id="6" name="مستطيل مستدير الزوايا 5"/>
          <p:cNvSpPr/>
          <p:nvPr/>
        </p:nvSpPr>
        <p:spPr>
          <a:xfrm>
            <a:off x="3109020" y="2455221"/>
            <a:ext cx="5814318" cy="763442"/>
          </a:xfrm>
          <a:prstGeom prst="roundRect">
            <a:avLst/>
          </a:prstGeom>
          <a:solidFill>
            <a:schemeClr val="accent5">
              <a:lumMod val="75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600" dirty="0" smtClean="0">
                <a:solidFill>
                  <a:prstClr val="white"/>
                </a:solidFill>
                <a:cs typeface="AdvertisingBold" pitchFamily="2" charset="-78"/>
              </a:rPr>
              <a:t>عدم إلحاق الضرر بالآخرين</a:t>
            </a:r>
          </a:p>
        </p:txBody>
      </p:sp>
      <p:sp>
        <p:nvSpPr>
          <p:cNvPr id="7" name="مستطيل مستدير الزوايا 6"/>
          <p:cNvSpPr/>
          <p:nvPr/>
        </p:nvSpPr>
        <p:spPr>
          <a:xfrm>
            <a:off x="3109020" y="4897806"/>
            <a:ext cx="5814318" cy="763442"/>
          </a:xfrm>
          <a:prstGeom prst="roundRect">
            <a:avLst/>
          </a:prstGeom>
          <a:solidFill>
            <a:schemeClr val="accent5">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000" b="1" dirty="0" smtClean="0">
                <a:solidFill>
                  <a:prstClr val="white"/>
                </a:solidFill>
                <a:cs typeface="AdvertisingBold" pitchFamily="2" charset="-78"/>
              </a:rPr>
              <a:t>أن تكون هناك حاجة لهذا الطلب</a:t>
            </a:r>
          </a:p>
        </p:txBody>
      </p:sp>
      <p:sp>
        <p:nvSpPr>
          <p:cNvPr id="8" name="مستطيل مستدير الزوايا 7"/>
          <p:cNvSpPr/>
          <p:nvPr/>
        </p:nvSpPr>
        <p:spPr>
          <a:xfrm>
            <a:off x="3109020" y="3317396"/>
            <a:ext cx="5814318" cy="763442"/>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400" dirty="0" smtClean="0">
                <a:solidFill>
                  <a:prstClr val="white"/>
                </a:solidFill>
                <a:cs typeface="AdvertisingBold" pitchFamily="2" charset="-78"/>
              </a:rPr>
              <a:t>الحرص على القيام بالواجبات لأنها جزء من رسالتنا  وعدم ربطها بتلبية الطلبات</a:t>
            </a:r>
            <a:endParaRPr lang="ar-SA" sz="2400" dirty="0">
              <a:solidFill>
                <a:prstClr val="white"/>
              </a:solidFill>
              <a:cs typeface="AdvertisingBold" pitchFamily="2" charset="-78"/>
            </a:endParaRPr>
          </a:p>
        </p:txBody>
      </p:sp>
      <p:sp>
        <p:nvSpPr>
          <p:cNvPr id="10" name="AutoShape 2" descr="data:image/jpeg;base64,/9j/4AAQSkZJRgABAQAAAQABAAD/2wCEAAkGBxAQEA8QDxAPDQ4PDw0PDQ0PDQ8PDAwNFBEWFhQRFBQYHCggGBolGxQUITEhJSkrLi4uFx8/ODMsNygtLisBCgoKDg0OFxAQFCwcFBwsLCwsLCwsLCwsLCwsLCwsLCwsLCwsLCwsLCwsLSwsLCwsLCwsLCwsLCwsLCwsLCwsLP/AABEIALcBEwMBEQACEQEDEQH/xAAcAAABBQEBAQAAAAAAAAAAAAACAAEDBQYEBwj/xAA8EAACAQMCBAQDBgMGBwAAAAAAAQIDBBEFIQYSMUETUWFxIoGRFDJSobHBByNiQnLR4fDxM0NjkqKywv/EABoBAQADAQEBAAAAAAAAAAAAAAABAgMEBQb/xAAtEQEAAgIBAwMEAAUFAAAAAAAAAQIDESEEEjETIkEFMlFxIzNhgbEkQqHB8P/aAAwDAQACEQMRAD8AysEYvPSxiwJ4UyAapBCRUQglTCEiokBOkBHgIIJMEHCTMAWgGYQBgDgBgGAYB8BJmgGwAiQ2QkuYGyyEgaAjkgBaCwWgIpIlKGSAikiU7R4CWhpRIZpkiBNTYRtJFoISOSINhUghKpoJ2CckDZ7KzqV6kaVKPPOXRZSXm22+iCa1m06jyn1bSattJRqqPxLKcZc0X5rJETEr5cF8eu6PLhJZGAZgC2ALAFhBgGCTNALACCSAYBAC0AOCQsAJoJA0ALiEhwEglEJQTiSIJoCLBKV9BkMkiAkRCBoIEiAQCYFzw1pNO4dSVecoUqSXwwwpzk87ZaeFsRa0Vjl19L03rWn8Q7tEpU6N7Lw5t03RqeHKTXN1js/XZmUZItXbsp0s4OpivmJjaLiS48WM3nKhNYXl2Zjit/Edf1HH/p/1ym4f0m2lbOpWjKdSbly/FKKpQTwmsd8p9Te+TTi6Poq5KRa3yzF1T5JzjnPLJpPzXYvW3dES8/Nj9PJNPwhbLMjMBgGaAbAC5QkwD4CQsAQFkBmwByA4CAFkpIAWEhCQSAhkEoZokRcoSu4oMnTTgQD8MKi5ADhTIB+GDQZRAuOH63LTukuvJCS+Taf6oxz/AGvV+lTHqTEgtJZqU213qRfbZrP7HPWfbMPT6iv8bHb9x/w6dWtYqlNrOdn1z3JxcXhTrZmcFk1m5q2pcsW1hrK77snLvulPQzHo1/TOakv5stsdP0OjF9kPF6/+fb/3w5lE0cYlAJOqYNBkgTB4RAKUAlDyBGhcgSjlAAGgAkEBYCCSyA2QGZIWQEwkLCUcglFMCKRIjwErqAYuqmyEp4sB2wgoyID84Gw4chCnZTqOMZTrTlFuSTbgtuVfmZ5baq9j6bhraNzCl4fkoXVWHZwrRXy+Jf8AqJndNsOnrFOqmkeNzDriuevbqKzmo4/Lkk/2OSnNoh7eSsRXc/CfW7GdOlUct04t+xeKzW0MM9othvH9EmnPFrRx3jn26k5J5R0kaxV/UMrqr/mz+X6G+H7YeR18az2/s5MmjiEphJc4NopyCCjMAnUCdgcgF4gNmcgnaOTCAsAWAxIZkBiQ+AksBJ8AC4hIJRCUcogRyiSI+UJW8IhimggJoxZCBcoC5CA7gBtNAtPEsqXxKKhUq7Y/qz+5llruPL3Pp2Ttx60p9Ot8akoN7SnVWcdVKnImsbppy23XrJn+v/TS1NLhQr20ot/8Sae22ZQkY9kVtV683m9LbBxHJSpVY5W0Jd++CLT7oUtWfSt+pdWj0Iq0oZSf8mP5o040zx/bGvxH+GQhoruryrTjLwqcFz1Jtc3LHyS7tlsc6q4eowzl6iY/SlubbknKGeblk0n0yuzL1tFo3Diz4bYbzSfhE6ZZiHkYAuAA8hIdQIAuIAYAWAGJCwQk/ISBcQG5QEohI1TCScAAYC5QlHJAA4hKGaJAYCVzFBimgghOiEiAIBmyBtuCaTq2045woV3n2cUVtXcPU6G+qy5Li18PVbfvzy+u0kVx8bhPUfz6W/MNNf6TWqOm1yfDWpTeW0lCMk3+WStsVpmJd1c1IrMf0Pq+iKrCUafIpNSW8cLLXmhfFudwrXLPbMT8ioabKlb04OSc4U4xlj7vNjfBa1dR5Vx28RMfhmNFXLVv8vEv5K+XxbmX+xOP+fef1/hnNXoYk6i+7KTT8k/9ZJwW8w5/qmP3Rf8Asr3I6HkmQQFgAAsgDIkQyCAgJIAsBKWEQkbpoJRzgDRoxAnUUQkMooJc8oEoHGISjqRAZRQSiqQQEfIiUu+Ac6eIB5ARCD8xCTcwG/8A4Z05Oncpppc1JrPs/wDAmOYd/S7rE7aSejUXWp155nUpJ+Gs4im+sn5la1iJdmSO+YmY8OmrWbG14iIRxq4Xp5+ZG06V9zedVHMn3Sy2jG19+G9aajlRWljz1bmvlwh4cKeGvvVMt7+yx9SKe6sqds1zd0fMQzWr5jTlHr8S7Y79imKPej6hP8Gf7KLmOx88SkAzZIbIDZAbIAyAFIA0gk0gCjIJF4oNhlMAeYBSrBOxQqBIakwI/ECNmcwnYfECdo5VQbRuqSnazpoOd1RgEjVMg0TgDQMAX9lpEeWMpbvqzG13qYOjiYiZbvhXkjRm496mH8or/Evin2zLpyU1aIh3zlJvaL+ZPM/CeI+TQovul7CI/KJtHwk+yc33un4V+5PZvyjv14HOzjy8sfgX9OzE0jWo4IvO9zyqla+HTkqjUpOcpN9/Jb99kjGte2vPl0TeJt7fDzzimazt0cv0RXF90y5fqNtYoj8yzyOl4o1EJJwAZwAFxABAJoAqcAlN4YSZ0gaM6QEbgAzgBHICJhAosJDNgkADgC2Eo5MlKMJXNIMXXCQEikEmlIgXFvpUXTUnu8ZyZWvp6WLpYmu/l2pNQwmc95ejhjVdNTwVL+XUj1xNP6r/ACOjpvEseo8wv5s2lnB4CESm6F9K7ct3cqKK2nS1Y2yesX7llZ29zkyW266Rpg9ZrqUkl/Zz+ZbDHmXnfUckTNa/hXRN3mJeYJLnAZyACTAHACaAUJYCUymEk6gNh58hJAPgCKcAaRSiEGwEo5oAMBBmAEglFIkAEruAYpUwCTAdsJabTm5Ul7HLk8vd6S28bphTeMGMuqkL/hmXJKcfxRT+n+5vgnUzDLqK8RLQ4Z0MIFTeGTBPgrivhFplSI2zWq6gt9znvZvWrJaledTHW50va3bEzPwofs8pP1b3OiJiI08a1LZLd0/Kyt9NT7Gc3dmPpYQXdl1wugi6uTpvwq6lJx6m0TtwXxzUJLMzCTxANoCJgJAKQSaLA7LG0nVeIrbuys203xYrZJ4SahZSotZ79CK22tmwTjcU211WC7CYmEEphBJgDMAAGYASQEckSkGAlcxDFIgJEAgNZwzSc6f5GF45ex0Vvav6Fko9TLteht20bdLdbe3U0rGuVLTuNO+teRiuuF69TabREOetZmVfPVUujMvUbenw4tR1dcvXsRbKVxMVqWquUsLoZd22mtOSjW8SaXZfqaVrqNy4MuWL3ikeI8ri3te5WZb1xwsaNDEckN6xpz3Nv8PuQTG4ZrVUovC6m+N5XV6jhXmrzzBJ4gGBHIBgEwkVKi5PEVlkTOl6Um06httCt1Tik1vjc55ty97p8XZSEWs0VOrTT6ZIiUZ6RaYcHEtlGME0ty9J5c/V4o7NsrJG7yCiApgAALAFgAyUgCVvEMUkQJEAgNxwXH+WvmZzHL1ek+xoHRbkZdu5eh3ah3Qt9jWKse/lneJfFhjlax2WWn+hjmiWuGY5UNrCs3mThFesm/2Mq1lrN48B1mo1FLbON3Fk2VrKhuIJRb+nuTjjc6Y9Tl7Mcz8pdBpc02dF/Dyuljdttra2S5TLT2Kul22yQ0vCs1LEU/RFZRbiGHvpuU2+2TopGoeH1FptZzl3MQSSAMCNgIBgloeHrdY5mur/ACMMk/D1uhxxrbQuWN0YzL1IhzVqbnVi/IRyyyRzDi4ti1BI1p9zm6z+WyE4vusHQ8SY0FANMCMBmgBkgI2SkIStYslimiyASAdgbvgea8PHuU+Xp9L9rW047kRHLsnw7EastqTiNrZYT69TLMviZC9rKK2Tj7PY5Zl0wo7q4bksv6lF5c97NOMV65ZvgjmZeb9Rt7a1WvCtLLb9TW7n6SG6pR2RV6cDlHYaTEs1rNNyyl07mc+U3iZhQV7RJdC0Wcl8MRCkq9Wbw8q/k1ODk8LqyZlFazM6hY2+kSe76Gc3ddOktPlHfWfhlq22pmwdjgZZzEAzCWy0CjzUljrg5rxy93o/shbUrKT69jPtl2xaITUbF83MWrWWdp24tStVVqpS6Ib5VtSLeWX4oto05RUfmbY5eZ11IrrSiRq880wAAQSGSJEUkBGSlaQDBLEhKRBB2EtRwZc4bj5MztxL0OjnzDcxu0tyO56ExwmsLtVZyx0prf8AvPp+5pW22V66hW63UTbzv+plklfHHDFapNZ2zg5pl0Qp5Ryyqzkrv4mvI7MUaq8Prb92Wf6NTwnSaWWuot5b9JHDYxkkiHearXSRMkKLULmO/QylfcQymr32fhi/cvSrz+pz/EOGwtXVlj6mtp04cWP1LL2w0lRnzYMptt6GPp4rba6VNRXTqZy9CsQqr228SXTZE1nTny0i86UurWqhjsa0ttwdThikbVqNHCTRKW74JWaaMZjl7HSW/htL4e+CmnXNnUqexfXDPu5VH2duo2zLXLffDE8Z7VEvc0x/LzOvnwzaZs80pACAgkLJEcglGyRZQDFLFkCVMBNgaLg63cpSfqUtG3b0nmZay/p8q+RnaNPTrZYaJR8K3y/vVW6j9ntH8kvqXxx20/bPJPdf9KjV63UwyS3pDIXsssxauSW24hEzqNn0jTJVp8zXw5z7nd4jTwqUnJabT8t3Y2KpxXbYjT0aRpz399ydyky6IZ2+1x9mIiZYZM0VUd1qM5dy8UcGTqpnw4s5LuSbTLQcK08yk/Ypd29H5lrnR2MpepBq1MrK/wAON0cZZCsQyOuV+aePI2xw8zrb7nStRs4Ttgbr+H8sxa9WU+XpdLPsbGUNyto5dkeHRjYsp8qnULiNNNmVuG9Z4eZcS3aq1NuxbFHy8vrbxNtKU2cREBAIlIJABJkpRMJWMGGCVMgSJgJsDfcD22Kal57kfL0enpqq21GPiThTXWclH2XdmV+Z07a8RtZ6jNRjhdEsJeSRe86UpG2N1WvnJx2l2VhRVmUSaztvFqKC9W/ZGmON2ZZ/smPy2+nWEacVtjB16cla6gGp36gmkVtbTasMTqeouTeGViNqZcsVhT1JtmsRp5WTJNpRMsyOiDTWcHUHu33ZnaeXo9HXjbaeEsIpL0YBOlkrpdU6o8JpdWVknwzF3paScn1e+TSt3Dl6eJ5ln57NryZvDy7RqdGbJQ1XA15yzcfUztxLv6Od7hv53K8yJl6Naua91aMI9SvfEI7GK4g1tSTUWRHulnmyRSrIzll5ZvEaeNa3dO0TYVIkIJLISCTABkpRsJd0JBimTCBxZAefRlqRuV8Ubs1HDnFFOnBQk0mljBbJimOXsVrxDV8O3UbirOrHeNKOM9ueX+Sf1OetfduVr8RpNq9fruUyStjhjNRrbnJLqjwrakshDQ8FW3M61R9I8sF79X+x0YI8ywzfEL7ULtQTN7TpnWrEaxqLbayZRyjLfthRylk2iHlZcndJoxyyZllEbSyopIzm7orh2gjLcibNq4G/4UpYgikTt2Y6dsNHy5ZbTbaVUdi3aiLKu+t0t2ZTDSJ2x3EWoY+CPzLUruXL1WbtrqGXybvG3s+SRbcNTfjJLuZ38OvpJ1dvp05YTz2MZh7MWZziCbSe5l8ptbVdsZVqbvLOysah4Wa82sDOSzELRKDoBmEhbAbISCTJWRNgdlOQYJlICSMiAVWXws0xRy2wR7mW1Co+Z4eD0J8PZjw9x/htYu30ug558S45rieeqU/uL/tUfqedmn3TpnPNh6tV6nDkl0Uhk7p5bMGzln0CGr4al4don3nOpN/Xl/8Ak6sXFGF+bKnW9R67iZ3KZ9sMtWqczya1h5PUZdzpHku43dZUsmV5dWGm3XXoLGxzTL0q1iFfVsnkdy+m64WeIJehei+uGjpyWTWET4HcXSiupeZUiOWO1/XEspMx8ynJkikMRcV3OTkzesah42XJN5RFmZmwLnhKOa/sjO7q6SPe9HuFiK9jOz1oYPi655YsxrzZOT7XnNzrC8zt0830uU1hqal3JZ3xLVVkyGE1mBJkqGbCUTYDcwSCciUoXMlK0haVPwS+jDHUpo2tT8EvoQalJG0qfgl9AjUor2EoR+JNe5vhjcurpq8s/YWEru6oW6/51aFN+kG/ifyjl/I67zqJl6s8Q+i7nlhCMI7RhFRivKKWEeTeWdYZbVKvU5buqkM5VluzJohqdAheU7rkt6UV+D9d/wBzoifbDPXMyzt7GpN5UW0XpVx9Rlcjs6n4WbPJtuZD9jqfhZKsRKztKTit1g57vSwQlnXRjp2wWeYqtENBpEnGKNKrOyrqPLktvSfLP6nxA3mKYiZlne0VhnLpVJvOM/M3rGnk58k2lCrWfkWc2pL7LPyJNSZ2s/IGpaDg22kqjbWOhld39FXmW3vauF8jK8vUrDy/j2v8EvZlMX3GXw8qk3k74cY6NSUXtkTomNraz1JppMqyvjaSyqOa23DjvXl0yoT8gpqXPUg112G0xWUcmNrenKKXuNp7JByS8iyO2XpsYeiIb9iRU/RA7BKl6IHYzPFrxFnV08OjDTUm/hDp3iXtS4a+G2pPlf8A1anwr/x5/qW6m2o1+XReeHp+pVTzLymsMtqVTqc1m9VLNlVkdV7EDrhGUlFeUUvyOisMcluHdRtWlubxDgvG5E7cln6YHb+wIxuK8nyowu6cddKuClN7IzdUQsbag4/faSI1taI0uIarbU471YLH9SNK1n8K2mPyodU12jLKhUi/Zia2/CItH5VFpWU5dU9/MmsaZ5OV9RoZRrDjtjSK3JR6ZfZgemZ2wPTXPD1DDb9SlnTgrp36lLZmN5d1XmvFtu6r5F3IxzrlTJG3Hp/A3Mk5IvOaVYxQtYcEwivu/kUnLLSMUKXWOFlBNxWME0zSpfFCPQ6bi8PsdMW3Dhvj5XV1cRSJUjEzmoXW+zIaRiiFXVvmiVu2DO8fUImkJo6tsWU9N6vBT8zPuX7U0VPzHcnthJiXmO47YYfiyu3LDZ6XTR7dtaRpvf4X2PgWCqNYlcznVf8AcXww/JZ+Zy9Tbd/0TzK21Gr1OK0tKwzOoVDCW0KzmISGSzj1whCstlS05eXRHpRR5832C4t2u+CtoIcc9v7RntbQfDbWzImU6VOp277sxlrWFLd8RU6C5aaU5+fZM0pimeZWtliOIZXUteq1W8ykv6VsjeKRDC15lT1a7ffcuq5atbHdt+nUnQGlfVYPMJTj8xMQNfwzxjPnjSrvMW0lLyM7V/CXpNGjzrmTyn0Mdp0l+yMnZovsj8xs0ttJo8qIbUR6k+phd0VZ+laxlPMvMzhMtBbypxWNjSNIkVxWilnYSmGX1i7g01t3M4rymZYe5r8sny7bnXTw5L+XHXuZPdtl1NKqpcuTwi2kbRVmSI3NBBvkEvd4QOcTRiEnqrEX7EwPMeIpOdfkXWUlGPvJ4R7GHjHtpD2i3pqjRpUo7RpU4U1jyjHB5d7b5RHlUalX6nPeW1YZu8q7ma7mUgOrTqfPWow/FVhn2zkvjjd4hnknVZlv7uqoJnqS8xgeJOJuVuMc5+aML8tqQzMtcqPfL+pl2tXTpnFGJcsslJqbBxLxG5x5YZUV1fRyZtjxa5lW1/iGMdVybbNZUQ1Hnp0ISjUcev6Eoc9WTXTAHMk3u2SkUI7+REyNZofFte2SSbqRXWMnnb0M5pEpiXq/Dus07ykpxTTxumu5jManUrbW/IgbdVusIhtVW6lLqY3b1ZurcSi3ylKkq6Go1nUSztnzNJiNIiZ2uLqU/D69irRir6rJN5k+5tEOeyjuLnc1iGMy5Z1m1gtpDklNRJQls6TqtRWxW1tLVrtsdM4Xhy5lhs5rZZdNcUOx6BS8kV9SVvTh/9k="/>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ar-SA">
              <a:solidFill>
                <a:prstClr val="black"/>
              </a:solidFill>
              <a:latin typeface="Franklin Gothic Book"/>
            </a:endParaRPr>
          </a:p>
        </p:txBody>
      </p:sp>
      <p:sp>
        <p:nvSpPr>
          <p:cNvPr id="11" name="AutoShape 4" descr="data:image/jpeg;base64,/9j/4AAQSkZJRgABAQAAAQABAAD/2wCEAAkGBxAQEA8QDxAPDQ4PDw0PDQ0PDQ8PDAwNFBEWFhQRFBQYHCggGBolGxQUITEhJSkrLi4uFx8/ODMsNygtLisBCgoKDg0OFxAQFCwcFBwsLCwsLCwsLCwsLCwsLCwsLCwsLCwsLCwsLCwsLSwsLCwsLCwsLCwsLCwsLCwsLCwsLP/AABEIALcBEwMBEQACEQEDEQH/xAAcAAABBQEBAQAAAAAAAAAAAAACAAEDBQYEBwj/xAA8EAACAQMCBAQDBgMGBwAAAAAAAQIDBBEFIQYSMUETUWFxIoGRFDJSobHBByNiQnLR4fDxM0NjkqKywv/EABoBAQADAQEBAAAAAAAAAAAAAAABAgMEBQb/xAAtEQEAAgIBAwMEAAUFAAAAAAAAAQIDESEEEjETIkEFMlFxIzNhgbEkQqHB8P/aAAwDAQACEQMRAD8AysEYvPSxiwJ4UyAapBCRUQglTCEiokBOkBHgIIJMEHCTMAWgGYQBgDgBgGAYB8BJmgGwAiQ2QkuYGyyEgaAjkgBaCwWgIpIlKGSAikiU7R4CWhpRIZpkiBNTYRtJFoISOSINhUghKpoJ2CckDZ7KzqV6kaVKPPOXRZSXm22+iCa1m06jyn1bSattJRqqPxLKcZc0X5rJETEr5cF8eu6PLhJZGAZgC2ALAFhBgGCTNALACCSAYBAC0AOCQsAJoJA0ALiEhwEglEJQTiSIJoCLBKV9BkMkiAkRCBoIEiAQCYFzw1pNO4dSVecoUqSXwwwpzk87ZaeFsRa0Vjl19L03rWn8Q7tEpU6N7Lw5t03RqeHKTXN1js/XZmUZItXbsp0s4OpivmJjaLiS48WM3nKhNYXl2Zjit/Edf1HH/p/1ym4f0m2lbOpWjKdSbly/FKKpQTwmsd8p9Te+TTi6Poq5KRa3yzF1T5JzjnPLJpPzXYvW3dES8/Nj9PJNPwhbLMjMBgGaAbAC5QkwD4CQsAQFkBmwByA4CAFkpIAWEhCQSAhkEoZokRcoSu4oMnTTgQD8MKi5ADhTIB+GDQZRAuOH63LTukuvJCS+Taf6oxz/AGvV+lTHqTEgtJZqU213qRfbZrP7HPWfbMPT6iv8bHb9x/w6dWtYqlNrOdn1z3JxcXhTrZmcFk1m5q2pcsW1hrK77snLvulPQzHo1/TOakv5stsdP0OjF9kPF6/+fb/3w5lE0cYlAJOqYNBkgTB4RAKUAlDyBGhcgSjlAAGgAkEBYCCSyA2QGZIWQEwkLCUcglFMCKRIjwErqAYuqmyEp4sB2wgoyID84Gw4chCnZTqOMZTrTlFuSTbgtuVfmZ5baq9j6bhraNzCl4fkoXVWHZwrRXy+Jf8AqJndNsOnrFOqmkeNzDriuevbqKzmo4/Lkk/2OSnNoh7eSsRXc/CfW7GdOlUct04t+xeKzW0MM9othvH9EmnPFrRx3jn26k5J5R0kaxV/UMrqr/mz+X6G+H7YeR18az2/s5MmjiEphJc4NopyCCjMAnUCdgcgF4gNmcgnaOTCAsAWAxIZkBiQ+AksBJ8AC4hIJRCUcogRyiSI+UJW8IhimggJoxZCBcoC5CA7gBtNAtPEsqXxKKhUq7Y/qz+5llruPL3Pp2Ttx60p9Ot8akoN7SnVWcdVKnImsbppy23XrJn+v/TS1NLhQr20ot/8Sae22ZQkY9kVtV683m9LbBxHJSpVY5W0Jd++CLT7oUtWfSt+pdWj0Iq0oZSf8mP5o040zx/bGvxH+GQhoruryrTjLwqcFz1Jtc3LHyS7tlsc6q4eowzl6iY/SlubbknKGeblk0n0yuzL1tFo3Diz4bYbzSfhE6ZZiHkYAuAA8hIdQIAuIAYAWAGJCwQk/ISBcQG5QEohI1TCScAAYC5QlHJAA4hKGaJAYCVzFBimgghOiEiAIBmyBtuCaTq2045woV3n2cUVtXcPU6G+qy5Li18PVbfvzy+u0kVx8bhPUfz6W/MNNf6TWqOm1yfDWpTeW0lCMk3+WStsVpmJd1c1IrMf0Pq+iKrCUafIpNSW8cLLXmhfFudwrXLPbMT8ioabKlb04OSc4U4xlj7vNjfBa1dR5Vx28RMfhmNFXLVv8vEv5K+XxbmX+xOP+fef1/hnNXoYk6i+7KTT8k/9ZJwW8w5/qmP3Rf8Asr3I6HkmQQFgAAsgDIkQyCAgJIAsBKWEQkbpoJRzgDRoxAnUUQkMooJc8oEoHGISjqRAZRQSiqQQEfIiUu+Ac6eIB5ARCD8xCTcwG/8A4Z05Oncpppc1JrPs/wDAmOYd/S7rE7aSejUXWp155nUpJ+Gs4im+sn5la1iJdmSO+YmY8OmrWbG14iIRxq4Xp5+ZG06V9zedVHMn3Sy2jG19+G9aajlRWljz1bmvlwh4cKeGvvVMt7+yx9SKe6sqds1zd0fMQzWr5jTlHr8S7Y79imKPej6hP8Gf7KLmOx88SkAzZIbIDZAbIAyAFIA0gk0gCjIJF4oNhlMAeYBSrBOxQqBIakwI/ECNmcwnYfECdo5VQbRuqSnazpoOd1RgEjVMg0TgDQMAX9lpEeWMpbvqzG13qYOjiYiZbvhXkjRm496mH8or/Evin2zLpyU1aIh3zlJvaL+ZPM/CeI+TQovul7CI/KJtHwk+yc33un4V+5PZvyjv14HOzjy8sfgX9OzE0jWo4IvO9zyqla+HTkqjUpOcpN9/Jb99kjGte2vPl0TeJt7fDzzimazt0cv0RXF90y5fqNtYoj8yzyOl4o1EJJwAZwAFxABAJoAqcAlN4YSZ0gaM6QEbgAzgBHICJhAosJDNgkADgC2Eo5MlKMJXNIMXXCQEikEmlIgXFvpUXTUnu8ZyZWvp6WLpYmu/l2pNQwmc95ejhjVdNTwVL+XUj1xNP6r/ACOjpvEseo8wv5s2lnB4CESm6F9K7ct3cqKK2nS1Y2yesX7llZ29zkyW266Rpg9ZrqUkl/Zz+ZbDHmXnfUckTNa/hXRN3mJeYJLnAZyACTAHACaAUJYCUymEk6gNh58hJAPgCKcAaRSiEGwEo5oAMBBmAEglFIkAEruAYpUwCTAdsJabTm5Ul7HLk8vd6S28bphTeMGMuqkL/hmXJKcfxRT+n+5vgnUzDLqK8RLQ4Z0MIFTeGTBPgrivhFplSI2zWq6gt9znvZvWrJaledTHW50va3bEzPwofs8pP1b3OiJiI08a1LZLd0/Kyt9NT7Gc3dmPpYQXdl1wugi6uTpvwq6lJx6m0TtwXxzUJLMzCTxANoCJgJAKQSaLA7LG0nVeIrbuys203xYrZJ4SahZSotZ79CK22tmwTjcU211WC7CYmEEphBJgDMAAGYASQEckSkGAlcxDFIgJEAgNZwzSc6f5GF45ex0Vvav6Fko9TLteht20bdLdbe3U0rGuVLTuNO+teRiuuF69TabREOetZmVfPVUujMvUbenw4tR1dcvXsRbKVxMVqWquUsLoZd22mtOSjW8SaXZfqaVrqNy4MuWL3ikeI8ri3te5WZb1xwsaNDEckN6xpz3Nv8PuQTG4ZrVUovC6m+N5XV6jhXmrzzBJ4gGBHIBgEwkVKi5PEVlkTOl6Um06httCt1Tik1vjc55ty97p8XZSEWs0VOrTT6ZIiUZ6RaYcHEtlGME0ty9J5c/V4o7NsrJG7yCiApgAALAFgAyUgCVvEMUkQJEAgNxwXH+WvmZzHL1ek+xoHRbkZdu5eh3ah3Qt9jWKse/lneJfFhjlax2WWn+hjmiWuGY5UNrCs3mThFesm/2Mq1lrN48B1mo1FLbON3Fk2VrKhuIJRb+nuTjjc6Y9Tl7Mcz8pdBpc02dF/Dyuljdttra2S5TLT2Kul22yQ0vCs1LEU/RFZRbiGHvpuU2+2TopGoeH1FptZzl3MQSSAMCNgIBgloeHrdY5mur/ACMMk/D1uhxxrbQuWN0YzL1IhzVqbnVi/IRyyyRzDi4ti1BI1p9zm6z+WyE4vusHQ8SY0FANMCMBmgBkgI2SkIStYslimiyASAdgbvgea8PHuU+Xp9L9rW047kRHLsnw7EastqTiNrZYT69TLMviZC9rKK2Tj7PY5Zl0wo7q4bksv6lF5c97NOMV65ZvgjmZeb9Rt7a1WvCtLLb9TW7n6SG6pR2RV6cDlHYaTEs1rNNyyl07mc+U3iZhQV7RJdC0Wcl8MRCkq9Wbw8q/k1ODk8LqyZlFazM6hY2+kSe76Gc3ddOktPlHfWfhlq22pmwdjgZZzEAzCWy0CjzUljrg5rxy93o/shbUrKT69jPtl2xaITUbF83MWrWWdp24tStVVqpS6Ib5VtSLeWX4oto05RUfmbY5eZ11IrrSiRq880wAAQSGSJEUkBGSlaQDBLEhKRBB2EtRwZc4bj5MztxL0OjnzDcxu0tyO56ExwmsLtVZyx0prf8AvPp+5pW22V66hW63UTbzv+plklfHHDFapNZ2zg5pl0Qp5Ryyqzkrv4mvI7MUaq8Prb92Wf6NTwnSaWWuot5b9JHDYxkkiHearXSRMkKLULmO/QylfcQymr32fhi/cvSrz+pz/EOGwtXVlj6mtp04cWP1LL2w0lRnzYMptt6GPp4rba6VNRXTqZy9CsQqr228SXTZE1nTny0i86UurWqhjsa0ttwdThikbVqNHCTRKW74JWaaMZjl7HSW/htL4e+CmnXNnUqexfXDPu5VH2duo2zLXLffDE8Z7VEvc0x/LzOvnwzaZs80pACAgkLJEcglGyRZQDFLFkCVMBNgaLg63cpSfqUtG3b0nmZay/p8q+RnaNPTrZYaJR8K3y/vVW6j9ntH8kvqXxx20/bPJPdf9KjV63UwyS3pDIXsssxauSW24hEzqNn0jTJVp8zXw5z7nd4jTwqUnJabT8t3Y2KpxXbYjT0aRpz399ydyky6IZ2+1x9mIiZYZM0VUd1qM5dy8UcGTqpnw4s5LuSbTLQcK08yk/Ypd29H5lrnR2MpepBq1MrK/wAON0cZZCsQyOuV+aePI2xw8zrb7nStRs4Ttgbr+H8sxa9WU+XpdLPsbGUNyto5dkeHRjYsp8qnULiNNNmVuG9Z4eZcS3aq1NuxbFHy8vrbxNtKU2cREBAIlIJABJkpRMJWMGGCVMgSJgJsDfcD22Kal57kfL0enpqq21GPiThTXWclH2XdmV+Z07a8RtZ6jNRjhdEsJeSRe86UpG2N1WvnJx2l2VhRVmUSaztvFqKC9W/ZGmON2ZZ/smPy2+nWEacVtjB16cla6gGp36gmkVtbTasMTqeouTeGViNqZcsVhT1JtmsRp5WTJNpRMsyOiDTWcHUHu33ZnaeXo9HXjbaeEsIpL0YBOlkrpdU6o8JpdWVknwzF3paScn1e+TSt3Dl6eJ5ln57NryZvDy7RqdGbJQ1XA15yzcfUztxLv6Od7hv53K8yJl6Naua91aMI9SvfEI7GK4g1tSTUWRHulnmyRSrIzll5ZvEaeNa3dO0TYVIkIJLISCTABkpRsJd0JBimTCBxZAefRlqRuV8Ubs1HDnFFOnBQk0mljBbJimOXsVrxDV8O3UbirOrHeNKOM9ueX+Sf1OetfduVr8RpNq9fruUyStjhjNRrbnJLqjwrakshDQ8FW3M61R9I8sF79X+x0YI8ywzfEL7ULtQTN7TpnWrEaxqLbayZRyjLfthRylk2iHlZcndJoxyyZllEbSyopIzm7orh2gjLcibNq4G/4UpYgikTt2Y6dsNHy5ZbTbaVUdi3aiLKu+t0t2ZTDSJ2x3EWoY+CPzLUruXL1WbtrqGXybvG3s+SRbcNTfjJLuZ38OvpJ1dvp05YTz2MZh7MWZziCbSe5l8ptbVdsZVqbvLOysah4Wa82sDOSzELRKDoBmEhbAbISCTJWRNgdlOQYJlICSMiAVWXws0xRy2wR7mW1Co+Z4eD0J8PZjw9x/htYu30ug558S45rieeqU/uL/tUfqedmn3TpnPNh6tV6nDkl0Uhk7p5bMGzln0CGr4al4don3nOpN/Xl/8Ak6sXFGF+bKnW9R67iZ3KZ9sMtWqczya1h5PUZdzpHku43dZUsmV5dWGm3XXoLGxzTL0q1iFfVsnkdy+m64WeIJehei+uGjpyWTWET4HcXSiupeZUiOWO1/XEspMx8ynJkikMRcV3OTkzesah42XJN5RFmZmwLnhKOa/sjO7q6SPe9HuFiK9jOz1oYPi655YsxrzZOT7XnNzrC8zt0830uU1hqal3JZ3xLVVkyGE1mBJkqGbCUTYDcwSCciUoXMlK0haVPwS+jDHUpo2tT8EvoQalJG0qfgl9AjUor2EoR+JNe5vhjcurpq8s/YWEru6oW6/51aFN+kG/ifyjl/I67zqJl6s8Q+i7nlhCMI7RhFRivKKWEeTeWdYZbVKvU5buqkM5VluzJohqdAheU7rkt6UV+D9d/wBzoifbDPXMyzt7GpN5UW0XpVx9Rlcjs6n4WbPJtuZD9jqfhZKsRKztKTit1g57vSwQlnXRjp2wWeYqtENBpEnGKNKrOyrqPLktvSfLP6nxA3mKYiZlne0VhnLpVJvOM/M3rGnk58k2lCrWfkWc2pL7LPyJNSZ2s/IGpaDg22kqjbWOhld39FXmW3vauF8jK8vUrDy/j2v8EvZlMX3GXw8qk3k74cY6NSUXtkTomNraz1JppMqyvjaSyqOa23DjvXl0yoT8gpqXPUg112G0xWUcmNrenKKXuNp7JByS8iyO2XpsYeiIb9iRU/RA7BKl6IHYzPFrxFnV08OjDTUm/hDp3iXtS4a+G2pPlf8A1anwr/x5/qW6m2o1+XReeHp+pVTzLymsMtqVTqc1m9VLNlVkdV7EDrhGUlFeUUvyOisMcluHdRtWlubxDgvG5E7cln6YHb+wIxuK8nyowu6cddKuClN7IzdUQsbag4/faSI1taI0uIarbU471YLH9SNK1n8K2mPyodU12jLKhUi/Zia2/CItH5VFpWU5dU9/MmsaZ5OV9RoZRrDjtjSK3JR6ZfZgemZ2wPTXPD1DDb9SlnTgrp36lLZmN5d1XmvFtu6r5F3IxzrlTJG3Hp/A3Mk5IvOaVYxQtYcEwivu/kUnLLSMUKXWOFlBNxWME0zSpfFCPQ6bi8PsdMW3Dhvj5XV1cRSJUjEzmoXW+zIaRiiFXVvmiVu2DO8fUImkJo6tsWU9N6vBT8zPuX7U0VPzHcnthJiXmO47YYfiyu3LDZ6XTR7dtaRpvf4X2PgWCqNYlcznVf8AcXww/JZ+Zy9Tbd/0TzK21Gr1OK0tKwzOoVDCW0KzmISGSzj1whCstlS05eXRHpRR5832C4t2u+CtoIcc9v7RntbQfDbWzImU6VOp277sxlrWFLd8RU6C5aaU5+fZM0pimeZWtliOIZXUteq1W8ykv6VsjeKRDC15lT1a7ffcuq5atbHdt+nUnQGlfVYPMJTj8xMQNfwzxjPnjSrvMW0lLyM7V/CXpNGjzrmTyn0Mdp0l+yMnZovsj8xs0ttJo8qIbUR6k+phd0VZ+laxlPMvMzhMtBbypxWNjSNIkVxWilnYSmGX1i7g01t3M4rymZYe5r8sny7bnXTw5L+XHXuZPdtl1NKqpcuTwi2kbRVmSI3NBBvkEvd4QOcTRiEnqrEX7EwPMeIpOdfkXWUlGPvJ4R7GHjHtpD2i3pqjRpUo7RpU4U1jyjHB5d7b5RHlUalX6nPeW1YZu8q7ma7mUgOrTqfPWow/FVhn2zkvjjd4hnknVZlv7uqoJnqS8xgeJOJuVuMc5+aML8tqQzMtcqPfL+pl2tXTpnFGJcsslJqbBxLxG5x5YZUV1fRyZtjxa5lW1/iGMdVybbNZUQ1Hnp0ISjUcev6Eoc9WTXTAHMk3u2SkUI7+REyNZofFte2SSbqRXWMnnb0M5pEpiXq/Dus07ykpxTTxumu5jManUrbW/IgbdVusIhtVW6lLqY3b1ZurcSi3ylKkq6Go1nUSztnzNJiNIiZ2uLqU/D69irRir6rJN5k+5tEOeyjuLnc1iGMy5Z1m1gtpDklNRJQls6TqtRWxW1tLVrtsdM4Xhy5lhs5rZZdNcUOx6BS8kV9SVvTh/9k="/>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ar-SA">
              <a:solidFill>
                <a:prstClr val="black"/>
              </a:solidFill>
              <a:latin typeface="Franklin Gothic Book"/>
            </a:endParaRPr>
          </a:p>
        </p:txBody>
      </p:sp>
      <p:sp>
        <p:nvSpPr>
          <p:cNvPr id="12" name="AutoShape 6" descr="data:image/jpeg;base64,/9j/4AAQSkZJRgABAQAAAQABAAD/2wCEAAkGBxAQEA8QDxAPDQ4PDw0PDQ0PDQ8PDAwNFBEWFhQRFBQYHCggGBolGxQUITEhJSkrLi4uFx8/ODMsNygtLisBCgoKDg0OFxAQFCwcFBwsLCwsLCwsLCwsLCwsLCwsLCwsLCwsLCwsLCwsLSwsLCwsLCwsLCwsLCwsLCwsLCwsLP/AABEIALcBEwMBEQACEQEDEQH/xAAcAAABBQEBAQAAAAAAAAAAAAACAAEDBQYEBwj/xAA8EAACAQMCBAQDBgMGBwAAAAAAAQIDBBEFIQYSMUETUWFxIoGRFDJSobHBByNiQnLR4fDxM0NjkqKywv/EABoBAQADAQEBAAAAAAAAAAAAAAABAgMEBQb/xAAtEQEAAgIBAwMEAAUFAAAAAAAAAQIDESEEEjETIkEFMlFxIzNhgbEkQqHB8P/aAAwDAQACEQMRAD8AysEYvPSxiwJ4UyAapBCRUQglTCEiokBOkBHgIIJMEHCTMAWgGYQBgDgBgGAYB8BJmgGwAiQ2QkuYGyyEgaAjkgBaCwWgIpIlKGSAikiU7R4CWhpRIZpkiBNTYRtJFoISOSINhUghKpoJ2CckDZ7KzqV6kaVKPPOXRZSXm22+iCa1m06jyn1bSattJRqqPxLKcZc0X5rJETEr5cF8eu6PLhJZGAZgC2ALAFhBgGCTNALACCSAYBAC0AOCQsAJoJA0ALiEhwEglEJQTiSIJoCLBKV9BkMkiAkRCBoIEiAQCYFzw1pNO4dSVecoUqSXwwwpzk87ZaeFsRa0Vjl19L03rWn8Q7tEpU6N7Lw5t03RqeHKTXN1js/XZmUZItXbsp0s4OpivmJjaLiS48WM3nKhNYXl2Zjit/Edf1HH/p/1ym4f0m2lbOpWjKdSbly/FKKpQTwmsd8p9Te+TTi6Poq5KRa3yzF1T5JzjnPLJpPzXYvW3dES8/Nj9PJNPwhbLMjMBgGaAbAC5QkwD4CQsAQFkBmwByA4CAFkpIAWEhCQSAhkEoZokRcoSu4oMnTTgQD8MKi5ADhTIB+GDQZRAuOH63LTukuvJCS+Taf6oxz/AGvV+lTHqTEgtJZqU213qRfbZrP7HPWfbMPT6iv8bHb9x/w6dWtYqlNrOdn1z3JxcXhTrZmcFk1m5q2pcsW1hrK77snLvulPQzHo1/TOakv5stsdP0OjF9kPF6/+fb/3w5lE0cYlAJOqYNBkgTB4RAKUAlDyBGhcgSjlAAGgAkEBYCCSyA2QGZIWQEwkLCUcglFMCKRIjwErqAYuqmyEp4sB2wgoyID84Gw4chCnZTqOMZTrTlFuSTbgtuVfmZ5baq9j6bhraNzCl4fkoXVWHZwrRXy+Jf8AqJndNsOnrFOqmkeNzDriuevbqKzmo4/Lkk/2OSnNoh7eSsRXc/CfW7GdOlUct04t+xeKzW0MM9othvH9EmnPFrRx3jn26k5J5R0kaxV/UMrqr/mz+X6G+H7YeR18az2/s5MmjiEphJc4NopyCCjMAnUCdgcgF4gNmcgnaOTCAsAWAxIZkBiQ+AksBJ8AC4hIJRCUcogRyiSI+UJW8IhimggJoxZCBcoC5CA7gBtNAtPEsqXxKKhUq7Y/qz+5llruPL3Pp2Ttx60p9Ot8akoN7SnVWcdVKnImsbppy23XrJn+v/TS1NLhQr20ot/8Sae22ZQkY9kVtV683m9LbBxHJSpVY5W0Jd++CLT7oUtWfSt+pdWj0Iq0oZSf8mP5o040zx/bGvxH+GQhoruryrTjLwqcFz1Jtc3LHyS7tlsc6q4eowzl6iY/SlubbknKGeblk0n0yuzL1tFo3Diz4bYbzSfhE6ZZiHkYAuAA8hIdQIAuIAYAWAGJCwQk/ISBcQG5QEohI1TCScAAYC5QlHJAA4hKGaJAYCVzFBimgghOiEiAIBmyBtuCaTq2045woV3n2cUVtXcPU6G+qy5Li18PVbfvzy+u0kVx8bhPUfz6W/MNNf6TWqOm1yfDWpTeW0lCMk3+WStsVpmJd1c1IrMf0Pq+iKrCUafIpNSW8cLLXmhfFudwrXLPbMT8ioabKlb04OSc4U4xlj7vNjfBa1dR5Vx28RMfhmNFXLVv8vEv5K+XxbmX+xOP+fef1/hnNXoYk6i+7KTT8k/9ZJwW8w5/qmP3Rf8Asr3I6HkmQQFgAAsgDIkQyCAgJIAsBKWEQkbpoJRzgDRoxAnUUQkMooJc8oEoHGISjqRAZRQSiqQQEfIiUu+Ac6eIB5ARCD8xCTcwG/8A4Z05Oncpppc1JrPs/wDAmOYd/S7rE7aSejUXWp155nUpJ+Gs4im+sn5la1iJdmSO+YmY8OmrWbG14iIRxq4Xp5+ZG06V9zedVHMn3Sy2jG19+G9aajlRWljz1bmvlwh4cKeGvvVMt7+yx9SKe6sqds1zd0fMQzWr5jTlHr8S7Y79imKPej6hP8Gf7KLmOx88SkAzZIbIDZAbIAyAFIA0gk0gCjIJF4oNhlMAeYBSrBOxQqBIakwI/ECNmcwnYfECdo5VQbRuqSnazpoOd1RgEjVMg0TgDQMAX9lpEeWMpbvqzG13qYOjiYiZbvhXkjRm496mH8or/Evin2zLpyU1aIh3zlJvaL+ZPM/CeI+TQovul7CI/KJtHwk+yc33un4V+5PZvyjv14HOzjy8sfgX9OzE0jWo4IvO9zyqla+HTkqjUpOcpN9/Jb99kjGte2vPl0TeJt7fDzzimazt0cv0RXF90y5fqNtYoj8yzyOl4o1EJJwAZwAFxABAJoAqcAlN4YSZ0gaM6QEbgAzgBHICJhAosJDNgkADgC2Eo5MlKMJXNIMXXCQEikEmlIgXFvpUXTUnu8ZyZWvp6WLpYmu/l2pNQwmc95ejhjVdNTwVL+XUj1xNP6r/ACOjpvEseo8wv5s2lnB4CESm6F9K7ct3cqKK2nS1Y2yesX7llZ29zkyW266Rpg9ZrqUkl/Zz+ZbDHmXnfUckTNa/hXRN3mJeYJLnAZyACTAHACaAUJYCUymEk6gNh58hJAPgCKcAaRSiEGwEo5oAMBBmAEglFIkAEruAYpUwCTAdsJabTm5Ul7HLk8vd6S28bphTeMGMuqkL/hmXJKcfxRT+n+5vgnUzDLqK8RLQ4Z0MIFTeGTBPgrivhFplSI2zWq6gt9znvZvWrJaledTHW50va3bEzPwofs8pP1b3OiJiI08a1LZLd0/Kyt9NT7Gc3dmPpYQXdl1wugi6uTpvwq6lJx6m0TtwXxzUJLMzCTxANoCJgJAKQSaLA7LG0nVeIrbuys203xYrZJ4SahZSotZ79CK22tmwTjcU211WC7CYmEEphBJgDMAAGYASQEckSkGAlcxDFIgJEAgNZwzSc6f5GF45ex0Vvav6Fko9TLteht20bdLdbe3U0rGuVLTuNO+teRiuuF69TabREOetZmVfPVUujMvUbenw4tR1dcvXsRbKVxMVqWquUsLoZd22mtOSjW8SaXZfqaVrqNy4MuWL3ikeI8ri3te5WZb1xwsaNDEckN6xpz3Nv8PuQTG4ZrVUovC6m+N5XV6jhXmrzzBJ4gGBHIBgEwkVKi5PEVlkTOl6Um06httCt1Tik1vjc55ty97p8XZSEWs0VOrTT6ZIiUZ6RaYcHEtlGME0ty9J5c/V4o7NsrJG7yCiApgAALAFgAyUgCVvEMUkQJEAgNxwXH+WvmZzHL1ek+xoHRbkZdu5eh3ah3Qt9jWKse/lneJfFhjlax2WWn+hjmiWuGY5UNrCs3mThFesm/2Mq1lrN48B1mo1FLbON3Fk2VrKhuIJRb+nuTjjc6Y9Tl7Mcz8pdBpc02dF/Dyuljdttra2S5TLT2Kul22yQ0vCs1LEU/RFZRbiGHvpuU2+2TopGoeH1FptZzl3MQSSAMCNgIBgloeHrdY5mur/ACMMk/D1uhxxrbQuWN0YzL1IhzVqbnVi/IRyyyRzDi4ti1BI1p9zm6z+WyE4vusHQ8SY0FANMCMBmgBkgI2SkIStYslimiyASAdgbvgea8PHuU+Xp9L9rW047kRHLsnw7EastqTiNrZYT69TLMviZC9rKK2Tj7PY5Zl0wo7q4bksv6lF5c97NOMV65ZvgjmZeb9Rt7a1WvCtLLb9TW7n6SG6pR2RV6cDlHYaTEs1rNNyyl07mc+U3iZhQV7RJdC0Wcl8MRCkq9Wbw8q/k1ODk8LqyZlFazM6hY2+kSe76Gc3ddOktPlHfWfhlq22pmwdjgZZzEAzCWy0CjzUljrg5rxy93o/shbUrKT69jPtl2xaITUbF83MWrWWdp24tStVVqpS6Ib5VtSLeWX4oto05RUfmbY5eZ11IrrSiRq880wAAQSGSJEUkBGSlaQDBLEhKRBB2EtRwZc4bj5MztxL0OjnzDcxu0tyO56ExwmsLtVZyx0prf8AvPp+5pW22V66hW63UTbzv+plklfHHDFapNZ2zg5pl0Qp5Ryyqzkrv4mvI7MUaq8Prb92Wf6NTwnSaWWuot5b9JHDYxkkiHearXSRMkKLULmO/QylfcQymr32fhi/cvSrz+pz/EOGwtXVlj6mtp04cWP1LL2w0lRnzYMptt6GPp4rba6VNRXTqZy9CsQqr228SXTZE1nTny0i86UurWqhjsa0ttwdThikbVqNHCTRKW74JWaaMZjl7HSW/htL4e+CmnXNnUqexfXDPu5VH2duo2zLXLffDE8Z7VEvc0x/LzOvnwzaZs80pACAgkLJEcglGyRZQDFLFkCVMBNgaLg63cpSfqUtG3b0nmZay/p8q+RnaNPTrZYaJR8K3y/vVW6j9ntH8kvqXxx20/bPJPdf9KjV63UwyS3pDIXsssxauSW24hEzqNn0jTJVp8zXw5z7nd4jTwqUnJabT8t3Y2KpxXbYjT0aRpz399ydyky6IZ2+1x9mIiZYZM0VUd1qM5dy8UcGTqpnw4s5LuSbTLQcK08yk/Ypd29H5lrnR2MpepBq1MrK/wAON0cZZCsQyOuV+aePI2xw8zrb7nStRs4Ttgbr+H8sxa9WU+XpdLPsbGUNyto5dkeHRjYsp8qnULiNNNmVuG9Z4eZcS3aq1NuxbFHy8vrbxNtKU2cREBAIlIJABJkpRMJWMGGCVMgSJgJsDfcD22Kal57kfL0enpqq21GPiThTXWclH2XdmV+Z07a8RtZ6jNRjhdEsJeSRe86UpG2N1WvnJx2l2VhRVmUSaztvFqKC9W/ZGmON2ZZ/smPy2+nWEacVtjB16cla6gGp36gmkVtbTasMTqeouTeGViNqZcsVhT1JtmsRp5WTJNpRMsyOiDTWcHUHu33ZnaeXo9HXjbaeEsIpL0YBOlkrpdU6o8JpdWVknwzF3paScn1e+TSt3Dl6eJ5ln57NryZvDy7RqdGbJQ1XA15yzcfUztxLv6Od7hv53K8yJl6Naua91aMI9SvfEI7GK4g1tSTUWRHulnmyRSrIzll5ZvEaeNa3dO0TYVIkIJLISCTABkpRsJd0JBimTCBxZAefRlqRuV8Ubs1HDnFFOnBQk0mljBbJimOXsVrxDV8O3UbirOrHeNKOM9ueX+Sf1OetfduVr8RpNq9fruUyStjhjNRrbnJLqjwrakshDQ8FW3M61R9I8sF79X+x0YI8ywzfEL7ULtQTN7TpnWrEaxqLbayZRyjLfthRylk2iHlZcndJoxyyZllEbSyopIzm7orh2gjLcibNq4G/4UpYgikTt2Y6dsNHy5ZbTbaVUdi3aiLKu+t0t2ZTDSJ2x3EWoY+CPzLUruXL1WbtrqGXybvG3s+SRbcNTfjJLuZ38OvpJ1dvp05YTz2MZh7MWZziCbSe5l8ptbVdsZVqbvLOysah4Wa82sDOSzELRKDoBmEhbAbISCTJWRNgdlOQYJlICSMiAVWXws0xRy2wR7mW1Co+Z4eD0J8PZjw9x/htYu30ug558S45rieeqU/uL/tUfqedmn3TpnPNh6tV6nDkl0Uhk7p5bMGzln0CGr4al4don3nOpN/Xl/8Ak6sXFGF+bKnW9R67iZ3KZ9sMtWqczya1h5PUZdzpHku43dZUsmV5dWGm3XXoLGxzTL0q1iFfVsnkdy+m64WeIJehei+uGjpyWTWET4HcXSiupeZUiOWO1/XEspMx8ynJkikMRcV3OTkzesah42XJN5RFmZmwLnhKOa/sjO7q6SPe9HuFiK9jOz1oYPi655YsxrzZOT7XnNzrC8zt0830uU1hqal3JZ3xLVVkyGE1mBJkqGbCUTYDcwSCciUoXMlK0haVPwS+jDHUpo2tT8EvoQalJG0qfgl9AjUor2EoR+JNe5vhjcurpq8s/YWEru6oW6/51aFN+kG/ifyjl/I67zqJl6s8Q+i7nlhCMI7RhFRivKKWEeTeWdYZbVKvU5buqkM5VluzJohqdAheU7rkt6UV+D9d/wBzoifbDPXMyzt7GpN5UW0XpVx9Rlcjs6n4WbPJtuZD9jqfhZKsRKztKTit1g57vSwQlnXRjp2wWeYqtENBpEnGKNKrOyrqPLktvSfLP6nxA3mKYiZlne0VhnLpVJvOM/M3rGnk58k2lCrWfkWc2pL7LPyJNSZ2s/IGpaDg22kqjbWOhld39FXmW3vauF8jK8vUrDy/j2v8EvZlMX3GXw8qk3k74cY6NSUXtkTomNraz1JppMqyvjaSyqOa23DjvXl0yoT8gpqXPUg112G0xWUcmNrenKKXuNp7JByS8iyO2XpsYeiIb9iRU/RA7BKl6IHYzPFrxFnV08OjDTUm/hDp3iXtS4a+G2pPlf8A1anwr/x5/qW6m2o1+XReeHp+pVTzLymsMtqVTqc1m9VLNlVkdV7EDrhGUlFeUUvyOisMcluHdRtWlubxDgvG5E7cln6YHb+wIxuK8nyowu6cddKuClN7IzdUQsbag4/faSI1taI0uIarbU471YLH9SNK1n8K2mPyodU12jLKhUi/Zia2/CItH5VFpWU5dU9/MmsaZ5OV9RoZRrDjtjSK3JR6ZfZgemZ2wPTXPD1DDb9SlnTgrp36lLZmN5d1XmvFtu6r5F3IxzrlTJG3Hp/A3Mk5IvOaVYxQtYcEwivu/kUnLLSMUKXWOFlBNxWME0zSpfFCPQ6bi8PsdMW3Dhvj5XV1cRSJUjEzmoXW+zIaRiiFXVvmiVu2DO8fUImkJo6tsWU9N6vBT8zPuX7U0VPzHcnthJiXmO47YYfiyu3LDZ6XTR7dtaRpvf4X2PgWCqNYlcznVf8AcXww/JZ+Zy9Tbd/0TzK21Gr1OK0tKwzOoVDCW0KzmISGSzj1whCstlS05eXRHpRR5832C4t2u+CtoIcc9v7RntbQfDbWzImU6VOp277sxlrWFLd8RU6C5aaU5+fZM0pimeZWtliOIZXUteq1W8ykv6VsjeKRDC15lT1a7ffcuq5atbHdt+nUnQGlfVYPMJTj8xMQNfwzxjPnjSrvMW0lLyM7V/CXpNGjzrmTyn0Mdp0l+yMnZovsj8xs0ttJo8qIbUR6k+phd0VZ+laxlPMvMzhMtBbypxWNjSNIkVxWilnYSmGX1i7g01t3M4rymZYe5r8sny7bnXTw5L+XHXuZPdtl1NKqpcuTwi2kbRVmSI3NBBvkEvd4QOcTRiEnqrEX7EwPMeIpOdfkXWUlGPvJ4R7GHjHtpD2i3pqjRpUo7RpU4U1jyjHB5d7b5RHlUalX6nPeW1YZu8q7ma7mUgOrTqfPWow/FVhn2zkvjjd4hnknVZlv7uqoJnqS8xgeJOJuVuMc5+aML8tqQzMtcqPfL+pl2tXTpnFGJcsslJqbBxLxG5x5YZUV1fRyZtjxa5lW1/iGMdVybbNZUQ1Hnp0ISjUcev6Eoc9WTXTAHMk3u2SkUI7+REyNZofFte2SSbqRXWMnnb0M5pEpiXq/Dus07ykpxTTxumu5jManUrbW/IgbdVusIhtVW6lLqY3b1ZurcSi3ylKkq6Go1nUSztnzNJiNIiZ2uLqU/D69irRir6rJN5k+5tEOeyjuLnc1iGMy5Z1m1gtpDklNRJQls6TqtRWxW1tLVrtsdM4Xhy5lhs5rZZdNcUOx6BS8kV9SVvTh/9k="/>
          <p:cNvSpPr>
            <a:spLocks noChangeAspect="1" noChangeArrowheads="1"/>
          </p:cNvSpPr>
          <p:nvPr/>
        </p:nvSpPr>
        <p:spPr bwMode="auto">
          <a:xfrm>
            <a:off x="9228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ar-SA">
              <a:solidFill>
                <a:prstClr val="black"/>
              </a:solidFill>
              <a:latin typeface="Franklin Gothic Book"/>
            </a:endParaRPr>
          </a:p>
        </p:txBody>
      </p:sp>
      <p:pic>
        <p:nvPicPr>
          <p:cNvPr id="5128" name="Picture 8" descr="http://www.teachingskills.org/wp-content/uploads/2013/12/classroom_raised_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73293"/>
            <a:ext cx="2857500" cy="3187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مستطيل مستدير الزوايا 12"/>
          <p:cNvSpPr/>
          <p:nvPr/>
        </p:nvSpPr>
        <p:spPr>
          <a:xfrm>
            <a:off x="3109020" y="5704247"/>
            <a:ext cx="5814318" cy="946294"/>
          </a:xfrm>
          <a:prstGeom prst="roundRect">
            <a:avLst/>
          </a:prstGeom>
          <a:solidFill>
            <a:schemeClr val="accent4">
              <a:lumMod val="60000"/>
              <a:lumOff val="40000"/>
            </a:schemeClr>
          </a:solidFill>
        </p:spPr>
        <p:style>
          <a:lnRef idx="3">
            <a:schemeClr val="lt1"/>
          </a:lnRef>
          <a:fillRef idx="1">
            <a:schemeClr val="dk1"/>
          </a:fillRef>
          <a:effectRef idx="1">
            <a:schemeClr val="dk1"/>
          </a:effectRef>
          <a:fontRef idx="minor">
            <a:schemeClr val="lt1"/>
          </a:fontRef>
        </p:style>
        <p:txBody>
          <a:bodyPr rtlCol="1" anchor="ctr"/>
          <a:lstStyle/>
          <a:p>
            <a:pPr algn="ctr" fontAlgn="auto">
              <a:spcBef>
                <a:spcPts val="0"/>
              </a:spcBef>
              <a:spcAft>
                <a:spcPts val="0"/>
              </a:spcAft>
            </a:pPr>
            <a:r>
              <a:rPr lang="ar-SA" sz="2000" b="1" dirty="0" smtClean="0">
                <a:solidFill>
                  <a:prstClr val="white"/>
                </a:solidFill>
                <a:cs typeface="AdvertisingBold" pitchFamily="2" charset="-78"/>
              </a:rPr>
              <a:t>الإصرار والعزيمة في تكرار الطلب بأساليب مختلفة لا تدفع الآخرين للضجر والملل</a:t>
            </a:r>
          </a:p>
        </p:txBody>
      </p:sp>
      <p:pic>
        <p:nvPicPr>
          <p:cNvPr id="14" name="صورة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9" name="عنصر نائب لرقم الشريحة 8"/>
          <p:cNvSpPr>
            <a:spLocks noGrp="1"/>
          </p:cNvSpPr>
          <p:nvPr>
            <p:ph type="sldNum" sz="quarter" idx="12"/>
          </p:nvPr>
        </p:nvSpPr>
        <p:spPr/>
        <p:txBody>
          <a:bodyPr/>
          <a:lstStyle/>
          <a:p>
            <a:fld id="{508345D3-4F8D-42E8-B86C-6F696FCBEA8C}" type="slidenum">
              <a:rPr lang="ar-SA" smtClean="0">
                <a:solidFill>
                  <a:srgbClr val="5B6973"/>
                </a:solidFill>
              </a:rPr>
              <a:pPr/>
              <a:t>26</a:t>
            </a:fld>
            <a:endParaRPr lang="ar-SA">
              <a:solidFill>
                <a:srgbClr val="5B6973"/>
              </a:solidFill>
            </a:endParaRPr>
          </a:p>
        </p:txBody>
      </p:sp>
    </p:spTree>
    <p:extLst>
      <p:ext uri="{BB962C8B-B14F-4D97-AF65-F5344CB8AC3E}">
        <p14:creationId xmlns:p14="http://schemas.microsoft.com/office/powerpoint/2010/main" val="380040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27</a:t>
            </a:fld>
            <a:endParaRPr lang="en-US"/>
          </a:p>
        </p:txBody>
      </p:sp>
      <p:sp>
        <p:nvSpPr>
          <p:cNvPr id="13" name="عنوان 1"/>
          <p:cNvSpPr txBox="1">
            <a:spLocks/>
          </p:cNvSpPr>
          <p:nvPr/>
        </p:nvSpPr>
        <p:spPr bwMode="auto">
          <a:xfrm>
            <a:off x="4193958" y="458669"/>
            <a:ext cx="3546394" cy="3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الجسارة الاجتماعية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3" name="مستطيل 2"/>
          <p:cNvSpPr/>
          <p:nvPr/>
        </p:nvSpPr>
        <p:spPr>
          <a:xfrm>
            <a:off x="3357554" y="1628800"/>
            <a:ext cx="5255062" cy="4339650"/>
          </a:xfrm>
          <a:prstGeom prst="rect">
            <a:avLst/>
          </a:prstGeom>
        </p:spPr>
        <p:txBody>
          <a:bodyPr wrap="square">
            <a:spAutoFit/>
          </a:bodyPr>
          <a:lstStyle/>
          <a:p>
            <a:pPr algn="just">
              <a:lnSpc>
                <a:spcPct val="150000"/>
              </a:lnSpc>
              <a:spcAft>
                <a:spcPts val="0"/>
              </a:spcAft>
            </a:pPr>
            <a:r>
              <a:rPr lang="ar-SA" sz="2400" b="1" u="sng" dirty="0">
                <a:solidFill>
                  <a:srgbClr val="3333FF"/>
                </a:solidFill>
                <a:cs typeface="PT Bold Heading" panose="02010400000000000000" pitchFamily="2" charset="-78"/>
              </a:rPr>
              <a:t>الجسارة الاجتماعية </a:t>
            </a:r>
            <a:r>
              <a:rPr lang="ar-SA" sz="2400" b="1" u="sng" dirty="0" smtClean="0">
                <a:solidFill>
                  <a:srgbClr val="3333FF"/>
                </a:solidFill>
                <a:cs typeface="PT Bold Heading" panose="02010400000000000000" pitchFamily="2" charset="-78"/>
              </a:rPr>
              <a:t> :</a:t>
            </a:r>
            <a:endParaRPr lang="en-US" sz="2400" b="1" u="sng" dirty="0">
              <a:solidFill>
                <a:srgbClr val="3333FF"/>
              </a:solidFill>
              <a:cs typeface="PT Bold Heading" panose="02010400000000000000" pitchFamily="2" charset="-78"/>
            </a:endParaRPr>
          </a:p>
          <a:p>
            <a:pPr algn="just">
              <a:lnSpc>
                <a:spcPct val="150000"/>
              </a:lnSpc>
              <a:spcAft>
                <a:spcPts val="0"/>
              </a:spcAft>
            </a:pPr>
            <a:r>
              <a:rPr lang="ar-SA" sz="3200" b="1" dirty="0">
                <a:latin typeface="Times New Roman" panose="02020603050405020304" pitchFamily="18" charset="0"/>
                <a:ea typeface="Times New Roman" panose="02020603050405020304" pitchFamily="18" charset="0"/>
                <a:cs typeface="mohammad bold art 1" pitchFamily="2" charset="-78"/>
              </a:rPr>
              <a:t>    </a:t>
            </a:r>
            <a:r>
              <a:rPr lang="ar-SA" sz="3200" b="1" dirty="0" smtClean="0">
                <a:latin typeface="Times New Roman" panose="02020603050405020304" pitchFamily="18" charset="0"/>
                <a:ea typeface="Times New Roman" panose="02020603050405020304" pitchFamily="18" charset="0"/>
                <a:cs typeface="mohammad bold art 1" pitchFamily="2" charset="-78"/>
              </a:rPr>
              <a:t>إن </a:t>
            </a:r>
            <a:r>
              <a:rPr lang="ar-SA" sz="3200" b="1" dirty="0">
                <a:latin typeface="Times New Roman" panose="02020603050405020304" pitchFamily="18" charset="0"/>
                <a:ea typeface="Times New Roman" panose="02020603050405020304" pitchFamily="18" charset="0"/>
                <a:cs typeface="mohammad bold art 1" pitchFamily="2" charset="-78"/>
              </a:rPr>
              <a:t>من أهم صفات الشخص الإيجابي الفاعل .. أن يكون واثقاً من نفسه ، ويتصرف ويسلك في المواقف المختلفة كما يريد أن يتصرف .. دون تردد أو قلق وتوتر زائد أو شعور كبير بالحرج أو خوف غير مبرر لعواقب السلوك أو حرص زائد على إرضاء الآخرين .</a:t>
            </a:r>
            <a:endParaRPr lang="en-US" sz="3200" b="1" dirty="0">
              <a:latin typeface="Times New Roman" panose="02020603050405020304" pitchFamily="18" charset="0"/>
              <a:ea typeface="Times New Roman" panose="02020603050405020304" pitchFamily="18" charset="0"/>
              <a:cs typeface="mohammad bold art 1" pitchFamily="2" charset="-78"/>
            </a:endParaRPr>
          </a:p>
        </p:txBody>
      </p:sp>
      <p:pic>
        <p:nvPicPr>
          <p:cNvPr id="1026" name="Picture 2" descr="http://jokes.m5zn.com/JokesImages/89dpzz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988840"/>
            <a:ext cx="2389944" cy="2297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620327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28</a:t>
            </a:fld>
            <a:endParaRPr lang="en-US"/>
          </a:p>
        </p:txBody>
      </p:sp>
      <p:sp>
        <p:nvSpPr>
          <p:cNvPr id="13" name="عنوان 1"/>
          <p:cNvSpPr txBox="1">
            <a:spLocks/>
          </p:cNvSpPr>
          <p:nvPr/>
        </p:nvSpPr>
        <p:spPr bwMode="auto">
          <a:xfrm>
            <a:off x="2411760" y="530678"/>
            <a:ext cx="5328592"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مهارة لا تقل نعم وأنت تريد أن تقول لا</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3" name="مستطيل 2"/>
          <p:cNvSpPr/>
          <p:nvPr/>
        </p:nvSpPr>
        <p:spPr>
          <a:xfrm>
            <a:off x="2500298" y="1700808"/>
            <a:ext cx="3871902" cy="3970318"/>
          </a:xfrm>
          <a:prstGeom prst="rect">
            <a:avLst/>
          </a:prstGeom>
        </p:spPr>
        <p:txBody>
          <a:bodyPr wrap="square">
            <a:spAutoFit/>
          </a:bodyPr>
          <a:lstStyle/>
          <a:p>
            <a:pPr algn="just">
              <a:lnSpc>
                <a:spcPct val="150000"/>
              </a:lnSpc>
            </a:pPr>
            <a:r>
              <a:rPr lang="ar-SA" sz="1600" dirty="0">
                <a:latin typeface="Times New Roman" panose="02020603050405020304" pitchFamily="18" charset="0"/>
                <a:ea typeface="Times New Roman" panose="02020603050405020304" pitchFamily="18" charset="0"/>
                <a:cs typeface="mohammad bold art 1" pitchFamily="2" charset="-78"/>
              </a:rPr>
              <a:t>- </a:t>
            </a:r>
            <a:r>
              <a:rPr lang="ar-SA" sz="2800" b="1" dirty="0">
                <a:latin typeface="Times New Roman" panose="02020603050405020304" pitchFamily="18" charset="0"/>
                <a:ea typeface="Times New Roman" panose="02020603050405020304" pitchFamily="18" charset="0"/>
                <a:cs typeface="mohammad bold art 1" pitchFamily="2" charset="-78"/>
              </a:rPr>
              <a:t>تبرز كلمة ( لا ) عندما يكون الموقف الذي يتطلب الاستجابة ، أمر لا يرغبه الشخص أو فيه ضرر عليه أو استغلال خاطئ له ، </a:t>
            </a:r>
            <a:r>
              <a:rPr lang="ar-SA" sz="2800" b="1" dirty="0" smtClean="0">
                <a:latin typeface="Times New Roman" panose="02020603050405020304" pitchFamily="18" charset="0"/>
                <a:ea typeface="Times New Roman" panose="02020603050405020304" pitchFamily="18" charset="0"/>
                <a:cs typeface="mohammad bold art 1" pitchFamily="2" charset="-78"/>
              </a:rPr>
              <a:t>لا يقدر </a:t>
            </a:r>
            <a:r>
              <a:rPr lang="ar-SA" sz="2800" b="1" dirty="0">
                <a:latin typeface="Times New Roman" panose="02020603050405020304" pitchFamily="18" charset="0"/>
                <a:ea typeface="Times New Roman" panose="02020603050405020304" pitchFamily="18" charset="0"/>
                <a:cs typeface="mohammad bold art 1" pitchFamily="2" charset="-78"/>
              </a:rPr>
              <a:t>عليه ، فيعتذر عن الموافقة بكل بساطة وأريحية فالمطلوب إذن .. أن تقول </a:t>
            </a:r>
            <a:r>
              <a:rPr lang="ar-SA" sz="2800" b="1" dirty="0" smtClean="0">
                <a:latin typeface="Times New Roman" panose="02020603050405020304" pitchFamily="18" charset="0"/>
                <a:ea typeface="Times New Roman" panose="02020603050405020304" pitchFamily="18" charset="0"/>
                <a:cs typeface="mohammad bold art 1" pitchFamily="2" charset="-78"/>
              </a:rPr>
              <a:t>ما تريد </a:t>
            </a:r>
            <a:r>
              <a:rPr lang="ar-SA" sz="2800" b="1" dirty="0">
                <a:latin typeface="Times New Roman" panose="02020603050405020304" pitchFamily="18" charset="0"/>
                <a:ea typeface="Times New Roman" panose="02020603050405020304" pitchFamily="18" charset="0"/>
                <a:cs typeface="mohammad bold art 1" pitchFamily="2" charset="-78"/>
              </a:rPr>
              <a:t>قوله فعلاً وليس غير ذلك 0</a:t>
            </a:r>
            <a:endParaRPr lang="en-US" sz="2800" b="1" dirty="0">
              <a:latin typeface="Times New Roman" panose="02020603050405020304" pitchFamily="18" charset="0"/>
              <a:ea typeface="Times New Roman" panose="02020603050405020304" pitchFamily="18" charset="0"/>
              <a:cs typeface="mohammad bold art 1" pitchFamily="2" charset="-78"/>
            </a:endParaRPr>
          </a:p>
        </p:txBody>
      </p:sp>
      <p:grpSp>
        <p:nvGrpSpPr>
          <p:cNvPr id="8" name="مجموعة 7"/>
          <p:cNvGrpSpPr/>
          <p:nvPr/>
        </p:nvGrpSpPr>
        <p:grpSpPr>
          <a:xfrm>
            <a:off x="6876256" y="2350262"/>
            <a:ext cx="1765908" cy="2313948"/>
            <a:chOff x="5976156" y="1106742"/>
            <a:chExt cx="783087" cy="1026114"/>
          </a:xfrm>
        </p:grpSpPr>
        <p:sp>
          <p:nvSpPr>
            <p:cNvPr id="5" name="مستطيل مستدير الزوايا 4"/>
            <p:cNvSpPr/>
            <p:nvPr/>
          </p:nvSpPr>
          <p:spPr>
            <a:xfrm>
              <a:off x="5976156" y="1106742"/>
              <a:ext cx="783087" cy="1026114"/>
            </a:xfrm>
            <a:prstGeom prst="roundRect">
              <a:avLst/>
            </a:prstGeom>
            <a:solidFill>
              <a:srgbClr val="459F0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sz="5400"/>
            </a:p>
          </p:txBody>
        </p:sp>
        <p:sp>
          <p:nvSpPr>
            <p:cNvPr id="6" name="مربع نص 5"/>
            <p:cNvSpPr txBox="1"/>
            <p:nvPr/>
          </p:nvSpPr>
          <p:spPr>
            <a:xfrm>
              <a:off x="5976156" y="1106743"/>
              <a:ext cx="783087" cy="491338"/>
            </a:xfrm>
            <a:prstGeom prst="rect">
              <a:avLst/>
            </a:prstGeom>
            <a:noFill/>
          </p:spPr>
          <p:txBody>
            <a:bodyPr wrap="square" rtlCol="1">
              <a:spAutoFit/>
            </a:bodyPr>
            <a:lstStyle/>
            <a:p>
              <a:pPr algn="ctr"/>
              <a:r>
                <a:rPr lang="ar-SA" sz="6600" dirty="0">
                  <a:solidFill>
                    <a:schemeClr val="bg1"/>
                  </a:solidFill>
                  <a:cs typeface="K Homa" panose="00000500000000000000" pitchFamily="2" charset="-78"/>
                </a:rPr>
                <a:t>نعم</a:t>
              </a:r>
            </a:p>
          </p:txBody>
        </p:sp>
        <p:pic>
          <p:nvPicPr>
            <p:cNvPr id="7" name="صورة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4476" y="1588623"/>
              <a:ext cx="541312" cy="507864"/>
            </a:xfrm>
            <a:prstGeom prst="rect">
              <a:avLst/>
            </a:prstGeom>
          </p:spPr>
        </p:pic>
      </p:grpSp>
      <p:grpSp>
        <p:nvGrpSpPr>
          <p:cNvPr id="9" name="مجموعة 8"/>
          <p:cNvGrpSpPr/>
          <p:nvPr/>
        </p:nvGrpSpPr>
        <p:grpSpPr>
          <a:xfrm>
            <a:off x="395536" y="2279958"/>
            <a:ext cx="1765908" cy="2313948"/>
            <a:chOff x="2411760" y="1115052"/>
            <a:chExt cx="783087" cy="1026114"/>
          </a:xfrm>
        </p:grpSpPr>
        <p:sp>
          <p:nvSpPr>
            <p:cNvPr id="11" name="مستطيل مستدير الزوايا 10"/>
            <p:cNvSpPr/>
            <p:nvPr/>
          </p:nvSpPr>
          <p:spPr>
            <a:xfrm>
              <a:off x="2411760" y="1115052"/>
              <a:ext cx="783087" cy="1026114"/>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1" fromWordArt="0" anchor="ctr" anchorCtr="0" forceAA="0" compatLnSpc="1">
              <a:prstTxWarp prst="textNoShape">
                <a:avLst/>
              </a:prstTxWarp>
              <a:noAutofit/>
            </a:bodyPr>
            <a:lstStyle/>
            <a:p>
              <a:pPr algn="ctr"/>
              <a:endParaRPr lang="ar-SA" sz="5400"/>
            </a:p>
          </p:txBody>
        </p:sp>
        <p:sp>
          <p:nvSpPr>
            <p:cNvPr id="12" name="مربع نص 11"/>
            <p:cNvSpPr txBox="1"/>
            <p:nvPr/>
          </p:nvSpPr>
          <p:spPr>
            <a:xfrm>
              <a:off x="2411760" y="1115053"/>
              <a:ext cx="783087" cy="491338"/>
            </a:xfrm>
            <a:prstGeom prst="rect">
              <a:avLst/>
            </a:prstGeom>
            <a:noFill/>
          </p:spPr>
          <p:txBody>
            <a:bodyPr wrap="square" rtlCol="1">
              <a:spAutoFit/>
            </a:bodyPr>
            <a:lstStyle/>
            <a:p>
              <a:pPr algn="ctr"/>
              <a:r>
                <a:rPr lang="ar-SA" sz="6600" dirty="0">
                  <a:solidFill>
                    <a:schemeClr val="bg1"/>
                  </a:solidFill>
                  <a:cs typeface="K Homa" panose="00000500000000000000" pitchFamily="2" charset="-78"/>
                </a:rPr>
                <a:t>لا</a:t>
              </a:r>
            </a:p>
          </p:txBody>
        </p:sp>
        <p:pic>
          <p:nvPicPr>
            <p:cNvPr id="14" name="صورة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086" y="1596933"/>
              <a:ext cx="533300" cy="507864"/>
            </a:xfrm>
            <a:prstGeom prst="rect">
              <a:avLst/>
            </a:prstGeom>
          </p:spPr>
        </p:pic>
      </p:grpSp>
      <p:pic>
        <p:nvPicPr>
          <p:cNvPr id="15" name="صورة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414365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29</a:t>
            </a:fld>
            <a:endParaRPr lang="en-US"/>
          </a:p>
        </p:txBody>
      </p:sp>
      <p:sp>
        <p:nvSpPr>
          <p:cNvPr id="13" name="عنوان 1"/>
          <p:cNvSpPr txBox="1">
            <a:spLocks/>
          </p:cNvSpPr>
          <p:nvPr/>
        </p:nvSpPr>
        <p:spPr bwMode="auto">
          <a:xfrm>
            <a:off x="4193958" y="458670"/>
            <a:ext cx="354639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مهارة التعبير عن الرأي</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5" name="مستطيل 4"/>
          <p:cNvSpPr/>
          <p:nvPr/>
        </p:nvSpPr>
        <p:spPr>
          <a:xfrm>
            <a:off x="5076056" y="1556792"/>
            <a:ext cx="3543858" cy="4524315"/>
          </a:xfrm>
          <a:prstGeom prst="rect">
            <a:avLst/>
          </a:prstGeom>
        </p:spPr>
        <p:txBody>
          <a:bodyPr wrap="square">
            <a:spAutoFit/>
          </a:bodyPr>
          <a:lstStyle/>
          <a:p>
            <a:pPr algn="just">
              <a:lnSpc>
                <a:spcPct val="150000"/>
              </a:lnSpc>
            </a:pPr>
            <a:r>
              <a:rPr lang="ar-SA" sz="2400" b="1" u="sng" dirty="0">
                <a:solidFill>
                  <a:srgbClr val="3333FF"/>
                </a:solidFill>
                <a:cs typeface="PT Bold Heading" panose="02010400000000000000" pitchFamily="2" charset="-78"/>
              </a:rPr>
              <a:t>مهارة </a:t>
            </a:r>
            <a:r>
              <a:rPr lang="ar-SA" sz="2400" b="1" u="sng" dirty="0" smtClean="0">
                <a:solidFill>
                  <a:srgbClr val="3333FF"/>
                </a:solidFill>
                <a:cs typeface="PT Bold Heading" panose="02010400000000000000" pitchFamily="2" charset="-78"/>
              </a:rPr>
              <a:t>التعبير عن الرأي </a:t>
            </a:r>
            <a:r>
              <a:rPr lang="ar-SA" sz="2400" b="1" u="sng" dirty="0">
                <a:solidFill>
                  <a:srgbClr val="3333FF"/>
                </a:solidFill>
                <a:cs typeface="PT Bold Heading" panose="02010400000000000000" pitchFamily="2" charset="-78"/>
              </a:rPr>
              <a:t>:</a:t>
            </a:r>
            <a:endParaRPr lang="en-US" sz="2400" b="1" u="sng" dirty="0">
              <a:solidFill>
                <a:srgbClr val="3333FF"/>
              </a:solidFill>
              <a:cs typeface="PT Bold Heading" panose="02010400000000000000" pitchFamily="2" charset="-78"/>
            </a:endParaRPr>
          </a:p>
          <a:p>
            <a:pPr algn="just">
              <a:lnSpc>
                <a:spcPct val="150000"/>
              </a:lnSpc>
            </a:pPr>
            <a:r>
              <a:rPr lang="ar-SA" sz="2400" dirty="0" smtClean="0">
                <a:latin typeface="Times New Roman" panose="02020603050405020304" pitchFamily="18" charset="0"/>
                <a:ea typeface="Times New Roman" panose="02020603050405020304" pitchFamily="18" charset="0"/>
                <a:cs typeface="mohammad bold art 1" pitchFamily="2" charset="-78"/>
              </a:rPr>
              <a:t>التعبير </a:t>
            </a:r>
            <a:r>
              <a:rPr lang="ar-SA" sz="2400" dirty="0">
                <a:latin typeface="Times New Roman" panose="02020603050405020304" pitchFamily="18" charset="0"/>
                <a:ea typeface="Times New Roman" panose="02020603050405020304" pitchFamily="18" charset="0"/>
                <a:cs typeface="mohammad bold art 1" pitchFamily="2" charset="-78"/>
              </a:rPr>
              <a:t>الحر </a:t>
            </a:r>
            <a:r>
              <a:rPr lang="ar-SA" sz="2400" dirty="0" smtClean="0">
                <a:latin typeface="Times New Roman" panose="02020603050405020304" pitchFamily="18" charset="0"/>
                <a:ea typeface="Times New Roman" panose="02020603050405020304" pitchFamily="18" charset="0"/>
                <a:cs typeface="mohammad bold art 1" pitchFamily="2" charset="-78"/>
              </a:rPr>
              <a:t>عن </a:t>
            </a:r>
            <a:r>
              <a:rPr lang="ar-SA" sz="2400" dirty="0">
                <a:latin typeface="Times New Roman" panose="02020603050405020304" pitchFamily="18" charset="0"/>
                <a:ea typeface="Times New Roman" panose="02020603050405020304" pitchFamily="18" charset="0"/>
                <a:cs typeface="mohammad bold art 1" pitchFamily="2" charset="-78"/>
              </a:rPr>
              <a:t>وجهة نظر الشخص الحقيقية في إطار من الحكمة والالتزام بالمبادئ العامة ، </a:t>
            </a:r>
            <a:r>
              <a:rPr lang="ar-SA" sz="2400" dirty="0" smtClean="0">
                <a:latin typeface="Times New Roman" panose="02020603050405020304" pitchFamily="18" charset="0"/>
                <a:ea typeface="Times New Roman" panose="02020603050405020304" pitchFamily="18" charset="0"/>
                <a:cs typeface="mohammad bold art 1" pitchFamily="2" charset="-78"/>
              </a:rPr>
              <a:t>والاستقلالية </a:t>
            </a:r>
            <a:r>
              <a:rPr lang="ar-SA" sz="2400" dirty="0">
                <a:latin typeface="Times New Roman" panose="02020603050405020304" pitchFamily="18" charset="0"/>
                <a:ea typeface="Times New Roman" panose="02020603050405020304" pitchFamily="18" charset="0"/>
                <a:cs typeface="mohammad bold art 1" pitchFamily="2" charset="-78"/>
              </a:rPr>
              <a:t>في </a:t>
            </a:r>
            <a:r>
              <a:rPr lang="ar-SA" sz="2400" dirty="0" smtClean="0">
                <a:latin typeface="Times New Roman" panose="02020603050405020304" pitchFamily="18" charset="0"/>
                <a:ea typeface="Times New Roman" panose="02020603050405020304" pitchFamily="18" charset="0"/>
                <a:cs typeface="mohammad bold art 1" pitchFamily="2" charset="-78"/>
              </a:rPr>
              <a:t>الرأي </a:t>
            </a:r>
            <a:r>
              <a:rPr lang="ar-SA" sz="2400" dirty="0">
                <a:latin typeface="Times New Roman" panose="02020603050405020304" pitchFamily="18" charset="0"/>
                <a:ea typeface="Times New Roman" panose="02020603050405020304" pitchFamily="18" charset="0"/>
                <a:cs typeface="mohammad bold art 1" pitchFamily="2" charset="-78"/>
              </a:rPr>
              <a:t>دون </a:t>
            </a:r>
            <a:r>
              <a:rPr lang="ar-SA" sz="2400" dirty="0" smtClean="0">
                <a:latin typeface="Times New Roman" panose="02020603050405020304" pitchFamily="18" charset="0"/>
                <a:ea typeface="Times New Roman" panose="02020603050405020304" pitchFamily="18" charset="0"/>
                <a:cs typeface="mohammad bold art 1" pitchFamily="2" charset="-78"/>
              </a:rPr>
              <a:t>تبعية </a:t>
            </a:r>
            <a:r>
              <a:rPr lang="ar-SA" sz="2400" dirty="0">
                <a:latin typeface="Times New Roman" panose="02020603050405020304" pitchFamily="18" charset="0"/>
                <a:ea typeface="Times New Roman" panose="02020603050405020304" pitchFamily="18" charset="0"/>
                <a:cs typeface="mohammad bold art 1" pitchFamily="2" charset="-78"/>
              </a:rPr>
              <a:t>ومسايرة للآخرين على حساب </a:t>
            </a:r>
            <a:r>
              <a:rPr lang="ar-SA" sz="2400" dirty="0" smtClean="0">
                <a:latin typeface="Times New Roman" panose="02020603050405020304" pitchFamily="18" charset="0"/>
                <a:ea typeface="Times New Roman" panose="02020603050405020304" pitchFamily="18" charset="0"/>
                <a:cs typeface="mohammad bold art 1" pitchFamily="2" charset="-78"/>
              </a:rPr>
              <a:t>النفس والمصالح 0 </a:t>
            </a:r>
            <a:endParaRPr lang="en-US" sz="2400" dirty="0">
              <a:latin typeface="Times New Roman" panose="02020603050405020304" pitchFamily="18" charset="0"/>
              <a:ea typeface="Times New Roman" panose="02020603050405020304" pitchFamily="18" charset="0"/>
              <a:cs typeface="mohammad bold art 1" pitchFamily="2" charset="-78"/>
            </a:endParaRPr>
          </a:p>
        </p:txBody>
      </p:sp>
      <p:pic>
        <p:nvPicPr>
          <p:cNvPr id="4100" name="Picture 4" descr="http://www.mbc.net/.imaging/stk/mbc/photo-mod4/media/Photos/2013/December/week-3/31-12-2013/feelings-express/original/8352c42a7515d5e33b46d11cc86a7cdbc6fe2dbe/feelings%20expr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348880"/>
            <a:ext cx="3804923" cy="2536616"/>
          </a:xfrm>
          <a:prstGeom prst="roundRect">
            <a:avLst>
              <a:gd name="adj" fmla="val 8594"/>
            </a:avLst>
          </a:prstGeom>
          <a:solidFill>
            <a:srgbClr val="FFFFFF">
              <a:shade val="85000"/>
            </a:srgbClr>
          </a:solidFill>
          <a:ln w="28575">
            <a:solidFill>
              <a:schemeClr val="accent5"/>
            </a:solidFill>
          </a:ln>
          <a:effectLs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295282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عنوان 1"/>
          <p:cNvSpPr txBox="1">
            <a:spLocks/>
          </p:cNvSpPr>
          <p:nvPr/>
        </p:nvSpPr>
        <p:spPr bwMode="auto">
          <a:xfrm>
            <a:off x="3779912" y="581161"/>
            <a:ext cx="3628388"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3600" b="1" kern="10" dirty="0" smtClean="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مفهوم الوعي </a:t>
            </a:r>
            <a:r>
              <a:rPr lang="ar-SA" sz="3600" b="1" kern="10" dirty="0">
                <a:ln w="11430"/>
                <a:solidFill>
                  <a:schemeClr val="accent5">
                    <a:lumMod val="75000"/>
                  </a:scheme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الذاتي</a:t>
            </a:r>
          </a:p>
        </p:txBody>
      </p:sp>
      <p:sp>
        <p:nvSpPr>
          <p:cNvPr id="31" name="شكل بيضاوي 30"/>
          <p:cNvSpPr/>
          <p:nvPr/>
        </p:nvSpPr>
        <p:spPr>
          <a:xfrm>
            <a:off x="1043608" y="1124744"/>
            <a:ext cx="7128792" cy="2880320"/>
          </a:xfrm>
          <a:prstGeom prst="ellips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6" name="رسم تخطيطي 5"/>
          <p:cNvGraphicFramePr/>
          <p:nvPr>
            <p:extLst>
              <p:ext uri="{D42A27DB-BD31-4B8C-83A1-F6EECF244321}">
                <p14:modId xmlns:p14="http://schemas.microsoft.com/office/powerpoint/2010/main" val="2111889355"/>
              </p:ext>
            </p:extLst>
          </p:nvPr>
        </p:nvGraphicFramePr>
        <p:xfrm>
          <a:off x="1461660" y="1340768"/>
          <a:ext cx="6220677" cy="2448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مربع نص 3"/>
          <p:cNvSpPr txBox="1"/>
          <p:nvPr/>
        </p:nvSpPr>
        <p:spPr>
          <a:xfrm>
            <a:off x="3000364" y="4714884"/>
            <a:ext cx="3153356" cy="1015663"/>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lnSpc>
                <a:spcPct val="150000"/>
              </a:lnSpc>
            </a:pPr>
            <a:r>
              <a:rPr lang="ar-SA" sz="2000" b="1" dirty="0" smtClean="0">
                <a:cs typeface="mohammad bold art 1" pitchFamily="2" charset="-78"/>
              </a:rPr>
              <a:t>تشكل، تضبط، تحكم، تبني </a:t>
            </a:r>
          </a:p>
          <a:p>
            <a:pPr algn="ctr">
              <a:lnSpc>
                <a:spcPct val="150000"/>
              </a:lnSpc>
            </a:pPr>
            <a:r>
              <a:rPr lang="ar-SA" sz="2000" b="1" dirty="0" smtClean="0">
                <a:cs typeface="mohammad bold art 1" pitchFamily="2" charset="-78"/>
              </a:rPr>
              <a:t>تعاملك مع ذاتك، وعلاقتك مع الآخرين..</a:t>
            </a:r>
            <a:endParaRPr lang="ar-SA" sz="2000" b="1" dirty="0">
              <a:cs typeface="mohammad bold art 1" pitchFamily="2" charset="-78"/>
            </a:endParaRPr>
          </a:p>
        </p:txBody>
      </p:sp>
      <p:sp>
        <p:nvSpPr>
          <p:cNvPr id="7" name="مربع نص 6"/>
          <p:cNvSpPr txBox="1"/>
          <p:nvPr/>
        </p:nvSpPr>
        <p:spPr>
          <a:xfrm>
            <a:off x="3491880" y="6237312"/>
            <a:ext cx="1824538" cy="400110"/>
          </a:xfrm>
          <a:prstGeom prst="rect">
            <a:avLst/>
          </a:prstGeom>
          <a:noFill/>
        </p:spPr>
        <p:txBody>
          <a:bodyPr wrap="none" rtlCol="1">
            <a:spAutoFit/>
          </a:bodyPr>
          <a:lstStyle/>
          <a:p>
            <a:r>
              <a:rPr lang="ar-SA" sz="2000" dirty="0" smtClean="0">
                <a:cs typeface="mohammad bold art 1" pitchFamily="2" charset="-78"/>
              </a:rPr>
              <a:t>النجاح والصداقة</a:t>
            </a:r>
            <a:endParaRPr lang="ar-SA" sz="2000" dirty="0">
              <a:cs typeface="mohammad bold art 1" pitchFamily="2" charset="-78"/>
            </a:endParaRPr>
          </a:p>
        </p:txBody>
      </p:sp>
      <p:sp>
        <p:nvSpPr>
          <p:cNvPr id="30" name="سهم للأسفل 29"/>
          <p:cNvSpPr/>
          <p:nvPr/>
        </p:nvSpPr>
        <p:spPr>
          <a:xfrm>
            <a:off x="3959931" y="4005064"/>
            <a:ext cx="1224137" cy="720080"/>
          </a:xfrm>
          <a:prstGeom prst="downArrow">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ar-SA"/>
          </a:p>
        </p:txBody>
      </p:sp>
      <p:pic>
        <p:nvPicPr>
          <p:cNvPr id="9" name="صورة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84503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30</a:t>
            </a:fld>
            <a:endParaRPr lang="en-US"/>
          </a:p>
        </p:txBody>
      </p:sp>
      <p:sp>
        <p:nvSpPr>
          <p:cNvPr id="13" name="عنوان 1"/>
          <p:cNvSpPr txBox="1">
            <a:spLocks/>
          </p:cNvSpPr>
          <p:nvPr/>
        </p:nvSpPr>
        <p:spPr bwMode="auto">
          <a:xfrm>
            <a:off x="4193958" y="458670"/>
            <a:ext cx="354639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مهارة الافصاح عن المشاعر</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5" name="مستطيل 4"/>
          <p:cNvSpPr/>
          <p:nvPr/>
        </p:nvSpPr>
        <p:spPr>
          <a:xfrm>
            <a:off x="664203" y="1214172"/>
            <a:ext cx="7745314" cy="1477328"/>
          </a:xfrm>
          <a:prstGeom prst="rect">
            <a:avLst/>
          </a:prstGeom>
        </p:spPr>
        <p:txBody>
          <a:bodyPr wrap="square">
            <a:spAutoFit/>
          </a:bodyPr>
          <a:lstStyle/>
          <a:p>
            <a:pPr algn="just">
              <a:lnSpc>
                <a:spcPct val="150000"/>
              </a:lnSpc>
            </a:pPr>
            <a:r>
              <a:rPr lang="ar-SA" sz="2000" b="1" u="sng" dirty="0">
                <a:solidFill>
                  <a:srgbClr val="3333FF"/>
                </a:solidFill>
                <a:cs typeface="PT Bold Heading" panose="02010400000000000000" pitchFamily="2" charset="-78"/>
              </a:rPr>
              <a:t>مهارة الإفصاح عن المشاعر </a:t>
            </a:r>
            <a:r>
              <a:rPr lang="ar-SA" sz="2000" b="1" u="sng" dirty="0" smtClean="0">
                <a:solidFill>
                  <a:srgbClr val="3333FF"/>
                </a:solidFill>
                <a:cs typeface="PT Bold Heading" panose="02010400000000000000" pitchFamily="2" charset="-78"/>
              </a:rPr>
              <a:t>:</a:t>
            </a:r>
            <a:endParaRPr lang="en-US" sz="2000" b="1" u="sng" dirty="0">
              <a:solidFill>
                <a:srgbClr val="3333FF"/>
              </a:solidFill>
              <a:cs typeface="PT Bold Heading" panose="02010400000000000000" pitchFamily="2" charset="-78"/>
            </a:endParaRPr>
          </a:p>
          <a:p>
            <a:pPr algn="just">
              <a:lnSpc>
                <a:spcPct val="150000"/>
              </a:lnSpc>
            </a:pPr>
            <a:r>
              <a:rPr lang="ar-SA" sz="2000" dirty="0">
                <a:latin typeface="Times New Roman" panose="02020603050405020304" pitchFamily="18" charset="0"/>
                <a:ea typeface="Times New Roman" panose="02020603050405020304" pitchFamily="18" charset="0"/>
                <a:cs typeface="mohammad bold art 1" pitchFamily="2" charset="-78"/>
              </a:rPr>
              <a:t> التعبير المتعمد التلقائي عن المشاعر والانفعالات بكلمات صريحة منطوقة ، أي أن أقوم بتحويل المشاعر الداخلية إلى كلام منطوق </a:t>
            </a:r>
            <a:r>
              <a:rPr lang="ar-SA" sz="2000" dirty="0" smtClean="0">
                <a:latin typeface="Times New Roman" panose="02020603050405020304" pitchFamily="18" charset="0"/>
                <a:ea typeface="Times New Roman" panose="02020603050405020304" pitchFamily="18" charset="0"/>
                <a:cs typeface="mohammad bold art 1" pitchFamily="2" charset="-78"/>
              </a:rPr>
              <a:t> مع مراعاة الحال </a:t>
            </a:r>
            <a:r>
              <a:rPr lang="ar-SA" sz="2000" dirty="0" err="1" smtClean="0">
                <a:latin typeface="Times New Roman" panose="02020603050405020304" pitchFamily="18" charset="0"/>
                <a:ea typeface="Times New Roman" panose="02020603050405020304" pitchFamily="18" charset="0"/>
                <a:cs typeface="mohammad bold art 1" pitchFamily="2" charset="-78"/>
              </a:rPr>
              <a:t>والمقام .</a:t>
            </a:r>
            <a:endParaRPr lang="en-US" sz="2000" dirty="0">
              <a:latin typeface="Times New Roman" panose="02020603050405020304" pitchFamily="18" charset="0"/>
              <a:ea typeface="Times New Roman" panose="02020603050405020304" pitchFamily="18" charset="0"/>
              <a:cs typeface="mohammad bold art 1" pitchFamily="2" charset="-78"/>
            </a:endParaRPr>
          </a:p>
        </p:txBody>
      </p:sp>
      <p:pic>
        <p:nvPicPr>
          <p:cNvPr id="5122" name="Picture 2" descr="http://static.hawaacdn.com/upload/5/6/8/8/6/7/51852db3ac2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59" y="3211025"/>
            <a:ext cx="4250201" cy="2839136"/>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564579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5" y="6569686"/>
            <a:ext cx="1056117" cy="270030"/>
          </a:xfrm>
          <a:prstGeom prst="rect">
            <a:avLst/>
          </a:prstGeom>
        </p:spPr>
        <p:txBody>
          <a:bodyPr/>
          <a:lstStyle/>
          <a:p>
            <a:pPr>
              <a:defRPr/>
            </a:pPr>
            <a:fld id="{436CDADE-00BF-4513-8A5C-411AE396B6DC}" type="slidenum">
              <a:rPr lang="en-US" smtClean="0"/>
              <a:pPr>
                <a:defRPr/>
              </a:pPr>
              <a:t>31</a:t>
            </a:fld>
            <a:endParaRPr lang="en-US"/>
          </a:p>
        </p:txBody>
      </p:sp>
      <p:sp>
        <p:nvSpPr>
          <p:cNvPr id="13" name="عنوان 1"/>
          <p:cNvSpPr txBox="1">
            <a:spLocks/>
          </p:cNvSpPr>
          <p:nvPr/>
        </p:nvSpPr>
        <p:spPr bwMode="auto">
          <a:xfrm>
            <a:off x="2267744" y="458670"/>
            <a:ext cx="5472608"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effectLst>
                  <a:outerShdw blurRad="38100" dist="38100" dir="2700000" algn="tl">
                    <a:srgbClr val="000000">
                      <a:alpha val="43137"/>
                    </a:srgbClr>
                  </a:outerShdw>
                </a:effectLst>
                <a:latin typeface="Hacen Tunisia Bold" pitchFamily="2" charset="-78"/>
                <a:cs typeface="PT Bold Heading" pitchFamily="2" charset="-78"/>
              </a:rPr>
              <a:t>مهارة الدفاع عن الحقوق الشخصية</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5" name="مستطيل 4"/>
          <p:cNvSpPr/>
          <p:nvPr/>
        </p:nvSpPr>
        <p:spPr>
          <a:xfrm>
            <a:off x="827584" y="1916832"/>
            <a:ext cx="4471671" cy="3323987"/>
          </a:xfrm>
          <a:prstGeom prst="rect">
            <a:avLst/>
          </a:prstGeom>
        </p:spPr>
        <p:txBody>
          <a:bodyPr wrap="square">
            <a:spAutoFit/>
          </a:bodyPr>
          <a:lstStyle/>
          <a:p>
            <a:pPr algn="just">
              <a:lnSpc>
                <a:spcPct val="150000"/>
              </a:lnSpc>
            </a:pPr>
            <a:r>
              <a:rPr lang="ar-SA" sz="2000" dirty="0">
                <a:latin typeface="Times New Roman" panose="02020603050405020304" pitchFamily="18" charset="0"/>
                <a:ea typeface="Times New Roman" panose="02020603050405020304" pitchFamily="18" charset="0"/>
                <a:cs typeface="mohammad bold art 1" pitchFamily="2" charset="-78"/>
              </a:rPr>
              <a:t>  </a:t>
            </a:r>
            <a:r>
              <a:rPr lang="ar-SA" sz="2000" b="1" u="sng" dirty="0">
                <a:solidFill>
                  <a:srgbClr val="3333FF"/>
                </a:solidFill>
                <a:cs typeface="PT Bold Heading" panose="02010400000000000000" pitchFamily="2" charset="-78"/>
              </a:rPr>
              <a:t>مهارة الدفاع عن الحقوق الشخصية </a:t>
            </a:r>
            <a:r>
              <a:rPr lang="ar-SA" sz="2000" b="1" u="sng" dirty="0" smtClean="0">
                <a:solidFill>
                  <a:srgbClr val="3333FF"/>
                </a:solidFill>
                <a:cs typeface="PT Bold Heading" panose="02010400000000000000" pitchFamily="2" charset="-78"/>
              </a:rPr>
              <a:t>:</a:t>
            </a:r>
            <a:endParaRPr lang="en-US" sz="2000" b="1" u="sng" dirty="0">
              <a:solidFill>
                <a:srgbClr val="3333FF"/>
              </a:solidFill>
              <a:cs typeface="PT Bold Heading" panose="02010400000000000000" pitchFamily="2" charset="-78"/>
            </a:endParaRPr>
          </a:p>
          <a:p>
            <a:pPr algn="just">
              <a:lnSpc>
                <a:spcPct val="150000"/>
              </a:lnSpc>
            </a:pPr>
            <a:r>
              <a:rPr lang="ar-SA" sz="2000" dirty="0">
                <a:latin typeface="Times New Roman" panose="02020603050405020304" pitchFamily="18" charset="0"/>
                <a:ea typeface="Times New Roman" panose="02020603050405020304" pitchFamily="18" charset="0"/>
                <a:cs typeface="mohammad bold art 1" pitchFamily="2" charset="-78"/>
              </a:rPr>
              <a:t>    </a:t>
            </a:r>
            <a:r>
              <a:rPr lang="ar-SA" sz="2400" dirty="0">
                <a:latin typeface="Times New Roman" panose="02020603050405020304" pitchFamily="18" charset="0"/>
                <a:ea typeface="Times New Roman" panose="02020603050405020304" pitchFamily="18" charset="0"/>
                <a:cs typeface="mohammad bold art 1" pitchFamily="2" charset="-78"/>
              </a:rPr>
              <a:t>أن لك حقوق وخصوصيات .. أنت الوحيد المعنيّ بالمحافظة عليها والدفاع عنها ، وأول خطوة في طريق الدفاع عن الحقوق .. معرفة هذه الحقوق وسبل المحافظة عليها</a:t>
            </a:r>
            <a:endParaRPr lang="en-US" sz="2400" dirty="0">
              <a:latin typeface="Times New Roman" panose="02020603050405020304" pitchFamily="18" charset="0"/>
              <a:ea typeface="Times New Roman" panose="02020603050405020304" pitchFamily="18" charset="0"/>
              <a:cs typeface="mohammad bold art 1" pitchFamily="2" charset="-78"/>
            </a:endParaRPr>
          </a:p>
        </p:txBody>
      </p:sp>
      <p:pic>
        <p:nvPicPr>
          <p:cNvPr id="6146" name="Picture 2" descr="https://alsawsanadot.files.wordpress.com/2013/02/147041file_photo_cartoon_judge_25058_20081115_8.jpg?w=2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60" y="1772816"/>
            <a:ext cx="2450982" cy="3902061"/>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452513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32</a:t>
            </a:fld>
            <a:endParaRPr lang="en-US"/>
          </a:p>
        </p:txBody>
      </p:sp>
      <p:sp>
        <p:nvSpPr>
          <p:cNvPr id="13" name="عنوان 1"/>
          <p:cNvSpPr txBox="1">
            <a:spLocks/>
          </p:cNvSpPr>
          <p:nvPr/>
        </p:nvSpPr>
        <p:spPr bwMode="auto">
          <a:xfrm>
            <a:off x="4586538" y="344575"/>
            <a:ext cx="318635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مفهوم المشكلة</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22" name="Text Box 13"/>
          <p:cNvSpPr txBox="1">
            <a:spLocks noChangeArrowheads="1"/>
          </p:cNvSpPr>
          <p:nvPr/>
        </p:nvSpPr>
        <p:spPr bwMode="auto">
          <a:xfrm>
            <a:off x="1415826" y="1329532"/>
            <a:ext cx="6247036" cy="461962"/>
          </a:xfrm>
          <a:prstGeom prst="rect">
            <a:avLst/>
          </a:prstGeom>
          <a:solidFill>
            <a:schemeClr val="accent1">
              <a:lumMod val="20000"/>
              <a:lumOff val="80000"/>
            </a:schemeClr>
          </a:solidFill>
          <a:ln w="28575">
            <a:solidFill>
              <a:schemeClr val="accent2"/>
            </a:solidFill>
            <a:miter lim="800000"/>
            <a:headEnd/>
            <a:tailEnd/>
          </a:ln>
          <a:effectLst/>
        </p:spPr>
        <p:txBody>
          <a:bodyPr wrap="square">
            <a:spAutoFit/>
          </a:bodyPr>
          <a:lstStyle/>
          <a:p>
            <a:pPr algn="ctr" eaLnBrk="0" hangingPunct="0">
              <a:spcBef>
                <a:spcPct val="50000"/>
              </a:spcBef>
              <a:defRPr/>
            </a:pPr>
            <a:r>
              <a:rPr lang="ar-SA" altLang="en-US" sz="2400" dirty="0">
                <a:latin typeface="AGA Arabesque" pitchFamily="2" charset="2"/>
                <a:cs typeface="mohammad bold art 1" pitchFamily="2" charset="-78"/>
              </a:rPr>
              <a:t>وضع صعب يكتنفه شيء من الغموض والتعقيد ،  وليس له حل واضح</a:t>
            </a:r>
          </a:p>
        </p:txBody>
      </p:sp>
      <p:sp>
        <p:nvSpPr>
          <p:cNvPr id="23" name="Text Box 15"/>
          <p:cNvSpPr txBox="1">
            <a:spLocks noChangeArrowheads="1"/>
          </p:cNvSpPr>
          <p:nvPr/>
        </p:nvSpPr>
        <p:spPr bwMode="auto">
          <a:xfrm>
            <a:off x="2633550" y="2046287"/>
            <a:ext cx="3811588" cy="461963"/>
          </a:xfrm>
          <a:prstGeom prst="rect">
            <a:avLst/>
          </a:prstGeom>
          <a:solidFill>
            <a:schemeClr val="accent1">
              <a:lumMod val="20000"/>
              <a:lumOff val="80000"/>
            </a:schemeClr>
          </a:solidFill>
          <a:ln w="28575">
            <a:solidFill>
              <a:schemeClr val="accent2"/>
            </a:solidFill>
            <a:miter lim="800000"/>
            <a:headEnd/>
            <a:tailEnd/>
          </a:ln>
          <a:effectLst/>
        </p:spPr>
        <p:txBody>
          <a:bodyPr wrap="square">
            <a:spAutoFit/>
          </a:bodyPr>
          <a:lstStyle/>
          <a:p>
            <a:pPr algn="ctr" eaLnBrk="0" hangingPunct="0">
              <a:spcBef>
                <a:spcPct val="50000"/>
              </a:spcBef>
              <a:defRPr/>
            </a:pPr>
            <a:r>
              <a:rPr lang="ar-SA" altLang="en-US" sz="2400" dirty="0">
                <a:latin typeface="AGA Arabesque" pitchFamily="2" charset="2"/>
                <a:cs typeface="mohammad bold art 1" pitchFamily="2" charset="-78"/>
              </a:rPr>
              <a:t>انحراف في الأداء عن معيار محدد مسبقا</a:t>
            </a:r>
          </a:p>
        </p:txBody>
      </p:sp>
      <p:grpSp>
        <p:nvGrpSpPr>
          <p:cNvPr id="3" name="Group 17"/>
          <p:cNvGrpSpPr>
            <a:grpSpLocks/>
          </p:cNvGrpSpPr>
          <p:nvPr/>
        </p:nvGrpSpPr>
        <p:grpSpPr bwMode="auto">
          <a:xfrm>
            <a:off x="611188" y="2924944"/>
            <a:ext cx="8208962" cy="3119437"/>
            <a:chOff x="385" y="2055"/>
            <a:chExt cx="5171" cy="1965"/>
          </a:xfrm>
        </p:grpSpPr>
        <p:sp>
          <p:nvSpPr>
            <p:cNvPr id="25" name="AutoShape 5"/>
            <p:cNvSpPr>
              <a:spLocks noChangeArrowheads="1"/>
            </p:cNvSpPr>
            <p:nvPr/>
          </p:nvSpPr>
          <p:spPr bwMode="auto">
            <a:xfrm>
              <a:off x="4182" y="2820"/>
              <a:ext cx="1290" cy="586"/>
            </a:xfrm>
            <a:prstGeom prst="leftArrow">
              <a:avLst>
                <a:gd name="adj1" fmla="val 50000"/>
                <a:gd name="adj2" fmla="val 55034"/>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l" rtl="0" eaLnBrk="0" hangingPunct="0">
                <a:defRPr/>
              </a:pPr>
              <a:r>
                <a:rPr lang="ar-SA" sz="4000">
                  <a:effectLst>
                    <a:outerShdw blurRad="38100" dist="38100" dir="2700000" algn="tl">
                      <a:srgbClr val="000000"/>
                    </a:outerShdw>
                  </a:effectLst>
                  <a:latin typeface="Times New Roman" pitchFamily="18" charset="0"/>
                  <a:cs typeface="FS_Free" pitchFamily="2" charset="-78"/>
                </a:rPr>
                <a:t>المسار</a:t>
              </a:r>
              <a:endParaRPr lang="en-US" b="0">
                <a:effectLst>
                  <a:outerShdw blurRad="38100" dist="38100" dir="2700000" algn="tl">
                    <a:srgbClr val="000000"/>
                  </a:outerShdw>
                </a:effectLst>
                <a:latin typeface="Times New Roman" pitchFamily="18" charset="0"/>
                <a:cs typeface="FS_Free" pitchFamily="2" charset="-78"/>
              </a:endParaRPr>
            </a:p>
          </p:txBody>
        </p:sp>
        <p:sp>
          <p:nvSpPr>
            <p:cNvPr id="26" name="Line 6"/>
            <p:cNvSpPr>
              <a:spLocks noChangeShapeType="1"/>
            </p:cNvSpPr>
            <p:nvPr/>
          </p:nvSpPr>
          <p:spPr bwMode="auto">
            <a:xfrm flipH="1" flipV="1">
              <a:off x="1216" y="2055"/>
              <a:ext cx="2934" cy="876"/>
            </a:xfrm>
            <a:prstGeom prst="line">
              <a:avLst/>
            </a:prstGeom>
            <a:noFill/>
            <a:ln w="76200">
              <a:solidFill>
                <a:srgbClr val="FF0000"/>
              </a:solidFill>
              <a:prstDash val="dash"/>
              <a:round/>
              <a:headEnd/>
              <a:tailEnd/>
            </a:ln>
          </p:spPr>
          <p:txBody>
            <a:bodyPr wrap="none" anchor="ctr"/>
            <a:lstStyle/>
            <a:p>
              <a:endParaRPr lang="ar-SA"/>
            </a:p>
          </p:txBody>
        </p:sp>
        <p:sp>
          <p:nvSpPr>
            <p:cNvPr id="27" name="Line 7"/>
            <p:cNvSpPr>
              <a:spLocks noChangeShapeType="1"/>
            </p:cNvSpPr>
            <p:nvPr/>
          </p:nvSpPr>
          <p:spPr bwMode="auto">
            <a:xfrm flipH="1">
              <a:off x="1156" y="3258"/>
              <a:ext cx="2972" cy="762"/>
            </a:xfrm>
            <a:prstGeom prst="line">
              <a:avLst/>
            </a:prstGeom>
            <a:noFill/>
            <a:ln w="76200">
              <a:solidFill>
                <a:srgbClr val="FF0000"/>
              </a:solidFill>
              <a:prstDash val="dash"/>
              <a:round/>
              <a:headEnd/>
              <a:tailEnd/>
            </a:ln>
          </p:spPr>
          <p:txBody>
            <a:bodyPr wrap="none" anchor="ctr"/>
            <a:lstStyle/>
            <a:p>
              <a:endParaRPr lang="ar-SA"/>
            </a:p>
          </p:txBody>
        </p:sp>
        <p:pic>
          <p:nvPicPr>
            <p:cNvPr id="28" name="Picture 8" descr="DARTS010"/>
            <p:cNvPicPr>
              <a:picLocks noChangeAspect="1" noChangeArrowheads="1"/>
            </p:cNvPicPr>
            <p:nvPr/>
          </p:nvPicPr>
          <p:blipFill>
            <a:blip r:embed="rId3" cstate="print"/>
            <a:srcRect/>
            <a:stretch>
              <a:fillRect/>
            </a:stretch>
          </p:blipFill>
          <p:spPr bwMode="auto">
            <a:xfrm>
              <a:off x="385" y="2341"/>
              <a:ext cx="1424" cy="1424"/>
            </a:xfrm>
            <a:prstGeom prst="rect">
              <a:avLst/>
            </a:prstGeom>
            <a:noFill/>
            <a:ln w="9525">
              <a:noFill/>
              <a:miter lim="800000"/>
              <a:headEnd/>
              <a:tailEnd/>
            </a:ln>
          </p:spPr>
        </p:pic>
        <p:sp>
          <p:nvSpPr>
            <p:cNvPr id="29" name="Line 9"/>
            <p:cNvSpPr>
              <a:spLocks noChangeShapeType="1"/>
            </p:cNvSpPr>
            <p:nvPr/>
          </p:nvSpPr>
          <p:spPr bwMode="auto">
            <a:xfrm flipH="1" flipV="1">
              <a:off x="1202" y="3061"/>
              <a:ext cx="2903" cy="52"/>
            </a:xfrm>
            <a:prstGeom prst="line">
              <a:avLst/>
            </a:prstGeom>
            <a:noFill/>
            <a:ln w="76200">
              <a:solidFill>
                <a:srgbClr val="006600"/>
              </a:solidFill>
              <a:prstDash val="dash"/>
              <a:round/>
              <a:headEnd/>
              <a:tailEnd/>
            </a:ln>
          </p:spPr>
          <p:txBody>
            <a:bodyPr wrap="none" anchor="ctr"/>
            <a:lstStyle/>
            <a:p>
              <a:endParaRPr lang="ar-SA"/>
            </a:p>
          </p:txBody>
        </p:sp>
        <p:sp>
          <p:nvSpPr>
            <p:cNvPr id="30" name="WordArt 10"/>
            <p:cNvSpPr>
              <a:spLocks noChangeArrowheads="1" noChangeShapeType="1" noTextEdit="1"/>
            </p:cNvSpPr>
            <p:nvPr/>
          </p:nvSpPr>
          <p:spPr bwMode="auto">
            <a:xfrm>
              <a:off x="431" y="2931"/>
              <a:ext cx="570" cy="228"/>
            </a:xfrm>
            <a:prstGeom prst="rect">
              <a:avLst/>
            </a:prstGeom>
          </p:spPr>
          <p:txBody>
            <a:bodyPr wrap="none" fromWordArt="1">
              <a:prstTxWarp prst="textPlain">
                <a:avLst>
                  <a:gd name="adj" fmla="val 49532"/>
                </a:avLst>
              </a:prstTxWarp>
            </a:bodyPr>
            <a:lstStyle/>
            <a:p>
              <a:pPr algn="l"/>
              <a:r>
                <a:rPr lang="ar-SA" sz="3600" kern="10">
                  <a:ln w="9525">
                    <a:noFill/>
                    <a:round/>
                    <a:headEnd/>
                    <a:tailEnd/>
                  </a:ln>
                  <a:effectLst>
                    <a:prstShdw prst="shdw17" dist="17961" dir="2700000">
                      <a:schemeClr val="tx2"/>
                    </a:prstShdw>
                  </a:effectLst>
                  <a:latin typeface="Arial"/>
                  <a:cs typeface="Arial"/>
                </a:rPr>
                <a:t>الهدف</a:t>
              </a:r>
            </a:p>
          </p:txBody>
        </p:sp>
        <p:sp>
          <p:nvSpPr>
            <p:cNvPr id="31" name="Rectangle 11"/>
            <p:cNvSpPr>
              <a:spLocks noChangeArrowheads="1"/>
            </p:cNvSpPr>
            <p:nvPr/>
          </p:nvSpPr>
          <p:spPr bwMode="auto">
            <a:xfrm>
              <a:off x="1885" y="2475"/>
              <a:ext cx="363" cy="1179"/>
            </a:xfrm>
            <a:prstGeom prst="rect">
              <a:avLst/>
            </a:prstGeom>
            <a:solidFill>
              <a:schemeClr val="accent2"/>
            </a:solidFill>
            <a:ln w="9525" algn="ctr">
              <a:noFill/>
              <a:miter lim="800000"/>
              <a:headEnd/>
              <a:tailEnd/>
            </a:ln>
          </p:spPr>
          <p:txBody>
            <a:bodyPr wrap="none" anchor="ctr"/>
            <a:lstStyle/>
            <a:p>
              <a:pPr algn="l" rtl="0"/>
              <a:endParaRPr lang="ar-SA" b="0"/>
            </a:p>
          </p:txBody>
        </p:sp>
        <p:sp>
          <p:nvSpPr>
            <p:cNvPr id="32" name="Rectangle 12"/>
            <p:cNvSpPr>
              <a:spLocks noChangeArrowheads="1"/>
            </p:cNvSpPr>
            <p:nvPr/>
          </p:nvSpPr>
          <p:spPr bwMode="auto">
            <a:xfrm>
              <a:off x="2880" y="3612"/>
              <a:ext cx="2676" cy="316"/>
            </a:xfrm>
            <a:prstGeom prst="rect">
              <a:avLst/>
            </a:prstGeom>
            <a:noFill/>
            <a:ln w="9525">
              <a:noFill/>
              <a:miter lim="800000"/>
              <a:headEnd/>
              <a:tailEnd/>
            </a:ln>
            <a:effectLst/>
          </p:spPr>
          <p:txBody>
            <a:bodyPr wrap="none" anchor="ctr"/>
            <a:lstStyle/>
            <a:p>
              <a:pPr algn="l" rtl="0" eaLnBrk="0" hangingPunct="0">
                <a:defRPr/>
              </a:pPr>
              <a:r>
                <a:rPr lang="ar-SA" sz="2800" b="0" dirty="0">
                  <a:solidFill>
                    <a:schemeClr val="accent2"/>
                  </a:solidFill>
                  <a:effectLst>
                    <a:outerShdw blurRad="38100" dist="38100" dir="2700000" algn="tl">
                      <a:srgbClr val="FFFFFF"/>
                    </a:outerShdw>
                  </a:effectLst>
                  <a:latin typeface="Times New Roman" pitchFamily="18" charset="0"/>
                  <a:cs typeface="AL-Mateen" pitchFamily="2" charset="-78"/>
                </a:rPr>
                <a:t>المشكلة هي عقبة أمام تحقيق الأهداف</a:t>
              </a:r>
              <a:endParaRPr lang="en-US" sz="2800" b="0" dirty="0">
                <a:solidFill>
                  <a:schemeClr val="accent2"/>
                </a:solidFill>
                <a:effectLst>
                  <a:outerShdw blurRad="38100" dist="38100" dir="2700000" algn="tl">
                    <a:srgbClr val="FFFFFF"/>
                  </a:outerShdw>
                </a:effectLst>
                <a:latin typeface="Times New Roman" pitchFamily="18" charset="0"/>
                <a:cs typeface="AL-Mateen" pitchFamily="2" charset="-78"/>
              </a:endParaRPr>
            </a:p>
          </p:txBody>
        </p:sp>
        <p:sp>
          <p:nvSpPr>
            <p:cNvPr id="33" name="Text Box 16"/>
            <p:cNvSpPr txBox="1">
              <a:spLocks noChangeArrowheads="1"/>
            </p:cNvSpPr>
            <p:nvPr/>
          </p:nvSpPr>
          <p:spPr bwMode="auto">
            <a:xfrm rot="-5400000">
              <a:off x="1644" y="2904"/>
              <a:ext cx="864" cy="327"/>
            </a:xfrm>
            <a:prstGeom prst="rect">
              <a:avLst/>
            </a:prstGeom>
            <a:noFill/>
            <a:ln w="9525" algn="ctr">
              <a:noFill/>
              <a:miter lim="800000"/>
              <a:headEnd/>
              <a:tailEnd/>
            </a:ln>
          </p:spPr>
          <p:txBody>
            <a:bodyPr>
              <a:spAutoFit/>
            </a:bodyPr>
            <a:lstStyle/>
            <a:p>
              <a:pPr algn="l" rtl="0">
                <a:spcBef>
                  <a:spcPct val="50000"/>
                </a:spcBef>
              </a:pPr>
              <a:r>
                <a:rPr lang="ar-SA" sz="2800" b="0">
                  <a:ea typeface="Motken K Farnaz"/>
                  <a:cs typeface="Motken K Farnaz"/>
                </a:rPr>
                <a:t>المشكلة</a:t>
              </a:r>
              <a:endParaRPr lang="en-US" sz="2800" b="0">
                <a:ea typeface="Motken K Farnaz"/>
                <a:cs typeface="Motken K Farnaz"/>
              </a:endParaRPr>
            </a:p>
          </p:txBody>
        </p:sp>
      </p:grpSp>
      <p:pic>
        <p:nvPicPr>
          <p:cNvPr id="17" name="صورة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0000386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33</a:t>
            </a:fld>
            <a:endParaRPr lang="en-US">
              <a:solidFill>
                <a:prstClr val="black">
                  <a:tint val="75000"/>
                </a:prstClr>
              </a:solidFill>
            </a:endParaRPr>
          </a:p>
        </p:txBody>
      </p:sp>
      <p:sp>
        <p:nvSpPr>
          <p:cNvPr id="5" name="Rectangle 1"/>
          <p:cNvSpPr>
            <a:spLocks noChangeArrowheads="1"/>
          </p:cNvSpPr>
          <p:nvPr/>
        </p:nvSpPr>
        <p:spPr bwMode="auto">
          <a:xfrm>
            <a:off x="3518756" y="1844503"/>
            <a:ext cx="4932548" cy="49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127397" indent="3572" algn="just">
              <a:spcBef>
                <a:spcPct val="20000"/>
              </a:spcBef>
              <a:buClr>
                <a:srgbClr val="6B9F25"/>
              </a:buClr>
              <a:buSzPct val="80000"/>
              <a:defRPr/>
            </a:pPr>
            <a:r>
              <a:rPr lang="ar-SA" sz="3200" b="1" dirty="0">
                <a:solidFill>
                  <a:prstClr val="black"/>
                </a:solidFill>
                <a:latin typeface="Traditional Arabic" pitchFamily="18" charset="-78"/>
                <a:cs typeface="Traditional Arabic" pitchFamily="18" charset="-78"/>
              </a:rPr>
              <a:t>لو كان هنا ك مجموعة من الأطفال يلعبون بالقرب من مسارين منفصلين لسكة الحديد أحدهما معطل والآخر لازال يعمل ، وكان هناك طفل واحد يلعب على المسار المعطل ومجموعة أخرى من الأطفال يلعبون على المسار الغير معطل ، وأنت تقف بجور محول اتجاه القطار، ورأيت الأطفال ورأيت القطار قادم وليس أمامك إلا ثواني وتقرر في أي مسار يمكنك أن توجه القطار ؟</a:t>
            </a:r>
          </a:p>
          <a:p>
            <a:pPr marL="214313" indent="-214313" algn="just">
              <a:buFont typeface="Arial" panose="020B0604020202020204" pitchFamily="34" charset="0"/>
              <a:buChar char="•"/>
            </a:pPr>
            <a:endParaRPr lang="en-US" sz="3200" b="1" dirty="0">
              <a:solidFill>
                <a:prstClr val="black"/>
              </a:solidFill>
              <a:latin typeface="Traditional Arabic" pitchFamily="18" charset="-78"/>
              <a:cs typeface="Traditional Arabic" pitchFamily="18"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1754368216"/>
              </p:ext>
            </p:extLst>
          </p:nvPr>
        </p:nvGraphicFramePr>
        <p:xfrm>
          <a:off x="971599" y="548680"/>
          <a:ext cx="6192688" cy="936104"/>
        </p:xfrm>
        <a:graphic>
          <a:graphicData uri="http://schemas.openxmlformats.org/drawingml/2006/table">
            <a:tbl>
              <a:tblPr firstRow="1" firstCol="1" bandRow="1">
                <a:tableStyleId>{74C1A8A3-306A-4EB7-A6B1-4F7E0EB9C5D6}</a:tableStyleId>
              </a:tblPr>
              <a:tblGrid>
                <a:gridCol w="1799266"/>
                <a:gridCol w="1262701"/>
                <a:gridCol w="1161434"/>
                <a:gridCol w="1969287"/>
              </a:tblGrid>
              <a:tr h="425501">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فردي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( 2/1/3 )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510603">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تحديد صفات الخبرة في حل المشكلات</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10" name="Picture 6" descr="aw-003-25"/>
          <p:cNvPicPr>
            <a:picLocks noChangeAspect="1" noChangeArrowheads="1"/>
          </p:cNvPicPr>
          <p:nvPr/>
        </p:nvPicPr>
        <p:blipFill>
          <a:blip r:embed="rId3" cstate="print"/>
          <a:srcRect/>
          <a:stretch>
            <a:fillRect/>
          </a:stretch>
        </p:blipFill>
        <p:spPr bwMode="auto">
          <a:xfrm>
            <a:off x="563435" y="2348880"/>
            <a:ext cx="2418134" cy="3200398"/>
          </a:xfrm>
          <a:prstGeom prst="rect">
            <a:avLst/>
          </a:prstGeom>
          <a:noFill/>
          <a:ln w="9525">
            <a:noFill/>
            <a:miter lim="800000"/>
            <a:headEnd/>
            <a:tailEnd/>
          </a:ln>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9705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34</a:t>
            </a:fld>
            <a:endParaRPr lang="en-US"/>
          </a:p>
        </p:txBody>
      </p:sp>
      <p:sp>
        <p:nvSpPr>
          <p:cNvPr id="13" name="عنوان 1"/>
          <p:cNvSpPr txBox="1">
            <a:spLocks/>
          </p:cNvSpPr>
          <p:nvPr/>
        </p:nvSpPr>
        <p:spPr bwMode="auto">
          <a:xfrm>
            <a:off x="1043608" y="764704"/>
            <a:ext cx="5112568"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smtClean="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الخبرة </a:t>
            </a:r>
            <a:r>
              <a:rPr lang="ar-SA" sz="2800" kern="10" dirty="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في حل المشكلات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pic>
        <p:nvPicPr>
          <p:cNvPr id="3074" name="Picture 2" descr="https://www.corporatetrainingmaterials.com/images/s0201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388072"/>
            <a:ext cx="3312368" cy="4796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رسم تخطيطي 4"/>
          <p:cNvGraphicFramePr/>
          <p:nvPr>
            <p:extLst>
              <p:ext uri="{D42A27DB-BD31-4B8C-83A1-F6EECF244321}">
                <p14:modId xmlns:p14="http://schemas.microsoft.com/office/powerpoint/2010/main" val="2572054355"/>
              </p:ext>
            </p:extLst>
          </p:nvPr>
        </p:nvGraphicFramePr>
        <p:xfrm>
          <a:off x="3563888" y="1340768"/>
          <a:ext cx="5163024"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صورة 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84503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35</a:t>
            </a:fld>
            <a:endParaRPr lang="en-US">
              <a:solidFill>
                <a:prstClr val="black">
                  <a:tint val="75000"/>
                </a:prstClr>
              </a:solidFill>
            </a:endParaRPr>
          </a:p>
        </p:txBody>
      </p:sp>
      <p:sp>
        <p:nvSpPr>
          <p:cNvPr id="5" name="Rectangle 1"/>
          <p:cNvSpPr>
            <a:spLocks noChangeArrowheads="1"/>
          </p:cNvSpPr>
          <p:nvPr/>
        </p:nvSpPr>
        <p:spPr bwMode="auto">
          <a:xfrm>
            <a:off x="4034197" y="2204864"/>
            <a:ext cx="4428492"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lnSpc>
                <a:spcPct val="150000"/>
              </a:lnSpc>
            </a:pPr>
            <a:r>
              <a:rPr lang="ar-SA" sz="2800" b="1" dirty="0">
                <a:solidFill>
                  <a:srgbClr val="C00000"/>
                </a:solidFill>
                <a:cs typeface="PT Bold Heading" panose="02010400000000000000" pitchFamily="2" charset="-78"/>
              </a:rPr>
              <a:t>بالتعاون مع أعضاء فريقك المتميز حدد أبرز المشكلات التي يواجهها الطلاب بالمدرسة . وكيف يتم التعامل مع المشكلات .</a:t>
            </a:r>
            <a:endParaRPr lang="en-US" sz="2800" b="1" dirty="0">
              <a:solidFill>
                <a:srgbClr val="C00000"/>
              </a:solidFill>
              <a:cs typeface="PT Bold Heading" panose="02010400000000000000"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2354333734"/>
              </p:ext>
            </p:extLst>
          </p:nvPr>
        </p:nvGraphicFramePr>
        <p:xfrm>
          <a:off x="1115616" y="620688"/>
          <a:ext cx="6048671" cy="936104"/>
        </p:xfrm>
        <a:graphic>
          <a:graphicData uri="http://schemas.openxmlformats.org/drawingml/2006/table">
            <a:tbl>
              <a:tblPr firstRow="1" firstCol="1" bandRow="1">
                <a:tableStyleId>{74C1A8A3-306A-4EB7-A6B1-4F7E0EB9C5D6}</a:tableStyleId>
              </a:tblPr>
              <a:tblGrid>
                <a:gridCol w="1757422"/>
                <a:gridCol w="1233335"/>
                <a:gridCol w="1134424"/>
                <a:gridCol w="1923490"/>
              </a:tblGrid>
              <a:tr h="425501">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جماعي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( 3/1/3 )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510603">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تحديد أبرز المشكلات التي تواجه الطلاب بالمدرسة</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7" name="Picture 2" descr="http://lyrics-words.com/wp-content/uploads/sch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807" y="2420888"/>
            <a:ext cx="285750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667929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36</a:t>
            </a:fld>
            <a:endParaRPr lang="en-US"/>
          </a:p>
        </p:txBody>
      </p:sp>
      <p:sp>
        <p:nvSpPr>
          <p:cNvPr id="13" name="عنوان 1"/>
          <p:cNvSpPr txBox="1">
            <a:spLocks/>
          </p:cNvSpPr>
          <p:nvPr/>
        </p:nvSpPr>
        <p:spPr bwMode="auto">
          <a:xfrm>
            <a:off x="4193958" y="458670"/>
            <a:ext cx="354639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طرق حل المشكلات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66" name="Freeform 32"/>
          <p:cNvSpPr>
            <a:spLocks/>
          </p:cNvSpPr>
          <p:nvPr/>
        </p:nvSpPr>
        <p:spPr bwMode="auto">
          <a:xfrm flipH="1">
            <a:off x="6715125" y="1233589"/>
            <a:ext cx="208936" cy="5021931"/>
          </a:xfrm>
          <a:custGeom>
            <a:avLst/>
            <a:gdLst>
              <a:gd name="T0" fmla="*/ 2147483647 w 168"/>
              <a:gd name="T1" fmla="*/ 2147483647 h 4038"/>
              <a:gd name="T2" fmla="*/ 2147483647 w 168"/>
              <a:gd name="T3" fmla="*/ 2147483647 h 4038"/>
              <a:gd name="T4" fmla="*/ 0 w 168"/>
              <a:gd name="T5" fmla="*/ 0 h 4038"/>
              <a:gd name="T6" fmla="*/ 0 w 168"/>
              <a:gd name="T7" fmla="*/ 2147483647 h 4038"/>
              <a:gd name="T8" fmla="*/ 2147483647 w 168"/>
              <a:gd name="T9" fmla="*/ 2147483647 h 4038"/>
              <a:gd name="T10" fmla="*/ 0 60000 65536"/>
              <a:gd name="T11" fmla="*/ 0 60000 65536"/>
              <a:gd name="T12" fmla="*/ 0 60000 65536"/>
              <a:gd name="T13" fmla="*/ 0 60000 65536"/>
              <a:gd name="T14" fmla="*/ 0 60000 65536"/>
              <a:gd name="T15" fmla="*/ 0 w 168"/>
              <a:gd name="T16" fmla="*/ 0 h 4038"/>
              <a:gd name="T17" fmla="*/ 168 w 168"/>
              <a:gd name="T18" fmla="*/ 4038 h 4038"/>
            </a:gdLst>
            <a:ahLst/>
            <a:cxnLst>
              <a:cxn ang="T10">
                <a:pos x="T0" y="T1"/>
              </a:cxn>
              <a:cxn ang="T11">
                <a:pos x="T2" y="T3"/>
              </a:cxn>
              <a:cxn ang="T12">
                <a:pos x="T4" y="T5"/>
              </a:cxn>
              <a:cxn ang="T13">
                <a:pos x="T6" y="T7"/>
              </a:cxn>
              <a:cxn ang="T14">
                <a:pos x="T8" y="T9"/>
              </a:cxn>
            </a:cxnLst>
            <a:rect l="T15" t="T16" r="T17" b="T18"/>
            <a:pathLst>
              <a:path w="168" h="4038">
                <a:moveTo>
                  <a:pt x="168" y="4038"/>
                </a:moveTo>
                <a:lnTo>
                  <a:pt x="168" y="11"/>
                </a:lnTo>
                <a:lnTo>
                  <a:pt x="0" y="0"/>
                </a:lnTo>
                <a:lnTo>
                  <a:pt x="0" y="4038"/>
                </a:lnTo>
                <a:lnTo>
                  <a:pt x="168" y="4038"/>
                </a:lnTo>
                <a:close/>
              </a:path>
            </a:pathLst>
          </a:custGeom>
          <a:solidFill>
            <a:srgbClr val="850202"/>
          </a:solidFill>
          <a:ln w="0">
            <a:solidFill>
              <a:srgbClr val="000000"/>
            </a:solidFill>
            <a:round/>
            <a:headEnd/>
            <a:tailEnd/>
          </a:ln>
        </p:spPr>
        <p:txBody>
          <a:bodyPr/>
          <a:lstStyle/>
          <a:p>
            <a:pPr algn="l" rtl="0"/>
            <a:endParaRPr lang="ar-SA" sz="1400" b="0"/>
          </a:p>
        </p:txBody>
      </p:sp>
      <p:grpSp>
        <p:nvGrpSpPr>
          <p:cNvPr id="3" name="Group 33"/>
          <p:cNvGrpSpPr>
            <a:grpSpLocks/>
          </p:cNvGrpSpPr>
          <p:nvPr/>
        </p:nvGrpSpPr>
        <p:grpSpPr bwMode="auto">
          <a:xfrm>
            <a:off x="5695950" y="965302"/>
            <a:ext cx="2477386" cy="5372646"/>
            <a:chOff x="3768" y="0"/>
            <a:chExt cx="1992" cy="4320"/>
          </a:xfrm>
        </p:grpSpPr>
        <p:sp>
          <p:nvSpPr>
            <p:cNvPr id="68" name="AutoShape 34"/>
            <p:cNvSpPr>
              <a:spLocks noChangeAspect="1" noChangeArrowheads="1" noTextEdit="1"/>
            </p:cNvSpPr>
            <p:nvPr/>
          </p:nvSpPr>
          <p:spPr bwMode="auto">
            <a:xfrm flipH="1">
              <a:off x="3768" y="0"/>
              <a:ext cx="1992" cy="4320"/>
            </a:xfrm>
            <a:prstGeom prst="rect">
              <a:avLst/>
            </a:prstGeom>
            <a:noFill/>
            <a:ln w="9525">
              <a:noFill/>
              <a:miter lim="800000"/>
              <a:headEnd/>
              <a:tailEnd/>
            </a:ln>
          </p:spPr>
          <p:txBody>
            <a:bodyPr/>
            <a:lstStyle/>
            <a:p>
              <a:endParaRPr lang="ar-SA" sz="1400"/>
            </a:p>
          </p:txBody>
        </p:sp>
        <p:sp>
          <p:nvSpPr>
            <p:cNvPr id="69" name="Freeform 35"/>
            <p:cNvSpPr>
              <a:spLocks/>
            </p:cNvSpPr>
            <p:nvPr/>
          </p:nvSpPr>
          <p:spPr bwMode="auto">
            <a:xfrm flipH="1">
              <a:off x="3795" y="1382"/>
              <a:ext cx="168" cy="310"/>
            </a:xfrm>
            <a:custGeom>
              <a:avLst/>
              <a:gdLst>
                <a:gd name="T0" fmla="*/ 0 w 168"/>
                <a:gd name="T1" fmla="*/ 146 h 310"/>
                <a:gd name="T2" fmla="*/ 168 w 168"/>
                <a:gd name="T3" fmla="*/ 186 h 310"/>
                <a:gd name="T4" fmla="*/ 49 w 168"/>
                <a:gd name="T5" fmla="*/ 22 h 310"/>
                <a:gd name="T6" fmla="*/ 93 w 168"/>
                <a:gd name="T7" fmla="*/ 310 h 310"/>
                <a:gd name="T8" fmla="*/ 160 w 168"/>
                <a:gd name="T9" fmla="*/ 0 h 310"/>
                <a:gd name="T10" fmla="*/ 18 w 168"/>
                <a:gd name="T11" fmla="*/ 146 h 310"/>
                <a:gd name="T12" fmla="*/ 0 w 168"/>
                <a:gd name="T13" fmla="*/ 146 h 310"/>
                <a:gd name="T14" fmla="*/ 0 w 168"/>
                <a:gd name="T15" fmla="*/ 146 h 310"/>
                <a:gd name="T16" fmla="*/ 0 w 168"/>
                <a:gd name="T17" fmla="*/ 146 h 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310"/>
                <a:gd name="T29" fmla="*/ 168 w 168"/>
                <a:gd name="T30" fmla="*/ 310 h 3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310">
                  <a:moveTo>
                    <a:pt x="0" y="146"/>
                  </a:moveTo>
                  <a:lnTo>
                    <a:pt x="168" y="186"/>
                  </a:lnTo>
                  <a:lnTo>
                    <a:pt x="49" y="22"/>
                  </a:lnTo>
                  <a:lnTo>
                    <a:pt x="93" y="310"/>
                  </a:lnTo>
                  <a:lnTo>
                    <a:pt x="160" y="0"/>
                  </a:lnTo>
                  <a:lnTo>
                    <a:pt x="18" y="146"/>
                  </a:lnTo>
                  <a:lnTo>
                    <a:pt x="0" y="146"/>
                  </a:lnTo>
                </a:path>
              </a:pathLst>
            </a:custGeom>
            <a:noFill/>
            <a:ln w="0">
              <a:solidFill>
                <a:srgbClr val="FFFF14"/>
              </a:solidFill>
              <a:round/>
              <a:headEnd/>
              <a:tailEnd/>
            </a:ln>
          </p:spPr>
          <p:txBody>
            <a:bodyPr/>
            <a:lstStyle/>
            <a:p>
              <a:pPr algn="l" rtl="0"/>
              <a:endParaRPr lang="ar-SA" sz="1400" b="0"/>
            </a:p>
          </p:txBody>
        </p:sp>
        <p:sp>
          <p:nvSpPr>
            <p:cNvPr id="70" name="Freeform 36"/>
            <p:cNvSpPr>
              <a:spLocks/>
            </p:cNvSpPr>
            <p:nvPr/>
          </p:nvSpPr>
          <p:spPr bwMode="auto">
            <a:xfrm flipH="1">
              <a:off x="3888" y="1444"/>
              <a:ext cx="668" cy="812"/>
            </a:xfrm>
            <a:custGeom>
              <a:avLst/>
              <a:gdLst>
                <a:gd name="T0" fmla="*/ 0 w 668"/>
                <a:gd name="T1" fmla="*/ 0 h 812"/>
                <a:gd name="T2" fmla="*/ 580 w 668"/>
                <a:gd name="T3" fmla="*/ 705 h 812"/>
                <a:gd name="T4" fmla="*/ 598 w 668"/>
                <a:gd name="T5" fmla="*/ 727 h 812"/>
                <a:gd name="T6" fmla="*/ 611 w 668"/>
                <a:gd name="T7" fmla="*/ 744 h 812"/>
                <a:gd name="T8" fmla="*/ 624 w 668"/>
                <a:gd name="T9" fmla="*/ 761 h 812"/>
                <a:gd name="T10" fmla="*/ 637 w 668"/>
                <a:gd name="T11" fmla="*/ 772 h 812"/>
                <a:gd name="T12" fmla="*/ 646 w 668"/>
                <a:gd name="T13" fmla="*/ 784 h 812"/>
                <a:gd name="T14" fmla="*/ 651 w 668"/>
                <a:gd name="T15" fmla="*/ 795 h 812"/>
                <a:gd name="T16" fmla="*/ 660 w 668"/>
                <a:gd name="T17" fmla="*/ 801 h 812"/>
                <a:gd name="T18" fmla="*/ 664 w 668"/>
                <a:gd name="T19" fmla="*/ 806 h 812"/>
                <a:gd name="T20" fmla="*/ 664 w 668"/>
                <a:gd name="T21" fmla="*/ 812 h 812"/>
                <a:gd name="T22" fmla="*/ 668 w 668"/>
                <a:gd name="T23" fmla="*/ 812 h 812"/>
                <a:gd name="T24" fmla="*/ 668 w 668"/>
                <a:gd name="T25" fmla="*/ 812 h 812"/>
                <a:gd name="T26" fmla="*/ 668 w 668"/>
                <a:gd name="T27" fmla="*/ 812 h 812"/>
                <a:gd name="T28" fmla="*/ 668 w 668"/>
                <a:gd name="T29" fmla="*/ 812 h 812"/>
                <a:gd name="T30" fmla="*/ 668 w 668"/>
                <a:gd name="T31" fmla="*/ 812 h 812"/>
                <a:gd name="T32" fmla="*/ 668 w 668"/>
                <a:gd name="T33" fmla="*/ 812 h 812"/>
                <a:gd name="T34" fmla="*/ 668 w 668"/>
                <a:gd name="T35" fmla="*/ 812 h 812"/>
                <a:gd name="T36" fmla="*/ 664 w 668"/>
                <a:gd name="T37" fmla="*/ 806 h 812"/>
                <a:gd name="T38" fmla="*/ 655 w 668"/>
                <a:gd name="T39" fmla="*/ 801 h 812"/>
                <a:gd name="T40" fmla="*/ 646 w 668"/>
                <a:gd name="T41" fmla="*/ 784 h 812"/>
                <a:gd name="T42" fmla="*/ 629 w 668"/>
                <a:gd name="T43" fmla="*/ 761 h 812"/>
                <a:gd name="T44" fmla="*/ 602 w 668"/>
                <a:gd name="T45" fmla="*/ 733 h 812"/>
                <a:gd name="T46" fmla="*/ 567 w 668"/>
                <a:gd name="T47" fmla="*/ 688 h 812"/>
                <a:gd name="T48" fmla="*/ 527 w 668"/>
                <a:gd name="T49" fmla="*/ 637 h 812"/>
                <a:gd name="T50" fmla="*/ 469 w 668"/>
                <a:gd name="T51" fmla="*/ 575 h 812"/>
                <a:gd name="T52" fmla="*/ 407 w 668"/>
                <a:gd name="T53" fmla="*/ 490 h 812"/>
                <a:gd name="T54" fmla="*/ 328 w 668"/>
                <a:gd name="T55" fmla="*/ 395 h 812"/>
                <a:gd name="T56" fmla="*/ 235 w 668"/>
                <a:gd name="T57" fmla="*/ 282 h 812"/>
                <a:gd name="T58" fmla="*/ 124 w 668"/>
                <a:gd name="T59" fmla="*/ 152 h 812"/>
                <a:gd name="T60" fmla="*/ 0 w 668"/>
                <a:gd name="T61" fmla="*/ 0 h 812"/>
                <a:gd name="T62" fmla="*/ 0 w 668"/>
                <a:gd name="T63" fmla="*/ 0 h 812"/>
                <a:gd name="T64" fmla="*/ 0 w 668"/>
                <a:gd name="T65" fmla="*/ 0 h 8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8"/>
                <a:gd name="T100" fmla="*/ 0 h 812"/>
                <a:gd name="T101" fmla="*/ 668 w 668"/>
                <a:gd name="T102" fmla="*/ 812 h 8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8" h="812">
                  <a:moveTo>
                    <a:pt x="0" y="0"/>
                  </a:moveTo>
                  <a:lnTo>
                    <a:pt x="580" y="705"/>
                  </a:lnTo>
                  <a:lnTo>
                    <a:pt x="598" y="727"/>
                  </a:lnTo>
                  <a:lnTo>
                    <a:pt x="611" y="744"/>
                  </a:lnTo>
                  <a:lnTo>
                    <a:pt x="624" y="761"/>
                  </a:lnTo>
                  <a:lnTo>
                    <a:pt x="637" y="772"/>
                  </a:lnTo>
                  <a:lnTo>
                    <a:pt x="646" y="784"/>
                  </a:lnTo>
                  <a:lnTo>
                    <a:pt x="651" y="795"/>
                  </a:lnTo>
                  <a:lnTo>
                    <a:pt x="660" y="801"/>
                  </a:lnTo>
                  <a:lnTo>
                    <a:pt x="664" y="806"/>
                  </a:lnTo>
                  <a:lnTo>
                    <a:pt x="664" y="812"/>
                  </a:lnTo>
                  <a:lnTo>
                    <a:pt x="668" y="812"/>
                  </a:lnTo>
                  <a:lnTo>
                    <a:pt x="664" y="806"/>
                  </a:lnTo>
                  <a:lnTo>
                    <a:pt x="655" y="801"/>
                  </a:lnTo>
                  <a:lnTo>
                    <a:pt x="646" y="784"/>
                  </a:lnTo>
                  <a:lnTo>
                    <a:pt x="629" y="761"/>
                  </a:lnTo>
                  <a:lnTo>
                    <a:pt x="602" y="733"/>
                  </a:lnTo>
                  <a:lnTo>
                    <a:pt x="567" y="688"/>
                  </a:lnTo>
                  <a:lnTo>
                    <a:pt x="527" y="637"/>
                  </a:lnTo>
                  <a:lnTo>
                    <a:pt x="469" y="575"/>
                  </a:lnTo>
                  <a:lnTo>
                    <a:pt x="407" y="490"/>
                  </a:lnTo>
                  <a:lnTo>
                    <a:pt x="328" y="395"/>
                  </a:lnTo>
                  <a:lnTo>
                    <a:pt x="235" y="282"/>
                  </a:lnTo>
                  <a:lnTo>
                    <a:pt x="124" y="152"/>
                  </a:lnTo>
                  <a:lnTo>
                    <a:pt x="0" y="0"/>
                  </a:lnTo>
                </a:path>
              </a:pathLst>
            </a:custGeom>
            <a:noFill/>
            <a:ln w="0">
              <a:solidFill>
                <a:srgbClr val="FF0016"/>
              </a:solidFill>
              <a:round/>
              <a:headEnd/>
              <a:tailEnd/>
            </a:ln>
          </p:spPr>
          <p:txBody>
            <a:bodyPr/>
            <a:lstStyle/>
            <a:p>
              <a:pPr algn="l" rtl="0"/>
              <a:endParaRPr lang="ar-SA" sz="1400" b="0"/>
            </a:p>
          </p:txBody>
        </p:sp>
        <p:sp>
          <p:nvSpPr>
            <p:cNvPr id="71" name="Freeform 37"/>
            <p:cNvSpPr>
              <a:spLocks/>
            </p:cNvSpPr>
            <p:nvPr/>
          </p:nvSpPr>
          <p:spPr bwMode="auto">
            <a:xfrm flipH="1">
              <a:off x="4171" y="1308"/>
              <a:ext cx="358" cy="187"/>
            </a:xfrm>
            <a:custGeom>
              <a:avLst/>
              <a:gdLst>
                <a:gd name="T0" fmla="*/ 0 w 358"/>
                <a:gd name="T1" fmla="*/ 0 h 187"/>
                <a:gd name="T2" fmla="*/ 309 w 358"/>
                <a:gd name="T3" fmla="*/ 158 h 187"/>
                <a:gd name="T4" fmla="*/ 318 w 358"/>
                <a:gd name="T5" fmla="*/ 164 h 187"/>
                <a:gd name="T6" fmla="*/ 327 w 358"/>
                <a:gd name="T7" fmla="*/ 170 h 187"/>
                <a:gd name="T8" fmla="*/ 336 w 358"/>
                <a:gd name="T9" fmla="*/ 170 h 187"/>
                <a:gd name="T10" fmla="*/ 340 w 358"/>
                <a:gd name="T11" fmla="*/ 175 h 187"/>
                <a:gd name="T12" fmla="*/ 345 w 358"/>
                <a:gd name="T13" fmla="*/ 175 h 187"/>
                <a:gd name="T14" fmla="*/ 349 w 358"/>
                <a:gd name="T15" fmla="*/ 181 h 187"/>
                <a:gd name="T16" fmla="*/ 354 w 358"/>
                <a:gd name="T17" fmla="*/ 181 h 187"/>
                <a:gd name="T18" fmla="*/ 354 w 358"/>
                <a:gd name="T19" fmla="*/ 181 h 187"/>
                <a:gd name="T20" fmla="*/ 358 w 358"/>
                <a:gd name="T21" fmla="*/ 181 h 187"/>
                <a:gd name="T22" fmla="*/ 358 w 358"/>
                <a:gd name="T23" fmla="*/ 181 h 187"/>
                <a:gd name="T24" fmla="*/ 358 w 358"/>
                <a:gd name="T25" fmla="*/ 181 h 187"/>
                <a:gd name="T26" fmla="*/ 358 w 358"/>
                <a:gd name="T27" fmla="*/ 181 h 187"/>
                <a:gd name="T28" fmla="*/ 358 w 358"/>
                <a:gd name="T29" fmla="*/ 181 h 187"/>
                <a:gd name="T30" fmla="*/ 358 w 358"/>
                <a:gd name="T31" fmla="*/ 187 h 187"/>
                <a:gd name="T32" fmla="*/ 358 w 358"/>
                <a:gd name="T33" fmla="*/ 181 h 187"/>
                <a:gd name="T34" fmla="*/ 358 w 358"/>
                <a:gd name="T35" fmla="*/ 181 h 187"/>
                <a:gd name="T36" fmla="*/ 354 w 358"/>
                <a:gd name="T37" fmla="*/ 181 h 187"/>
                <a:gd name="T38" fmla="*/ 349 w 358"/>
                <a:gd name="T39" fmla="*/ 181 h 187"/>
                <a:gd name="T40" fmla="*/ 345 w 358"/>
                <a:gd name="T41" fmla="*/ 175 h 187"/>
                <a:gd name="T42" fmla="*/ 336 w 358"/>
                <a:gd name="T43" fmla="*/ 170 h 187"/>
                <a:gd name="T44" fmla="*/ 323 w 358"/>
                <a:gd name="T45" fmla="*/ 164 h 187"/>
                <a:gd name="T46" fmla="*/ 305 w 358"/>
                <a:gd name="T47" fmla="*/ 153 h 187"/>
                <a:gd name="T48" fmla="*/ 278 w 358"/>
                <a:gd name="T49" fmla="*/ 141 h 187"/>
                <a:gd name="T50" fmla="*/ 252 w 358"/>
                <a:gd name="T51" fmla="*/ 130 h 187"/>
                <a:gd name="T52" fmla="*/ 217 w 358"/>
                <a:gd name="T53" fmla="*/ 113 h 187"/>
                <a:gd name="T54" fmla="*/ 172 w 358"/>
                <a:gd name="T55" fmla="*/ 91 h 187"/>
                <a:gd name="T56" fmla="*/ 124 w 358"/>
                <a:gd name="T57" fmla="*/ 62 h 187"/>
                <a:gd name="T58" fmla="*/ 66 w 358"/>
                <a:gd name="T59" fmla="*/ 34 h 187"/>
                <a:gd name="T60" fmla="*/ 0 w 358"/>
                <a:gd name="T61" fmla="*/ 0 h 187"/>
                <a:gd name="T62" fmla="*/ 0 w 358"/>
                <a:gd name="T63" fmla="*/ 0 h 187"/>
                <a:gd name="T64" fmla="*/ 0 w 358"/>
                <a:gd name="T65" fmla="*/ 0 h 1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8"/>
                <a:gd name="T100" fmla="*/ 0 h 187"/>
                <a:gd name="T101" fmla="*/ 358 w 358"/>
                <a:gd name="T102" fmla="*/ 187 h 1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8" h="187">
                  <a:moveTo>
                    <a:pt x="0" y="0"/>
                  </a:moveTo>
                  <a:lnTo>
                    <a:pt x="309" y="158"/>
                  </a:lnTo>
                  <a:lnTo>
                    <a:pt x="318" y="164"/>
                  </a:lnTo>
                  <a:lnTo>
                    <a:pt x="327" y="170"/>
                  </a:lnTo>
                  <a:lnTo>
                    <a:pt x="336" y="170"/>
                  </a:lnTo>
                  <a:lnTo>
                    <a:pt x="340" y="175"/>
                  </a:lnTo>
                  <a:lnTo>
                    <a:pt x="345" y="175"/>
                  </a:lnTo>
                  <a:lnTo>
                    <a:pt x="349" y="181"/>
                  </a:lnTo>
                  <a:lnTo>
                    <a:pt x="354" y="181"/>
                  </a:lnTo>
                  <a:lnTo>
                    <a:pt x="358" y="181"/>
                  </a:lnTo>
                  <a:lnTo>
                    <a:pt x="358" y="187"/>
                  </a:lnTo>
                  <a:lnTo>
                    <a:pt x="358" y="181"/>
                  </a:lnTo>
                  <a:lnTo>
                    <a:pt x="354" y="181"/>
                  </a:lnTo>
                  <a:lnTo>
                    <a:pt x="349" y="181"/>
                  </a:lnTo>
                  <a:lnTo>
                    <a:pt x="345" y="175"/>
                  </a:lnTo>
                  <a:lnTo>
                    <a:pt x="336" y="170"/>
                  </a:lnTo>
                  <a:lnTo>
                    <a:pt x="323" y="164"/>
                  </a:lnTo>
                  <a:lnTo>
                    <a:pt x="305" y="153"/>
                  </a:lnTo>
                  <a:lnTo>
                    <a:pt x="278" y="141"/>
                  </a:lnTo>
                  <a:lnTo>
                    <a:pt x="252" y="130"/>
                  </a:lnTo>
                  <a:lnTo>
                    <a:pt x="217" y="113"/>
                  </a:lnTo>
                  <a:lnTo>
                    <a:pt x="172" y="91"/>
                  </a:lnTo>
                  <a:lnTo>
                    <a:pt x="124" y="62"/>
                  </a:lnTo>
                  <a:lnTo>
                    <a:pt x="66" y="34"/>
                  </a:lnTo>
                  <a:lnTo>
                    <a:pt x="0" y="0"/>
                  </a:lnTo>
                </a:path>
              </a:pathLst>
            </a:custGeom>
            <a:noFill/>
            <a:ln w="0">
              <a:solidFill>
                <a:srgbClr val="FF0016"/>
              </a:solidFill>
              <a:round/>
              <a:headEnd/>
              <a:tailEnd/>
            </a:ln>
          </p:spPr>
          <p:txBody>
            <a:bodyPr/>
            <a:lstStyle/>
            <a:p>
              <a:pPr algn="l" rtl="0"/>
              <a:endParaRPr lang="ar-SA" sz="1400" b="0"/>
            </a:p>
          </p:txBody>
        </p:sp>
        <p:sp>
          <p:nvSpPr>
            <p:cNvPr id="72" name="Freeform 38"/>
            <p:cNvSpPr>
              <a:spLocks/>
            </p:cNvSpPr>
            <p:nvPr/>
          </p:nvSpPr>
          <p:spPr bwMode="auto">
            <a:xfrm flipH="1">
              <a:off x="3803" y="1122"/>
              <a:ext cx="735" cy="34"/>
            </a:xfrm>
            <a:custGeom>
              <a:avLst/>
              <a:gdLst>
                <a:gd name="T0" fmla="*/ 0 w 735"/>
                <a:gd name="T1" fmla="*/ 34 h 34"/>
                <a:gd name="T2" fmla="*/ 637 w 735"/>
                <a:gd name="T3" fmla="*/ 6 h 34"/>
                <a:gd name="T4" fmla="*/ 655 w 735"/>
                <a:gd name="T5" fmla="*/ 6 h 34"/>
                <a:gd name="T6" fmla="*/ 673 w 735"/>
                <a:gd name="T7" fmla="*/ 0 h 34"/>
                <a:gd name="T8" fmla="*/ 686 w 735"/>
                <a:gd name="T9" fmla="*/ 0 h 34"/>
                <a:gd name="T10" fmla="*/ 699 w 735"/>
                <a:gd name="T11" fmla="*/ 0 h 34"/>
                <a:gd name="T12" fmla="*/ 708 w 735"/>
                <a:gd name="T13" fmla="*/ 0 h 34"/>
                <a:gd name="T14" fmla="*/ 717 w 735"/>
                <a:gd name="T15" fmla="*/ 0 h 34"/>
                <a:gd name="T16" fmla="*/ 721 w 735"/>
                <a:gd name="T17" fmla="*/ 0 h 34"/>
                <a:gd name="T18" fmla="*/ 726 w 735"/>
                <a:gd name="T19" fmla="*/ 0 h 34"/>
                <a:gd name="T20" fmla="*/ 730 w 735"/>
                <a:gd name="T21" fmla="*/ 0 h 34"/>
                <a:gd name="T22" fmla="*/ 735 w 735"/>
                <a:gd name="T23" fmla="*/ 0 h 34"/>
                <a:gd name="T24" fmla="*/ 735 w 735"/>
                <a:gd name="T25" fmla="*/ 0 h 34"/>
                <a:gd name="T26" fmla="*/ 735 w 735"/>
                <a:gd name="T27" fmla="*/ 0 h 34"/>
                <a:gd name="T28" fmla="*/ 735 w 735"/>
                <a:gd name="T29" fmla="*/ 0 h 34"/>
                <a:gd name="T30" fmla="*/ 735 w 735"/>
                <a:gd name="T31" fmla="*/ 0 h 34"/>
                <a:gd name="T32" fmla="*/ 735 w 735"/>
                <a:gd name="T33" fmla="*/ 0 h 34"/>
                <a:gd name="T34" fmla="*/ 735 w 735"/>
                <a:gd name="T35" fmla="*/ 0 h 34"/>
                <a:gd name="T36" fmla="*/ 730 w 735"/>
                <a:gd name="T37" fmla="*/ 0 h 34"/>
                <a:gd name="T38" fmla="*/ 721 w 735"/>
                <a:gd name="T39" fmla="*/ 0 h 34"/>
                <a:gd name="T40" fmla="*/ 708 w 735"/>
                <a:gd name="T41" fmla="*/ 0 h 34"/>
                <a:gd name="T42" fmla="*/ 686 w 735"/>
                <a:gd name="T43" fmla="*/ 0 h 34"/>
                <a:gd name="T44" fmla="*/ 659 w 735"/>
                <a:gd name="T45" fmla="*/ 6 h 34"/>
                <a:gd name="T46" fmla="*/ 624 w 735"/>
                <a:gd name="T47" fmla="*/ 6 h 34"/>
                <a:gd name="T48" fmla="*/ 575 w 735"/>
                <a:gd name="T49" fmla="*/ 6 h 34"/>
                <a:gd name="T50" fmla="*/ 518 w 735"/>
                <a:gd name="T51" fmla="*/ 12 h 34"/>
                <a:gd name="T52" fmla="*/ 447 w 735"/>
                <a:gd name="T53" fmla="*/ 12 h 34"/>
                <a:gd name="T54" fmla="*/ 358 w 735"/>
                <a:gd name="T55" fmla="*/ 17 h 34"/>
                <a:gd name="T56" fmla="*/ 257 w 735"/>
                <a:gd name="T57" fmla="*/ 23 h 34"/>
                <a:gd name="T58" fmla="*/ 137 w 735"/>
                <a:gd name="T59" fmla="*/ 28 h 34"/>
                <a:gd name="T60" fmla="*/ 0 w 735"/>
                <a:gd name="T61" fmla="*/ 34 h 34"/>
                <a:gd name="T62" fmla="*/ 0 w 735"/>
                <a:gd name="T63" fmla="*/ 34 h 34"/>
                <a:gd name="T64" fmla="*/ 0 w 735"/>
                <a:gd name="T65" fmla="*/ 34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5"/>
                <a:gd name="T100" fmla="*/ 0 h 34"/>
                <a:gd name="T101" fmla="*/ 735 w 735"/>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5" h="34">
                  <a:moveTo>
                    <a:pt x="0" y="34"/>
                  </a:moveTo>
                  <a:lnTo>
                    <a:pt x="637" y="6"/>
                  </a:lnTo>
                  <a:lnTo>
                    <a:pt x="655" y="6"/>
                  </a:lnTo>
                  <a:lnTo>
                    <a:pt x="673" y="0"/>
                  </a:lnTo>
                  <a:lnTo>
                    <a:pt x="686" y="0"/>
                  </a:lnTo>
                  <a:lnTo>
                    <a:pt x="699" y="0"/>
                  </a:lnTo>
                  <a:lnTo>
                    <a:pt x="708" y="0"/>
                  </a:lnTo>
                  <a:lnTo>
                    <a:pt x="717" y="0"/>
                  </a:lnTo>
                  <a:lnTo>
                    <a:pt x="721" y="0"/>
                  </a:lnTo>
                  <a:lnTo>
                    <a:pt x="726" y="0"/>
                  </a:lnTo>
                  <a:lnTo>
                    <a:pt x="730" y="0"/>
                  </a:lnTo>
                  <a:lnTo>
                    <a:pt x="735" y="0"/>
                  </a:lnTo>
                  <a:lnTo>
                    <a:pt x="730" y="0"/>
                  </a:lnTo>
                  <a:lnTo>
                    <a:pt x="721" y="0"/>
                  </a:lnTo>
                  <a:lnTo>
                    <a:pt x="708" y="0"/>
                  </a:lnTo>
                  <a:lnTo>
                    <a:pt x="686" y="0"/>
                  </a:lnTo>
                  <a:lnTo>
                    <a:pt x="659" y="6"/>
                  </a:lnTo>
                  <a:lnTo>
                    <a:pt x="624" y="6"/>
                  </a:lnTo>
                  <a:lnTo>
                    <a:pt x="575" y="6"/>
                  </a:lnTo>
                  <a:lnTo>
                    <a:pt x="518" y="12"/>
                  </a:lnTo>
                  <a:lnTo>
                    <a:pt x="447" y="12"/>
                  </a:lnTo>
                  <a:lnTo>
                    <a:pt x="358" y="17"/>
                  </a:lnTo>
                  <a:lnTo>
                    <a:pt x="257" y="23"/>
                  </a:lnTo>
                  <a:lnTo>
                    <a:pt x="137" y="28"/>
                  </a:lnTo>
                  <a:lnTo>
                    <a:pt x="0" y="34"/>
                  </a:lnTo>
                </a:path>
              </a:pathLst>
            </a:custGeom>
            <a:noFill/>
            <a:ln w="0">
              <a:solidFill>
                <a:srgbClr val="FF0016"/>
              </a:solidFill>
              <a:round/>
              <a:headEnd/>
              <a:tailEnd/>
            </a:ln>
          </p:spPr>
          <p:txBody>
            <a:bodyPr/>
            <a:lstStyle/>
            <a:p>
              <a:pPr algn="l" rtl="0"/>
              <a:endParaRPr lang="ar-SA" sz="1400" b="0"/>
            </a:p>
          </p:txBody>
        </p:sp>
        <p:sp>
          <p:nvSpPr>
            <p:cNvPr id="73" name="Freeform 39"/>
            <p:cNvSpPr>
              <a:spLocks/>
            </p:cNvSpPr>
            <p:nvPr/>
          </p:nvSpPr>
          <p:spPr bwMode="auto">
            <a:xfrm flipH="1">
              <a:off x="3879" y="462"/>
              <a:ext cx="650" cy="570"/>
            </a:xfrm>
            <a:custGeom>
              <a:avLst/>
              <a:gdLst>
                <a:gd name="T0" fmla="*/ 0 w 650"/>
                <a:gd name="T1" fmla="*/ 570 h 570"/>
                <a:gd name="T2" fmla="*/ 562 w 650"/>
                <a:gd name="T3" fmla="*/ 79 h 570"/>
                <a:gd name="T4" fmla="*/ 580 w 650"/>
                <a:gd name="T5" fmla="*/ 62 h 570"/>
                <a:gd name="T6" fmla="*/ 597 w 650"/>
                <a:gd name="T7" fmla="*/ 51 h 570"/>
                <a:gd name="T8" fmla="*/ 606 w 650"/>
                <a:gd name="T9" fmla="*/ 40 h 570"/>
                <a:gd name="T10" fmla="*/ 619 w 650"/>
                <a:gd name="T11" fmla="*/ 34 h 570"/>
                <a:gd name="T12" fmla="*/ 628 w 650"/>
                <a:gd name="T13" fmla="*/ 23 h 570"/>
                <a:gd name="T14" fmla="*/ 633 w 650"/>
                <a:gd name="T15" fmla="*/ 17 h 570"/>
                <a:gd name="T16" fmla="*/ 641 w 650"/>
                <a:gd name="T17" fmla="*/ 12 h 570"/>
                <a:gd name="T18" fmla="*/ 646 w 650"/>
                <a:gd name="T19" fmla="*/ 12 h 570"/>
                <a:gd name="T20" fmla="*/ 646 w 650"/>
                <a:gd name="T21" fmla="*/ 6 h 570"/>
                <a:gd name="T22" fmla="*/ 650 w 650"/>
                <a:gd name="T23" fmla="*/ 6 h 570"/>
                <a:gd name="T24" fmla="*/ 650 w 650"/>
                <a:gd name="T25" fmla="*/ 6 h 570"/>
                <a:gd name="T26" fmla="*/ 650 w 650"/>
                <a:gd name="T27" fmla="*/ 0 h 570"/>
                <a:gd name="T28" fmla="*/ 650 w 650"/>
                <a:gd name="T29" fmla="*/ 0 h 570"/>
                <a:gd name="T30" fmla="*/ 650 w 650"/>
                <a:gd name="T31" fmla="*/ 0 h 570"/>
                <a:gd name="T32" fmla="*/ 650 w 650"/>
                <a:gd name="T33" fmla="*/ 0 h 570"/>
                <a:gd name="T34" fmla="*/ 650 w 650"/>
                <a:gd name="T35" fmla="*/ 6 h 570"/>
                <a:gd name="T36" fmla="*/ 646 w 650"/>
                <a:gd name="T37" fmla="*/ 6 h 570"/>
                <a:gd name="T38" fmla="*/ 637 w 650"/>
                <a:gd name="T39" fmla="*/ 17 h 570"/>
                <a:gd name="T40" fmla="*/ 628 w 650"/>
                <a:gd name="T41" fmla="*/ 23 h 570"/>
                <a:gd name="T42" fmla="*/ 610 w 650"/>
                <a:gd name="T43" fmla="*/ 40 h 570"/>
                <a:gd name="T44" fmla="*/ 584 w 650"/>
                <a:gd name="T45" fmla="*/ 62 h 570"/>
                <a:gd name="T46" fmla="*/ 553 w 650"/>
                <a:gd name="T47" fmla="*/ 91 h 570"/>
                <a:gd name="T48" fmla="*/ 509 w 650"/>
                <a:gd name="T49" fmla="*/ 125 h 570"/>
                <a:gd name="T50" fmla="*/ 460 w 650"/>
                <a:gd name="T51" fmla="*/ 175 h 570"/>
                <a:gd name="T52" fmla="*/ 394 w 650"/>
                <a:gd name="T53" fmla="*/ 226 h 570"/>
                <a:gd name="T54" fmla="*/ 318 w 650"/>
                <a:gd name="T55" fmla="*/ 294 h 570"/>
                <a:gd name="T56" fmla="*/ 225 w 650"/>
                <a:gd name="T57" fmla="*/ 373 h 570"/>
                <a:gd name="T58" fmla="*/ 119 w 650"/>
                <a:gd name="T59" fmla="*/ 469 h 570"/>
                <a:gd name="T60" fmla="*/ 0 w 650"/>
                <a:gd name="T61" fmla="*/ 570 h 570"/>
                <a:gd name="T62" fmla="*/ 0 w 650"/>
                <a:gd name="T63" fmla="*/ 570 h 570"/>
                <a:gd name="T64" fmla="*/ 0 w 650"/>
                <a:gd name="T65" fmla="*/ 570 h 5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0"/>
                <a:gd name="T100" fmla="*/ 0 h 570"/>
                <a:gd name="T101" fmla="*/ 650 w 650"/>
                <a:gd name="T102" fmla="*/ 570 h 5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0" h="570">
                  <a:moveTo>
                    <a:pt x="0" y="570"/>
                  </a:moveTo>
                  <a:lnTo>
                    <a:pt x="562" y="79"/>
                  </a:lnTo>
                  <a:lnTo>
                    <a:pt x="580" y="62"/>
                  </a:lnTo>
                  <a:lnTo>
                    <a:pt x="597" y="51"/>
                  </a:lnTo>
                  <a:lnTo>
                    <a:pt x="606" y="40"/>
                  </a:lnTo>
                  <a:lnTo>
                    <a:pt x="619" y="34"/>
                  </a:lnTo>
                  <a:lnTo>
                    <a:pt x="628" y="23"/>
                  </a:lnTo>
                  <a:lnTo>
                    <a:pt x="633" y="17"/>
                  </a:lnTo>
                  <a:lnTo>
                    <a:pt x="641" y="12"/>
                  </a:lnTo>
                  <a:lnTo>
                    <a:pt x="646" y="12"/>
                  </a:lnTo>
                  <a:lnTo>
                    <a:pt x="646" y="6"/>
                  </a:lnTo>
                  <a:lnTo>
                    <a:pt x="650" y="6"/>
                  </a:lnTo>
                  <a:lnTo>
                    <a:pt x="650" y="0"/>
                  </a:lnTo>
                  <a:lnTo>
                    <a:pt x="650" y="6"/>
                  </a:lnTo>
                  <a:lnTo>
                    <a:pt x="646" y="6"/>
                  </a:lnTo>
                  <a:lnTo>
                    <a:pt x="637" y="17"/>
                  </a:lnTo>
                  <a:lnTo>
                    <a:pt x="628" y="23"/>
                  </a:lnTo>
                  <a:lnTo>
                    <a:pt x="610" y="40"/>
                  </a:lnTo>
                  <a:lnTo>
                    <a:pt x="584" y="62"/>
                  </a:lnTo>
                  <a:lnTo>
                    <a:pt x="553" y="91"/>
                  </a:lnTo>
                  <a:lnTo>
                    <a:pt x="509" y="125"/>
                  </a:lnTo>
                  <a:lnTo>
                    <a:pt x="460" y="175"/>
                  </a:lnTo>
                  <a:lnTo>
                    <a:pt x="394" y="226"/>
                  </a:lnTo>
                  <a:lnTo>
                    <a:pt x="318" y="294"/>
                  </a:lnTo>
                  <a:lnTo>
                    <a:pt x="225" y="373"/>
                  </a:lnTo>
                  <a:lnTo>
                    <a:pt x="119" y="469"/>
                  </a:lnTo>
                  <a:lnTo>
                    <a:pt x="0" y="570"/>
                  </a:lnTo>
                </a:path>
              </a:pathLst>
            </a:custGeom>
            <a:noFill/>
            <a:ln w="0">
              <a:solidFill>
                <a:srgbClr val="FF0016"/>
              </a:solidFill>
              <a:round/>
              <a:headEnd/>
              <a:tailEnd/>
            </a:ln>
          </p:spPr>
          <p:txBody>
            <a:bodyPr/>
            <a:lstStyle/>
            <a:p>
              <a:pPr algn="l" rtl="0"/>
              <a:endParaRPr lang="ar-SA" sz="1400" b="0"/>
            </a:p>
          </p:txBody>
        </p:sp>
        <p:sp>
          <p:nvSpPr>
            <p:cNvPr id="74" name="Freeform 40"/>
            <p:cNvSpPr>
              <a:spLocks/>
            </p:cNvSpPr>
            <p:nvPr/>
          </p:nvSpPr>
          <p:spPr bwMode="auto">
            <a:xfrm flipH="1">
              <a:off x="4189" y="243"/>
              <a:ext cx="385" cy="665"/>
            </a:xfrm>
            <a:custGeom>
              <a:avLst/>
              <a:gdLst>
                <a:gd name="T0" fmla="*/ 0 w 385"/>
                <a:gd name="T1" fmla="*/ 665 h 665"/>
                <a:gd name="T2" fmla="*/ 332 w 385"/>
                <a:gd name="T3" fmla="*/ 90 h 665"/>
                <a:gd name="T4" fmla="*/ 346 w 385"/>
                <a:gd name="T5" fmla="*/ 73 h 665"/>
                <a:gd name="T6" fmla="*/ 354 w 385"/>
                <a:gd name="T7" fmla="*/ 56 h 665"/>
                <a:gd name="T8" fmla="*/ 363 w 385"/>
                <a:gd name="T9" fmla="*/ 45 h 665"/>
                <a:gd name="T10" fmla="*/ 368 w 385"/>
                <a:gd name="T11" fmla="*/ 33 h 665"/>
                <a:gd name="T12" fmla="*/ 372 w 385"/>
                <a:gd name="T13" fmla="*/ 22 h 665"/>
                <a:gd name="T14" fmla="*/ 377 w 385"/>
                <a:gd name="T15" fmla="*/ 16 h 665"/>
                <a:gd name="T16" fmla="*/ 381 w 385"/>
                <a:gd name="T17" fmla="*/ 11 h 665"/>
                <a:gd name="T18" fmla="*/ 381 w 385"/>
                <a:gd name="T19" fmla="*/ 5 h 665"/>
                <a:gd name="T20" fmla="*/ 385 w 385"/>
                <a:gd name="T21" fmla="*/ 5 h 665"/>
                <a:gd name="T22" fmla="*/ 385 w 385"/>
                <a:gd name="T23" fmla="*/ 5 h 665"/>
                <a:gd name="T24" fmla="*/ 385 w 385"/>
                <a:gd name="T25" fmla="*/ 0 h 665"/>
                <a:gd name="T26" fmla="*/ 385 w 385"/>
                <a:gd name="T27" fmla="*/ 0 h 665"/>
                <a:gd name="T28" fmla="*/ 385 w 385"/>
                <a:gd name="T29" fmla="*/ 0 h 665"/>
                <a:gd name="T30" fmla="*/ 385 w 385"/>
                <a:gd name="T31" fmla="*/ 0 h 665"/>
                <a:gd name="T32" fmla="*/ 385 w 385"/>
                <a:gd name="T33" fmla="*/ 0 h 665"/>
                <a:gd name="T34" fmla="*/ 385 w 385"/>
                <a:gd name="T35" fmla="*/ 0 h 665"/>
                <a:gd name="T36" fmla="*/ 385 w 385"/>
                <a:gd name="T37" fmla="*/ 5 h 665"/>
                <a:gd name="T38" fmla="*/ 381 w 385"/>
                <a:gd name="T39" fmla="*/ 11 h 665"/>
                <a:gd name="T40" fmla="*/ 372 w 385"/>
                <a:gd name="T41" fmla="*/ 28 h 665"/>
                <a:gd name="T42" fmla="*/ 363 w 385"/>
                <a:gd name="T43" fmla="*/ 45 h 665"/>
                <a:gd name="T44" fmla="*/ 346 w 385"/>
                <a:gd name="T45" fmla="*/ 67 h 665"/>
                <a:gd name="T46" fmla="*/ 328 w 385"/>
                <a:gd name="T47" fmla="*/ 101 h 665"/>
                <a:gd name="T48" fmla="*/ 301 w 385"/>
                <a:gd name="T49" fmla="*/ 146 h 665"/>
                <a:gd name="T50" fmla="*/ 275 w 385"/>
                <a:gd name="T51" fmla="*/ 197 h 665"/>
                <a:gd name="T52" fmla="*/ 235 w 385"/>
                <a:gd name="T53" fmla="*/ 265 h 665"/>
                <a:gd name="T54" fmla="*/ 191 w 385"/>
                <a:gd name="T55" fmla="*/ 344 h 665"/>
                <a:gd name="T56" fmla="*/ 138 w 385"/>
                <a:gd name="T57" fmla="*/ 434 h 665"/>
                <a:gd name="T58" fmla="*/ 71 w 385"/>
                <a:gd name="T59" fmla="*/ 541 h 665"/>
                <a:gd name="T60" fmla="*/ 0 w 385"/>
                <a:gd name="T61" fmla="*/ 665 h 665"/>
                <a:gd name="T62" fmla="*/ 0 w 385"/>
                <a:gd name="T63" fmla="*/ 665 h 665"/>
                <a:gd name="T64" fmla="*/ 0 w 385"/>
                <a:gd name="T65" fmla="*/ 665 h 6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5"/>
                <a:gd name="T100" fmla="*/ 0 h 665"/>
                <a:gd name="T101" fmla="*/ 385 w 385"/>
                <a:gd name="T102" fmla="*/ 665 h 6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5" h="665">
                  <a:moveTo>
                    <a:pt x="0" y="665"/>
                  </a:moveTo>
                  <a:lnTo>
                    <a:pt x="332" y="90"/>
                  </a:lnTo>
                  <a:lnTo>
                    <a:pt x="346" y="73"/>
                  </a:lnTo>
                  <a:lnTo>
                    <a:pt x="354" y="56"/>
                  </a:lnTo>
                  <a:lnTo>
                    <a:pt x="363" y="45"/>
                  </a:lnTo>
                  <a:lnTo>
                    <a:pt x="368" y="33"/>
                  </a:lnTo>
                  <a:lnTo>
                    <a:pt x="372" y="22"/>
                  </a:lnTo>
                  <a:lnTo>
                    <a:pt x="377" y="16"/>
                  </a:lnTo>
                  <a:lnTo>
                    <a:pt x="381" y="11"/>
                  </a:lnTo>
                  <a:lnTo>
                    <a:pt x="381" y="5"/>
                  </a:lnTo>
                  <a:lnTo>
                    <a:pt x="385" y="5"/>
                  </a:lnTo>
                  <a:lnTo>
                    <a:pt x="385" y="0"/>
                  </a:lnTo>
                  <a:lnTo>
                    <a:pt x="385" y="5"/>
                  </a:lnTo>
                  <a:lnTo>
                    <a:pt x="381" y="11"/>
                  </a:lnTo>
                  <a:lnTo>
                    <a:pt x="372" y="28"/>
                  </a:lnTo>
                  <a:lnTo>
                    <a:pt x="363" y="45"/>
                  </a:lnTo>
                  <a:lnTo>
                    <a:pt x="346" y="67"/>
                  </a:lnTo>
                  <a:lnTo>
                    <a:pt x="328" y="101"/>
                  </a:lnTo>
                  <a:lnTo>
                    <a:pt x="301" y="146"/>
                  </a:lnTo>
                  <a:lnTo>
                    <a:pt x="275" y="197"/>
                  </a:lnTo>
                  <a:lnTo>
                    <a:pt x="235" y="265"/>
                  </a:lnTo>
                  <a:lnTo>
                    <a:pt x="191" y="344"/>
                  </a:lnTo>
                  <a:lnTo>
                    <a:pt x="138" y="434"/>
                  </a:lnTo>
                  <a:lnTo>
                    <a:pt x="71" y="541"/>
                  </a:lnTo>
                  <a:lnTo>
                    <a:pt x="0" y="665"/>
                  </a:lnTo>
                </a:path>
              </a:pathLst>
            </a:custGeom>
            <a:noFill/>
            <a:ln w="0">
              <a:solidFill>
                <a:srgbClr val="FF0016"/>
              </a:solidFill>
              <a:round/>
              <a:headEnd/>
              <a:tailEnd/>
            </a:ln>
          </p:spPr>
          <p:txBody>
            <a:bodyPr/>
            <a:lstStyle/>
            <a:p>
              <a:pPr algn="l" rtl="0"/>
              <a:endParaRPr lang="ar-SA" sz="1400" b="0"/>
            </a:p>
          </p:txBody>
        </p:sp>
        <p:sp>
          <p:nvSpPr>
            <p:cNvPr id="75" name="Freeform 41"/>
            <p:cNvSpPr>
              <a:spLocks/>
            </p:cNvSpPr>
            <p:nvPr/>
          </p:nvSpPr>
          <p:spPr bwMode="auto">
            <a:xfrm flipH="1">
              <a:off x="4445" y="147"/>
              <a:ext cx="168" cy="676"/>
            </a:xfrm>
            <a:custGeom>
              <a:avLst/>
              <a:gdLst>
                <a:gd name="T0" fmla="*/ 0 w 168"/>
                <a:gd name="T1" fmla="*/ 676 h 676"/>
                <a:gd name="T2" fmla="*/ 141 w 168"/>
                <a:gd name="T3" fmla="*/ 90 h 676"/>
                <a:gd name="T4" fmla="*/ 150 w 168"/>
                <a:gd name="T5" fmla="*/ 73 h 676"/>
                <a:gd name="T6" fmla="*/ 150 w 168"/>
                <a:gd name="T7" fmla="*/ 56 h 676"/>
                <a:gd name="T8" fmla="*/ 154 w 168"/>
                <a:gd name="T9" fmla="*/ 39 h 676"/>
                <a:gd name="T10" fmla="*/ 159 w 168"/>
                <a:gd name="T11" fmla="*/ 28 h 676"/>
                <a:gd name="T12" fmla="*/ 159 w 168"/>
                <a:gd name="T13" fmla="*/ 22 h 676"/>
                <a:gd name="T14" fmla="*/ 163 w 168"/>
                <a:gd name="T15" fmla="*/ 11 h 676"/>
                <a:gd name="T16" fmla="*/ 163 w 168"/>
                <a:gd name="T17" fmla="*/ 11 h 676"/>
                <a:gd name="T18" fmla="*/ 163 w 168"/>
                <a:gd name="T19" fmla="*/ 5 h 676"/>
                <a:gd name="T20" fmla="*/ 163 w 168"/>
                <a:gd name="T21" fmla="*/ 0 h 676"/>
                <a:gd name="T22" fmla="*/ 168 w 168"/>
                <a:gd name="T23" fmla="*/ 0 h 676"/>
                <a:gd name="T24" fmla="*/ 168 w 168"/>
                <a:gd name="T25" fmla="*/ 0 h 676"/>
                <a:gd name="T26" fmla="*/ 168 w 168"/>
                <a:gd name="T27" fmla="*/ 0 h 676"/>
                <a:gd name="T28" fmla="*/ 168 w 168"/>
                <a:gd name="T29" fmla="*/ 0 h 676"/>
                <a:gd name="T30" fmla="*/ 168 w 168"/>
                <a:gd name="T31" fmla="*/ 0 h 676"/>
                <a:gd name="T32" fmla="*/ 168 w 168"/>
                <a:gd name="T33" fmla="*/ 0 h 676"/>
                <a:gd name="T34" fmla="*/ 168 w 168"/>
                <a:gd name="T35" fmla="*/ 0 h 676"/>
                <a:gd name="T36" fmla="*/ 163 w 168"/>
                <a:gd name="T37" fmla="*/ 5 h 676"/>
                <a:gd name="T38" fmla="*/ 163 w 168"/>
                <a:gd name="T39" fmla="*/ 11 h 676"/>
                <a:gd name="T40" fmla="*/ 159 w 168"/>
                <a:gd name="T41" fmla="*/ 22 h 676"/>
                <a:gd name="T42" fmla="*/ 154 w 168"/>
                <a:gd name="T43" fmla="*/ 39 h 676"/>
                <a:gd name="T44" fmla="*/ 150 w 168"/>
                <a:gd name="T45" fmla="*/ 67 h 676"/>
                <a:gd name="T46" fmla="*/ 141 w 168"/>
                <a:gd name="T47" fmla="*/ 101 h 676"/>
                <a:gd name="T48" fmla="*/ 128 w 168"/>
                <a:gd name="T49" fmla="*/ 146 h 676"/>
                <a:gd name="T50" fmla="*/ 115 w 168"/>
                <a:gd name="T51" fmla="*/ 197 h 676"/>
                <a:gd name="T52" fmla="*/ 101 w 168"/>
                <a:gd name="T53" fmla="*/ 265 h 676"/>
                <a:gd name="T54" fmla="*/ 79 w 168"/>
                <a:gd name="T55" fmla="*/ 344 h 676"/>
                <a:gd name="T56" fmla="*/ 57 w 168"/>
                <a:gd name="T57" fmla="*/ 440 h 676"/>
                <a:gd name="T58" fmla="*/ 30 w 168"/>
                <a:gd name="T59" fmla="*/ 552 h 676"/>
                <a:gd name="T60" fmla="*/ 0 w 168"/>
                <a:gd name="T61" fmla="*/ 676 h 676"/>
                <a:gd name="T62" fmla="*/ 0 w 168"/>
                <a:gd name="T63" fmla="*/ 676 h 676"/>
                <a:gd name="T64" fmla="*/ 0 w 168"/>
                <a:gd name="T65" fmla="*/ 676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676"/>
                <a:gd name="T101" fmla="*/ 168 w 168"/>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676">
                  <a:moveTo>
                    <a:pt x="0" y="676"/>
                  </a:moveTo>
                  <a:lnTo>
                    <a:pt x="141" y="90"/>
                  </a:lnTo>
                  <a:lnTo>
                    <a:pt x="150" y="73"/>
                  </a:lnTo>
                  <a:lnTo>
                    <a:pt x="150" y="56"/>
                  </a:lnTo>
                  <a:lnTo>
                    <a:pt x="154" y="39"/>
                  </a:lnTo>
                  <a:lnTo>
                    <a:pt x="159" y="28"/>
                  </a:lnTo>
                  <a:lnTo>
                    <a:pt x="159" y="22"/>
                  </a:lnTo>
                  <a:lnTo>
                    <a:pt x="163" y="11"/>
                  </a:lnTo>
                  <a:lnTo>
                    <a:pt x="163" y="5"/>
                  </a:lnTo>
                  <a:lnTo>
                    <a:pt x="163" y="0"/>
                  </a:lnTo>
                  <a:lnTo>
                    <a:pt x="168" y="0"/>
                  </a:lnTo>
                  <a:lnTo>
                    <a:pt x="163" y="5"/>
                  </a:lnTo>
                  <a:lnTo>
                    <a:pt x="163" y="11"/>
                  </a:lnTo>
                  <a:lnTo>
                    <a:pt x="159" y="22"/>
                  </a:lnTo>
                  <a:lnTo>
                    <a:pt x="154" y="39"/>
                  </a:lnTo>
                  <a:lnTo>
                    <a:pt x="150" y="67"/>
                  </a:lnTo>
                  <a:lnTo>
                    <a:pt x="141" y="101"/>
                  </a:lnTo>
                  <a:lnTo>
                    <a:pt x="128" y="146"/>
                  </a:lnTo>
                  <a:lnTo>
                    <a:pt x="115" y="197"/>
                  </a:lnTo>
                  <a:lnTo>
                    <a:pt x="101" y="265"/>
                  </a:lnTo>
                  <a:lnTo>
                    <a:pt x="79" y="344"/>
                  </a:lnTo>
                  <a:lnTo>
                    <a:pt x="57" y="440"/>
                  </a:lnTo>
                  <a:lnTo>
                    <a:pt x="30" y="552"/>
                  </a:lnTo>
                  <a:lnTo>
                    <a:pt x="0" y="676"/>
                  </a:lnTo>
                </a:path>
              </a:pathLst>
            </a:custGeom>
            <a:noFill/>
            <a:ln w="0">
              <a:solidFill>
                <a:srgbClr val="FF0016"/>
              </a:solidFill>
              <a:round/>
              <a:headEnd/>
              <a:tailEnd/>
            </a:ln>
          </p:spPr>
          <p:txBody>
            <a:bodyPr/>
            <a:lstStyle/>
            <a:p>
              <a:pPr algn="l" rtl="0"/>
              <a:endParaRPr lang="ar-SA" sz="1400" b="0"/>
            </a:p>
          </p:txBody>
        </p:sp>
        <p:sp>
          <p:nvSpPr>
            <p:cNvPr id="76" name="Freeform 42"/>
            <p:cNvSpPr>
              <a:spLocks/>
            </p:cNvSpPr>
            <p:nvPr/>
          </p:nvSpPr>
          <p:spPr bwMode="auto">
            <a:xfrm flipH="1">
              <a:off x="4830" y="355"/>
              <a:ext cx="85" cy="322"/>
            </a:xfrm>
            <a:custGeom>
              <a:avLst/>
              <a:gdLst>
                <a:gd name="T0" fmla="*/ 85 w 85"/>
                <a:gd name="T1" fmla="*/ 322 h 322"/>
                <a:gd name="T2" fmla="*/ 9 w 85"/>
                <a:gd name="T3" fmla="*/ 45 h 322"/>
                <a:gd name="T4" fmla="*/ 9 w 85"/>
                <a:gd name="T5" fmla="*/ 34 h 322"/>
                <a:gd name="T6" fmla="*/ 5 w 85"/>
                <a:gd name="T7" fmla="*/ 28 h 322"/>
                <a:gd name="T8" fmla="*/ 5 w 85"/>
                <a:gd name="T9" fmla="*/ 23 h 322"/>
                <a:gd name="T10" fmla="*/ 5 w 85"/>
                <a:gd name="T11" fmla="*/ 17 h 322"/>
                <a:gd name="T12" fmla="*/ 0 w 85"/>
                <a:gd name="T13" fmla="*/ 12 h 322"/>
                <a:gd name="T14" fmla="*/ 0 w 85"/>
                <a:gd name="T15" fmla="*/ 6 h 322"/>
                <a:gd name="T16" fmla="*/ 0 w 85"/>
                <a:gd name="T17" fmla="*/ 6 h 322"/>
                <a:gd name="T18" fmla="*/ 0 w 85"/>
                <a:gd name="T19" fmla="*/ 0 h 322"/>
                <a:gd name="T20" fmla="*/ 0 w 85"/>
                <a:gd name="T21" fmla="*/ 0 h 322"/>
                <a:gd name="T22" fmla="*/ 0 w 85"/>
                <a:gd name="T23" fmla="*/ 0 h 322"/>
                <a:gd name="T24" fmla="*/ 0 w 85"/>
                <a:gd name="T25" fmla="*/ 0 h 322"/>
                <a:gd name="T26" fmla="*/ 0 w 85"/>
                <a:gd name="T27" fmla="*/ 0 h 322"/>
                <a:gd name="T28" fmla="*/ 0 w 85"/>
                <a:gd name="T29" fmla="*/ 0 h 322"/>
                <a:gd name="T30" fmla="*/ 0 w 85"/>
                <a:gd name="T31" fmla="*/ 0 h 322"/>
                <a:gd name="T32" fmla="*/ 0 w 85"/>
                <a:gd name="T33" fmla="*/ 0 h 322"/>
                <a:gd name="T34" fmla="*/ 0 w 85"/>
                <a:gd name="T35" fmla="*/ 0 h 322"/>
                <a:gd name="T36" fmla="*/ 0 w 85"/>
                <a:gd name="T37" fmla="*/ 0 h 322"/>
                <a:gd name="T38" fmla="*/ 0 w 85"/>
                <a:gd name="T39" fmla="*/ 6 h 322"/>
                <a:gd name="T40" fmla="*/ 5 w 85"/>
                <a:gd name="T41" fmla="*/ 12 h 322"/>
                <a:gd name="T42" fmla="*/ 5 w 85"/>
                <a:gd name="T43" fmla="*/ 23 h 322"/>
                <a:gd name="T44" fmla="*/ 9 w 85"/>
                <a:gd name="T45" fmla="*/ 34 h 322"/>
                <a:gd name="T46" fmla="*/ 14 w 85"/>
                <a:gd name="T47" fmla="*/ 51 h 322"/>
                <a:gd name="T48" fmla="*/ 18 w 85"/>
                <a:gd name="T49" fmla="*/ 68 h 322"/>
                <a:gd name="T50" fmla="*/ 23 w 85"/>
                <a:gd name="T51" fmla="*/ 96 h 322"/>
                <a:gd name="T52" fmla="*/ 31 w 85"/>
                <a:gd name="T53" fmla="*/ 124 h 322"/>
                <a:gd name="T54" fmla="*/ 45 w 85"/>
                <a:gd name="T55" fmla="*/ 164 h 322"/>
                <a:gd name="T56" fmla="*/ 54 w 85"/>
                <a:gd name="T57" fmla="*/ 209 h 322"/>
                <a:gd name="T58" fmla="*/ 67 w 85"/>
                <a:gd name="T59" fmla="*/ 260 h 322"/>
                <a:gd name="T60" fmla="*/ 85 w 85"/>
                <a:gd name="T61" fmla="*/ 322 h 322"/>
                <a:gd name="T62" fmla="*/ 85 w 85"/>
                <a:gd name="T63" fmla="*/ 322 h 322"/>
                <a:gd name="T64" fmla="*/ 85 w 85"/>
                <a:gd name="T65" fmla="*/ 322 h 3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322"/>
                <a:gd name="T101" fmla="*/ 85 w 85"/>
                <a:gd name="T102" fmla="*/ 322 h 3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322">
                  <a:moveTo>
                    <a:pt x="85" y="322"/>
                  </a:moveTo>
                  <a:lnTo>
                    <a:pt x="9" y="45"/>
                  </a:lnTo>
                  <a:lnTo>
                    <a:pt x="9" y="34"/>
                  </a:lnTo>
                  <a:lnTo>
                    <a:pt x="5" y="28"/>
                  </a:lnTo>
                  <a:lnTo>
                    <a:pt x="5" y="23"/>
                  </a:lnTo>
                  <a:lnTo>
                    <a:pt x="5" y="17"/>
                  </a:lnTo>
                  <a:lnTo>
                    <a:pt x="0" y="12"/>
                  </a:lnTo>
                  <a:lnTo>
                    <a:pt x="0" y="6"/>
                  </a:lnTo>
                  <a:lnTo>
                    <a:pt x="0" y="0"/>
                  </a:lnTo>
                  <a:lnTo>
                    <a:pt x="0" y="6"/>
                  </a:lnTo>
                  <a:lnTo>
                    <a:pt x="5" y="12"/>
                  </a:lnTo>
                  <a:lnTo>
                    <a:pt x="5" y="23"/>
                  </a:lnTo>
                  <a:lnTo>
                    <a:pt x="9" y="34"/>
                  </a:lnTo>
                  <a:lnTo>
                    <a:pt x="14" y="51"/>
                  </a:lnTo>
                  <a:lnTo>
                    <a:pt x="18" y="68"/>
                  </a:lnTo>
                  <a:lnTo>
                    <a:pt x="23" y="96"/>
                  </a:lnTo>
                  <a:lnTo>
                    <a:pt x="31" y="124"/>
                  </a:lnTo>
                  <a:lnTo>
                    <a:pt x="45" y="164"/>
                  </a:lnTo>
                  <a:lnTo>
                    <a:pt x="54" y="209"/>
                  </a:lnTo>
                  <a:lnTo>
                    <a:pt x="67" y="260"/>
                  </a:lnTo>
                  <a:lnTo>
                    <a:pt x="85" y="322"/>
                  </a:lnTo>
                </a:path>
              </a:pathLst>
            </a:custGeom>
            <a:noFill/>
            <a:ln w="0">
              <a:solidFill>
                <a:srgbClr val="FF0016"/>
              </a:solidFill>
              <a:round/>
              <a:headEnd/>
              <a:tailEnd/>
            </a:ln>
          </p:spPr>
          <p:txBody>
            <a:bodyPr/>
            <a:lstStyle/>
            <a:p>
              <a:pPr algn="l" rtl="0"/>
              <a:endParaRPr lang="ar-SA" sz="1400" b="0"/>
            </a:p>
          </p:txBody>
        </p:sp>
        <p:sp>
          <p:nvSpPr>
            <p:cNvPr id="77" name="Freeform 43"/>
            <p:cNvSpPr>
              <a:spLocks/>
            </p:cNvSpPr>
            <p:nvPr/>
          </p:nvSpPr>
          <p:spPr bwMode="auto">
            <a:xfrm flipH="1">
              <a:off x="5016" y="530"/>
              <a:ext cx="284" cy="344"/>
            </a:xfrm>
            <a:custGeom>
              <a:avLst/>
              <a:gdLst>
                <a:gd name="T0" fmla="*/ 284 w 284"/>
                <a:gd name="T1" fmla="*/ 344 h 344"/>
                <a:gd name="T2" fmla="*/ 40 w 284"/>
                <a:gd name="T3" fmla="*/ 45 h 344"/>
                <a:gd name="T4" fmla="*/ 31 w 284"/>
                <a:gd name="T5" fmla="*/ 34 h 344"/>
                <a:gd name="T6" fmla="*/ 27 w 284"/>
                <a:gd name="T7" fmla="*/ 28 h 344"/>
                <a:gd name="T8" fmla="*/ 18 w 284"/>
                <a:gd name="T9" fmla="*/ 23 h 344"/>
                <a:gd name="T10" fmla="*/ 14 w 284"/>
                <a:gd name="T11" fmla="*/ 17 h 344"/>
                <a:gd name="T12" fmla="*/ 9 w 284"/>
                <a:gd name="T13" fmla="*/ 11 h 344"/>
                <a:gd name="T14" fmla="*/ 9 w 284"/>
                <a:gd name="T15" fmla="*/ 6 h 344"/>
                <a:gd name="T16" fmla="*/ 5 w 284"/>
                <a:gd name="T17" fmla="*/ 6 h 344"/>
                <a:gd name="T18" fmla="*/ 5 w 284"/>
                <a:gd name="T19" fmla="*/ 0 h 344"/>
                <a:gd name="T20" fmla="*/ 0 w 284"/>
                <a:gd name="T21" fmla="*/ 0 h 344"/>
                <a:gd name="T22" fmla="*/ 0 w 284"/>
                <a:gd name="T23" fmla="*/ 0 h 344"/>
                <a:gd name="T24" fmla="*/ 0 w 284"/>
                <a:gd name="T25" fmla="*/ 0 h 344"/>
                <a:gd name="T26" fmla="*/ 0 w 284"/>
                <a:gd name="T27" fmla="*/ 0 h 344"/>
                <a:gd name="T28" fmla="*/ 0 w 284"/>
                <a:gd name="T29" fmla="*/ 0 h 344"/>
                <a:gd name="T30" fmla="*/ 0 w 284"/>
                <a:gd name="T31" fmla="*/ 0 h 344"/>
                <a:gd name="T32" fmla="*/ 0 w 284"/>
                <a:gd name="T33" fmla="*/ 0 h 344"/>
                <a:gd name="T34" fmla="*/ 0 w 284"/>
                <a:gd name="T35" fmla="*/ 0 h 344"/>
                <a:gd name="T36" fmla="*/ 5 w 284"/>
                <a:gd name="T37" fmla="*/ 0 h 344"/>
                <a:gd name="T38" fmla="*/ 5 w 284"/>
                <a:gd name="T39" fmla="*/ 6 h 344"/>
                <a:gd name="T40" fmla="*/ 9 w 284"/>
                <a:gd name="T41" fmla="*/ 11 h 344"/>
                <a:gd name="T42" fmla="*/ 18 w 284"/>
                <a:gd name="T43" fmla="*/ 17 h 344"/>
                <a:gd name="T44" fmla="*/ 31 w 284"/>
                <a:gd name="T45" fmla="*/ 34 h 344"/>
                <a:gd name="T46" fmla="*/ 45 w 284"/>
                <a:gd name="T47" fmla="*/ 51 h 344"/>
                <a:gd name="T48" fmla="*/ 62 w 284"/>
                <a:gd name="T49" fmla="*/ 73 h 344"/>
                <a:gd name="T50" fmla="*/ 84 w 284"/>
                <a:gd name="T51" fmla="*/ 102 h 344"/>
                <a:gd name="T52" fmla="*/ 111 w 284"/>
                <a:gd name="T53" fmla="*/ 135 h 344"/>
                <a:gd name="T54" fmla="*/ 146 w 284"/>
                <a:gd name="T55" fmla="*/ 175 h 344"/>
                <a:gd name="T56" fmla="*/ 186 w 284"/>
                <a:gd name="T57" fmla="*/ 226 h 344"/>
                <a:gd name="T58" fmla="*/ 231 w 284"/>
                <a:gd name="T59" fmla="*/ 276 h 344"/>
                <a:gd name="T60" fmla="*/ 284 w 284"/>
                <a:gd name="T61" fmla="*/ 344 h 344"/>
                <a:gd name="T62" fmla="*/ 284 w 284"/>
                <a:gd name="T63" fmla="*/ 344 h 344"/>
                <a:gd name="T64" fmla="*/ 284 w 284"/>
                <a:gd name="T65" fmla="*/ 344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44"/>
                <a:gd name="T101" fmla="*/ 284 w 284"/>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44">
                  <a:moveTo>
                    <a:pt x="284" y="344"/>
                  </a:moveTo>
                  <a:lnTo>
                    <a:pt x="40" y="45"/>
                  </a:lnTo>
                  <a:lnTo>
                    <a:pt x="31" y="34"/>
                  </a:lnTo>
                  <a:lnTo>
                    <a:pt x="27" y="28"/>
                  </a:lnTo>
                  <a:lnTo>
                    <a:pt x="18" y="23"/>
                  </a:lnTo>
                  <a:lnTo>
                    <a:pt x="14" y="17"/>
                  </a:lnTo>
                  <a:lnTo>
                    <a:pt x="9" y="11"/>
                  </a:lnTo>
                  <a:lnTo>
                    <a:pt x="9" y="6"/>
                  </a:lnTo>
                  <a:lnTo>
                    <a:pt x="5" y="6"/>
                  </a:lnTo>
                  <a:lnTo>
                    <a:pt x="5" y="0"/>
                  </a:lnTo>
                  <a:lnTo>
                    <a:pt x="0" y="0"/>
                  </a:lnTo>
                  <a:lnTo>
                    <a:pt x="5" y="0"/>
                  </a:lnTo>
                  <a:lnTo>
                    <a:pt x="5" y="6"/>
                  </a:lnTo>
                  <a:lnTo>
                    <a:pt x="9" y="11"/>
                  </a:lnTo>
                  <a:lnTo>
                    <a:pt x="18" y="17"/>
                  </a:lnTo>
                  <a:lnTo>
                    <a:pt x="31" y="34"/>
                  </a:lnTo>
                  <a:lnTo>
                    <a:pt x="45" y="51"/>
                  </a:lnTo>
                  <a:lnTo>
                    <a:pt x="62" y="73"/>
                  </a:lnTo>
                  <a:lnTo>
                    <a:pt x="84" y="102"/>
                  </a:lnTo>
                  <a:lnTo>
                    <a:pt x="111" y="135"/>
                  </a:lnTo>
                  <a:lnTo>
                    <a:pt x="146" y="175"/>
                  </a:lnTo>
                  <a:lnTo>
                    <a:pt x="186" y="226"/>
                  </a:lnTo>
                  <a:lnTo>
                    <a:pt x="231" y="276"/>
                  </a:lnTo>
                  <a:lnTo>
                    <a:pt x="284" y="344"/>
                  </a:lnTo>
                </a:path>
              </a:pathLst>
            </a:custGeom>
            <a:noFill/>
            <a:ln w="0">
              <a:solidFill>
                <a:srgbClr val="FF0016"/>
              </a:solidFill>
              <a:round/>
              <a:headEnd/>
              <a:tailEnd/>
            </a:ln>
          </p:spPr>
          <p:txBody>
            <a:bodyPr/>
            <a:lstStyle/>
            <a:p>
              <a:pPr algn="l" rtl="0"/>
              <a:endParaRPr lang="ar-SA" sz="1400" b="0"/>
            </a:p>
          </p:txBody>
        </p:sp>
        <p:sp>
          <p:nvSpPr>
            <p:cNvPr id="78" name="Freeform 44"/>
            <p:cNvSpPr>
              <a:spLocks/>
            </p:cNvSpPr>
            <p:nvPr/>
          </p:nvSpPr>
          <p:spPr bwMode="auto">
            <a:xfrm flipH="1">
              <a:off x="5242" y="773"/>
              <a:ext cx="168" cy="310"/>
            </a:xfrm>
            <a:custGeom>
              <a:avLst/>
              <a:gdLst>
                <a:gd name="T0" fmla="*/ 0 w 168"/>
                <a:gd name="T1" fmla="*/ 152 h 310"/>
                <a:gd name="T2" fmla="*/ 168 w 168"/>
                <a:gd name="T3" fmla="*/ 186 h 310"/>
                <a:gd name="T4" fmla="*/ 53 w 168"/>
                <a:gd name="T5" fmla="*/ 28 h 310"/>
                <a:gd name="T6" fmla="*/ 93 w 168"/>
                <a:gd name="T7" fmla="*/ 310 h 310"/>
                <a:gd name="T8" fmla="*/ 159 w 168"/>
                <a:gd name="T9" fmla="*/ 0 h 310"/>
                <a:gd name="T10" fmla="*/ 17 w 168"/>
                <a:gd name="T11" fmla="*/ 152 h 310"/>
                <a:gd name="T12" fmla="*/ 0 w 168"/>
                <a:gd name="T13" fmla="*/ 152 h 310"/>
                <a:gd name="T14" fmla="*/ 0 w 168"/>
                <a:gd name="T15" fmla="*/ 152 h 310"/>
                <a:gd name="T16" fmla="*/ 0 w 168"/>
                <a:gd name="T17" fmla="*/ 152 h 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310"/>
                <a:gd name="T29" fmla="*/ 168 w 168"/>
                <a:gd name="T30" fmla="*/ 310 h 3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310">
                  <a:moveTo>
                    <a:pt x="0" y="152"/>
                  </a:moveTo>
                  <a:lnTo>
                    <a:pt x="168" y="186"/>
                  </a:lnTo>
                  <a:lnTo>
                    <a:pt x="53" y="28"/>
                  </a:lnTo>
                  <a:lnTo>
                    <a:pt x="93" y="310"/>
                  </a:lnTo>
                  <a:lnTo>
                    <a:pt x="159" y="0"/>
                  </a:lnTo>
                  <a:lnTo>
                    <a:pt x="17" y="152"/>
                  </a:lnTo>
                  <a:lnTo>
                    <a:pt x="0" y="152"/>
                  </a:lnTo>
                </a:path>
              </a:pathLst>
            </a:custGeom>
            <a:noFill/>
            <a:ln w="0">
              <a:solidFill>
                <a:srgbClr val="FFFFFF"/>
              </a:solidFill>
              <a:round/>
              <a:headEnd/>
              <a:tailEnd/>
            </a:ln>
          </p:spPr>
          <p:txBody>
            <a:bodyPr/>
            <a:lstStyle/>
            <a:p>
              <a:pPr algn="l" rtl="0"/>
              <a:endParaRPr lang="ar-SA" sz="1400" b="0"/>
            </a:p>
          </p:txBody>
        </p:sp>
        <p:sp>
          <p:nvSpPr>
            <p:cNvPr id="79" name="Freeform 45"/>
            <p:cNvSpPr>
              <a:spLocks/>
            </p:cNvSpPr>
            <p:nvPr/>
          </p:nvSpPr>
          <p:spPr bwMode="auto">
            <a:xfrm flipH="1">
              <a:off x="3896" y="34"/>
              <a:ext cx="164" cy="310"/>
            </a:xfrm>
            <a:custGeom>
              <a:avLst/>
              <a:gdLst>
                <a:gd name="T0" fmla="*/ 0 w 164"/>
                <a:gd name="T1" fmla="*/ 146 h 310"/>
                <a:gd name="T2" fmla="*/ 164 w 164"/>
                <a:gd name="T3" fmla="*/ 186 h 310"/>
                <a:gd name="T4" fmla="*/ 49 w 164"/>
                <a:gd name="T5" fmla="*/ 22 h 310"/>
                <a:gd name="T6" fmla="*/ 88 w 164"/>
                <a:gd name="T7" fmla="*/ 310 h 310"/>
                <a:gd name="T8" fmla="*/ 155 w 164"/>
                <a:gd name="T9" fmla="*/ 0 h 310"/>
                <a:gd name="T10" fmla="*/ 13 w 164"/>
                <a:gd name="T11" fmla="*/ 146 h 310"/>
                <a:gd name="T12" fmla="*/ 0 w 164"/>
                <a:gd name="T13" fmla="*/ 146 h 310"/>
                <a:gd name="T14" fmla="*/ 0 w 164"/>
                <a:gd name="T15" fmla="*/ 146 h 310"/>
                <a:gd name="T16" fmla="*/ 0 w 164"/>
                <a:gd name="T17" fmla="*/ 146 h 3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
                <a:gd name="T28" fmla="*/ 0 h 310"/>
                <a:gd name="T29" fmla="*/ 164 w 164"/>
                <a:gd name="T30" fmla="*/ 310 h 3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 h="310">
                  <a:moveTo>
                    <a:pt x="0" y="146"/>
                  </a:moveTo>
                  <a:lnTo>
                    <a:pt x="164" y="186"/>
                  </a:lnTo>
                  <a:lnTo>
                    <a:pt x="49" y="22"/>
                  </a:lnTo>
                  <a:lnTo>
                    <a:pt x="88" y="310"/>
                  </a:lnTo>
                  <a:lnTo>
                    <a:pt x="155" y="0"/>
                  </a:lnTo>
                  <a:lnTo>
                    <a:pt x="13" y="146"/>
                  </a:lnTo>
                  <a:lnTo>
                    <a:pt x="0" y="146"/>
                  </a:lnTo>
                </a:path>
              </a:pathLst>
            </a:custGeom>
            <a:noFill/>
            <a:ln w="0">
              <a:solidFill>
                <a:srgbClr val="00FFFF"/>
              </a:solidFill>
              <a:round/>
              <a:headEnd/>
              <a:tailEnd/>
            </a:ln>
          </p:spPr>
          <p:txBody>
            <a:bodyPr/>
            <a:lstStyle/>
            <a:p>
              <a:pPr algn="l" rtl="0"/>
              <a:endParaRPr lang="ar-SA" sz="1400" b="0"/>
            </a:p>
          </p:txBody>
        </p:sp>
      </p:grpSp>
      <p:grpSp>
        <p:nvGrpSpPr>
          <p:cNvPr id="5" name="Group 46"/>
          <p:cNvGrpSpPr>
            <a:grpSpLocks/>
          </p:cNvGrpSpPr>
          <p:nvPr/>
        </p:nvGrpSpPr>
        <p:grpSpPr bwMode="auto">
          <a:xfrm>
            <a:off x="6680199" y="2165453"/>
            <a:ext cx="2308291" cy="4390148"/>
            <a:chOff x="4388" y="756"/>
            <a:chExt cx="1345" cy="3530"/>
          </a:xfrm>
        </p:grpSpPr>
        <p:sp>
          <p:nvSpPr>
            <p:cNvPr id="81" name="Freeform 47"/>
            <p:cNvSpPr>
              <a:spLocks/>
            </p:cNvSpPr>
            <p:nvPr/>
          </p:nvSpPr>
          <p:spPr bwMode="auto">
            <a:xfrm flipH="1">
              <a:off x="5229" y="2775"/>
              <a:ext cx="172" cy="265"/>
            </a:xfrm>
            <a:custGeom>
              <a:avLst/>
              <a:gdLst>
                <a:gd name="T0" fmla="*/ 17 w 172"/>
                <a:gd name="T1" fmla="*/ 0 h 265"/>
                <a:gd name="T2" fmla="*/ 97 w 172"/>
                <a:gd name="T3" fmla="*/ 5 h 265"/>
                <a:gd name="T4" fmla="*/ 110 w 172"/>
                <a:gd name="T5" fmla="*/ 5 h 265"/>
                <a:gd name="T6" fmla="*/ 124 w 172"/>
                <a:gd name="T7" fmla="*/ 5 h 265"/>
                <a:gd name="T8" fmla="*/ 132 w 172"/>
                <a:gd name="T9" fmla="*/ 5 h 265"/>
                <a:gd name="T10" fmla="*/ 146 w 172"/>
                <a:gd name="T11" fmla="*/ 11 h 265"/>
                <a:gd name="T12" fmla="*/ 150 w 172"/>
                <a:gd name="T13" fmla="*/ 22 h 265"/>
                <a:gd name="T14" fmla="*/ 159 w 172"/>
                <a:gd name="T15" fmla="*/ 34 h 265"/>
                <a:gd name="T16" fmla="*/ 168 w 172"/>
                <a:gd name="T17" fmla="*/ 50 h 265"/>
                <a:gd name="T18" fmla="*/ 172 w 172"/>
                <a:gd name="T19" fmla="*/ 79 h 265"/>
                <a:gd name="T20" fmla="*/ 172 w 172"/>
                <a:gd name="T21" fmla="*/ 96 h 265"/>
                <a:gd name="T22" fmla="*/ 172 w 172"/>
                <a:gd name="T23" fmla="*/ 118 h 265"/>
                <a:gd name="T24" fmla="*/ 172 w 172"/>
                <a:gd name="T25" fmla="*/ 141 h 265"/>
                <a:gd name="T26" fmla="*/ 172 w 172"/>
                <a:gd name="T27" fmla="*/ 158 h 265"/>
                <a:gd name="T28" fmla="*/ 168 w 172"/>
                <a:gd name="T29" fmla="*/ 175 h 265"/>
                <a:gd name="T30" fmla="*/ 163 w 172"/>
                <a:gd name="T31" fmla="*/ 191 h 265"/>
                <a:gd name="T32" fmla="*/ 159 w 172"/>
                <a:gd name="T33" fmla="*/ 208 h 265"/>
                <a:gd name="T34" fmla="*/ 150 w 172"/>
                <a:gd name="T35" fmla="*/ 220 h 265"/>
                <a:gd name="T36" fmla="*/ 146 w 172"/>
                <a:gd name="T37" fmla="*/ 237 h 265"/>
                <a:gd name="T38" fmla="*/ 137 w 172"/>
                <a:gd name="T39" fmla="*/ 242 h 265"/>
                <a:gd name="T40" fmla="*/ 128 w 172"/>
                <a:gd name="T41" fmla="*/ 254 h 265"/>
                <a:gd name="T42" fmla="*/ 115 w 172"/>
                <a:gd name="T43" fmla="*/ 259 h 265"/>
                <a:gd name="T44" fmla="*/ 106 w 172"/>
                <a:gd name="T45" fmla="*/ 265 h 265"/>
                <a:gd name="T46" fmla="*/ 97 w 172"/>
                <a:gd name="T47" fmla="*/ 265 h 265"/>
                <a:gd name="T48" fmla="*/ 84 w 172"/>
                <a:gd name="T49" fmla="*/ 265 h 265"/>
                <a:gd name="T50" fmla="*/ 70 w 172"/>
                <a:gd name="T51" fmla="*/ 265 h 265"/>
                <a:gd name="T52" fmla="*/ 66 w 172"/>
                <a:gd name="T53" fmla="*/ 248 h 265"/>
                <a:gd name="T54" fmla="*/ 66 w 172"/>
                <a:gd name="T55" fmla="*/ 237 h 265"/>
                <a:gd name="T56" fmla="*/ 62 w 172"/>
                <a:gd name="T57" fmla="*/ 220 h 265"/>
                <a:gd name="T58" fmla="*/ 57 w 172"/>
                <a:gd name="T59" fmla="*/ 208 h 265"/>
                <a:gd name="T60" fmla="*/ 53 w 172"/>
                <a:gd name="T61" fmla="*/ 191 h 265"/>
                <a:gd name="T62" fmla="*/ 53 w 172"/>
                <a:gd name="T63" fmla="*/ 180 h 265"/>
                <a:gd name="T64" fmla="*/ 48 w 172"/>
                <a:gd name="T65" fmla="*/ 169 h 265"/>
                <a:gd name="T66" fmla="*/ 44 w 172"/>
                <a:gd name="T67" fmla="*/ 158 h 265"/>
                <a:gd name="T68" fmla="*/ 39 w 172"/>
                <a:gd name="T69" fmla="*/ 146 h 265"/>
                <a:gd name="T70" fmla="*/ 35 w 172"/>
                <a:gd name="T71" fmla="*/ 129 h 265"/>
                <a:gd name="T72" fmla="*/ 31 w 172"/>
                <a:gd name="T73" fmla="*/ 124 h 265"/>
                <a:gd name="T74" fmla="*/ 26 w 172"/>
                <a:gd name="T75" fmla="*/ 113 h 265"/>
                <a:gd name="T76" fmla="*/ 22 w 172"/>
                <a:gd name="T77" fmla="*/ 101 h 265"/>
                <a:gd name="T78" fmla="*/ 17 w 172"/>
                <a:gd name="T79" fmla="*/ 90 h 265"/>
                <a:gd name="T80" fmla="*/ 8 w 172"/>
                <a:gd name="T81" fmla="*/ 84 h 265"/>
                <a:gd name="T82" fmla="*/ 0 w 172"/>
                <a:gd name="T83" fmla="*/ 73 h 265"/>
                <a:gd name="T84" fmla="*/ 17 w 172"/>
                <a:gd name="T85" fmla="*/ 0 h 2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265"/>
                <a:gd name="T131" fmla="*/ 172 w 172"/>
                <a:gd name="T132" fmla="*/ 265 h 2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265">
                  <a:moveTo>
                    <a:pt x="17" y="0"/>
                  </a:moveTo>
                  <a:lnTo>
                    <a:pt x="97" y="5"/>
                  </a:lnTo>
                  <a:lnTo>
                    <a:pt x="110" y="5"/>
                  </a:lnTo>
                  <a:lnTo>
                    <a:pt x="124" y="5"/>
                  </a:lnTo>
                  <a:lnTo>
                    <a:pt x="132" y="5"/>
                  </a:lnTo>
                  <a:lnTo>
                    <a:pt x="146" y="11"/>
                  </a:lnTo>
                  <a:lnTo>
                    <a:pt x="150" y="22"/>
                  </a:lnTo>
                  <a:lnTo>
                    <a:pt x="159" y="34"/>
                  </a:lnTo>
                  <a:lnTo>
                    <a:pt x="168" y="50"/>
                  </a:lnTo>
                  <a:lnTo>
                    <a:pt x="172" y="79"/>
                  </a:lnTo>
                  <a:lnTo>
                    <a:pt x="172" y="96"/>
                  </a:lnTo>
                  <a:lnTo>
                    <a:pt x="172" y="118"/>
                  </a:lnTo>
                  <a:lnTo>
                    <a:pt x="172" y="141"/>
                  </a:lnTo>
                  <a:lnTo>
                    <a:pt x="172" y="158"/>
                  </a:lnTo>
                  <a:lnTo>
                    <a:pt x="168" y="175"/>
                  </a:lnTo>
                  <a:lnTo>
                    <a:pt x="163" y="191"/>
                  </a:lnTo>
                  <a:lnTo>
                    <a:pt x="159" y="208"/>
                  </a:lnTo>
                  <a:lnTo>
                    <a:pt x="150" y="220"/>
                  </a:lnTo>
                  <a:lnTo>
                    <a:pt x="146" y="237"/>
                  </a:lnTo>
                  <a:lnTo>
                    <a:pt x="137" y="242"/>
                  </a:lnTo>
                  <a:lnTo>
                    <a:pt x="128" y="254"/>
                  </a:lnTo>
                  <a:lnTo>
                    <a:pt x="115" y="259"/>
                  </a:lnTo>
                  <a:lnTo>
                    <a:pt x="106" y="265"/>
                  </a:lnTo>
                  <a:lnTo>
                    <a:pt x="97" y="265"/>
                  </a:lnTo>
                  <a:lnTo>
                    <a:pt x="84" y="265"/>
                  </a:lnTo>
                  <a:lnTo>
                    <a:pt x="70" y="265"/>
                  </a:lnTo>
                  <a:lnTo>
                    <a:pt x="66" y="248"/>
                  </a:lnTo>
                  <a:lnTo>
                    <a:pt x="66" y="237"/>
                  </a:lnTo>
                  <a:lnTo>
                    <a:pt x="62" y="220"/>
                  </a:lnTo>
                  <a:lnTo>
                    <a:pt x="57" y="208"/>
                  </a:lnTo>
                  <a:lnTo>
                    <a:pt x="53" y="191"/>
                  </a:lnTo>
                  <a:lnTo>
                    <a:pt x="53" y="180"/>
                  </a:lnTo>
                  <a:lnTo>
                    <a:pt x="48" y="169"/>
                  </a:lnTo>
                  <a:lnTo>
                    <a:pt x="44" y="158"/>
                  </a:lnTo>
                  <a:lnTo>
                    <a:pt x="39" y="146"/>
                  </a:lnTo>
                  <a:lnTo>
                    <a:pt x="35" y="129"/>
                  </a:lnTo>
                  <a:lnTo>
                    <a:pt x="31" y="124"/>
                  </a:lnTo>
                  <a:lnTo>
                    <a:pt x="26" y="113"/>
                  </a:lnTo>
                  <a:lnTo>
                    <a:pt x="22" y="101"/>
                  </a:lnTo>
                  <a:lnTo>
                    <a:pt x="17" y="90"/>
                  </a:lnTo>
                  <a:lnTo>
                    <a:pt x="8" y="84"/>
                  </a:lnTo>
                  <a:lnTo>
                    <a:pt x="0" y="73"/>
                  </a:lnTo>
                  <a:lnTo>
                    <a:pt x="17" y="0"/>
                  </a:lnTo>
                  <a:close/>
                </a:path>
              </a:pathLst>
            </a:custGeom>
            <a:solidFill>
              <a:srgbClr val="FFFFFF"/>
            </a:solidFill>
            <a:ln w="0">
              <a:solidFill>
                <a:srgbClr val="000000"/>
              </a:solidFill>
              <a:round/>
              <a:headEnd/>
              <a:tailEnd/>
            </a:ln>
          </p:spPr>
          <p:txBody>
            <a:bodyPr/>
            <a:lstStyle/>
            <a:p>
              <a:pPr algn="l" rtl="0"/>
              <a:endParaRPr lang="ar-SA" sz="1400" b="0"/>
            </a:p>
          </p:txBody>
        </p:sp>
        <p:sp>
          <p:nvSpPr>
            <p:cNvPr id="82" name="Freeform 48"/>
            <p:cNvSpPr>
              <a:spLocks/>
            </p:cNvSpPr>
            <p:nvPr/>
          </p:nvSpPr>
          <p:spPr bwMode="auto">
            <a:xfrm flipH="1">
              <a:off x="5282" y="2797"/>
              <a:ext cx="102" cy="96"/>
            </a:xfrm>
            <a:custGeom>
              <a:avLst/>
              <a:gdLst>
                <a:gd name="T0" fmla="*/ 0 w 102"/>
                <a:gd name="T1" fmla="*/ 0 h 96"/>
                <a:gd name="T2" fmla="*/ 14 w 102"/>
                <a:gd name="T3" fmla="*/ 0 h 96"/>
                <a:gd name="T4" fmla="*/ 27 w 102"/>
                <a:gd name="T5" fmla="*/ 6 h 96"/>
                <a:gd name="T6" fmla="*/ 40 w 102"/>
                <a:gd name="T7" fmla="*/ 12 h 96"/>
                <a:gd name="T8" fmla="*/ 53 w 102"/>
                <a:gd name="T9" fmla="*/ 23 h 96"/>
                <a:gd name="T10" fmla="*/ 67 w 102"/>
                <a:gd name="T11" fmla="*/ 34 h 96"/>
                <a:gd name="T12" fmla="*/ 80 w 102"/>
                <a:gd name="T13" fmla="*/ 51 h 96"/>
                <a:gd name="T14" fmla="*/ 89 w 102"/>
                <a:gd name="T15" fmla="*/ 68 h 96"/>
                <a:gd name="T16" fmla="*/ 102 w 102"/>
                <a:gd name="T17" fmla="*/ 96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6"/>
                <a:gd name="T29" fmla="*/ 102 w 102"/>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6">
                  <a:moveTo>
                    <a:pt x="0" y="0"/>
                  </a:moveTo>
                  <a:lnTo>
                    <a:pt x="14" y="0"/>
                  </a:lnTo>
                  <a:lnTo>
                    <a:pt x="27" y="6"/>
                  </a:lnTo>
                  <a:lnTo>
                    <a:pt x="40" y="12"/>
                  </a:lnTo>
                  <a:lnTo>
                    <a:pt x="53" y="23"/>
                  </a:lnTo>
                  <a:lnTo>
                    <a:pt x="67" y="34"/>
                  </a:lnTo>
                  <a:lnTo>
                    <a:pt x="80" y="51"/>
                  </a:lnTo>
                  <a:lnTo>
                    <a:pt x="89" y="68"/>
                  </a:lnTo>
                  <a:lnTo>
                    <a:pt x="102" y="96"/>
                  </a:lnTo>
                </a:path>
              </a:pathLst>
            </a:custGeom>
            <a:noFill/>
            <a:ln w="0">
              <a:solidFill>
                <a:srgbClr val="000000"/>
              </a:solidFill>
              <a:round/>
              <a:headEnd/>
              <a:tailEnd/>
            </a:ln>
          </p:spPr>
          <p:txBody>
            <a:bodyPr/>
            <a:lstStyle/>
            <a:p>
              <a:pPr algn="l" rtl="0"/>
              <a:endParaRPr lang="ar-SA" sz="1400" b="0"/>
            </a:p>
          </p:txBody>
        </p:sp>
        <p:sp>
          <p:nvSpPr>
            <p:cNvPr id="83" name="Freeform 49"/>
            <p:cNvSpPr>
              <a:spLocks/>
            </p:cNvSpPr>
            <p:nvPr/>
          </p:nvSpPr>
          <p:spPr bwMode="auto">
            <a:xfrm flipH="1">
              <a:off x="5534" y="2403"/>
              <a:ext cx="199" cy="310"/>
            </a:xfrm>
            <a:custGeom>
              <a:avLst/>
              <a:gdLst>
                <a:gd name="T0" fmla="*/ 119 w 199"/>
                <a:gd name="T1" fmla="*/ 0 h 310"/>
                <a:gd name="T2" fmla="*/ 132 w 199"/>
                <a:gd name="T3" fmla="*/ 45 h 310"/>
                <a:gd name="T4" fmla="*/ 141 w 199"/>
                <a:gd name="T5" fmla="*/ 84 h 310"/>
                <a:gd name="T6" fmla="*/ 150 w 199"/>
                <a:gd name="T7" fmla="*/ 118 h 310"/>
                <a:gd name="T8" fmla="*/ 154 w 199"/>
                <a:gd name="T9" fmla="*/ 152 h 310"/>
                <a:gd name="T10" fmla="*/ 163 w 199"/>
                <a:gd name="T11" fmla="*/ 174 h 310"/>
                <a:gd name="T12" fmla="*/ 172 w 199"/>
                <a:gd name="T13" fmla="*/ 203 h 310"/>
                <a:gd name="T14" fmla="*/ 181 w 199"/>
                <a:gd name="T15" fmla="*/ 225 h 310"/>
                <a:gd name="T16" fmla="*/ 199 w 199"/>
                <a:gd name="T17" fmla="*/ 248 h 310"/>
                <a:gd name="T18" fmla="*/ 181 w 199"/>
                <a:gd name="T19" fmla="*/ 281 h 310"/>
                <a:gd name="T20" fmla="*/ 163 w 199"/>
                <a:gd name="T21" fmla="*/ 310 h 310"/>
                <a:gd name="T22" fmla="*/ 150 w 199"/>
                <a:gd name="T23" fmla="*/ 298 h 310"/>
                <a:gd name="T24" fmla="*/ 137 w 199"/>
                <a:gd name="T25" fmla="*/ 293 h 310"/>
                <a:gd name="T26" fmla="*/ 124 w 199"/>
                <a:gd name="T27" fmla="*/ 281 h 310"/>
                <a:gd name="T28" fmla="*/ 115 w 199"/>
                <a:gd name="T29" fmla="*/ 281 h 310"/>
                <a:gd name="T30" fmla="*/ 101 w 199"/>
                <a:gd name="T31" fmla="*/ 276 h 310"/>
                <a:gd name="T32" fmla="*/ 93 w 199"/>
                <a:gd name="T33" fmla="*/ 276 h 310"/>
                <a:gd name="T34" fmla="*/ 84 w 199"/>
                <a:gd name="T35" fmla="*/ 270 h 310"/>
                <a:gd name="T36" fmla="*/ 75 w 199"/>
                <a:gd name="T37" fmla="*/ 270 h 310"/>
                <a:gd name="T38" fmla="*/ 66 w 199"/>
                <a:gd name="T39" fmla="*/ 270 h 310"/>
                <a:gd name="T40" fmla="*/ 57 w 199"/>
                <a:gd name="T41" fmla="*/ 276 h 310"/>
                <a:gd name="T42" fmla="*/ 48 w 199"/>
                <a:gd name="T43" fmla="*/ 276 h 310"/>
                <a:gd name="T44" fmla="*/ 39 w 199"/>
                <a:gd name="T45" fmla="*/ 276 h 310"/>
                <a:gd name="T46" fmla="*/ 31 w 199"/>
                <a:gd name="T47" fmla="*/ 276 h 310"/>
                <a:gd name="T48" fmla="*/ 22 w 199"/>
                <a:gd name="T49" fmla="*/ 276 h 310"/>
                <a:gd name="T50" fmla="*/ 0 w 199"/>
                <a:gd name="T51" fmla="*/ 276 h 310"/>
                <a:gd name="T52" fmla="*/ 31 w 199"/>
                <a:gd name="T53" fmla="*/ 259 h 310"/>
                <a:gd name="T54" fmla="*/ 48 w 199"/>
                <a:gd name="T55" fmla="*/ 242 h 310"/>
                <a:gd name="T56" fmla="*/ 66 w 199"/>
                <a:gd name="T57" fmla="*/ 225 h 310"/>
                <a:gd name="T58" fmla="*/ 79 w 199"/>
                <a:gd name="T59" fmla="*/ 214 h 310"/>
                <a:gd name="T60" fmla="*/ 93 w 199"/>
                <a:gd name="T61" fmla="*/ 191 h 310"/>
                <a:gd name="T62" fmla="*/ 97 w 199"/>
                <a:gd name="T63" fmla="*/ 174 h 310"/>
                <a:gd name="T64" fmla="*/ 101 w 199"/>
                <a:gd name="T65" fmla="*/ 157 h 310"/>
                <a:gd name="T66" fmla="*/ 106 w 199"/>
                <a:gd name="T67" fmla="*/ 140 h 310"/>
                <a:gd name="T68" fmla="*/ 106 w 199"/>
                <a:gd name="T69" fmla="*/ 124 h 310"/>
                <a:gd name="T70" fmla="*/ 106 w 199"/>
                <a:gd name="T71" fmla="*/ 107 h 310"/>
                <a:gd name="T72" fmla="*/ 106 w 199"/>
                <a:gd name="T73" fmla="*/ 84 h 310"/>
                <a:gd name="T74" fmla="*/ 106 w 199"/>
                <a:gd name="T75" fmla="*/ 67 h 310"/>
                <a:gd name="T76" fmla="*/ 110 w 199"/>
                <a:gd name="T77" fmla="*/ 50 h 310"/>
                <a:gd name="T78" fmla="*/ 110 w 199"/>
                <a:gd name="T79" fmla="*/ 33 h 310"/>
                <a:gd name="T80" fmla="*/ 115 w 199"/>
                <a:gd name="T81" fmla="*/ 16 h 310"/>
                <a:gd name="T82" fmla="*/ 119 w 199"/>
                <a:gd name="T83" fmla="*/ 0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9"/>
                <a:gd name="T127" fmla="*/ 0 h 310"/>
                <a:gd name="T128" fmla="*/ 199 w 199"/>
                <a:gd name="T129" fmla="*/ 310 h 3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9" h="310">
                  <a:moveTo>
                    <a:pt x="119" y="0"/>
                  </a:moveTo>
                  <a:lnTo>
                    <a:pt x="132" y="45"/>
                  </a:lnTo>
                  <a:lnTo>
                    <a:pt x="141" y="84"/>
                  </a:lnTo>
                  <a:lnTo>
                    <a:pt x="150" y="118"/>
                  </a:lnTo>
                  <a:lnTo>
                    <a:pt x="154" y="152"/>
                  </a:lnTo>
                  <a:lnTo>
                    <a:pt x="163" y="174"/>
                  </a:lnTo>
                  <a:lnTo>
                    <a:pt x="172" y="203"/>
                  </a:lnTo>
                  <a:lnTo>
                    <a:pt x="181" y="225"/>
                  </a:lnTo>
                  <a:lnTo>
                    <a:pt x="199" y="248"/>
                  </a:lnTo>
                  <a:lnTo>
                    <a:pt x="181" y="281"/>
                  </a:lnTo>
                  <a:lnTo>
                    <a:pt x="163" y="310"/>
                  </a:lnTo>
                  <a:lnTo>
                    <a:pt x="150" y="298"/>
                  </a:lnTo>
                  <a:lnTo>
                    <a:pt x="137" y="293"/>
                  </a:lnTo>
                  <a:lnTo>
                    <a:pt x="124" y="281"/>
                  </a:lnTo>
                  <a:lnTo>
                    <a:pt x="115" y="281"/>
                  </a:lnTo>
                  <a:lnTo>
                    <a:pt x="101" y="276"/>
                  </a:lnTo>
                  <a:lnTo>
                    <a:pt x="93" y="276"/>
                  </a:lnTo>
                  <a:lnTo>
                    <a:pt x="84" y="270"/>
                  </a:lnTo>
                  <a:lnTo>
                    <a:pt x="75" y="270"/>
                  </a:lnTo>
                  <a:lnTo>
                    <a:pt x="66" y="270"/>
                  </a:lnTo>
                  <a:lnTo>
                    <a:pt x="57" y="276"/>
                  </a:lnTo>
                  <a:lnTo>
                    <a:pt x="48" y="276"/>
                  </a:lnTo>
                  <a:lnTo>
                    <a:pt x="39" y="276"/>
                  </a:lnTo>
                  <a:lnTo>
                    <a:pt x="31" y="276"/>
                  </a:lnTo>
                  <a:lnTo>
                    <a:pt x="22" y="276"/>
                  </a:lnTo>
                  <a:lnTo>
                    <a:pt x="0" y="276"/>
                  </a:lnTo>
                  <a:lnTo>
                    <a:pt x="31" y="259"/>
                  </a:lnTo>
                  <a:lnTo>
                    <a:pt x="48" y="242"/>
                  </a:lnTo>
                  <a:lnTo>
                    <a:pt x="66" y="225"/>
                  </a:lnTo>
                  <a:lnTo>
                    <a:pt x="79" y="214"/>
                  </a:lnTo>
                  <a:lnTo>
                    <a:pt x="93" y="191"/>
                  </a:lnTo>
                  <a:lnTo>
                    <a:pt x="97" y="174"/>
                  </a:lnTo>
                  <a:lnTo>
                    <a:pt x="101" y="157"/>
                  </a:lnTo>
                  <a:lnTo>
                    <a:pt x="106" y="140"/>
                  </a:lnTo>
                  <a:lnTo>
                    <a:pt x="106" y="124"/>
                  </a:lnTo>
                  <a:lnTo>
                    <a:pt x="106" y="107"/>
                  </a:lnTo>
                  <a:lnTo>
                    <a:pt x="106" y="84"/>
                  </a:lnTo>
                  <a:lnTo>
                    <a:pt x="106" y="67"/>
                  </a:lnTo>
                  <a:lnTo>
                    <a:pt x="110" y="50"/>
                  </a:lnTo>
                  <a:lnTo>
                    <a:pt x="110" y="33"/>
                  </a:lnTo>
                  <a:lnTo>
                    <a:pt x="115" y="16"/>
                  </a:lnTo>
                  <a:lnTo>
                    <a:pt x="119" y="0"/>
                  </a:lnTo>
                  <a:close/>
                </a:path>
              </a:pathLst>
            </a:custGeom>
            <a:solidFill>
              <a:srgbClr val="FFFFFF"/>
            </a:solidFill>
            <a:ln w="0">
              <a:solidFill>
                <a:srgbClr val="000000"/>
              </a:solidFill>
              <a:round/>
              <a:headEnd/>
              <a:tailEnd/>
            </a:ln>
          </p:spPr>
          <p:txBody>
            <a:bodyPr/>
            <a:lstStyle/>
            <a:p>
              <a:pPr algn="l" rtl="0"/>
              <a:endParaRPr lang="ar-SA" sz="1400" b="0"/>
            </a:p>
          </p:txBody>
        </p:sp>
        <p:sp>
          <p:nvSpPr>
            <p:cNvPr id="84" name="Freeform 50"/>
            <p:cNvSpPr>
              <a:spLocks/>
            </p:cNvSpPr>
            <p:nvPr/>
          </p:nvSpPr>
          <p:spPr bwMode="auto">
            <a:xfrm flipH="1">
              <a:off x="5331" y="2560"/>
              <a:ext cx="79" cy="164"/>
            </a:xfrm>
            <a:custGeom>
              <a:avLst/>
              <a:gdLst>
                <a:gd name="T0" fmla="*/ 31 w 79"/>
                <a:gd name="T1" fmla="*/ 0 h 164"/>
                <a:gd name="T2" fmla="*/ 40 w 79"/>
                <a:gd name="T3" fmla="*/ 0 h 164"/>
                <a:gd name="T4" fmla="*/ 48 w 79"/>
                <a:gd name="T5" fmla="*/ 6 h 164"/>
                <a:gd name="T6" fmla="*/ 53 w 79"/>
                <a:gd name="T7" fmla="*/ 12 h 164"/>
                <a:gd name="T8" fmla="*/ 62 w 79"/>
                <a:gd name="T9" fmla="*/ 17 h 164"/>
                <a:gd name="T10" fmla="*/ 66 w 79"/>
                <a:gd name="T11" fmla="*/ 29 h 164"/>
                <a:gd name="T12" fmla="*/ 71 w 79"/>
                <a:gd name="T13" fmla="*/ 46 h 164"/>
                <a:gd name="T14" fmla="*/ 75 w 79"/>
                <a:gd name="T15" fmla="*/ 57 h 164"/>
                <a:gd name="T16" fmla="*/ 79 w 79"/>
                <a:gd name="T17" fmla="*/ 74 h 164"/>
                <a:gd name="T18" fmla="*/ 79 w 79"/>
                <a:gd name="T19" fmla="*/ 85 h 164"/>
                <a:gd name="T20" fmla="*/ 79 w 79"/>
                <a:gd name="T21" fmla="*/ 96 h 164"/>
                <a:gd name="T22" fmla="*/ 75 w 79"/>
                <a:gd name="T23" fmla="*/ 113 h 164"/>
                <a:gd name="T24" fmla="*/ 75 w 79"/>
                <a:gd name="T25" fmla="*/ 124 h 164"/>
                <a:gd name="T26" fmla="*/ 71 w 79"/>
                <a:gd name="T27" fmla="*/ 141 h 164"/>
                <a:gd name="T28" fmla="*/ 66 w 79"/>
                <a:gd name="T29" fmla="*/ 147 h 164"/>
                <a:gd name="T30" fmla="*/ 57 w 79"/>
                <a:gd name="T31" fmla="*/ 158 h 164"/>
                <a:gd name="T32" fmla="*/ 53 w 79"/>
                <a:gd name="T33" fmla="*/ 164 h 164"/>
                <a:gd name="T34" fmla="*/ 44 w 79"/>
                <a:gd name="T35" fmla="*/ 164 h 164"/>
                <a:gd name="T36" fmla="*/ 40 w 79"/>
                <a:gd name="T37" fmla="*/ 164 h 164"/>
                <a:gd name="T38" fmla="*/ 31 w 79"/>
                <a:gd name="T39" fmla="*/ 158 h 164"/>
                <a:gd name="T40" fmla="*/ 26 w 79"/>
                <a:gd name="T41" fmla="*/ 153 h 164"/>
                <a:gd name="T42" fmla="*/ 17 w 79"/>
                <a:gd name="T43" fmla="*/ 147 h 164"/>
                <a:gd name="T44" fmla="*/ 13 w 79"/>
                <a:gd name="T45" fmla="*/ 136 h 164"/>
                <a:gd name="T46" fmla="*/ 4 w 79"/>
                <a:gd name="T47" fmla="*/ 119 h 164"/>
                <a:gd name="T48" fmla="*/ 4 w 79"/>
                <a:gd name="T49" fmla="*/ 108 h 164"/>
                <a:gd name="T50" fmla="*/ 0 w 79"/>
                <a:gd name="T51" fmla="*/ 91 h 164"/>
                <a:gd name="T52" fmla="*/ 0 w 79"/>
                <a:gd name="T53" fmla="*/ 74 h 164"/>
                <a:gd name="T54" fmla="*/ 0 w 79"/>
                <a:gd name="T55" fmla="*/ 57 h 164"/>
                <a:gd name="T56" fmla="*/ 4 w 79"/>
                <a:gd name="T57" fmla="*/ 40 h 164"/>
                <a:gd name="T58" fmla="*/ 4 w 79"/>
                <a:gd name="T59" fmla="*/ 29 h 164"/>
                <a:gd name="T60" fmla="*/ 9 w 79"/>
                <a:gd name="T61" fmla="*/ 17 h 164"/>
                <a:gd name="T62" fmla="*/ 17 w 79"/>
                <a:gd name="T63" fmla="*/ 12 h 164"/>
                <a:gd name="T64" fmla="*/ 22 w 79"/>
                <a:gd name="T65" fmla="*/ 0 h 164"/>
                <a:gd name="T66" fmla="*/ 31 w 79"/>
                <a:gd name="T67" fmla="*/ 0 h 1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164"/>
                <a:gd name="T104" fmla="*/ 79 w 79"/>
                <a:gd name="T105" fmla="*/ 164 h 1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164">
                  <a:moveTo>
                    <a:pt x="31" y="0"/>
                  </a:moveTo>
                  <a:lnTo>
                    <a:pt x="40" y="0"/>
                  </a:lnTo>
                  <a:lnTo>
                    <a:pt x="48" y="6"/>
                  </a:lnTo>
                  <a:lnTo>
                    <a:pt x="53" y="12"/>
                  </a:lnTo>
                  <a:lnTo>
                    <a:pt x="62" y="17"/>
                  </a:lnTo>
                  <a:lnTo>
                    <a:pt x="66" y="29"/>
                  </a:lnTo>
                  <a:lnTo>
                    <a:pt x="71" y="46"/>
                  </a:lnTo>
                  <a:lnTo>
                    <a:pt x="75" y="57"/>
                  </a:lnTo>
                  <a:lnTo>
                    <a:pt x="79" y="74"/>
                  </a:lnTo>
                  <a:lnTo>
                    <a:pt x="79" y="85"/>
                  </a:lnTo>
                  <a:lnTo>
                    <a:pt x="79" y="96"/>
                  </a:lnTo>
                  <a:lnTo>
                    <a:pt x="75" y="113"/>
                  </a:lnTo>
                  <a:lnTo>
                    <a:pt x="75" y="124"/>
                  </a:lnTo>
                  <a:lnTo>
                    <a:pt x="71" y="141"/>
                  </a:lnTo>
                  <a:lnTo>
                    <a:pt x="66" y="147"/>
                  </a:lnTo>
                  <a:lnTo>
                    <a:pt x="57" y="158"/>
                  </a:lnTo>
                  <a:lnTo>
                    <a:pt x="53" y="164"/>
                  </a:lnTo>
                  <a:lnTo>
                    <a:pt x="44" y="164"/>
                  </a:lnTo>
                  <a:lnTo>
                    <a:pt x="40" y="164"/>
                  </a:lnTo>
                  <a:lnTo>
                    <a:pt x="31" y="158"/>
                  </a:lnTo>
                  <a:lnTo>
                    <a:pt x="26" y="153"/>
                  </a:lnTo>
                  <a:lnTo>
                    <a:pt x="17" y="147"/>
                  </a:lnTo>
                  <a:lnTo>
                    <a:pt x="13" y="136"/>
                  </a:lnTo>
                  <a:lnTo>
                    <a:pt x="4" y="119"/>
                  </a:lnTo>
                  <a:lnTo>
                    <a:pt x="4" y="108"/>
                  </a:lnTo>
                  <a:lnTo>
                    <a:pt x="0" y="91"/>
                  </a:lnTo>
                  <a:lnTo>
                    <a:pt x="0" y="74"/>
                  </a:lnTo>
                  <a:lnTo>
                    <a:pt x="0" y="57"/>
                  </a:lnTo>
                  <a:lnTo>
                    <a:pt x="4" y="40"/>
                  </a:lnTo>
                  <a:lnTo>
                    <a:pt x="4" y="29"/>
                  </a:lnTo>
                  <a:lnTo>
                    <a:pt x="9" y="17"/>
                  </a:lnTo>
                  <a:lnTo>
                    <a:pt x="17" y="12"/>
                  </a:lnTo>
                  <a:lnTo>
                    <a:pt x="22" y="0"/>
                  </a:lnTo>
                  <a:lnTo>
                    <a:pt x="31" y="0"/>
                  </a:lnTo>
                  <a:close/>
                </a:path>
              </a:pathLst>
            </a:custGeom>
            <a:solidFill>
              <a:srgbClr val="000000"/>
            </a:solidFill>
            <a:ln w="0">
              <a:solidFill>
                <a:srgbClr val="000000"/>
              </a:solidFill>
              <a:round/>
              <a:headEnd/>
              <a:tailEnd/>
            </a:ln>
          </p:spPr>
          <p:txBody>
            <a:bodyPr/>
            <a:lstStyle/>
            <a:p>
              <a:pPr algn="l" rtl="0"/>
              <a:endParaRPr lang="ar-SA" sz="1400" b="0"/>
            </a:p>
          </p:txBody>
        </p:sp>
        <p:sp>
          <p:nvSpPr>
            <p:cNvPr id="85" name="Freeform 51"/>
            <p:cNvSpPr>
              <a:spLocks/>
            </p:cNvSpPr>
            <p:nvPr/>
          </p:nvSpPr>
          <p:spPr bwMode="auto">
            <a:xfrm flipH="1">
              <a:off x="5322" y="2572"/>
              <a:ext cx="265" cy="287"/>
            </a:xfrm>
            <a:custGeom>
              <a:avLst/>
              <a:gdLst>
                <a:gd name="T0" fmla="*/ 256 w 265"/>
                <a:gd name="T1" fmla="*/ 11 h 287"/>
                <a:gd name="T2" fmla="*/ 243 w 265"/>
                <a:gd name="T3" fmla="*/ 17 h 287"/>
                <a:gd name="T4" fmla="*/ 234 w 265"/>
                <a:gd name="T5" fmla="*/ 22 h 287"/>
                <a:gd name="T6" fmla="*/ 225 w 265"/>
                <a:gd name="T7" fmla="*/ 22 h 287"/>
                <a:gd name="T8" fmla="*/ 212 w 265"/>
                <a:gd name="T9" fmla="*/ 28 h 287"/>
                <a:gd name="T10" fmla="*/ 203 w 265"/>
                <a:gd name="T11" fmla="*/ 28 h 287"/>
                <a:gd name="T12" fmla="*/ 190 w 265"/>
                <a:gd name="T13" fmla="*/ 28 h 287"/>
                <a:gd name="T14" fmla="*/ 177 w 265"/>
                <a:gd name="T15" fmla="*/ 28 h 287"/>
                <a:gd name="T16" fmla="*/ 168 w 265"/>
                <a:gd name="T17" fmla="*/ 22 h 287"/>
                <a:gd name="T18" fmla="*/ 155 w 265"/>
                <a:gd name="T19" fmla="*/ 11 h 287"/>
                <a:gd name="T20" fmla="*/ 146 w 265"/>
                <a:gd name="T21" fmla="*/ 5 h 287"/>
                <a:gd name="T22" fmla="*/ 132 w 265"/>
                <a:gd name="T23" fmla="*/ 0 h 287"/>
                <a:gd name="T24" fmla="*/ 119 w 265"/>
                <a:gd name="T25" fmla="*/ 0 h 287"/>
                <a:gd name="T26" fmla="*/ 110 w 265"/>
                <a:gd name="T27" fmla="*/ 5 h 287"/>
                <a:gd name="T28" fmla="*/ 97 w 265"/>
                <a:gd name="T29" fmla="*/ 11 h 287"/>
                <a:gd name="T30" fmla="*/ 88 w 265"/>
                <a:gd name="T31" fmla="*/ 17 h 287"/>
                <a:gd name="T32" fmla="*/ 79 w 265"/>
                <a:gd name="T33" fmla="*/ 34 h 287"/>
                <a:gd name="T34" fmla="*/ 70 w 265"/>
                <a:gd name="T35" fmla="*/ 50 h 287"/>
                <a:gd name="T36" fmla="*/ 62 w 265"/>
                <a:gd name="T37" fmla="*/ 62 h 287"/>
                <a:gd name="T38" fmla="*/ 48 w 265"/>
                <a:gd name="T39" fmla="*/ 73 h 287"/>
                <a:gd name="T40" fmla="*/ 35 w 265"/>
                <a:gd name="T41" fmla="*/ 84 h 287"/>
                <a:gd name="T42" fmla="*/ 17 w 265"/>
                <a:gd name="T43" fmla="*/ 112 h 287"/>
                <a:gd name="T44" fmla="*/ 8 w 265"/>
                <a:gd name="T45" fmla="*/ 129 h 287"/>
                <a:gd name="T46" fmla="*/ 0 w 265"/>
                <a:gd name="T47" fmla="*/ 146 h 287"/>
                <a:gd name="T48" fmla="*/ 0 w 265"/>
                <a:gd name="T49" fmla="*/ 163 h 287"/>
                <a:gd name="T50" fmla="*/ 0 w 265"/>
                <a:gd name="T51" fmla="*/ 175 h 287"/>
                <a:gd name="T52" fmla="*/ 4 w 265"/>
                <a:gd name="T53" fmla="*/ 186 h 287"/>
                <a:gd name="T54" fmla="*/ 8 w 265"/>
                <a:gd name="T55" fmla="*/ 191 h 287"/>
                <a:gd name="T56" fmla="*/ 17 w 265"/>
                <a:gd name="T57" fmla="*/ 197 h 287"/>
                <a:gd name="T58" fmla="*/ 26 w 265"/>
                <a:gd name="T59" fmla="*/ 197 h 287"/>
                <a:gd name="T60" fmla="*/ 35 w 265"/>
                <a:gd name="T61" fmla="*/ 197 h 287"/>
                <a:gd name="T62" fmla="*/ 44 w 265"/>
                <a:gd name="T63" fmla="*/ 197 h 287"/>
                <a:gd name="T64" fmla="*/ 57 w 265"/>
                <a:gd name="T65" fmla="*/ 191 h 287"/>
                <a:gd name="T66" fmla="*/ 66 w 265"/>
                <a:gd name="T67" fmla="*/ 186 h 287"/>
                <a:gd name="T68" fmla="*/ 70 w 265"/>
                <a:gd name="T69" fmla="*/ 175 h 287"/>
                <a:gd name="T70" fmla="*/ 75 w 265"/>
                <a:gd name="T71" fmla="*/ 163 h 287"/>
                <a:gd name="T72" fmla="*/ 79 w 265"/>
                <a:gd name="T73" fmla="*/ 152 h 287"/>
                <a:gd name="T74" fmla="*/ 110 w 265"/>
                <a:gd name="T75" fmla="*/ 287 h 287"/>
                <a:gd name="T76" fmla="*/ 199 w 265"/>
                <a:gd name="T77" fmla="*/ 265 h 287"/>
                <a:gd name="T78" fmla="*/ 248 w 265"/>
                <a:gd name="T79" fmla="*/ 107 h 287"/>
                <a:gd name="T80" fmla="*/ 265 w 265"/>
                <a:gd name="T81" fmla="*/ 84 h 287"/>
                <a:gd name="T82" fmla="*/ 256 w 265"/>
                <a:gd name="T83" fmla="*/ 11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5"/>
                <a:gd name="T127" fmla="*/ 0 h 287"/>
                <a:gd name="T128" fmla="*/ 265 w 265"/>
                <a:gd name="T129" fmla="*/ 287 h 2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5" h="287">
                  <a:moveTo>
                    <a:pt x="256" y="11"/>
                  </a:moveTo>
                  <a:lnTo>
                    <a:pt x="243" y="17"/>
                  </a:lnTo>
                  <a:lnTo>
                    <a:pt x="234" y="22"/>
                  </a:lnTo>
                  <a:lnTo>
                    <a:pt x="225" y="22"/>
                  </a:lnTo>
                  <a:lnTo>
                    <a:pt x="212" y="28"/>
                  </a:lnTo>
                  <a:lnTo>
                    <a:pt x="203" y="28"/>
                  </a:lnTo>
                  <a:lnTo>
                    <a:pt x="190" y="28"/>
                  </a:lnTo>
                  <a:lnTo>
                    <a:pt x="177" y="28"/>
                  </a:lnTo>
                  <a:lnTo>
                    <a:pt x="168" y="22"/>
                  </a:lnTo>
                  <a:lnTo>
                    <a:pt x="155" y="11"/>
                  </a:lnTo>
                  <a:lnTo>
                    <a:pt x="146" y="5"/>
                  </a:lnTo>
                  <a:lnTo>
                    <a:pt x="132" y="0"/>
                  </a:lnTo>
                  <a:lnTo>
                    <a:pt x="119" y="0"/>
                  </a:lnTo>
                  <a:lnTo>
                    <a:pt x="110" y="5"/>
                  </a:lnTo>
                  <a:lnTo>
                    <a:pt x="97" y="11"/>
                  </a:lnTo>
                  <a:lnTo>
                    <a:pt x="88" y="17"/>
                  </a:lnTo>
                  <a:lnTo>
                    <a:pt x="79" y="34"/>
                  </a:lnTo>
                  <a:lnTo>
                    <a:pt x="70" y="50"/>
                  </a:lnTo>
                  <a:lnTo>
                    <a:pt x="62" y="62"/>
                  </a:lnTo>
                  <a:lnTo>
                    <a:pt x="48" y="73"/>
                  </a:lnTo>
                  <a:lnTo>
                    <a:pt x="35" y="84"/>
                  </a:lnTo>
                  <a:lnTo>
                    <a:pt x="17" y="112"/>
                  </a:lnTo>
                  <a:lnTo>
                    <a:pt x="8" y="129"/>
                  </a:lnTo>
                  <a:lnTo>
                    <a:pt x="0" y="146"/>
                  </a:lnTo>
                  <a:lnTo>
                    <a:pt x="0" y="163"/>
                  </a:lnTo>
                  <a:lnTo>
                    <a:pt x="0" y="175"/>
                  </a:lnTo>
                  <a:lnTo>
                    <a:pt x="4" y="186"/>
                  </a:lnTo>
                  <a:lnTo>
                    <a:pt x="8" y="191"/>
                  </a:lnTo>
                  <a:lnTo>
                    <a:pt x="17" y="197"/>
                  </a:lnTo>
                  <a:lnTo>
                    <a:pt x="26" y="197"/>
                  </a:lnTo>
                  <a:lnTo>
                    <a:pt x="35" y="197"/>
                  </a:lnTo>
                  <a:lnTo>
                    <a:pt x="44" y="197"/>
                  </a:lnTo>
                  <a:lnTo>
                    <a:pt x="57" y="191"/>
                  </a:lnTo>
                  <a:lnTo>
                    <a:pt x="66" y="186"/>
                  </a:lnTo>
                  <a:lnTo>
                    <a:pt x="70" y="175"/>
                  </a:lnTo>
                  <a:lnTo>
                    <a:pt x="75" y="163"/>
                  </a:lnTo>
                  <a:lnTo>
                    <a:pt x="79" y="152"/>
                  </a:lnTo>
                  <a:lnTo>
                    <a:pt x="110" y="287"/>
                  </a:lnTo>
                  <a:lnTo>
                    <a:pt x="199" y="265"/>
                  </a:lnTo>
                  <a:lnTo>
                    <a:pt x="248" y="107"/>
                  </a:lnTo>
                  <a:lnTo>
                    <a:pt x="265" y="84"/>
                  </a:lnTo>
                  <a:lnTo>
                    <a:pt x="256" y="11"/>
                  </a:lnTo>
                  <a:close/>
                </a:path>
              </a:pathLst>
            </a:custGeom>
            <a:solidFill>
              <a:srgbClr val="FFC283"/>
            </a:solidFill>
            <a:ln w="0">
              <a:solidFill>
                <a:srgbClr val="000000"/>
              </a:solidFill>
              <a:round/>
              <a:headEnd/>
              <a:tailEnd/>
            </a:ln>
          </p:spPr>
          <p:txBody>
            <a:bodyPr/>
            <a:lstStyle/>
            <a:p>
              <a:pPr algn="l" rtl="0"/>
              <a:endParaRPr lang="ar-SA" sz="1400" b="0"/>
            </a:p>
          </p:txBody>
        </p:sp>
        <p:sp>
          <p:nvSpPr>
            <p:cNvPr id="86" name="Freeform 52"/>
            <p:cNvSpPr>
              <a:spLocks/>
            </p:cNvSpPr>
            <p:nvPr/>
          </p:nvSpPr>
          <p:spPr bwMode="auto">
            <a:xfrm flipH="1">
              <a:off x="4627" y="3886"/>
              <a:ext cx="283" cy="282"/>
            </a:xfrm>
            <a:custGeom>
              <a:avLst/>
              <a:gdLst>
                <a:gd name="T0" fmla="*/ 9 w 283"/>
                <a:gd name="T1" fmla="*/ 124 h 282"/>
                <a:gd name="T2" fmla="*/ 4 w 283"/>
                <a:gd name="T3" fmla="*/ 96 h 282"/>
                <a:gd name="T4" fmla="*/ 0 w 283"/>
                <a:gd name="T5" fmla="*/ 73 h 282"/>
                <a:gd name="T6" fmla="*/ 4 w 283"/>
                <a:gd name="T7" fmla="*/ 51 h 282"/>
                <a:gd name="T8" fmla="*/ 13 w 283"/>
                <a:gd name="T9" fmla="*/ 39 h 282"/>
                <a:gd name="T10" fmla="*/ 22 w 283"/>
                <a:gd name="T11" fmla="*/ 28 h 282"/>
                <a:gd name="T12" fmla="*/ 31 w 283"/>
                <a:gd name="T13" fmla="*/ 17 h 282"/>
                <a:gd name="T14" fmla="*/ 44 w 283"/>
                <a:gd name="T15" fmla="*/ 5 h 282"/>
                <a:gd name="T16" fmla="*/ 57 w 283"/>
                <a:gd name="T17" fmla="*/ 0 h 282"/>
                <a:gd name="T18" fmla="*/ 155 w 283"/>
                <a:gd name="T19" fmla="*/ 11 h 282"/>
                <a:gd name="T20" fmla="*/ 283 w 283"/>
                <a:gd name="T21" fmla="*/ 231 h 282"/>
                <a:gd name="T22" fmla="*/ 283 w 283"/>
                <a:gd name="T23" fmla="*/ 242 h 282"/>
                <a:gd name="T24" fmla="*/ 279 w 283"/>
                <a:gd name="T25" fmla="*/ 248 h 282"/>
                <a:gd name="T26" fmla="*/ 270 w 283"/>
                <a:gd name="T27" fmla="*/ 265 h 282"/>
                <a:gd name="T28" fmla="*/ 261 w 283"/>
                <a:gd name="T29" fmla="*/ 270 h 282"/>
                <a:gd name="T30" fmla="*/ 257 w 283"/>
                <a:gd name="T31" fmla="*/ 276 h 282"/>
                <a:gd name="T32" fmla="*/ 248 w 283"/>
                <a:gd name="T33" fmla="*/ 276 h 282"/>
                <a:gd name="T34" fmla="*/ 239 w 283"/>
                <a:gd name="T35" fmla="*/ 282 h 282"/>
                <a:gd name="T36" fmla="*/ 230 w 283"/>
                <a:gd name="T37" fmla="*/ 282 h 282"/>
                <a:gd name="T38" fmla="*/ 221 w 283"/>
                <a:gd name="T39" fmla="*/ 282 h 282"/>
                <a:gd name="T40" fmla="*/ 212 w 283"/>
                <a:gd name="T41" fmla="*/ 282 h 282"/>
                <a:gd name="T42" fmla="*/ 204 w 283"/>
                <a:gd name="T43" fmla="*/ 282 h 282"/>
                <a:gd name="T44" fmla="*/ 190 w 283"/>
                <a:gd name="T45" fmla="*/ 282 h 282"/>
                <a:gd name="T46" fmla="*/ 181 w 283"/>
                <a:gd name="T47" fmla="*/ 282 h 282"/>
                <a:gd name="T48" fmla="*/ 173 w 283"/>
                <a:gd name="T49" fmla="*/ 276 h 282"/>
                <a:gd name="T50" fmla="*/ 159 w 283"/>
                <a:gd name="T51" fmla="*/ 276 h 282"/>
                <a:gd name="T52" fmla="*/ 150 w 283"/>
                <a:gd name="T53" fmla="*/ 270 h 282"/>
                <a:gd name="T54" fmla="*/ 137 w 283"/>
                <a:gd name="T55" fmla="*/ 265 h 282"/>
                <a:gd name="T56" fmla="*/ 124 w 283"/>
                <a:gd name="T57" fmla="*/ 259 h 282"/>
                <a:gd name="T58" fmla="*/ 115 w 283"/>
                <a:gd name="T59" fmla="*/ 248 h 282"/>
                <a:gd name="T60" fmla="*/ 102 w 283"/>
                <a:gd name="T61" fmla="*/ 242 h 282"/>
                <a:gd name="T62" fmla="*/ 93 w 283"/>
                <a:gd name="T63" fmla="*/ 237 h 282"/>
                <a:gd name="T64" fmla="*/ 80 w 283"/>
                <a:gd name="T65" fmla="*/ 225 h 282"/>
                <a:gd name="T66" fmla="*/ 71 w 283"/>
                <a:gd name="T67" fmla="*/ 220 h 282"/>
                <a:gd name="T68" fmla="*/ 62 w 283"/>
                <a:gd name="T69" fmla="*/ 208 h 282"/>
                <a:gd name="T70" fmla="*/ 53 w 283"/>
                <a:gd name="T71" fmla="*/ 197 h 282"/>
                <a:gd name="T72" fmla="*/ 44 w 283"/>
                <a:gd name="T73" fmla="*/ 186 h 282"/>
                <a:gd name="T74" fmla="*/ 35 w 283"/>
                <a:gd name="T75" fmla="*/ 175 h 282"/>
                <a:gd name="T76" fmla="*/ 26 w 283"/>
                <a:gd name="T77" fmla="*/ 163 h 282"/>
                <a:gd name="T78" fmla="*/ 18 w 283"/>
                <a:gd name="T79" fmla="*/ 152 h 282"/>
                <a:gd name="T80" fmla="*/ 13 w 283"/>
                <a:gd name="T81" fmla="*/ 141 h 282"/>
                <a:gd name="T82" fmla="*/ 9 w 283"/>
                <a:gd name="T83" fmla="*/ 124 h 2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3"/>
                <a:gd name="T127" fmla="*/ 0 h 282"/>
                <a:gd name="T128" fmla="*/ 283 w 283"/>
                <a:gd name="T129" fmla="*/ 282 h 2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3" h="282">
                  <a:moveTo>
                    <a:pt x="9" y="124"/>
                  </a:moveTo>
                  <a:lnTo>
                    <a:pt x="4" y="96"/>
                  </a:lnTo>
                  <a:lnTo>
                    <a:pt x="0" y="73"/>
                  </a:lnTo>
                  <a:lnTo>
                    <a:pt x="4" y="51"/>
                  </a:lnTo>
                  <a:lnTo>
                    <a:pt x="13" y="39"/>
                  </a:lnTo>
                  <a:lnTo>
                    <a:pt x="22" y="28"/>
                  </a:lnTo>
                  <a:lnTo>
                    <a:pt x="31" y="17"/>
                  </a:lnTo>
                  <a:lnTo>
                    <a:pt x="44" y="5"/>
                  </a:lnTo>
                  <a:lnTo>
                    <a:pt x="57" y="0"/>
                  </a:lnTo>
                  <a:lnTo>
                    <a:pt x="155" y="11"/>
                  </a:lnTo>
                  <a:lnTo>
                    <a:pt x="283" y="231"/>
                  </a:lnTo>
                  <a:lnTo>
                    <a:pt x="283" y="242"/>
                  </a:lnTo>
                  <a:lnTo>
                    <a:pt x="279" y="248"/>
                  </a:lnTo>
                  <a:lnTo>
                    <a:pt x="270" y="265"/>
                  </a:lnTo>
                  <a:lnTo>
                    <a:pt x="261" y="270"/>
                  </a:lnTo>
                  <a:lnTo>
                    <a:pt x="257" y="276"/>
                  </a:lnTo>
                  <a:lnTo>
                    <a:pt x="248" y="276"/>
                  </a:lnTo>
                  <a:lnTo>
                    <a:pt x="239" y="282"/>
                  </a:lnTo>
                  <a:lnTo>
                    <a:pt x="230" y="282"/>
                  </a:lnTo>
                  <a:lnTo>
                    <a:pt x="221" y="282"/>
                  </a:lnTo>
                  <a:lnTo>
                    <a:pt x="212" y="282"/>
                  </a:lnTo>
                  <a:lnTo>
                    <a:pt x="204" y="282"/>
                  </a:lnTo>
                  <a:lnTo>
                    <a:pt x="190" y="282"/>
                  </a:lnTo>
                  <a:lnTo>
                    <a:pt x="181" y="282"/>
                  </a:lnTo>
                  <a:lnTo>
                    <a:pt x="173" y="276"/>
                  </a:lnTo>
                  <a:lnTo>
                    <a:pt x="159" y="276"/>
                  </a:lnTo>
                  <a:lnTo>
                    <a:pt x="150" y="270"/>
                  </a:lnTo>
                  <a:lnTo>
                    <a:pt x="137" y="265"/>
                  </a:lnTo>
                  <a:lnTo>
                    <a:pt x="124" y="259"/>
                  </a:lnTo>
                  <a:lnTo>
                    <a:pt x="115" y="248"/>
                  </a:lnTo>
                  <a:lnTo>
                    <a:pt x="102" y="242"/>
                  </a:lnTo>
                  <a:lnTo>
                    <a:pt x="93" y="237"/>
                  </a:lnTo>
                  <a:lnTo>
                    <a:pt x="80" y="225"/>
                  </a:lnTo>
                  <a:lnTo>
                    <a:pt x="71" y="220"/>
                  </a:lnTo>
                  <a:lnTo>
                    <a:pt x="62" y="208"/>
                  </a:lnTo>
                  <a:lnTo>
                    <a:pt x="53" y="197"/>
                  </a:lnTo>
                  <a:lnTo>
                    <a:pt x="44" y="186"/>
                  </a:lnTo>
                  <a:lnTo>
                    <a:pt x="35" y="175"/>
                  </a:lnTo>
                  <a:lnTo>
                    <a:pt x="26" y="163"/>
                  </a:lnTo>
                  <a:lnTo>
                    <a:pt x="18" y="152"/>
                  </a:lnTo>
                  <a:lnTo>
                    <a:pt x="13" y="141"/>
                  </a:lnTo>
                  <a:lnTo>
                    <a:pt x="9" y="124"/>
                  </a:lnTo>
                  <a:close/>
                </a:path>
              </a:pathLst>
            </a:custGeom>
            <a:solidFill>
              <a:srgbClr val="000000"/>
            </a:solidFill>
            <a:ln w="0">
              <a:solidFill>
                <a:srgbClr val="000000"/>
              </a:solidFill>
              <a:round/>
              <a:headEnd/>
              <a:tailEnd/>
            </a:ln>
          </p:spPr>
          <p:txBody>
            <a:bodyPr/>
            <a:lstStyle/>
            <a:p>
              <a:pPr algn="l" rtl="0"/>
              <a:endParaRPr lang="ar-SA" sz="1400" b="0"/>
            </a:p>
          </p:txBody>
        </p:sp>
        <p:sp>
          <p:nvSpPr>
            <p:cNvPr id="87" name="Freeform 53"/>
            <p:cNvSpPr>
              <a:spLocks/>
            </p:cNvSpPr>
            <p:nvPr/>
          </p:nvSpPr>
          <p:spPr bwMode="auto">
            <a:xfrm flipH="1">
              <a:off x="4959" y="3948"/>
              <a:ext cx="394" cy="338"/>
            </a:xfrm>
            <a:custGeom>
              <a:avLst/>
              <a:gdLst>
                <a:gd name="T0" fmla="*/ 279 w 394"/>
                <a:gd name="T1" fmla="*/ 17 h 338"/>
                <a:gd name="T2" fmla="*/ 381 w 394"/>
                <a:gd name="T3" fmla="*/ 0 h 338"/>
                <a:gd name="T4" fmla="*/ 394 w 394"/>
                <a:gd name="T5" fmla="*/ 169 h 338"/>
                <a:gd name="T6" fmla="*/ 350 w 394"/>
                <a:gd name="T7" fmla="*/ 231 h 338"/>
                <a:gd name="T8" fmla="*/ 323 w 394"/>
                <a:gd name="T9" fmla="*/ 225 h 338"/>
                <a:gd name="T10" fmla="*/ 315 w 394"/>
                <a:gd name="T11" fmla="*/ 242 h 338"/>
                <a:gd name="T12" fmla="*/ 301 w 394"/>
                <a:gd name="T13" fmla="*/ 259 h 338"/>
                <a:gd name="T14" fmla="*/ 292 w 394"/>
                <a:gd name="T15" fmla="*/ 270 h 338"/>
                <a:gd name="T16" fmla="*/ 284 w 394"/>
                <a:gd name="T17" fmla="*/ 282 h 338"/>
                <a:gd name="T18" fmla="*/ 275 w 394"/>
                <a:gd name="T19" fmla="*/ 293 h 338"/>
                <a:gd name="T20" fmla="*/ 261 w 394"/>
                <a:gd name="T21" fmla="*/ 304 h 338"/>
                <a:gd name="T22" fmla="*/ 253 w 394"/>
                <a:gd name="T23" fmla="*/ 310 h 338"/>
                <a:gd name="T24" fmla="*/ 239 w 394"/>
                <a:gd name="T25" fmla="*/ 321 h 338"/>
                <a:gd name="T26" fmla="*/ 226 w 394"/>
                <a:gd name="T27" fmla="*/ 327 h 338"/>
                <a:gd name="T28" fmla="*/ 217 w 394"/>
                <a:gd name="T29" fmla="*/ 333 h 338"/>
                <a:gd name="T30" fmla="*/ 204 w 394"/>
                <a:gd name="T31" fmla="*/ 333 h 338"/>
                <a:gd name="T32" fmla="*/ 191 w 394"/>
                <a:gd name="T33" fmla="*/ 338 h 338"/>
                <a:gd name="T34" fmla="*/ 177 w 394"/>
                <a:gd name="T35" fmla="*/ 338 h 338"/>
                <a:gd name="T36" fmla="*/ 168 w 394"/>
                <a:gd name="T37" fmla="*/ 338 h 338"/>
                <a:gd name="T38" fmla="*/ 155 w 394"/>
                <a:gd name="T39" fmla="*/ 338 h 338"/>
                <a:gd name="T40" fmla="*/ 142 w 394"/>
                <a:gd name="T41" fmla="*/ 338 h 338"/>
                <a:gd name="T42" fmla="*/ 129 w 394"/>
                <a:gd name="T43" fmla="*/ 338 h 338"/>
                <a:gd name="T44" fmla="*/ 120 w 394"/>
                <a:gd name="T45" fmla="*/ 338 h 338"/>
                <a:gd name="T46" fmla="*/ 106 w 394"/>
                <a:gd name="T47" fmla="*/ 333 h 338"/>
                <a:gd name="T48" fmla="*/ 98 w 394"/>
                <a:gd name="T49" fmla="*/ 327 h 338"/>
                <a:gd name="T50" fmla="*/ 89 w 394"/>
                <a:gd name="T51" fmla="*/ 327 h 338"/>
                <a:gd name="T52" fmla="*/ 76 w 394"/>
                <a:gd name="T53" fmla="*/ 321 h 338"/>
                <a:gd name="T54" fmla="*/ 67 w 394"/>
                <a:gd name="T55" fmla="*/ 316 h 338"/>
                <a:gd name="T56" fmla="*/ 58 w 394"/>
                <a:gd name="T57" fmla="*/ 310 h 338"/>
                <a:gd name="T58" fmla="*/ 49 w 394"/>
                <a:gd name="T59" fmla="*/ 304 h 338"/>
                <a:gd name="T60" fmla="*/ 40 w 394"/>
                <a:gd name="T61" fmla="*/ 299 h 338"/>
                <a:gd name="T62" fmla="*/ 36 w 394"/>
                <a:gd name="T63" fmla="*/ 293 h 338"/>
                <a:gd name="T64" fmla="*/ 31 w 394"/>
                <a:gd name="T65" fmla="*/ 287 h 338"/>
                <a:gd name="T66" fmla="*/ 18 w 394"/>
                <a:gd name="T67" fmla="*/ 276 h 338"/>
                <a:gd name="T68" fmla="*/ 14 w 394"/>
                <a:gd name="T69" fmla="*/ 259 h 338"/>
                <a:gd name="T70" fmla="*/ 5 w 394"/>
                <a:gd name="T71" fmla="*/ 242 h 338"/>
                <a:gd name="T72" fmla="*/ 0 w 394"/>
                <a:gd name="T73" fmla="*/ 237 h 338"/>
                <a:gd name="T74" fmla="*/ 0 w 394"/>
                <a:gd name="T75" fmla="*/ 225 h 338"/>
                <a:gd name="T76" fmla="*/ 0 w 394"/>
                <a:gd name="T77" fmla="*/ 214 h 338"/>
                <a:gd name="T78" fmla="*/ 14 w 394"/>
                <a:gd name="T79" fmla="*/ 203 h 338"/>
                <a:gd name="T80" fmla="*/ 31 w 394"/>
                <a:gd name="T81" fmla="*/ 203 h 338"/>
                <a:gd name="T82" fmla="*/ 45 w 394"/>
                <a:gd name="T83" fmla="*/ 203 h 338"/>
                <a:gd name="T84" fmla="*/ 62 w 394"/>
                <a:gd name="T85" fmla="*/ 203 h 338"/>
                <a:gd name="T86" fmla="*/ 76 w 394"/>
                <a:gd name="T87" fmla="*/ 197 h 338"/>
                <a:gd name="T88" fmla="*/ 93 w 394"/>
                <a:gd name="T89" fmla="*/ 192 h 338"/>
                <a:gd name="T90" fmla="*/ 111 w 394"/>
                <a:gd name="T91" fmla="*/ 186 h 338"/>
                <a:gd name="T92" fmla="*/ 129 w 394"/>
                <a:gd name="T93" fmla="*/ 175 h 338"/>
                <a:gd name="T94" fmla="*/ 142 w 394"/>
                <a:gd name="T95" fmla="*/ 163 h 338"/>
                <a:gd name="T96" fmla="*/ 160 w 394"/>
                <a:gd name="T97" fmla="*/ 152 h 338"/>
                <a:gd name="T98" fmla="*/ 177 w 394"/>
                <a:gd name="T99" fmla="*/ 135 h 338"/>
                <a:gd name="T100" fmla="*/ 191 w 394"/>
                <a:gd name="T101" fmla="*/ 124 h 338"/>
                <a:gd name="T102" fmla="*/ 208 w 394"/>
                <a:gd name="T103" fmla="*/ 101 h 338"/>
                <a:gd name="T104" fmla="*/ 226 w 394"/>
                <a:gd name="T105" fmla="*/ 90 h 338"/>
                <a:gd name="T106" fmla="*/ 239 w 394"/>
                <a:gd name="T107" fmla="*/ 73 h 338"/>
                <a:gd name="T108" fmla="*/ 253 w 394"/>
                <a:gd name="T109" fmla="*/ 56 h 338"/>
                <a:gd name="T110" fmla="*/ 266 w 394"/>
                <a:gd name="T111" fmla="*/ 34 h 338"/>
                <a:gd name="T112" fmla="*/ 279 w 394"/>
                <a:gd name="T113" fmla="*/ 17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4"/>
                <a:gd name="T172" fmla="*/ 0 h 338"/>
                <a:gd name="T173" fmla="*/ 394 w 394"/>
                <a:gd name="T174" fmla="*/ 338 h 3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4" h="338">
                  <a:moveTo>
                    <a:pt x="279" y="17"/>
                  </a:moveTo>
                  <a:lnTo>
                    <a:pt x="381" y="0"/>
                  </a:lnTo>
                  <a:lnTo>
                    <a:pt x="394" y="169"/>
                  </a:lnTo>
                  <a:lnTo>
                    <a:pt x="350" y="231"/>
                  </a:lnTo>
                  <a:lnTo>
                    <a:pt x="323" y="225"/>
                  </a:lnTo>
                  <a:lnTo>
                    <a:pt x="315" y="242"/>
                  </a:lnTo>
                  <a:lnTo>
                    <a:pt x="301" y="259"/>
                  </a:lnTo>
                  <a:lnTo>
                    <a:pt x="292" y="270"/>
                  </a:lnTo>
                  <a:lnTo>
                    <a:pt x="284" y="282"/>
                  </a:lnTo>
                  <a:lnTo>
                    <a:pt x="275" y="293"/>
                  </a:lnTo>
                  <a:lnTo>
                    <a:pt x="261" y="304"/>
                  </a:lnTo>
                  <a:lnTo>
                    <a:pt x="253" y="310"/>
                  </a:lnTo>
                  <a:lnTo>
                    <a:pt x="239" y="321"/>
                  </a:lnTo>
                  <a:lnTo>
                    <a:pt x="226" y="327"/>
                  </a:lnTo>
                  <a:lnTo>
                    <a:pt x="217" y="333"/>
                  </a:lnTo>
                  <a:lnTo>
                    <a:pt x="204" y="333"/>
                  </a:lnTo>
                  <a:lnTo>
                    <a:pt x="191" y="338"/>
                  </a:lnTo>
                  <a:lnTo>
                    <a:pt x="177" y="338"/>
                  </a:lnTo>
                  <a:lnTo>
                    <a:pt x="168" y="338"/>
                  </a:lnTo>
                  <a:lnTo>
                    <a:pt x="155" y="338"/>
                  </a:lnTo>
                  <a:lnTo>
                    <a:pt x="142" y="338"/>
                  </a:lnTo>
                  <a:lnTo>
                    <a:pt x="129" y="338"/>
                  </a:lnTo>
                  <a:lnTo>
                    <a:pt x="120" y="338"/>
                  </a:lnTo>
                  <a:lnTo>
                    <a:pt x="106" y="333"/>
                  </a:lnTo>
                  <a:lnTo>
                    <a:pt x="98" y="327"/>
                  </a:lnTo>
                  <a:lnTo>
                    <a:pt x="89" y="327"/>
                  </a:lnTo>
                  <a:lnTo>
                    <a:pt x="76" y="321"/>
                  </a:lnTo>
                  <a:lnTo>
                    <a:pt x="67" y="316"/>
                  </a:lnTo>
                  <a:lnTo>
                    <a:pt x="58" y="310"/>
                  </a:lnTo>
                  <a:lnTo>
                    <a:pt x="49" y="304"/>
                  </a:lnTo>
                  <a:lnTo>
                    <a:pt x="40" y="299"/>
                  </a:lnTo>
                  <a:lnTo>
                    <a:pt x="36" y="293"/>
                  </a:lnTo>
                  <a:lnTo>
                    <a:pt x="31" y="287"/>
                  </a:lnTo>
                  <a:lnTo>
                    <a:pt x="18" y="276"/>
                  </a:lnTo>
                  <a:lnTo>
                    <a:pt x="14" y="259"/>
                  </a:lnTo>
                  <a:lnTo>
                    <a:pt x="5" y="242"/>
                  </a:lnTo>
                  <a:lnTo>
                    <a:pt x="0" y="237"/>
                  </a:lnTo>
                  <a:lnTo>
                    <a:pt x="0" y="225"/>
                  </a:lnTo>
                  <a:lnTo>
                    <a:pt x="0" y="214"/>
                  </a:lnTo>
                  <a:lnTo>
                    <a:pt x="14" y="203"/>
                  </a:lnTo>
                  <a:lnTo>
                    <a:pt x="31" y="203"/>
                  </a:lnTo>
                  <a:lnTo>
                    <a:pt x="45" y="203"/>
                  </a:lnTo>
                  <a:lnTo>
                    <a:pt x="62" y="203"/>
                  </a:lnTo>
                  <a:lnTo>
                    <a:pt x="76" y="197"/>
                  </a:lnTo>
                  <a:lnTo>
                    <a:pt x="93" y="192"/>
                  </a:lnTo>
                  <a:lnTo>
                    <a:pt x="111" y="186"/>
                  </a:lnTo>
                  <a:lnTo>
                    <a:pt x="129" y="175"/>
                  </a:lnTo>
                  <a:lnTo>
                    <a:pt x="142" y="163"/>
                  </a:lnTo>
                  <a:lnTo>
                    <a:pt x="160" y="152"/>
                  </a:lnTo>
                  <a:lnTo>
                    <a:pt x="177" y="135"/>
                  </a:lnTo>
                  <a:lnTo>
                    <a:pt x="191" y="124"/>
                  </a:lnTo>
                  <a:lnTo>
                    <a:pt x="208" y="101"/>
                  </a:lnTo>
                  <a:lnTo>
                    <a:pt x="226" y="90"/>
                  </a:lnTo>
                  <a:lnTo>
                    <a:pt x="239" y="73"/>
                  </a:lnTo>
                  <a:lnTo>
                    <a:pt x="253" y="56"/>
                  </a:lnTo>
                  <a:lnTo>
                    <a:pt x="266" y="34"/>
                  </a:lnTo>
                  <a:lnTo>
                    <a:pt x="279" y="17"/>
                  </a:lnTo>
                  <a:close/>
                </a:path>
              </a:pathLst>
            </a:custGeom>
            <a:solidFill>
              <a:srgbClr val="000000"/>
            </a:solidFill>
            <a:ln w="0">
              <a:solidFill>
                <a:srgbClr val="000000"/>
              </a:solidFill>
              <a:round/>
              <a:headEnd/>
              <a:tailEnd/>
            </a:ln>
          </p:spPr>
          <p:txBody>
            <a:bodyPr/>
            <a:lstStyle/>
            <a:p>
              <a:pPr algn="l" rtl="0"/>
              <a:endParaRPr lang="ar-SA" sz="1400" b="0"/>
            </a:p>
          </p:txBody>
        </p:sp>
        <p:sp>
          <p:nvSpPr>
            <p:cNvPr id="88" name="Freeform 54"/>
            <p:cNvSpPr>
              <a:spLocks/>
            </p:cNvSpPr>
            <p:nvPr/>
          </p:nvSpPr>
          <p:spPr bwMode="auto">
            <a:xfrm flipH="1">
              <a:off x="4720" y="2555"/>
              <a:ext cx="380" cy="1455"/>
            </a:xfrm>
            <a:custGeom>
              <a:avLst/>
              <a:gdLst>
                <a:gd name="T0" fmla="*/ 283 w 380"/>
                <a:gd name="T1" fmla="*/ 0 h 1455"/>
                <a:gd name="T2" fmla="*/ 283 w 380"/>
                <a:gd name="T3" fmla="*/ 175 h 1455"/>
                <a:gd name="T4" fmla="*/ 283 w 380"/>
                <a:gd name="T5" fmla="*/ 349 h 1455"/>
                <a:gd name="T6" fmla="*/ 283 w 380"/>
                <a:gd name="T7" fmla="*/ 524 h 1455"/>
                <a:gd name="T8" fmla="*/ 292 w 380"/>
                <a:gd name="T9" fmla="*/ 699 h 1455"/>
                <a:gd name="T10" fmla="*/ 301 w 380"/>
                <a:gd name="T11" fmla="*/ 874 h 1455"/>
                <a:gd name="T12" fmla="*/ 318 w 380"/>
                <a:gd name="T13" fmla="*/ 1049 h 1455"/>
                <a:gd name="T14" fmla="*/ 345 w 380"/>
                <a:gd name="T15" fmla="*/ 1224 h 1455"/>
                <a:gd name="T16" fmla="*/ 380 w 380"/>
                <a:gd name="T17" fmla="*/ 1398 h 1455"/>
                <a:gd name="T18" fmla="*/ 358 w 380"/>
                <a:gd name="T19" fmla="*/ 1398 h 1455"/>
                <a:gd name="T20" fmla="*/ 336 w 380"/>
                <a:gd name="T21" fmla="*/ 1404 h 1455"/>
                <a:gd name="T22" fmla="*/ 314 w 380"/>
                <a:gd name="T23" fmla="*/ 1410 h 1455"/>
                <a:gd name="T24" fmla="*/ 292 w 380"/>
                <a:gd name="T25" fmla="*/ 1415 h 1455"/>
                <a:gd name="T26" fmla="*/ 265 w 380"/>
                <a:gd name="T27" fmla="*/ 1415 h 1455"/>
                <a:gd name="T28" fmla="*/ 243 w 380"/>
                <a:gd name="T29" fmla="*/ 1404 h 1455"/>
                <a:gd name="T30" fmla="*/ 225 w 380"/>
                <a:gd name="T31" fmla="*/ 1382 h 1455"/>
                <a:gd name="T32" fmla="*/ 203 w 380"/>
                <a:gd name="T33" fmla="*/ 1336 h 1455"/>
                <a:gd name="T34" fmla="*/ 199 w 380"/>
                <a:gd name="T35" fmla="*/ 1122 h 1455"/>
                <a:gd name="T36" fmla="*/ 190 w 380"/>
                <a:gd name="T37" fmla="*/ 913 h 1455"/>
                <a:gd name="T38" fmla="*/ 181 w 380"/>
                <a:gd name="T39" fmla="*/ 710 h 1455"/>
                <a:gd name="T40" fmla="*/ 168 w 380"/>
                <a:gd name="T41" fmla="*/ 507 h 1455"/>
                <a:gd name="T42" fmla="*/ 146 w 380"/>
                <a:gd name="T43" fmla="*/ 688 h 1455"/>
                <a:gd name="T44" fmla="*/ 137 w 380"/>
                <a:gd name="T45" fmla="*/ 902 h 1455"/>
                <a:gd name="T46" fmla="*/ 137 w 380"/>
                <a:gd name="T47" fmla="*/ 1139 h 1455"/>
                <a:gd name="T48" fmla="*/ 163 w 380"/>
                <a:gd name="T49" fmla="*/ 1393 h 1455"/>
                <a:gd name="T50" fmla="*/ 141 w 380"/>
                <a:gd name="T51" fmla="*/ 1421 h 1455"/>
                <a:gd name="T52" fmla="*/ 124 w 380"/>
                <a:gd name="T53" fmla="*/ 1438 h 1455"/>
                <a:gd name="T54" fmla="*/ 101 w 380"/>
                <a:gd name="T55" fmla="*/ 1449 h 1455"/>
                <a:gd name="T56" fmla="*/ 79 w 380"/>
                <a:gd name="T57" fmla="*/ 1455 h 1455"/>
                <a:gd name="T58" fmla="*/ 62 w 380"/>
                <a:gd name="T59" fmla="*/ 1449 h 1455"/>
                <a:gd name="T60" fmla="*/ 39 w 380"/>
                <a:gd name="T61" fmla="*/ 1444 h 1455"/>
                <a:gd name="T62" fmla="*/ 17 w 380"/>
                <a:gd name="T63" fmla="*/ 1432 h 1455"/>
                <a:gd name="T64" fmla="*/ 0 w 380"/>
                <a:gd name="T65" fmla="*/ 1415 h 1455"/>
                <a:gd name="T66" fmla="*/ 35 w 380"/>
                <a:gd name="T67" fmla="*/ 22 h 14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0"/>
                <a:gd name="T103" fmla="*/ 0 h 1455"/>
                <a:gd name="T104" fmla="*/ 380 w 380"/>
                <a:gd name="T105" fmla="*/ 1455 h 14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0" h="1455">
                  <a:moveTo>
                    <a:pt x="35" y="22"/>
                  </a:moveTo>
                  <a:lnTo>
                    <a:pt x="283" y="0"/>
                  </a:lnTo>
                  <a:lnTo>
                    <a:pt x="283" y="90"/>
                  </a:lnTo>
                  <a:lnTo>
                    <a:pt x="283" y="175"/>
                  </a:lnTo>
                  <a:lnTo>
                    <a:pt x="283" y="265"/>
                  </a:lnTo>
                  <a:lnTo>
                    <a:pt x="283" y="349"/>
                  </a:lnTo>
                  <a:lnTo>
                    <a:pt x="283" y="434"/>
                  </a:lnTo>
                  <a:lnTo>
                    <a:pt x="283" y="524"/>
                  </a:lnTo>
                  <a:lnTo>
                    <a:pt x="287" y="609"/>
                  </a:lnTo>
                  <a:lnTo>
                    <a:pt x="292" y="699"/>
                  </a:lnTo>
                  <a:lnTo>
                    <a:pt x="296" y="784"/>
                  </a:lnTo>
                  <a:lnTo>
                    <a:pt x="301" y="874"/>
                  </a:lnTo>
                  <a:lnTo>
                    <a:pt x="309" y="959"/>
                  </a:lnTo>
                  <a:lnTo>
                    <a:pt x="318" y="1049"/>
                  </a:lnTo>
                  <a:lnTo>
                    <a:pt x="332" y="1133"/>
                  </a:lnTo>
                  <a:lnTo>
                    <a:pt x="345" y="1224"/>
                  </a:lnTo>
                  <a:lnTo>
                    <a:pt x="363" y="1308"/>
                  </a:lnTo>
                  <a:lnTo>
                    <a:pt x="380" y="1398"/>
                  </a:lnTo>
                  <a:lnTo>
                    <a:pt x="371" y="1398"/>
                  </a:lnTo>
                  <a:lnTo>
                    <a:pt x="358" y="1398"/>
                  </a:lnTo>
                  <a:lnTo>
                    <a:pt x="349" y="1398"/>
                  </a:lnTo>
                  <a:lnTo>
                    <a:pt x="336" y="1404"/>
                  </a:lnTo>
                  <a:lnTo>
                    <a:pt x="327" y="1404"/>
                  </a:lnTo>
                  <a:lnTo>
                    <a:pt x="314" y="1410"/>
                  </a:lnTo>
                  <a:lnTo>
                    <a:pt x="301" y="1410"/>
                  </a:lnTo>
                  <a:lnTo>
                    <a:pt x="292" y="1415"/>
                  </a:lnTo>
                  <a:lnTo>
                    <a:pt x="278" y="1415"/>
                  </a:lnTo>
                  <a:lnTo>
                    <a:pt x="265" y="1415"/>
                  </a:lnTo>
                  <a:lnTo>
                    <a:pt x="256" y="1410"/>
                  </a:lnTo>
                  <a:lnTo>
                    <a:pt x="243" y="1404"/>
                  </a:lnTo>
                  <a:lnTo>
                    <a:pt x="234" y="1393"/>
                  </a:lnTo>
                  <a:lnTo>
                    <a:pt x="225" y="1382"/>
                  </a:lnTo>
                  <a:lnTo>
                    <a:pt x="212" y="1359"/>
                  </a:lnTo>
                  <a:lnTo>
                    <a:pt x="203" y="1336"/>
                  </a:lnTo>
                  <a:lnTo>
                    <a:pt x="203" y="1229"/>
                  </a:lnTo>
                  <a:lnTo>
                    <a:pt x="199" y="1122"/>
                  </a:lnTo>
                  <a:lnTo>
                    <a:pt x="194" y="1015"/>
                  </a:lnTo>
                  <a:lnTo>
                    <a:pt x="190" y="913"/>
                  </a:lnTo>
                  <a:lnTo>
                    <a:pt x="185" y="812"/>
                  </a:lnTo>
                  <a:lnTo>
                    <a:pt x="181" y="710"/>
                  </a:lnTo>
                  <a:lnTo>
                    <a:pt x="172" y="609"/>
                  </a:lnTo>
                  <a:lnTo>
                    <a:pt x="168" y="507"/>
                  </a:lnTo>
                  <a:lnTo>
                    <a:pt x="155" y="592"/>
                  </a:lnTo>
                  <a:lnTo>
                    <a:pt x="146" y="688"/>
                  </a:lnTo>
                  <a:lnTo>
                    <a:pt x="141" y="789"/>
                  </a:lnTo>
                  <a:lnTo>
                    <a:pt x="137" y="902"/>
                  </a:lnTo>
                  <a:lnTo>
                    <a:pt x="132" y="1015"/>
                  </a:lnTo>
                  <a:lnTo>
                    <a:pt x="137" y="1139"/>
                  </a:lnTo>
                  <a:lnTo>
                    <a:pt x="146" y="1263"/>
                  </a:lnTo>
                  <a:lnTo>
                    <a:pt x="163" y="1393"/>
                  </a:lnTo>
                  <a:lnTo>
                    <a:pt x="155" y="1410"/>
                  </a:lnTo>
                  <a:lnTo>
                    <a:pt x="141" y="1421"/>
                  </a:lnTo>
                  <a:lnTo>
                    <a:pt x="132" y="1432"/>
                  </a:lnTo>
                  <a:lnTo>
                    <a:pt x="124" y="1438"/>
                  </a:lnTo>
                  <a:lnTo>
                    <a:pt x="115" y="1444"/>
                  </a:lnTo>
                  <a:lnTo>
                    <a:pt x="101" y="1449"/>
                  </a:lnTo>
                  <a:lnTo>
                    <a:pt x="93" y="1455"/>
                  </a:lnTo>
                  <a:lnTo>
                    <a:pt x="79" y="1455"/>
                  </a:lnTo>
                  <a:lnTo>
                    <a:pt x="70" y="1455"/>
                  </a:lnTo>
                  <a:lnTo>
                    <a:pt x="62" y="1449"/>
                  </a:lnTo>
                  <a:lnTo>
                    <a:pt x="48" y="1449"/>
                  </a:lnTo>
                  <a:lnTo>
                    <a:pt x="39" y="1444"/>
                  </a:lnTo>
                  <a:lnTo>
                    <a:pt x="26" y="1438"/>
                  </a:lnTo>
                  <a:lnTo>
                    <a:pt x="17" y="1432"/>
                  </a:lnTo>
                  <a:lnTo>
                    <a:pt x="8" y="1421"/>
                  </a:lnTo>
                  <a:lnTo>
                    <a:pt x="0" y="1415"/>
                  </a:lnTo>
                  <a:lnTo>
                    <a:pt x="26" y="1257"/>
                  </a:lnTo>
                  <a:lnTo>
                    <a:pt x="35" y="22"/>
                  </a:lnTo>
                  <a:close/>
                </a:path>
              </a:pathLst>
            </a:custGeom>
            <a:solidFill>
              <a:srgbClr val="ABABAB"/>
            </a:solidFill>
            <a:ln w="0">
              <a:solidFill>
                <a:srgbClr val="000000"/>
              </a:solidFill>
              <a:round/>
              <a:headEnd/>
              <a:tailEnd/>
            </a:ln>
          </p:spPr>
          <p:txBody>
            <a:bodyPr/>
            <a:lstStyle/>
            <a:p>
              <a:pPr algn="l" rtl="0"/>
              <a:endParaRPr lang="ar-SA" sz="1400" b="0"/>
            </a:p>
          </p:txBody>
        </p:sp>
        <p:sp>
          <p:nvSpPr>
            <p:cNvPr id="89" name="Freeform 55"/>
            <p:cNvSpPr>
              <a:spLocks/>
            </p:cNvSpPr>
            <p:nvPr/>
          </p:nvSpPr>
          <p:spPr bwMode="auto">
            <a:xfrm flipH="1">
              <a:off x="5623" y="2459"/>
              <a:ext cx="110" cy="214"/>
            </a:xfrm>
            <a:custGeom>
              <a:avLst/>
              <a:gdLst>
                <a:gd name="T0" fmla="*/ 0 w 110"/>
                <a:gd name="T1" fmla="*/ 214 h 214"/>
                <a:gd name="T2" fmla="*/ 0 w 110"/>
                <a:gd name="T3" fmla="*/ 192 h 214"/>
                <a:gd name="T4" fmla="*/ 0 w 110"/>
                <a:gd name="T5" fmla="*/ 169 h 214"/>
                <a:gd name="T6" fmla="*/ 0 w 110"/>
                <a:gd name="T7" fmla="*/ 147 h 214"/>
                <a:gd name="T8" fmla="*/ 4 w 110"/>
                <a:gd name="T9" fmla="*/ 124 h 214"/>
                <a:gd name="T10" fmla="*/ 8 w 110"/>
                <a:gd name="T11" fmla="*/ 107 h 214"/>
                <a:gd name="T12" fmla="*/ 13 w 110"/>
                <a:gd name="T13" fmla="*/ 84 h 214"/>
                <a:gd name="T14" fmla="*/ 22 w 110"/>
                <a:gd name="T15" fmla="*/ 68 h 214"/>
                <a:gd name="T16" fmla="*/ 31 w 110"/>
                <a:gd name="T17" fmla="*/ 51 h 214"/>
                <a:gd name="T18" fmla="*/ 39 w 110"/>
                <a:gd name="T19" fmla="*/ 39 h 214"/>
                <a:gd name="T20" fmla="*/ 48 w 110"/>
                <a:gd name="T21" fmla="*/ 28 h 214"/>
                <a:gd name="T22" fmla="*/ 62 w 110"/>
                <a:gd name="T23" fmla="*/ 17 h 214"/>
                <a:gd name="T24" fmla="*/ 70 w 110"/>
                <a:gd name="T25" fmla="*/ 6 h 214"/>
                <a:gd name="T26" fmla="*/ 79 w 110"/>
                <a:gd name="T27" fmla="*/ 0 h 214"/>
                <a:gd name="T28" fmla="*/ 88 w 110"/>
                <a:gd name="T29" fmla="*/ 0 h 214"/>
                <a:gd name="T30" fmla="*/ 97 w 110"/>
                <a:gd name="T31" fmla="*/ 0 h 214"/>
                <a:gd name="T32" fmla="*/ 106 w 110"/>
                <a:gd name="T33" fmla="*/ 0 h 214"/>
                <a:gd name="T34" fmla="*/ 88 w 110"/>
                <a:gd name="T35" fmla="*/ 11 h 214"/>
                <a:gd name="T36" fmla="*/ 70 w 110"/>
                <a:gd name="T37" fmla="*/ 28 h 214"/>
                <a:gd name="T38" fmla="*/ 48 w 110"/>
                <a:gd name="T39" fmla="*/ 45 h 214"/>
                <a:gd name="T40" fmla="*/ 35 w 110"/>
                <a:gd name="T41" fmla="*/ 68 h 214"/>
                <a:gd name="T42" fmla="*/ 22 w 110"/>
                <a:gd name="T43" fmla="*/ 96 h 214"/>
                <a:gd name="T44" fmla="*/ 13 w 110"/>
                <a:gd name="T45" fmla="*/ 124 h 214"/>
                <a:gd name="T46" fmla="*/ 8 w 110"/>
                <a:gd name="T47" fmla="*/ 158 h 214"/>
                <a:gd name="T48" fmla="*/ 8 w 110"/>
                <a:gd name="T49" fmla="*/ 192 h 214"/>
                <a:gd name="T50" fmla="*/ 26 w 110"/>
                <a:gd name="T51" fmla="*/ 186 h 214"/>
                <a:gd name="T52" fmla="*/ 44 w 110"/>
                <a:gd name="T53" fmla="*/ 169 h 214"/>
                <a:gd name="T54" fmla="*/ 57 w 110"/>
                <a:gd name="T55" fmla="*/ 152 h 214"/>
                <a:gd name="T56" fmla="*/ 70 w 110"/>
                <a:gd name="T57" fmla="*/ 135 h 214"/>
                <a:gd name="T58" fmla="*/ 84 w 110"/>
                <a:gd name="T59" fmla="*/ 113 h 214"/>
                <a:gd name="T60" fmla="*/ 93 w 110"/>
                <a:gd name="T61" fmla="*/ 84 h 214"/>
                <a:gd name="T62" fmla="*/ 101 w 110"/>
                <a:gd name="T63" fmla="*/ 56 h 214"/>
                <a:gd name="T64" fmla="*/ 110 w 110"/>
                <a:gd name="T65" fmla="*/ 28 h 214"/>
                <a:gd name="T66" fmla="*/ 0 w 110"/>
                <a:gd name="T67" fmla="*/ 214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214"/>
                <a:gd name="T104" fmla="*/ 110 w 110"/>
                <a:gd name="T105" fmla="*/ 214 h 2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214">
                  <a:moveTo>
                    <a:pt x="0" y="214"/>
                  </a:moveTo>
                  <a:lnTo>
                    <a:pt x="0" y="192"/>
                  </a:lnTo>
                  <a:lnTo>
                    <a:pt x="0" y="169"/>
                  </a:lnTo>
                  <a:lnTo>
                    <a:pt x="0" y="147"/>
                  </a:lnTo>
                  <a:lnTo>
                    <a:pt x="4" y="124"/>
                  </a:lnTo>
                  <a:lnTo>
                    <a:pt x="8" y="107"/>
                  </a:lnTo>
                  <a:lnTo>
                    <a:pt x="13" y="84"/>
                  </a:lnTo>
                  <a:lnTo>
                    <a:pt x="22" y="68"/>
                  </a:lnTo>
                  <a:lnTo>
                    <a:pt x="31" y="51"/>
                  </a:lnTo>
                  <a:lnTo>
                    <a:pt x="39" y="39"/>
                  </a:lnTo>
                  <a:lnTo>
                    <a:pt x="48" y="28"/>
                  </a:lnTo>
                  <a:lnTo>
                    <a:pt x="62" y="17"/>
                  </a:lnTo>
                  <a:lnTo>
                    <a:pt x="70" y="6"/>
                  </a:lnTo>
                  <a:lnTo>
                    <a:pt x="79" y="0"/>
                  </a:lnTo>
                  <a:lnTo>
                    <a:pt x="88" y="0"/>
                  </a:lnTo>
                  <a:lnTo>
                    <a:pt x="97" y="0"/>
                  </a:lnTo>
                  <a:lnTo>
                    <a:pt x="106" y="0"/>
                  </a:lnTo>
                  <a:lnTo>
                    <a:pt x="88" y="11"/>
                  </a:lnTo>
                  <a:lnTo>
                    <a:pt x="70" y="28"/>
                  </a:lnTo>
                  <a:lnTo>
                    <a:pt x="48" y="45"/>
                  </a:lnTo>
                  <a:lnTo>
                    <a:pt x="35" y="68"/>
                  </a:lnTo>
                  <a:lnTo>
                    <a:pt x="22" y="96"/>
                  </a:lnTo>
                  <a:lnTo>
                    <a:pt x="13" y="124"/>
                  </a:lnTo>
                  <a:lnTo>
                    <a:pt x="8" y="158"/>
                  </a:lnTo>
                  <a:lnTo>
                    <a:pt x="8" y="192"/>
                  </a:lnTo>
                  <a:lnTo>
                    <a:pt x="26" y="186"/>
                  </a:lnTo>
                  <a:lnTo>
                    <a:pt x="44" y="169"/>
                  </a:lnTo>
                  <a:lnTo>
                    <a:pt x="57" y="152"/>
                  </a:lnTo>
                  <a:lnTo>
                    <a:pt x="70" y="135"/>
                  </a:lnTo>
                  <a:lnTo>
                    <a:pt x="84" y="113"/>
                  </a:lnTo>
                  <a:lnTo>
                    <a:pt x="93" y="84"/>
                  </a:lnTo>
                  <a:lnTo>
                    <a:pt x="101" y="56"/>
                  </a:lnTo>
                  <a:lnTo>
                    <a:pt x="110" y="28"/>
                  </a:lnTo>
                  <a:lnTo>
                    <a:pt x="0" y="214"/>
                  </a:lnTo>
                  <a:close/>
                </a:path>
              </a:pathLst>
            </a:custGeom>
            <a:solidFill>
              <a:srgbClr val="FFFFFF"/>
            </a:solidFill>
            <a:ln w="0">
              <a:solidFill>
                <a:srgbClr val="000000"/>
              </a:solidFill>
              <a:round/>
              <a:headEnd/>
              <a:tailEnd/>
            </a:ln>
          </p:spPr>
          <p:txBody>
            <a:bodyPr/>
            <a:lstStyle/>
            <a:p>
              <a:pPr algn="l" rtl="0"/>
              <a:endParaRPr lang="ar-SA" sz="1400" b="0"/>
            </a:p>
          </p:txBody>
        </p:sp>
        <p:sp>
          <p:nvSpPr>
            <p:cNvPr id="90" name="Freeform 56"/>
            <p:cNvSpPr>
              <a:spLocks/>
            </p:cNvSpPr>
            <p:nvPr/>
          </p:nvSpPr>
          <p:spPr bwMode="auto">
            <a:xfrm flipH="1">
              <a:off x="4605" y="756"/>
              <a:ext cx="469" cy="716"/>
            </a:xfrm>
            <a:custGeom>
              <a:avLst/>
              <a:gdLst>
                <a:gd name="T0" fmla="*/ 75 w 469"/>
                <a:gd name="T1" fmla="*/ 716 h 716"/>
                <a:gd name="T2" fmla="*/ 0 w 469"/>
                <a:gd name="T3" fmla="*/ 699 h 716"/>
                <a:gd name="T4" fmla="*/ 49 w 469"/>
                <a:gd name="T5" fmla="*/ 693 h 716"/>
                <a:gd name="T6" fmla="*/ 53 w 469"/>
                <a:gd name="T7" fmla="*/ 665 h 716"/>
                <a:gd name="T8" fmla="*/ 62 w 469"/>
                <a:gd name="T9" fmla="*/ 631 h 716"/>
                <a:gd name="T10" fmla="*/ 67 w 469"/>
                <a:gd name="T11" fmla="*/ 598 h 716"/>
                <a:gd name="T12" fmla="*/ 71 w 469"/>
                <a:gd name="T13" fmla="*/ 558 h 716"/>
                <a:gd name="T14" fmla="*/ 80 w 469"/>
                <a:gd name="T15" fmla="*/ 519 h 716"/>
                <a:gd name="T16" fmla="*/ 89 w 469"/>
                <a:gd name="T17" fmla="*/ 473 h 716"/>
                <a:gd name="T18" fmla="*/ 98 w 469"/>
                <a:gd name="T19" fmla="*/ 434 h 716"/>
                <a:gd name="T20" fmla="*/ 111 w 469"/>
                <a:gd name="T21" fmla="*/ 389 h 716"/>
                <a:gd name="T22" fmla="*/ 124 w 469"/>
                <a:gd name="T23" fmla="*/ 349 h 716"/>
                <a:gd name="T24" fmla="*/ 137 w 469"/>
                <a:gd name="T25" fmla="*/ 304 h 716"/>
                <a:gd name="T26" fmla="*/ 155 w 469"/>
                <a:gd name="T27" fmla="*/ 265 h 716"/>
                <a:gd name="T28" fmla="*/ 173 w 469"/>
                <a:gd name="T29" fmla="*/ 225 h 716"/>
                <a:gd name="T30" fmla="*/ 195 w 469"/>
                <a:gd name="T31" fmla="*/ 191 h 716"/>
                <a:gd name="T32" fmla="*/ 217 w 469"/>
                <a:gd name="T33" fmla="*/ 163 h 716"/>
                <a:gd name="T34" fmla="*/ 244 w 469"/>
                <a:gd name="T35" fmla="*/ 129 h 716"/>
                <a:gd name="T36" fmla="*/ 275 w 469"/>
                <a:gd name="T37" fmla="*/ 107 h 716"/>
                <a:gd name="T38" fmla="*/ 221 w 469"/>
                <a:gd name="T39" fmla="*/ 96 h 716"/>
                <a:gd name="T40" fmla="*/ 288 w 469"/>
                <a:gd name="T41" fmla="*/ 90 h 716"/>
                <a:gd name="T42" fmla="*/ 252 w 469"/>
                <a:gd name="T43" fmla="*/ 0 h 716"/>
                <a:gd name="T44" fmla="*/ 306 w 469"/>
                <a:gd name="T45" fmla="*/ 79 h 716"/>
                <a:gd name="T46" fmla="*/ 306 w 469"/>
                <a:gd name="T47" fmla="*/ 28 h 716"/>
                <a:gd name="T48" fmla="*/ 319 w 469"/>
                <a:gd name="T49" fmla="*/ 79 h 716"/>
                <a:gd name="T50" fmla="*/ 332 w 469"/>
                <a:gd name="T51" fmla="*/ 56 h 716"/>
                <a:gd name="T52" fmla="*/ 345 w 469"/>
                <a:gd name="T53" fmla="*/ 39 h 716"/>
                <a:gd name="T54" fmla="*/ 354 w 469"/>
                <a:gd name="T55" fmla="*/ 34 h 716"/>
                <a:gd name="T56" fmla="*/ 363 w 469"/>
                <a:gd name="T57" fmla="*/ 34 h 716"/>
                <a:gd name="T58" fmla="*/ 372 w 469"/>
                <a:gd name="T59" fmla="*/ 39 h 716"/>
                <a:gd name="T60" fmla="*/ 376 w 469"/>
                <a:gd name="T61" fmla="*/ 50 h 716"/>
                <a:gd name="T62" fmla="*/ 385 w 469"/>
                <a:gd name="T63" fmla="*/ 62 h 716"/>
                <a:gd name="T64" fmla="*/ 394 w 469"/>
                <a:gd name="T65" fmla="*/ 73 h 716"/>
                <a:gd name="T66" fmla="*/ 469 w 469"/>
                <a:gd name="T67" fmla="*/ 310 h 716"/>
                <a:gd name="T68" fmla="*/ 430 w 469"/>
                <a:gd name="T69" fmla="*/ 338 h 716"/>
                <a:gd name="T70" fmla="*/ 319 w 469"/>
                <a:gd name="T71" fmla="*/ 220 h 716"/>
                <a:gd name="T72" fmla="*/ 204 w 469"/>
                <a:gd name="T73" fmla="*/ 552 h 716"/>
                <a:gd name="T74" fmla="*/ 75 w 469"/>
                <a:gd name="T75" fmla="*/ 716 h 7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716"/>
                <a:gd name="T116" fmla="*/ 469 w 469"/>
                <a:gd name="T117" fmla="*/ 716 h 7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716">
                  <a:moveTo>
                    <a:pt x="75" y="716"/>
                  </a:moveTo>
                  <a:lnTo>
                    <a:pt x="0" y="699"/>
                  </a:lnTo>
                  <a:lnTo>
                    <a:pt x="49" y="693"/>
                  </a:lnTo>
                  <a:lnTo>
                    <a:pt x="53" y="665"/>
                  </a:lnTo>
                  <a:lnTo>
                    <a:pt x="62" y="631"/>
                  </a:lnTo>
                  <a:lnTo>
                    <a:pt x="67" y="598"/>
                  </a:lnTo>
                  <a:lnTo>
                    <a:pt x="71" y="558"/>
                  </a:lnTo>
                  <a:lnTo>
                    <a:pt x="80" y="519"/>
                  </a:lnTo>
                  <a:lnTo>
                    <a:pt x="89" y="473"/>
                  </a:lnTo>
                  <a:lnTo>
                    <a:pt x="98" y="434"/>
                  </a:lnTo>
                  <a:lnTo>
                    <a:pt x="111" y="389"/>
                  </a:lnTo>
                  <a:lnTo>
                    <a:pt x="124" y="349"/>
                  </a:lnTo>
                  <a:lnTo>
                    <a:pt x="137" y="304"/>
                  </a:lnTo>
                  <a:lnTo>
                    <a:pt x="155" y="265"/>
                  </a:lnTo>
                  <a:lnTo>
                    <a:pt x="173" y="225"/>
                  </a:lnTo>
                  <a:lnTo>
                    <a:pt x="195" y="191"/>
                  </a:lnTo>
                  <a:lnTo>
                    <a:pt x="217" y="163"/>
                  </a:lnTo>
                  <a:lnTo>
                    <a:pt x="244" y="129"/>
                  </a:lnTo>
                  <a:lnTo>
                    <a:pt x="275" y="107"/>
                  </a:lnTo>
                  <a:lnTo>
                    <a:pt x="221" y="96"/>
                  </a:lnTo>
                  <a:lnTo>
                    <a:pt x="288" y="90"/>
                  </a:lnTo>
                  <a:lnTo>
                    <a:pt x="252" y="0"/>
                  </a:lnTo>
                  <a:lnTo>
                    <a:pt x="306" y="79"/>
                  </a:lnTo>
                  <a:lnTo>
                    <a:pt x="306" y="28"/>
                  </a:lnTo>
                  <a:lnTo>
                    <a:pt x="319" y="79"/>
                  </a:lnTo>
                  <a:lnTo>
                    <a:pt x="332" y="56"/>
                  </a:lnTo>
                  <a:lnTo>
                    <a:pt x="345" y="39"/>
                  </a:lnTo>
                  <a:lnTo>
                    <a:pt x="354" y="34"/>
                  </a:lnTo>
                  <a:lnTo>
                    <a:pt x="363" y="34"/>
                  </a:lnTo>
                  <a:lnTo>
                    <a:pt x="372" y="39"/>
                  </a:lnTo>
                  <a:lnTo>
                    <a:pt x="376" y="50"/>
                  </a:lnTo>
                  <a:lnTo>
                    <a:pt x="385" y="62"/>
                  </a:lnTo>
                  <a:lnTo>
                    <a:pt x="394" y="73"/>
                  </a:lnTo>
                  <a:lnTo>
                    <a:pt x="469" y="310"/>
                  </a:lnTo>
                  <a:lnTo>
                    <a:pt x="430" y="338"/>
                  </a:lnTo>
                  <a:lnTo>
                    <a:pt x="319" y="220"/>
                  </a:lnTo>
                  <a:lnTo>
                    <a:pt x="204" y="552"/>
                  </a:lnTo>
                  <a:lnTo>
                    <a:pt x="75" y="716"/>
                  </a:lnTo>
                  <a:close/>
                </a:path>
              </a:pathLst>
            </a:custGeom>
            <a:solidFill>
              <a:srgbClr val="850202"/>
            </a:solidFill>
            <a:ln w="0">
              <a:solidFill>
                <a:srgbClr val="000000"/>
              </a:solidFill>
              <a:round/>
              <a:headEnd/>
              <a:tailEnd/>
            </a:ln>
          </p:spPr>
          <p:txBody>
            <a:bodyPr/>
            <a:lstStyle/>
            <a:p>
              <a:pPr algn="l" rtl="0"/>
              <a:endParaRPr lang="ar-SA" sz="1400" b="0"/>
            </a:p>
          </p:txBody>
        </p:sp>
        <p:sp>
          <p:nvSpPr>
            <p:cNvPr id="91" name="Freeform 57"/>
            <p:cNvSpPr>
              <a:spLocks/>
            </p:cNvSpPr>
            <p:nvPr/>
          </p:nvSpPr>
          <p:spPr bwMode="auto">
            <a:xfrm flipH="1">
              <a:off x="5397" y="2668"/>
              <a:ext cx="27" cy="107"/>
            </a:xfrm>
            <a:custGeom>
              <a:avLst/>
              <a:gdLst>
                <a:gd name="T0" fmla="*/ 27 w 27"/>
                <a:gd name="T1" fmla="*/ 107 h 107"/>
                <a:gd name="T2" fmla="*/ 18 w 27"/>
                <a:gd name="T3" fmla="*/ 101 h 107"/>
                <a:gd name="T4" fmla="*/ 9 w 27"/>
                <a:gd name="T5" fmla="*/ 90 h 107"/>
                <a:gd name="T6" fmla="*/ 5 w 27"/>
                <a:gd name="T7" fmla="*/ 79 h 107"/>
                <a:gd name="T8" fmla="*/ 0 w 27"/>
                <a:gd name="T9" fmla="*/ 62 h 107"/>
                <a:gd name="T10" fmla="*/ 0 w 27"/>
                <a:gd name="T11" fmla="*/ 50 h 107"/>
                <a:gd name="T12" fmla="*/ 0 w 27"/>
                <a:gd name="T13" fmla="*/ 33 h 107"/>
                <a:gd name="T14" fmla="*/ 5 w 27"/>
                <a:gd name="T15" fmla="*/ 16 h 107"/>
                <a:gd name="T16" fmla="*/ 14 w 27"/>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07"/>
                <a:gd name="T29" fmla="*/ 27 w 27"/>
                <a:gd name="T30" fmla="*/ 107 h 1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07">
                  <a:moveTo>
                    <a:pt x="27" y="107"/>
                  </a:moveTo>
                  <a:lnTo>
                    <a:pt x="18" y="101"/>
                  </a:lnTo>
                  <a:lnTo>
                    <a:pt x="9" y="90"/>
                  </a:lnTo>
                  <a:lnTo>
                    <a:pt x="5" y="79"/>
                  </a:lnTo>
                  <a:lnTo>
                    <a:pt x="0" y="62"/>
                  </a:lnTo>
                  <a:lnTo>
                    <a:pt x="0" y="50"/>
                  </a:lnTo>
                  <a:lnTo>
                    <a:pt x="0" y="33"/>
                  </a:lnTo>
                  <a:lnTo>
                    <a:pt x="5" y="16"/>
                  </a:lnTo>
                  <a:lnTo>
                    <a:pt x="14" y="0"/>
                  </a:lnTo>
                </a:path>
              </a:pathLst>
            </a:custGeom>
            <a:noFill/>
            <a:ln w="0">
              <a:solidFill>
                <a:srgbClr val="000000"/>
              </a:solidFill>
              <a:round/>
              <a:headEnd/>
              <a:tailEnd/>
            </a:ln>
          </p:spPr>
          <p:txBody>
            <a:bodyPr/>
            <a:lstStyle/>
            <a:p>
              <a:pPr algn="l" rtl="0"/>
              <a:endParaRPr lang="ar-SA" sz="1400" b="0"/>
            </a:p>
          </p:txBody>
        </p:sp>
        <p:sp>
          <p:nvSpPr>
            <p:cNvPr id="92" name="Freeform 58"/>
            <p:cNvSpPr>
              <a:spLocks/>
            </p:cNvSpPr>
            <p:nvPr/>
          </p:nvSpPr>
          <p:spPr bwMode="auto">
            <a:xfrm flipH="1">
              <a:off x="5410" y="2668"/>
              <a:ext cx="89" cy="28"/>
            </a:xfrm>
            <a:custGeom>
              <a:avLst/>
              <a:gdLst>
                <a:gd name="T0" fmla="*/ 0 w 89"/>
                <a:gd name="T1" fmla="*/ 16 h 28"/>
                <a:gd name="T2" fmla="*/ 13 w 89"/>
                <a:gd name="T3" fmla="*/ 22 h 28"/>
                <a:gd name="T4" fmla="*/ 27 w 89"/>
                <a:gd name="T5" fmla="*/ 28 h 28"/>
                <a:gd name="T6" fmla="*/ 36 w 89"/>
                <a:gd name="T7" fmla="*/ 28 h 28"/>
                <a:gd name="T8" fmla="*/ 49 w 89"/>
                <a:gd name="T9" fmla="*/ 28 h 28"/>
                <a:gd name="T10" fmla="*/ 62 w 89"/>
                <a:gd name="T11" fmla="*/ 22 h 28"/>
                <a:gd name="T12" fmla="*/ 71 w 89"/>
                <a:gd name="T13" fmla="*/ 16 h 28"/>
                <a:gd name="T14" fmla="*/ 80 w 89"/>
                <a:gd name="T15" fmla="*/ 11 h 28"/>
                <a:gd name="T16" fmla="*/ 89 w 8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28"/>
                <a:gd name="T29" fmla="*/ 89 w 8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28">
                  <a:moveTo>
                    <a:pt x="0" y="16"/>
                  </a:moveTo>
                  <a:lnTo>
                    <a:pt x="13" y="22"/>
                  </a:lnTo>
                  <a:lnTo>
                    <a:pt x="27" y="28"/>
                  </a:lnTo>
                  <a:lnTo>
                    <a:pt x="36" y="28"/>
                  </a:lnTo>
                  <a:lnTo>
                    <a:pt x="49" y="28"/>
                  </a:lnTo>
                  <a:lnTo>
                    <a:pt x="62" y="22"/>
                  </a:lnTo>
                  <a:lnTo>
                    <a:pt x="71" y="16"/>
                  </a:lnTo>
                  <a:lnTo>
                    <a:pt x="80" y="11"/>
                  </a:lnTo>
                  <a:lnTo>
                    <a:pt x="89" y="0"/>
                  </a:lnTo>
                </a:path>
              </a:pathLst>
            </a:custGeom>
            <a:noFill/>
            <a:ln w="0">
              <a:solidFill>
                <a:srgbClr val="000000"/>
              </a:solidFill>
              <a:round/>
              <a:headEnd/>
              <a:tailEnd/>
            </a:ln>
          </p:spPr>
          <p:txBody>
            <a:bodyPr/>
            <a:lstStyle/>
            <a:p>
              <a:pPr algn="l" rtl="0"/>
              <a:endParaRPr lang="ar-SA" sz="1400" b="0"/>
            </a:p>
          </p:txBody>
        </p:sp>
        <p:sp>
          <p:nvSpPr>
            <p:cNvPr id="93" name="Freeform 59"/>
            <p:cNvSpPr>
              <a:spLocks/>
            </p:cNvSpPr>
            <p:nvPr/>
          </p:nvSpPr>
          <p:spPr bwMode="auto">
            <a:xfrm flipH="1">
              <a:off x="5486" y="2656"/>
              <a:ext cx="22" cy="68"/>
            </a:xfrm>
            <a:custGeom>
              <a:avLst/>
              <a:gdLst>
                <a:gd name="T0" fmla="*/ 0 w 22"/>
                <a:gd name="T1" fmla="*/ 68 h 68"/>
                <a:gd name="T2" fmla="*/ 0 w 22"/>
                <a:gd name="T3" fmla="*/ 68 h 68"/>
                <a:gd name="T4" fmla="*/ 5 w 22"/>
                <a:gd name="T5" fmla="*/ 62 h 68"/>
                <a:gd name="T6" fmla="*/ 5 w 22"/>
                <a:gd name="T7" fmla="*/ 57 h 68"/>
                <a:gd name="T8" fmla="*/ 5 w 22"/>
                <a:gd name="T9" fmla="*/ 51 h 68"/>
                <a:gd name="T10" fmla="*/ 9 w 22"/>
                <a:gd name="T11" fmla="*/ 45 h 68"/>
                <a:gd name="T12" fmla="*/ 9 w 22"/>
                <a:gd name="T13" fmla="*/ 40 h 68"/>
                <a:gd name="T14" fmla="*/ 9 w 22"/>
                <a:gd name="T15" fmla="*/ 34 h 68"/>
                <a:gd name="T16" fmla="*/ 9 w 22"/>
                <a:gd name="T17" fmla="*/ 34 h 68"/>
                <a:gd name="T18" fmla="*/ 14 w 22"/>
                <a:gd name="T19" fmla="*/ 28 h 68"/>
                <a:gd name="T20" fmla="*/ 14 w 22"/>
                <a:gd name="T21" fmla="*/ 23 h 68"/>
                <a:gd name="T22" fmla="*/ 18 w 22"/>
                <a:gd name="T23" fmla="*/ 17 h 68"/>
                <a:gd name="T24" fmla="*/ 18 w 22"/>
                <a:gd name="T25" fmla="*/ 12 h 68"/>
                <a:gd name="T26" fmla="*/ 18 w 22"/>
                <a:gd name="T27" fmla="*/ 12 h 68"/>
                <a:gd name="T28" fmla="*/ 22 w 22"/>
                <a:gd name="T29" fmla="*/ 6 h 68"/>
                <a:gd name="T30" fmla="*/ 22 w 22"/>
                <a:gd name="T31" fmla="*/ 0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68"/>
                <a:gd name="T50" fmla="*/ 22 w 2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68">
                  <a:moveTo>
                    <a:pt x="0" y="68"/>
                  </a:moveTo>
                  <a:lnTo>
                    <a:pt x="0" y="68"/>
                  </a:lnTo>
                  <a:lnTo>
                    <a:pt x="5" y="62"/>
                  </a:lnTo>
                  <a:lnTo>
                    <a:pt x="5" y="57"/>
                  </a:lnTo>
                  <a:lnTo>
                    <a:pt x="5" y="51"/>
                  </a:lnTo>
                  <a:lnTo>
                    <a:pt x="9" y="45"/>
                  </a:lnTo>
                  <a:lnTo>
                    <a:pt x="9" y="40"/>
                  </a:lnTo>
                  <a:lnTo>
                    <a:pt x="9" y="34"/>
                  </a:lnTo>
                  <a:lnTo>
                    <a:pt x="14" y="28"/>
                  </a:lnTo>
                  <a:lnTo>
                    <a:pt x="14" y="23"/>
                  </a:lnTo>
                  <a:lnTo>
                    <a:pt x="18" y="17"/>
                  </a:lnTo>
                  <a:lnTo>
                    <a:pt x="18" y="12"/>
                  </a:lnTo>
                  <a:lnTo>
                    <a:pt x="22" y="6"/>
                  </a:lnTo>
                  <a:lnTo>
                    <a:pt x="22" y="0"/>
                  </a:lnTo>
                </a:path>
              </a:pathLst>
            </a:custGeom>
            <a:noFill/>
            <a:ln w="0">
              <a:solidFill>
                <a:srgbClr val="000000"/>
              </a:solidFill>
              <a:round/>
              <a:headEnd/>
              <a:tailEnd/>
            </a:ln>
          </p:spPr>
          <p:txBody>
            <a:bodyPr/>
            <a:lstStyle/>
            <a:p>
              <a:pPr algn="l" rtl="0"/>
              <a:endParaRPr lang="ar-SA" sz="1400" b="0"/>
            </a:p>
          </p:txBody>
        </p:sp>
        <p:sp>
          <p:nvSpPr>
            <p:cNvPr id="94" name="Freeform 60"/>
            <p:cNvSpPr>
              <a:spLocks/>
            </p:cNvSpPr>
            <p:nvPr/>
          </p:nvSpPr>
          <p:spPr bwMode="auto">
            <a:xfrm flipH="1">
              <a:off x="5459" y="2752"/>
              <a:ext cx="80" cy="130"/>
            </a:xfrm>
            <a:custGeom>
              <a:avLst/>
              <a:gdLst>
                <a:gd name="T0" fmla="*/ 49 w 80"/>
                <a:gd name="T1" fmla="*/ 11 h 130"/>
                <a:gd name="T2" fmla="*/ 53 w 80"/>
                <a:gd name="T3" fmla="*/ 0 h 130"/>
                <a:gd name="T4" fmla="*/ 62 w 80"/>
                <a:gd name="T5" fmla="*/ 0 h 130"/>
                <a:gd name="T6" fmla="*/ 71 w 80"/>
                <a:gd name="T7" fmla="*/ 0 h 130"/>
                <a:gd name="T8" fmla="*/ 76 w 80"/>
                <a:gd name="T9" fmla="*/ 0 h 130"/>
                <a:gd name="T10" fmla="*/ 80 w 80"/>
                <a:gd name="T11" fmla="*/ 17 h 130"/>
                <a:gd name="T12" fmla="*/ 80 w 80"/>
                <a:gd name="T13" fmla="*/ 28 h 130"/>
                <a:gd name="T14" fmla="*/ 76 w 80"/>
                <a:gd name="T15" fmla="*/ 40 h 130"/>
                <a:gd name="T16" fmla="*/ 58 w 80"/>
                <a:gd name="T17" fmla="*/ 102 h 130"/>
                <a:gd name="T18" fmla="*/ 53 w 80"/>
                <a:gd name="T19" fmla="*/ 113 h 130"/>
                <a:gd name="T20" fmla="*/ 45 w 80"/>
                <a:gd name="T21" fmla="*/ 124 h 130"/>
                <a:gd name="T22" fmla="*/ 40 w 80"/>
                <a:gd name="T23" fmla="*/ 130 h 130"/>
                <a:gd name="T24" fmla="*/ 27 w 80"/>
                <a:gd name="T25" fmla="*/ 130 h 130"/>
                <a:gd name="T26" fmla="*/ 14 w 80"/>
                <a:gd name="T27" fmla="*/ 130 h 130"/>
                <a:gd name="T28" fmla="*/ 9 w 80"/>
                <a:gd name="T29" fmla="*/ 119 h 130"/>
                <a:gd name="T30" fmla="*/ 0 w 80"/>
                <a:gd name="T31" fmla="*/ 107 h 130"/>
                <a:gd name="T32" fmla="*/ 0 w 80"/>
                <a:gd name="T33" fmla="*/ 96 h 130"/>
                <a:gd name="T34" fmla="*/ 5 w 80"/>
                <a:gd name="T35" fmla="*/ 79 h 130"/>
                <a:gd name="T36" fmla="*/ 49 w 80"/>
                <a:gd name="T37" fmla="*/ 11 h 1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30"/>
                <a:gd name="T59" fmla="*/ 80 w 80"/>
                <a:gd name="T60" fmla="*/ 130 h 1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30">
                  <a:moveTo>
                    <a:pt x="49" y="11"/>
                  </a:moveTo>
                  <a:lnTo>
                    <a:pt x="53" y="0"/>
                  </a:lnTo>
                  <a:lnTo>
                    <a:pt x="62" y="0"/>
                  </a:lnTo>
                  <a:lnTo>
                    <a:pt x="71" y="0"/>
                  </a:lnTo>
                  <a:lnTo>
                    <a:pt x="76" y="0"/>
                  </a:lnTo>
                  <a:lnTo>
                    <a:pt x="80" y="17"/>
                  </a:lnTo>
                  <a:lnTo>
                    <a:pt x="80" y="28"/>
                  </a:lnTo>
                  <a:lnTo>
                    <a:pt x="76" y="40"/>
                  </a:lnTo>
                  <a:lnTo>
                    <a:pt x="58" y="102"/>
                  </a:lnTo>
                  <a:lnTo>
                    <a:pt x="53" y="113"/>
                  </a:lnTo>
                  <a:lnTo>
                    <a:pt x="45" y="124"/>
                  </a:lnTo>
                  <a:lnTo>
                    <a:pt x="40" y="130"/>
                  </a:lnTo>
                  <a:lnTo>
                    <a:pt x="27" y="130"/>
                  </a:lnTo>
                  <a:lnTo>
                    <a:pt x="14" y="130"/>
                  </a:lnTo>
                  <a:lnTo>
                    <a:pt x="9" y="119"/>
                  </a:lnTo>
                  <a:lnTo>
                    <a:pt x="0" y="107"/>
                  </a:lnTo>
                  <a:lnTo>
                    <a:pt x="0" y="96"/>
                  </a:lnTo>
                  <a:lnTo>
                    <a:pt x="5" y="79"/>
                  </a:lnTo>
                  <a:lnTo>
                    <a:pt x="49" y="11"/>
                  </a:lnTo>
                  <a:close/>
                </a:path>
              </a:pathLst>
            </a:custGeom>
            <a:solidFill>
              <a:srgbClr val="FFC283"/>
            </a:solidFill>
            <a:ln w="0">
              <a:solidFill>
                <a:srgbClr val="000000"/>
              </a:solidFill>
              <a:round/>
              <a:headEnd/>
              <a:tailEnd/>
            </a:ln>
          </p:spPr>
          <p:txBody>
            <a:bodyPr/>
            <a:lstStyle/>
            <a:p>
              <a:pPr algn="l" rtl="0"/>
              <a:endParaRPr lang="ar-SA" sz="1400" b="0"/>
            </a:p>
          </p:txBody>
        </p:sp>
        <p:sp>
          <p:nvSpPr>
            <p:cNvPr id="95" name="Freeform 61"/>
            <p:cNvSpPr>
              <a:spLocks/>
            </p:cNvSpPr>
            <p:nvPr/>
          </p:nvSpPr>
          <p:spPr bwMode="auto">
            <a:xfrm flipH="1">
              <a:off x="5490" y="2724"/>
              <a:ext cx="89" cy="113"/>
            </a:xfrm>
            <a:custGeom>
              <a:avLst/>
              <a:gdLst>
                <a:gd name="T0" fmla="*/ 71 w 89"/>
                <a:gd name="T1" fmla="*/ 0 h 113"/>
                <a:gd name="T2" fmla="*/ 80 w 89"/>
                <a:gd name="T3" fmla="*/ 0 h 113"/>
                <a:gd name="T4" fmla="*/ 85 w 89"/>
                <a:gd name="T5" fmla="*/ 11 h 113"/>
                <a:gd name="T6" fmla="*/ 89 w 89"/>
                <a:gd name="T7" fmla="*/ 28 h 113"/>
                <a:gd name="T8" fmla="*/ 85 w 89"/>
                <a:gd name="T9" fmla="*/ 39 h 113"/>
                <a:gd name="T10" fmla="*/ 40 w 89"/>
                <a:gd name="T11" fmla="*/ 113 h 113"/>
                <a:gd name="T12" fmla="*/ 31 w 89"/>
                <a:gd name="T13" fmla="*/ 113 h 113"/>
                <a:gd name="T14" fmla="*/ 27 w 89"/>
                <a:gd name="T15" fmla="*/ 107 h 113"/>
                <a:gd name="T16" fmla="*/ 18 w 89"/>
                <a:gd name="T17" fmla="*/ 101 h 113"/>
                <a:gd name="T18" fmla="*/ 9 w 89"/>
                <a:gd name="T19" fmla="*/ 90 h 113"/>
                <a:gd name="T20" fmla="*/ 5 w 89"/>
                <a:gd name="T21" fmla="*/ 79 h 113"/>
                <a:gd name="T22" fmla="*/ 0 w 89"/>
                <a:gd name="T23" fmla="*/ 68 h 113"/>
                <a:gd name="T24" fmla="*/ 0 w 89"/>
                <a:gd name="T25" fmla="*/ 56 h 113"/>
                <a:gd name="T26" fmla="*/ 5 w 89"/>
                <a:gd name="T27" fmla="*/ 45 h 113"/>
                <a:gd name="T28" fmla="*/ 9 w 89"/>
                <a:gd name="T29" fmla="*/ 45 h 113"/>
                <a:gd name="T30" fmla="*/ 18 w 89"/>
                <a:gd name="T31" fmla="*/ 45 h 113"/>
                <a:gd name="T32" fmla="*/ 23 w 89"/>
                <a:gd name="T33" fmla="*/ 45 h 113"/>
                <a:gd name="T34" fmla="*/ 31 w 89"/>
                <a:gd name="T35" fmla="*/ 45 h 113"/>
                <a:gd name="T36" fmla="*/ 40 w 89"/>
                <a:gd name="T37" fmla="*/ 45 h 113"/>
                <a:gd name="T38" fmla="*/ 49 w 89"/>
                <a:gd name="T39" fmla="*/ 34 h 113"/>
                <a:gd name="T40" fmla="*/ 58 w 89"/>
                <a:gd name="T41" fmla="*/ 28 h 113"/>
                <a:gd name="T42" fmla="*/ 62 w 89"/>
                <a:gd name="T43" fmla="*/ 17 h 113"/>
                <a:gd name="T44" fmla="*/ 71 w 89"/>
                <a:gd name="T45" fmla="*/ 6 h 113"/>
                <a:gd name="T46" fmla="*/ 71 w 89"/>
                <a:gd name="T47" fmla="*/ 0 h 1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9"/>
                <a:gd name="T73" fmla="*/ 0 h 113"/>
                <a:gd name="T74" fmla="*/ 89 w 89"/>
                <a:gd name="T75" fmla="*/ 113 h 1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9" h="113">
                  <a:moveTo>
                    <a:pt x="71" y="0"/>
                  </a:moveTo>
                  <a:lnTo>
                    <a:pt x="80" y="0"/>
                  </a:lnTo>
                  <a:lnTo>
                    <a:pt x="85" y="11"/>
                  </a:lnTo>
                  <a:lnTo>
                    <a:pt x="89" y="28"/>
                  </a:lnTo>
                  <a:lnTo>
                    <a:pt x="85" y="39"/>
                  </a:lnTo>
                  <a:lnTo>
                    <a:pt x="40" y="113"/>
                  </a:lnTo>
                  <a:lnTo>
                    <a:pt x="31" y="113"/>
                  </a:lnTo>
                  <a:lnTo>
                    <a:pt x="27" y="107"/>
                  </a:lnTo>
                  <a:lnTo>
                    <a:pt x="18" y="101"/>
                  </a:lnTo>
                  <a:lnTo>
                    <a:pt x="9" y="90"/>
                  </a:lnTo>
                  <a:lnTo>
                    <a:pt x="5" y="79"/>
                  </a:lnTo>
                  <a:lnTo>
                    <a:pt x="0" y="68"/>
                  </a:lnTo>
                  <a:lnTo>
                    <a:pt x="0" y="56"/>
                  </a:lnTo>
                  <a:lnTo>
                    <a:pt x="5" y="45"/>
                  </a:lnTo>
                  <a:lnTo>
                    <a:pt x="9" y="45"/>
                  </a:lnTo>
                  <a:lnTo>
                    <a:pt x="18" y="45"/>
                  </a:lnTo>
                  <a:lnTo>
                    <a:pt x="23" y="45"/>
                  </a:lnTo>
                  <a:lnTo>
                    <a:pt x="31" y="45"/>
                  </a:lnTo>
                  <a:lnTo>
                    <a:pt x="40" y="45"/>
                  </a:lnTo>
                  <a:lnTo>
                    <a:pt x="49" y="34"/>
                  </a:lnTo>
                  <a:lnTo>
                    <a:pt x="58" y="28"/>
                  </a:lnTo>
                  <a:lnTo>
                    <a:pt x="62" y="17"/>
                  </a:lnTo>
                  <a:lnTo>
                    <a:pt x="71" y="6"/>
                  </a:lnTo>
                  <a:lnTo>
                    <a:pt x="71" y="0"/>
                  </a:lnTo>
                  <a:close/>
                </a:path>
              </a:pathLst>
            </a:custGeom>
            <a:solidFill>
              <a:srgbClr val="FFC283"/>
            </a:solidFill>
            <a:ln w="0">
              <a:solidFill>
                <a:srgbClr val="000000"/>
              </a:solidFill>
              <a:round/>
              <a:headEnd/>
              <a:tailEnd/>
            </a:ln>
          </p:spPr>
          <p:txBody>
            <a:bodyPr/>
            <a:lstStyle/>
            <a:p>
              <a:pPr algn="l" rtl="0"/>
              <a:endParaRPr lang="ar-SA" sz="1400" b="0"/>
            </a:p>
          </p:txBody>
        </p:sp>
        <p:sp>
          <p:nvSpPr>
            <p:cNvPr id="96" name="Freeform 62"/>
            <p:cNvSpPr>
              <a:spLocks/>
            </p:cNvSpPr>
            <p:nvPr/>
          </p:nvSpPr>
          <p:spPr bwMode="auto">
            <a:xfrm flipH="1">
              <a:off x="5432" y="2797"/>
              <a:ext cx="54" cy="107"/>
            </a:xfrm>
            <a:custGeom>
              <a:avLst/>
              <a:gdLst>
                <a:gd name="T0" fmla="*/ 54 w 54"/>
                <a:gd name="T1" fmla="*/ 12 h 107"/>
                <a:gd name="T2" fmla="*/ 45 w 54"/>
                <a:gd name="T3" fmla="*/ 96 h 107"/>
                <a:gd name="T4" fmla="*/ 40 w 54"/>
                <a:gd name="T5" fmla="*/ 107 h 107"/>
                <a:gd name="T6" fmla="*/ 31 w 54"/>
                <a:gd name="T7" fmla="*/ 107 h 107"/>
                <a:gd name="T8" fmla="*/ 23 w 54"/>
                <a:gd name="T9" fmla="*/ 107 h 107"/>
                <a:gd name="T10" fmla="*/ 14 w 54"/>
                <a:gd name="T11" fmla="*/ 107 h 107"/>
                <a:gd name="T12" fmla="*/ 9 w 54"/>
                <a:gd name="T13" fmla="*/ 102 h 107"/>
                <a:gd name="T14" fmla="*/ 5 w 54"/>
                <a:gd name="T15" fmla="*/ 91 h 107"/>
                <a:gd name="T16" fmla="*/ 0 w 54"/>
                <a:gd name="T17" fmla="*/ 85 h 107"/>
                <a:gd name="T18" fmla="*/ 0 w 54"/>
                <a:gd name="T19" fmla="*/ 74 h 107"/>
                <a:gd name="T20" fmla="*/ 0 w 54"/>
                <a:gd name="T21" fmla="*/ 68 h 107"/>
                <a:gd name="T22" fmla="*/ 27 w 54"/>
                <a:gd name="T23" fmla="*/ 6 h 107"/>
                <a:gd name="T24" fmla="*/ 36 w 54"/>
                <a:gd name="T25" fmla="*/ 0 h 107"/>
                <a:gd name="T26" fmla="*/ 45 w 54"/>
                <a:gd name="T27" fmla="*/ 0 h 107"/>
                <a:gd name="T28" fmla="*/ 49 w 54"/>
                <a:gd name="T29" fmla="*/ 6 h 107"/>
                <a:gd name="T30" fmla="*/ 54 w 54"/>
                <a:gd name="T31" fmla="*/ 12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107"/>
                <a:gd name="T50" fmla="*/ 54 w 54"/>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107">
                  <a:moveTo>
                    <a:pt x="54" y="12"/>
                  </a:moveTo>
                  <a:lnTo>
                    <a:pt x="45" y="96"/>
                  </a:lnTo>
                  <a:lnTo>
                    <a:pt x="40" y="107"/>
                  </a:lnTo>
                  <a:lnTo>
                    <a:pt x="31" y="107"/>
                  </a:lnTo>
                  <a:lnTo>
                    <a:pt x="23" y="107"/>
                  </a:lnTo>
                  <a:lnTo>
                    <a:pt x="14" y="107"/>
                  </a:lnTo>
                  <a:lnTo>
                    <a:pt x="9" y="102"/>
                  </a:lnTo>
                  <a:lnTo>
                    <a:pt x="5" y="91"/>
                  </a:lnTo>
                  <a:lnTo>
                    <a:pt x="0" y="85"/>
                  </a:lnTo>
                  <a:lnTo>
                    <a:pt x="0" y="74"/>
                  </a:lnTo>
                  <a:lnTo>
                    <a:pt x="0" y="68"/>
                  </a:lnTo>
                  <a:lnTo>
                    <a:pt x="27" y="6"/>
                  </a:lnTo>
                  <a:lnTo>
                    <a:pt x="36" y="0"/>
                  </a:lnTo>
                  <a:lnTo>
                    <a:pt x="45" y="0"/>
                  </a:lnTo>
                  <a:lnTo>
                    <a:pt x="49" y="6"/>
                  </a:lnTo>
                  <a:lnTo>
                    <a:pt x="54" y="12"/>
                  </a:lnTo>
                  <a:close/>
                </a:path>
              </a:pathLst>
            </a:custGeom>
            <a:solidFill>
              <a:srgbClr val="FFC283"/>
            </a:solidFill>
            <a:ln w="0">
              <a:solidFill>
                <a:srgbClr val="000000"/>
              </a:solidFill>
              <a:round/>
              <a:headEnd/>
              <a:tailEnd/>
            </a:ln>
          </p:spPr>
          <p:txBody>
            <a:bodyPr/>
            <a:lstStyle/>
            <a:p>
              <a:pPr algn="l" rtl="0"/>
              <a:endParaRPr lang="ar-SA" sz="1400" b="0"/>
            </a:p>
          </p:txBody>
        </p:sp>
        <p:sp>
          <p:nvSpPr>
            <p:cNvPr id="97" name="Freeform 63"/>
            <p:cNvSpPr>
              <a:spLocks/>
            </p:cNvSpPr>
            <p:nvPr/>
          </p:nvSpPr>
          <p:spPr bwMode="auto">
            <a:xfrm flipH="1">
              <a:off x="5388" y="2803"/>
              <a:ext cx="44" cy="101"/>
            </a:xfrm>
            <a:custGeom>
              <a:avLst/>
              <a:gdLst>
                <a:gd name="T0" fmla="*/ 8 w 44"/>
                <a:gd name="T1" fmla="*/ 6 h 101"/>
                <a:gd name="T2" fmla="*/ 17 w 44"/>
                <a:gd name="T3" fmla="*/ 0 h 101"/>
                <a:gd name="T4" fmla="*/ 26 w 44"/>
                <a:gd name="T5" fmla="*/ 0 h 101"/>
                <a:gd name="T6" fmla="*/ 31 w 44"/>
                <a:gd name="T7" fmla="*/ 0 h 101"/>
                <a:gd name="T8" fmla="*/ 35 w 44"/>
                <a:gd name="T9" fmla="*/ 6 h 101"/>
                <a:gd name="T10" fmla="*/ 39 w 44"/>
                <a:gd name="T11" fmla="*/ 17 h 101"/>
                <a:gd name="T12" fmla="*/ 44 w 44"/>
                <a:gd name="T13" fmla="*/ 22 h 101"/>
                <a:gd name="T14" fmla="*/ 44 w 44"/>
                <a:gd name="T15" fmla="*/ 34 h 101"/>
                <a:gd name="T16" fmla="*/ 44 w 44"/>
                <a:gd name="T17" fmla="*/ 45 h 101"/>
                <a:gd name="T18" fmla="*/ 44 w 44"/>
                <a:gd name="T19" fmla="*/ 56 h 101"/>
                <a:gd name="T20" fmla="*/ 39 w 44"/>
                <a:gd name="T21" fmla="*/ 68 h 101"/>
                <a:gd name="T22" fmla="*/ 39 w 44"/>
                <a:gd name="T23" fmla="*/ 73 h 101"/>
                <a:gd name="T24" fmla="*/ 35 w 44"/>
                <a:gd name="T25" fmla="*/ 85 h 101"/>
                <a:gd name="T26" fmla="*/ 26 w 44"/>
                <a:gd name="T27" fmla="*/ 96 h 101"/>
                <a:gd name="T28" fmla="*/ 17 w 44"/>
                <a:gd name="T29" fmla="*/ 101 h 101"/>
                <a:gd name="T30" fmla="*/ 8 w 44"/>
                <a:gd name="T31" fmla="*/ 96 h 101"/>
                <a:gd name="T32" fmla="*/ 4 w 44"/>
                <a:gd name="T33" fmla="*/ 79 h 101"/>
                <a:gd name="T34" fmla="*/ 0 w 44"/>
                <a:gd name="T35" fmla="*/ 68 h 101"/>
                <a:gd name="T36" fmla="*/ 0 w 44"/>
                <a:gd name="T37" fmla="*/ 56 h 101"/>
                <a:gd name="T38" fmla="*/ 0 w 44"/>
                <a:gd name="T39" fmla="*/ 45 h 101"/>
                <a:gd name="T40" fmla="*/ 4 w 44"/>
                <a:gd name="T41" fmla="*/ 34 h 101"/>
                <a:gd name="T42" fmla="*/ 4 w 44"/>
                <a:gd name="T43" fmla="*/ 22 h 101"/>
                <a:gd name="T44" fmla="*/ 8 w 44"/>
                <a:gd name="T45" fmla="*/ 17 h 101"/>
                <a:gd name="T46" fmla="*/ 8 w 44"/>
                <a:gd name="T47" fmla="*/ 6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01"/>
                <a:gd name="T74" fmla="*/ 44 w 44"/>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01">
                  <a:moveTo>
                    <a:pt x="8" y="6"/>
                  </a:moveTo>
                  <a:lnTo>
                    <a:pt x="17" y="0"/>
                  </a:lnTo>
                  <a:lnTo>
                    <a:pt x="26" y="0"/>
                  </a:lnTo>
                  <a:lnTo>
                    <a:pt x="31" y="0"/>
                  </a:lnTo>
                  <a:lnTo>
                    <a:pt x="35" y="6"/>
                  </a:lnTo>
                  <a:lnTo>
                    <a:pt x="39" y="17"/>
                  </a:lnTo>
                  <a:lnTo>
                    <a:pt x="44" y="22"/>
                  </a:lnTo>
                  <a:lnTo>
                    <a:pt x="44" y="34"/>
                  </a:lnTo>
                  <a:lnTo>
                    <a:pt x="44" y="45"/>
                  </a:lnTo>
                  <a:lnTo>
                    <a:pt x="44" y="56"/>
                  </a:lnTo>
                  <a:lnTo>
                    <a:pt x="39" y="68"/>
                  </a:lnTo>
                  <a:lnTo>
                    <a:pt x="39" y="73"/>
                  </a:lnTo>
                  <a:lnTo>
                    <a:pt x="35" y="85"/>
                  </a:lnTo>
                  <a:lnTo>
                    <a:pt x="26" y="96"/>
                  </a:lnTo>
                  <a:lnTo>
                    <a:pt x="17" y="101"/>
                  </a:lnTo>
                  <a:lnTo>
                    <a:pt x="8" y="96"/>
                  </a:lnTo>
                  <a:lnTo>
                    <a:pt x="4" y="79"/>
                  </a:lnTo>
                  <a:lnTo>
                    <a:pt x="0" y="68"/>
                  </a:lnTo>
                  <a:lnTo>
                    <a:pt x="0" y="56"/>
                  </a:lnTo>
                  <a:lnTo>
                    <a:pt x="0" y="45"/>
                  </a:lnTo>
                  <a:lnTo>
                    <a:pt x="4" y="34"/>
                  </a:lnTo>
                  <a:lnTo>
                    <a:pt x="4" y="22"/>
                  </a:lnTo>
                  <a:lnTo>
                    <a:pt x="8" y="17"/>
                  </a:lnTo>
                  <a:lnTo>
                    <a:pt x="8" y="6"/>
                  </a:lnTo>
                  <a:close/>
                </a:path>
              </a:pathLst>
            </a:custGeom>
            <a:solidFill>
              <a:srgbClr val="FFC283"/>
            </a:solidFill>
            <a:ln w="0">
              <a:solidFill>
                <a:srgbClr val="000000"/>
              </a:solidFill>
              <a:round/>
              <a:headEnd/>
              <a:tailEnd/>
            </a:ln>
          </p:spPr>
          <p:txBody>
            <a:bodyPr/>
            <a:lstStyle/>
            <a:p>
              <a:pPr algn="l" rtl="0"/>
              <a:endParaRPr lang="ar-SA" sz="1400" b="0"/>
            </a:p>
          </p:txBody>
        </p:sp>
        <p:sp>
          <p:nvSpPr>
            <p:cNvPr id="98" name="Freeform 64"/>
            <p:cNvSpPr>
              <a:spLocks/>
            </p:cNvSpPr>
            <p:nvPr/>
          </p:nvSpPr>
          <p:spPr bwMode="auto">
            <a:xfrm flipH="1">
              <a:off x="4591" y="1692"/>
              <a:ext cx="788" cy="1026"/>
            </a:xfrm>
            <a:custGeom>
              <a:avLst/>
              <a:gdLst>
                <a:gd name="T0" fmla="*/ 296 w 788"/>
                <a:gd name="T1" fmla="*/ 68 h 1026"/>
                <a:gd name="T2" fmla="*/ 248 w 788"/>
                <a:gd name="T3" fmla="*/ 152 h 1026"/>
                <a:gd name="T4" fmla="*/ 234 w 788"/>
                <a:gd name="T5" fmla="*/ 209 h 1026"/>
                <a:gd name="T6" fmla="*/ 230 w 788"/>
                <a:gd name="T7" fmla="*/ 282 h 1026"/>
                <a:gd name="T8" fmla="*/ 208 w 788"/>
                <a:gd name="T9" fmla="*/ 564 h 1026"/>
                <a:gd name="T10" fmla="*/ 190 w 788"/>
                <a:gd name="T11" fmla="*/ 609 h 1026"/>
                <a:gd name="T12" fmla="*/ 177 w 788"/>
                <a:gd name="T13" fmla="*/ 682 h 1026"/>
                <a:gd name="T14" fmla="*/ 159 w 788"/>
                <a:gd name="T15" fmla="*/ 739 h 1026"/>
                <a:gd name="T16" fmla="*/ 128 w 788"/>
                <a:gd name="T17" fmla="*/ 795 h 1026"/>
                <a:gd name="T18" fmla="*/ 75 w 788"/>
                <a:gd name="T19" fmla="*/ 840 h 1026"/>
                <a:gd name="T20" fmla="*/ 0 w 788"/>
                <a:gd name="T21" fmla="*/ 868 h 1026"/>
                <a:gd name="T22" fmla="*/ 26 w 788"/>
                <a:gd name="T23" fmla="*/ 885 h 1026"/>
                <a:gd name="T24" fmla="*/ 48 w 788"/>
                <a:gd name="T25" fmla="*/ 959 h 1026"/>
                <a:gd name="T26" fmla="*/ 26 w 788"/>
                <a:gd name="T27" fmla="*/ 1026 h 1026"/>
                <a:gd name="T28" fmla="*/ 93 w 788"/>
                <a:gd name="T29" fmla="*/ 992 h 1026"/>
                <a:gd name="T30" fmla="*/ 141 w 788"/>
                <a:gd name="T31" fmla="*/ 959 h 1026"/>
                <a:gd name="T32" fmla="*/ 177 w 788"/>
                <a:gd name="T33" fmla="*/ 914 h 1026"/>
                <a:gd name="T34" fmla="*/ 212 w 788"/>
                <a:gd name="T35" fmla="*/ 846 h 1026"/>
                <a:gd name="T36" fmla="*/ 234 w 788"/>
                <a:gd name="T37" fmla="*/ 789 h 1026"/>
                <a:gd name="T38" fmla="*/ 256 w 788"/>
                <a:gd name="T39" fmla="*/ 727 h 1026"/>
                <a:gd name="T40" fmla="*/ 292 w 788"/>
                <a:gd name="T41" fmla="*/ 665 h 1026"/>
                <a:gd name="T42" fmla="*/ 301 w 788"/>
                <a:gd name="T43" fmla="*/ 592 h 1026"/>
                <a:gd name="T44" fmla="*/ 310 w 788"/>
                <a:gd name="T45" fmla="*/ 846 h 1026"/>
                <a:gd name="T46" fmla="*/ 323 w 788"/>
                <a:gd name="T47" fmla="*/ 919 h 1026"/>
                <a:gd name="T48" fmla="*/ 376 w 788"/>
                <a:gd name="T49" fmla="*/ 959 h 1026"/>
                <a:gd name="T50" fmla="*/ 434 w 788"/>
                <a:gd name="T51" fmla="*/ 970 h 1026"/>
                <a:gd name="T52" fmla="*/ 482 w 788"/>
                <a:gd name="T53" fmla="*/ 959 h 1026"/>
                <a:gd name="T54" fmla="*/ 535 w 788"/>
                <a:gd name="T55" fmla="*/ 914 h 1026"/>
                <a:gd name="T56" fmla="*/ 562 w 788"/>
                <a:gd name="T57" fmla="*/ 846 h 1026"/>
                <a:gd name="T58" fmla="*/ 549 w 788"/>
                <a:gd name="T59" fmla="*/ 722 h 1026"/>
                <a:gd name="T60" fmla="*/ 549 w 788"/>
                <a:gd name="T61" fmla="*/ 519 h 1026"/>
                <a:gd name="T62" fmla="*/ 575 w 788"/>
                <a:gd name="T63" fmla="*/ 434 h 1026"/>
                <a:gd name="T64" fmla="*/ 619 w 788"/>
                <a:gd name="T65" fmla="*/ 474 h 1026"/>
                <a:gd name="T66" fmla="*/ 659 w 788"/>
                <a:gd name="T67" fmla="*/ 496 h 1026"/>
                <a:gd name="T68" fmla="*/ 708 w 788"/>
                <a:gd name="T69" fmla="*/ 507 h 1026"/>
                <a:gd name="T70" fmla="*/ 752 w 788"/>
                <a:gd name="T71" fmla="*/ 502 h 1026"/>
                <a:gd name="T72" fmla="*/ 788 w 788"/>
                <a:gd name="T73" fmla="*/ 491 h 1026"/>
                <a:gd name="T74" fmla="*/ 695 w 788"/>
                <a:gd name="T75" fmla="*/ 327 h 1026"/>
                <a:gd name="T76" fmla="*/ 633 w 788"/>
                <a:gd name="T77" fmla="*/ 299 h 1026"/>
                <a:gd name="T78" fmla="*/ 593 w 788"/>
                <a:gd name="T79" fmla="*/ 259 h 1026"/>
                <a:gd name="T80" fmla="*/ 566 w 788"/>
                <a:gd name="T81" fmla="*/ 197 h 1026"/>
                <a:gd name="T82" fmla="*/ 553 w 788"/>
                <a:gd name="T83" fmla="*/ 141 h 1026"/>
                <a:gd name="T84" fmla="*/ 434 w 788"/>
                <a:gd name="T85" fmla="*/ 0 h 10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8"/>
                <a:gd name="T130" fmla="*/ 0 h 1026"/>
                <a:gd name="T131" fmla="*/ 788 w 788"/>
                <a:gd name="T132" fmla="*/ 1026 h 10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8" h="1026">
                  <a:moveTo>
                    <a:pt x="332" y="28"/>
                  </a:moveTo>
                  <a:lnTo>
                    <a:pt x="314" y="45"/>
                  </a:lnTo>
                  <a:lnTo>
                    <a:pt x="296" y="68"/>
                  </a:lnTo>
                  <a:lnTo>
                    <a:pt x="279" y="90"/>
                  </a:lnTo>
                  <a:lnTo>
                    <a:pt x="261" y="124"/>
                  </a:lnTo>
                  <a:lnTo>
                    <a:pt x="248" y="152"/>
                  </a:lnTo>
                  <a:lnTo>
                    <a:pt x="239" y="169"/>
                  </a:lnTo>
                  <a:lnTo>
                    <a:pt x="234" y="192"/>
                  </a:lnTo>
                  <a:lnTo>
                    <a:pt x="234" y="209"/>
                  </a:lnTo>
                  <a:lnTo>
                    <a:pt x="230" y="231"/>
                  </a:lnTo>
                  <a:lnTo>
                    <a:pt x="230" y="254"/>
                  </a:lnTo>
                  <a:lnTo>
                    <a:pt x="230" y="282"/>
                  </a:lnTo>
                  <a:lnTo>
                    <a:pt x="217" y="524"/>
                  </a:lnTo>
                  <a:lnTo>
                    <a:pt x="208" y="547"/>
                  </a:lnTo>
                  <a:lnTo>
                    <a:pt x="208" y="564"/>
                  </a:lnTo>
                  <a:lnTo>
                    <a:pt x="225" y="575"/>
                  </a:lnTo>
                  <a:lnTo>
                    <a:pt x="208" y="575"/>
                  </a:lnTo>
                  <a:lnTo>
                    <a:pt x="190" y="609"/>
                  </a:lnTo>
                  <a:lnTo>
                    <a:pt x="186" y="643"/>
                  </a:lnTo>
                  <a:lnTo>
                    <a:pt x="181" y="660"/>
                  </a:lnTo>
                  <a:lnTo>
                    <a:pt x="177" y="682"/>
                  </a:lnTo>
                  <a:lnTo>
                    <a:pt x="172" y="699"/>
                  </a:lnTo>
                  <a:lnTo>
                    <a:pt x="168" y="716"/>
                  </a:lnTo>
                  <a:lnTo>
                    <a:pt x="159" y="739"/>
                  </a:lnTo>
                  <a:lnTo>
                    <a:pt x="150" y="756"/>
                  </a:lnTo>
                  <a:lnTo>
                    <a:pt x="141" y="778"/>
                  </a:lnTo>
                  <a:lnTo>
                    <a:pt x="128" y="795"/>
                  </a:lnTo>
                  <a:lnTo>
                    <a:pt x="110" y="812"/>
                  </a:lnTo>
                  <a:lnTo>
                    <a:pt x="93" y="823"/>
                  </a:lnTo>
                  <a:lnTo>
                    <a:pt x="75" y="840"/>
                  </a:lnTo>
                  <a:lnTo>
                    <a:pt x="53" y="851"/>
                  </a:lnTo>
                  <a:lnTo>
                    <a:pt x="26" y="863"/>
                  </a:lnTo>
                  <a:lnTo>
                    <a:pt x="0" y="868"/>
                  </a:lnTo>
                  <a:lnTo>
                    <a:pt x="4" y="868"/>
                  </a:lnTo>
                  <a:lnTo>
                    <a:pt x="13" y="868"/>
                  </a:lnTo>
                  <a:lnTo>
                    <a:pt x="26" y="885"/>
                  </a:lnTo>
                  <a:lnTo>
                    <a:pt x="40" y="902"/>
                  </a:lnTo>
                  <a:lnTo>
                    <a:pt x="44" y="930"/>
                  </a:lnTo>
                  <a:lnTo>
                    <a:pt x="48" y="959"/>
                  </a:lnTo>
                  <a:lnTo>
                    <a:pt x="48" y="987"/>
                  </a:lnTo>
                  <a:lnTo>
                    <a:pt x="40" y="1009"/>
                  </a:lnTo>
                  <a:lnTo>
                    <a:pt x="26" y="1026"/>
                  </a:lnTo>
                  <a:lnTo>
                    <a:pt x="53" y="1015"/>
                  </a:lnTo>
                  <a:lnTo>
                    <a:pt x="71" y="1004"/>
                  </a:lnTo>
                  <a:lnTo>
                    <a:pt x="93" y="992"/>
                  </a:lnTo>
                  <a:lnTo>
                    <a:pt x="106" y="987"/>
                  </a:lnTo>
                  <a:lnTo>
                    <a:pt x="124" y="970"/>
                  </a:lnTo>
                  <a:lnTo>
                    <a:pt x="141" y="959"/>
                  </a:lnTo>
                  <a:lnTo>
                    <a:pt x="150" y="947"/>
                  </a:lnTo>
                  <a:lnTo>
                    <a:pt x="163" y="930"/>
                  </a:lnTo>
                  <a:lnTo>
                    <a:pt x="177" y="914"/>
                  </a:lnTo>
                  <a:lnTo>
                    <a:pt x="194" y="885"/>
                  </a:lnTo>
                  <a:lnTo>
                    <a:pt x="203" y="868"/>
                  </a:lnTo>
                  <a:lnTo>
                    <a:pt x="212" y="846"/>
                  </a:lnTo>
                  <a:lnTo>
                    <a:pt x="221" y="829"/>
                  </a:lnTo>
                  <a:lnTo>
                    <a:pt x="230" y="806"/>
                  </a:lnTo>
                  <a:lnTo>
                    <a:pt x="234" y="789"/>
                  </a:lnTo>
                  <a:lnTo>
                    <a:pt x="252" y="773"/>
                  </a:lnTo>
                  <a:lnTo>
                    <a:pt x="261" y="750"/>
                  </a:lnTo>
                  <a:lnTo>
                    <a:pt x="256" y="727"/>
                  </a:lnTo>
                  <a:lnTo>
                    <a:pt x="270" y="711"/>
                  </a:lnTo>
                  <a:lnTo>
                    <a:pt x="283" y="694"/>
                  </a:lnTo>
                  <a:lnTo>
                    <a:pt x="292" y="665"/>
                  </a:lnTo>
                  <a:lnTo>
                    <a:pt x="296" y="643"/>
                  </a:lnTo>
                  <a:lnTo>
                    <a:pt x="301" y="620"/>
                  </a:lnTo>
                  <a:lnTo>
                    <a:pt x="301" y="592"/>
                  </a:lnTo>
                  <a:lnTo>
                    <a:pt x="301" y="564"/>
                  </a:lnTo>
                  <a:lnTo>
                    <a:pt x="301" y="541"/>
                  </a:lnTo>
                  <a:lnTo>
                    <a:pt x="310" y="846"/>
                  </a:lnTo>
                  <a:lnTo>
                    <a:pt x="296" y="863"/>
                  </a:lnTo>
                  <a:lnTo>
                    <a:pt x="301" y="885"/>
                  </a:lnTo>
                  <a:lnTo>
                    <a:pt x="323" y="919"/>
                  </a:lnTo>
                  <a:lnTo>
                    <a:pt x="341" y="936"/>
                  </a:lnTo>
                  <a:lnTo>
                    <a:pt x="358" y="953"/>
                  </a:lnTo>
                  <a:lnTo>
                    <a:pt x="376" y="959"/>
                  </a:lnTo>
                  <a:lnTo>
                    <a:pt x="398" y="964"/>
                  </a:lnTo>
                  <a:lnTo>
                    <a:pt x="416" y="970"/>
                  </a:lnTo>
                  <a:lnTo>
                    <a:pt x="434" y="970"/>
                  </a:lnTo>
                  <a:lnTo>
                    <a:pt x="451" y="970"/>
                  </a:lnTo>
                  <a:lnTo>
                    <a:pt x="469" y="964"/>
                  </a:lnTo>
                  <a:lnTo>
                    <a:pt x="482" y="959"/>
                  </a:lnTo>
                  <a:lnTo>
                    <a:pt x="495" y="947"/>
                  </a:lnTo>
                  <a:lnTo>
                    <a:pt x="513" y="942"/>
                  </a:lnTo>
                  <a:lnTo>
                    <a:pt x="535" y="914"/>
                  </a:lnTo>
                  <a:lnTo>
                    <a:pt x="549" y="885"/>
                  </a:lnTo>
                  <a:lnTo>
                    <a:pt x="557" y="868"/>
                  </a:lnTo>
                  <a:lnTo>
                    <a:pt x="562" y="846"/>
                  </a:lnTo>
                  <a:lnTo>
                    <a:pt x="557" y="829"/>
                  </a:lnTo>
                  <a:lnTo>
                    <a:pt x="549" y="767"/>
                  </a:lnTo>
                  <a:lnTo>
                    <a:pt x="549" y="722"/>
                  </a:lnTo>
                  <a:lnTo>
                    <a:pt x="549" y="671"/>
                  </a:lnTo>
                  <a:lnTo>
                    <a:pt x="549" y="620"/>
                  </a:lnTo>
                  <a:lnTo>
                    <a:pt x="549" y="519"/>
                  </a:lnTo>
                  <a:lnTo>
                    <a:pt x="553" y="468"/>
                  </a:lnTo>
                  <a:lnTo>
                    <a:pt x="562" y="417"/>
                  </a:lnTo>
                  <a:lnTo>
                    <a:pt x="575" y="434"/>
                  </a:lnTo>
                  <a:lnTo>
                    <a:pt x="588" y="451"/>
                  </a:lnTo>
                  <a:lnTo>
                    <a:pt x="602" y="462"/>
                  </a:lnTo>
                  <a:lnTo>
                    <a:pt x="619" y="474"/>
                  </a:lnTo>
                  <a:lnTo>
                    <a:pt x="633" y="485"/>
                  </a:lnTo>
                  <a:lnTo>
                    <a:pt x="646" y="491"/>
                  </a:lnTo>
                  <a:lnTo>
                    <a:pt x="659" y="496"/>
                  </a:lnTo>
                  <a:lnTo>
                    <a:pt x="677" y="502"/>
                  </a:lnTo>
                  <a:lnTo>
                    <a:pt x="695" y="502"/>
                  </a:lnTo>
                  <a:lnTo>
                    <a:pt x="708" y="507"/>
                  </a:lnTo>
                  <a:lnTo>
                    <a:pt x="721" y="507"/>
                  </a:lnTo>
                  <a:lnTo>
                    <a:pt x="739" y="502"/>
                  </a:lnTo>
                  <a:lnTo>
                    <a:pt x="752" y="502"/>
                  </a:lnTo>
                  <a:lnTo>
                    <a:pt x="766" y="496"/>
                  </a:lnTo>
                  <a:lnTo>
                    <a:pt x="783" y="496"/>
                  </a:lnTo>
                  <a:lnTo>
                    <a:pt x="788" y="491"/>
                  </a:lnTo>
                  <a:lnTo>
                    <a:pt x="788" y="366"/>
                  </a:lnTo>
                  <a:lnTo>
                    <a:pt x="730" y="361"/>
                  </a:lnTo>
                  <a:lnTo>
                    <a:pt x="695" y="327"/>
                  </a:lnTo>
                  <a:lnTo>
                    <a:pt x="673" y="321"/>
                  </a:lnTo>
                  <a:lnTo>
                    <a:pt x="650" y="310"/>
                  </a:lnTo>
                  <a:lnTo>
                    <a:pt x="633" y="299"/>
                  </a:lnTo>
                  <a:lnTo>
                    <a:pt x="615" y="288"/>
                  </a:lnTo>
                  <a:lnTo>
                    <a:pt x="602" y="276"/>
                  </a:lnTo>
                  <a:lnTo>
                    <a:pt x="593" y="259"/>
                  </a:lnTo>
                  <a:lnTo>
                    <a:pt x="580" y="237"/>
                  </a:lnTo>
                  <a:lnTo>
                    <a:pt x="571" y="220"/>
                  </a:lnTo>
                  <a:lnTo>
                    <a:pt x="566" y="197"/>
                  </a:lnTo>
                  <a:lnTo>
                    <a:pt x="562" y="175"/>
                  </a:lnTo>
                  <a:lnTo>
                    <a:pt x="557" y="158"/>
                  </a:lnTo>
                  <a:lnTo>
                    <a:pt x="553" y="141"/>
                  </a:lnTo>
                  <a:lnTo>
                    <a:pt x="544" y="118"/>
                  </a:lnTo>
                  <a:lnTo>
                    <a:pt x="526" y="90"/>
                  </a:lnTo>
                  <a:lnTo>
                    <a:pt x="434" y="0"/>
                  </a:lnTo>
                  <a:lnTo>
                    <a:pt x="332" y="28"/>
                  </a:lnTo>
                  <a:close/>
                </a:path>
              </a:pathLst>
            </a:custGeom>
            <a:solidFill>
              <a:srgbClr val="FFFFFF"/>
            </a:solidFill>
            <a:ln w="0">
              <a:solidFill>
                <a:srgbClr val="000000"/>
              </a:solidFill>
              <a:round/>
              <a:headEnd/>
              <a:tailEnd/>
            </a:ln>
          </p:spPr>
          <p:txBody>
            <a:bodyPr/>
            <a:lstStyle/>
            <a:p>
              <a:pPr algn="l" rtl="0"/>
              <a:endParaRPr lang="ar-SA" sz="1400" b="0"/>
            </a:p>
          </p:txBody>
        </p:sp>
        <p:sp>
          <p:nvSpPr>
            <p:cNvPr id="99" name="Freeform 65"/>
            <p:cNvSpPr>
              <a:spLocks/>
            </p:cNvSpPr>
            <p:nvPr/>
          </p:nvSpPr>
          <p:spPr bwMode="auto">
            <a:xfrm flipH="1">
              <a:off x="4937" y="1652"/>
              <a:ext cx="208" cy="164"/>
            </a:xfrm>
            <a:custGeom>
              <a:avLst/>
              <a:gdLst>
                <a:gd name="T0" fmla="*/ 169 w 208"/>
                <a:gd name="T1" fmla="*/ 0 h 164"/>
                <a:gd name="T2" fmla="*/ 0 w 208"/>
                <a:gd name="T3" fmla="*/ 62 h 164"/>
                <a:gd name="T4" fmla="*/ 98 w 208"/>
                <a:gd name="T5" fmla="*/ 74 h 164"/>
                <a:gd name="T6" fmla="*/ 45 w 208"/>
                <a:gd name="T7" fmla="*/ 141 h 164"/>
                <a:gd name="T8" fmla="*/ 129 w 208"/>
                <a:gd name="T9" fmla="*/ 164 h 164"/>
                <a:gd name="T10" fmla="*/ 151 w 208"/>
                <a:gd name="T11" fmla="*/ 74 h 164"/>
                <a:gd name="T12" fmla="*/ 195 w 208"/>
                <a:gd name="T13" fmla="*/ 153 h 164"/>
                <a:gd name="T14" fmla="*/ 208 w 208"/>
                <a:gd name="T15" fmla="*/ 96 h 164"/>
                <a:gd name="T16" fmla="*/ 169 w 208"/>
                <a:gd name="T17" fmla="*/ 0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164"/>
                <a:gd name="T29" fmla="*/ 208 w 208"/>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164">
                  <a:moveTo>
                    <a:pt x="169" y="0"/>
                  </a:moveTo>
                  <a:lnTo>
                    <a:pt x="0" y="62"/>
                  </a:lnTo>
                  <a:lnTo>
                    <a:pt x="98" y="74"/>
                  </a:lnTo>
                  <a:lnTo>
                    <a:pt x="45" y="141"/>
                  </a:lnTo>
                  <a:lnTo>
                    <a:pt x="129" y="164"/>
                  </a:lnTo>
                  <a:lnTo>
                    <a:pt x="151" y="74"/>
                  </a:lnTo>
                  <a:lnTo>
                    <a:pt x="195" y="153"/>
                  </a:lnTo>
                  <a:lnTo>
                    <a:pt x="208" y="96"/>
                  </a:lnTo>
                  <a:lnTo>
                    <a:pt x="169" y="0"/>
                  </a:lnTo>
                  <a:close/>
                </a:path>
              </a:pathLst>
            </a:custGeom>
            <a:solidFill>
              <a:srgbClr val="FFFFFF"/>
            </a:solidFill>
            <a:ln w="0">
              <a:solidFill>
                <a:srgbClr val="000000"/>
              </a:solidFill>
              <a:round/>
              <a:headEnd/>
              <a:tailEnd/>
            </a:ln>
          </p:spPr>
          <p:txBody>
            <a:bodyPr/>
            <a:lstStyle/>
            <a:p>
              <a:pPr algn="l" rtl="0"/>
              <a:endParaRPr lang="ar-SA" sz="1400" b="0"/>
            </a:p>
          </p:txBody>
        </p:sp>
        <p:sp>
          <p:nvSpPr>
            <p:cNvPr id="100" name="Freeform 66"/>
            <p:cNvSpPr>
              <a:spLocks/>
            </p:cNvSpPr>
            <p:nvPr/>
          </p:nvSpPr>
          <p:spPr bwMode="auto">
            <a:xfrm flipH="1">
              <a:off x="4968" y="1844"/>
              <a:ext cx="26" cy="51"/>
            </a:xfrm>
            <a:custGeom>
              <a:avLst/>
              <a:gdLst>
                <a:gd name="T0" fmla="*/ 0 w 26"/>
                <a:gd name="T1" fmla="*/ 6 h 51"/>
                <a:gd name="T2" fmla="*/ 26 w 26"/>
                <a:gd name="T3" fmla="*/ 0 h 51"/>
                <a:gd name="T4" fmla="*/ 26 w 26"/>
                <a:gd name="T5" fmla="*/ 45 h 51"/>
                <a:gd name="T6" fmla="*/ 4 w 26"/>
                <a:gd name="T7" fmla="*/ 51 h 51"/>
                <a:gd name="T8" fmla="*/ 0 w 26"/>
                <a:gd name="T9" fmla="*/ 0 h 51"/>
                <a:gd name="T10" fmla="*/ 0 w 26"/>
                <a:gd name="T11" fmla="*/ 6 h 51"/>
                <a:gd name="T12" fmla="*/ 0 60000 65536"/>
                <a:gd name="T13" fmla="*/ 0 60000 65536"/>
                <a:gd name="T14" fmla="*/ 0 60000 65536"/>
                <a:gd name="T15" fmla="*/ 0 60000 65536"/>
                <a:gd name="T16" fmla="*/ 0 60000 65536"/>
                <a:gd name="T17" fmla="*/ 0 60000 65536"/>
                <a:gd name="T18" fmla="*/ 0 w 26"/>
                <a:gd name="T19" fmla="*/ 0 h 51"/>
                <a:gd name="T20" fmla="*/ 26 w 2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6" h="51">
                  <a:moveTo>
                    <a:pt x="0" y="6"/>
                  </a:moveTo>
                  <a:lnTo>
                    <a:pt x="26" y="0"/>
                  </a:lnTo>
                  <a:lnTo>
                    <a:pt x="26" y="45"/>
                  </a:lnTo>
                  <a:lnTo>
                    <a:pt x="4" y="51"/>
                  </a:lnTo>
                  <a:lnTo>
                    <a:pt x="0" y="0"/>
                  </a:lnTo>
                  <a:lnTo>
                    <a:pt x="0" y="6"/>
                  </a:lnTo>
                  <a:close/>
                </a:path>
              </a:pathLst>
            </a:custGeom>
            <a:solidFill>
              <a:srgbClr val="FF00FF"/>
            </a:solidFill>
            <a:ln w="0">
              <a:solidFill>
                <a:srgbClr val="000000"/>
              </a:solidFill>
              <a:round/>
              <a:headEnd/>
              <a:tailEnd/>
            </a:ln>
          </p:spPr>
          <p:txBody>
            <a:bodyPr/>
            <a:lstStyle/>
            <a:p>
              <a:pPr algn="l" rtl="0"/>
              <a:endParaRPr lang="ar-SA" sz="1400" b="0"/>
            </a:p>
          </p:txBody>
        </p:sp>
        <p:sp>
          <p:nvSpPr>
            <p:cNvPr id="101" name="Freeform 67"/>
            <p:cNvSpPr>
              <a:spLocks/>
            </p:cNvSpPr>
            <p:nvPr/>
          </p:nvSpPr>
          <p:spPr bwMode="auto">
            <a:xfrm flipH="1">
              <a:off x="4861" y="1878"/>
              <a:ext cx="124" cy="688"/>
            </a:xfrm>
            <a:custGeom>
              <a:avLst/>
              <a:gdLst>
                <a:gd name="T0" fmla="*/ 0 w 124"/>
                <a:gd name="T1" fmla="*/ 6 h 688"/>
                <a:gd name="T2" fmla="*/ 13 w 124"/>
                <a:gd name="T3" fmla="*/ 0 h 688"/>
                <a:gd name="T4" fmla="*/ 124 w 124"/>
                <a:gd name="T5" fmla="*/ 479 h 688"/>
                <a:gd name="T6" fmla="*/ 70 w 124"/>
                <a:gd name="T7" fmla="*/ 688 h 688"/>
                <a:gd name="T8" fmla="*/ 9 w 124"/>
                <a:gd name="T9" fmla="*/ 513 h 688"/>
                <a:gd name="T10" fmla="*/ 0 w 124"/>
                <a:gd name="T11" fmla="*/ 6 h 688"/>
                <a:gd name="T12" fmla="*/ 0 60000 65536"/>
                <a:gd name="T13" fmla="*/ 0 60000 65536"/>
                <a:gd name="T14" fmla="*/ 0 60000 65536"/>
                <a:gd name="T15" fmla="*/ 0 60000 65536"/>
                <a:gd name="T16" fmla="*/ 0 60000 65536"/>
                <a:gd name="T17" fmla="*/ 0 60000 65536"/>
                <a:gd name="T18" fmla="*/ 0 w 124"/>
                <a:gd name="T19" fmla="*/ 0 h 688"/>
                <a:gd name="T20" fmla="*/ 124 w 124"/>
                <a:gd name="T21" fmla="*/ 688 h 688"/>
              </a:gdLst>
              <a:ahLst/>
              <a:cxnLst>
                <a:cxn ang="T12">
                  <a:pos x="T0" y="T1"/>
                </a:cxn>
                <a:cxn ang="T13">
                  <a:pos x="T2" y="T3"/>
                </a:cxn>
                <a:cxn ang="T14">
                  <a:pos x="T4" y="T5"/>
                </a:cxn>
                <a:cxn ang="T15">
                  <a:pos x="T6" y="T7"/>
                </a:cxn>
                <a:cxn ang="T16">
                  <a:pos x="T8" y="T9"/>
                </a:cxn>
                <a:cxn ang="T17">
                  <a:pos x="T10" y="T11"/>
                </a:cxn>
              </a:cxnLst>
              <a:rect l="T18" t="T19" r="T20" b="T21"/>
              <a:pathLst>
                <a:path w="124" h="688">
                  <a:moveTo>
                    <a:pt x="0" y="6"/>
                  </a:moveTo>
                  <a:lnTo>
                    <a:pt x="13" y="0"/>
                  </a:lnTo>
                  <a:lnTo>
                    <a:pt x="124" y="479"/>
                  </a:lnTo>
                  <a:lnTo>
                    <a:pt x="70" y="688"/>
                  </a:lnTo>
                  <a:lnTo>
                    <a:pt x="9" y="513"/>
                  </a:lnTo>
                  <a:lnTo>
                    <a:pt x="0" y="6"/>
                  </a:lnTo>
                  <a:close/>
                </a:path>
              </a:pathLst>
            </a:custGeom>
            <a:solidFill>
              <a:srgbClr val="FF00FF"/>
            </a:solidFill>
            <a:ln w="0">
              <a:solidFill>
                <a:srgbClr val="000000"/>
              </a:solidFill>
              <a:round/>
              <a:headEnd/>
              <a:tailEnd/>
            </a:ln>
          </p:spPr>
          <p:txBody>
            <a:bodyPr/>
            <a:lstStyle/>
            <a:p>
              <a:pPr algn="l" rtl="0"/>
              <a:endParaRPr lang="ar-SA" sz="1400" b="0"/>
            </a:p>
          </p:txBody>
        </p:sp>
        <p:sp>
          <p:nvSpPr>
            <p:cNvPr id="102" name="Freeform 68"/>
            <p:cNvSpPr>
              <a:spLocks/>
            </p:cNvSpPr>
            <p:nvPr/>
          </p:nvSpPr>
          <p:spPr bwMode="auto">
            <a:xfrm flipH="1">
              <a:off x="4941" y="1726"/>
              <a:ext cx="75" cy="124"/>
            </a:xfrm>
            <a:custGeom>
              <a:avLst/>
              <a:gdLst>
                <a:gd name="T0" fmla="*/ 17 w 75"/>
                <a:gd name="T1" fmla="*/ 11 h 124"/>
                <a:gd name="T2" fmla="*/ 0 w 75"/>
                <a:gd name="T3" fmla="*/ 101 h 124"/>
                <a:gd name="T4" fmla="*/ 13 w 75"/>
                <a:gd name="T5" fmla="*/ 124 h 124"/>
                <a:gd name="T6" fmla="*/ 57 w 75"/>
                <a:gd name="T7" fmla="*/ 124 h 124"/>
                <a:gd name="T8" fmla="*/ 75 w 75"/>
                <a:gd name="T9" fmla="*/ 84 h 124"/>
                <a:gd name="T10" fmla="*/ 22 w 75"/>
                <a:gd name="T11" fmla="*/ 0 h 124"/>
                <a:gd name="T12" fmla="*/ 17 w 75"/>
                <a:gd name="T13" fmla="*/ 11 h 124"/>
                <a:gd name="T14" fmla="*/ 0 60000 65536"/>
                <a:gd name="T15" fmla="*/ 0 60000 65536"/>
                <a:gd name="T16" fmla="*/ 0 60000 65536"/>
                <a:gd name="T17" fmla="*/ 0 60000 65536"/>
                <a:gd name="T18" fmla="*/ 0 60000 65536"/>
                <a:gd name="T19" fmla="*/ 0 60000 65536"/>
                <a:gd name="T20" fmla="*/ 0 60000 65536"/>
                <a:gd name="T21" fmla="*/ 0 w 75"/>
                <a:gd name="T22" fmla="*/ 0 h 124"/>
                <a:gd name="T23" fmla="*/ 75 w 75"/>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24">
                  <a:moveTo>
                    <a:pt x="17" y="11"/>
                  </a:moveTo>
                  <a:lnTo>
                    <a:pt x="0" y="101"/>
                  </a:lnTo>
                  <a:lnTo>
                    <a:pt x="13" y="124"/>
                  </a:lnTo>
                  <a:lnTo>
                    <a:pt x="57" y="124"/>
                  </a:lnTo>
                  <a:lnTo>
                    <a:pt x="75" y="84"/>
                  </a:lnTo>
                  <a:lnTo>
                    <a:pt x="22" y="0"/>
                  </a:lnTo>
                  <a:lnTo>
                    <a:pt x="17" y="11"/>
                  </a:lnTo>
                  <a:close/>
                </a:path>
              </a:pathLst>
            </a:custGeom>
            <a:solidFill>
              <a:srgbClr val="FF00FF"/>
            </a:solidFill>
            <a:ln w="0">
              <a:solidFill>
                <a:srgbClr val="000000"/>
              </a:solidFill>
              <a:round/>
              <a:headEnd/>
              <a:tailEnd/>
            </a:ln>
          </p:spPr>
          <p:txBody>
            <a:bodyPr/>
            <a:lstStyle/>
            <a:p>
              <a:pPr algn="l" rtl="0"/>
              <a:endParaRPr lang="ar-SA" sz="1400" b="0"/>
            </a:p>
          </p:txBody>
        </p:sp>
        <p:sp>
          <p:nvSpPr>
            <p:cNvPr id="103" name="Freeform 69"/>
            <p:cNvSpPr>
              <a:spLocks/>
            </p:cNvSpPr>
            <p:nvPr/>
          </p:nvSpPr>
          <p:spPr bwMode="auto">
            <a:xfrm flipH="1">
              <a:off x="4636" y="863"/>
              <a:ext cx="407" cy="947"/>
            </a:xfrm>
            <a:custGeom>
              <a:avLst/>
              <a:gdLst>
                <a:gd name="T0" fmla="*/ 5 w 407"/>
                <a:gd name="T1" fmla="*/ 829 h 947"/>
                <a:gd name="T2" fmla="*/ 31 w 407"/>
                <a:gd name="T3" fmla="*/ 863 h 947"/>
                <a:gd name="T4" fmla="*/ 71 w 407"/>
                <a:gd name="T5" fmla="*/ 851 h 947"/>
                <a:gd name="T6" fmla="*/ 89 w 407"/>
                <a:gd name="T7" fmla="*/ 891 h 947"/>
                <a:gd name="T8" fmla="*/ 120 w 407"/>
                <a:gd name="T9" fmla="*/ 925 h 947"/>
                <a:gd name="T10" fmla="*/ 146 w 407"/>
                <a:gd name="T11" fmla="*/ 936 h 947"/>
                <a:gd name="T12" fmla="*/ 173 w 407"/>
                <a:gd name="T13" fmla="*/ 947 h 947"/>
                <a:gd name="T14" fmla="*/ 213 w 407"/>
                <a:gd name="T15" fmla="*/ 947 h 947"/>
                <a:gd name="T16" fmla="*/ 239 w 407"/>
                <a:gd name="T17" fmla="*/ 942 h 947"/>
                <a:gd name="T18" fmla="*/ 261 w 407"/>
                <a:gd name="T19" fmla="*/ 942 h 947"/>
                <a:gd name="T20" fmla="*/ 297 w 407"/>
                <a:gd name="T21" fmla="*/ 919 h 947"/>
                <a:gd name="T22" fmla="*/ 314 w 407"/>
                <a:gd name="T23" fmla="*/ 880 h 947"/>
                <a:gd name="T24" fmla="*/ 314 w 407"/>
                <a:gd name="T25" fmla="*/ 829 h 947"/>
                <a:gd name="T26" fmla="*/ 288 w 407"/>
                <a:gd name="T27" fmla="*/ 778 h 947"/>
                <a:gd name="T28" fmla="*/ 310 w 407"/>
                <a:gd name="T29" fmla="*/ 744 h 947"/>
                <a:gd name="T30" fmla="*/ 301 w 407"/>
                <a:gd name="T31" fmla="*/ 710 h 947"/>
                <a:gd name="T32" fmla="*/ 306 w 407"/>
                <a:gd name="T33" fmla="*/ 710 h 947"/>
                <a:gd name="T34" fmla="*/ 314 w 407"/>
                <a:gd name="T35" fmla="*/ 626 h 947"/>
                <a:gd name="T36" fmla="*/ 341 w 407"/>
                <a:gd name="T37" fmla="*/ 637 h 947"/>
                <a:gd name="T38" fmla="*/ 372 w 407"/>
                <a:gd name="T39" fmla="*/ 626 h 947"/>
                <a:gd name="T40" fmla="*/ 381 w 407"/>
                <a:gd name="T41" fmla="*/ 592 h 947"/>
                <a:gd name="T42" fmla="*/ 368 w 407"/>
                <a:gd name="T43" fmla="*/ 558 h 947"/>
                <a:gd name="T44" fmla="*/ 368 w 407"/>
                <a:gd name="T45" fmla="*/ 513 h 947"/>
                <a:gd name="T46" fmla="*/ 381 w 407"/>
                <a:gd name="T47" fmla="*/ 445 h 947"/>
                <a:gd name="T48" fmla="*/ 407 w 407"/>
                <a:gd name="T49" fmla="*/ 406 h 947"/>
                <a:gd name="T50" fmla="*/ 394 w 407"/>
                <a:gd name="T51" fmla="*/ 350 h 947"/>
                <a:gd name="T52" fmla="*/ 319 w 407"/>
                <a:gd name="T53" fmla="*/ 84 h 947"/>
                <a:gd name="T54" fmla="*/ 301 w 407"/>
                <a:gd name="T55" fmla="*/ 79 h 947"/>
                <a:gd name="T56" fmla="*/ 279 w 407"/>
                <a:gd name="T57" fmla="*/ 101 h 947"/>
                <a:gd name="T58" fmla="*/ 244 w 407"/>
                <a:gd name="T59" fmla="*/ 180 h 947"/>
                <a:gd name="T60" fmla="*/ 213 w 407"/>
                <a:gd name="T61" fmla="*/ 259 h 947"/>
                <a:gd name="T62" fmla="*/ 186 w 407"/>
                <a:gd name="T63" fmla="*/ 350 h 947"/>
                <a:gd name="T64" fmla="*/ 168 w 407"/>
                <a:gd name="T65" fmla="*/ 440 h 947"/>
                <a:gd name="T66" fmla="*/ 155 w 407"/>
                <a:gd name="T67" fmla="*/ 383 h 947"/>
                <a:gd name="T68" fmla="*/ 159 w 407"/>
                <a:gd name="T69" fmla="*/ 316 h 947"/>
                <a:gd name="T70" fmla="*/ 142 w 407"/>
                <a:gd name="T71" fmla="*/ 282 h 947"/>
                <a:gd name="T72" fmla="*/ 102 w 407"/>
                <a:gd name="T73" fmla="*/ 316 h 947"/>
                <a:gd name="T74" fmla="*/ 89 w 407"/>
                <a:gd name="T75" fmla="*/ 355 h 947"/>
                <a:gd name="T76" fmla="*/ 84 w 407"/>
                <a:gd name="T77" fmla="*/ 400 h 947"/>
                <a:gd name="T78" fmla="*/ 98 w 407"/>
                <a:gd name="T79" fmla="*/ 445 h 947"/>
                <a:gd name="T80" fmla="*/ 98 w 407"/>
                <a:gd name="T81" fmla="*/ 491 h 947"/>
                <a:gd name="T82" fmla="*/ 67 w 407"/>
                <a:gd name="T83" fmla="*/ 541 h 947"/>
                <a:gd name="T84" fmla="*/ 49 w 407"/>
                <a:gd name="T85" fmla="*/ 575 h 947"/>
                <a:gd name="T86" fmla="*/ 36 w 407"/>
                <a:gd name="T87" fmla="*/ 609 h 947"/>
                <a:gd name="T88" fmla="*/ 22 w 407"/>
                <a:gd name="T89" fmla="*/ 648 h 947"/>
                <a:gd name="T90" fmla="*/ 13 w 407"/>
                <a:gd name="T91" fmla="*/ 694 h 947"/>
                <a:gd name="T92" fmla="*/ 5 w 407"/>
                <a:gd name="T93" fmla="*/ 744 h 947"/>
                <a:gd name="T94" fmla="*/ 0 w 407"/>
                <a:gd name="T95" fmla="*/ 806 h 9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7"/>
                <a:gd name="T145" fmla="*/ 0 h 947"/>
                <a:gd name="T146" fmla="*/ 407 w 407"/>
                <a:gd name="T147" fmla="*/ 947 h 9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7" h="947">
                  <a:moveTo>
                    <a:pt x="0" y="806"/>
                  </a:moveTo>
                  <a:lnTo>
                    <a:pt x="5" y="829"/>
                  </a:lnTo>
                  <a:lnTo>
                    <a:pt x="13" y="846"/>
                  </a:lnTo>
                  <a:lnTo>
                    <a:pt x="31" y="863"/>
                  </a:lnTo>
                  <a:lnTo>
                    <a:pt x="53" y="857"/>
                  </a:lnTo>
                  <a:lnTo>
                    <a:pt x="71" y="851"/>
                  </a:lnTo>
                  <a:lnTo>
                    <a:pt x="80" y="868"/>
                  </a:lnTo>
                  <a:lnTo>
                    <a:pt x="89" y="891"/>
                  </a:lnTo>
                  <a:lnTo>
                    <a:pt x="111" y="914"/>
                  </a:lnTo>
                  <a:lnTo>
                    <a:pt x="120" y="925"/>
                  </a:lnTo>
                  <a:lnTo>
                    <a:pt x="133" y="936"/>
                  </a:lnTo>
                  <a:lnTo>
                    <a:pt x="146" y="936"/>
                  </a:lnTo>
                  <a:lnTo>
                    <a:pt x="159" y="942"/>
                  </a:lnTo>
                  <a:lnTo>
                    <a:pt x="173" y="947"/>
                  </a:lnTo>
                  <a:lnTo>
                    <a:pt x="199" y="947"/>
                  </a:lnTo>
                  <a:lnTo>
                    <a:pt x="213" y="947"/>
                  </a:lnTo>
                  <a:lnTo>
                    <a:pt x="226" y="942"/>
                  </a:lnTo>
                  <a:lnTo>
                    <a:pt x="239" y="942"/>
                  </a:lnTo>
                  <a:lnTo>
                    <a:pt x="248" y="942"/>
                  </a:lnTo>
                  <a:lnTo>
                    <a:pt x="261" y="942"/>
                  </a:lnTo>
                  <a:lnTo>
                    <a:pt x="283" y="936"/>
                  </a:lnTo>
                  <a:lnTo>
                    <a:pt x="297" y="919"/>
                  </a:lnTo>
                  <a:lnTo>
                    <a:pt x="310" y="902"/>
                  </a:lnTo>
                  <a:lnTo>
                    <a:pt x="314" y="880"/>
                  </a:lnTo>
                  <a:lnTo>
                    <a:pt x="314" y="851"/>
                  </a:lnTo>
                  <a:lnTo>
                    <a:pt x="314" y="829"/>
                  </a:lnTo>
                  <a:lnTo>
                    <a:pt x="301" y="801"/>
                  </a:lnTo>
                  <a:lnTo>
                    <a:pt x="288" y="778"/>
                  </a:lnTo>
                  <a:lnTo>
                    <a:pt x="306" y="767"/>
                  </a:lnTo>
                  <a:lnTo>
                    <a:pt x="310" y="744"/>
                  </a:lnTo>
                  <a:lnTo>
                    <a:pt x="306" y="722"/>
                  </a:lnTo>
                  <a:lnTo>
                    <a:pt x="301" y="710"/>
                  </a:lnTo>
                  <a:lnTo>
                    <a:pt x="292" y="710"/>
                  </a:lnTo>
                  <a:lnTo>
                    <a:pt x="306" y="710"/>
                  </a:lnTo>
                  <a:lnTo>
                    <a:pt x="314" y="694"/>
                  </a:lnTo>
                  <a:lnTo>
                    <a:pt x="314" y="626"/>
                  </a:lnTo>
                  <a:lnTo>
                    <a:pt x="328" y="637"/>
                  </a:lnTo>
                  <a:lnTo>
                    <a:pt x="341" y="637"/>
                  </a:lnTo>
                  <a:lnTo>
                    <a:pt x="359" y="637"/>
                  </a:lnTo>
                  <a:lnTo>
                    <a:pt x="372" y="626"/>
                  </a:lnTo>
                  <a:lnTo>
                    <a:pt x="385" y="615"/>
                  </a:lnTo>
                  <a:lnTo>
                    <a:pt x="381" y="592"/>
                  </a:lnTo>
                  <a:lnTo>
                    <a:pt x="368" y="581"/>
                  </a:lnTo>
                  <a:lnTo>
                    <a:pt x="368" y="558"/>
                  </a:lnTo>
                  <a:lnTo>
                    <a:pt x="363" y="536"/>
                  </a:lnTo>
                  <a:lnTo>
                    <a:pt x="368" y="513"/>
                  </a:lnTo>
                  <a:lnTo>
                    <a:pt x="372" y="491"/>
                  </a:lnTo>
                  <a:lnTo>
                    <a:pt x="381" y="445"/>
                  </a:lnTo>
                  <a:lnTo>
                    <a:pt x="399" y="428"/>
                  </a:lnTo>
                  <a:lnTo>
                    <a:pt x="407" y="406"/>
                  </a:lnTo>
                  <a:lnTo>
                    <a:pt x="407" y="378"/>
                  </a:lnTo>
                  <a:lnTo>
                    <a:pt x="394" y="350"/>
                  </a:lnTo>
                  <a:lnTo>
                    <a:pt x="407" y="197"/>
                  </a:lnTo>
                  <a:lnTo>
                    <a:pt x="319" y="84"/>
                  </a:lnTo>
                  <a:lnTo>
                    <a:pt x="306" y="0"/>
                  </a:lnTo>
                  <a:lnTo>
                    <a:pt x="301" y="79"/>
                  </a:lnTo>
                  <a:lnTo>
                    <a:pt x="275" y="39"/>
                  </a:lnTo>
                  <a:lnTo>
                    <a:pt x="279" y="101"/>
                  </a:lnTo>
                  <a:lnTo>
                    <a:pt x="261" y="141"/>
                  </a:lnTo>
                  <a:lnTo>
                    <a:pt x="244" y="180"/>
                  </a:lnTo>
                  <a:lnTo>
                    <a:pt x="230" y="220"/>
                  </a:lnTo>
                  <a:lnTo>
                    <a:pt x="213" y="259"/>
                  </a:lnTo>
                  <a:lnTo>
                    <a:pt x="199" y="304"/>
                  </a:lnTo>
                  <a:lnTo>
                    <a:pt x="186" y="350"/>
                  </a:lnTo>
                  <a:lnTo>
                    <a:pt x="177" y="395"/>
                  </a:lnTo>
                  <a:lnTo>
                    <a:pt x="168" y="440"/>
                  </a:lnTo>
                  <a:lnTo>
                    <a:pt x="146" y="434"/>
                  </a:lnTo>
                  <a:lnTo>
                    <a:pt x="155" y="383"/>
                  </a:lnTo>
                  <a:lnTo>
                    <a:pt x="159" y="350"/>
                  </a:lnTo>
                  <a:lnTo>
                    <a:pt x="159" y="316"/>
                  </a:lnTo>
                  <a:lnTo>
                    <a:pt x="155" y="299"/>
                  </a:lnTo>
                  <a:lnTo>
                    <a:pt x="142" y="282"/>
                  </a:lnTo>
                  <a:lnTo>
                    <a:pt x="124" y="287"/>
                  </a:lnTo>
                  <a:lnTo>
                    <a:pt x="102" y="316"/>
                  </a:lnTo>
                  <a:lnTo>
                    <a:pt x="93" y="333"/>
                  </a:lnTo>
                  <a:lnTo>
                    <a:pt x="89" y="355"/>
                  </a:lnTo>
                  <a:lnTo>
                    <a:pt x="84" y="378"/>
                  </a:lnTo>
                  <a:lnTo>
                    <a:pt x="84" y="400"/>
                  </a:lnTo>
                  <a:lnTo>
                    <a:pt x="89" y="423"/>
                  </a:lnTo>
                  <a:lnTo>
                    <a:pt x="98" y="445"/>
                  </a:lnTo>
                  <a:lnTo>
                    <a:pt x="106" y="474"/>
                  </a:lnTo>
                  <a:lnTo>
                    <a:pt x="98" y="491"/>
                  </a:lnTo>
                  <a:lnTo>
                    <a:pt x="84" y="507"/>
                  </a:lnTo>
                  <a:lnTo>
                    <a:pt x="67" y="541"/>
                  </a:lnTo>
                  <a:lnTo>
                    <a:pt x="58" y="558"/>
                  </a:lnTo>
                  <a:lnTo>
                    <a:pt x="49" y="575"/>
                  </a:lnTo>
                  <a:lnTo>
                    <a:pt x="44" y="592"/>
                  </a:lnTo>
                  <a:lnTo>
                    <a:pt x="36" y="609"/>
                  </a:lnTo>
                  <a:lnTo>
                    <a:pt x="31" y="632"/>
                  </a:lnTo>
                  <a:lnTo>
                    <a:pt x="22" y="648"/>
                  </a:lnTo>
                  <a:lnTo>
                    <a:pt x="18" y="671"/>
                  </a:lnTo>
                  <a:lnTo>
                    <a:pt x="13" y="694"/>
                  </a:lnTo>
                  <a:lnTo>
                    <a:pt x="9" y="722"/>
                  </a:lnTo>
                  <a:lnTo>
                    <a:pt x="5" y="744"/>
                  </a:lnTo>
                  <a:lnTo>
                    <a:pt x="0" y="773"/>
                  </a:lnTo>
                  <a:lnTo>
                    <a:pt x="0" y="806"/>
                  </a:lnTo>
                  <a:close/>
                </a:path>
              </a:pathLst>
            </a:custGeom>
            <a:solidFill>
              <a:srgbClr val="FFC283"/>
            </a:solidFill>
            <a:ln w="0">
              <a:solidFill>
                <a:srgbClr val="000000"/>
              </a:solidFill>
              <a:round/>
              <a:headEnd/>
              <a:tailEnd/>
            </a:ln>
          </p:spPr>
          <p:txBody>
            <a:bodyPr/>
            <a:lstStyle/>
            <a:p>
              <a:pPr algn="l" rtl="0"/>
              <a:endParaRPr lang="ar-SA" sz="1400" b="0"/>
            </a:p>
          </p:txBody>
        </p:sp>
        <p:sp>
          <p:nvSpPr>
            <p:cNvPr id="104" name="Freeform 70"/>
            <p:cNvSpPr>
              <a:spLocks/>
            </p:cNvSpPr>
            <p:nvPr/>
          </p:nvSpPr>
          <p:spPr bwMode="auto">
            <a:xfrm flipH="1">
              <a:off x="4959" y="1438"/>
              <a:ext cx="22" cy="276"/>
            </a:xfrm>
            <a:custGeom>
              <a:avLst/>
              <a:gdLst>
                <a:gd name="T0" fmla="*/ 9 w 22"/>
                <a:gd name="T1" fmla="*/ 276 h 276"/>
                <a:gd name="T2" fmla="*/ 5 w 22"/>
                <a:gd name="T3" fmla="*/ 248 h 276"/>
                <a:gd name="T4" fmla="*/ 5 w 22"/>
                <a:gd name="T5" fmla="*/ 214 h 276"/>
                <a:gd name="T6" fmla="*/ 0 w 22"/>
                <a:gd name="T7" fmla="*/ 181 h 276"/>
                <a:gd name="T8" fmla="*/ 0 w 22"/>
                <a:gd name="T9" fmla="*/ 141 h 276"/>
                <a:gd name="T10" fmla="*/ 0 w 22"/>
                <a:gd name="T11" fmla="*/ 107 h 276"/>
                <a:gd name="T12" fmla="*/ 5 w 22"/>
                <a:gd name="T13" fmla="*/ 68 h 276"/>
                <a:gd name="T14" fmla="*/ 9 w 22"/>
                <a:gd name="T15" fmla="*/ 34 h 276"/>
                <a:gd name="T16" fmla="*/ 22 w 22"/>
                <a:gd name="T17" fmla="*/ 0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6"/>
                <a:gd name="T29" fmla="*/ 22 w 22"/>
                <a:gd name="T30" fmla="*/ 276 h 2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6">
                  <a:moveTo>
                    <a:pt x="9" y="276"/>
                  </a:moveTo>
                  <a:lnTo>
                    <a:pt x="5" y="248"/>
                  </a:lnTo>
                  <a:lnTo>
                    <a:pt x="5" y="214"/>
                  </a:lnTo>
                  <a:lnTo>
                    <a:pt x="0" y="181"/>
                  </a:lnTo>
                  <a:lnTo>
                    <a:pt x="0" y="141"/>
                  </a:lnTo>
                  <a:lnTo>
                    <a:pt x="0" y="107"/>
                  </a:lnTo>
                  <a:lnTo>
                    <a:pt x="5" y="68"/>
                  </a:lnTo>
                  <a:lnTo>
                    <a:pt x="9" y="34"/>
                  </a:lnTo>
                  <a:lnTo>
                    <a:pt x="22" y="0"/>
                  </a:lnTo>
                </a:path>
              </a:pathLst>
            </a:custGeom>
            <a:noFill/>
            <a:ln w="0">
              <a:solidFill>
                <a:srgbClr val="000000"/>
              </a:solidFill>
              <a:round/>
              <a:headEnd/>
              <a:tailEnd/>
            </a:ln>
          </p:spPr>
          <p:txBody>
            <a:bodyPr/>
            <a:lstStyle/>
            <a:p>
              <a:pPr algn="l" rtl="0"/>
              <a:endParaRPr lang="ar-SA" sz="1400" b="0"/>
            </a:p>
          </p:txBody>
        </p:sp>
        <p:sp>
          <p:nvSpPr>
            <p:cNvPr id="105" name="Freeform 71"/>
            <p:cNvSpPr>
              <a:spLocks/>
            </p:cNvSpPr>
            <p:nvPr/>
          </p:nvSpPr>
          <p:spPr bwMode="auto">
            <a:xfrm flipH="1">
              <a:off x="4764" y="1382"/>
              <a:ext cx="27" cy="90"/>
            </a:xfrm>
            <a:custGeom>
              <a:avLst/>
              <a:gdLst>
                <a:gd name="T0" fmla="*/ 23 w 27"/>
                <a:gd name="T1" fmla="*/ 90 h 90"/>
                <a:gd name="T2" fmla="*/ 18 w 27"/>
                <a:gd name="T3" fmla="*/ 84 h 90"/>
                <a:gd name="T4" fmla="*/ 5 w 27"/>
                <a:gd name="T5" fmla="*/ 67 h 90"/>
                <a:gd name="T6" fmla="*/ 5 w 27"/>
                <a:gd name="T7" fmla="*/ 56 h 90"/>
                <a:gd name="T8" fmla="*/ 0 w 27"/>
                <a:gd name="T9" fmla="*/ 50 h 90"/>
                <a:gd name="T10" fmla="*/ 0 w 27"/>
                <a:gd name="T11" fmla="*/ 39 h 90"/>
                <a:gd name="T12" fmla="*/ 0 w 27"/>
                <a:gd name="T13" fmla="*/ 34 h 90"/>
                <a:gd name="T14" fmla="*/ 5 w 27"/>
                <a:gd name="T15" fmla="*/ 22 h 90"/>
                <a:gd name="T16" fmla="*/ 9 w 27"/>
                <a:gd name="T17" fmla="*/ 5 h 90"/>
                <a:gd name="T18" fmla="*/ 14 w 27"/>
                <a:gd name="T19" fmla="*/ 0 h 90"/>
                <a:gd name="T20" fmla="*/ 23 w 27"/>
                <a:gd name="T21" fmla="*/ 0 h 90"/>
                <a:gd name="T22" fmla="*/ 27 w 27"/>
                <a:gd name="T23" fmla="*/ 17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90"/>
                <a:gd name="T38" fmla="*/ 27 w 27"/>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90">
                  <a:moveTo>
                    <a:pt x="23" y="90"/>
                  </a:moveTo>
                  <a:lnTo>
                    <a:pt x="18" y="84"/>
                  </a:lnTo>
                  <a:lnTo>
                    <a:pt x="5" y="67"/>
                  </a:lnTo>
                  <a:lnTo>
                    <a:pt x="5" y="56"/>
                  </a:lnTo>
                  <a:lnTo>
                    <a:pt x="0" y="50"/>
                  </a:lnTo>
                  <a:lnTo>
                    <a:pt x="0" y="39"/>
                  </a:lnTo>
                  <a:lnTo>
                    <a:pt x="0" y="34"/>
                  </a:lnTo>
                  <a:lnTo>
                    <a:pt x="5" y="22"/>
                  </a:lnTo>
                  <a:lnTo>
                    <a:pt x="9" y="5"/>
                  </a:lnTo>
                  <a:lnTo>
                    <a:pt x="14" y="0"/>
                  </a:lnTo>
                  <a:lnTo>
                    <a:pt x="23" y="0"/>
                  </a:lnTo>
                  <a:lnTo>
                    <a:pt x="27" y="17"/>
                  </a:lnTo>
                </a:path>
              </a:pathLst>
            </a:custGeom>
            <a:noFill/>
            <a:ln w="0">
              <a:solidFill>
                <a:srgbClr val="000000"/>
              </a:solidFill>
              <a:round/>
              <a:headEnd/>
              <a:tailEnd/>
            </a:ln>
          </p:spPr>
          <p:txBody>
            <a:bodyPr/>
            <a:lstStyle/>
            <a:p>
              <a:pPr algn="l" rtl="0"/>
              <a:endParaRPr lang="ar-SA" sz="1400" b="0"/>
            </a:p>
          </p:txBody>
        </p:sp>
        <p:sp>
          <p:nvSpPr>
            <p:cNvPr id="106" name="Freeform 72"/>
            <p:cNvSpPr>
              <a:spLocks/>
            </p:cNvSpPr>
            <p:nvPr/>
          </p:nvSpPr>
          <p:spPr bwMode="auto">
            <a:xfrm flipH="1">
              <a:off x="4755" y="1641"/>
              <a:ext cx="58" cy="17"/>
            </a:xfrm>
            <a:custGeom>
              <a:avLst/>
              <a:gdLst>
                <a:gd name="T0" fmla="*/ 0 w 58"/>
                <a:gd name="T1" fmla="*/ 17 h 17"/>
                <a:gd name="T2" fmla="*/ 14 w 58"/>
                <a:gd name="T3" fmla="*/ 6 h 17"/>
                <a:gd name="T4" fmla="*/ 22 w 58"/>
                <a:gd name="T5" fmla="*/ 0 h 17"/>
                <a:gd name="T6" fmla="*/ 27 w 58"/>
                <a:gd name="T7" fmla="*/ 0 h 17"/>
                <a:gd name="T8" fmla="*/ 36 w 58"/>
                <a:gd name="T9" fmla="*/ 0 h 17"/>
                <a:gd name="T10" fmla="*/ 40 w 58"/>
                <a:gd name="T11" fmla="*/ 0 h 17"/>
                <a:gd name="T12" fmla="*/ 49 w 58"/>
                <a:gd name="T13" fmla="*/ 0 h 17"/>
                <a:gd name="T14" fmla="*/ 58 w 58"/>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17"/>
                <a:gd name="T26" fmla="*/ 58 w 58"/>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17">
                  <a:moveTo>
                    <a:pt x="0" y="17"/>
                  </a:moveTo>
                  <a:lnTo>
                    <a:pt x="14" y="6"/>
                  </a:lnTo>
                  <a:lnTo>
                    <a:pt x="22" y="0"/>
                  </a:lnTo>
                  <a:lnTo>
                    <a:pt x="27" y="0"/>
                  </a:lnTo>
                  <a:lnTo>
                    <a:pt x="36" y="0"/>
                  </a:lnTo>
                  <a:lnTo>
                    <a:pt x="40" y="0"/>
                  </a:lnTo>
                  <a:lnTo>
                    <a:pt x="49" y="0"/>
                  </a:lnTo>
                  <a:lnTo>
                    <a:pt x="58" y="0"/>
                  </a:lnTo>
                </a:path>
              </a:pathLst>
            </a:custGeom>
            <a:noFill/>
            <a:ln w="0">
              <a:solidFill>
                <a:srgbClr val="000000"/>
              </a:solidFill>
              <a:round/>
              <a:headEnd/>
              <a:tailEnd/>
            </a:ln>
          </p:spPr>
          <p:txBody>
            <a:bodyPr/>
            <a:lstStyle/>
            <a:p>
              <a:pPr algn="l" rtl="0"/>
              <a:endParaRPr lang="ar-SA" sz="1400" b="0"/>
            </a:p>
          </p:txBody>
        </p:sp>
        <p:sp>
          <p:nvSpPr>
            <p:cNvPr id="107" name="Freeform 73"/>
            <p:cNvSpPr>
              <a:spLocks/>
            </p:cNvSpPr>
            <p:nvPr/>
          </p:nvSpPr>
          <p:spPr bwMode="auto">
            <a:xfrm flipH="1">
              <a:off x="4755" y="1421"/>
              <a:ext cx="177" cy="231"/>
            </a:xfrm>
            <a:custGeom>
              <a:avLst/>
              <a:gdLst>
                <a:gd name="T0" fmla="*/ 177 w 177"/>
                <a:gd name="T1" fmla="*/ 152 h 231"/>
                <a:gd name="T2" fmla="*/ 84 w 177"/>
                <a:gd name="T3" fmla="*/ 17 h 231"/>
                <a:gd name="T4" fmla="*/ 75 w 177"/>
                <a:gd name="T5" fmla="*/ 11 h 231"/>
                <a:gd name="T6" fmla="*/ 48 w 177"/>
                <a:gd name="T7" fmla="*/ 0 h 231"/>
                <a:gd name="T8" fmla="*/ 40 w 177"/>
                <a:gd name="T9" fmla="*/ 0 h 231"/>
                <a:gd name="T10" fmla="*/ 31 w 177"/>
                <a:gd name="T11" fmla="*/ 6 h 231"/>
                <a:gd name="T12" fmla="*/ 26 w 177"/>
                <a:gd name="T13" fmla="*/ 11 h 231"/>
                <a:gd name="T14" fmla="*/ 17 w 177"/>
                <a:gd name="T15" fmla="*/ 17 h 231"/>
                <a:gd name="T16" fmla="*/ 17 w 177"/>
                <a:gd name="T17" fmla="*/ 28 h 231"/>
                <a:gd name="T18" fmla="*/ 9 w 177"/>
                <a:gd name="T19" fmla="*/ 40 h 231"/>
                <a:gd name="T20" fmla="*/ 4 w 177"/>
                <a:gd name="T21" fmla="*/ 51 h 231"/>
                <a:gd name="T22" fmla="*/ 4 w 177"/>
                <a:gd name="T23" fmla="*/ 62 h 231"/>
                <a:gd name="T24" fmla="*/ 4 w 177"/>
                <a:gd name="T25" fmla="*/ 79 h 231"/>
                <a:gd name="T26" fmla="*/ 0 w 177"/>
                <a:gd name="T27" fmla="*/ 96 h 231"/>
                <a:gd name="T28" fmla="*/ 4 w 177"/>
                <a:gd name="T29" fmla="*/ 113 h 231"/>
                <a:gd name="T30" fmla="*/ 4 w 177"/>
                <a:gd name="T31" fmla="*/ 130 h 231"/>
                <a:gd name="T32" fmla="*/ 4 w 177"/>
                <a:gd name="T33" fmla="*/ 152 h 231"/>
                <a:gd name="T34" fmla="*/ 9 w 177"/>
                <a:gd name="T35" fmla="*/ 169 h 231"/>
                <a:gd name="T36" fmla="*/ 9 w 177"/>
                <a:gd name="T37" fmla="*/ 186 h 231"/>
                <a:gd name="T38" fmla="*/ 13 w 177"/>
                <a:gd name="T39" fmla="*/ 198 h 231"/>
                <a:gd name="T40" fmla="*/ 17 w 177"/>
                <a:gd name="T41" fmla="*/ 209 h 231"/>
                <a:gd name="T42" fmla="*/ 22 w 177"/>
                <a:gd name="T43" fmla="*/ 215 h 231"/>
                <a:gd name="T44" fmla="*/ 31 w 177"/>
                <a:gd name="T45" fmla="*/ 226 h 231"/>
                <a:gd name="T46" fmla="*/ 40 w 177"/>
                <a:gd name="T47" fmla="*/ 231 h 231"/>
                <a:gd name="T48" fmla="*/ 44 w 177"/>
                <a:gd name="T49" fmla="*/ 231 h 231"/>
                <a:gd name="T50" fmla="*/ 53 w 177"/>
                <a:gd name="T51" fmla="*/ 231 h 231"/>
                <a:gd name="T52" fmla="*/ 57 w 177"/>
                <a:gd name="T53" fmla="*/ 231 h 231"/>
                <a:gd name="T54" fmla="*/ 66 w 177"/>
                <a:gd name="T55" fmla="*/ 226 h 231"/>
                <a:gd name="T56" fmla="*/ 75 w 177"/>
                <a:gd name="T57" fmla="*/ 220 h 231"/>
                <a:gd name="T58" fmla="*/ 177 w 177"/>
                <a:gd name="T59" fmla="*/ 152 h 2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7"/>
                <a:gd name="T91" fmla="*/ 0 h 231"/>
                <a:gd name="T92" fmla="*/ 177 w 177"/>
                <a:gd name="T93" fmla="*/ 231 h 2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7" h="231">
                  <a:moveTo>
                    <a:pt x="177" y="152"/>
                  </a:moveTo>
                  <a:lnTo>
                    <a:pt x="84" y="17"/>
                  </a:lnTo>
                  <a:lnTo>
                    <a:pt x="75" y="11"/>
                  </a:lnTo>
                  <a:lnTo>
                    <a:pt x="48" y="0"/>
                  </a:lnTo>
                  <a:lnTo>
                    <a:pt x="40" y="0"/>
                  </a:lnTo>
                  <a:lnTo>
                    <a:pt x="31" y="6"/>
                  </a:lnTo>
                  <a:lnTo>
                    <a:pt x="26" y="11"/>
                  </a:lnTo>
                  <a:lnTo>
                    <a:pt x="17" y="17"/>
                  </a:lnTo>
                  <a:lnTo>
                    <a:pt x="17" y="28"/>
                  </a:lnTo>
                  <a:lnTo>
                    <a:pt x="9" y="40"/>
                  </a:lnTo>
                  <a:lnTo>
                    <a:pt x="4" y="51"/>
                  </a:lnTo>
                  <a:lnTo>
                    <a:pt x="4" y="62"/>
                  </a:lnTo>
                  <a:lnTo>
                    <a:pt x="4" y="79"/>
                  </a:lnTo>
                  <a:lnTo>
                    <a:pt x="0" y="96"/>
                  </a:lnTo>
                  <a:lnTo>
                    <a:pt x="4" y="113"/>
                  </a:lnTo>
                  <a:lnTo>
                    <a:pt x="4" y="130"/>
                  </a:lnTo>
                  <a:lnTo>
                    <a:pt x="4" y="152"/>
                  </a:lnTo>
                  <a:lnTo>
                    <a:pt x="9" y="169"/>
                  </a:lnTo>
                  <a:lnTo>
                    <a:pt x="9" y="186"/>
                  </a:lnTo>
                  <a:lnTo>
                    <a:pt x="13" y="198"/>
                  </a:lnTo>
                  <a:lnTo>
                    <a:pt x="17" y="209"/>
                  </a:lnTo>
                  <a:lnTo>
                    <a:pt x="22" y="215"/>
                  </a:lnTo>
                  <a:lnTo>
                    <a:pt x="31" y="226"/>
                  </a:lnTo>
                  <a:lnTo>
                    <a:pt x="40" y="231"/>
                  </a:lnTo>
                  <a:lnTo>
                    <a:pt x="44" y="231"/>
                  </a:lnTo>
                  <a:lnTo>
                    <a:pt x="53" y="231"/>
                  </a:lnTo>
                  <a:lnTo>
                    <a:pt x="57" y="231"/>
                  </a:lnTo>
                  <a:lnTo>
                    <a:pt x="66" y="226"/>
                  </a:lnTo>
                  <a:lnTo>
                    <a:pt x="75" y="220"/>
                  </a:lnTo>
                  <a:lnTo>
                    <a:pt x="177" y="152"/>
                  </a:lnTo>
                  <a:close/>
                </a:path>
              </a:pathLst>
            </a:custGeom>
            <a:solidFill>
              <a:srgbClr val="FFFFFF"/>
            </a:solidFill>
            <a:ln w="0">
              <a:solidFill>
                <a:srgbClr val="000000"/>
              </a:solidFill>
              <a:round/>
              <a:headEnd/>
              <a:tailEnd/>
            </a:ln>
          </p:spPr>
          <p:txBody>
            <a:bodyPr/>
            <a:lstStyle/>
            <a:p>
              <a:pPr algn="l" rtl="0"/>
              <a:endParaRPr lang="ar-SA" sz="1400" b="0"/>
            </a:p>
          </p:txBody>
        </p:sp>
        <p:sp>
          <p:nvSpPr>
            <p:cNvPr id="108" name="Freeform 74"/>
            <p:cNvSpPr>
              <a:spLocks/>
            </p:cNvSpPr>
            <p:nvPr/>
          </p:nvSpPr>
          <p:spPr bwMode="auto">
            <a:xfrm flipH="1">
              <a:off x="4866" y="1427"/>
              <a:ext cx="26" cy="225"/>
            </a:xfrm>
            <a:custGeom>
              <a:avLst/>
              <a:gdLst>
                <a:gd name="T0" fmla="*/ 26 w 26"/>
                <a:gd name="T1" fmla="*/ 0 h 225"/>
                <a:gd name="T2" fmla="*/ 22 w 26"/>
                <a:gd name="T3" fmla="*/ 28 h 225"/>
                <a:gd name="T4" fmla="*/ 13 w 26"/>
                <a:gd name="T5" fmla="*/ 56 h 225"/>
                <a:gd name="T6" fmla="*/ 8 w 26"/>
                <a:gd name="T7" fmla="*/ 84 h 225"/>
                <a:gd name="T8" fmla="*/ 4 w 26"/>
                <a:gd name="T9" fmla="*/ 113 h 225"/>
                <a:gd name="T10" fmla="*/ 4 w 26"/>
                <a:gd name="T11" fmla="*/ 141 h 225"/>
                <a:gd name="T12" fmla="*/ 0 w 26"/>
                <a:gd name="T13" fmla="*/ 169 h 225"/>
                <a:gd name="T14" fmla="*/ 0 w 26"/>
                <a:gd name="T15" fmla="*/ 197 h 225"/>
                <a:gd name="T16" fmla="*/ 0 w 26"/>
                <a:gd name="T17" fmla="*/ 225 h 2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5"/>
                <a:gd name="T29" fmla="*/ 26 w 26"/>
                <a:gd name="T30" fmla="*/ 225 h 2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5">
                  <a:moveTo>
                    <a:pt x="26" y="0"/>
                  </a:moveTo>
                  <a:lnTo>
                    <a:pt x="22" y="28"/>
                  </a:lnTo>
                  <a:lnTo>
                    <a:pt x="13" y="56"/>
                  </a:lnTo>
                  <a:lnTo>
                    <a:pt x="8" y="84"/>
                  </a:lnTo>
                  <a:lnTo>
                    <a:pt x="4" y="113"/>
                  </a:lnTo>
                  <a:lnTo>
                    <a:pt x="4" y="141"/>
                  </a:lnTo>
                  <a:lnTo>
                    <a:pt x="0" y="169"/>
                  </a:lnTo>
                  <a:lnTo>
                    <a:pt x="0" y="197"/>
                  </a:lnTo>
                  <a:lnTo>
                    <a:pt x="0" y="225"/>
                  </a:lnTo>
                </a:path>
              </a:pathLst>
            </a:custGeom>
            <a:noFill/>
            <a:ln w="0">
              <a:solidFill>
                <a:srgbClr val="000000"/>
              </a:solidFill>
              <a:round/>
              <a:headEnd/>
              <a:tailEnd/>
            </a:ln>
          </p:spPr>
          <p:txBody>
            <a:bodyPr/>
            <a:lstStyle/>
            <a:p>
              <a:pPr algn="l" rtl="0"/>
              <a:endParaRPr lang="ar-SA" sz="1400" b="0"/>
            </a:p>
          </p:txBody>
        </p:sp>
        <p:sp>
          <p:nvSpPr>
            <p:cNvPr id="109" name="Line 75"/>
            <p:cNvSpPr>
              <a:spLocks noChangeShapeType="1"/>
            </p:cNvSpPr>
            <p:nvPr/>
          </p:nvSpPr>
          <p:spPr bwMode="auto">
            <a:xfrm flipH="1">
              <a:off x="4755" y="1528"/>
              <a:ext cx="173" cy="45"/>
            </a:xfrm>
            <a:prstGeom prst="line">
              <a:avLst/>
            </a:prstGeom>
            <a:noFill/>
            <a:ln w="0">
              <a:solidFill>
                <a:srgbClr val="000000"/>
              </a:solidFill>
              <a:round/>
              <a:headEnd/>
              <a:tailEnd/>
            </a:ln>
          </p:spPr>
          <p:txBody>
            <a:bodyPr/>
            <a:lstStyle/>
            <a:p>
              <a:endParaRPr lang="ar-SA" sz="1400"/>
            </a:p>
          </p:txBody>
        </p:sp>
        <p:sp>
          <p:nvSpPr>
            <p:cNvPr id="110" name="Freeform 76"/>
            <p:cNvSpPr>
              <a:spLocks/>
            </p:cNvSpPr>
            <p:nvPr/>
          </p:nvSpPr>
          <p:spPr bwMode="auto">
            <a:xfrm flipH="1">
              <a:off x="4826" y="1478"/>
              <a:ext cx="13" cy="152"/>
            </a:xfrm>
            <a:custGeom>
              <a:avLst/>
              <a:gdLst>
                <a:gd name="T0" fmla="*/ 13 w 13"/>
                <a:gd name="T1" fmla="*/ 0 h 152"/>
                <a:gd name="T2" fmla="*/ 9 w 13"/>
                <a:gd name="T3" fmla="*/ 33 h 152"/>
                <a:gd name="T4" fmla="*/ 4 w 13"/>
                <a:gd name="T5" fmla="*/ 73 h 152"/>
                <a:gd name="T6" fmla="*/ 4 w 13"/>
                <a:gd name="T7" fmla="*/ 112 h 152"/>
                <a:gd name="T8" fmla="*/ 0 w 13"/>
                <a:gd name="T9" fmla="*/ 152 h 152"/>
                <a:gd name="T10" fmla="*/ 0 60000 65536"/>
                <a:gd name="T11" fmla="*/ 0 60000 65536"/>
                <a:gd name="T12" fmla="*/ 0 60000 65536"/>
                <a:gd name="T13" fmla="*/ 0 60000 65536"/>
                <a:gd name="T14" fmla="*/ 0 60000 65536"/>
                <a:gd name="T15" fmla="*/ 0 w 13"/>
                <a:gd name="T16" fmla="*/ 0 h 152"/>
                <a:gd name="T17" fmla="*/ 13 w 13"/>
                <a:gd name="T18" fmla="*/ 152 h 152"/>
              </a:gdLst>
              <a:ahLst/>
              <a:cxnLst>
                <a:cxn ang="T10">
                  <a:pos x="T0" y="T1"/>
                </a:cxn>
                <a:cxn ang="T11">
                  <a:pos x="T2" y="T3"/>
                </a:cxn>
                <a:cxn ang="T12">
                  <a:pos x="T4" y="T5"/>
                </a:cxn>
                <a:cxn ang="T13">
                  <a:pos x="T6" y="T7"/>
                </a:cxn>
                <a:cxn ang="T14">
                  <a:pos x="T8" y="T9"/>
                </a:cxn>
              </a:cxnLst>
              <a:rect l="T15" t="T16" r="T17" b="T18"/>
              <a:pathLst>
                <a:path w="13" h="152">
                  <a:moveTo>
                    <a:pt x="13" y="0"/>
                  </a:moveTo>
                  <a:lnTo>
                    <a:pt x="9" y="33"/>
                  </a:lnTo>
                  <a:lnTo>
                    <a:pt x="4" y="73"/>
                  </a:lnTo>
                  <a:lnTo>
                    <a:pt x="4" y="112"/>
                  </a:lnTo>
                  <a:lnTo>
                    <a:pt x="0" y="152"/>
                  </a:lnTo>
                </a:path>
              </a:pathLst>
            </a:custGeom>
            <a:noFill/>
            <a:ln w="0">
              <a:solidFill>
                <a:srgbClr val="000000"/>
              </a:solidFill>
              <a:round/>
              <a:headEnd/>
              <a:tailEnd/>
            </a:ln>
          </p:spPr>
          <p:txBody>
            <a:bodyPr/>
            <a:lstStyle/>
            <a:p>
              <a:pPr algn="l" rtl="0"/>
              <a:endParaRPr lang="ar-SA" sz="1400" b="0"/>
            </a:p>
          </p:txBody>
        </p:sp>
        <p:sp>
          <p:nvSpPr>
            <p:cNvPr id="111" name="Line 77"/>
            <p:cNvSpPr>
              <a:spLocks noChangeShapeType="1"/>
            </p:cNvSpPr>
            <p:nvPr/>
          </p:nvSpPr>
          <p:spPr bwMode="auto">
            <a:xfrm>
              <a:off x="4777" y="1540"/>
              <a:ext cx="5" cy="50"/>
            </a:xfrm>
            <a:prstGeom prst="line">
              <a:avLst/>
            </a:prstGeom>
            <a:noFill/>
            <a:ln w="0">
              <a:solidFill>
                <a:srgbClr val="000000"/>
              </a:solidFill>
              <a:round/>
              <a:headEnd/>
              <a:tailEnd/>
            </a:ln>
          </p:spPr>
          <p:txBody>
            <a:bodyPr/>
            <a:lstStyle/>
            <a:p>
              <a:endParaRPr lang="ar-SA" sz="1400"/>
            </a:p>
          </p:txBody>
        </p:sp>
        <p:sp>
          <p:nvSpPr>
            <p:cNvPr id="112" name="Line 78"/>
            <p:cNvSpPr>
              <a:spLocks noChangeShapeType="1"/>
            </p:cNvSpPr>
            <p:nvPr/>
          </p:nvSpPr>
          <p:spPr bwMode="auto">
            <a:xfrm flipV="1">
              <a:off x="4729" y="1438"/>
              <a:ext cx="26" cy="51"/>
            </a:xfrm>
            <a:prstGeom prst="line">
              <a:avLst/>
            </a:prstGeom>
            <a:noFill/>
            <a:ln w="0">
              <a:solidFill>
                <a:srgbClr val="000000"/>
              </a:solidFill>
              <a:round/>
              <a:headEnd/>
              <a:tailEnd/>
            </a:ln>
          </p:spPr>
          <p:txBody>
            <a:bodyPr/>
            <a:lstStyle/>
            <a:p>
              <a:endParaRPr lang="ar-SA" sz="1400"/>
            </a:p>
          </p:txBody>
        </p:sp>
        <p:sp>
          <p:nvSpPr>
            <p:cNvPr id="113" name="Freeform 79"/>
            <p:cNvSpPr>
              <a:spLocks/>
            </p:cNvSpPr>
            <p:nvPr/>
          </p:nvSpPr>
          <p:spPr bwMode="auto">
            <a:xfrm flipH="1">
              <a:off x="4751" y="1432"/>
              <a:ext cx="17" cy="29"/>
            </a:xfrm>
            <a:custGeom>
              <a:avLst/>
              <a:gdLst>
                <a:gd name="T0" fmla="*/ 4 w 17"/>
                <a:gd name="T1" fmla="*/ 0 h 29"/>
                <a:gd name="T2" fmla="*/ 8 w 17"/>
                <a:gd name="T3" fmla="*/ 6 h 29"/>
                <a:gd name="T4" fmla="*/ 13 w 17"/>
                <a:gd name="T5" fmla="*/ 12 h 29"/>
                <a:gd name="T6" fmla="*/ 17 w 17"/>
                <a:gd name="T7" fmla="*/ 23 h 29"/>
                <a:gd name="T8" fmla="*/ 17 w 17"/>
                <a:gd name="T9" fmla="*/ 29 h 29"/>
                <a:gd name="T10" fmla="*/ 8 w 17"/>
                <a:gd name="T11" fmla="*/ 29 h 29"/>
                <a:gd name="T12" fmla="*/ 4 w 17"/>
                <a:gd name="T13" fmla="*/ 23 h 29"/>
                <a:gd name="T14" fmla="*/ 4 w 17"/>
                <a:gd name="T15" fmla="*/ 12 h 29"/>
                <a:gd name="T16" fmla="*/ 0 w 17"/>
                <a:gd name="T17" fmla="*/ 6 h 29"/>
                <a:gd name="T18" fmla="*/ 4 w 17"/>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9"/>
                <a:gd name="T32" fmla="*/ 17 w 1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9">
                  <a:moveTo>
                    <a:pt x="4" y="0"/>
                  </a:moveTo>
                  <a:lnTo>
                    <a:pt x="8" y="6"/>
                  </a:lnTo>
                  <a:lnTo>
                    <a:pt x="13" y="12"/>
                  </a:lnTo>
                  <a:lnTo>
                    <a:pt x="17" y="23"/>
                  </a:lnTo>
                  <a:lnTo>
                    <a:pt x="17" y="29"/>
                  </a:lnTo>
                  <a:lnTo>
                    <a:pt x="8" y="29"/>
                  </a:lnTo>
                  <a:lnTo>
                    <a:pt x="4" y="23"/>
                  </a:lnTo>
                  <a:lnTo>
                    <a:pt x="4" y="12"/>
                  </a:lnTo>
                  <a:lnTo>
                    <a:pt x="0" y="6"/>
                  </a:lnTo>
                  <a:lnTo>
                    <a:pt x="4" y="0"/>
                  </a:lnTo>
                  <a:close/>
                </a:path>
              </a:pathLst>
            </a:custGeom>
            <a:solidFill>
              <a:srgbClr val="000000"/>
            </a:solidFill>
            <a:ln w="0">
              <a:solidFill>
                <a:srgbClr val="000000"/>
              </a:solidFill>
              <a:round/>
              <a:headEnd/>
              <a:tailEnd/>
            </a:ln>
          </p:spPr>
          <p:txBody>
            <a:bodyPr/>
            <a:lstStyle/>
            <a:p>
              <a:pPr algn="l" rtl="0"/>
              <a:endParaRPr lang="ar-SA" sz="1400" b="0"/>
            </a:p>
          </p:txBody>
        </p:sp>
        <p:sp>
          <p:nvSpPr>
            <p:cNvPr id="114" name="Freeform 80"/>
            <p:cNvSpPr>
              <a:spLocks/>
            </p:cNvSpPr>
            <p:nvPr/>
          </p:nvSpPr>
          <p:spPr bwMode="auto">
            <a:xfrm flipH="1">
              <a:off x="4667" y="1218"/>
              <a:ext cx="88" cy="90"/>
            </a:xfrm>
            <a:custGeom>
              <a:avLst/>
              <a:gdLst>
                <a:gd name="T0" fmla="*/ 0 w 88"/>
                <a:gd name="T1" fmla="*/ 0 h 90"/>
                <a:gd name="T2" fmla="*/ 13 w 88"/>
                <a:gd name="T3" fmla="*/ 17 h 90"/>
                <a:gd name="T4" fmla="*/ 22 w 88"/>
                <a:gd name="T5" fmla="*/ 28 h 90"/>
                <a:gd name="T6" fmla="*/ 31 w 88"/>
                <a:gd name="T7" fmla="*/ 45 h 90"/>
                <a:gd name="T8" fmla="*/ 40 w 88"/>
                <a:gd name="T9" fmla="*/ 57 h 90"/>
                <a:gd name="T10" fmla="*/ 53 w 88"/>
                <a:gd name="T11" fmla="*/ 68 h 90"/>
                <a:gd name="T12" fmla="*/ 66 w 88"/>
                <a:gd name="T13" fmla="*/ 79 h 90"/>
                <a:gd name="T14" fmla="*/ 80 w 88"/>
                <a:gd name="T15" fmla="*/ 85 h 90"/>
                <a:gd name="T16" fmla="*/ 88 w 88"/>
                <a:gd name="T17" fmla="*/ 90 h 90"/>
                <a:gd name="T18" fmla="*/ 0 w 88"/>
                <a:gd name="T19" fmla="*/ 45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90"/>
                <a:gd name="T32" fmla="*/ 88 w 88"/>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90">
                  <a:moveTo>
                    <a:pt x="0" y="0"/>
                  </a:moveTo>
                  <a:lnTo>
                    <a:pt x="13" y="17"/>
                  </a:lnTo>
                  <a:lnTo>
                    <a:pt x="22" y="28"/>
                  </a:lnTo>
                  <a:lnTo>
                    <a:pt x="31" y="45"/>
                  </a:lnTo>
                  <a:lnTo>
                    <a:pt x="40" y="57"/>
                  </a:lnTo>
                  <a:lnTo>
                    <a:pt x="53" y="68"/>
                  </a:lnTo>
                  <a:lnTo>
                    <a:pt x="66" y="79"/>
                  </a:lnTo>
                  <a:lnTo>
                    <a:pt x="80" y="85"/>
                  </a:lnTo>
                  <a:lnTo>
                    <a:pt x="88" y="90"/>
                  </a:lnTo>
                  <a:lnTo>
                    <a:pt x="0" y="45"/>
                  </a:lnTo>
                </a:path>
              </a:pathLst>
            </a:custGeom>
            <a:noFill/>
            <a:ln w="0">
              <a:solidFill>
                <a:srgbClr val="000000"/>
              </a:solidFill>
              <a:round/>
              <a:headEnd/>
              <a:tailEnd/>
            </a:ln>
          </p:spPr>
          <p:txBody>
            <a:bodyPr/>
            <a:lstStyle/>
            <a:p>
              <a:pPr algn="l" rtl="0"/>
              <a:endParaRPr lang="ar-SA" sz="1400" b="0"/>
            </a:p>
          </p:txBody>
        </p:sp>
        <p:sp>
          <p:nvSpPr>
            <p:cNvPr id="115" name="Freeform 81"/>
            <p:cNvSpPr>
              <a:spLocks/>
            </p:cNvSpPr>
            <p:nvPr/>
          </p:nvSpPr>
          <p:spPr bwMode="auto">
            <a:xfrm flipH="1">
              <a:off x="4667" y="1297"/>
              <a:ext cx="84" cy="11"/>
            </a:xfrm>
            <a:custGeom>
              <a:avLst/>
              <a:gdLst>
                <a:gd name="T0" fmla="*/ 84 w 84"/>
                <a:gd name="T1" fmla="*/ 11 h 11"/>
                <a:gd name="T2" fmla="*/ 76 w 84"/>
                <a:gd name="T3" fmla="*/ 11 h 11"/>
                <a:gd name="T4" fmla="*/ 67 w 84"/>
                <a:gd name="T5" fmla="*/ 6 h 11"/>
                <a:gd name="T6" fmla="*/ 53 w 84"/>
                <a:gd name="T7" fmla="*/ 6 h 11"/>
                <a:gd name="T8" fmla="*/ 45 w 84"/>
                <a:gd name="T9" fmla="*/ 0 h 11"/>
                <a:gd name="T10" fmla="*/ 31 w 84"/>
                <a:gd name="T11" fmla="*/ 6 h 11"/>
                <a:gd name="T12" fmla="*/ 22 w 84"/>
                <a:gd name="T13" fmla="*/ 6 h 11"/>
                <a:gd name="T14" fmla="*/ 9 w 84"/>
                <a:gd name="T15" fmla="*/ 6 h 11"/>
                <a:gd name="T16" fmla="*/ 0 w 84"/>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
                <a:gd name="T29" fmla="*/ 84 w 8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
                  <a:moveTo>
                    <a:pt x="84" y="11"/>
                  </a:moveTo>
                  <a:lnTo>
                    <a:pt x="76" y="11"/>
                  </a:lnTo>
                  <a:lnTo>
                    <a:pt x="67" y="6"/>
                  </a:lnTo>
                  <a:lnTo>
                    <a:pt x="53" y="6"/>
                  </a:lnTo>
                  <a:lnTo>
                    <a:pt x="45" y="0"/>
                  </a:lnTo>
                  <a:lnTo>
                    <a:pt x="31" y="6"/>
                  </a:lnTo>
                  <a:lnTo>
                    <a:pt x="22" y="6"/>
                  </a:lnTo>
                  <a:lnTo>
                    <a:pt x="9" y="6"/>
                  </a:lnTo>
                  <a:lnTo>
                    <a:pt x="0" y="11"/>
                  </a:lnTo>
                </a:path>
              </a:pathLst>
            </a:custGeom>
            <a:noFill/>
            <a:ln w="0">
              <a:solidFill>
                <a:srgbClr val="000000"/>
              </a:solidFill>
              <a:round/>
              <a:headEnd/>
              <a:tailEnd/>
            </a:ln>
          </p:spPr>
          <p:txBody>
            <a:bodyPr/>
            <a:lstStyle/>
            <a:p>
              <a:pPr algn="l" rtl="0"/>
              <a:endParaRPr lang="ar-SA" sz="1400" b="0"/>
            </a:p>
          </p:txBody>
        </p:sp>
        <p:sp>
          <p:nvSpPr>
            <p:cNvPr id="116" name="Freeform 82"/>
            <p:cNvSpPr>
              <a:spLocks/>
            </p:cNvSpPr>
            <p:nvPr/>
          </p:nvSpPr>
          <p:spPr bwMode="auto">
            <a:xfrm flipH="1">
              <a:off x="4830" y="1991"/>
              <a:ext cx="98" cy="17"/>
            </a:xfrm>
            <a:custGeom>
              <a:avLst/>
              <a:gdLst>
                <a:gd name="T0" fmla="*/ 0 w 98"/>
                <a:gd name="T1" fmla="*/ 17 h 17"/>
                <a:gd name="T2" fmla="*/ 98 w 98"/>
                <a:gd name="T3" fmla="*/ 5 h 17"/>
                <a:gd name="T4" fmla="*/ 49 w 98"/>
                <a:gd name="T5" fmla="*/ 0 h 17"/>
                <a:gd name="T6" fmla="*/ 0 60000 65536"/>
                <a:gd name="T7" fmla="*/ 0 60000 65536"/>
                <a:gd name="T8" fmla="*/ 0 60000 65536"/>
                <a:gd name="T9" fmla="*/ 0 w 98"/>
                <a:gd name="T10" fmla="*/ 0 h 17"/>
                <a:gd name="T11" fmla="*/ 98 w 98"/>
                <a:gd name="T12" fmla="*/ 17 h 17"/>
              </a:gdLst>
              <a:ahLst/>
              <a:cxnLst>
                <a:cxn ang="T6">
                  <a:pos x="T0" y="T1"/>
                </a:cxn>
                <a:cxn ang="T7">
                  <a:pos x="T2" y="T3"/>
                </a:cxn>
                <a:cxn ang="T8">
                  <a:pos x="T4" y="T5"/>
                </a:cxn>
              </a:cxnLst>
              <a:rect l="T9" t="T10" r="T11" b="T12"/>
              <a:pathLst>
                <a:path w="98" h="17">
                  <a:moveTo>
                    <a:pt x="0" y="17"/>
                  </a:moveTo>
                  <a:lnTo>
                    <a:pt x="98" y="5"/>
                  </a:lnTo>
                  <a:lnTo>
                    <a:pt x="49" y="0"/>
                  </a:lnTo>
                </a:path>
              </a:pathLst>
            </a:custGeom>
            <a:noFill/>
            <a:ln w="0">
              <a:solidFill>
                <a:srgbClr val="000000"/>
              </a:solidFill>
              <a:round/>
              <a:headEnd/>
              <a:tailEnd/>
            </a:ln>
          </p:spPr>
          <p:txBody>
            <a:bodyPr/>
            <a:lstStyle/>
            <a:p>
              <a:pPr algn="l" rtl="0"/>
              <a:endParaRPr lang="ar-SA" sz="1400" b="0"/>
            </a:p>
          </p:txBody>
        </p:sp>
        <p:sp>
          <p:nvSpPr>
            <p:cNvPr id="117" name="Line 83"/>
            <p:cNvSpPr>
              <a:spLocks noChangeShapeType="1"/>
            </p:cNvSpPr>
            <p:nvPr/>
          </p:nvSpPr>
          <p:spPr bwMode="auto">
            <a:xfrm>
              <a:off x="4830" y="1996"/>
              <a:ext cx="23" cy="164"/>
            </a:xfrm>
            <a:prstGeom prst="line">
              <a:avLst/>
            </a:prstGeom>
            <a:noFill/>
            <a:ln w="0">
              <a:solidFill>
                <a:srgbClr val="000000"/>
              </a:solidFill>
              <a:round/>
              <a:headEnd/>
              <a:tailEnd/>
            </a:ln>
          </p:spPr>
          <p:txBody>
            <a:bodyPr/>
            <a:lstStyle/>
            <a:p>
              <a:endParaRPr lang="ar-SA" sz="1400"/>
            </a:p>
          </p:txBody>
        </p:sp>
        <p:sp>
          <p:nvSpPr>
            <p:cNvPr id="118" name="Line 84"/>
            <p:cNvSpPr>
              <a:spLocks noChangeShapeType="1"/>
            </p:cNvSpPr>
            <p:nvPr/>
          </p:nvSpPr>
          <p:spPr bwMode="auto">
            <a:xfrm flipH="1" flipV="1">
              <a:off x="5074" y="1963"/>
              <a:ext cx="4" cy="265"/>
            </a:xfrm>
            <a:prstGeom prst="line">
              <a:avLst/>
            </a:prstGeom>
            <a:noFill/>
            <a:ln w="0">
              <a:solidFill>
                <a:srgbClr val="000000"/>
              </a:solidFill>
              <a:round/>
              <a:headEnd/>
              <a:tailEnd/>
            </a:ln>
          </p:spPr>
          <p:txBody>
            <a:bodyPr/>
            <a:lstStyle/>
            <a:p>
              <a:endParaRPr lang="ar-SA" sz="1400"/>
            </a:p>
          </p:txBody>
        </p:sp>
        <p:sp>
          <p:nvSpPr>
            <p:cNvPr id="119" name="Line 85"/>
            <p:cNvSpPr>
              <a:spLocks noChangeShapeType="1"/>
            </p:cNvSpPr>
            <p:nvPr/>
          </p:nvSpPr>
          <p:spPr bwMode="auto">
            <a:xfrm flipH="1">
              <a:off x="5078" y="1957"/>
              <a:ext cx="22" cy="107"/>
            </a:xfrm>
            <a:prstGeom prst="line">
              <a:avLst/>
            </a:prstGeom>
            <a:noFill/>
            <a:ln w="0">
              <a:solidFill>
                <a:srgbClr val="000000"/>
              </a:solidFill>
              <a:round/>
              <a:headEnd/>
              <a:tailEnd/>
            </a:ln>
          </p:spPr>
          <p:txBody>
            <a:bodyPr/>
            <a:lstStyle/>
            <a:p>
              <a:endParaRPr lang="ar-SA" sz="1400"/>
            </a:p>
          </p:txBody>
        </p:sp>
        <p:sp>
          <p:nvSpPr>
            <p:cNvPr id="120" name="Freeform 86"/>
            <p:cNvSpPr>
              <a:spLocks/>
            </p:cNvSpPr>
            <p:nvPr/>
          </p:nvSpPr>
          <p:spPr bwMode="auto">
            <a:xfrm flipH="1">
              <a:off x="4999" y="2538"/>
              <a:ext cx="70" cy="68"/>
            </a:xfrm>
            <a:custGeom>
              <a:avLst/>
              <a:gdLst>
                <a:gd name="T0" fmla="*/ 0 w 70"/>
                <a:gd name="T1" fmla="*/ 0 h 68"/>
                <a:gd name="T2" fmla="*/ 4 w 70"/>
                <a:gd name="T3" fmla="*/ 17 h 68"/>
                <a:gd name="T4" fmla="*/ 13 w 70"/>
                <a:gd name="T5" fmla="*/ 22 h 68"/>
                <a:gd name="T6" fmla="*/ 17 w 70"/>
                <a:gd name="T7" fmla="*/ 34 h 68"/>
                <a:gd name="T8" fmla="*/ 26 w 70"/>
                <a:gd name="T9" fmla="*/ 45 h 68"/>
                <a:gd name="T10" fmla="*/ 39 w 70"/>
                <a:gd name="T11" fmla="*/ 51 h 68"/>
                <a:gd name="T12" fmla="*/ 48 w 70"/>
                <a:gd name="T13" fmla="*/ 56 h 68"/>
                <a:gd name="T14" fmla="*/ 57 w 70"/>
                <a:gd name="T15" fmla="*/ 62 h 68"/>
                <a:gd name="T16" fmla="*/ 70 w 70"/>
                <a:gd name="T17" fmla="*/ 68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68"/>
                <a:gd name="T29" fmla="*/ 70 w 70"/>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68">
                  <a:moveTo>
                    <a:pt x="0" y="0"/>
                  </a:moveTo>
                  <a:lnTo>
                    <a:pt x="4" y="17"/>
                  </a:lnTo>
                  <a:lnTo>
                    <a:pt x="13" y="22"/>
                  </a:lnTo>
                  <a:lnTo>
                    <a:pt x="17" y="34"/>
                  </a:lnTo>
                  <a:lnTo>
                    <a:pt x="26" y="45"/>
                  </a:lnTo>
                  <a:lnTo>
                    <a:pt x="39" y="51"/>
                  </a:lnTo>
                  <a:lnTo>
                    <a:pt x="48" y="56"/>
                  </a:lnTo>
                  <a:lnTo>
                    <a:pt x="57" y="62"/>
                  </a:lnTo>
                  <a:lnTo>
                    <a:pt x="70" y="68"/>
                  </a:lnTo>
                </a:path>
              </a:pathLst>
            </a:custGeom>
            <a:noFill/>
            <a:ln w="0">
              <a:solidFill>
                <a:srgbClr val="000000"/>
              </a:solidFill>
              <a:round/>
              <a:headEnd/>
              <a:tailEnd/>
            </a:ln>
          </p:spPr>
          <p:txBody>
            <a:bodyPr/>
            <a:lstStyle/>
            <a:p>
              <a:pPr algn="l" rtl="0"/>
              <a:endParaRPr lang="ar-SA" sz="1400" b="0"/>
            </a:p>
          </p:txBody>
        </p:sp>
        <p:sp>
          <p:nvSpPr>
            <p:cNvPr id="121" name="Freeform 87"/>
            <p:cNvSpPr>
              <a:spLocks/>
            </p:cNvSpPr>
            <p:nvPr/>
          </p:nvSpPr>
          <p:spPr bwMode="auto">
            <a:xfrm flipH="1">
              <a:off x="4392" y="2126"/>
              <a:ext cx="93" cy="68"/>
            </a:xfrm>
            <a:custGeom>
              <a:avLst/>
              <a:gdLst>
                <a:gd name="T0" fmla="*/ 35 w 93"/>
                <a:gd name="T1" fmla="*/ 0 h 68"/>
                <a:gd name="T2" fmla="*/ 9 w 93"/>
                <a:gd name="T3" fmla="*/ 0 h 68"/>
                <a:gd name="T4" fmla="*/ 4 w 93"/>
                <a:gd name="T5" fmla="*/ 17 h 68"/>
                <a:gd name="T6" fmla="*/ 0 w 93"/>
                <a:gd name="T7" fmla="*/ 34 h 68"/>
                <a:gd name="T8" fmla="*/ 4 w 93"/>
                <a:gd name="T9" fmla="*/ 45 h 68"/>
                <a:gd name="T10" fmla="*/ 13 w 93"/>
                <a:gd name="T11" fmla="*/ 57 h 68"/>
                <a:gd name="T12" fmla="*/ 80 w 93"/>
                <a:gd name="T13" fmla="*/ 68 h 68"/>
                <a:gd name="T14" fmla="*/ 88 w 93"/>
                <a:gd name="T15" fmla="*/ 62 h 68"/>
                <a:gd name="T16" fmla="*/ 93 w 93"/>
                <a:gd name="T17" fmla="*/ 51 h 68"/>
                <a:gd name="T18" fmla="*/ 93 w 93"/>
                <a:gd name="T19" fmla="*/ 40 h 68"/>
                <a:gd name="T20" fmla="*/ 93 w 93"/>
                <a:gd name="T21" fmla="*/ 23 h 68"/>
                <a:gd name="T22" fmla="*/ 88 w 93"/>
                <a:gd name="T23" fmla="*/ 17 h 68"/>
                <a:gd name="T24" fmla="*/ 84 w 93"/>
                <a:gd name="T25" fmla="*/ 6 h 68"/>
                <a:gd name="T26" fmla="*/ 80 w 93"/>
                <a:gd name="T27" fmla="*/ 0 h 68"/>
                <a:gd name="T28" fmla="*/ 35 w 93"/>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68"/>
                <a:gd name="T47" fmla="*/ 93 w 9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68">
                  <a:moveTo>
                    <a:pt x="35" y="0"/>
                  </a:moveTo>
                  <a:lnTo>
                    <a:pt x="9" y="0"/>
                  </a:lnTo>
                  <a:lnTo>
                    <a:pt x="4" y="17"/>
                  </a:lnTo>
                  <a:lnTo>
                    <a:pt x="0" y="34"/>
                  </a:lnTo>
                  <a:lnTo>
                    <a:pt x="4" y="45"/>
                  </a:lnTo>
                  <a:lnTo>
                    <a:pt x="13" y="57"/>
                  </a:lnTo>
                  <a:lnTo>
                    <a:pt x="80" y="68"/>
                  </a:lnTo>
                  <a:lnTo>
                    <a:pt x="88" y="62"/>
                  </a:lnTo>
                  <a:lnTo>
                    <a:pt x="93" y="51"/>
                  </a:lnTo>
                  <a:lnTo>
                    <a:pt x="93" y="40"/>
                  </a:lnTo>
                  <a:lnTo>
                    <a:pt x="93" y="23"/>
                  </a:lnTo>
                  <a:lnTo>
                    <a:pt x="88" y="17"/>
                  </a:lnTo>
                  <a:lnTo>
                    <a:pt x="84" y="6"/>
                  </a:lnTo>
                  <a:lnTo>
                    <a:pt x="80" y="0"/>
                  </a:lnTo>
                  <a:lnTo>
                    <a:pt x="35" y="0"/>
                  </a:lnTo>
                  <a:close/>
                </a:path>
              </a:pathLst>
            </a:custGeom>
            <a:solidFill>
              <a:srgbClr val="FFC283"/>
            </a:solidFill>
            <a:ln w="0">
              <a:solidFill>
                <a:srgbClr val="000000"/>
              </a:solidFill>
              <a:round/>
              <a:headEnd/>
              <a:tailEnd/>
            </a:ln>
          </p:spPr>
          <p:txBody>
            <a:bodyPr/>
            <a:lstStyle/>
            <a:p>
              <a:pPr algn="l" rtl="0"/>
              <a:endParaRPr lang="ar-SA" sz="1400" b="0"/>
            </a:p>
          </p:txBody>
        </p:sp>
        <p:sp>
          <p:nvSpPr>
            <p:cNvPr id="122" name="Freeform 88"/>
            <p:cNvSpPr>
              <a:spLocks/>
            </p:cNvSpPr>
            <p:nvPr/>
          </p:nvSpPr>
          <p:spPr bwMode="auto">
            <a:xfrm flipH="1">
              <a:off x="4392" y="2199"/>
              <a:ext cx="75" cy="40"/>
            </a:xfrm>
            <a:custGeom>
              <a:avLst/>
              <a:gdLst>
                <a:gd name="T0" fmla="*/ 17 w 75"/>
                <a:gd name="T1" fmla="*/ 0 h 40"/>
                <a:gd name="T2" fmla="*/ 62 w 75"/>
                <a:gd name="T3" fmla="*/ 0 h 40"/>
                <a:gd name="T4" fmla="*/ 70 w 75"/>
                <a:gd name="T5" fmla="*/ 6 h 40"/>
                <a:gd name="T6" fmla="*/ 75 w 75"/>
                <a:gd name="T7" fmla="*/ 23 h 40"/>
                <a:gd name="T8" fmla="*/ 70 w 75"/>
                <a:gd name="T9" fmla="*/ 34 h 40"/>
                <a:gd name="T10" fmla="*/ 62 w 75"/>
                <a:gd name="T11" fmla="*/ 40 h 40"/>
                <a:gd name="T12" fmla="*/ 13 w 75"/>
                <a:gd name="T13" fmla="*/ 40 h 40"/>
                <a:gd name="T14" fmla="*/ 4 w 75"/>
                <a:gd name="T15" fmla="*/ 29 h 40"/>
                <a:gd name="T16" fmla="*/ 0 w 75"/>
                <a:gd name="T17" fmla="*/ 17 h 40"/>
                <a:gd name="T18" fmla="*/ 4 w 75"/>
                <a:gd name="T19" fmla="*/ 0 h 40"/>
                <a:gd name="T20" fmla="*/ 17 w 75"/>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40"/>
                <a:gd name="T35" fmla="*/ 75 w 75"/>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40">
                  <a:moveTo>
                    <a:pt x="17" y="0"/>
                  </a:moveTo>
                  <a:lnTo>
                    <a:pt x="62" y="0"/>
                  </a:lnTo>
                  <a:lnTo>
                    <a:pt x="70" y="6"/>
                  </a:lnTo>
                  <a:lnTo>
                    <a:pt x="75" y="23"/>
                  </a:lnTo>
                  <a:lnTo>
                    <a:pt x="70" y="34"/>
                  </a:lnTo>
                  <a:lnTo>
                    <a:pt x="62" y="40"/>
                  </a:lnTo>
                  <a:lnTo>
                    <a:pt x="13" y="40"/>
                  </a:lnTo>
                  <a:lnTo>
                    <a:pt x="4" y="29"/>
                  </a:lnTo>
                  <a:lnTo>
                    <a:pt x="0" y="17"/>
                  </a:lnTo>
                  <a:lnTo>
                    <a:pt x="4" y="0"/>
                  </a:lnTo>
                  <a:lnTo>
                    <a:pt x="17" y="0"/>
                  </a:lnTo>
                  <a:close/>
                </a:path>
              </a:pathLst>
            </a:custGeom>
            <a:solidFill>
              <a:srgbClr val="FFC283"/>
            </a:solidFill>
            <a:ln w="0">
              <a:solidFill>
                <a:srgbClr val="000000"/>
              </a:solidFill>
              <a:round/>
              <a:headEnd/>
              <a:tailEnd/>
            </a:ln>
          </p:spPr>
          <p:txBody>
            <a:bodyPr/>
            <a:lstStyle/>
            <a:p>
              <a:pPr algn="l" rtl="0"/>
              <a:endParaRPr lang="ar-SA" sz="1400" b="0"/>
            </a:p>
          </p:txBody>
        </p:sp>
        <p:sp>
          <p:nvSpPr>
            <p:cNvPr id="123" name="Freeform 89"/>
            <p:cNvSpPr>
              <a:spLocks/>
            </p:cNvSpPr>
            <p:nvPr/>
          </p:nvSpPr>
          <p:spPr bwMode="auto">
            <a:xfrm flipH="1">
              <a:off x="4388" y="2053"/>
              <a:ext cx="84" cy="73"/>
            </a:xfrm>
            <a:custGeom>
              <a:avLst/>
              <a:gdLst>
                <a:gd name="T0" fmla="*/ 13 w 84"/>
                <a:gd name="T1" fmla="*/ 0 h 73"/>
                <a:gd name="T2" fmla="*/ 9 w 84"/>
                <a:gd name="T3" fmla="*/ 5 h 73"/>
                <a:gd name="T4" fmla="*/ 5 w 84"/>
                <a:gd name="T5" fmla="*/ 11 h 73"/>
                <a:gd name="T6" fmla="*/ 0 w 84"/>
                <a:gd name="T7" fmla="*/ 22 h 73"/>
                <a:gd name="T8" fmla="*/ 0 w 84"/>
                <a:gd name="T9" fmla="*/ 34 h 73"/>
                <a:gd name="T10" fmla="*/ 0 w 84"/>
                <a:gd name="T11" fmla="*/ 45 h 73"/>
                <a:gd name="T12" fmla="*/ 5 w 84"/>
                <a:gd name="T13" fmla="*/ 56 h 73"/>
                <a:gd name="T14" fmla="*/ 13 w 84"/>
                <a:gd name="T15" fmla="*/ 68 h 73"/>
                <a:gd name="T16" fmla="*/ 27 w 84"/>
                <a:gd name="T17" fmla="*/ 73 h 73"/>
                <a:gd name="T18" fmla="*/ 40 w 84"/>
                <a:gd name="T19" fmla="*/ 73 h 73"/>
                <a:gd name="T20" fmla="*/ 53 w 84"/>
                <a:gd name="T21" fmla="*/ 73 h 73"/>
                <a:gd name="T22" fmla="*/ 67 w 84"/>
                <a:gd name="T23" fmla="*/ 73 h 73"/>
                <a:gd name="T24" fmla="*/ 75 w 84"/>
                <a:gd name="T25" fmla="*/ 68 h 73"/>
                <a:gd name="T26" fmla="*/ 80 w 84"/>
                <a:gd name="T27" fmla="*/ 56 h 73"/>
                <a:gd name="T28" fmla="*/ 84 w 84"/>
                <a:gd name="T29" fmla="*/ 45 h 73"/>
                <a:gd name="T30" fmla="*/ 84 w 84"/>
                <a:gd name="T31" fmla="*/ 34 h 73"/>
                <a:gd name="T32" fmla="*/ 80 w 84"/>
                <a:gd name="T33" fmla="*/ 17 h 73"/>
                <a:gd name="T34" fmla="*/ 80 w 84"/>
                <a:gd name="T35" fmla="*/ 11 h 73"/>
                <a:gd name="T36" fmla="*/ 71 w 84"/>
                <a:gd name="T37" fmla="*/ 0 h 73"/>
                <a:gd name="T38" fmla="*/ 13 w 84"/>
                <a:gd name="T39" fmla="*/ 0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73"/>
                <a:gd name="T62" fmla="*/ 84 w 84"/>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73">
                  <a:moveTo>
                    <a:pt x="13" y="0"/>
                  </a:moveTo>
                  <a:lnTo>
                    <a:pt x="9" y="5"/>
                  </a:lnTo>
                  <a:lnTo>
                    <a:pt x="5" y="11"/>
                  </a:lnTo>
                  <a:lnTo>
                    <a:pt x="0" y="22"/>
                  </a:lnTo>
                  <a:lnTo>
                    <a:pt x="0" y="34"/>
                  </a:lnTo>
                  <a:lnTo>
                    <a:pt x="0" y="45"/>
                  </a:lnTo>
                  <a:lnTo>
                    <a:pt x="5" y="56"/>
                  </a:lnTo>
                  <a:lnTo>
                    <a:pt x="13" y="68"/>
                  </a:lnTo>
                  <a:lnTo>
                    <a:pt x="27" y="73"/>
                  </a:lnTo>
                  <a:lnTo>
                    <a:pt x="40" y="73"/>
                  </a:lnTo>
                  <a:lnTo>
                    <a:pt x="53" y="73"/>
                  </a:lnTo>
                  <a:lnTo>
                    <a:pt x="67" y="73"/>
                  </a:lnTo>
                  <a:lnTo>
                    <a:pt x="75" y="68"/>
                  </a:lnTo>
                  <a:lnTo>
                    <a:pt x="80" y="56"/>
                  </a:lnTo>
                  <a:lnTo>
                    <a:pt x="84" y="45"/>
                  </a:lnTo>
                  <a:lnTo>
                    <a:pt x="84" y="34"/>
                  </a:lnTo>
                  <a:lnTo>
                    <a:pt x="80" y="17"/>
                  </a:lnTo>
                  <a:lnTo>
                    <a:pt x="80" y="11"/>
                  </a:lnTo>
                  <a:lnTo>
                    <a:pt x="71" y="0"/>
                  </a:lnTo>
                  <a:lnTo>
                    <a:pt x="13" y="0"/>
                  </a:lnTo>
                  <a:close/>
                </a:path>
              </a:pathLst>
            </a:custGeom>
            <a:solidFill>
              <a:srgbClr val="FFC283"/>
            </a:solidFill>
            <a:ln w="0">
              <a:solidFill>
                <a:srgbClr val="000000"/>
              </a:solidFill>
              <a:round/>
              <a:headEnd/>
              <a:tailEnd/>
            </a:ln>
          </p:spPr>
          <p:txBody>
            <a:bodyPr/>
            <a:lstStyle/>
            <a:p>
              <a:pPr algn="l" rtl="0"/>
              <a:endParaRPr lang="ar-SA" sz="1400" b="0"/>
            </a:p>
          </p:txBody>
        </p:sp>
        <p:sp>
          <p:nvSpPr>
            <p:cNvPr id="124" name="Freeform 90"/>
            <p:cNvSpPr>
              <a:spLocks/>
            </p:cNvSpPr>
            <p:nvPr/>
          </p:nvSpPr>
          <p:spPr bwMode="auto">
            <a:xfrm flipH="1">
              <a:off x="4397" y="2245"/>
              <a:ext cx="62" cy="50"/>
            </a:xfrm>
            <a:custGeom>
              <a:avLst/>
              <a:gdLst>
                <a:gd name="T0" fmla="*/ 14 w 62"/>
                <a:gd name="T1" fmla="*/ 0 h 50"/>
                <a:gd name="T2" fmla="*/ 54 w 62"/>
                <a:gd name="T3" fmla="*/ 0 h 50"/>
                <a:gd name="T4" fmla="*/ 62 w 62"/>
                <a:gd name="T5" fmla="*/ 5 h 50"/>
                <a:gd name="T6" fmla="*/ 62 w 62"/>
                <a:gd name="T7" fmla="*/ 17 h 50"/>
                <a:gd name="T8" fmla="*/ 62 w 62"/>
                <a:gd name="T9" fmla="*/ 33 h 50"/>
                <a:gd name="T10" fmla="*/ 54 w 62"/>
                <a:gd name="T11" fmla="*/ 39 h 50"/>
                <a:gd name="T12" fmla="*/ 14 w 62"/>
                <a:gd name="T13" fmla="*/ 50 h 50"/>
                <a:gd name="T14" fmla="*/ 9 w 62"/>
                <a:gd name="T15" fmla="*/ 45 h 50"/>
                <a:gd name="T16" fmla="*/ 0 w 62"/>
                <a:gd name="T17" fmla="*/ 33 h 50"/>
                <a:gd name="T18" fmla="*/ 0 w 62"/>
                <a:gd name="T19" fmla="*/ 17 h 50"/>
                <a:gd name="T20" fmla="*/ 5 w 62"/>
                <a:gd name="T21" fmla="*/ 5 h 50"/>
                <a:gd name="T22" fmla="*/ 14 w 62"/>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50"/>
                <a:gd name="T38" fmla="*/ 62 w 62"/>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50">
                  <a:moveTo>
                    <a:pt x="14" y="0"/>
                  </a:moveTo>
                  <a:lnTo>
                    <a:pt x="54" y="0"/>
                  </a:lnTo>
                  <a:lnTo>
                    <a:pt x="62" y="5"/>
                  </a:lnTo>
                  <a:lnTo>
                    <a:pt x="62" y="17"/>
                  </a:lnTo>
                  <a:lnTo>
                    <a:pt x="62" y="33"/>
                  </a:lnTo>
                  <a:lnTo>
                    <a:pt x="54" y="39"/>
                  </a:lnTo>
                  <a:lnTo>
                    <a:pt x="14" y="50"/>
                  </a:lnTo>
                  <a:lnTo>
                    <a:pt x="9" y="45"/>
                  </a:lnTo>
                  <a:lnTo>
                    <a:pt x="0" y="33"/>
                  </a:lnTo>
                  <a:lnTo>
                    <a:pt x="0" y="17"/>
                  </a:lnTo>
                  <a:lnTo>
                    <a:pt x="5" y="5"/>
                  </a:lnTo>
                  <a:lnTo>
                    <a:pt x="14" y="0"/>
                  </a:lnTo>
                  <a:close/>
                </a:path>
              </a:pathLst>
            </a:custGeom>
            <a:solidFill>
              <a:srgbClr val="FFC283"/>
            </a:solidFill>
            <a:ln w="0">
              <a:solidFill>
                <a:srgbClr val="000000"/>
              </a:solidFill>
              <a:round/>
              <a:headEnd/>
              <a:tailEnd/>
            </a:ln>
          </p:spPr>
          <p:txBody>
            <a:bodyPr/>
            <a:lstStyle/>
            <a:p>
              <a:pPr algn="l" rtl="0"/>
              <a:endParaRPr lang="ar-SA" sz="1400" b="0"/>
            </a:p>
          </p:txBody>
        </p:sp>
        <p:sp>
          <p:nvSpPr>
            <p:cNvPr id="125" name="Freeform 91"/>
            <p:cNvSpPr>
              <a:spLocks/>
            </p:cNvSpPr>
            <p:nvPr/>
          </p:nvSpPr>
          <p:spPr bwMode="auto">
            <a:xfrm flipH="1">
              <a:off x="4915" y="1201"/>
              <a:ext cx="17" cy="45"/>
            </a:xfrm>
            <a:custGeom>
              <a:avLst/>
              <a:gdLst>
                <a:gd name="T0" fmla="*/ 0 w 17"/>
                <a:gd name="T1" fmla="*/ 6 h 45"/>
                <a:gd name="T2" fmla="*/ 0 w 17"/>
                <a:gd name="T3" fmla="*/ 6 h 45"/>
                <a:gd name="T4" fmla="*/ 0 w 17"/>
                <a:gd name="T5" fmla="*/ 6 h 45"/>
                <a:gd name="T6" fmla="*/ 4 w 17"/>
                <a:gd name="T7" fmla="*/ 6 h 45"/>
                <a:gd name="T8" fmla="*/ 4 w 17"/>
                <a:gd name="T9" fmla="*/ 0 h 45"/>
                <a:gd name="T10" fmla="*/ 4 w 17"/>
                <a:gd name="T11" fmla="*/ 0 h 45"/>
                <a:gd name="T12" fmla="*/ 4 w 17"/>
                <a:gd name="T13" fmla="*/ 0 h 45"/>
                <a:gd name="T14" fmla="*/ 4 w 17"/>
                <a:gd name="T15" fmla="*/ 0 h 45"/>
                <a:gd name="T16" fmla="*/ 9 w 17"/>
                <a:gd name="T17" fmla="*/ 0 h 45"/>
                <a:gd name="T18" fmla="*/ 9 w 17"/>
                <a:gd name="T19" fmla="*/ 0 h 45"/>
                <a:gd name="T20" fmla="*/ 13 w 17"/>
                <a:gd name="T21" fmla="*/ 0 h 45"/>
                <a:gd name="T22" fmla="*/ 13 w 17"/>
                <a:gd name="T23" fmla="*/ 0 h 45"/>
                <a:gd name="T24" fmla="*/ 17 w 17"/>
                <a:gd name="T25" fmla="*/ 0 h 45"/>
                <a:gd name="T26" fmla="*/ 17 w 17"/>
                <a:gd name="T27" fmla="*/ 0 h 45"/>
                <a:gd name="T28" fmla="*/ 17 w 17"/>
                <a:gd name="T29" fmla="*/ 6 h 45"/>
                <a:gd name="T30" fmla="*/ 17 w 17"/>
                <a:gd name="T31" fmla="*/ 6 h 45"/>
                <a:gd name="T32" fmla="*/ 17 w 17"/>
                <a:gd name="T33" fmla="*/ 12 h 45"/>
                <a:gd name="T34" fmla="*/ 17 w 17"/>
                <a:gd name="T35" fmla="*/ 12 h 45"/>
                <a:gd name="T36" fmla="*/ 17 w 17"/>
                <a:gd name="T37" fmla="*/ 17 h 45"/>
                <a:gd name="T38" fmla="*/ 17 w 17"/>
                <a:gd name="T39" fmla="*/ 17 h 45"/>
                <a:gd name="T40" fmla="*/ 13 w 17"/>
                <a:gd name="T41" fmla="*/ 17 h 45"/>
                <a:gd name="T42" fmla="*/ 13 w 17"/>
                <a:gd name="T43" fmla="*/ 23 h 45"/>
                <a:gd name="T44" fmla="*/ 13 w 17"/>
                <a:gd name="T45" fmla="*/ 23 h 45"/>
                <a:gd name="T46" fmla="*/ 9 w 17"/>
                <a:gd name="T47" fmla="*/ 23 h 45"/>
                <a:gd name="T48" fmla="*/ 4 w 17"/>
                <a:gd name="T49" fmla="*/ 23 h 45"/>
                <a:gd name="T50" fmla="*/ 4 w 17"/>
                <a:gd name="T51" fmla="*/ 23 h 45"/>
                <a:gd name="T52" fmla="*/ 4 w 17"/>
                <a:gd name="T53" fmla="*/ 23 h 45"/>
                <a:gd name="T54" fmla="*/ 0 w 17"/>
                <a:gd name="T55" fmla="*/ 23 h 45"/>
                <a:gd name="T56" fmla="*/ 0 w 17"/>
                <a:gd name="T57" fmla="*/ 23 h 45"/>
                <a:gd name="T58" fmla="*/ 0 w 17"/>
                <a:gd name="T59" fmla="*/ 28 h 45"/>
                <a:gd name="T60" fmla="*/ 0 w 17"/>
                <a:gd name="T61" fmla="*/ 28 h 45"/>
                <a:gd name="T62" fmla="*/ 0 w 17"/>
                <a:gd name="T63" fmla="*/ 28 h 45"/>
                <a:gd name="T64" fmla="*/ 0 w 17"/>
                <a:gd name="T65" fmla="*/ 28 h 45"/>
                <a:gd name="T66" fmla="*/ 0 w 17"/>
                <a:gd name="T67" fmla="*/ 28 h 45"/>
                <a:gd name="T68" fmla="*/ 0 w 17"/>
                <a:gd name="T69" fmla="*/ 28 h 45"/>
                <a:gd name="T70" fmla="*/ 0 w 17"/>
                <a:gd name="T71" fmla="*/ 34 h 45"/>
                <a:gd name="T72" fmla="*/ 0 w 17"/>
                <a:gd name="T73" fmla="*/ 34 h 45"/>
                <a:gd name="T74" fmla="*/ 0 w 17"/>
                <a:gd name="T75" fmla="*/ 34 h 45"/>
                <a:gd name="T76" fmla="*/ 0 w 17"/>
                <a:gd name="T77" fmla="*/ 34 h 45"/>
                <a:gd name="T78" fmla="*/ 0 w 17"/>
                <a:gd name="T79" fmla="*/ 40 h 45"/>
                <a:gd name="T80" fmla="*/ 0 w 17"/>
                <a:gd name="T81" fmla="*/ 40 h 45"/>
                <a:gd name="T82" fmla="*/ 0 w 17"/>
                <a:gd name="T83" fmla="*/ 40 h 45"/>
                <a:gd name="T84" fmla="*/ 4 w 17"/>
                <a:gd name="T85" fmla="*/ 40 h 45"/>
                <a:gd name="T86" fmla="*/ 4 w 17"/>
                <a:gd name="T87" fmla="*/ 40 h 45"/>
                <a:gd name="T88" fmla="*/ 4 w 17"/>
                <a:gd name="T89" fmla="*/ 40 h 45"/>
                <a:gd name="T90" fmla="*/ 9 w 17"/>
                <a:gd name="T91" fmla="*/ 40 h 45"/>
                <a:gd name="T92" fmla="*/ 9 w 17"/>
                <a:gd name="T93" fmla="*/ 45 h 45"/>
                <a:gd name="T94" fmla="*/ 9 w 17"/>
                <a:gd name="T95" fmla="*/ 45 h 45"/>
                <a:gd name="T96" fmla="*/ 9 w 17"/>
                <a:gd name="T97" fmla="*/ 45 h 45"/>
                <a:gd name="T98" fmla="*/ 9 w 17"/>
                <a:gd name="T99" fmla="*/ 45 h 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
                <a:gd name="T151" fmla="*/ 0 h 45"/>
                <a:gd name="T152" fmla="*/ 17 w 17"/>
                <a:gd name="T153" fmla="*/ 45 h 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 h="45">
                  <a:moveTo>
                    <a:pt x="0" y="6"/>
                  </a:moveTo>
                  <a:lnTo>
                    <a:pt x="0" y="6"/>
                  </a:lnTo>
                  <a:lnTo>
                    <a:pt x="4" y="6"/>
                  </a:lnTo>
                  <a:lnTo>
                    <a:pt x="4" y="0"/>
                  </a:lnTo>
                  <a:lnTo>
                    <a:pt x="9" y="0"/>
                  </a:lnTo>
                  <a:lnTo>
                    <a:pt x="13" y="0"/>
                  </a:lnTo>
                  <a:lnTo>
                    <a:pt x="17" y="0"/>
                  </a:lnTo>
                  <a:lnTo>
                    <a:pt x="17" y="6"/>
                  </a:lnTo>
                  <a:lnTo>
                    <a:pt x="17" y="12"/>
                  </a:lnTo>
                  <a:lnTo>
                    <a:pt x="17" y="17"/>
                  </a:lnTo>
                  <a:lnTo>
                    <a:pt x="13" y="17"/>
                  </a:lnTo>
                  <a:lnTo>
                    <a:pt x="13" y="23"/>
                  </a:lnTo>
                  <a:lnTo>
                    <a:pt x="9" y="23"/>
                  </a:lnTo>
                  <a:lnTo>
                    <a:pt x="4" y="23"/>
                  </a:lnTo>
                  <a:lnTo>
                    <a:pt x="0" y="23"/>
                  </a:lnTo>
                  <a:lnTo>
                    <a:pt x="0" y="28"/>
                  </a:lnTo>
                  <a:lnTo>
                    <a:pt x="0" y="34"/>
                  </a:lnTo>
                  <a:lnTo>
                    <a:pt x="0" y="40"/>
                  </a:lnTo>
                  <a:lnTo>
                    <a:pt x="4" y="40"/>
                  </a:lnTo>
                  <a:lnTo>
                    <a:pt x="9" y="40"/>
                  </a:lnTo>
                  <a:lnTo>
                    <a:pt x="9" y="45"/>
                  </a:lnTo>
                </a:path>
              </a:pathLst>
            </a:custGeom>
            <a:noFill/>
            <a:ln w="0">
              <a:solidFill>
                <a:srgbClr val="000000"/>
              </a:solidFill>
              <a:round/>
              <a:headEnd/>
              <a:tailEnd/>
            </a:ln>
          </p:spPr>
          <p:txBody>
            <a:bodyPr/>
            <a:lstStyle/>
            <a:p>
              <a:pPr algn="l" rtl="0"/>
              <a:endParaRPr lang="ar-SA" sz="1400" b="0"/>
            </a:p>
          </p:txBody>
        </p:sp>
        <p:sp>
          <p:nvSpPr>
            <p:cNvPr id="126" name="Freeform 92"/>
            <p:cNvSpPr>
              <a:spLocks/>
            </p:cNvSpPr>
            <p:nvPr/>
          </p:nvSpPr>
          <p:spPr bwMode="auto">
            <a:xfrm flipH="1">
              <a:off x="4923" y="1207"/>
              <a:ext cx="14" cy="51"/>
            </a:xfrm>
            <a:custGeom>
              <a:avLst/>
              <a:gdLst>
                <a:gd name="T0" fmla="*/ 14 w 14"/>
                <a:gd name="T1" fmla="*/ 39 h 51"/>
                <a:gd name="T2" fmla="*/ 14 w 14"/>
                <a:gd name="T3" fmla="*/ 39 h 51"/>
                <a:gd name="T4" fmla="*/ 14 w 14"/>
                <a:gd name="T5" fmla="*/ 39 h 51"/>
                <a:gd name="T6" fmla="*/ 14 w 14"/>
                <a:gd name="T7" fmla="*/ 39 h 51"/>
                <a:gd name="T8" fmla="*/ 14 w 14"/>
                <a:gd name="T9" fmla="*/ 39 h 51"/>
                <a:gd name="T10" fmla="*/ 14 w 14"/>
                <a:gd name="T11" fmla="*/ 45 h 51"/>
                <a:gd name="T12" fmla="*/ 14 w 14"/>
                <a:gd name="T13" fmla="*/ 45 h 51"/>
                <a:gd name="T14" fmla="*/ 14 w 14"/>
                <a:gd name="T15" fmla="*/ 45 h 51"/>
                <a:gd name="T16" fmla="*/ 14 w 14"/>
                <a:gd name="T17" fmla="*/ 45 h 51"/>
                <a:gd name="T18" fmla="*/ 14 w 14"/>
                <a:gd name="T19" fmla="*/ 45 h 51"/>
                <a:gd name="T20" fmla="*/ 14 w 14"/>
                <a:gd name="T21" fmla="*/ 45 h 51"/>
                <a:gd name="T22" fmla="*/ 14 w 14"/>
                <a:gd name="T23" fmla="*/ 45 h 51"/>
                <a:gd name="T24" fmla="*/ 14 w 14"/>
                <a:gd name="T25" fmla="*/ 45 h 51"/>
                <a:gd name="T26" fmla="*/ 14 w 14"/>
                <a:gd name="T27" fmla="*/ 45 h 51"/>
                <a:gd name="T28" fmla="*/ 14 w 14"/>
                <a:gd name="T29" fmla="*/ 45 h 51"/>
                <a:gd name="T30" fmla="*/ 14 w 14"/>
                <a:gd name="T31" fmla="*/ 45 h 51"/>
                <a:gd name="T32" fmla="*/ 14 w 14"/>
                <a:gd name="T33" fmla="*/ 45 h 51"/>
                <a:gd name="T34" fmla="*/ 14 w 14"/>
                <a:gd name="T35" fmla="*/ 45 h 51"/>
                <a:gd name="T36" fmla="*/ 14 w 14"/>
                <a:gd name="T37" fmla="*/ 45 h 51"/>
                <a:gd name="T38" fmla="*/ 14 w 14"/>
                <a:gd name="T39" fmla="*/ 45 h 51"/>
                <a:gd name="T40" fmla="*/ 14 w 14"/>
                <a:gd name="T41" fmla="*/ 45 h 51"/>
                <a:gd name="T42" fmla="*/ 14 w 14"/>
                <a:gd name="T43" fmla="*/ 45 h 51"/>
                <a:gd name="T44" fmla="*/ 14 w 14"/>
                <a:gd name="T45" fmla="*/ 51 h 51"/>
                <a:gd name="T46" fmla="*/ 14 w 14"/>
                <a:gd name="T47" fmla="*/ 51 h 51"/>
                <a:gd name="T48" fmla="*/ 14 w 14"/>
                <a:gd name="T49" fmla="*/ 51 h 51"/>
                <a:gd name="T50" fmla="*/ 14 w 14"/>
                <a:gd name="T51" fmla="*/ 51 h 51"/>
                <a:gd name="T52" fmla="*/ 14 w 14"/>
                <a:gd name="T53" fmla="*/ 51 h 51"/>
                <a:gd name="T54" fmla="*/ 14 w 14"/>
                <a:gd name="T55" fmla="*/ 51 h 51"/>
                <a:gd name="T56" fmla="*/ 14 w 14"/>
                <a:gd name="T57" fmla="*/ 51 h 51"/>
                <a:gd name="T58" fmla="*/ 14 w 14"/>
                <a:gd name="T59" fmla="*/ 51 h 51"/>
                <a:gd name="T60" fmla="*/ 14 w 14"/>
                <a:gd name="T61" fmla="*/ 51 h 51"/>
                <a:gd name="T62" fmla="*/ 14 w 14"/>
                <a:gd name="T63" fmla="*/ 51 h 51"/>
                <a:gd name="T64" fmla="*/ 9 w 14"/>
                <a:gd name="T65" fmla="*/ 51 h 51"/>
                <a:gd name="T66" fmla="*/ 9 w 14"/>
                <a:gd name="T67" fmla="*/ 51 h 51"/>
                <a:gd name="T68" fmla="*/ 9 w 14"/>
                <a:gd name="T69" fmla="*/ 51 h 51"/>
                <a:gd name="T70" fmla="*/ 9 w 14"/>
                <a:gd name="T71" fmla="*/ 51 h 51"/>
                <a:gd name="T72" fmla="*/ 9 w 14"/>
                <a:gd name="T73" fmla="*/ 51 h 51"/>
                <a:gd name="T74" fmla="*/ 9 w 14"/>
                <a:gd name="T75" fmla="*/ 51 h 51"/>
                <a:gd name="T76" fmla="*/ 9 w 14"/>
                <a:gd name="T77" fmla="*/ 51 h 51"/>
                <a:gd name="T78" fmla="*/ 9 w 14"/>
                <a:gd name="T79" fmla="*/ 51 h 51"/>
                <a:gd name="T80" fmla="*/ 9 w 14"/>
                <a:gd name="T81" fmla="*/ 51 h 51"/>
                <a:gd name="T82" fmla="*/ 9 w 14"/>
                <a:gd name="T83" fmla="*/ 51 h 51"/>
                <a:gd name="T84" fmla="*/ 9 w 14"/>
                <a:gd name="T85" fmla="*/ 51 h 51"/>
                <a:gd name="T86" fmla="*/ 5 w 14"/>
                <a:gd name="T87" fmla="*/ 51 h 51"/>
                <a:gd name="T88" fmla="*/ 5 w 14"/>
                <a:gd name="T89" fmla="*/ 51 h 51"/>
                <a:gd name="T90" fmla="*/ 5 w 14"/>
                <a:gd name="T91" fmla="*/ 51 h 51"/>
                <a:gd name="T92" fmla="*/ 5 w 14"/>
                <a:gd name="T93" fmla="*/ 51 h 51"/>
                <a:gd name="T94" fmla="*/ 5 w 14"/>
                <a:gd name="T95" fmla="*/ 51 h 51"/>
                <a:gd name="T96" fmla="*/ 5 w 14"/>
                <a:gd name="T97" fmla="*/ 45 h 51"/>
                <a:gd name="T98" fmla="*/ 5 w 14"/>
                <a:gd name="T99" fmla="*/ 45 h 51"/>
                <a:gd name="T100" fmla="*/ 0 w 14"/>
                <a:gd name="T101" fmla="*/ 39 h 51"/>
                <a:gd name="T102" fmla="*/ 0 w 14"/>
                <a:gd name="T103" fmla="*/ 39 h 51"/>
                <a:gd name="T104" fmla="*/ 0 w 14"/>
                <a:gd name="T105" fmla="*/ 28 h 51"/>
                <a:gd name="T106" fmla="*/ 0 w 14"/>
                <a:gd name="T107" fmla="*/ 22 h 51"/>
                <a:gd name="T108" fmla="*/ 0 w 14"/>
                <a:gd name="T109" fmla="*/ 17 h 51"/>
                <a:gd name="T110" fmla="*/ 0 w 14"/>
                <a:gd name="T111" fmla="*/ 11 h 51"/>
                <a:gd name="T112" fmla="*/ 5 w 14"/>
                <a:gd name="T113" fmla="*/ 0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1"/>
                <a:gd name="T173" fmla="*/ 14 w 14"/>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1">
                  <a:moveTo>
                    <a:pt x="14" y="39"/>
                  </a:moveTo>
                  <a:lnTo>
                    <a:pt x="14" y="39"/>
                  </a:lnTo>
                  <a:lnTo>
                    <a:pt x="14" y="45"/>
                  </a:lnTo>
                  <a:lnTo>
                    <a:pt x="14" y="51"/>
                  </a:lnTo>
                  <a:lnTo>
                    <a:pt x="9" y="51"/>
                  </a:lnTo>
                  <a:lnTo>
                    <a:pt x="5" y="51"/>
                  </a:lnTo>
                  <a:lnTo>
                    <a:pt x="5" y="45"/>
                  </a:lnTo>
                  <a:lnTo>
                    <a:pt x="0" y="39"/>
                  </a:lnTo>
                  <a:lnTo>
                    <a:pt x="0" y="28"/>
                  </a:lnTo>
                  <a:lnTo>
                    <a:pt x="0" y="22"/>
                  </a:lnTo>
                  <a:lnTo>
                    <a:pt x="0" y="17"/>
                  </a:lnTo>
                  <a:lnTo>
                    <a:pt x="0" y="11"/>
                  </a:lnTo>
                  <a:lnTo>
                    <a:pt x="5" y="0"/>
                  </a:lnTo>
                </a:path>
              </a:pathLst>
            </a:custGeom>
            <a:noFill/>
            <a:ln w="0">
              <a:solidFill>
                <a:srgbClr val="000000"/>
              </a:solidFill>
              <a:round/>
              <a:headEnd/>
              <a:tailEnd/>
            </a:ln>
          </p:spPr>
          <p:txBody>
            <a:bodyPr/>
            <a:lstStyle/>
            <a:p>
              <a:pPr algn="l" rtl="0"/>
              <a:endParaRPr lang="ar-SA" sz="1400" b="0"/>
            </a:p>
          </p:txBody>
        </p:sp>
        <p:sp>
          <p:nvSpPr>
            <p:cNvPr id="127" name="Freeform 93"/>
            <p:cNvSpPr>
              <a:spLocks/>
            </p:cNvSpPr>
            <p:nvPr/>
          </p:nvSpPr>
          <p:spPr bwMode="auto">
            <a:xfrm flipH="1">
              <a:off x="4839" y="1991"/>
              <a:ext cx="84" cy="11"/>
            </a:xfrm>
            <a:custGeom>
              <a:avLst/>
              <a:gdLst>
                <a:gd name="T0" fmla="*/ 0 w 84"/>
                <a:gd name="T1" fmla="*/ 11 h 11"/>
                <a:gd name="T2" fmla="*/ 48 w 84"/>
                <a:gd name="T3" fmla="*/ 0 h 11"/>
                <a:gd name="T4" fmla="*/ 84 w 84"/>
                <a:gd name="T5" fmla="*/ 0 h 11"/>
                <a:gd name="T6" fmla="*/ 0 w 84"/>
                <a:gd name="T7" fmla="*/ 11 h 11"/>
                <a:gd name="T8" fmla="*/ 0 60000 65536"/>
                <a:gd name="T9" fmla="*/ 0 60000 65536"/>
                <a:gd name="T10" fmla="*/ 0 60000 65536"/>
                <a:gd name="T11" fmla="*/ 0 60000 65536"/>
                <a:gd name="T12" fmla="*/ 0 w 84"/>
                <a:gd name="T13" fmla="*/ 0 h 11"/>
                <a:gd name="T14" fmla="*/ 84 w 84"/>
                <a:gd name="T15" fmla="*/ 11 h 11"/>
              </a:gdLst>
              <a:ahLst/>
              <a:cxnLst>
                <a:cxn ang="T8">
                  <a:pos x="T0" y="T1"/>
                </a:cxn>
                <a:cxn ang="T9">
                  <a:pos x="T2" y="T3"/>
                </a:cxn>
                <a:cxn ang="T10">
                  <a:pos x="T4" y="T5"/>
                </a:cxn>
                <a:cxn ang="T11">
                  <a:pos x="T6" y="T7"/>
                </a:cxn>
              </a:cxnLst>
              <a:rect l="T12" t="T13" r="T14" b="T15"/>
              <a:pathLst>
                <a:path w="84" h="11">
                  <a:moveTo>
                    <a:pt x="0" y="11"/>
                  </a:moveTo>
                  <a:lnTo>
                    <a:pt x="48" y="0"/>
                  </a:lnTo>
                  <a:lnTo>
                    <a:pt x="84" y="0"/>
                  </a:lnTo>
                  <a:lnTo>
                    <a:pt x="0" y="11"/>
                  </a:lnTo>
                  <a:close/>
                </a:path>
              </a:pathLst>
            </a:custGeom>
            <a:solidFill>
              <a:srgbClr val="FF8500"/>
            </a:solidFill>
            <a:ln w="0">
              <a:solidFill>
                <a:srgbClr val="000000"/>
              </a:solidFill>
              <a:round/>
              <a:headEnd/>
              <a:tailEnd/>
            </a:ln>
          </p:spPr>
          <p:txBody>
            <a:bodyPr/>
            <a:lstStyle/>
            <a:p>
              <a:pPr algn="l" rtl="0"/>
              <a:endParaRPr lang="ar-SA" sz="1400" b="0"/>
            </a:p>
          </p:txBody>
        </p:sp>
        <p:sp>
          <p:nvSpPr>
            <p:cNvPr id="128" name="Freeform 94"/>
            <p:cNvSpPr>
              <a:spLocks/>
            </p:cNvSpPr>
            <p:nvPr/>
          </p:nvSpPr>
          <p:spPr bwMode="auto">
            <a:xfrm flipH="1">
              <a:off x="5016" y="1793"/>
              <a:ext cx="80" cy="29"/>
            </a:xfrm>
            <a:custGeom>
              <a:avLst/>
              <a:gdLst>
                <a:gd name="T0" fmla="*/ 80 w 80"/>
                <a:gd name="T1" fmla="*/ 29 h 29"/>
                <a:gd name="T2" fmla="*/ 0 w 80"/>
                <a:gd name="T3" fmla="*/ 12 h 29"/>
                <a:gd name="T4" fmla="*/ 4 w 80"/>
                <a:gd name="T5" fmla="*/ 0 h 29"/>
                <a:gd name="T6" fmla="*/ 80 w 80"/>
                <a:gd name="T7" fmla="*/ 23 h 29"/>
                <a:gd name="T8" fmla="*/ 80 w 80"/>
                <a:gd name="T9" fmla="*/ 29 h 29"/>
                <a:gd name="T10" fmla="*/ 0 60000 65536"/>
                <a:gd name="T11" fmla="*/ 0 60000 65536"/>
                <a:gd name="T12" fmla="*/ 0 60000 65536"/>
                <a:gd name="T13" fmla="*/ 0 60000 65536"/>
                <a:gd name="T14" fmla="*/ 0 60000 65536"/>
                <a:gd name="T15" fmla="*/ 0 w 80"/>
                <a:gd name="T16" fmla="*/ 0 h 29"/>
                <a:gd name="T17" fmla="*/ 80 w 80"/>
                <a:gd name="T18" fmla="*/ 29 h 29"/>
              </a:gdLst>
              <a:ahLst/>
              <a:cxnLst>
                <a:cxn ang="T10">
                  <a:pos x="T0" y="T1"/>
                </a:cxn>
                <a:cxn ang="T11">
                  <a:pos x="T2" y="T3"/>
                </a:cxn>
                <a:cxn ang="T12">
                  <a:pos x="T4" y="T5"/>
                </a:cxn>
                <a:cxn ang="T13">
                  <a:pos x="T6" y="T7"/>
                </a:cxn>
                <a:cxn ang="T14">
                  <a:pos x="T8" y="T9"/>
                </a:cxn>
              </a:cxnLst>
              <a:rect l="T15" t="T16" r="T17" b="T18"/>
              <a:pathLst>
                <a:path w="80" h="29">
                  <a:moveTo>
                    <a:pt x="80" y="29"/>
                  </a:moveTo>
                  <a:lnTo>
                    <a:pt x="0" y="12"/>
                  </a:lnTo>
                  <a:lnTo>
                    <a:pt x="4" y="0"/>
                  </a:lnTo>
                  <a:lnTo>
                    <a:pt x="80" y="23"/>
                  </a:lnTo>
                  <a:lnTo>
                    <a:pt x="80" y="29"/>
                  </a:lnTo>
                  <a:close/>
                </a:path>
              </a:pathLst>
            </a:custGeom>
            <a:solidFill>
              <a:srgbClr val="ABABAB"/>
            </a:solidFill>
            <a:ln w="0">
              <a:solidFill>
                <a:srgbClr val="000000"/>
              </a:solidFill>
              <a:round/>
              <a:headEnd/>
              <a:tailEnd/>
            </a:ln>
          </p:spPr>
          <p:txBody>
            <a:bodyPr/>
            <a:lstStyle/>
            <a:p>
              <a:pPr algn="l" rtl="0"/>
              <a:endParaRPr lang="ar-SA" sz="1400" b="0"/>
            </a:p>
          </p:txBody>
        </p:sp>
        <p:sp>
          <p:nvSpPr>
            <p:cNvPr id="129" name="Freeform 95"/>
            <p:cNvSpPr>
              <a:spLocks/>
            </p:cNvSpPr>
            <p:nvPr/>
          </p:nvSpPr>
          <p:spPr bwMode="auto">
            <a:xfrm flipH="1">
              <a:off x="5255" y="2532"/>
              <a:ext cx="53" cy="130"/>
            </a:xfrm>
            <a:custGeom>
              <a:avLst/>
              <a:gdLst>
                <a:gd name="T0" fmla="*/ 0 w 53"/>
                <a:gd name="T1" fmla="*/ 0 h 130"/>
                <a:gd name="T2" fmla="*/ 13 w 53"/>
                <a:gd name="T3" fmla="*/ 6 h 130"/>
                <a:gd name="T4" fmla="*/ 22 w 53"/>
                <a:gd name="T5" fmla="*/ 6 h 130"/>
                <a:gd name="T6" fmla="*/ 31 w 53"/>
                <a:gd name="T7" fmla="*/ 11 h 130"/>
                <a:gd name="T8" fmla="*/ 39 w 53"/>
                <a:gd name="T9" fmla="*/ 23 h 130"/>
                <a:gd name="T10" fmla="*/ 48 w 53"/>
                <a:gd name="T11" fmla="*/ 40 h 130"/>
                <a:gd name="T12" fmla="*/ 53 w 53"/>
                <a:gd name="T13" fmla="*/ 45 h 130"/>
                <a:gd name="T14" fmla="*/ 53 w 53"/>
                <a:gd name="T15" fmla="*/ 62 h 130"/>
                <a:gd name="T16" fmla="*/ 53 w 53"/>
                <a:gd name="T17" fmla="*/ 68 h 130"/>
                <a:gd name="T18" fmla="*/ 53 w 53"/>
                <a:gd name="T19" fmla="*/ 79 h 130"/>
                <a:gd name="T20" fmla="*/ 53 w 53"/>
                <a:gd name="T21" fmla="*/ 90 h 130"/>
                <a:gd name="T22" fmla="*/ 53 w 53"/>
                <a:gd name="T23" fmla="*/ 102 h 130"/>
                <a:gd name="T24" fmla="*/ 48 w 53"/>
                <a:gd name="T25" fmla="*/ 113 h 130"/>
                <a:gd name="T26" fmla="*/ 48 w 53"/>
                <a:gd name="T27" fmla="*/ 124 h 130"/>
                <a:gd name="T28" fmla="*/ 44 w 53"/>
                <a:gd name="T29" fmla="*/ 130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130"/>
                <a:gd name="T47" fmla="*/ 53 w 53"/>
                <a:gd name="T48" fmla="*/ 130 h 1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130">
                  <a:moveTo>
                    <a:pt x="0" y="0"/>
                  </a:moveTo>
                  <a:lnTo>
                    <a:pt x="13" y="6"/>
                  </a:lnTo>
                  <a:lnTo>
                    <a:pt x="22" y="6"/>
                  </a:lnTo>
                  <a:lnTo>
                    <a:pt x="31" y="11"/>
                  </a:lnTo>
                  <a:lnTo>
                    <a:pt x="39" y="23"/>
                  </a:lnTo>
                  <a:lnTo>
                    <a:pt x="48" y="40"/>
                  </a:lnTo>
                  <a:lnTo>
                    <a:pt x="53" y="45"/>
                  </a:lnTo>
                  <a:lnTo>
                    <a:pt x="53" y="62"/>
                  </a:lnTo>
                  <a:lnTo>
                    <a:pt x="53" y="68"/>
                  </a:lnTo>
                  <a:lnTo>
                    <a:pt x="53" y="79"/>
                  </a:lnTo>
                  <a:lnTo>
                    <a:pt x="53" y="90"/>
                  </a:lnTo>
                  <a:lnTo>
                    <a:pt x="53" y="102"/>
                  </a:lnTo>
                  <a:lnTo>
                    <a:pt x="48" y="113"/>
                  </a:lnTo>
                  <a:lnTo>
                    <a:pt x="48" y="124"/>
                  </a:lnTo>
                  <a:lnTo>
                    <a:pt x="44" y="130"/>
                  </a:lnTo>
                </a:path>
              </a:pathLst>
            </a:custGeom>
            <a:noFill/>
            <a:ln w="0">
              <a:solidFill>
                <a:srgbClr val="000000"/>
              </a:solidFill>
              <a:round/>
              <a:headEnd/>
              <a:tailEnd/>
            </a:ln>
          </p:spPr>
          <p:txBody>
            <a:bodyPr/>
            <a:lstStyle/>
            <a:p>
              <a:pPr algn="l" rtl="0"/>
              <a:endParaRPr lang="ar-SA" sz="1400" b="0"/>
            </a:p>
          </p:txBody>
        </p:sp>
        <p:sp>
          <p:nvSpPr>
            <p:cNvPr id="130" name="Freeform 96"/>
            <p:cNvSpPr>
              <a:spLocks/>
            </p:cNvSpPr>
            <p:nvPr/>
          </p:nvSpPr>
          <p:spPr bwMode="auto">
            <a:xfrm flipH="1">
              <a:off x="5007" y="4134"/>
              <a:ext cx="23" cy="45"/>
            </a:xfrm>
            <a:custGeom>
              <a:avLst/>
              <a:gdLst>
                <a:gd name="T0" fmla="*/ 0 w 23"/>
                <a:gd name="T1" fmla="*/ 45 h 45"/>
                <a:gd name="T2" fmla="*/ 14 w 23"/>
                <a:gd name="T3" fmla="*/ 0 h 45"/>
                <a:gd name="T4" fmla="*/ 18 w 23"/>
                <a:gd name="T5" fmla="*/ 0 h 45"/>
                <a:gd name="T6" fmla="*/ 23 w 23"/>
                <a:gd name="T7" fmla="*/ 45 h 45"/>
                <a:gd name="T8" fmla="*/ 0 w 23"/>
                <a:gd name="T9" fmla="*/ 45 h 45"/>
                <a:gd name="T10" fmla="*/ 0 60000 65536"/>
                <a:gd name="T11" fmla="*/ 0 60000 65536"/>
                <a:gd name="T12" fmla="*/ 0 60000 65536"/>
                <a:gd name="T13" fmla="*/ 0 60000 65536"/>
                <a:gd name="T14" fmla="*/ 0 60000 65536"/>
                <a:gd name="T15" fmla="*/ 0 w 23"/>
                <a:gd name="T16" fmla="*/ 0 h 45"/>
                <a:gd name="T17" fmla="*/ 23 w 23"/>
                <a:gd name="T18" fmla="*/ 45 h 45"/>
              </a:gdLst>
              <a:ahLst/>
              <a:cxnLst>
                <a:cxn ang="T10">
                  <a:pos x="T0" y="T1"/>
                </a:cxn>
                <a:cxn ang="T11">
                  <a:pos x="T2" y="T3"/>
                </a:cxn>
                <a:cxn ang="T12">
                  <a:pos x="T4" y="T5"/>
                </a:cxn>
                <a:cxn ang="T13">
                  <a:pos x="T6" y="T7"/>
                </a:cxn>
                <a:cxn ang="T14">
                  <a:pos x="T8" y="T9"/>
                </a:cxn>
              </a:cxnLst>
              <a:rect l="T15" t="T16" r="T17" b="T18"/>
              <a:pathLst>
                <a:path w="23" h="45">
                  <a:moveTo>
                    <a:pt x="0" y="45"/>
                  </a:moveTo>
                  <a:lnTo>
                    <a:pt x="14" y="0"/>
                  </a:lnTo>
                  <a:lnTo>
                    <a:pt x="18" y="0"/>
                  </a:lnTo>
                  <a:lnTo>
                    <a:pt x="23" y="45"/>
                  </a:lnTo>
                  <a:lnTo>
                    <a:pt x="0" y="45"/>
                  </a:lnTo>
                  <a:close/>
                </a:path>
              </a:pathLst>
            </a:custGeom>
            <a:solidFill>
              <a:srgbClr val="FF8500"/>
            </a:solidFill>
            <a:ln w="0">
              <a:solidFill>
                <a:srgbClr val="000000"/>
              </a:solidFill>
              <a:round/>
              <a:headEnd/>
              <a:tailEnd/>
            </a:ln>
          </p:spPr>
          <p:txBody>
            <a:bodyPr/>
            <a:lstStyle/>
            <a:p>
              <a:pPr algn="l" rtl="0"/>
              <a:endParaRPr lang="ar-SA" sz="1400" b="0"/>
            </a:p>
          </p:txBody>
        </p:sp>
        <p:sp>
          <p:nvSpPr>
            <p:cNvPr id="131" name="Freeform 97"/>
            <p:cNvSpPr>
              <a:spLocks/>
            </p:cNvSpPr>
            <p:nvPr/>
          </p:nvSpPr>
          <p:spPr bwMode="auto">
            <a:xfrm flipH="1">
              <a:off x="5100" y="4027"/>
              <a:ext cx="200" cy="141"/>
            </a:xfrm>
            <a:custGeom>
              <a:avLst/>
              <a:gdLst>
                <a:gd name="T0" fmla="*/ 0 w 200"/>
                <a:gd name="T1" fmla="*/ 141 h 141"/>
                <a:gd name="T2" fmla="*/ 9 w 200"/>
                <a:gd name="T3" fmla="*/ 141 h 141"/>
                <a:gd name="T4" fmla="*/ 14 w 200"/>
                <a:gd name="T5" fmla="*/ 141 h 141"/>
                <a:gd name="T6" fmla="*/ 23 w 200"/>
                <a:gd name="T7" fmla="*/ 141 h 141"/>
                <a:gd name="T8" fmla="*/ 27 w 200"/>
                <a:gd name="T9" fmla="*/ 141 h 141"/>
                <a:gd name="T10" fmla="*/ 31 w 200"/>
                <a:gd name="T11" fmla="*/ 135 h 141"/>
                <a:gd name="T12" fmla="*/ 36 w 200"/>
                <a:gd name="T13" fmla="*/ 135 h 141"/>
                <a:gd name="T14" fmla="*/ 45 w 200"/>
                <a:gd name="T15" fmla="*/ 135 h 141"/>
                <a:gd name="T16" fmla="*/ 49 w 200"/>
                <a:gd name="T17" fmla="*/ 135 h 141"/>
                <a:gd name="T18" fmla="*/ 53 w 200"/>
                <a:gd name="T19" fmla="*/ 129 h 141"/>
                <a:gd name="T20" fmla="*/ 53 w 200"/>
                <a:gd name="T21" fmla="*/ 129 h 141"/>
                <a:gd name="T22" fmla="*/ 58 w 200"/>
                <a:gd name="T23" fmla="*/ 129 h 141"/>
                <a:gd name="T24" fmla="*/ 62 w 200"/>
                <a:gd name="T25" fmla="*/ 124 h 141"/>
                <a:gd name="T26" fmla="*/ 67 w 200"/>
                <a:gd name="T27" fmla="*/ 124 h 141"/>
                <a:gd name="T28" fmla="*/ 67 w 200"/>
                <a:gd name="T29" fmla="*/ 124 h 141"/>
                <a:gd name="T30" fmla="*/ 71 w 200"/>
                <a:gd name="T31" fmla="*/ 124 h 141"/>
                <a:gd name="T32" fmla="*/ 76 w 200"/>
                <a:gd name="T33" fmla="*/ 118 h 141"/>
                <a:gd name="T34" fmla="*/ 76 w 200"/>
                <a:gd name="T35" fmla="*/ 118 h 141"/>
                <a:gd name="T36" fmla="*/ 80 w 200"/>
                <a:gd name="T37" fmla="*/ 118 h 141"/>
                <a:gd name="T38" fmla="*/ 84 w 200"/>
                <a:gd name="T39" fmla="*/ 113 h 141"/>
                <a:gd name="T40" fmla="*/ 84 w 200"/>
                <a:gd name="T41" fmla="*/ 113 h 141"/>
                <a:gd name="T42" fmla="*/ 89 w 200"/>
                <a:gd name="T43" fmla="*/ 113 h 141"/>
                <a:gd name="T44" fmla="*/ 89 w 200"/>
                <a:gd name="T45" fmla="*/ 107 h 141"/>
                <a:gd name="T46" fmla="*/ 93 w 200"/>
                <a:gd name="T47" fmla="*/ 107 h 141"/>
                <a:gd name="T48" fmla="*/ 93 w 200"/>
                <a:gd name="T49" fmla="*/ 107 h 141"/>
                <a:gd name="T50" fmla="*/ 98 w 200"/>
                <a:gd name="T51" fmla="*/ 107 h 141"/>
                <a:gd name="T52" fmla="*/ 98 w 200"/>
                <a:gd name="T53" fmla="*/ 101 h 141"/>
                <a:gd name="T54" fmla="*/ 102 w 200"/>
                <a:gd name="T55" fmla="*/ 101 h 141"/>
                <a:gd name="T56" fmla="*/ 102 w 200"/>
                <a:gd name="T57" fmla="*/ 101 h 141"/>
                <a:gd name="T58" fmla="*/ 107 w 200"/>
                <a:gd name="T59" fmla="*/ 96 h 141"/>
                <a:gd name="T60" fmla="*/ 107 w 200"/>
                <a:gd name="T61" fmla="*/ 96 h 141"/>
                <a:gd name="T62" fmla="*/ 111 w 200"/>
                <a:gd name="T63" fmla="*/ 96 h 141"/>
                <a:gd name="T64" fmla="*/ 111 w 200"/>
                <a:gd name="T65" fmla="*/ 96 h 141"/>
                <a:gd name="T66" fmla="*/ 115 w 200"/>
                <a:gd name="T67" fmla="*/ 90 h 141"/>
                <a:gd name="T68" fmla="*/ 115 w 200"/>
                <a:gd name="T69" fmla="*/ 90 h 141"/>
                <a:gd name="T70" fmla="*/ 120 w 200"/>
                <a:gd name="T71" fmla="*/ 90 h 141"/>
                <a:gd name="T72" fmla="*/ 120 w 200"/>
                <a:gd name="T73" fmla="*/ 84 h 141"/>
                <a:gd name="T74" fmla="*/ 124 w 200"/>
                <a:gd name="T75" fmla="*/ 84 h 141"/>
                <a:gd name="T76" fmla="*/ 124 w 200"/>
                <a:gd name="T77" fmla="*/ 84 h 141"/>
                <a:gd name="T78" fmla="*/ 129 w 200"/>
                <a:gd name="T79" fmla="*/ 79 h 141"/>
                <a:gd name="T80" fmla="*/ 129 w 200"/>
                <a:gd name="T81" fmla="*/ 79 h 141"/>
                <a:gd name="T82" fmla="*/ 133 w 200"/>
                <a:gd name="T83" fmla="*/ 73 h 141"/>
                <a:gd name="T84" fmla="*/ 133 w 200"/>
                <a:gd name="T85" fmla="*/ 73 h 141"/>
                <a:gd name="T86" fmla="*/ 138 w 200"/>
                <a:gd name="T87" fmla="*/ 67 h 141"/>
                <a:gd name="T88" fmla="*/ 142 w 200"/>
                <a:gd name="T89" fmla="*/ 67 h 141"/>
                <a:gd name="T90" fmla="*/ 142 w 200"/>
                <a:gd name="T91" fmla="*/ 62 h 141"/>
                <a:gd name="T92" fmla="*/ 146 w 200"/>
                <a:gd name="T93" fmla="*/ 62 h 141"/>
                <a:gd name="T94" fmla="*/ 151 w 200"/>
                <a:gd name="T95" fmla="*/ 56 h 141"/>
                <a:gd name="T96" fmla="*/ 151 w 200"/>
                <a:gd name="T97" fmla="*/ 56 h 141"/>
                <a:gd name="T98" fmla="*/ 155 w 200"/>
                <a:gd name="T99" fmla="*/ 50 h 141"/>
                <a:gd name="T100" fmla="*/ 160 w 200"/>
                <a:gd name="T101" fmla="*/ 45 h 141"/>
                <a:gd name="T102" fmla="*/ 164 w 200"/>
                <a:gd name="T103" fmla="*/ 45 h 141"/>
                <a:gd name="T104" fmla="*/ 164 w 200"/>
                <a:gd name="T105" fmla="*/ 39 h 141"/>
                <a:gd name="T106" fmla="*/ 169 w 200"/>
                <a:gd name="T107" fmla="*/ 34 h 141"/>
                <a:gd name="T108" fmla="*/ 173 w 200"/>
                <a:gd name="T109" fmla="*/ 34 h 141"/>
                <a:gd name="T110" fmla="*/ 177 w 200"/>
                <a:gd name="T111" fmla="*/ 28 h 141"/>
                <a:gd name="T112" fmla="*/ 182 w 200"/>
                <a:gd name="T113" fmla="*/ 22 h 141"/>
                <a:gd name="T114" fmla="*/ 186 w 200"/>
                <a:gd name="T115" fmla="*/ 17 h 141"/>
                <a:gd name="T116" fmla="*/ 191 w 200"/>
                <a:gd name="T117" fmla="*/ 11 h 141"/>
                <a:gd name="T118" fmla="*/ 195 w 200"/>
                <a:gd name="T119" fmla="*/ 5 h 141"/>
                <a:gd name="T120" fmla="*/ 200 w 200"/>
                <a:gd name="T121" fmla="*/ 0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0"/>
                <a:gd name="T184" fmla="*/ 0 h 141"/>
                <a:gd name="T185" fmla="*/ 200 w 200"/>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0" h="141">
                  <a:moveTo>
                    <a:pt x="0" y="141"/>
                  </a:moveTo>
                  <a:lnTo>
                    <a:pt x="9" y="141"/>
                  </a:lnTo>
                  <a:lnTo>
                    <a:pt x="14" y="141"/>
                  </a:lnTo>
                  <a:lnTo>
                    <a:pt x="23" y="141"/>
                  </a:lnTo>
                  <a:lnTo>
                    <a:pt x="27" y="141"/>
                  </a:lnTo>
                  <a:lnTo>
                    <a:pt x="31" y="135"/>
                  </a:lnTo>
                  <a:lnTo>
                    <a:pt x="36" y="135"/>
                  </a:lnTo>
                  <a:lnTo>
                    <a:pt x="45" y="135"/>
                  </a:lnTo>
                  <a:lnTo>
                    <a:pt x="49" y="135"/>
                  </a:lnTo>
                  <a:lnTo>
                    <a:pt x="53" y="129"/>
                  </a:lnTo>
                  <a:lnTo>
                    <a:pt x="58" y="129"/>
                  </a:lnTo>
                  <a:lnTo>
                    <a:pt x="62" y="124"/>
                  </a:lnTo>
                  <a:lnTo>
                    <a:pt x="67" y="124"/>
                  </a:lnTo>
                  <a:lnTo>
                    <a:pt x="71" y="124"/>
                  </a:lnTo>
                  <a:lnTo>
                    <a:pt x="76" y="118"/>
                  </a:lnTo>
                  <a:lnTo>
                    <a:pt x="80" y="118"/>
                  </a:lnTo>
                  <a:lnTo>
                    <a:pt x="84" y="113"/>
                  </a:lnTo>
                  <a:lnTo>
                    <a:pt x="89" y="113"/>
                  </a:lnTo>
                  <a:lnTo>
                    <a:pt x="89" y="107"/>
                  </a:lnTo>
                  <a:lnTo>
                    <a:pt x="93" y="107"/>
                  </a:lnTo>
                  <a:lnTo>
                    <a:pt x="98" y="107"/>
                  </a:lnTo>
                  <a:lnTo>
                    <a:pt x="98" y="101"/>
                  </a:lnTo>
                  <a:lnTo>
                    <a:pt x="102" y="101"/>
                  </a:lnTo>
                  <a:lnTo>
                    <a:pt x="107" y="96"/>
                  </a:lnTo>
                  <a:lnTo>
                    <a:pt x="111" y="96"/>
                  </a:lnTo>
                  <a:lnTo>
                    <a:pt x="115" y="90"/>
                  </a:lnTo>
                  <a:lnTo>
                    <a:pt x="120" y="90"/>
                  </a:lnTo>
                  <a:lnTo>
                    <a:pt x="120" y="84"/>
                  </a:lnTo>
                  <a:lnTo>
                    <a:pt x="124" y="84"/>
                  </a:lnTo>
                  <a:lnTo>
                    <a:pt x="129" y="79"/>
                  </a:lnTo>
                  <a:lnTo>
                    <a:pt x="133" y="73"/>
                  </a:lnTo>
                  <a:lnTo>
                    <a:pt x="138" y="67"/>
                  </a:lnTo>
                  <a:lnTo>
                    <a:pt x="142" y="67"/>
                  </a:lnTo>
                  <a:lnTo>
                    <a:pt x="142" y="62"/>
                  </a:lnTo>
                  <a:lnTo>
                    <a:pt x="146" y="62"/>
                  </a:lnTo>
                  <a:lnTo>
                    <a:pt x="151" y="56"/>
                  </a:lnTo>
                  <a:lnTo>
                    <a:pt x="155" y="50"/>
                  </a:lnTo>
                  <a:lnTo>
                    <a:pt x="160" y="45"/>
                  </a:lnTo>
                  <a:lnTo>
                    <a:pt x="164" y="45"/>
                  </a:lnTo>
                  <a:lnTo>
                    <a:pt x="164" y="39"/>
                  </a:lnTo>
                  <a:lnTo>
                    <a:pt x="169" y="34"/>
                  </a:lnTo>
                  <a:lnTo>
                    <a:pt x="173" y="34"/>
                  </a:lnTo>
                  <a:lnTo>
                    <a:pt x="177" y="28"/>
                  </a:lnTo>
                  <a:lnTo>
                    <a:pt x="182" y="22"/>
                  </a:lnTo>
                  <a:lnTo>
                    <a:pt x="186" y="17"/>
                  </a:lnTo>
                  <a:lnTo>
                    <a:pt x="191" y="11"/>
                  </a:lnTo>
                  <a:lnTo>
                    <a:pt x="195" y="5"/>
                  </a:lnTo>
                  <a:lnTo>
                    <a:pt x="200" y="0"/>
                  </a:lnTo>
                </a:path>
              </a:pathLst>
            </a:custGeom>
            <a:noFill/>
            <a:ln w="0">
              <a:solidFill>
                <a:srgbClr val="FFFFFF"/>
              </a:solidFill>
              <a:round/>
              <a:headEnd/>
              <a:tailEnd/>
            </a:ln>
          </p:spPr>
          <p:txBody>
            <a:bodyPr/>
            <a:lstStyle/>
            <a:p>
              <a:pPr algn="l" rtl="0"/>
              <a:endParaRPr lang="ar-SA" sz="1400" b="0"/>
            </a:p>
          </p:txBody>
        </p:sp>
        <p:sp>
          <p:nvSpPr>
            <p:cNvPr id="132" name="Freeform 98"/>
            <p:cNvSpPr>
              <a:spLocks/>
            </p:cNvSpPr>
            <p:nvPr/>
          </p:nvSpPr>
          <p:spPr bwMode="auto">
            <a:xfrm flipH="1">
              <a:off x="4636" y="3976"/>
              <a:ext cx="93" cy="152"/>
            </a:xfrm>
            <a:custGeom>
              <a:avLst/>
              <a:gdLst>
                <a:gd name="T0" fmla="*/ 0 w 93"/>
                <a:gd name="T1" fmla="*/ 0 h 152"/>
                <a:gd name="T2" fmla="*/ 93 w 93"/>
                <a:gd name="T3" fmla="*/ 135 h 152"/>
                <a:gd name="T4" fmla="*/ 76 w 93"/>
                <a:gd name="T5" fmla="*/ 152 h 152"/>
                <a:gd name="T6" fmla="*/ 76 w 93"/>
                <a:gd name="T7" fmla="*/ 147 h 152"/>
                <a:gd name="T8" fmla="*/ 89 w 93"/>
                <a:gd name="T9" fmla="*/ 141 h 152"/>
                <a:gd name="T10" fmla="*/ 0 w 93"/>
                <a:gd name="T11" fmla="*/ 0 h 152"/>
                <a:gd name="T12" fmla="*/ 0 60000 65536"/>
                <a:gd name="T13" fmla="*/ 0 60000 65536"/>
                <a:gd name="T14" fmla="*/ 0 60000 65536"/>
                <a:gd name="T15" fmla="*/ 0 60000 65536"/>
                <a:gd name="T16" fmla="*/ 0 60000 65536"/>
                <a:gd name="T17" fmla="*/ 0 60000 65536"/>
                <a:gd name="T18" fmla="*/ 0 w 93"/>
                <a:gd name="T19" fmla="*/ 0 h 152"/>
                <a:gd name="T20" fmla="*/ 93 w 93"/>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93" h="152">
                  <a:moveTo>
                    <a:pt x="0" y="0"/>
                  </a:moveTo>
                  <a:lnTo>
                    <a:pt x="93" y="135"/>
                  </a:lnTo>
                  <a:lnTo>
                    <a:pt x="76" y="152"/>
                  </a:lnTo>
                  <a:lnTo>
                    <a:pt x="76" y="147"/>
                  </a:lnTo>
                  <a:lnTo>
                    <a:pt x="89" y="141"/>
                  </a:lnTo>
                  <a:lnTo>
                    <a:pt x="0" y="0"/>
                  </a:lnTo>
                  <a:close/>
                </a:path>
              </a:pathLst>
            </a:custGeom>
            <a:solidFill>
              <a:srgbClr val="FFFFFF"/>
            </a:solidFill>
            <a:ln w="0">
              <a:solidFill>
                <a:srgbClr val="FFFFFF"/>
              </a:solidFill>
              <a:round/>
              <a:headEnd/>
              <a:tailEnd/>
            </a:ln>
          </p:spPr>
          <p:txBody>
            <a:bodyPr/>
            <a:lstStyle/>
            <a:p>
              <a:pPr algn="l" rtl="0"/>
              <a:endParaRPr lang="ar-SA" sz="1400" b="0"/>
            </a:p>
          </p:txBody>
        </p:sp>
        <p:sp>
          <p:nvSpPr>
            <p:cNvPr id="133" name="Freeform 99"/>
            <p:cNvSpPr>
              <a:spLocks/>
            </p:cNvSpPr>
            <p:nvPr/>
          </p:nvSpPr>
          <p:spPr bwMode="auto">
            <a:xfrm flipH="1">
              <a:off x="4919" y="2391"/>
              <a:ext cx="57" cy="175"/>
            </a:xfrm>
            <a:custGeom>
              <a:avLst/>
              <a:gdLst>
                <a:gd name="T0" fmla="*/ 0 w 57"/>
                <a:gd name="T1" fmla="*/ 0 h 175"/>
                <a:gd name="T2" fmla="*/ 53 w 57"/>
                <a:gd name="T3" fmla="*/ 175 h 175"/>
                <a:gd name="T4" fmla="*/ 57 w 57"/>
                <a:gd name="T5" fmla="*/ 158 h 175"/>
                <a:gd name="T6" fmla="*/ 0 w 57"/>
                <a:gd name="T7" fmla="*/ 0 h 175"/>
                <a:gd name="T8" fmla="*/ 0 60000 65536"/>
                <a:gd name="T9" fmla="*/ 0 60000 65536"/>
                <a:gd name="T10" fmla="*/ 0 60000 65536"/>
                <a:gd name="T11" fmla="*/ 0 60000 65536"/>
                <a:gd name="T12" fmla="*/ 0 w 57"/>
                <a:gd name="T13" fmla="*/ 0 h 175"/>
                <a:gd name="T14" fmla="*/ 57 w 57"/>
                <a:gd name="T15" fmla="*/ 175 h 175"/>
              </a:gdLst>
              <a:ahLst/>
              <a:cxnLst>
                <a:cxn ang="T8">
                  <a:pos x="T0" y="T1"/>
                </a:cxn>
                <a:cxn ang="T9">
                  <a:pos x="T2" y="T3"/>
                </a:cxn>
                <a:cxn ang="T10">
                  <a:pos x="T4" y="T5"/>
                </a:cxn>
                <a:cxn ang="T11">
                  <a:pos x="T6" y="T7"/>
                </a:cxn>
              </a:cxnLst>
              <a:rect l="T12" t="T13" r="T14" b="T15"/>
              <a:pathLst>
                <a:path w="57" h="175">
                  <a:moveTo>
                    <a:pt x="0" y="0"/>
                  </a:moveTo>
                  <a:lnTo>
                    <a:pt x="53" y="175"/>
                  </a:lnTo>
                  <a:lnTo>
                    <a:pt x="57" y="158"/>
                  </a:lnTo>
                  <a:lnTo>
                    <a:pt x="0" y="0"/>
                  </a:lnTo>
                  <a:close/>
                </a:path>
              </a:pathLst>
            </a:custGeom>
            <a:solidFill>
              <a:srgbClr val="000000"/>
            </a:solidFill>
            <a:ln w="0">
              <a:solidFill>
                <a:srgbClr val="000000"/>
              </a:solidFill>
              <a:round/>
              <a:headEnd/>
              <a:tailEnd/>
            </a:ln>
          </p:spPr>
          <p:txBody>
            <a:bodyPr/>
            <a:lstStyle/>
            <a:p>
              <a:pPr algn="l" rtl="0"/>
              <a:endParaRPr lang="ar-SA" sz="1400" b="0"/>
            </a:p>
          </p:txBody>
        </p:sp>
        <p:sp>
          <p:nvSpPr>
            <p:cNvPr id="134" name="Freeform 100"/>
            <p:cNvSpPr>
              <a:spLocks/>
            </p:cNvSpPr>
            <p:nvPr/>
          </p:nvSpPr>
          <p:spPr bwMode="auto">
            <a:xfrm flipH="1">
              <a:off x="5069" y="1968"/>
              <a:ext cx="5" cy="418"/>
            </a:xfrm>
            <a:custGeom>
              <a:avLst/>
              <a:gdLst>
                <a:gd name="T0" fmla="*/ 5 w 5"/>
                <a:gd name="T1" fmla="*/ 0 h 418"/>
                <a:gd name="T2" fmla="*/ 0 w 5"/>
                <a:gd name="T3" fmla="*/ 209 h 418"/>
                <a:gd name="T4" fmla="*/ 0 w 5"/>
                <a:gd name="T5" fmla="*/ 220 h 418"/>
                <a:gd name="T6" fmla="*/ 0 w 5"/>
                <a:gd name="T7" fmla="*/ 237 h 418"/>
                <a:gd name="T8" fmla="*/ 0 w 5"/>
                <a:gd name="T9" fmla="*/ 243 h 418"/>
                <a:gd name="T10" fmla="*/ 0 w 5"/>
                <a:gd name="T11" fmla="*/ 260 h 418"/>
                <a:gd name="T12" fmla="*/ 0 w 5"/>
                <a:gd name="T13" fmla="*/ 271 h 418"/>
                <a:gd name="T14" fmla="*/ 0 w 5"/>
                <a:gd name="T15" fmla="*/ 282 h 418"/>
                <a:gd name="T16" fmla="*/ 0 w 5"/>
                <a:gd name="T17" fmla="*/ 288 h 418"/>
                <a:gd name="T18" fmla="*/ 0 w 5"/>
                <a:gd name="T19" fmla="*/ 299 h 418"/>
                <a:gd name="T20" fmla="*/ 0 w 5"/>
                <a:gd name="T21" fmla="*/ 310 h 418"/>
                <a:gd name="T22" fmla="*/ 5 w 5"/>
                <a:gd name="T23" fmla="*/ 322 h 418"/>
                <a:gd name="T24" fmla="*/ 5 w 5"/>
                <a:gd name="T25" fmla="*/ 333 h 418"/>
                <a:gd name="T26" fmla="*/ 5 w 5"/>
                <a:gd name="T27" fmla="*/ 350 h 418"/>
                <a:gd name="T28" fmla="*/ 5 w 5"/>
                <a:gd name="T29" fmla="*/ 361 h 418"/>
                <a:gd name="T30" fmla="*/ 5 w 5"/>
                <a:gd name="T31" fmla="*/ 372 h 418"/>
                <a:gd name="T32" fmla="*/ 5 w 5"/>
                <a:gd name="T33" fmla="*/ 384 h 418"/>
                <a:gd name="T34" fmla="*/ 5 w 5"/>
                <a:gd name="T35" fmla="*/ 395 h 418"/>
                <a:gd name="T36" fmla="*/ 5 w 5"/>
                <a:gd name="T37" fmla="*/ 406 h 418"/>
                <a:gd name="T38" fmla="*/ 5 w 5"/>
                <a:gd name="T39" fmla="*/ 412 h 418"/>
                <a:gd name="T40" fmla="*/ 5 w 5"/>
                <a:gd name="T41" fmla="*/ 418 h 418"/>
                <a:gd name="T42" fmla="*/ 5 w 5"/>
                <a:gd name="T43" fmla="*/ 418 h 418"/>
                <a:gd name="T44" fmla="*/ 5 w 5"/>
                <a:gd name="T45" fmla="*/ 406 h 418"/>
                <a:gd name="T46" fmla="*/ 5 w 5"/>
                <a:gd name="T47" fmla="*/ 389 h 418"/>
                <a:gd name="T48" fmla="*/ 5 w 5"/>
                <a:gd name="T49" fmla="*/ 367 h 418"/>
                <a:gd name="T50" fmla="*/ 5 w 5"/>
                <a:gd name="T51" fmla="*/ 333 h 418"/>
                <a:gd name="T52" fmla="*/ 5 w 5"/>
                <a:gd name="T53" fmla="*/ 294 h 418"/>
                <a:gd name="T54" fmla="*/ 5 w 5"/>
                <a:gd name="T55" fmla="*/ 237 h 418"/>
                <a:gd name="T56" fmla="*/ 5 w 5"/>
                <a:gd name="T57" fmla="*/ 175 h 418"/>
                <a:gd name="T58" fmla="*/ 5 w 5"/>
                <a:gd name="T59" fmla="*/ 90 h 418"/>
                <a:gd name="T60" fmla="*/ 5 w 5"/>
                <a:gd name="T61" fmla="*/ 0 h 418"/>
                <a:gd name="T62" fmla="*/ 5 w 5"/>
                <a:gd name="T63" fmla="*/ 0 h 418"/>
                <a:gd name="T64" fmla="*/ 5 w 5"/>
                <a:gd name="T65" fmla="*/ 0 h 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
                <a:gd name="T100" fmla="*/ 0 h 418"/>
                <a:gd name="T101" fmla="*/ 5 w 5"/>
                <a:gd name="T102" fmla="*/ 418 h 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 h="418">
                  <a:moveTo>
                    <a:pt x="5" y="0"/>
                  </a:moveTo>
                  <a:lnTo>
                    <a:pt x="0" y="209"/>
                  </a:lnTo>
                  <a:lnTo>
                    <a:pt x="0" y="220"/>
                  </a:lnTo>
                  <a:lnTo>
                    <a:pt x="0" y="237"/>
                  </a:lnTo>
                  <a:lnTo>
                    <a:pt x="0" y="243"/>
                  </a:lnTo>
                  <a:lnTo>
                    <a:pt x="0" y="260"/>
                  </a:lnTo>
                  <a:lnTo>
                    <a:pt x="0" y="271"/>
                  </a:lnTo>
                  <a:lnTo>
                    <a:pt x="0" y="282"/>
                  </a:lnTo>
                  <a:lnTo>
                    <a:pt x="0" y="288"/>
                  </a:lnTo>
                  <a:lnTo>
                    <a:pt x="0" y="299"/>
                  </a:lnTo>
                  <a:lnTo>
                    <a:pt x="0" y="310"/>
                  </a:lnTo>
                  <a:lnTo>
                    <a:pt x="5" y="322"/>
                  </a:lnTo>
                  <a:lnTo>
                    <a:pt x="5" y="333"/>
                  </a:lnTo>
                  <a:lnTo>
                    <a:pt x="5" y="350"/>
                  </a:lnTo>
                  <a:lnTo>
                    <a:pt x="5" y="361"/>
                  </a:lnTo>
                  <a:lnTo>
                    <a:pt x="5" y="372"/>
                  </a:lnTo>
                  <a:lnTo>
                    <a:pt x="5" y="384"/>
                  </a:lnTo>
                  <a:lnTo>
                    <a:pt x="5" y="395"/>
                  </a:lnTo>
                  <a:lnTo>
                    <a:pt x="5" y="406"/>
                  </a:lnTo>
                  <a:lnTo>
                    <a:pt x="5" y="412"/>
                  </a:lnTo>
                  <a:lnTo>
                    <a:pt x="5" y="418"/>
                  </a:lnTo>
                  <a:lnTo>
                    <a:pt x="5" y="406"/>
                  </a:lnTo>
                  <a:lnTo>
                    <a:pt x="5" y="389"/>
                  </a:lnTo>
                  <a:lnTo>
                    <a:pt x="5" y="367"/>
                  </a:lnTo>
                  <a:lnTo>
                    <a:pt x="5" y="333"/>
                  </a:lnTo>
                  <a:lnTo>
                    <a:pt x="5" y="294"/>
                  </a:lnTo>
                  <a:lnTo>
                    <a:pt x="5" y="237"/>
                  </a:lnTo>
                  <a:lnTo>
                    <a:pt x="5" y="175"/>
                  </a:lnTo>
                  <a:lnTo>
                    <a:pt x="5" y="90"/>
                  </a:lnTo>
                  <a:lnTo>
                    <a:pt x="5" y="0"/>
                  </a:lnTo>
                </a:path>
              </a:pathLst>
            </a:custGeom>
            <a:noFill/>
            <a:ln w="0">
              <a:solidFill>
                <a:srgbClr val="000000"/>
              </a:solidFill>
              <a:round/>
              <a:headEnd/>
              <a:tailEnd/>
            </a:ln>
          </p:spPr>
          <p:txBody>
            <a:bodyPr/>
            <a:lstStyle/>
            <a:p>
              <a:pPr algn="l" rtl="0"/>
              <a:endParaRPr lang="ar-SA" sz="1400" b="0"/>
            </a:p>
          </p:txBody>
        </p:sp>
        <p:sp>
          <p:nvSpPr>
            <p:cNvPr id="135" name="Freeform 101"/>
            <p:cNvSpPr>
              <a:spLocks/>
            </p:cNvSpPr>
            <p:nvPr/>
          </p:nvSpPr>
          <p:spPr bwMode="auto">
            <a:xfrm flipH="1">
              <a:off x="5100" y="2256"/>
              <a:ext cx="49" cy="39"/>
            </a:xfrm>
            <a:custGeom>
              <a:avLst/>
              <a:gdLst>
                <a:gd name="T0" fmla="*/ 0 w 49"/>
                <a:gd name="T1" fmla="*/ 11 h 39"/>
                <a:gd name="T2" fmla="*/ 18 w 49"/>
                <a:gd name="T3" fmla="*/ 6 h 39"/>
                <a:gd name="T4" fmla="*/ 31 w 49"/>
                <a:gd name="T5" fmla="*/ 0 h 39"/>
                <a:gd name="T6" fmla="*/ 44 w 49"/>
                <a:gd name="T7" fmla="*/ 0 h 39"/>
                <a:gd name="T8" fmla="*/ 49 w 49"/>
                <a:gd name="T9" fmla="*/ 11 h 39"/>
                <a:gd name="T10" fmla="*/ 49 w 49"/>
                <a:gd name="T11" fmla="*/ 28 h 39"/>
                <a:gd name="T12" fmla="*/ 44 w 49"/>
                <a:gd name="T13" fmla="*/ 39 h 39"/>
                <a:gd name="T14" fmla="*/ 31 w 49"/>
                <a:gd name="T15" fmla="*/ 39 h 39"/>
                <a:gd name="T16" fmla="*/ 18 w 49"/>
                <a:gd name="T17" fmla="*/ 22 h 39"/>
                <a:gd name="T18" fmla="*/ 0 w 49"/>
                <a:gd name="T19" fmla="*/ 11 h 39"/>
                <a:gd name="T20" fmla="*/ 0 w 49"/>
                <a:gd name="T21" fmla="*/ 11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39"/>
                <a:gd name="T35" fmla="*/ 49 w 49"/>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39">
                  <a:moveTo>
                    <a:pt x="0" y="11"/>
                  </a:moveTo>
                  <a:lnTo>
                    <a:pt x="18" y="6"/>
                  </a:lnTo>
                  <a:lnTo>
                    <a:pt x="31" y="0"/>
                  </a:lnTo>
                  <a:lnTo>
                    <a:pt x="44" y="0"/>
                  </a:lnTo>
                  <a:lnTo>
                    <a:pt x="49" y="11"/>
                  </a:lnTo>
                  <a:lnTo>
                    <a:pt x="49" y="28"/>
                  </a:lnTo>
                  <a:lnTo>
                    <a:pt x="44" y="39"/>
                  </a:lnTo>
                  <a:lnTo>
                    <a:pt x="31" y="39"/>
                  </a:lnTo>
                  <a:lnTo>
                    <a:pt x="18" y="22"/>
                  </a:lnTo>
                  <a:lnTo>
                    <a:pt x="0" y="11"/>
                  </a:lnTo>
                  <a:close/>
                </a:path>
              </a:pathLst>
            </a:custGeom>
            <a:solidFill>
              <a:srgbClr val="ABABAB"/>
            </a:solidFill>
            <a:ln w="0">
              <a:solidFill>
                <a:srgbClr val="000000"/>
              </a:solidFill>
              <a:round/>
              <a:headEnd/>
              <a:tailEnd/>
            </a:ln>
          </p:spPr>
          <p:txBody>
            <a:bodyPr/>
            <a:lstStyle/>
            <a:p>
              <a:pPr algn="l" rtl="0"/>
              <a:endParaRPr lang="ar-SA" sz="1400" b="0"/>
            </a:p>
          </p:txBody>
        </p:sp>
      </p:grpSp>
      <p:sp>
        <p:nvSpPr>
          <p:cNvPr id="137" name="WordArt 9"/>
          <p:cNvSpPr>
            <a:spLocks noChangeArrowheads="1" noChangeShapeType="1" noTextEdit="1"/>
          </p:cNvSpPr>
          <p:nvPr/>
        </p:nvSpPr>
        <p:spPr bwMode="auto">
          <a:xfrm>
            <a:off x="2915816" y="1175863"/>
            <a:ext cx="2667204" cy="401704"/>
          </a:xfrm>
          <a:prstGeom prst="rect">
            <a:avLst/>
          </a:prstGeom>
        </p:spPr>
        <p:txBody>
          <a:bodyPr wrap="none" fromWordArt="1">
            <a:prstTxWarp prst="textPlain">
              <a:avLst>
                <a:gd name="adj" fmla="val 50000"/>
              </a:avLst>
            </a:prstTxWarp>
          </a:bodyPr>
          <a:lstStyle/>
          <a:p>
            <a:pPr algn="l"/>
            <a:r>
              <a:rPr lang="ar-SA" sz="2800" u="sng" kern="10" dirty="0">
                <a:ln w="9525">
                  <a:noFill/>
                  <a:round/>
                  <a:headEnd/>
                  <a:tailEnd/>
                </a:ln>
                <a:solidFill>
                  <a:srgbClr val="C00000"/>
                </a:solidFill>
                <a:cs typeface="AL-Battar"/>
              </a:rPr>
              <a:t>الطرق التقليدية</a:t>
            </a:r>
          </a:p>
        </p:txBody>
      </p:sp>
      <p:graphicFrame>
        <p:nvGraphicFramePr>
          <p:cNvPr id="138" name="رسم تخطيطي 137"/>
          <p:cNvGraphicFramePr/>
          <p:nvPr>
            <p:extLst>
              <p:ext uri="{D42A27DB-BD31-4B8C-83A1-F6EECF244321}">
                <p14:modId xmlns:p14="http://schemas.microsoft.com/office/powerpoint/2010/main" val="505239654"/>
              </p:ext>
            </p:extLst>
          </p:nvPr>
        </p:nvGraphicFramePr>
        <p:xfrm>
          <a:off x="784181" y="1926128"/>
          <a:ext cx="4306713" cy="3951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0" name="صورة 7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2466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blinds(horizontal)">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37</a:t>
            </a:fld>
            <a:endParaRPr lang="en-US">
              <a:solidFill>
                <a:prstClr val="black">
                  <a:tint val="75000"/>
                </a:prstClr>
              </a:solidFill>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2551420288"/>
              </p:ext>
            </p:extLst>
          </p:nvPr>
        </p:nvGraphicFramePr>
        <p:xfrm>
          <a:off x="1305920" y="476672"/>
          <a:ext cx="5858367" cy="900100"/>
        </p:xfrm>
        <a:graphic>
          <a:graphicData uri="http://schemas.openxmlformats.org/drawingml/2006/table">
            <a:tbl>
              <a:tblPr firstRow="1" firstCol="1" bandRow="1">
                <a:tableStyleId>{74C1A8A3-306A-4EB7-A6B1-4F7E0EB9C5D6}</a:tableStyleId>
              </a:tblPr>
              <a:tblGrid>
                <a:gridCol w="1702130"/>
                <a:gridCol w="1194532"/>
                <a:gridCol w="1098732"/>
                <a:gridCol w="1862973"/>
              </a:tblGrid>
              <a:tr h="409136">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فردي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( 4/1/3 )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490964">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التعرف</a:t>
                      </a:r>
                      <a:r>
                        <a:rPr lang="ar-SA" sz="1800" b="0" kern="1200" baseline="0" dirty="0" smtClean="0">
                          <a:solidFill>
                            <a:schemeClr val="tx1"/>
                          </a:solidFill>
                          <a:latin typeface="+mn-lt"/>
                          <a:ea typeface="+mn-ea"/>
                          <a:cs typeface="mohammad bold art 1" pitchFamily="2" charset="-78"/>
                        </a:rPr>
                        <a:t> على طرق حل المشكلات</a:t>
                      </a:r>
                      <a:endParaRPr lang="ar-SA" sz="1800" b="0" kern="1200" dirty="0" smtClean="0">
                        <a:solidFill>
                          <a:schemeClr val="tx1"/>
                        </a:solidFill>
                        <a:latin typeface="+mn-lt"/>
                        <a:ea typeface="+mn-ea"/>
                        <a:cs typeface="mohammad bold art 1" pitchFamily="2" charset="-78"/>
                      </a:endParaRP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sp>
        <p:nvSpPr>
          <p:cNvPr id="2" name="مستطيل 1"/>
          <p:cNvSpPr/>
          <p:nvPr/>
        </p:nvSpPr>
        <p:spPr>
          <a:xfrm>
            <a:off x="971600" y="2420888"/>
            <a:ext cx="7307704" cy="3908762"/>
          </a:xfrm>
          <a:prstGeom prst="rect">
            <a:avLst/>
          </a:prstGeom>
        </p:spPr>
        <p:txBody>
          <a:bodyPr wrap="square">
            <a:spAutoFit/>
          </a:bodyPr>
          <a:lstStyle/>
          <a:p>
            <a:pPr>
              <a:spcAft>
                <a:spcPts val="0"/>
              </a:spcAft>
            </a:pPr>
            <a:r>
              <a:rPr lang="ar-SA" sz="2400" b="1" u="sng" dirty="0">
                <a:solidFill>
                  <a:srgbClr val="3333FF"/>
                </a:solidFill>
                <a:cs typeface="PT Bold Heading" panose="02010400000000000000" pitchFamily="2" charset="-78"/>
              </a:rPr>
              <a:t>المشكلة ( 1 ) : </a:t>
            </a:r>
            <a:endParaRPr lang="en-US" sz="2400" b="1" u="sng" dirty="0">
              <a:solidFill>
                <a:srgbClr val="3333FF"/>
              </a:solidFill>
              <a:cs typeface="PT Bold Heading" panose="02010400000000000000" pitchFamily="2" charset="-78"/>
            </a:endParaRPr>
          </a:p>
          <a:p>
            <a:pPr>
              <a:spcAft>
                <a:spcPts val="0"/>
              </a:spcAft>
            </a:pPr>
            <a:r>
              <a:rPr lang="ar-SA" sz="2000" dirty="0">
                <a:solidFill>
                  <a:prstClr val="black"/>
                </a:solidFill>
                <a:latin typeface="Times New Roman" panose="02020603050405020304" pitchFamily="18" charset="0"/>
                <a:ea typeface="Times New Roman" panose="02020603050405020304" pitchFamily="18" charset="0"/>
                <a:cs typeface="AL-Mohanad Bold" pitchFamily="2" charset="-78"/>
              </a:rPr>
              <a:t>           بينما كانت وكالة ناسا الفضائية تبدأ في تجهيز الرحلات للفضاء الخارجي واجهتهم مشكلة كبيرة</a:t>
            </a:r>
            <a:r>
              <a:rPr lang="en-US" sz="2000" dirty="0">
                <a:solidFill>
                  <a:prstClr val="black"/>
                </a:solidFill>
                <a:latin typeface="Times New Roman" panose="02020603050405020304" pitchFamily="18" charset="0"/>
                <a:ea typeface="Times New Roman" panose="02020603050405020304" pitchFamily="18" charset="0"/>
                <a:cs typeface="AL-Mohanad Bold" pitchFamily="2" charset="-78"/>
              </a:rPr>
              <a:t>  </a:t>
            </a:r>
            <a:r>
              <a:rPr lang="ar-SA" sz="2000" dirty="0">
                <a:solidFill>
                  <a:prstClr val="black"/>
                </a:solidFill>
                <a:latin typeface="Times New Roman" panose="02020603050405020304" pitchFamily="18" charset="0"/>
                <a:ea typeface="Times New Roman" panose="02020603050405020304" pitchFamily="18" charset="0"/>
                <a:cs typeface="AL-Mohanad Bold" pitchFamily="2" charset="-78"/>
              </a:rPr>
              <a:t> ، هذه المشكلة تتمثل في أن رواد الفضاء لن يستطيعوا الكتابة بواسطة الأقلام بسبب انعدام الجاذبية،  بمعنى أن الحبر لن يسقط من القلم على الورق بأي حال من الأحوال</a:t>
            </a:r>
            <a:r>
              <a:rPr lang="en-US" sz="2000" dirty="0">
                <a:solidFill>
                  <a:prstClr val="black"/>
                </a:solidFill>
                <a:latin typeface="Times New Roman" panose="02020603050405020304" pitchFamily="18" charset="0"/>
                <a:ea typeface="Times New Roman" panose="02020603050405020304" pitchFamily="18" charset="0"/>
                <a:cs typeface="AL-Mohanad Bold" pitchFamily="2" charset="-78"/>
              </a:rPr>
              <a:t> </a:t>
            </a:r>
          </a:p>
          <a:p>
            <a:pPr>
              <a:spcAft>
                <a:spcPts val="0"/>
              </a:spcAft>
            </a:pPr>
            <a:r>
              <a:rPr lang="ar-SA" sz="2000" dirty="0">
                <a:solidFill>
                  <a:prstClr val="black"/>
                </a:solidFill>
                <a:latin typeface="Times New Roman" panose="02020603050405020304" pitchFamily="18" charset="0"/>
                <a:ea typeface="Times New Roman" panose="02020603050405020304" pitchFamily="18" charset="0"/>
                <a:cs typeface="AL-Mohanad Bold" pitchFamily="2" charset="-78"/>
              </a:rPr>
              <a:t>        فماذا يفعلوا لحل هذه المشكلة!!؟؟؟</a:t>
            </a:r>
            <a:endParaRPr lang="en-US" sz="2000" dirty="0">
              <a:solidFill>
                <a:prstClr val="black"/>
              </a:solidFill>
              <a:latin typeface="Times New Roman" panose="02020603050405020304" pitchFamily="18" charset="0"/>
              <a:ea typeface="Times New Roman" panose="02020603050405020304" pitchFamily="18" charset="0"/>
              <a:cs typeface="AL-Mohanad Bold" pitchFamily="2" charset="-78"/>
            </a:endParaRPr>
          </a:p>
          <a:p>
            <a:pPr>
              <a:spcAft>
                <a:spcPts val="0"/>
              </a:spcAft>
            </a:pPr>
            <a:r>
              <a:rPr lang="en-US" sz="2000" dirty="0">
                <a:solidFill>
                  <a:prstClr val="black"/>
                </a:solidFill>
                <a:latin typeface="Times New Roman" panose="02020603050405020304" pitchFamily="18" charset="0"/>
                <a:ea typeface="Times New Roman" panose="02020603050405020304" pitchFamily="18" charset="0"/>
                <a:cs typeface="AL-Mohanad Bold" pitchFamily="2" charset="-78"/>
              </a:rPr>
              <a:t> </a:t>
            </a:r>
            <a:endParaRPr lang="ar-SA" sz="2000" dirty="0" smtClean="0">
              <a:solidFill>
                <a:prstClr val="black"/>
              </a:solidFill>
              <a:latin typeface="Times New Roman" panose="02020603050405020304" pitchFamily="18" charset="0"/>
              <a:ea typeface="Times New Roman" panose="02020603050405020304" pitchFamily="18" charset="0"/>
              <a:cs typeface="AL-Mohanad Bold" pitchFamily="2" charset="-78"/>
            </a:endParaRPr>
          </a:p>
          <a:p>
            <a:pPr>
              <a:spcAft>
                <a:spcPts val="0"/>
              </a:spcAft>
            </a:pPr>
            <a:r>
              <a:rPr lang="ar-SA" sz="2400" b="1" u="sng" dirty="0">
                <a:solidFill>
                  <a:srgbClr val="3333FF"/>
                </a:solidFill>
                <a:cs typeface="PT Bold Heading" panose="02010400000000000000" pitchFamily="2" charset="-78"/>
              </a:rPr>
              <a:t>المشكلة ( 2 ) : </a:t>
            </a:r>
            <a:endParaRPr lang="en-US" sz="2400" b="1" u="sng" dirty="0">
              <a:solidFill>
                <a:srgbClr val="3333FF"/>
              </a:solidFill>
              <a:cs typeface="PT Bold Heading" panose="02010400000000000000" pitchFamily="2" charset="-78"/>
            </a:endParaRPr>
          </a:p>
          <a:p>
            <a:pPr>
              <a:spcAft>
                <a:spcPts val="0"/>
              </a:spcAft>
            </a:pPr>
            <a:r>
              <a:rPr lang="ar-SA" sz="2000" dirty="0">
                <a:solidFill>
                  <a:prstClr val="black"/>
                </a:solidFill>
                <a:latin typeface="Times New Roman" panose="02020603050405020304" pitchFamily="18" charset="0"/>
                <a:ea typeface="Times New Roman" panose="02020603050405020304" pitchFamily="18" charset="0"/>
                <a:cs typeface="AL-Mohanad Bold" pitchFamily="2" charset="-78"/>
              </a:rPr>
              <a:t>           باليابان وبمصنع صابون ضخم واجهتهم مشكلة كبيرة وهي مشكلة الصناديق الفارغة التي لم تعبأ بالصابون نظراً للخطأ في التعليب فماذا يفعلوا لكشف الصناديق الفارغة من الصناديق المعبأة!!!؟؟؟؟</a:t>
            </a:r>
            <a:r>
              <a:rPr lang="en-US" sz="2000" dirty="0">
                <a:solidFill>
                  <a:prstClr val="black"/>
                </a:solidFill>
                <a:latin typeface="Times New Roman" panose="02020603050405020304" pitchFamily="18" charset="0"/>
                <a:ea typeface="Times New Roman" panose="02020603050405020304" pitchFamily="18" charset="0"/>
                <a:cs typeface="AL-Mohanad Bold" pitchFamily="2" charset="-78"/>
              </a:rPr>
              <a:t> </a:t>
            </a:r>
            <a:br>
              <a:rPr lang="en-US" sz="2000" dirty="0">
                <a:solidFill>
                  <a:prstClr val="black"/>
                </a:solidFill>
                <a:latin typeface="Times New Roman" panose="02020603050405020304" pitchFamily="18" charset="0"/>
                <a:ea typeface="Times New Roman" panose="02020603050405020304" pitchFamily="18" charset="0"/>
                <a:cs typeface="AL-Mohanad Bold" pitchFamily="2" charset="-78"/>
              </a:rPr>
            </a:br>
            <a:r>
              <a:rPr lang="ar-SA" sz="2000" dirty="0">
                <a:solidFill>
                  <a:prstClr val="black"/>
                </a:solidFill>
                <a:latin typeface="Times New Roman" panose="02020603050405020304" pitchFamily="18" charset="0"/>
                <a:ea typeface="Times New Roman" panose="02020603050405020304" pitchFamily="18" charset="0"/>
                <a:cs typeface="AL-Mohanad Bold" pitchFamily="2" charset="-78"/>
              </a:rPr>
              <a:t>حل المشكلة : </a:t>
            </a:r>
            <a:endParaRPr lang="en-US" sz="2000" dirty="0">
              <a:solidFill>
                <a:prstClr val="black"/>
              </a:solidFill>
              <a:latin typeface="Times New Roman" panose="02020603050405020304" pitchFamily="18" charset="0"/>
              <a:ea typeface="Times New Roman" panose="02020603050405020304" pitchFamily="18" charset="0"/>
              <a:cs typeface="AL-Mohanad Bold" pitchFamily="2" charset="-78"/>
            </a:endParaRPr>
          </a:p>
        </p:txBody>
      </p:sp>
      <p:sp>
        <p:nvSpPr>
          <p:cNvPr id="3" name="مستطيل 2"/>
          <p:cNvSpPr/>
          <p:nvPr/>
        </p:nvSpPr>
        <p:spPr>
          <a:xfrm>
            <a:off x="2195736" y="1628800"/>
            <a:ext cx="6000361" cy="600164"/>
          </a:xfrm>
          <a:prstGeom prst="rect">
            <a:avLst/>
          </a:prstGeom>
        </p:spPr>
        <p:txBody>
          <a:bodyPr wrap="none">
            <a:spAutoFit/>
          </a:bodyPr>
          <a:lstStyle/>
          <a:p>
            <a:pPr>
              <a:lnSpc>
                <a:spcPct val="150000"/>
              </a:lnSpc>
            </a:pPr>
            <a:r>
              <a:rPr lang="ar-SA" sz="2400" b="1" dirty="0">
                <a:solidFill>
                  <a:srgbClr val="C00000"/>
                </a:solidFill>
                <a:cs typeface="PT Bold Heading" panose="02010400000000000000" pitchFamily="2" charset="-78"/>
              </a:rPr>
              <a:t>قم بإيجاد حل للمشكلتين التاليتين من وجهة نظرك </a:t>
            </a:r>
            <a:endParaRPr lang="en-US" sz="2400" b="1" dirty="0">
              <a:solidFill>
                <a:srgbClr val="C00000"/>
              </a:solidFill>
              <a:cs typeface="PT Bold Heading" panose="02010400000000000000" pitchFamily="2" charset="-78"/>
            </a:endParaRPr>
          </a:p>
        </p:txBody>
      </p:sp>
      <p:pic>
        <p:nvPicPr>
          <p:cNvPr id="7" name="صورة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847125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38</a:t>
            </a:fld>
            <a:endParaRPr lang="en-US"/>
          </a:p>
        </p:txBody>
      </p:sp>
      <p:sp>
        <p:nvSpPr>
          <p:cNvPr id="13" name="عنوان 1"/>
          <p:cNvSpPr txBox="1">
            <a:spLocks/>
          </p:cNvSpPr>
          <p:nvPr/>
        </p:nvSpPr>
        <p:spPr bwMode="auto">
          <a:xfrm>
            <a:off x="4193958" y="458670"/>
            <a:ext cx="354639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طرق حل المشكلات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pSp>
        <p:nvGrpSpPr>
          <p:cNvPr id="3" name="مجموعة 19"/>
          <p:cNvGrpSpPr/>
          <p:nvPr/>
        </p:nvGrpSpPr>
        <p:grpSpPr>
          <a:xfrm>
            <a:off x="827584" y="1268760"/>
            <a:ext cx="7200799" cy="4838123"/>
            <a:chOff x="-422159" y="1475656"/>
            <a:chExt cx="7499070" cy="4974110"/>
          </a:xfrm>
        </p:grpSpPr>
        <p:grpSp>
          <p:nvGrpSpPr>
            <p:cNvPr id="5" name="مجموعة 20"/>
            <p:cNvGrpSpPr/>
            <p:nvPr/>
          </p:nvGrpSpPr>
          <p:grpSpPr>
            <a:xfrm>
              <a:off x="278176" y="1475656"/>
              <a:ext cx="6467384" cy="4974110"/>
              <a:chOff x="278176" y="1475656"/>
              <a:chExt cx="6467384" cy="4974110"/>
            </a:xfrm>
          </p:grpSpPr>
          <p:pic>
            <p:nvPicPr>
              <p:cNvPr id="41" name="Picture 2" descr="http://jtentinger.pbworks.com/f/5steploo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61" y="1475656"/>
                <a:ext cx="6273830" cy="4896544"/>
              </a:xfrm>
              <a:prstGeom prst="rect">
                <a:avLst/>
              </a:prstGeom>
              <a:noFill/>
              <a:extLst>
                <a:ext uri="{909E8E84-426E-40DD-AFC4-6F175D3DCCD1}">
                  <a14:hiddenFill xmlns:a14="http://schemas.microsoft.com/office/drawing/2010/main">
                    <a:solidFill>
                      <a:srgbClr val="FFFFFF"/>
                    </a:solidFill>
                  </a14:hiddenFill>
                </a:ext>
              </a:extLst>
            </p:spPr>
          </p:pic>
          <p:sp>
            <p:nvSpPr>
              <p:cNvPr id="42" name="مستطيل 41"/>
              <p:cNvSpPr/>
              <p:nvPr/>
            </p:nvSpPr>
            <p:spPr>
              <a:xfrm>
                <a:off x="1484784" y="2843808"/>
                <a:ext cx="3312368" cy="15121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sp>
            <p:nvSpPr>
              <p:cNvPr id="43" name="مستطيل 42"/>
              <p:cNvSpPr/>
              <p:nvPr/>
            </p:nvSpPr>
            <p:spPr>
              <a:xfrm>
                <a:off x="4797152" y="3707904"/>
                <a:ext cx="1948408"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sp>
            <p:nvSpPr>
              <p:cNvPr id="44" name="مستطيل 43"/>
              <p:cNvSpPr/>
              <p:nvPr/>
            </p:nvSpPr>
            <p:spPr>
              <a:xfrm>
                <a:off x="3789040" y="6017718"/>
                <a:ext cx="1224136"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sp>
            <p:nvSpPr>
              <p:cNvPr id="45" name="مستطيل 44"/>
              <p:cNvSpPr/>
              <p:nvPr/>
            </p:nvSpPr>
            <p:spPr>
              <a:xfrm>
                <a:off x="1052736" y="5724128"/>
                <a:ext cx="1224136"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sp>
            <p:nvSpPr>
              <p:cNvPr id="46" name="مستطيل 45"/>
              <p:cNvSpPr/>
              <p:nvPr/>
            </p:nvSpPr>
            <p:spPr>
              <a:xfrm>
                <a:off x="2341940" y="2411760"/>
                <a:ext cx="1224136"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sp>
            <p:nvSpPr>
              <p:cNvPr id="47" name="مستطيل 46"/>
              <p:cNvSpPr/>
              <p:nvPr/>
            </p:nvSpPr>
            <p:spPr>
              <a:xfrm>
                <a:off x="278176" y="3355443"/>
                <a:ext cx="1224136" cy="3524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sz="2800"/>
              </a:p>
            </p:txBody>
          </p:sp>
        </p:grpSp>
        <p:sp>
          <p:nvSpPr>
            <p:cNvPr id="22" name="مربع نص 21"/>
            <p:cNvSpPr txBox="1"/>
            <p:nvPr/>
          </p:nvSpPr>
          <p:spPr>
            <a:xfrm>
              <a:off x="1926685" y="3177729"/>
              <a:ext cx="2448272" cy="854354"/>
            </a:xfrm>
            <a:prstGeom prst="rect">
              <a:avLst/>
            </a:prstGeom>
            <a:noFill/>
          </p:spPr>
          <p:txBody>
            <a:bodyPr wrap="square" rtlCol="1">
              <a:spAutoFit/>
            </a:bodyPr>
            <a:lstStyle/>
            <a:p>
              <a:pPr algn="ctr"/>
              <a:r>
                <a:rPr lang="ar-SA" sz="2400" dirty="0" smtClean="0">
                  <a:solidFill>
                    <a:schemeClr val="accent6">
                      <a:lumMod val="75000"/>
                    </a:schemeClr>
                  </a:solidFill>
                  <a:cs typeface="mohammad bold art 1" pitchFamily="2" charset="-78"/>
                </a:rPr>
                <a:t>الأسلوب العلمي</a:t>
              </a:r>
            </a:p>
            <a:p>
              <a:pPr algn="ctr"/>
              <a:r>
                <a:rPr lang="ar-SA" sz="2400" dirty="0" smtClean="0">
                  <a:solidFill>
                    <a:schemeClr val="accent6">
                      <a:lumMod val="75000"/>
                    </a:schemeClr>
                  </a:solidFill>
                  <a:cs typeface="mohammad bold art 1" pitchFamily="2" charset="-78"/>
                </a:rPr>
                <a:t>لحل المشكلات</a:t>
              </a:r>
              <a:endParaRPr lang="ar-SA" sz="2400" dirty="0">
                <a:solidFill>
                  <a:schemeClr val="accent6">
                    <a:lumMod val="75000"/>
                  </a:schemeClr>
                </a:solidFill>
                <a:cs typeface="mohammad bold art 1" pitchFamily="2" charset="-78"/>
              </a:endParaRPr>
            </a:p>
          </p:txBody>
        </p:sp>
        <p:sp>
          <p:nvSpPr>
            <p:cNvPr id="23" name="مربع نص 22"/>
            <p:cNvSpPr txBox="1"/>
            <p:nvPr/>
          </p:nvSpPr>
          <p:spPr>
            <a:xfrm>
              <a:off x="1874264" y="2365671"/>
              <a:ext cx="2448272" cy="379713"/>
            </a:xfrm>
            <a:prstGeom prst="rect">
              <a:avLst/>
            </a:prstGeom>
            <a:noFill/>
          </p:spPr>
          <p:txBody>
            <a:bodyPr wrap="square" rtlCol="1">
              <a:spAutoFit/>
            </a:bodyPr>
            <a:lstStyle/>
            <a:p>
              <a:pPr algn="ctr"/>
              <a:r>
                <a:rPr lang="ar-SA" dirty="0" smtClean="0">
                  <a:cs typeface="mohammad bold art 1" pitchFamily="2" charset="-78"/>
                </a:rPr>
                <a:t>التعرف على المشكلة</a:t>
              </a:r>
              <a:endParaRPr lang="ar-SA" dirty="0">
                <a:cs typeface="mohammad bold art 1" pitchFamily="2" charset="-78"/>
              </a:endParaRPr>
            </a:p>
          </p:txBody>
        </p:sp>
        <p:sp>
          <p:nvSpPr>
            <p:cNvPr id="24" name="مربع نص 23"/>
            <p:cNvSpPr txBox="1"/>
            <p:nvPr/>
          </p:nvSpPr>
          <p:spPr>
            <a:xfrm>
              <a:off x="4628639" y="3757550"/>
              <a:ext cx="2448272" cy="379713"/>
            </a:xfrm>
            <a:prstGeom prst="rect">
              <a:avLst/>
            </a:prstGeom>
            <a:noFill/>
          </p:spPr>
          <p:txBody>
            <a:bodyPr wrap="square" rtlCol="1">
              <a:spAutoFit/>
            </a:bodyPr>
            <a:lstStyle/>
            <a:p>
              <a:pPr algn="ctr"/>
              <a:r>
                <a:rPr lang="ar-SA" dirty="0" smtClean="0">
                  <a:cs typeface="mohammad bold art 1" pitchFamily="2" charset="-78"/>
                </a:rPr>
                <a:t>تحليل المشكلة</a:t>
              </a:r>
              <a:endParaRPr lang="ar-SA" dirty="0">
                <a:cs typeface="mohammad bold art 1" pitchFamily="2" charset="-78"/>
              </a:endParaRPr>
            </a:p>
          </p:txBody>
        </p:sp>
        <p:sp>
          <p:nvSpPr>
            <p:cNvPr id="25" name="مربع نص 24"/>
            <p:cNvSpPr txBox="1"/>
            <p:nvPr/>
          </p:nvSpPr>
          <p:spPr>
            <a:xfrm>
              <a:off x="3138358" y="6059685"/>
              <a:ext cx="2448272" cy="379713"/>
            </a:xfrm>
            <a:prstGeom prst="rect">
              <a:avLst/>
            </a:prstGeom>
            <a:noFill/>
          </p:spPr>
          <p:txBody>
            <a:bodyPr wrap="square" rtlCol="1">
              <a:spAutoFit/>
            </a:bodyPr>
            <a:lstStyle/>
            <a:p>
              <a:pPr algn="ctr"/>
              <a:r>
                <a:rPr lang="ar-SA" dirty="0" smtClean="0">
                  <a:cs typeface="mohammad bold art 1" pitchFamily="2" charset="-78"/>
                </a:rPr>
                <a:t>اختيار الحل الأنسب</a:t>
              </a:r>
              <a:endParaRPr lang="ar-SA" dirty="0">
                <a:cs typeface="mohammad bold art 1" pitchFamily="2" charset="-78"/>
              </a:endParaRPr>
            </a:p>
          </p:txBody>
        </p:sp>
        <p:sp>
          <p:nvSpPr>
            <p:cNvPr id="39" name="مربع نص 38"/>
            <p:cNvSpPr txBox="1"/>
            <p:nvPr/>
          </p:nvSpPr>
          <p:spPr>
            <a:xfrm>
              <a:off x="429161" y="5724128"/>
              <a:ext cx="2448272" cy="379713"/>
            </a:xfrm>
            <a:prstGeom prst="rect">
              <a:avLst/>
            </a:prstGeom>
            <a:noFill/>
          </p:spPr>
          <p:txBody>
            <a:bodyPr wrap="square" rtlCol="1">
              <a:spAutoFit/>
            </a:bodyPr>
            <a:lstStyle/>
            <a:p>
              <a:pPr algn="ctr"/>
              <a:r>
                <a:rPr lang="ar-SA" dirty="0" smtClean="0">
                  <a:cs typeface="mohammad bold art 1" pitchFamily="2" charset="-78"/>
                </a:rPr>
                <a:t>إعداد خطة التنفيذ</a:t>
              </a:r>
              <a:endParaRPr lang="ar-SA" dirty="0">
                <a:cs typeface="mohammad bold art 1" pitchFamily="2" charset="-78"/>
              </a:endParaRPr>
            </a:p>
          </p:txBody>
        </p:sp>
        <p:sp>
          <p:nvSpPr>
            <p:cNvPr id="40" name="مربع نص 39"/>
            <p:cNvSpPr txBox="1"/>
            <p:nvPr/>
          </p:nvSpPr>
          <p:spPr>
            <a:xfrm>
              <a:off x="-422159" y="3369930"/>
              <a:ext cx="2448272" cy="379713"/>
            </a:xfrm>
            <a:prstGeom prst="rect">
              <a:avLst/>
            </a:prstGeom>
            <a:noFill/>
          </p:spPr>
          <p:txBody>
            <a:bodyPr wrap="square" rtlCol="1">
              <a:spAutoFit/>
            </a:bodyPr>
            <a:lstStyle/>
            <a:p>
              <a:pPr algn="ctr"/>
              <a:r>
                <a:rPr lang="ar-SA" dirty="0" smtClean="0">
                  <a:cs typeface="mohammad bold art 1" pitchFamily="2" charset="-78"/>
                </a:rPr>
                <a:t>تقويم النتائج</a:t>
              </a:r>
              <a:endParaRPr lang="ar-SA" dirty="0">
                <a:cs typeface="mohammad bold art 1" pitchFamily="2" charset="-78"/>
              </a:endParaRPr>
            </a:p>
          </p:txBody>
        </p:sp>
      </p:grpSp>
      <p:pic>
        <p:nvPicPr>
          <p:cNvPr id="20" name="صورة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658429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39</a:t>
            </a:fld>
            <a:endParaRPr lang="en-US"/>
          </a:p>
        </p:txBody>
      </p:sp>
      <p:sp>
        <p:nvSpPr>
          <p:cNvPr id="13" name="عنوان 1"/>
          <p:cNvSpPr txBox="1">
            <a:spLocks/>
          </p:cNvSpPr>
          <p:nvPr/>
        </p:nvSpPr>
        <p:spPr bwMode="auto">
          <a:xfrm>
            <a:off x="4193958" y="458670"/>
            <a:ext cx="3474386"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a:ln w="11430"/>
                <a:solidFill>
                  <a:schemeClr val="accent6">
                    <a:lumMod val="50000"/>
                  </a:schemeClr>
                </a:solidFill>
                <a:effectLst>
                  <a:outerShdw blurRad="38100" dist="38100" dir="2700000" algn="tl">
                    <a:srgbClr val="000000">
                      <a:alpha val="43137"/>
                    </a:srgbClr>
                  </a:outerShdw>
                </a:effectLst>
                <a:latin typeface="Hacen Tunisia Bold" pitchFamily="2" charset="-78"/>
                <a:cs typeface="PT Bold Heading" pitchFamily="2" charset="-78"/>
              </a:rPr>
              <a:t>التعرف على المشكلة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5" name="مستطيل 4"/>
          <p:cNvSpPr/>
          <p:nvPr/>
        </p:nvSpPr>
        <p:spPr>
          <a:xfrm>
            <a:off x="971600" y="5589240"/>
            <a:ext cx="7200800" cy="600164"/>
          </a:xfrm>
          <a:prstGeom prst="rect">
            <a:avLst/>
          </a:prstGeom>
        </p:spPr>
        <p:txBody>
          <a:bodyPr wrap="square">
            <a:spAutoFit/>
          </a:bodyPr>
          <a:lstStyle/>
          <a:p>
            <a:pPr algn="ctr">
              <a:lnSpc>
                <a:spcPct val="150000"/>
              </a:lnSpc>
            </a:pPr>
            <a:r>
              <a:rPr lang="ar-SA" sz="2400" b="1" dirty="0">
                <a:solidFill>
                  <a:srgbClr val="008000"/>
                </a:solidFill>
                <a:cs typeface="PT Bold Heading" panose="02010400000000000000" pitchFamily="2" charset="-78"/>
              </a:rPr>
              <a:t>إن التفريق بين الحقائق و الانطباعات لا بد أن يكون سليماً .  </a:t>
            </a:r>
            <a:endParaRPr lang="en-US" sz="2400" b="1" dirty="0">
              <a:solidFill>
                <a:srgbClr val="008000"/>
              </a:solidFill>
              <a:cs typeface="PT Bold Heading" panose="02010400000000000000" pitchFamily="2" charset="-78"/>
            </a:endParaRPr>
          </a:p>
        </p:txBody>
      </p:sp>
      <p:graphicFrame>
        <p:nvGraphicFramePr>
          <p:cNvPr id="11" name="Group 48"/>
          <p:cNvGraphicFramePr>
            <a:graphicFrameLocks noGrp="1"/>
          </p:cNvGraphicFramePr>
          <p:nvPr>
            <p:extLst>
              <p:ext uri="{D42A27DB-BD31-4B8C-83A1-F6EECF244321}">
                <p14:modId xmlns:p14="http://schemas.microsoft.com/office/powerpoint/2010/main" val="2610090754"/>
              </p:ext>
            </p:extLst>
          </p:nvPr>
        </p:nvGraphicFramePr>
        <p:xfrm>
          <a:off x="500063" y="2175989"/>
          <a:ext cx="8229600" cy="3197227"/>
        </p:xfrm>
        <a:graphic>
          <a:graphicData uri="http://schemas.openxmlformats.org/drawingml/2006/table">
            <a:tbl>
              <a:tblPr rtl="1"/>
              <a:tblGrid>
                <a:gridCol w="1450975"/>
                <a:gridCol w="3389313"/>
                <a:gridCol w="3389312"/>
              </a:tblGrid>
              <a:tr h="639763">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rPr>
                        <a:t>ماذا ؟</a:t>
                      </a:r>
                      <a:endParaRPr kumimoji="0" lang="en-US"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ما هي المشكلة</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ماذا سيحدث </a:t>
                      </a:r>
                      <a:r>
                        <a:rPr kumimoji="0" lang="ar-SA" sz="2800" b="0" i="0" u="none" strike="noStrike" cap="none" normalizeH="0" baseline="0" dirty="0" err="1"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لولم</a:t>
                      </a:r>
                      <a:r>
                        <a:rPr kumimoji="0" lang="ar-SA"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 تحل</a:t>
                      </a: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63817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rPr>
                        <a:t>أين ؟</a:t>
                      </a:r>
                      <a:endParaRPr kumimoji="0" lang="en-US"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أين تحدث</a:t>
                      </a: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أين لا تحدث</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639763">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rPr>
                        <a:t>متى ؟</a:t>
                      </a:r>
                      <a:endParaRPr kumimoji="0" lang="en-US"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بدأت ومتى تحدث</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متى لا تحدث</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639763">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rPr>
                        <a:t>كيف ؟</a:t>
                      </a:r>
                      <a:endParaRPr kumimoji="0" lang="en-US"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كيف تحدث</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كيف لا تحدث</a:t>
                      </a:r>
                      <a:endParaRPr kumimoji="0" lang="en-US" sz="2800" b="0" i="0" u="none" strike="noStrike" cap="none" normalizeH="0" baseline="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639763">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rPr>
                        <a:t>من ؟</a:t>
                      </a:r>
                      <a:endParaRPr kumimoji="0" lang="en-US" sz="2800" b="0" i="0" u="none" strike="noStrike" cap="none" normalizeH="0" baseline="0" dirty="0" smtClean="0">
                        <a:ln>
                          <a:noFill/>
                        </a:ln>
                        <a:solidFill>
                          <a:schemeClr val="bg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مع من تحدث</a:t>
                      </a: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ar-SA"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rPr>
                        <a:t>مع من لا تحدث</a:t>
                      </a:r>
                      <a:endParaRPr kumimoji="0" lang="en-US" sz="2800" b="0" i="0" u="none" strike="noStrike" cap="none" normalizeH="0" baseline="0" dirty="0" smtClean="0">
                        <a:ln>
                          <a:noFill/>
                        </a:ln>
                        <a:solidFill>
                          <a:schemeClr val="tx1"/>
                        </a:solidFill>
                        <a:effectLst>
                          <a:outerShdw blurRad="38100" dist="38100" dir="2700000" algn="tl">
                            <a:srgbClr val="C0C0C0"/>
                          </a:outerShdw>
                        </a:effectLst>
                        <a:latin typeface="Tahoma" pitchFamily="34" charset="0"/>
                        <a:ea typeface="AL-Mohanad Bold" pitchFamily="2" charset="-78"/>
                        <a:cs typeface="AL-Mateen" pitchFamily="2" charset="-78"/>
                      </a:endParaRPr>
                    </a:p>
                  </a:txBody>
                  <a:tcP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12" name="Rectangle 49"/>
          <p:cNvSpPr>
            <a:spLocks noChangeArrowheads="1"/>
          </p:cNvSpPr>
          <p:nvPr/>
        </p:nvSpPr>
        <p:spPr bwMode="auto">
          <a:xfrm>
            <a:off x="4193958" y="1215109"/>
            <a:ext cx="4660807" cy="928687"/>
          </a:xfrm>
          <a:prstGeom prst="rect">
            <a:avLst/>
          </a:prstGeom>
          <a:noFill/>
          <a:ln w="9525">
            <a:noFill/>
            <a:miter lim="800000"/>
            <a:headEnd/>
            <a:tailEnd/>
          </a:ln>
          <a:effectLst/>
        </p:spPr>
        <p:txBody>
          <a:bodyPr anchor="ctr" anchorCtr="1"/>
          <a:lstStyle/>
          <a:p>
            <a:pPr algn="l" rtl="0">
              <a:defRPr/>
            </a:pPr>
            <a:r>
              <a:rPr lang="ar-SA" altLang="en-US" sz="2800" b="0" dirty="0" smtClean="0">
                <a:solidFill>
                  <a:srgbClr val="0000FF"/>
                </a:solidFill>
                <a:effectLst>
                  <a:outerShdw blurRad="38100" dist="38100" dir="2700000" algn="tl">
                    <a:srgbClr val="000000"/>
                  </a:outerShdw>
                </a:effectLst>
                <a:ea typeface="AL-Mohanad Bold"/>
                <a:cs typeface="AL-Gemah-Alhoda" pitchFamily="2" charset="-78"/>
              </a:rPr>
              <a:t>1- استخدام </a:t>
            </a:r>
            <a:r>
              <a:rPr lang="ar-SA" altLang="en-US" sz="2800" b="0" dirty="0">
                <a:solidFill>
                  <a:srgbClr val="0000FF"/>
                </a:solidFill>
                <a:effectLst>
                  <a:outerShdw blurRad="38100" dist="38100" dir="2700000" algn="tl">
                    <a:srgbClr val="000000"/>
                  </a:outerShdw>
                </a:effectLst>
                <a:ea typeface="AL-Mohanad Bold"/>
                <a:cs typeface="AL-Gemah-Alhoda" pitchFamily="2" charset="-78"/>
              </a:rPr>
              <a:t>أدوات الاستفهام الخمسة </a:t>
            </a:r>
            <a:endParaRPr lang="en-US" altLang="en-US" sz="3200" b="0" dirty="0">
              <a:solidFill>
                <a:srgbClr val="0000FF"/>
              </a:solidFill>
              <a:effectLst>
                <a:outerShdw blurRad="38100" dist="38100" dir="2700000" algn="tl">
                  <a:srgbClr val="000000"/>
                </a:outerShdw>
              </a:effectLst>
              <a:ea typeface="AL-Mohanad Bold"/>
              <a:cs typeface="AL-Gemah-Alhoda" pitchFamily="2" charset="-78"/>
            </a:endParaRPr>
          </a:p>
        </p:txBody>
      </p:sp>
      <p:pic>
        <p:nvPicPr>
          <p:cNvPr id="8" name="صورة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8894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ربع نص 1"/>
          <p:cNvSpPr txBox="1"/>
          <p:nvPr/>
        </p:nvSpPr>
        <p:spPr>
          <a:xfrm>
            <a:off x="2506372" y="833165"/>
            <a:ext cx="4131260" cy="461665"/>
          </a:xfrm>
          <a:prstGeom prst="rect">
            <a:avLst/>
          </a:prstGeom>
          <a:noFill/>
        </p:spPr>
        <p:txBody>
          <a:bodyPr wrap="none" rtlCol="1">
            <a:spAutoFit/>
          </a:bodyPr>
          <a:lstStyle/>
          <a:p>
            <a:pPr algn="ctr"/>
            <a:r>
              <a:rPr lang="ar-SA" sz="2400" dirty="0" smtClean="0">
                <a:cs typeface="Mudir MT" pitchFamily="2" charset="-78"/>
              </a:rPr>
              <a:t>معرفتك بما تستطيع تحقيقه من خلال:</a:t>
            </a:r>
            <a:endParaRPr lang="ar-SA" sz="2400" dirty="0">
              <a:cs typeface="Mudir MT" pitchFamily="2" charset="-78"/>
            </a:endParaRPr>
          </a:p>
        </p:txBody>
      </p:sp>
      <p:sp>
        <p:nvSpPr>
          <p:cNvPr id="8" name="مستطيل مستدير الزوايا 7"/>
          <p:cNvSpPr/>
          <p:nvPr/>
        </p:nvSpPr>
        <p:spPr>
          <a:xfrm>
            <a:off x="46918" y="1628800"/>
            <a:ext cx="9036496" cy="2185770"/>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8100000" scaled="1"/>
            <a:tileRec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p>
        </p:txBody>
      </p:sp>
      <p:sp>
        <p:nvSpPr>
          <p:cNvPr id="3" name="شكل بيضاوي 2"/>
          <p:cNvSpPr/>
          <p:nvPr/>
        </p:nvSpPr>
        <p:spPr>
          <a:xfrm>
            <a:off x="6948264" y="1749577"/>
            <a:ext cx="2016224" cy="1944216"/>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r>
              <a:rPr lang="ar-SA" sz="2000" dirty="0" smtClean="0">
                <a:cs typeface="Mudir MT" pitchFamily="2" charset="-78"/>
              </a:rPr>
              <a:t>قبولك لذاتك</a:t>
            </a:r>
            <a:endParaRPr lang="ar-SA" sz="2000" dirty="0">
              <a:cs typeface="Mudir MT" pitchFamily="2" charset="-78"/>
            </a:endParaRPr>
          </a:p>
        </p:txBody>
      </p:sp>
      <p:sp>
        <p:nvSpPr>
          <p:cNvPr id="4" name="شكل بيضاوي 3"/>
          <p:cNvSpPr/>
          <p:nvPr/>
        </p:nvSpPr>
        <p:spPr>
          <a:xfrm>
            <a:off x="107504" y="1741705"/>
            <a:ext cx="2016224" cy="1944216"/>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path path="circle">
              <a:fillToRect t="100000" r="100000"/>
            </a:path>
            <a:tileRect l="-100000" b="-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r>
              <a:rPr lang="ar-SA" sz="2000" dirty="0" smtClean="0">
                <a:cs typeface="Mudir MT" pitchFamily="2" charset="-78"/>
              </a:rPr>
              <a:t>إيمانك بقدراتك وقدرتك على اكتشافها وتطويرها</a:t>
            </a:r>
            <a:endParaRPr lang="ar-SA" sz="2000" dirty="0">
              <a:cs typeface="Mudir MT" pitchFamily="2" charset="-78"/>
            </a:endParaRPr>
          </a:p>
        </p:txBody>
      </p:sp>
      <p:sp>
        <p:nvSpPr>
          <p:cNvPr id="5" name="شكل بيضاوي 4"/>
          <p:cNvSpPr/>
          <p:nvPr/>
        </p:nvSpPr>
        <p:spPr>
          <a:xfrm>
            <a:off x="2397709" y="1749577"/>
            <a:ext cx="2016224" cy="1944216"/>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2000" dirty="0" smtClean="0">
                <a:cs typeface="Mudir MT" pitchFamily="2" charset="-78"/>
              </a:rPr>
              <a:t>قدرتك في التعامل مع الضغوطات</a:t>
            </a:r>
            <a:endParaRPr lang="ar-SA" sz="2000" dirty="0">
              <a:cs typeface="Mudir MT" pitchFamily="2" charset="-78"/>
            </a:endParaRPr>
          </a:p>
        </p:txBody>
      </p:sp>
      <p:sp>
        <p:nvSpPr>
          <p:cNvPr id="6" name="شكل بيضاوي 5"/>
          <p:cNvSpPr/>
          <p:nvPr/>
        </p:nvSpPr>
        <p:spPr>
          <a:xfrm>
            <a:off x="4716016" y="1724047"/>
            <a:ext cx="2016224" cy="1944216"/>
          </a:xfrm>
          <a:prstGeom prst="ellipse">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r>
              <a:rPr lang="ar-SA" sz="2000" dirty="0" smtClean="0">
                <a:cs typeface="Mudir MT" pitchFamily="2" charset="-78"/>
              </a:rPr>
              <a:t>مشاعرك تجاه حياتك ومدى رضاك عن دورك فيها</a:t>
            </a:r>
            <a:endParaRPr lang="ar-SA" sz="2000" dirty="0">
              <a:cs typeface="Mudir MT" pitchFamily="2" charset="-78"/>
            </a:endParaRPr>
          </a:p>
        </p:txBody>
      </p:sp>
      <p:sp>
        <p:nvSpPr>
          <p:cNvPr id="7" name="شكل بيضاوي 6"/>
          <p:cNvSpPr/>
          <p:nvPr/>
        </p:nvSpPr>
        <p:spPr>
          <a:xfrm>
            <a:off x="2879812" y="4589263"/>
            <a:ext cx="3384376" cy="1944216"/>
          </a:xfrm>
          <a:prstGeom prst="ellipse">
            <a:avLst/>
          </a:prstGeom>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400" dirty="0" smtClean="0">
                <a:solidFill>
                  <a:schemeClr val="tx1"/>
                </a:solidFill>
                <a:cs typeface="Mudir MT" pitchFamily="2" charset="-78"/>
              </a:rPr>
              <a:t>تقديرك لذاتك</a:t>
            </a:r>
            <a:endParaRPr lang="ar-SA" sz="2400" dirty="0">
              <a:solidFill>
                <a:schemeClr val="tx1"/>
              </a:solidFill>
              <a:cs typeface="Mudir MT" pitchFamily="2" charset="-78"/>
            </a:endParaRPr>
          </a:p>
        </p:txBody>
      </p:sp>
      <p:sp>
        <p:nvSpPr>
          <p:cNvPr id="9" name="سهم للأسفل 8"/>
          <p:cNvSpPr/>
          <p:nvPr/>
        </p:nvSpPr>
        <p:spPr>
          <a:xfrm>
            <a:off x="4329686" y="3823625"/>
            <a:ext cx="484632" cy="765638"/>
          </a:xfrm>
          <a:prstGeom prst="downArrow">
            <a:avLst/>
          </a:prstGeom>
          <a:ln w="57150">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ar-SA"/>
          </a:p>
        </p:txBody>
      </p:sp>
      <p:pic>
        <p:nvPicPr>
          <p:cNvPr id="10" name="صورة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21104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40</a:t>
            </a:fld>
            <a:endParaRPr lang="en-US"/>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8" name="جدول 7"/>
          <p:cNvGraphicFramePr>
            <a:graphicFrameLocks noGrp="1"/>
          </p:cNvGraphicFramePr>
          <p:nvPr>
            <p:extLst>
              <p:ext uri="{D42A27DB-BD31-4B8C-83A1-F6EECF244321}">
                <p14:modId xmlns:p14="http://schemas.microsoft.com/office/powerpoint/2010/main" val="380615493"/>
              </p:ext>
            </p:extLst>
          </p:nvPr>
        </p:nvGraphicFramePr>
        <p:xfrm>
          <a:off x="1043608" y="718077"/>
          <a:ext cx="5976664" cy="892093"/>
        </p:xfrm>
        <a:graphic>
          <a:graphicData uri="http://schemas.openxmlformats.org/drawingml/2006/table">
            <a:tbl>
              <a:tblPr firstRow="1" firstCol="1" bandRow="1">
                <a:tableStyleId>{74C1A8A3-306A-4EB7-A6B1-4F7E0EB9C5D6}</a:tableStyleId>
              </a:tblPr>
              <a:tblGrid>
                <a:gridCol w="1736501"/>
                <a:gridCol w="1218653"/>
                <a:gridCol w="1120919"/>
                <a:gridCol w="1900591"/>
              </a:tblGrid>
              <a:tr h="405496">
                <a:tc>
                  <a:txBody>
                    <a:bodyPr/>
                    <a:lstStyle/>
                    <a:p>
                      <a:pPr marL="0" algn="ctr" defTabSz="457200" rtl="1" eaLnBrk="1" latinLnBrk="0" hangingPunct="1">
                        <a:spcAft>
                          <a:spcPts val="0"/>
                        </a:spcAft>
                      </a:pP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486597">
                <a:tc gridSpan="4">
                  <a:txBody>
                    <a:bodyPr/>
                    <a:lstStyle/>
                    <a:p>
                      <a:pPr marL="0" algn="ctr" defTabSz="457200" rtl="1" eaLnBrk="1" latinLnBrk="0" hangingPunct="1">
                        <a:spcAft>
                          <a:spcPts val="0"/>
                        </a:spcAft>
                      </a:pPr>
                      <a:r>
                        <a:rPr lang="ar-SA" sz="2800" b="1" kern="1200" dirty="0" smtClean="0">
                          <a:solidFill>
                            <a:schemeClr val="tx1"/>
                          </a:solidFill>
                          <a:latin typeface="+mn-lt"/>
                          <a:ea typeface="+mn-ea"/>
                          <a:cs typeface="mohammad bold art 1" pitchFamily="2" charset="-78"/>
                        </a:rPr>
                        <a:t>تحليل أسباب المشكلة</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209676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عنصر نائب للمحتوى 2"/>
          <p:cNvSpPr>
            <a:spLocks noGrp="1"/>
          </p:cNvSpPr>
          <p:nvPr>
            <p:ph idx="1"/>
          </p:nvPr>
        </p:nvSpPr>
        <p:spPr>
          <a:xfrm>
            <a:off x="806450" y="2351931"/>
            <a:ext cx="8229600" cy="4389437"/>
          </a:xfrm>
        </p:spPr>
        <p:txBody>
          <a:bodyPr/>
          <a:lstStyle/>
          <a:p>
            <a:pPr>
              <a:lnSpc>
                <a:spcPct val="150000"/>
              </a:lnSpc>
              <a:buFont typeface="Wingdings" pitchFamily="2" charset="2"/>
              <a:buChar char="§"/>
            </a:pPr>
            <a:r>
              <a:rPr lang="ar-SA" sz="2800" dirty="0" smtClean="0">
                <a:cs typeface="AL-Mohanad Bold" pitchFamily="2" charset="-78"/>
              </a:rPr>
              <a:t>استبعد نقد الفكرة لمجرد ظهورها</a:t>
            </a:r>
          </a:p>
          <a:p>
            <a:pPr>
              <a:lnSpc>
                <a:spcPct val="150000"/>
              </a:lnSpc>
              <a:buFont typeface="Wingdings" pitchFamily="2" charset="2"/>
              <a:buChar char="§"/>
            </a:pPr>
            <a:r>
              <a:rPr lang="ar-SA" sz="2800" dirty="0" smtClean="0">
                <a:cs typeface="AL-Mohanad Bold" pitchFamily="2" charset="-78"/>
              </a:rPr>
              <a:t>عرض كل فكرة تخطر على الذهن</a:t>
            </a:r>
          </a:p>
          <a:p>
            <a:pPr>
              <a:lnSpc>
                <a:spcPct val="150000"/>
              </a:lnSpc>
              <a:buFont typeface="Wingdings" pitchFamily="2" charset="2"/>
              <a:buChar char="§"/>
            </a:pPr>
            <a:r>
              <a:rPr lang="ar-SA" sz="2800" dirty="0" smtClean="0">
                <a:cs typeface="AL-Mohanad Bold" pitchFamily="2" charset="-78"/>
              </a:rPr>
              <a:t>تشجيع أكبر عدد من الأفكار المتدفقة</a:t>
            </a:r>
          </a:p>
          <a:p>
            <a:pPr>
              <a:lnSpc>
                <a:spcPct val="150000"/>
              </a:lnSpc>
              <a:buFont typeface="Wingdings" pitchFamily="2" charset="2"/>
              <a:buChar char="§"/>
            </a:pPr>
            <a:r>
              <a:rPr lang="ar-SA" sz="2800" dirty="0" smtClean="0">
                <a:cs typeface="AL-Mohanad Bold" pitchFamily="2" charset="-78"/>
              </a:rPr>
              <a:t>إنشاء الروابط بين الأفكار بمختلف الطرق</a:t>
            </a:r>
          </a:p>
        </p:txBody>
      </p:sp>
      <p:pic>
        <p:nvPicPr>
          <p:cNvPr id="59398" name="Picture 7" descr="http://t3.gstatic.com/images?q=tbn:ANd9GcT5wAO7jL_lEYNlEF_9R6TPd5fEjU1SWVPAmUTwrfnO4ANdaTKRp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493367"/>
            <a:ext cx="24669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عنوان 1"/>
          <p:cNvSpPr txBox="1">
            <a:spLocks/>
          </p:cNvSpPr>
          <p:nvPr/>
        </p:nvSpPr>
        <p:spPr>
          <a:xfrm>
            <a:off x="609600" y="188640"/>
            <a:ext cx="8229600" cy="1111664"/>
          </a:xfrm>
          <a:prstGeom prst="rect">
            <a:avLst/>
          </a:prstGeom>
        </p:spPr>
        <p:txBody>
          <a:bodyPr vert="horz" lIns="91440" tIns="45720" rIns="91440" bIns="45720" rtlCol="0" anchor="ctr">
            <a:noAutofit/>
          </a:bodyPr>
          <a:lstStyle>
            <a:lvl1pPr algn="ctr" defTabSz="914400" rtl="1"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pPr fontAlgn="auto">
              <a:spcAft>
                <a:spcPts val="0"/>
              </a:spcAft>
            </a:pPr>
            <a:r>
              <a:rPr lang="ar-SA" sz="3200" dirty="0" smtClean="0">
                <a:cs typeface="PT Bold Heading" pitchFamily="2" charset="-78"/>
              </a:rPr>
              <a:t>2- باستخدام العصف الذهني</a:t>
            </a:r>
            <a:endParaRPr lang="ar-SA" sz="3200" dirty="0">
              <a:cs typeface="PT Bold Heading" pitchFamily="2" charset="-78"/>
            </a:endParaRPr>
          </a:p>
        </p:txBody>
      </p:sp>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
        <p:nvSpPr>
          <p:cNvPr id="3" name="عنصر نائب لرقم الشريحة 2"/>
          <p:cNvSpPr>
            <a:spLocks noGrp="1"/>
          </p:cNvSpPr>
          <p:nvPr>
            <p:ph type="sldNum" sz="quarter" idx="12"/>
          </p:nvPr>
        </p:nvSpPr>
        <p:spPr/>
        <p:txBody>
          <a:bodyPr/>
          <a:lstStyle/>
          <a:p>
            <a:fld id="{508345D3-4F8D-42E8-B86C-6F696FCBEA8C}" type="slidenum">
              <a:rPr lang="ar-SA" smtClean="0">
                <a:solidFill>
                  <a:srgbClr val="5B6973"/>
                </a:solidFill>
              </a:rPr>
              <a:pPr/>
              <a:t>41</a:t>
            </a:fld>
            <a:endParaRPr lang="ar-SA">
              <a:solidFill>
                <a:srgbClr val="5B6973"/>
              </a:solidFill>
            </a:endParaRPr>
          </a:p>
        </p:txBody>
      </p:sp>
    </p:spTree>
    <p:extLst>
      <p:ext uri="{BB962C8B-B14F-4D97-AF65-F5344CB8AC3E}">
        <p14:creationId xmlns:p14="http://schemas.microsoft.com/office/powerpoint/2010/main" val="163274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1"/>
          </p:nvPr>
        </p:nvSpPr>
        <p:spPr/>
        <p:txBody>
          <a:bodyPr/>
          <a:lstStyle/>
          <a:p>
            <a:pPr>
              <a:defRPr/>
            </a:pPr>
            <a:fld id="{436CDADE-00BF-4513-8A5C-411AE396B6DC}" type="slidenum">
              <a:rPr lang="en-US" smtClean="0">
                <a:solidFill>
                  <a:prstClr val="black">
                    <a:tint val="75000"/>
                  </a:prstClr>
                </a:solidFill>
              </a:rPr>
              <a:pPr>
                <a:defRPr/>
              </a:pPr>
              <a:t>42</a:t>
            </a:fld>
            <a:endParaRPr lang="en-US">
              <a:solidFill>
                <a:prstClr val="black">
                  <a:tint val="75000"/>
                </a:prstClr>
              </a:solidFill>
            </a:endParaRPr>
          </a:p>
        </p:txBody>
      </p:sp>
      <p:sp>
        <p:nvSpPr>
          <p:cNvPr id="13" name="عنوان 1"/>
          <p:cNvSpPr txBox="1">
            <a:spLocks/>
          </p:cNvSpPr>
          <p:nvPr/>
        </p:nvSpPr>
        <p:spPr bwMode="auto">
          <a:xfrm>
            <a:off x="4193958" y="458670"/>
            <a:ext cx="3402378"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2800" kern="10" dirty="0" smtClean="0">
                <a:ln w="11430"/>
                <a:solidFill>
                  <a:srgbClr val="D54773">
                    <a:lumMod val="50000"/>
                  </a:srgbClr>
                </a:solidFill>
                <a:effectLst>
                  <a:outerShdw blurRad="38100" dist="38100" dir="2700000" algn="tl">
                    <a:srgbClr val="000000">
                      <a:alpha val="43137"/>
                    </a:srgbClr>
                  </a:outerShdw>
                </a:effectLst>
                <a:latin typeface="Hacen Tunisia Bold" pitchFamily="2" charset="-78"/>
                <a:cs typeface="PT Bold Heading" pitchFamily="2" charset="-78"/>
              </a:rPr>
              <a:t>3- أسلوب </a:t>
            </a:r>
            <a:r>
              <a:rPr lang="ar-SA" sz="2800" kern="10" dirty="0">
                <a:ln w="11430"/>
                <a:solidFill>
                  <a:srgbClr val="D54773">
                    <a:lumMod val="50000"/>
                  </a:srgbClr>
                </a:solidFill>
                <a:effectLst>
                  <a:outerShdw blurRad="38100" dist="38100" dir="2700000" algn="tl">
                    <a:srgbClr val="000000">
                      <a:alpha val="43137"/>
                    </a:srgbClr>
                  </a:outerShdw>
                </a:effectLst>
                <a:latin typeface="Hacen Tunisia Bold" pitchFamily="2" charset="-78"/>
                <a:cs typeface="PT Bold Heading" pitchFamily="2" charset="-78"/>
              </a:rPr>
              <a:t>عظمة السمكة</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sp>
        <p:nvSpPr>
          <p:cNvPr id="6" name="Rectangle 3"/>
          <p:cNvSpPr>
            <a:spLocks noChangeArrowheads="1"/>
          </p:cNvSpPr>
          <p:nvPr/>
        </p:nvSpPr>
        <p:spPr bwMode="auto">
          <a:xfrm>
            <a:off x="7794739" y="4700663"/>
            <a:ext cx="13856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pic>
        <p:nvPicPr>
          <p:cNvPr id="2050" name="Picture 2" descr="http://www.sst5.com/images/402888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340768"/>
            <a:ext cx="7565978" cy="4600466"/>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653426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4294967295"/>
          </p:nvPr>
        </p:nvSpPr>
        <p:spPr>
          <a:xfrm>
            <a:off x="7932374" y="6569686"/>
            <a:ext cx="1056117" cy="270030"/>
          </a:xfrm>
          <a:prstGeom prst="rect">
            <a:avLst/>
          </a:prstGeom>
        </p:spPr>
        <p:txBody>
          <a:bodyPr/>
          <a:lstStyle/>
          <a:p>
            <a:pPr>
              <a:defRPr/>
            </a:pPr>
            <a:fld id="{436CDADE-00BF-4513-8A5C-411AE396B6DC}" type="slidenum">
              <a:rPr lang="en-US" smtClean="0"/>
              <a:pPr>
                <a:defRPr/>
              </a:pPr>
              <a:t>43</a:t>
            </a:fld>
            <a:endParaRPr lang="en-US"/>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8" name="جدول 7"/>
          <p:cNvGraphicFramePr>
            <a:graphicFrameLocks noGrp="1"/>
          </p:cNvGraphicFramePr>
          <p:nvPr>
            <p:extLst>
              <p:ext uri="{D42A27DB-BD31-4B8C-83A1-F6EECF244321}">
                <p14:modId xmlns:p14="http://schemas.microsoft.com/office/powerpoint/2010/main" val="1372321109"/>
              </p:ext>
            </p:extLst>
          </p:nvPr>
        </p:nvGraphicFramePr>
        <p:xfrm>
          <a:off x="1259632" y="782706"/>
          <a:ext cx="6120681" cy="846094"/>
        </p:xfrm>
        <a:graphic>
          <a:graphicData uri="http://schemas.openxmlformats.org/drawingml/2006/table">
            <a:tbl>
              <a:tblPr firstRow="1" firstCol="1" bandRow="1">
                <a:tableStyleId>{74C1A8A3-306A-4EB7-A6B1-4F7E0EB9C5D6}</a:tableStyleId>
              </a:tblPr>
              <a:tblGrid>
                <a:gridCol w="1778344"/>
                <a:gridCol w="1248018"/>
                <a:gridCol w="1147930"/>
                <a:gridCol w="1946389"/>
              </a:tblGrid>
              <a:tr h="384588">
                <a:tc>
                  <a:txBody>
                    <a:bodyPr/>
                    <a:lstStyle/>
                    <a:p>
                      <a:pPr marL="0" algn="ctr" defTabSz="457200" rtl="1" eaLnBrk="1" latinLnBrk="0" hangingPunct="1">
                        <a:spcAft>
                          <a:spcPts val="0"/>
                        </a:spcAft>
                      </a:pP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461506">
                <a:tc gridSpan="4">
                  <a:txBody>
                    <a:bodyPr/>
                    <a:lstStyle/>
                    <a:p>
                      <a:pPr marL="0" algn="ctr" defTabSz="457200" rtl="1" eaLnBrk="1" latinLnBrk="0" hangingPunct="1">
                        <a:spcAft>
                          <a:spcPts val="0"/>
                        </a:spcAft>
                      </a:pPr>
                      <a:r>
                        <a:rPr lang="ar-SA" sz="2800" b="1" kern="1200" dirty="0" smtClean="0">
                          <a:solidFill>
                            <a:schemeClr val="tx1"/>
                          </a:solidFill>
                          <a:latin typeface="+mn-lt"/>
                          <a:ea typeface="+mn-ea"/>
                          <a:cs typeface="mohammad bold art 1" pitchFamily="2" charset="-78"/>
                        </a:rPr>
                        <a:t>تحديد البديل الأنسب لحل المشكلة</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graphicFrame>
        <p:nvGraphicFramePr>
          <p:cNvPr id="2" name="جدول 1"/>
          <p:cNvGraphicFramePr>
            <a:graphicFrameLocks noGrp="1"/>
          </p:cNvGraphicFramePr>
          <p:nvPr>
            <p:extLst>
              <p:ext uri="{D42A27DB-BD31-4B8C-83A1-F6EECF244321}">
                <p14:modId xmlns:p14="http://schemas.microsoft.com/office/powerpoint/2010/main" val="4099028800"/>
              </p:ext>
            </p:extLst>
          </p:nvPr>
        </p:nvGraphicFramePr>
        <p:xfrm>
          <a:off x="467544" y="2192643"/>
          <a:ext cx="4436269" cy="3780042"/>
        </p:xfrm>
        <a:graphic>
          <a:graphicData uri="http://schemas.openxmlformats.org/drawingml/2006/table">
            <a:tbl>
              <a:tblPr rtl="1" firstRow="1" firstCol="1" lastRow="1" lastCol="1" bandRow="1" bandCol="1">
                <a:tableStyleId>{5A111915-BE36-4E01-A7E5-04B1672EAD32}</a:tableStyleId>
              </a:tblPr>
              <a:tblGrid>
                <a:gridCol w="375955"/>
                <a:gridCol w="1983163"/>
                <a:gridCol w="2077151"/>
              </a:tblGrid>
              <a:tr h="378042">
                <a:tc>
                  <a:txBody>
                    <a:bodyPr/>
                    <a:lstStyle/>
                    <a:p>
                      <a:pPr marL="0" algn="ctr" defTabSz="457189" rtl="1" eaLnBrk="1" latinLnBrk="0" hangingPunct="1">
                        <a:spcAft>
                          <a:spcPts val="0"/>
                        </a:spcAft>
                      </a:pPr>
                      <a:r>
                        <a:rPr lang="ar-SA" sz="900" b="0" kern="1200" dirty="0">
                          <a:solidFill>
                            <a:schemeClr val="bg1"/>
                          </a:solidFill>
                          <a:latin typeface="+mn-lt"/>
                          <a:ea typeface="+mn-ea"/>
                          <a:cs typeface="mohammad bold art 1" pitchFamily="2" charset="-78"/>
                        </a:rPr>
                        <a:t>البديل</a:t>
                      </a:r>
                      <a:endParaRPr lang="en-US" sz="900" b="0" kern="1200" dirty="0">
                        <a:solidFill>
                          <a:schemeClr val="bg1"/>
                        </a:solidFill>
                        <a:latin typeface="+mn-lt"/>
                        <a:ea typeface="+mn-ea"/>
                        <a:cs typeface="mohammad bold art 1" pitchFamily="2" charset="-78"/>
                      </a:endParaRPr>
                    </a:p>
                  </a:txBody>
                  <a:tcPr marL="44975" marR="44975" marT="0" marB="0" anchor="ctr"/>
                </a:tc>
                <a:tc>
                  <a:txBody>
                    <a:bodyPr/>
                    <a:lstStyle/>
                    <a:p>
                      <a:pPr marL="0" algn="ctr" defTabSz="457189" rtl="1" eaLnBrk="1" latinLnBrk="0" hangingPunct="1">
                        <a:spcAft>
                          <a:spcPts val="0"/>
                        </a:spcAft>
                      </a:pPr>
                      <a:r>
                        <a:rPr lang="ar-SA" sz="900" b="0" kern="1200" dirty="0">
                          <a:solidFill>
                            <a:schemeClr val="bg1"/>
                          </a:solidFill>
                          <a:latin typeface="+mn-lt"/>
                          <a:ea typeface="+mn-ea"/>
                          <a:cs typeface="mohammad bold art 1" pitchFamily="2" charset="-78"/>
                        </a:rPr>
                        <a:t>الايجابيات</a:t>
                      </a:r>
                      <a:endParaRPr lang="en-US" sz="900" b="0" kern="1200" dirty="0">
                        <a:solidFill>
                          <a:schemeClr val="bg1"/>
                        </a:solidFill>
                        <a:latin typeface="+mn-lt"/>
                        <a:ea typeface="+mn-ea"/>
                        <a:cs typeface="mohammad bold art 1" pitchFamily="2" charset="-78"/>
                      </a:endParaRPr>
                    </a:p>
                  </a:txBody>
                  <a:tcPr marL="44975" marR="44975" marT="0" marB="0" anchor="ctr"/>
                </a:tc>
                <a:tc>
                  <a:txBody>
                    <a:bodyPr/>
                    <a:lstStyle/>
                    <a:p>
                      <a:pPr marL="0" algn="ctr" defTabSz="457189" rtl="1" eaLnBrk="1" latinLnBrk="0" hangingPunct="1">
                        <a:spcAft>
                          <a:spcPts val="0"/>
                        </a:spcAft>
                      </a:pPr>
                      <a:r>
                        <a:rPr lang="ar-SA" sz="900" b="0" kern="1200" dirty="0">
                          <a:solidFill>
                            <a:schemeClr val="bg1"/>
                          </a:solidFill>
                          <a:latin typeface="+mn-lt"/>
                          <a:ea typeface="+mn-ea"/>
                          <a:cs typeface="mohammad bold art 1" pitchFamily="2" charset="-78"/>
                        </a:rPr>
                        <a:t>السلبيات</a:t>
                      </a:r>
                      <a:endParaRPr lang="en-US" sz="900" b="0" kern="1200" dirty="0">
                        <a:solidFill>
                          <a:schemeClr val="bg1"/>
                        </a:solidFill>
                        <a:latin typeface="+mn-lt"/>
                        <a:ea typeface="+mn-ea"/>
                        <a:cs typeface="mohammad bold art 1" pitchFamily="2" charset="-78"/>
                      </a:endParaRPr>
                    </a:p>
                  </a:txBody>
                  <a:tcPr marL="44975" marR="44975" marT="0" marB="0" anchor="ctr"/>
                </a:tc>
              </a:tr>
              <a:tr h="1134000">
                <a:tc>
                  <a:txBody>
                    <a:bodyPr/>
                    <a:lstStyle/>
                    <a:p>
                      <a:pPr marL="0" algn="ctr" defTabSz="457189" rtl="1" eaLnBrk="1" latinLnBrk="0" hangingPunct="1">
                        <a:lnSpc>
                          <a:spcPct val="150000"/>
                        </a:lnSpc>
                        <a:spcAft>
                          <a:spcPts val="0"/>
                        </a:spcAft>
                      </a:pPr>
                      <a:r>
                        <a:rPr lang="ar-SA" sz="900" b="0" kern="1200" dirty="0" smtClean="0">
                          <a:solidFill>
                            <a:schemeClr val="tx1"/>
                          </a:solidFill>
                          <a:latin typeface="+mn-lt"/>
                          <a:ea typeface="+mn-ea"/>
                          <a:cs typeface="mohammad bold art 1" pitchFamily="2" charset="-78"/>
                        </a:rPr>
                        <a:t>الأول </a:t>
                      </a:r>
                      <a:endParaRPr lang="en-US" sz="900" b="0" kern="1200" dirty="0">
                        <a:solidFill>
                          <a:schemeClr val="tx1"/>
                        </a:solidFill>
                        <a:latin typeface="+mn-lt"/>
                        <a:ea typeface="+mn-ea"/>
                        <a:cs typeface="mohammad bold art 1" pitchFamily="2" charset="-78"/>
                      </a:endParaRPr>
                    </a:p>
                  </a:txBody>
                  <a:tcPr marL="44975" marR="44975" marT="0" marB="0" anchor="ct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tc>
              </a:tr>
              <a:tr h="1134000">
                <a:tc>
                  <a:txBody>
                    <a:bodyPr/>
                    <a:lstStyle/>
                    <a:p>
                      <a:pPr marL="0" algn="ctr" defTabSz="457189" rtl="1" eaLnBrk="1" latinLnBrk="0" hangingPunct="1">
                        <a:lnSpc>
                          <a:spcPct val="150000"/>
                        </a:lnSpc>
                        <a:spcAft>
                          <a:spcPts val="0"/>
                        </a:spcAft>
                      </a:pPr>
                      <a:r>
                        <a:rPr lang="ar-SA" sz="900" b="0" kern="1200" dirty="0" smtClean="0">
                          <a:solidFill>
                            <a:schemeClr val="tx1"/>
                          </a:solidFill>
                          <a:latin typeface="+mn-lt"/>
                          <a:ea typeface="+mn-ea"/>
                          <a:cs typeface="mohammad bold art 1" pitchFamily="2" charset="-78"/>
                        </a:rPr>
                        <a:t>الثاني</a:t>
                      </a:r>
                      <a:endParaRPr lang="en-US" sz="900" b="0" kern="1200" dirty="0">
                        <a:solidFill>
                          <a:schemeClr val="tx1"/>
                        </a:solidFill>
                        <a:latin typeface="+mn-lt"/>
                        <a:ea typeface="+mn-ea"/>
                        <a:cs typeface="mohammad bold art 1" pitchFamily="2" charset="-78"/>
                      </a:endParaRPr>
                    </a:p>
                  </a:txBody>
                  <a:tcPr marL="44975" marR="44975" marT="0" marB="0" anchor="ctr">
                    <a:lnB w="12700" cap="flat" cmpd="sng" algn="ctr">
                      <a:solidFill>
                        <a:schemeClr val="accent5"/>
                      </a:solidFill>
                      <a:prstDash val="solid"/>
                      <a:round/>
                      <a:headEnd type="none" w="med" len="med"/>
                      <a:tailEnd type="none" w="med" len="med"/>
                    </a:lnB>
                  </a:tcP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lnB w="12700" cap="flat" cmpd="sng" algn="ctr">
                      <a:solidFill>
                        <a:schemeClr val="accent5"/>
                      </a:solidFill>
                      <a:prstDash val="solid"/>
                      <a:round/>
                      <a:headEnd type="none" w="med" len="med"/>
                      <a:tailEnd type="none" w="med" len="med"/>
                    </a:lnB>
                  </a:tcP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lnB w="12700" cap="flat" cmpd="sng" algn="ctr">
                      <a:solidFill>
                        <a:schemeClr val="accent5"/>
                      </a:solidFill>
                      <a:prstDash val="solid"/>
                      <a:round/>
                      <a:headEnd type="none" w="med" len="med"/>
                      <a:tailEnd type="none" w="med" len="med"/>
                    </a:lnB>
                  </a:tcPr>
                </a:tc>
              </a:tr>
              <a:tr h="1134000">
                <a:tc>
                  <a:txBody>
                    <a:bodyPr/>
                    <a:lstStyle/>
                    <a:p>
                      <a:pPr marL="0" algn="ctr" defTabSz="457189" rtl="1" eaLnBrk="1" latinLnBrk="0" hangingPunct="1">
                        <a:lnSpc>
                          <a:spcPct val="150000"/>
                        </a:lnSpc>
                        <a:spcAft>
                          <a:spcPts val="0"/>
                        </a:spcAft>
                      </a:pPr>
                      <a:r>
                        <a:rPr lang="ar-SA" sz="900" b="0" kern="1200" dirty="0" smtClean="0">
                          <a:solidFill>
                            <a:schemeClr val="tx1"/>
                          </a:solidFill>
                          <a:latin typeface="+mn-lt"/>
                          <a:ea typeface="+mn-ea"/>
                          <a:cs typeface="mohammad bold art 1" pitchFamily="2" charset="-78"/>
                        </a:rPr>
                        <a:t>الثالث</a:t>
                      </a:r>
                      <a:endParaRPr lang="en-US" sz="900" b="0" kern="1200" dirty="0">
                        <a:solidFill>
                          <a:schemeClr val="tx1"/>
                        </a:solidFill>
                        <a:latin typeface="+mn-lt"/>
                        <a:ea typeface="+mn-ea"/>
                        <a:cs typeface="mohammad bold art 1" pitchFamily="2" charset="-78"/>
                      </a:endParaRPr>
                    </a:p>
                  </a:txBody>
                  <a:tcPr marL="44975" marR="44975" marT="0" marB="0" anchor="ctr">
                    <a:lnT w="12700" cap="flat" cmpd="sng" algn="ctr">
                      <a:solidFill>
                        <a:schemeClr val="accent5"/>
                      </a:solidFill>
                      <a:prstDash val="solid"/>
                      <a:round/>
                      <a:headEnd type="none" w="med" len="med"/>
                      <a:tailEnd type="none" w="med" len="med"/>
                    </a:lnT>
                  </a:tcP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lnT w="12700" cap="flat" cmpd="sng" algn="ctr">
                      <a:solidFill>
                        <a:schemeClr val="accent5"/>
                      </a:solidFill>
                      <a:prstDash val="solid"/>
                      <a:round/>
                      <a:headEnd type="none" w="med" len="med"/>
                      <a:tailEnd type="none" w="med" len="med"/>
                    </a:lnT>
                  </a:tcPr>
                </a:tc>
                <a:tc>
                  <a:txBody>
                    <a:bodyPr/>
                    <a:lstStyle/>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endParaRPr>
                    </a:p>
                    <a:p>
                      <a:pPr algn="ctr" rtl="1">
                        <a:lnSpc>
                          <a:spcPct val="150000"/>
                        </a:lnSpc>
                        <a:spcAft>
                          <a:spcPts val="0"/>
                        </a:spcAft>
                      </a:pPr>
                      <a:r>
                        <a:rPr lang="ar-SA" sz="800" dirty="0">
                          <a:effectLst/>
                        </a:rPr>
                        <a:t>.......................................................</a:t>
                      </a:r>
                      <a:endParaRPr lang="en-US" sz="800" dirty="0">
                        <a:effectLst/>
                        <a:latin typeface="Times New Roman" panose="02020603050405020304" pitchFamily="18" charset="0"/>
                        <a:ea typeface="Times New Roman" panose="02020603050405020304" pitchFamily="18" charset="0"/>
                      </a:endParaRPr>
                    </a:p>
                  </a:txBody>
                  <a:tcPr marL="44975" marR="44975" marT="0" marB="0" anchor="ctr">
                    <a:lnT w="12700" cap="flat" cmpd="sng" algn="ctr">
                      <a:solidFill>
                        <a:schemeClr val="accent5"/>
                      </a:solidFill>
                      <a:prstDash val="solid"/>
                      <a:round/>
                      <a:headEnd type="none" w="med" len="med"/>
                      <a:tailEnd type="none" w="med" len="med"/>
                    </a:lnT>
                  </a:tcPr>
                </a:tc>
              </a:tr>
            </a:tbl>
          </a:graphicData>
        </a:graphic>
      </p:graphicFrame>
      <p:pic>
        <p:nvPicPr>
          <p:cNvPr id="7" name="صورة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27640461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sp>
        <p:nvSpPr>
          <p:cNvPr id="3" name="مستطيل 2"/>
          <p:cNvSpPr/>
          <p:nvPr/>
        </p:nvSpPr>
        <p:spPr>
          <a:xfrm>
            <a:off x="2701955" y="692696"/>
            <a:ext cx="3870176" cy="923330"/>
          </a:xfrm>
          <a:prstGeom prst="rect">
            <a:avLst/>
          </a:prstGeom>
        </p:spPr>
        <p:txBody>
          <a:bodyPr wrap="square">
            <a:spAutoFit/>
          </a:bodyPr>
          <a:lstStyle/>
          <a:p>
            <a:pPr lvl="0" algn="ctr">
              <a:spcAft>
                <a:spcPts val="0"/>
              </a:spcAft>
            </a:pPr>
            <a:r>
              <a:rPr lang="ar-SA" sz="5400" b="1" kern="10" dirty="0">
                <a:ln w="11430"/>
                <a:solidFill>
                  <a:srgbClr val="C00000"/>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شكراً </a:t>
            </a:r>
            <a:r>
              <a:rPr lang="ar-SA" sz="5400" b="1" kern="10" dirty="0" smtClean="0">
                <a:ln w="11430"/>
                <a:solidFill>
                  <a:srgbClr val="C00000"/>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لكم</a:t>
            </a:r>
            <a:endParaRPr lang="ar-SA" sz="5400" b="1" kern="10" dirty="0">
              <a:ln w="11430"/>
              <a:solidFill>
                <a:srgbClr val="C00000"/>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endParaRPr>
          </a:p>
        </p:txBody>
      </p:sp>
      <p:pic>
        <p:nvPicPr>
          <p:cNvPr id="4100" name="Picture 4" descr="http://www.outsource-force.com/blog/wp-content/uploads/2012/06/seo_questions_outsourcefor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734" y="1565005"/>
            <a:ext cx="4181511" cy="405188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555776" y="5662989"/>
            <a:ext cx="4289946" cy="646331"/>
          </a:xfrm>
          <a:prstGeom prst="rect">
            <a:avLst/>
          </a:prstGeom>
        </p:spPr>
        <p:txBody>
          <a:bodyPr wrap="square">
            <a:spAutoFit/>
          </a:bodyPr>
          <a:lstStyle/>
          <a:p>
            <a:pPr lvl="0" algn="ctr">
              <a:spcAft>
                <a:spcPts val="0"/>
              </a:spcAft>
            </a:pPr>
            <a:r>
              <a:rPr lang="ar-SA" sz="3600" b="1" dirty="0" smtClean="0">
                <a:ln w="12700">
                  <a:solidFill>
                    <a:schemeClr val="tx2">
                      <a:satMod val="155000"/>
                    </a:schemeClr>
                  </a:solidFill>
                  <a:prstDash val="solid"/>
                </a:ln>
                <a:solidFill>
                  <a:srgbClr val="3333FF"/>
                </a:solidFill>
                <a:effectLst>
                  <a:outerShdw blurRad="41275" dist="20320" dir="1800000" algn="tl" rotWithShape="0">
                    <a:srgbClr val="000000">
                      <a:alpha val="40000"/>
                    </a:srgbClr>
                  </a:outerShdw>
                </a:effectLst>
                <a:latin typeface="Traditional Arabic" pitchFamily="18" charset="-78"/>
                <a:cs typeface="mohammad bold art 1" pitchFamily="2" charset="-78"/>
              </a:rPr>
              <a:t>  الإجابة على الأسئلة </a:t>
            </a:r>
            <a:endParaRPr lang="ar-SA" sz="3600" b="1" dirty="0">
              <a:ln w="12700">
                <a:solidFill>
                  <a:schemeClr val="tx2">
                    <a:satMod val="155000"/>
                  </a:schemeClr>
                </a:solidFill>
                <a:prstDash val="solid"/>
              </a:ln>
              <a:solidFill>
                <a:srgbClr val="3333FF"/>
              </a:solidFill>
              <a:effectLst>
                <a:outerShdw blurRad="41275" dist="20320" dir="1800000" algn="tl" rotWithShape="0">
                  <a:srgbClr val="000000">
                    <a:alpha val="40000"/>
                  </a:srgbClr>
                </a:outerShdw>
              </a:effectLst>
              <a:latin typeface="Traditional Arabic" pitchFamily="18" charset="-78"/>
              <a:cs typeface="mohammad bold art 1" pitchFamily="2" charset="-78"/>
            </a:endParaRPr>
          </a:p>
        </p:txBody>
      </p:sp>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989905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مستطيل 13"/>
          <p:cNvSpPr/>
          <p:nvPr/>
        </p:nvSpPr>
        <p:spPr>
          <a:xfrm>
            <a:off x="4794381" y="1990950"/>
            <a:ext cx="3834426" cy="515526"/>
          </a:xfrm>
          <a:prstGeom prst="rect">
            <a:avLst/>
          </a:prstGeom>
        </p:spPr>
        <p:txBody>
          <a:bodyPr wrap="square">
            <a:spAutoFit/>
          </a:bodyPr>
          <a:lstStyle/>
          <a:p>
            <a:pPr lvl="0">
              <a:lnSpc>
                <a:spcPct val="150000"/>
              </a:lnSpc>
            </a:pPr>
            <a:r>
              <a:rPr lang="ar-SA" sz="1050" b="1" dirty="0">
                <a:solidFill>
                  <a:srgbClr val="C00000"/>
                </a:solidFill>
                <a:effectLst>
                  <a:outerShdw blurRad="38100" dist="38100" dir="2700000" algn="tl">
                    <a:srgbClr val="000000">
                      <a:alpha val="43137"/>
                    </a:srgbClr>
                  </a:outerShdw>
                </a:effectLst>
                <a:latin typeface="Traditional Arabic" pitchFamily="18" charset="-78"/>
                <a:cs typeface="Traditional Arabic" pitchFamily="18" charset="-78"/>
              </a:rPr>
              <a:t> </a:t>
            </a:r>
            <a:r>
              <a:rPr lang="ar-SA" sz="2000" b="1" u="sng" dirty="0">
                <a:solidFill>
                  <a:srgbClr val="C00000"/>
                </a:solidFill>
                <a:latin typeface="+mn-lt"/>
                <a:cs typeface="mohammad bold art 1" pitchFamily="2" charset="-78"/>
              </a:rPr>
              <a:t>عزيزي المشارك :</a:t>
            </a:r>
            <a:endParaRPr lang="en-US" sz="2000" b="1" u="sng" dirty="0">
              <a:solidFill>
                <a:srgbClr val="C00000"/>
              </a:solidFill>
              <a:latin typeface="+mn-lt"/>
              <a:cs typeface="mohammad bold art 1" pitchFamily="2" charset="-78"/>
            </a:endParaRPr>
          </a:p>
        </p:txBody>
      </p:sp>
      <p:sp>
        <p:nvSpPr>
          <p:cNvPr id="5" name="Rectangle 1"/>
          <p:cNvSpPr>
            <a:spLocks noChangeArrowheads="1"/>
          </p:cNvSpPr>
          <p:nvPr/>
        </p:nvSpPr>
        <p:spPr bwMode="auto">
          <a:xfrm>
            <a:off x="4283968" y="2643808"/>
            <a:ext cx="4200823" cy="253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ar-SA" sz="3200" b="1" dirty="0">
                <a:solidFill>
                  <a:srgbClr val="0070C0"/>
                </a:solidFill>
                <a:latin typeface="Traditional Arabic" pitchFamily="18" charset="-78"/>
                <a:cs typeface="mohammad bold art 1" pitchFamily="2" charset="-78"/>
              </a:rPr>
              <a:t>بالتعاون مع زملائك في المجموعة حدد أكبر عدد من </a:t>
            </a:r>
            <a:r>
              <a:rPr lang="ar-SA" sz="3200" b="1" dirty="0" smtClean="0">
                <a:solidFill>
                  <a:srgbClr val="0070C0"/>
                </a:solidFill>
                <a:latin typeface="Traditional Arabic" pitchFamily="18" charset="-78"/>
                <a:cs typeface="mohammad bold art 1" pitchFamily="2" charset="-78"/>
              </a:rPr>
              <a:t>المصادر والعوامل  </a:t>
            </a:r>
            <a:r>
              <a:rPr lang="ar-SA" sz="3200" b="1" dirty="0">
                <a:solidFill>
                  <a:srgbClr val="0070C0"/>
                </a:solidFill>
                <a:latin typeface="Traditional Arabic" pitchFamily="18" charset="-78"/>
                <a:cs typeface="mohammad bold art 1" pitchFamily="2" charset="-78"/>
              </a:rPr>
              <a:t>التي تسهم في بناء وعيك الذاتي.</a:t>
            </a:r>
            <a:endParaRPr lang="en-US" sz="3200" b="1" dirty="0">
              <a:solidFill>
                <a:srgbClr val="0070C0"/>
              </a:solidFill>
              <a:latin typeface="Traditional Arabic" pitchFamily="18" charset="-78"/>
              <a:cs typeface="mohammad bold art 1"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8" name="جدول 7"/>
          <p:cNvGraphicFramePr>
            <a:graphicFrameLocks noGrp="1"/>
          </p:cNvGraphicFramePr>
          <p:nvPr>
            <p:extLst>
              <p:ext uri="{D42A27DB-BD31-4B8C-83A1-F6EECF244321}">
                <p14:modId xmlns:p14="http://schemas.microsoft.com/office/powerpoint/2010/main" val="1705666475"/>
              </p:ext>
            </p:extLst>
          </p:nvPr>
        </p:nvGraphicFramePr>
        <p:xfrm>
          <a:off x="971599" y="620688"/>
          <a:ext cx="6048673" cy="1080120"/>
        </p:xfrm>
        <a:graphic>
          <a:graphicData uri="http://schemas.openxmlformats.org/drawingml/2006/table">
            <a:tbl>
              <a:tblPr firstRow="1" firstCol="1" bandRow="1">
                <a:tableStyleId>{74C1A8A3-306A-4EB7-A6B1-4F7E0EB9C5D6}</a:tableStyleId>
              </a:tblPr>
              <a:tblGrid>
                <a:gridCol w="1757423"/>
                <a:gridCol w="1233336"/>
                <a:gridCol w="1134424"/>
                <a:gridCol w="1923490"/>
              </a:tblGrid>
              <a:tr h="490964">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جماعي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( 3/1/1 )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589156">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أن يحدد المتدرب مصادر بناء الوعي الذاتي لدى الإنسان </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2050" name="Picture 2" descr="http://listdose.com/wp-content/uploads/2013/06/manage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643808"/>
            <a:ext cx="2972956" cy="2712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717761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4"/>
          <p:cNvSpPr>
            <a:spLocks noChangeArrowheads="1"/>
          </p:cNvSpPr>
          <p:nvPr/>
        </p:nvSpPr>
        <p:spPr bwMode="auto">
          <a:xfrm>
            <a:off x="2143176" y="550994"/>
            <a:ext cx="2288825" cy="2292651"/>
          </a:xfrm>
          <a:prstGeom prst="ellipse">
            <a:avLst/>
          </a:prstGeom>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lstStyle/>
          <a:p>
            <a:endParaRPr lang="ar-SA">
              <a:solidFill>
                <a:srgbClr val="FFC000"/>
              </a:solidFill>
            </a:endParaRPr>
          </a:p>
        </p:txBody>
      </p:sp>
      <p:sp>
        <p:nvSpPr>
          <p:cNvPr id="29" name="Oval 4"/>
          <p:cNvSpPr>
            <a:spLocks noChangeArrowheads="1"/>
          </p:cNvSpPr>
          <p:nvPr/>
        </p:nvSpPr>
        <p:spPr bwMode="auto">
          <a:xfrm>
            <a:off x="6184143" y="1522867"/>
            <a:ext cx="2288825" cy="2292651"/>
          </a:xfrm>
          <a:prstGeom prst="ellipse">
            <a:avLst/>
          </a:prstGeom>
          <a:solidFill>
            <a:srgbClr val="F6FBFC"/>
          </a:solidFill>
          <a:ln w="19050">
            <a:solidFill>
              <a:srgbClr val="000000"/>
            </a:solidFill>
            <a:round/>
            <a:headEnd/>
            <a:tailEnd/>
          </a:ln>
        </p:spPr>
        <p:txBody>
          <a:bodyPr/>
          <a:lstStyle/>
          <a:p>
            <a:endParaRPr lang="ar-SA" dirty="0">
              <a:solidFill>
                <a:prstClr val="black"/>
              </a:solidFill>
            </a:endParaRPr>
          </a:p>
        </p:txBody>
      </p:sp>
      <p:sp>
        <p:nvSpPr>
          <p:cNvPr id="31" name="Text Box 11"/>
          <p:cNvSpPr txBox="1">
            <a:spLocks noChangeArrowheads="1"/>
          </p:cNvSpPr>
          <p:nvPr/>
        </p:nvSpPr>
        <p:spPr bwMode="auto">
          <a:xfrm>
            <a:off x="2524352" y="1136973"/>
            <a:ext cx="1532171" cy="830997"/>
          </a:xfrm>
          <a:prstGeom prst="rect">
            <a:avLst/>
          </a:prstGeom>
          <a:noFill/>
          <a:ln w="9525">
            <a:noFill/>
            <a:miter lim="800000"/>
            <a:headEnd/>
            <a:tailEnd/>
          </a:ln>
        </p:spPr>
        <p:txBody>
          <a:bodyPr wrap="square">
            <a:spAutoFit/>
          </a:bodyPr>
          <a:lstStyle/>
          <a:p>
            <a:pPr algn="ctr" rtl="0" eaLnBrk="0" hangingPunct="0"/>
            <a:r>
              <a:rPr lang="en-US" sz="2400" b="1" dirty="0" smtClean="0">
                <a:solidFill>
                  <a:srgbClr val="800000"/>
                </a:solidFill>
              </a:rPr>
              <a:t> </a:t>
            </a:r>
            <a:r>
              <a:rPr lang="ar-SA" sz="2400" b="1" dirty="0" smtClean="0">
                <a:solidFill>
                  <a:srgbClr val="800000"/>
                </a:solidFill>
              </a:rPr>
              <a:t>الأحداث والمواقف </a:t>
            </a:r>
            <a:endParaRPr lang="en-US" altLang="en-US" sz="2400" b="1" dirty="0">
              <a:solidFill>
                <a:srgbClr val="800000"/>
              </a:solidFill>
              <a:latin typeface="Times New Roman" pitchFamily="18" charset="0"/>
            </a:endParaRPr>
          </a:p>
        </p:txBody>
      </p:sp>
      <p:sp>
        <p:nvSpPr>
          <p:cNvPr id="24" name="Oval 3"/>
          <p:cNvSpPr>
            <a:spLocks noChangeArrowheads="1"/>
          </p:cNvSpPr>
          <p:nvPr/>
        </p:nvSpPr>
        <p:spPr bwMode="auto">
          <a:xfrm>
            <a:off x="4208113" y="648858"/>
            <a:ext cx="2271854" cy="2292651"/>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ln w="19050">
            <a:solidFill>
              <a:srgbClr val="000000"/>
            </a:solidFill>
            <a:round/>
            <a:headEnd/>
            <a:tailEnd/>
          </a:ln>
        </p:spPr>
        <p:txBody>
          <a:bodyPr/>
          <a:lstStyle/>
          <a:p>
            <a:endParaRPr lang="ar-SA">
              <a:solidFill>
                <a:prstClr val="black"/>
              </a:solidFill>
            </a:endParaRPr>
          </a:p>
        </p:txBody>
      </p:sp>
      <p:sp>
        <p:nvSpPr>
          <p:cNvPr id="26" name="Text Box 10"/>
          <p:cNvSpPr txBox="1">
            <a:spLocks noChangeArrowheads="1"/>
          </p:cNvSpPr>
          <p:nvPr/>
        </p:nvSpPr>
        <p:spPr bwMode="auto">
          <a:xfrm>
            <a:off x="4816462" y="1075419"/>
            <a:ext cx="1251330" cy="954107"/>
          </a:xfrm>
          <a:prstGeom prst="rect">
            <a:avLst/>
          </a:prstGeom>
          <a:noFill/>
          <a:ln w="9525">
            <a:noFill/>
            <a:miter lim="800000"/>
            <a:headEnd/>
            <a:tailEnd/>
          </a:ln>
        </p:spPr>
        <p:txBody>
          <a:bodyPr wrap="square">
            <a:spAutoFit/>
          </a:bodyPr>
          <a:lstStyle/>
          <a:p>
            <a:pPr algn="ctr" rtl="0" eaLnBrk="0" hangingPunct="0"/>
            <a:r>
              <a:rPr lang="ar-SA" altLang="en-US" sz="2800" b="1" dirty="0" smtClean="0">
                <a:solidFill>
                  <a:srgbClr val="000066"/>
                </a:solidFill>
                <a:latin typeface="Times New Roman" pitchFamily="18" charset="0"/>
              </a:rPr>
              <a:t>أفكارك وقيمك</a:t>
            </a:r>
            <a:endParaRPr lang="en-US" altLang="en-US" sz="2800" b="1" dirty="0">
              <a:solidFill>
                <a:srgbClr val="000066"/>
              </a:solidFill>
              <a:latin typeface="Times New Roman" pitchFamily="18" charset="0"/>
            </a:endParaRPr>
          </a:p>
        </p:txBody>
      </p:sp>
      <p:sp>
        <p:nvSpPr>
          <p:cNvPr id="27" name="Text Box 11"/>
          <p:cNvSpPr txBox="1">
            <a:spLocks noChangeArrowheads="1"/>
          </p:cNvSpPr>
          <p:nvPr/>
        </p:nvSpPr>
        <p:spPr bwMode="auto">
          <a:xfrm>
            <a:off x="6500222" y="2302952"/>
            <a:ext cx="1656666" cy="523220"/>
          </a:xfrm>
          <a:prstGeom prst="rect">
            <a:avLst/>
          </a:prstGeom>
          <a:noFill/>
          <a:ln w="9525">
            <a:noFill/>
            <a:miter lim="800000"/>
            <a:headEnd/>
            <a:tailEnd/>
          </a:ln>
        </p:spPr>
        <p:txBody>
          <a:bodyPr wrap="square">
            <a:spAutoFit/>
          </a:bodyPr>
          <a:lstStyle/>
          <a:p>
            <a:pPr algn="ctr" rtl="0" eaLnBrk="0" hangingPunct="0"/>
            <a:r>
              <a:rPr lang="ar-SA" altLang="en-US" sz="2800" b="1" dirty="0" smtClean="0">
                <a:solidFill>
                  <a:srgbClr val="000066"/>
                </a:solidFill>
                <a:latin typeface="Times New Roman" pitchFamily="18" charset="0"/>
              </a:rPr>
              <a:t>دينك</a:t>
            </a:r>
            <a:endParaRPr lang="en-US" altLang="en-US" sz="2800" b="1" dirty="0">
              <a:solidFill>
                <a:srgbClr val="FFFF00"/>
              </a:solidFill>
              <a:latin typeface="Times New Roman" pitchFamily="18" charset="0"/>
            </a:endParaRPr>
          </a:p>
        </p:txBody>
      </p:sp>
      <p:sp>
        <p:nvSpPr>
          <p:cNvPr id="18" name="Oval 4"/>
          <p:cNvSpPr>
            <a:spLocks noChangeArrowheads="1"/>
          </p:cNvSpPr>
          <p:nvPr/>
        </p:nvSpPr>
        <p:spPr bwMode="auto">
          <a:xfrm>
            <a:off x="1147249" y="3311440"/>
            <a:ext cx="2288825" cy="2292651"/>
          </a:xfrm>
          <a:prstGeom prst="ellipse">
            <a:avLst/>
          </a:prstGeom>
          <a:solidFill>
            <a:schemeClr val="tx2">
              <a:lumMod val="20000"/>
              <a:lumOff val="80000"/>
            </a:schemeClr>
          </a:solidFill>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lstStyle/>
          <a:p>
            <a:endParaRPr lang="ar-SA">
              <a:solidFill>
                <a:srgbClr val="FFC000"/>
              </a:solidFill>
            </a:endParaRPr>
          </a:p>
        </p:txBody>
      </p:sp>
      <p:sp>
        <p:nvSpPr>
          <p:cNvPr id="19" name="Oval 4"/>
          <p:cNvSpPr>
            <a:spLocks noChangeArrowheads="1"/>
          </p:cNvSpPr>
          <p:nvPr/>
        </p:nvSpPr>
        <p:spPr bwMode="auto">
          <a:xfrm>
            <a:off x="5707928" y="3280664"/>
            <a:ext cx="2288825" cy="2292651"/>
          </a:xfrm>
          <a:prstGeom prst="ellipse">
            <a:avLst/>
          </a:prstGeom>
          <a:solidFill>
            <a:srgbClr val="CCFFFF"/>
          </a:solidFill>
          <a:ln w="19050">
            <a:solidFill>
              <a:srgbClr val="000000"/>
            </a:solidFill>
            <a:round/>
            <a:headEnd/>
            <a:tailEnd/>
          </a:ln>
        </p:spPr>
        <p:txBody>
          <a:bodyPr/>
          <a:lstStyle/>
          <a:p>
            <a:endParaRPr lang="ar-SA" dirty="0">
              <a:solidFill>
                <a:prstClr val="black"/>
              </a:solidFill>
            </a:endParaRPr>
          </a:p>
        </p:txBody>
      </p:sp>
      <p:sp>
        <p:nvSpPr>
          <p:cNvPr id="20" name="Text Box 11"/>
          <p:cNvSpPr txBox="1">
            <a:spLocks noChangeArrowheads="1"/>
          </p:cNvSpPr>
          <p:nvPr/>
        </p:nvSpPr>
        <p:spPr bwMode="auto">
          <a:xfrm>
            <a:off x="1525575" y="4149449"/>
            <a:ext cx="1532171" cy="461665"/>
          </a:xfrm>
          <a:prstGeom prst="rect">
            <a:avLst/>
          </a:prstGeom>
          <a:noFill/>
          <a:ln w="9525">
            <a:noFill/>
            <a:miter lim="800000"/>
            <a:headEnd/>
            <a:tailEnd/>
          </a:ln>
        </p:spPr>
        <p:txBody>
          <a:bodyPr wrap="square">
            <a:spAutoFit/>
          </a:bodyPr>
          <a:lstStyle/>
          <a:p>
            <a:pPr algn="ctr" rtl="0" eaLnBrk="0" hangingPunct="0"/>
            <a:r>
              <a:rPr lang="ar-SA" sz="2400" b="1" dirty="0" smtClean="0">
                <a:solidFill>
                  <a:srgbClr val="800000"/>
                </a:solidFill>
              </a:rPr>
              <a:t>مجتمعك</a:t>
            </a:r>
            <a:endParaRPr lang="en-US" altLang="en-US" sz="2400" b="1" dirty="0">
              <a:solidFill>
                <a:srgbClr val="800000"/>
              </a:solidFill>
              <a:latin typeface="Times New Roman" pitchFamily="18" charset="0"/>
            </a:endParaRPr>
          </a:p>
        </p:txBody>
      </p:sp>
      <p:sp>
        <p:nvSpPr>
          <p:cNvPr id="21" name="Oval 3"/>
          <p:cNvSpPr>
            <a:spLocks noChangeArrowheads="1"/>
          </p:cNvSpPr>
          <p:nvPr/>
        </p:nvSpPr>
        <p:spPr bwMode="auto">
          <a:xfrm>
            <a:off x="3436074" y="3280664"/>
            <a:ext cx="2271854" cy="2292651"/>
          </a:xfrm>
          <a:prstGeom prst="ellipse">
            <a:avLst/>
          </a:prstGeom>
          <a:solidFill>
            <a:schemeClr val="accent2">
              <a:lumMod val="40000"/>
              <a:lumOff val="60000"/>
            </a:schemeClr>
          </a:solidFill>
          <a:ln w="19050">
            <a:solidFill>
              <a:srgbClr val="000000"/>
            </a:solidFill>
            <a:round/>
            <a:headEnd/>
            <a:tailEnd/>
          </a:ln>
        </p:spPr>
        <p:txBody>
          <a:bodyPr/>
          <a:lstStyle/>
          <a:p>
            <a:endParaRPr lang="ar-SA">
              <a:solidFill>
                <a:prstClr val="black"/>
              </a:solidFill>
            </a:endParaRPr>
          </a:p>
        </p:txBody>
      </p:sp>
      <p:sp>
        <p:nvSpPr>
          <p:cNvPr id="62468" name="Oval 4"/>
          <p:cNvSpPr>
            <a:spLocks noChangeArrowheads="1"/>
          </p:cNvSpPr>
          <p:nvPr/>
        </p:nvSpPr>
        <p:spPr bwMode="auto">
          <a:xfrm>
            <a:off x="2524352" y="2128536"/>
            <a:ext cx="4071966" cy="2045559"/>
          </a:xfrm>
          <a:prstGeom prst="ellipse">
            <a:avLst/>
          </a:prstGeom>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a:lstStyle/>
          <a:p>
            <a:endParaRPr lang="ar-SA">
              <a:solidFill>
                <a:prstClr val="black"/>
              </a:solidFill>
            </a:endParaRPr>
          </a:p>
        </p:txBody>
      </p:sp>
      <p:sp>
        <p:nvSpPr>
          <p:cNvPr id="22" name="Text Box 10"/>
          <p:cNvSpPr txBox="1">
            <a:spLocks noChangeArrowheads="1"/>
          </p:cNvSpPr>
          <p:nvPr/>
        </p:nvSpPr>
        <p:spPr bwMode="auto">
          <a:xfrm>
            <a:off x="3960387" y="4611114"/>
            <a:ext cx="1251330" cy="523220"/>
          </a:xfrm>
          <a:prstGeom prst="rect">
            <a:avLst/>
          </a:prstGeom>
          <a:noFill/>
          <a:ln w="9525">
            <a:noFill/>
            <a:miter lim="800000"/>
            <a:headEnd/>
            <a:tailEnd/>
          </a:ln>
        </p:spPr>
        <p:txBody>
          <a:bodyPr wrap="square">
            <a:spAutoFit/>
          </a:bodyPr>
          <a:lstStyle/>
          <a:p>
            <a:pPr algn="ctr" rtl="0" eaLnBrk="0" hangingPunct="0"/>
            <a:r>
              <a:rPr lang="ar-SA" altLang="en-US" sz="2800" b="1" dirty="0" smtClean="0">
                <a:solidFill>
                  <a:srgbClr val="000066"/>
                </a:solidFill>
                <a:latin typeface="Times New Roman" pitchFamily="18" charset="0"/>
              </a:rPr>
              <a:t>أسرتك</a:t>
            </a:r>
            <a:endParaRPr lang="en-US" altLang="en-US" sz="2800" b="1" dirty="0">
              <a:solidFill>
                <a:srgbClr val="000066"/>
              </a:solidFill>
              <a:latin typeface="Times New Roman" pitchFamily="18" charset="0"/>
            </a:endParaRPr>
          </a:p>
        </p:txBody>
      </p:sp>
      <p:sp>
        <p:nvSpPr>
          <p:cNvPr id="15" name="Text Box 10"/>
          <p:cNvSpPr txBox="1">
            <a:spLocks noChangeArrowheads="1"/>
          </p:cNvSpPr>
          <p:nvPr/>
        </p:nvSpPr>
        <p:spPr bwMode="auto">
          <a:xfrm>
            <a:off x="3533867" y="2677434"/>
            <a:ext cx="2000453" cy="830997"/>
          </a:xfrm>
          <a:prstGeom prst="rect">
            <a:avLst/>
          </a:prstGeom>
          <a:noFill/>
          <a:ln w="9525">
            <a:noFill/>
            <a:miter lim="800000"/>
            <a:headEnd/>
            <a:tailEnd/>
          </a:ln>
        </p:spPr>
        <p:txBody>
          <a:bodyPr wrap="square">
            <a:spAutoFit/>
          </a:bodyPr>
          <a:lstStyle/>
          <a:p>
            <a:pPr algn="ctr" rtl="0" eaLnBrk="0" hangingPunct="0"/>
            <a:r>
              <a:rPr lang="ar-SA" altLang="en-US" sz="2400" b="1" dirty="0" smtClean="0">
                <a:solidFill>
                  <a:srgbClr val="000066"/>
                </a:solidFill>
                <a:latin typeface="Times New Roman" pitchFamily="18" charset="0"/>
                <a:cs typeface="mohammad bold art 1" pitchFamily="2" charset="-78"/>
              </a:rPr>
              <a:t>مصادر أبني من خلالها وعيي الذاتي</a:t>
            </a:r>
            <a:endParaRPr lang="en-US" altLang="en-US" sz="2400" b="1" dirty="0">
              <a:solidFill>
                <a:srgbClr val="000066"/>
              </a:solidFill>
              <a:latin typeface="Times New Roman" pitchFamily="18" charset="0"/>
              <a:cs typeface="mohammad bold art 1" pitchFamily="2" charset="-78"/>
            </a:endParaRPr>
          </a:p>
        </p:txBody>
      </p:sp>
      <p:sp>
        <p:nvSpPr>
          <p:cNvPr id="23" name="Text Box 11"/>
          <p:cNvSpPr txBox="1">
            <a:spLocks noChangeArrowheads="1"/>
          </p:cNvSpPr>
          <p:nvPr/>
        </p:nvSpPr>
        <p:spPr bwMode="auto">
          <a:xfrm>
            <a:off x="6024007" y="4149449"/>
            <a:ext cx="1656666" cy="523220"/>
          </a:xfrm>
          <a:prstGeom prst="rect">
            <a:avLst/>
          </a:prstGeom>
          <a:noFill/>
          <a:ln w="9525">
            <a:noFill/>
            <a:miter lim="800000"/>
            <a:headEnd/>
            <a:tailEnd/>
          </a:ln>
        </p:spPr>
        <p:txBody>
          <a:bodyPr wrap="square">
            <a:spAutoFit/>
          </a:bodyPr>
          <a:lstStyle/>
          <a:p>
            <a:pPr algn="ctr" rtl="0" eaLnBrk="0" hangingPunct="0"/>
            <a:r>
              <a:rPr lang="ar-SA" altLang="en-US" sz="2800" b="1" dirty="0" smtClean="0">
                <a:solidFill>
                  <a:srgbClr val="000066"/>
                </a:solidFill>
                <a:latin typeface="Times New Roman" pitchFamily="18" charset="0"/>
              </a:rPr>
              <a:t>ذاتك</a:t>
            </a:r>
            <a:endParaRPr lang="en-US" altLang="en-US" sz="2800" b="1" dirty="0">
              <a:solidFill>
                <a:srgbClr val="FFFF00"/>
              </a:solidFill>
              <a:latin typeface="Times New Roman" pitchFamily="18" charset="0"/>
            </a:endParaRPr>
          </a:p>
        </p:txBody>
      </p:sp>
      <p:sp>
        <p:nvSpPr>
          <p:cNvPr id="32" name="Text Box 10"/>
          <p:cNvSpPr txBox="1">
            <a:spLocks noChangeArrowheads="1"/>
          </p:cNvSpPr>
          <p:nvPr/>
        </p:nvSpPr>
        <p:spPr bwMode="auto">
          <a:xfrm>
            <a:off x="1525574" y="5907246"/>
            <a:ext cx="6017041" cy="46166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rtl="0" eaLnBrk="0" hangingPunct="0"/>
            <a:r>
              <a:rPr lang="ar-SA" altLang="en-US" sz="2400" b="1" dirty="0" smtClean="0">
                <a:solidFill>
                  <a:srgbClr val="000066"/>
                </a:solidFill>
                <a:latin typeface="Times New Roman" pitchFamily="18" charset="0"/>
                <a:cs typeface="mohammad bold art 1" pitchFamily="2" charset="-78"/>
              </a:rPr>
              <a:t>وجميعها تؤثر في بناء الوعي لديك إيجابا أو سلبا..</a:t>
            </a:r>
            <a:endParaRPr lang="en-US" altLang="en-US" sz="2400" b="1" dirty="0">
              <a:solidFill>
                <a:srgbClr val="000066"/>
              </a:solidFill>
              <a:latin typeface="Times New Roman" pitchFamily="18" charset="0"/>
              <a:cs typeface="mohammad bold art 1" pitchFamily="2" charset="-78"/>
            </a:endParaRPr>
          </a:p>
        </p:txBody>
      </p:sp>
      <p:sp>
        <p:nvSpPr>
          <p:cNvPr id="17" name="Oval 4"/>
          <p:cNvSpPr>
            <a:spLocks noChangeArrowheads="1"/>
          </p:cNvSpPr>
          <p:nvPr/>
        </p:nvSpPr>
        <p:spPr bwMode="auto">
          <a:xfrm>
            <a:off x="381161" y="1521255"/>
            <a:ext cx="2288825" cy="2292651"/>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19050">
            <a:solidFill>
              <a:srgbClr val="000000"/>
            </a:solidFill>
            <a:round/>
            <a:headEnd/>
            <a:tailEnd/>
          </a:ln>
        </p:spPr>
        <p:txBody>
          <a:bodyPr/>
          <a:lstStyle/>
          <a:p>
            <a:endParaRPr lang="ar-SA" dirty="0">
              <a:solidFill>
                <a:prstClr val="black"/>
              </a:solidFill>
            </a:endParaRPr>
          </a:p>
        </p:txBody>
      </p:sp>
      <p:sp>
        <p:nvSpPr>
          <p:cNvPr id="28" name="Text Box 11"/>
          <p:cNvSpPr txBox="1">
            <a:spLocks noChangeArrowheads="1"/>
          </p:cNvSpPr>
          <p:nvPr/>
        </p:nvSpPr>
        <p:spPr bwMode="auto">
          <a:xfrm>
            <a:off x="770252" y="1882750"/>
            <a:ext cx="1532171" cy="1569660"/>
          </a:xfrm>
          <a:prstGeom prst="rect">
            <a:avLst/>
          </a:prstGeom>
          <a:noFill/>
          <a:ln w="9525">
            <a:noFill/>
            <a:miter lim="800000"/>
            <a:headEnd/>
            <a:tailEnd/>
          </a:ln>
        </p:spPr>
        <p:txBody>
          <a:bodyPr wrap="square">
            <a:spAutoFit/>
          </a:bodyPr>
          <a:lstStyle/>
          <a:p>
            <a:pPr algn="ctr" rtl="0" eaLnBrk="0" hangingPunct="0"/>
            <a:r>
              <a:rPr lang="en-US" sz="2400" b="1" dirty="0" smtClean="0">
                <a:solidFill>
                  <a:srgbClr val="800000"/>
                </a:solidFill>
              </a:rPr>
              <a:t> </a:t>
            </a:r>
            <a:r>
              <a:rPr lang="ar-SA" sz="2400" b="1" dirty="0" smtClean="0">
                <a:solidFill>
                  <a:srgbClr val="800000"/>
                </a:solidFill>
              </a:rPr>
              <a:t>الإعلام المقروء والمسموع والمشاهد</a:t>
            </a:r>
            <a:endParaRPr lang="en-US" altLang="en-US" sz="2400" b="1" dirty="0">
              <a:solidFill>
                <a:srgbClr val="800000"/>
              </a:solidFill>
              <a:latin typeface="Times New Roman" pitchFamily="18" charset="0"/>
            </a:endParaRPr>
          </a:p>
        </p:txBody>
      </p:sp>
      <p:pic>
        <p:nvPicPr>
          <p:cNvPr id="30" name="Picture 4" descr="http://www.afifnews.com/mimages/14409138346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55231"/>
            <a:ext cx="936104" cy="628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عنصر نائب لرقم الشريحة 2"/>
          <p:cNvSpPr>
            <a:spLocks noGrp="1"/>
          </p:cNvSpPr>
          <p:nvPr>
            <p:ph type="sldNum" sz="quarter" idx="12"/>
          </p:nvPr>
        </p:nvSpPr>
        <p:spPr/>
        <p:txBody>
          <a:bodyPr/>
          <a:lstStyle/>
          <a:p>
            <a:fld id="{5DEEB26F-F0DD-4B82-9C7C-04EF758E0184}" type="slidenum">
              <a:rPr lang="ar-SA" smtClean="0"/>
              <a:pPr/>
              <a:t>6</a:t>
            </a:fld>
            <a:endParaRPr lang="en-US"/>
          </a:p>
        </p:txBody>
      </p:sp>
    </p:spTree>
    <p:extLst>
      <p:ext uri="{BB962C8B-B14F-4D97-AF65-F5344CB8AC3E}">
        <p14:creationId xmlns:p14="http://schemas.microsoft.com/office/powerpoint/2010/main" val="1234177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additive="base">
                                        <p:cTn id="7" dur="500" fill="hold"/>
                                        <p:tgtEl>
                                          <p:spTgt spid="62468"/>
                                        </p:tgtEl>
                                        <p:attrNameLst>
                                          <p:attrName>ppt_x</p:attrName>
                                        </p:attrNameLst>
                                      </p:cBhvr>
                                      <p:tavLst>
                                        <p:tav tm="0">
                                          <p:val>
                                            <p:strVal val="1+#ppt_w/2"/>
                                          </p:val>
                                        </p:tav>
                                        <p:tav tm="100000">
                                          <p:val>
                                            <p:strVal val="#ppt_x"/>
                                          </p:val>
                                        </p:tav>
                                      </p:tavLst>
                                    </p:anim>
                                    <p:anim calcmode="lin" valueType="num">
                                      <p:cBhvr additive="base">
                                        <p:cTn id="8"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1+#ppt_w/2"/>
                                          </p:val>
                                        </p:tav>
                                        <p:tav tm="100000">
                                          <p:val>
                                            <p:strVal val="#ppt_x"/>
                                          </p:val>
                                        </p:tav>
                                      </p:tavLst>
                                    </p:anim>
                                    <p:anim calcmode="lin" valueType="num">
                                      <p:cBhvr additive="base">
                                        <p:cTn id="4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0-#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1+#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1+#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1+#ppt_w/2"/>
                                          </p:val>
                                        </p:tav>
                                        <p:tav tm="100000">
                                          <p:val>
                                            <p:strVal val="#ppt_x"/>
                                          </p:val>
                                        </p:tav>
                                      </p:tavLst>
                                    </p:anim>
                                    <p:anim calcmode="lin" valueType="num">
                                      <p:cBhvr additive="base">
                                        <p:cTn id="8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1+#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1+#ppt_w/2"/>
                                          </p:val>
                                        </p:tav>
                                        <p:tav tm="100000">
                                          <p:val>
                                            <p:strVal val="#ppt_x"/>
                                          </p:val>
                                        </p:tav>
                                      </p:tavLst>
                                    </p:anim>
                                    <p:anim calcmode="lin" valueType="num">
                                      <p:cBhvr additive="base">
                                        <p:cTn id="9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1+#ppt_w/2"/>
                                          </p:val>
                                        </p:tav>
                                        <p:tav tm="100000">
                                          <p:val>
                                            <p:strVal val="#ppt_x"/>
                                          </p:val>
                                        </p:tav>
                                      </p:tavLst>
                                    </p:anim>
                                    <p:anim calcmode="lin" valueType="num">
                                      <p:cBhvr additive="base">
                                        <p:cTn id="104"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1" grpId="0" autoUpdateAnimBg="0"/>
      <p:bldP spid="24" grpId="0" animBg="1"/>
      <p:bldP spid="26" grpId="0" autoUpdateAnimBg="0"/>
      <p:bldP spid="27" grpId="0" autoUpdateAnimBg="0"/>
      <p:bldP spid="18" grpId="0" animBg="1"/>
      <p:bldP spid="19" grpId="0" animBg="1"/>
      <p:bldP spid="20" grpId="0" autoUpdateAnimBg="0"/>
      <p:bldP spid="21" grpId="0" animBg="1"/>
      <p:bldP spid="62468" grpId="0" animBg="1"/>
      <p:bldP spid="22" grpId="0" autoUpdateAnimBg="0"/>
      <p:bldP spid="15" grpId="0" autoUpdateAnimBg="0"/>
      <p:bldP spid="23" grpId="0" autoUpdateAnimBg="0"/>
      <p:bldP spid="32" grpId="0" animBg="1" autoUpdateAnimBg="0"/>
      <p:bldP spid="17" grpId="0" animBg="1"/>
      <p:bldP spid="2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مستطيل 13"/>
          <p:cNvSpPr/>
          <p:nvPr/>
        </p:nvSpPr>
        <p:spPr>
          <a:xfrm>
            <a:off x="4878034" y="1907844"/>
            <a:ext cx="3834426" cy="515526"/>
          </a:xfrm>
          <a:prstGeom prst="rect">
            <a:avLst/>
          </a:prstGeom>
        </p:spPr>
        <p:txBody>
          <a:bodyPr wrap="square">
            <a:spAutoFit/>
          </a:bodyPr>
          <a:lstStyle/>
          <a:p>
            <a:pPr lvl="0">
              <a:lnSpc>
                <a:spcPct val="150000"/>
              </a:lnSpc>
            </a:pPr>
            <a:r>
              <a:rPr lang="ar-SA" sz="1050" b="1" dirty="0">
                <a:solidFill>
                  <a:srgbClr val="C00000"/>
                </a:solidFill>
                <a:effectLst>
                  <a:outerShdw blurRad="38100" dist="38100" dir="2700000" algn="tl">
                    <a:srgbClr val="000000">
                      <a:alpha val="43137"/>
                    </a:srgbClr>
                  </a:outerShdw>
                </a:effectLst>
                <a:latin typeface="Traditional Arabic" pitchFamily="18" charset="-78"/>
                <a:cs typeface="Traditional Arabic" pitchFamily="18" charset="-78"/>
              </a:rPr>
              <a:t> </a:t>
            </a:r>
            <a:r>
              <a:rPr lang="ar-SA" sz="2000" b="1" u="sng" dirty="0">
                <a:solidFill>
                  <a:srgbClr val="C00000"/>
                </a:solidFill>
                <a:latin typeface="+mn-lt"/>
                <a:cs typeface="mohammad bold art 1" pitchFamily="2" charset="-78"/>
              </a:rPr>
              <a:t>عزيزي المشارك :</a:t>
            </a:r>
            <a:endParaRPr lang="en-US" sz="2000" b="1" u="sng" dirty="0">
              <a:solidFill>
                <a:srgbClr val="C00000"/>
              </a:solidFill>
              <a:latin typeface="+mn-lt"/>
              <a:cs typeface="mohammad bold art 1" pitchFamily="2" charset="-78"/>
            </a:endParaRPr>
          </a:p>
        </p:txBody>
      </p:sp>
      <p:sp>
        <p:nvSpPr>
          <p:cNvPr id="5" name="Rectangle 1"/>
          <p:cNvSpPr>
            <a:spLocks noChangeArrowheads="1"/>
          </p:cNvSpPr>
          <p:nvPr/>
        </p:nvSpPr>
        <p:spPr bwMode="auto">
          <a:xfrm>
            <a:off x="4139952" y="2626459"/>
            <a:ext cx="4397216" cy="33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ar-SA" sz="2400" b="1" dirty="0">
                <a:solidFill>
                  <a:srgbClr val="0070C0"/>
                </a:solidFill>
                <a:latin typeface="Traditional Arabic" pitchFamily="18" charset="-78"/>
                <a:cs typeface="mohammad bold art 1" pitchFamily="2" charset="-78"/>
              </a:rPr>
              <a:t>اكتب كل ما تعرفه عن ذاتك من خلال ما يلي:</a:t>
            </a:r>
            <a:endParaRPr lang="en-US" sz="2400" b="1" dirty="0">
              <a:solidFill>
                <a:srgbClr val="0070C0"/>
              </a:solidFill>
              <a:latin typeface="Traditional Arabic" pitchFamily="18" charset="-78"/>
              <a:cs typeface="mohammad bold art 1" pitchFamily="2" charset="-78"/>
            </a:endParaRPr>
          </a:p>
          <a:p>
            <a:pPr algn="just"/>
            <a:r>
              <a:rPr lang="ar-SA" sz="2400" b="1" dirty="0">
                <a:solidFill>
                  <a:srgbClr val="0070C0"/>
                </a:solidFill>
                <a:latin typeface="Traditional Arabic" pitchFamily="18" charset="-78"/>
                <a:cs typeface="mohammad bold art 1" pitchFamily="2" charset="-78"/>
              </a:rPr>
              <a:t>حدد الجوانب المشرقة والمظلمة في شخصيتك " أهم </a:t>
            </a:r>
            <a:r>
              <a:rPr lang="ar-SA" sz="2400" b="1" dirty="0" err="1" smtClean="0">
                <a:solidFill>
                  <a:srgbClr val="0070C0"/>
                </a:solidFill>
                <a:latin typeface="Traditional Arabic" pitchFamily="18" charset="-78"/>
                <a:cs typeface="mohammad bold art 1" pitchFamily="2" charset="-78"/>
              </a:rPr>
              <a:t>إيجابياتك</a:t>
            </a:r>
            <a:r>
              <a:rPr lang="ar-SA" sz="2400" b="1" dirty="0" smtClean="0">
                <a:solidFill>
                  <a:srgbClr val="0070C0"/>
                </a:solidFill>
                <a:latin typeface="Traditional Arabic" pitchFamily="18" charset="-78"/>
                <a:cs typeface="mohammad bold art 1" pitchFamily="2" charset="-78"/>
              </a:rPr>
              <a:t> </a:t>
            </a:r>
            <a:r>
              <a:rPr lang="ar-SA" sz="2400" b="1" dirty="0">
                <a:solidFill>
                  <a:srgbClr val="0070C0"/>
                </a:solidFill>
                <a:latin typeface="Traditional Arabic" pitchFamily="18" charset="-78"/>
                <a:cs typeface="mohammad bold art 1" pitchFamily="2" charset="-78"/>
              </a:rPr>
              <a:t>وسلبياتك .. " من خلال رؤيتك الخاصة ومن خلال  وجهة نظر أشخاص تعتز بمصداقيتهم وتجردهم ممن يحبونك ويحرصون على مصلحتك .</a:t>
            </a:r>
            <a:endParaRPr lang="en-US" sz="2400" b="1" dirty="0">
              <a:solidFill>
                <a:srgbClr val="0070C0"/>
              </a:solidFill>
              <a:latin typeface="Traditional Arabic" pitchFamily="18" charset="-78"/>
              <a:cs typeface="mohammad bold art 1" pitchFamily="2" charset="-78"/>
            </a:endParaRPr>
          </a:p>
        </p:txBody>
      </p:sp>
      <p:sp>
        <p:nvSpPr>
          <p:cNvPr id="6" name="Rectangle 2"/>
          <p:cNvSpPr>
            <a:spLocks noChangeArrowheads="1"/>
          </p:cNvSpPr>
          <p:nvPr/>
        </p:nvSpPr>
        <p:spPr bwMode="auto">
          <a:xfrm>
            <a:off x="9636469" y="373641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p>
        </p:txBody>
      </p:sp>
      <p:graphicFrame>
        <p:nvGraphicFramePr>
          <p:cNvPr id="8" name="جدول 7"/>
          <p:cNvGraphicFramePr>
            <a:graphicFrameLocks noGrp="1"/>
          </p:cNvGraphicFramePr>
          <p:nvPr>
            <p:extLst>
              <p:ext uri="{D42A27DB-BD31-4B8C-83A1-F6EECF244321}">
                <p14:modId xmlns:p14="http://schemas.microsoft.com/office/powerpoint/2010/main" val="139704458"/>
              </p:ext>
            </p:extLst>
          </p:nvPr>
        </p:nvGraphicFramePr>
        <p:xfrm>
          <a:off x="1043608" y="692696"/>
          <a:ext cx="5904655" cy="1008112"/>
        </p:xfrm>
        <a:graphic>
          <a:graphicData uri="http://schemas.openxmlformats.org/drawingml/2006/table">
            <a:tbl>
              <a:tblPr firstRow="1" firstCol="1" bandRow="1">
                <a:tableStyleId>{74C1A8A3-306A-4EB7-A6B1-4F7E0EB9C5D6}</a:tableStyleId>
              </a:tblPr>
              <a:tblGrid>
                <a:gridCol w="1715579"/>
                <a:gridCol w="1203970"/>
                <a:gridCol w="1107414"/>
                <a:gridCol w="1877692"/>
              </a:tblGrid>
              <a:tr h="458233">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فردي</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نوعه</a:t>
                      </a:r>
                      <a:endParaRPr lang="en-US" sz="1800" b="0" kern="1200" dirty="0" smtClean="0">
                        <a:solidFill>
                          <a:schemeClr val="lt1"/>
                        </a:solidFill>
                        <a:latin typeface="+mn-lt"/>
                        <a:ea typeface="+mn-ea"/>
                        <a:cs typeface="mohammad bold art 1" pitchFamily="2" charset="-78"/>
                      </a:endParaRPr>
                    </a:p>
                  </a:txBody>
                  <a:tcPr marL="51435" marR="51435" marT="0" marB="0" anchor="ctr">
                    <a:solidFill>
                      <a:schemeClr val="accent5"/>
                    </a:solidFill>
                  </a:tcPr>
                </a:tc>
                <a:tc>
                  <a:txBody>
                    <a:bodyPr/>
                    <a:lstStyle/>
                    <a:p>
                      <a:pPr marL="0" algn="ctr" defTabSz="457200" rtl="1" eaLnBrk="1" latinLnBrk="0" hangingPunct="1">
                        <a:spcAft>
                          <a:spcPts val="0"/>
                        </a:spcAft>
                      </a:pPr>
                      <a:r>
                        <a:rPr lang="ar-SA" sz="1800" b="0" kern="1200" dirty="0" smtClean="0">
                          <a:solidFill>
                            <a:schemeClr val="accent5">
                              <a:lumMod val="75000"/>
                            </a:schemeClr>
                          </a:solidFill>
                          <a:latin typeface="+mn-lt"/>
                          <a:ea typeface="+mn-ea"/>
                          <a:cs typeface="mohammad bold art 1" pitchFamily="2" charset="-78"/>
                        </a:rPr>
                        <a:t>( 4/1/1 )</a:t>
                      </a:r>
                      <a:endParaRPr lang="en-US" sz="1800" b="0" kern="1200" dirty="0">
                        <a:solidFill>
                          <a:schemeClr val="accent5">
                            <a:lumMod val="75000"/>
                          </a:schemeClr>
                        </a:solidFill>
                        <a:latin typeface="+mn-lt"/>
                        <a:ea typeface="+mn-ea"/>
                        <a:cs typeface="mohammad bold art 1" pitchFamily="2" charset="-78"/>
                      </a:endParaRPr>
                    </a:p>
                  </a:txBody>
                  <a:tcPr marL="51435" marR="51435" marT="0" marB="0" anchor="ctr">
                    <a:solidFill>
                      <a:schemeClr val="bg1"/>
                    </a:solidFill>
                  </a:tcPr>
                </a:tc>
                <a:tc>
                  <a:txBody>
                    <a:bodyPr/>
                    <a:lstStyle/>
                    <a:p>
                      <a:pPr marL="0" algn="ctr" defTabSz="457200" rtl="1" eaLnBrk="1" latinLnBrk="0" hangingPunct="1">
                        <a:spcAft>
                          <a:spcPts val="0"/>
                        </a:spcAft>
                      </a:pPr>
                      <a:r>
                        <a:rPr lang="ar-SA" sz="1800" b="0" kern="1200" dirty="0">
                          <a:cs typeface="mohammad bold art 1" pitchFamily="2" charset="-78"/>
                        </a:rPr>
                        <a:t>النشاط </a:t>
                      </a:r>
                      <a:r>
                        <a:rPr lang="ar-SA" sz="1800" b="0" kern="1200" dirty="0" smtClean="0">
                          <a:cs typeface="mohammad bold art 1" pitchFamily="2" charset="-78"/>
                        </a:rPr>
                        <a:t> </a:t>
                      </a:r>
                      <a:endParaRPr lang="en-US" sz="1800" b="0" kern="1200" dirty="0">
                        <a:solidFill>
                          <a:schemeClr val="tx1"/>
                        </a:solidFill>
                        <a:latin typeface="Traditional Arabic" pitchFamily="18" charset="-78"/>
                        <a:ea typeface="+mn-ea"/>
                        <a:cs typeface="mohammad bold art 1" pitchFamily="2" charset="-78"/>
                      </a:endParaRPr>
                    </a:p>
                  </a:txBody>
                  <a:tcPr marL="51435" marR="51435" marT="0" marB="0" anchor="ctr"/>
                </a:tc>
              </a:tr>
              <a:tr h="549879">
                <a:tc gridSpan="4">
                  <a:txBody>
                    <a:bodyPr/>
                    <a:lstStyle/>
                    <a:p>
                      <a:pPr marL="0" algn="ctr" defTabSz="457200" rtl="1" eaLnBrk="1" latinLnBrk="0" hangingPunct="1">
                        <a:spcAft>
                          <a:spcPts val="0"/>
                        </a:spcAft>
                      </a:pPr>
                      <a:r>
                        <a:rPr lang="ar-SA" sz="1800" b="0" kern="1200" dirty="0" smtClean="0">
                          <a:solidFill>
                            <a:schemeClr val="tx1"/>
                          </a:solidFill>
                          <a:latin typeface="+mn-lt"/>
                          <a:ea typeface="+mn-ea"/>
                          <a:cs typeface="mohammad bold art 1" pitchFamily="2" charset="-78"/>
                        </a:rPr>
                        <a:t>الهدف : أن يحدد المتدرب واقع الوعي الذاتي لديه</a:t>
                      </a:r>
                    </a:p>
                  </a:txBody>
                  <a:tcPr marL="51435" marR="51435" marT="0" marB="0" anchor="ctr">
                    <a:solidFill>
                      <a:schemeClr val="bg1">
                        <a:lumMod val="95000"/>
                      </a:schemeClr>
                    </a:solidFill>
                  </a:tcPr>
                </a:tc>
                <a:tc hMerge="1">
                  <a:txBody>
                    <a:bodyPr/>
                    <a:lstStyle/>
                    <a:p>
                      <a:pPr rtl="1"/>
                      <a:endParaRPr lang="ar-SA"/>
                    </a:p>
                  </a:txBody>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c hMerge="1">
                  <a:txBody>
                    <a:bodyPr/>
                    <a:lstStyle/>
                    <a:p>
                      <a:pPr marL="0" algn="ctr" defTabSz="457200" rtl="1" eaLnBrk="1" latinLnBrk="0" hangingPunct="1">
                        <a:spcAft>
                          <a:spcPts val="0"/>
                        </a:spcAft>
                      </a:pPr>
                      <a:endParaRPr lang="en-US" sz="1600" b="0" kern="1200" dirty="0">
                        <a:solidFill>
                          <a:schemeClr val="tx1"/>
                        </a:solidFill>
                        <a:latin typeface="Traditional Arabic" pitchFamily="18" charset="-78"/>
                        <a:ea typeface="+mn-ea"/>
                        <a:cs typeface="Traditional Arabic" pitchFamily="18" charset="-78"/>
                      </a:endParaRPr>
                    </a:p>
                  </a:txBody>
                  <a:tcPr marL="68580" marR="68580" marT="0" marB="0" anchor="ctr">
                    <a:solidFill>
                      <a:schemeClr val="bg1">
                        <a:lumMod val="95000"/>
                      </a:schemeClr>
                    </a:solidFill>
                  </a:tcPr>
                </a:tc>
              </a:tr>
            </a:tbl>
          </a:graphicData>
        </a:graphic>
      </p:graphicFrame>
      <p:pic>
        <p:nvPicPr>
          <p:cNvPr id="9" name="Picture 2" descr="http://www.riddc.org/survey/images/checkGu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26459"/>
            <a:ext cx="2621590" cy="3211377"/>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67273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عنوان 1"/>
          <p:cNvSpPr txBox="1">
            <a:spLocks/>
          </p:cNvSpPr>
          <p:nvPr/>
        </p:nvSpPr>
        <p:spPr bwMode="auto">
          <a:xfrm>
            <a:off x="1799692" y="530678"/>
            <a:ext cx="5580620"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Palatino Linotype" pitchFamily="18" charset="0"/>
                <a:cs typeface="Arial" pitchFamily="34" charset="0"/>
              </a:defRPr>
            </a:lvl1pPr>
            <a:lvl2pPr marL="742950" indent="-285750" defTabSz="457200" eaLnBrk="0" hangingPunct="0">
              <a:defRPr>
                <a:solidFill>
                  <a:schemeClr val="tx1"/>
                </a:solidFill>
                <a:latin typeface="Palatino Linotype" pitchFamily="18" charset="0"/>
                <a:cs typeface="Arial" pitchFamily="34" charset="0"/>
              </a:defRPr>
            </a:lvl2pPr>
            <a:lvl3pPr marL="1143000" indent="-228600" defTabSz="457200" eaLnBrk="0" hangingPunct="0">
              <a:defRPr>
                <a:solidFill>
                  <a:schemeClr val="tx1"/>
                </a:solidFill>
                <a:latin typeface="Palatino Linotype" pitchFamily="18" charset="0"/>
                <a:cs typeface="Arial" pitchFamily="34" charset="0"/>
              </a:defRPr>
            </a:lvl3pPr>
            <a:lvl4pPr marL="1600200" indent="-228600" defTabSz="457200" eaLnBrk="0" hangingPunct="0">
              <a:defRPr>
                <a:solidFill>
                  <a:schemeClr val="tx1"/>
                </a:solidFill>
                <a:latin typeface="Palatino Linotype" pitchFamily="18" charset="0"/>
                <a:cs typeface="Arial" pitchFamily="34" charset="0"/>
              </a:defRPr>
            </a:lvl4pPr>
            <a:lvl5pPr marL="2057400" indent="-228600" defTabSz="457200" eaLnBrk="0" hangingPunct="0">
              <a:defRPr>
                <a:solidFill>
                  <a:schemeClr val="tx1"/>
                </a:solidFill>
                <a:latin typeface="Palatino Linotype"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defRPr/>
            </a:pPr>
            <a:r>
              <a:rPr lang="ar-SA" sz="3600" b="1" kern="10" dirty="0">
                <a:ln w="11430"/>
                <a:solidFill>
                  <a:srgbClr val="4BACC6">
                    <a:lumMod val="75000"/>
                  </a:srgbClr>
                </a:solidFill>
                <a:effectLst>
                  <a:outerShdw blurRad="50800" dist="39000" dir="5460000" algn="tl">
                    <a:srgbClr val="000000">
                      <a:alpha val="38000"/>
                    </a:srgbClr>
                  </a:outerShdw>
                </a:effectLst>
                <a:latin typeface="Hacen Tunisia Bold" panose="02000000000000000000" pitchFamily="2" charset="-78"/>
                <a:cs typeface="Hacen Tunisia Bold" panose="02000000000000000000" pitchFamily="2" charset="-78"/>
              </a:rPr>
              <a:t>تحديد واقع الوعي الذاتي  </a:t>
            </a:r>
          </a:p>
        </p:txBody>
      </p:sp>
      <p:sp>
        <p:nvSpPr>
          <p:cNvPr id="2" name="Rectangle 2"/>
          <p:cNvSpPr>
            <a:spLocks noChangeArrowheads="1"/>
          </p:cNvSpPr>
          <p:nvPr/>
        </p:nvSpPr>
        <p:spPr bwMode="auto">
          <a:xfrm>
            <a:off x="7005187"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ar-SA">
              <a:solidFill>
                <a:prstClr val="black"/>
              </a:solidFill>
            </a:endParaRPr>
          </a:p>
        </p:txBody>
      </p:sp>
      <p:graphicFrame>
        <p:nvGraphicFramePr>
          <p:cNvPr id="6" name="جدول 5"/>
          <p:cNvGraphicFramePr>
            <a:graphicFrameLocks noGrp="1"/>
          </p:cNvGraphicFramePr>
          <p:nvPr>
            <p:extLst>
              <p:ext uri="{D42A27DB-BD31-4B8C-83A1-F6EECF244321}">
                <p14:modId xmlns:p14="http://schemas.microsoft.com/office/powerpoint/2010/main" val="3474179161"/>
              </p:ext>
            </p:extLst>
          </p:nvPr>
        </p:nvGraphicFramePr>
        <p:xfrm>
          <a:off x="2411760" y="1412776"/>
          <a:ext cx="5877654" cy="4896544"/>
        </p:xfrm>
        <a:graphic>
          <a:graphicData uri="http://schemas.openxmlformats.org/drawingml/2006/table">
            <a:tbl>
              <a:tblPr rtl="1" firstRow="1" bandRow="1">
                <a:tableStyleId>{FABFCF23-3B69-468F-B69F-88F6DE6A72F2}</a:tableStyleId>
              </a:tblPr>
              <a:tblGrid>
                <a:gridCol w="1791346"/>
                <a:gridCol w="4086308"/>
              </a:tblGrid>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صورة الذات</a:t>
                      </a:r>
                    </a:p>
                  </a:txBody>
                  <a:tcPr marL="68580" marR="68580" marT="34290" marB="34290" anchor="ctr">
                    <a:solidFill>
                      <a:schemeClr val="accent5">
                        <a:lumMod val="75000"/>
                      </a:schemeClr>
                    </a:solidFill>
                  </a:tcPr>
                </a:tc>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altLang="ar-SA" sz="1100" b="0" kern="1200" dirty="0" smtClean="0">
                          <a:solidFill>
                            <a:schemeClr val="tx1"/>
                          </a:solidFill>
                          <a:latin typeface="Times New Roman" panose="02020603050405020304" pitchFamily="18" charset="0"/>
                          <a:ea typeface="Times New Roman" panose="02020603050405020304" pitchFamily="18" charset="0"/>
                          <a:cs typeface="AL-Mohanad Bold" pitchFamily="2" charset="-78"/>
                        </a:rPr>
                        <a:t> </a:t>
                      </a: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مواطن القوة</a:t>
                      </a:r>
                    </a:p>
                  </a:txBody>
                  <a:tcPr marL="68580" marR="68580" marT="34290" marB="34290" anchor="ctr">
                    <a:solidFill>
                      <a:schemeClr val="accent5">
                        <a:lumMod val="75000"/>
                      </a:schemeClr>
                    </a:solidFill>
                  </a:tcPr>
                </a:tc>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endParaRPr lang="ar-SA" altLang="ar-SA" sz="1100" b="0" kern="1200" dirty="0" smtClean="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مواطن الضعف</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المؤثرون</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أهدافي</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المناطق المظلمة</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ميولي ومواهبي</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r h="612068">
                <a:tc>
                  <a:txBody>
                    <a:bodyPr/>
                    <a:lstStyle/>
                    <a:p>
                      <a:pPr marL="0" marR="0" indent="0" algn="ctr" defTabSz="457189" rtl="1" eaLnBrk="1" fontAlgn="auto" latinLnBrk="0" hangingPunct="1">
                        <a:lnSpc>
                          <a:spcPct val="100000"/>
                        </a:lnSpc>
                        <a:spcBef>
                          <a:spcPts val="0"/>
                        </a:spcBef>
                        <a:spcAft>
                          <a:spcPts val="0"/>
                        </a:spcAft>
                        <a:buClrTx/>
                        <a:buSzTx/>
                        <a:buFontTx/>
                        <a:buNone/>
                        <a:tabLst/>
                        <a:defRPr/>
                      </a:pPr>
                      <a:r>
                        <a:rPr lang="ar-SA" sz="1800" b="0" kern="1200" dirty="0" smtClean="0">
                          <a:solidFill>
                            <a:schemeClr val="lt1"/>
                          </a:solidFill>
                          <a:latin typeface="+mn-lt"/>
                          <a:ea typeface="+mn-ea"/>
                          <a:cs typeface="mohammad bold art 1" pitchFamily="2" charset="-78"/>
                        </a:rPr>
                        <a:t>تقديري لذاتي وثقتي</a:t>
                      </a:r>
                    </a:p>
                  </a:txBody>
                  <a:tcPr marL="68580" marR="68580" marT="34290" marB="34290" anchor="ctr">
                    <a:solidFill>
                      <a:schemeClr val="accent5">
                        <a:lumMod val="75000"/>
                      </a:schemeClr>
                    </a:solidFill>
                  </a:tcPr>
                </a:tc>
                <a:tc>
                  <a:txBody>
                    <a:bodyPr/>
                    <a:lstStyle/>
                    <a:p>
                      <a:pPr algn="ctr" rtl="1"/>
                      <a:endParaRPr lang="ar-SA" sz="1100" b="0" kern="1200" dirty="0">
                        <a:solidFill>
                          <a:schemeClr val="tx1"/>
                        </a:solidFill>
                        <a:latin typeface="Times New Roman" panose="02020603050405020304" pitchFamily="18" charset="0"/>
                        <a:ea typeface="Times New Roman" panose="02020603050405020304" pitchFamily="18" charset="0"/>
                        <a:cs typeface="AL-Mohanad Bold" pitchFamily="2" charset="-78"/>
                      </a:endParaRPr>
                    </a:p>
                  </a:txBody>
                  <a:tcPr marL="68580" marR="68580" marT="34290" marB="34290">
                    <a:solidFill>
                      <a:schemeClr val="bg1"/>
                    </a:solidFill>
                  </a:tcPr>
                </a:tc>
              </a:tr>
            </a:tbl>
          </a:graphicData>
        </a:graphic>
      </p:graphicFrame>
      <p:pic>
        <p:nvPicPr>
          <p:cNvPr id="5" name="صورة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1847481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عنصر نائب لرقم الشريحة 4"/>
          <p:cNvSpPr>
            <a:spLocks noGrp="1"/>
          </p:cNvSpPr>
          <p:nvPr>
            <p:ph type="sldNum" sz="quarter" idx="12"/>
          </p:nvPr>
        </p:nvSpPr>
        <p:spPr/>
        <p:txBody>
          <a:bodyPr/>
          <a:lstStyle/>
          <a:p>
            <a:pPr>
              <a:defRPr/>
            </a:pPr>
            <a:fld id="{637A317B-5030-4543-837E-D84554D8345B}" type="slidenum">
              <a:rPr lang="ar-SA"/>
              <a:pPr>
                <a:defRPr/>
              </a:pPr>
              <a:t>9</a:t>
            </a:fld>
            <a:endParaRPr lang="en-US"/>
          </a:p>
        </p:txBody>
      </p:sp>
      <p:sp>
        <p:nvSpPr>
          <p:cNvPr id="69636" name="Oval 43"/>
          <p:cNvSpPr>
            <a:spLocks noChangeArrowheads="1"/>
          </p:cNvSpPr>
          <p:nvPr/>
        </p:nvSpPr>
        <p:spPr bwMode="auto">
          <a:xfrm>
            <a:off x="3214678" y="2566988"/>
            <a:ext cx="3085514" cy="2090734"/>
          </a:xfrm>
          <a:prstGeom prst="ellipse">
            <a:avLst/>
          </a:prstGeom>
          <a:ln w="5715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ar-SA" sz="3600" b="1" dirty="0" smtClean="0">
                <a:solidFill>
                  <a:srgbClr val="008000"/>
                </a:solidFill>
                <a:cs typeface="mohammad bold art 1" pitchFamily="2" charset="-78"/>
              </a:rPr>
              <a:t>مؤثرات الوعي </a:t>
            </a:r>
          </a:p>
          <a:p>
            <a:pPr algn="ctr">
              <a:defRPr/>
            </a:pPr>
            <a:r>
              <a:rPr lang="ar-SA" sz="3600" b="1" dirty="0" smtClean="0">
                <a:solidFill>
                  <a:srgbClr val="008000"/>
                </a:solidFill>
                <a:cs typeface="mohammad bold art 1" pitchFamily="2" charset="-78"/>
              </a:rPr>
              <a:t>الداخلية والخارجية</a:t>
            </a:r>
          </a:p>
          <a:p>
            <a:pPr algn="ctr">
              <a:defRPr/>
            </a:pPr>
            <a:r>
              <a:rPr lang="ar-SA" sz="3600" b="1" dirty="0" smtClean="0">
                <a:solidFill>
                  <a:srgbClr val="008000"/>
                </a:solidFill>
                <a:cs typeface="mohammad bold art 1" pitchFamily="2" charset="-78"/>
              </a:rPr>
              <a:t> </a:t>
            </a:r>
            <a:endParaRPr lang="en-US" sz="3600" b="1" dirty="0">
              <a:solidFill>
                <a:srgbClr val="008000"/>
              </a:solidFill>
              <a:cs typeface="mohammad bold art 1" pitchFamily="2" charset="-78"/>
            </a:endParaRPr>
          </a:p>
        </p:txBody>
      </p:sp>
      <p:sp>
        <p:nvSpPr>
          <p:cNvPr id="69639" name="Oval 46"/>
          <p:cNvSpPr>
            <a:spLocks noChangeArrowheads="1"/>
          </p:cNvSpPr>
          <p:nvPr/>
        </p:nvSpPr>
        <p:spPr bwMode="auto">
          <a:xfrm>
            <a:off x="3640610" y="1052513"/>
            <a:ext cx="1809749" cy="1441847"/>
          </a:xfrm>
          <a:prstGeom prst="ellipse">
            <a:avLst/>
          </a:prstGeom>
          <a:ln w="57150">
            <a:solidFill>
              <a:schemeClr val="tx1"/>
            </a:solid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ar-SA" sz="3600" b="1" dirty="0" smtClean="0">
                <a:solidFill>
                  <a:schemeClr val="tx1">
                    <a:lumMod val="75000"/>
                  </a:schemeClr>
                </a:solidFill>
                <a:cs typeface="mohammad bold art 1" pitchFamily="2" charset="-78"/>
              </a:rPr>
              <a:t>المؤثرون </a:t>
            </a:r>
          </a:p>
          <a:p>
            <a:pPr algn="ctr">
              <a:defRPr/>
            </a:pPr>
            <a:r>
              <a:rPr lang="ar-SA" sz="3600" b="1" dirty="0" smtClean="0">
                <a:solidFill>
                  <a:schemeClr val="tx1">
                    <a:lumMod val="75000"/>
                  </a:schemeClr>
                </a:solidFill>
                <a:cs typeface="mohammad bold art 1" pitchFamily="2" charset="-78"/>
              </a:rPr>
              <a:t>في حياتي</a:t>
            </a:r>
            <a:endParaRPr lang="en-US" sz="3600" b="1" dirty="0">
              <a:solidFill>
                <a:schemeClr val="tx1">
                  <a:lumMod val="75000"/>
                </a:schemeClr>
              </a:solidFill>
              <a:cs typeface="mohammad bold art 1" pitchFamily="2" charset="-78"/>
            </a:endParaRPr>
          </a:p>
        </p:txBody>
      </p:sp>
      <p:sp>
        <p:nvSpPr>
          <p:cNvPr id="69641" name="Oval 48"/>
          <p:cNvSpPr>
            <a:spLocks noChangeArrowheads="1"/>
          </p:cNvSpPr>
          <p:nvPr/>
        </p:nvSpPr>
        <p:spPr bwMode="auto">
          <a:xfrm>
            <a:off x="6667501" y="1125141"/>
            <a:ext cx="1809751" cy="1441847"/>
          </a:xfrm>
          <a:prstGeom prst="ellipse">
            <a:avLst/>
          </a:prstGeom>
          <a:ln w="57150">
            <a:solidFill>
              <a:schemeClr val="tx1"/>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ar-SA" sz="4000" b="1" dirty="0" smtClean="0">
                <a:solidFill>
                  <a:schemeClr val="tx1">
                    <a:lumMod val="90000"/>
                  </a:schemeClr>
                </a:solidFill>
                <a:cs typeface="mohammad bold art 1" pitchFamily="2" charset="-78"/>
              </a:rPr>
              <a:t>صورتي</a:t>
            </a:r>
          </a:p>
          <a:p>
            <a:pPr algn="ctr">
              <a:defRPr/>
            </a:pPr>
            <a:r>
              <a:rPr lang="ar-SA" sz="4000" b="1" dirty="0" smtClean="0">
                <a:solidFill>
                  <a:schemeClr val="tx1">
                    <a:lumMod val="90000"/>
                  </a:schemeClr>
                </a:solidFill>
                <a:cs typeface="mohammad bold art 1" pitchFamily="2" charset="-78"/>
              </a:rPr>
              <a:t> عن ذاتي</a:t>
            </a:r>
            <a:endParaRPr lang="en-US" sz="4000" b="1" dirty="0">
              <a:solidFill>
                <a:schemeClr val="tx1">
                  <a:lumMod val="90000"/>
                </a:schemeClr>
              </a:solidFill>
              <a:cs typeface="mohammad bold art 1" pitchFamily="2" charset="-78"/>
            </a:endParaRPr>
          </a:p>
        </p:txBody>
      </p:sp>
      <p:sp>
        <p:nvSpPr>
          <p:cNvPr id="69642" name="Oval 49"/>
          <p:cNvSpPr>
            <a:spLocks noChangeArrowheads="1"/>
          </p:cNvSpPr>
          <p:nvPr/>
        </p:nvSpPr>
        <p:spPr bwMode="auto">
          <a:xfrm>
            <a:off x="571500" y="1125141"/>
            <a:ext cx="1811867" cy="1441847"/>
          </a:xfrm>
          <a:prstGeom prst="ellipse">
            <a:avLst/>
          </a:prstGeom>
          <a:ln w="57150">
            <a:solidFill>
              <a:schemeClr val="tx1"/>
            </a:solid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ar-SA" sz="4800" b="1" dirty="0" smtClean="0">
                <a:solidFill>
                  <a:schemeClr val="tx1">
                    <a:lumMod val="75000"/>
                  </a:schemeClr>
                </a:solidFill>
                <a:cs typeface="mohammad bold art 1" pitchFamily="2" charset="-78"/>
              </a:rPr>
              <a:t>أهدافي</a:t>
            </a:r>
            <a:endParaRPr lang="en-US" sz="4800" b="1" dirty="0">
              <a:solidFill>
                <a:schemeClr val="tx1">
                  <a:lumMod val="75000"/>
                </a:schemeClr>
              </a:solidFill>
              <a:cs typeface="mohammad bold art 1" pitchFamily="2" charset="-78"/>
            </a:endParaRPr>
          </a:p>
        </p:txBody>
      </p:sp>
      <p:sp>
        <p:nvSpPr>
          <p:cNvPr id="69643" name="Oval 50"/>
          <p:cNvSpPr>
            <a:spLocks noChangeArrowheads="1"/>
          </p:cNvSpPr>
          <p:nvPr/>
        </p:nvSpPr>
        <p:spPr bwMode="auto">
          <a:xfrm>
            <a:off x="691889" y="5134176"/>
            <a:ext cx="1784611" cy="1440656"/>
          </a:xfrm>
          <a:prstGeom prst="ellipse">
            <a:avLst/>
          </a:prstGeom>
          <a:ln w="57150">
            <a:solidFill>
              <a:schemeClr val="tx1"/>
            </a:solidFill>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ar-SA" sz="4000" b="1" dirty="0" smtClean="0">
                <a:solidFill>
                  <a:schemeClr val="tx1">
                    <a:lumMod val="90000"/>
                  </a:schemeClr>
                </a:solidFill>
                <a:cs typeface="mohammad bold art 1" pitchFamily="2" charset="-78"/>
              </a:rPr>
              <a:t>إيماني</a:t>
            </a:r>
          </a:p>
          <a:p>
            <a:pPr algn="ctr">
              <a:defRPr/>
            </a:pPr>
            <a:r>
              <a:rPr lang="ar-SA" sz="4000" b="1" dirty="0" smtClean="0">
                <a:solidFill>
                  <a:schemeClr val="tx1">
                    <a:lumMod val="90000"/>
                  </a:schemeClr>
                </a:solidFill>
                <a:cs typeface="mohammad bold art 1" pitchFamily="2" charset="-78"/>
              </a:rPr>
              <a:t> بقدراتي</a:t>
            </a:r>
            <a:endParaRPr lang="en-US" sz="4000" b="1" dirty="0">
              <a:solidFill>
                <a:schemeClr val="tx1">
                  <a:lumMod val="90000"/>
                </a:schemeClr>
              </a:solidFill>
              <a:cs typeface="mohammad bold art 1" pitchFamily="2" charset="-78"/>
            </a:endParaRPr>
          </a:p>
        </p:txBody>
      </p:sp>
      <p:sp>
        <p:nvSpPr>
          <p:cNvPr id="69646" name="Oval 54"/>
          <p:cNvSpPr>
            <a:spLocks noChangeArrowheads="1"/>
          </p:cNvSpPr>
          <p:nvPr/>
        </p:nvSpPr>
        <p:spPr bwMode="auto">
          <a:xfrm>
            <a:off x="3714751" y="5134176"/>
            <a:ext cx="1714500" cy="1440656"/>
          </a:xfrm>
          <a:prstGeom prst="ellipse">
            <a:avLst/>
          </a:prstGeom>
          <a:solidFill>
            <a:schemeClr val="accent2"/>
          </a:solidFill>
          <a:ln w="57150" algn="ctr">
            <a:solidFill>
              <a:srgbClr val="000000"/>
            </a:solidFill>
            <a:round/>
            <a:headEnd/>
            <a:tailEnd/>
          </a:ln>
        </p:spPr>
        <p:txBody>
          <a:bodyPr wrap="none" anchor="ctr"/>
          <a:lstStyle/>
          <a:p>
            <a:pPr algn="ctr">
              <a:defRPr/>
            </a:pPr>
            <a:r>
              <a:rPr lang="ar-SA" sz="4000" b="1" dirty="0" smtClean="0">
                <a:solidFill>
                  <a:schemeClr val="tx1">
                    <a:lumMod val="75000"/>
                  </a:schemeClr>
                </a:solidFill>
                <a:cs typeface="mohammad bold art 1" pitchFamily="2" charset="-78"/>
              </a:rPr>
              <a:t>مواهبي </a:t>
            </a:r>
          </a:p>
          <a:p>
            <a:pPr algn="ctr">
              <a:defRPr/>
            </a:pPr>
            <a:r>
              <a:rPr lang="ar-SA" sz="4000" b="1" dirty="0" smtClean="0">
                <a:solidFill>
                  <a:schemeClr val="tx1">
                    <a:lumMod val="75000"/>
                  </a:schemeClr>
                </a:solidFill>
                <a:cs typeface="mohammad bold art 1" pitchFamily="2" charset="-78"/>
              </a:rPr>
              <a:t>و ميولي</a:t>
            </a:r>
            <a:endParaRPr lang="en-US" sz="4000" b="1" dirty="0">
              <a:solidFill>
                <a:schemeClr val="tx1">
                  <a:lumMod val="75000"/>
                </a:schemeClr>
              </a:solidFill>
              <a:cs typeface="mohammad bold art 1" pitchFamily="2" charset="-78"/>
            </a:endParaRPr>
          </a:p>
        </p:txBody>
      </p:sp>
      <p:sp>
        <p:nvSpPr>
          <p:cNvPr id="86032" name="Oval 57"/>
          <p:cNvSpPr>
            <a:spLocks noChangeArrowheads="1"/>
          </p:cNvSpPr>
          <p:nvPr/>
        </p:nvSpPr>
        <p:spPr bwMode="auto">
          <a:xfrm>
            <a:off x="6444208" y="5132985"/>
            <a:ext cx="1809749" cy="1441847"/>
          </a:xfrm>
          <a:prstGeom prst="ellipse">
            <a:avLst/>
          </a:prstGeom>
          <a:solidFill>
            <a:schemeClr val="accent1">
              <a:lumMod val="75000"/>
            </a:schemeClr>
          </a:solidFill>
          <a:ln w="57150" algn="ctr">
            <a:solidFill>
              <a:schemeClr val="tx1"/>
            </a:solidFill>
            <a:round/>
            <a:headEnd/>
            <a:tailEnd/>
          </a:ln>
        </p:spPr>
        <p:txBody>
          <a:bodyPr wrap="none" anchor="ctr"/>
          <a:lstStyle/>
          <a:p>
            <a:pPr algn="ctr"/>
            <a:r>
              <a:rPr lang="ar-SA" sz="4800" b="1" dirty="0" smtClean="0">
                <a:solidFill>
                  <a:schemeClr val="tx1">
                    <a:lumMod val="90000"/>
                  </a:schemeClr>
                </a:solidFill>
                <a:cs typeface="mohammad bold art 1" pitchFamily="2" charset="-78"/>
              </a:rPr>
              <a:t>مشاعري</a:t>
            </a:r>
            <a:endParaRPr lang="en-US" sz="4800" b="1" dirty="0">
              <a:solidFill>
                <a:schemeClr val="tx1">
                  <a:lumMod val="90000"/>
                </a:schemeClr>
              </a:solidFill>
              <a:cs typeface="mohammad bold art 1" pitchFamily="2" charset="-78"/>
            </a:endParaRPr>
          </a:p>
        </p:txBody>
      </p:sp>
      <p:cxnSp>
        <p:nvCxnSpPr>
          <p:cNvPr id="19" name="رابط كسهم مستقيم 18"/>
          <p:cNvCxnSpPr/>
          <p:nvPr/>
        </p:nvCxnSpPr>
        <p:spPr bwMode="auto">
          <a:xfrm flipH="1">
            <a:off x="1965154" y="4221088"/>
            <a:ext cx="1749597" cy="97343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2" name="رابط كسهم مستقيم 21"/>
          <p:cNvCxnSpPr>
            <a:endCxn id="86032" idx="0"/>
          </p:cNvCxnSpPr>
          <p:nvPr/>
        </p:nvCxnSpPr>
        <p:spPr bwMode="auto">
          <a:xfrm>
            <a:off x="6011365" y="4297094"/>
            <a:ext cx="1337718" cy="83589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4" name="رابط كسهم مستقيم 23"/>
          <p:cNvCxnSpPr/>
          <p:nvPr/>
        </p:nvCxnSpPr>
        <p:spPr bwMode="auto">
          <a:xfrm flipH="1">
            <a:off x="6110255" y="2312991"/>
            <a:ext cx="843011" cy="79625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3" name="رابط كسهم مستقيم 32"/>
          <p:cNvCxnSpPr/>
          <p:nvPr/>
        </p:nvCxnSpPr>
        <p:spPr bwMode="auto">
          <a:xfrm>
            <a:off x="4545485" y="2494359"/>
            <a:ext cx="0" cy="429815"/>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رابط كسهم مستقيم 37"/>
          <p:cNvCxnSpPr>
            <a:endCxn id="69636" idx="1"/>
          </p:cNvCxnSpPr>
          <p:nvPr/>
        </p:nvCxnSpPr>
        <p:spPr bwMode="auto">
          <a:xfrm>
            <a:off x="2171917" y="2209625"/>
            <a:ext cx="1494624" cy="663544"/>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0" name="رابط كسهم مستقيم 19"/>
          <p:cNvCxnSpPr/>
          <p:nvPr/>
        </p:nvCxnSpPr>
        <p:spPr bwMode="auto">
          <a:xfrm>
            <a:off x="4572000" y="4660711"/>
            <a:ext cx="0" cy="429815"/>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pic>
        <p:nvPicPr>
          <p:cNvPr id="16" name="صورة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188640"/>
            <a:ext cx="970758" cy="648072"/>
          </a:xfrm>
          <a:prstGeom prst="rect">
            <a:avLst/>
          </a:prstGeom>
        </p:spPr>
      </p:pic>
    </p:spTree>
    <p:extLst>
      <p:ext uri="{BB962C8B-B14F-4D97-AF65-F5344CB8AC3E}">
        <p14:creationId xmlns:p14="http://schemas.microsoft.com/office/powerpoint/2010/main" val="36843771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p:cTn id="7" dur="500" decel="50000" fill="hold">
                                          <p:stCondLst>
                                            <p:cond delay="0"/>
                                          </p:stCondLst>
                                        </p:cTn>
                                        <p:tgtEl>
                                          <p:spTgt spid="6963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963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9636"/>
                                        </p:tgtEl>
                                        <p:attrNameLst>
                                          <p:attrName>ppt_w</p:attrName>
                                        </p:attrNameLst>
                                      </p:cBhvr>
                                      <p:tavLst>
                                        <p:tav tm="0">
                                          <p:val>
                                            <p:strVal val="#ppt_w*.05"/>
                                          </p:val>
                                        </p:tav>
                                        <p:tav tm="100000">
                                          <p:val>
                                            <p:strVal val="#ppt_w"/>
                                          </p:val>
                                        </p:tav>
                                      </p:tavLst>
                                    </p:anim>
                                    <p:anim calcmode="lin" valueType="num">
                                      <p:cBhvr>
                                        <p:cTn id="10" dur="1000" fill="hold"/>
                                        <p:tgtEl>
                                          <p:spTgt spid="6963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963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963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963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963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9643"/>
                                        </p:tgtEl>
                                        <p:attrNameLst>
                                          <p:attrName>style.visibility</p:attrName>
                                        </p:attrNameLst>
                                      </p:cBhvr>
                                      <p:to>
                                        <p:strVal val="visible"/>
                                      </p:to>
                                    </p:set>
                                    <p:anim calcmode="lin" valueType="num">
                                      <p:cBhvr>
                                        <p:cTn id="19" dur="500" decel="50000" fill="hold">
                                          <p:stCondLst>
                                            <p:cond delay="0"/>
                                          </p:stCondLst>
                                        </p:cTn>
                                        <p:tgtEl>
                                          <p:spTgt spid="6964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964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9643"/>
                                        </p:tgtEl>
                                        <p:attrNameLst>
                                          <p:attrName>ppt_w</p:attrName>
                                        </p:attrNameLst>
                                      </p:cBhvr>
                                      <p:tavLst>
                                        <p:tav tm="0">
                                          <p:val>
                                            <p:strVal val="#ppt_w*.05"/>
                                          </p:val>
                                        </p:tav>
                                        <p:tav tm="100000">
                                          <p:val>
                                            <p:strVal val="#ppt_w"/>
                                          </p:val>
                                        </p:tav>
                                      </p:tavLst>
                                    </p:anim>
                                    <p:anim calcmode="lin" valueType="num">
                                      <p:cBhvr>
                                        <p:cTn id="22" dur="1000" fill="hold"/>
                                        <p:tgtEl>
                                          <p:spTgt spid="6964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964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964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964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9643"/>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69646"/>
                                        </p:tgtEl>
                                        <p:attrNameLst>
                                          <p:attrName>style.visibility</p:attrName>
                                        </p:attrNameLst>
                                      </p:cBhvr>
                                      <p:to>
                                        <p:strVal val="visible"/>
                                      </p:to>
                                    </p:set>
                                    <p:anim calcmode="lin" valueType="num">
                                      <p:cBhvr>
                                        <p:cTn id="31" dur="500" decel="50000" fill="hold">
                                          <p:stCondLst>
                                            <p:cond delay="0"/>
                                          </p:stCondLst>
                                        </p:cTn>
                                        <p:tgtEl>
                                          <p:spTgt spid="6964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6964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69646"/>
                                        </p:tgtEl>
                                        <p:attrNameLst>
                                          <p:attrName>ppt_w</p:attrName>
                                        </p:attrNameLst>
                                      </p:cBhvr>
                                      <p:tavLst>
                                        <p:tav tm="0">
                                          <p:val>
                                            <p:strVal val="#ppt_w*.05"/>
                                          </p:val>
                                        </p:tav>
                                        <p:tav tm="100000">
                                          <p:val>
                                            <p:strVal val="#ppt_w"/>
                                          </p:val>
                                        </p:tav>
                                      </p:tavLst>
                                    </p:anim>
                                    <p:anim calcmode="lin" valueType="num">
                                      <p:cBhvr>
                                        <p:cTn id="34" dur="1000" fill="hold"/>
                                        <p:tgtEl>
                                          <p:spTgt spid="6964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6964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6964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6964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6964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86032"/>
                                        </p:tgtEl>
                                        <p:attrNameLst>
                                          <p:attrName>style.visibility</p:attrName>
                                        </p:attrNameLst>
                                      </p:cBhvr>
                                      <p:to>
                                        <p:strVal val="visible"/>
                                      </p:to>
                                    </p:set>
                                    <p:anim calcmode="lin" valueType="num">
                                      <p:cBhvr>
                                        <p:cTn id="43" dur="500" decel="50000" fill="hold">
                                          <p:stCondLst>
                                            <p:cond delay="0"/>
                                          </p:stCondLst>
                                        </p:cTn>
                                        <p:tgtEl>
                                          <p:spTgt spid="8603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603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6032"/>
                                        </p:tgtEl>
                                        <p:attrNameLst>
                                          <p:attrName>ppt_w</p:attrName>
                                        </p:attrNameLst>
                                      </p:cBhvr>
                                      <p:tavLst>
                                        <p:tav tm="0">
                                          <p:val>
                                            <p:strVal val="#ppt_w*.05"/>
                                          </p:val>
                                        </p:tav>
                                        <p:tav tm="100000">
                                          <p:val>
                                            <p:strVal val="#ppt_w"/>
                                          </p:val>
                                        </p:tav>
                                      </p:tavLst>
                                    </p:anim>
                                    <p:anim calcmode="lin" valueType="num">
                                      <p:cBhvr>
                                        <p:cTn id="46" dur="1000" fill="hold"/>
                                        <p:tgtEl>
                                          <p:spTgt spid="8603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603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603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603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6032"/>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69641"/>
                                        </p:tgtEl>
                                        <p:attrNameLst>
                                          <p:attrName>style.visibility</p:attrName>
                                        </p:attrNameLst>
                                      </p:cBhvr>
                                      <p:to>
                                        <p:strVal val="visible"/>
                                      </p:to>
                                    </p:set>
                                    <p:animEffect transition="in" filter="wipe(down)">
                                      <p:cBhvr>
                                        <p:cTn id="55" dur="580">
                                          <p:stCondLst>
                                            <p:cond delay="0"/>
                                          </p:stCondLst>
                                        </p:cTn>
                                        <p:tgtEl>
                                          <p:spTgt spid="69641"/>
                                        </p:tgtEl>
                                      </p:cBhvr>
                                    </p:animEffect>
                                    <p:anim calcmode="lin" valueType="num">
                                      <p:cBhvr>
                                        <p:cTn id="56" dur="1822" tmFilter="0,0; 0.14,0.36; 0.43,0.73; 0.71,0.91; 1.0,1.0">
                                          <p:stCondLst>
                                            <p:cond delay="0"/>
                                          </p:stCondLst>
                                        </p:cTn>
                                        <p:tgtEl>
                                          <p:spTgt spid="6964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964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964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964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9641"/>
                                        </p:tgtEl>
                                        <p:attrNameLst>
                                          <p:attrName>ppt_y</p:attrName>
                                        </p:attrNameLst>
                                      </p:cBhvr>
                                      <p:tavLst>
                                        <p:tav tm="0" fmla="#ppt_y-sin(pi*$)/81">
                                          <p:val>
                                            <p:fltVal val="0"/>
                                          </p:val>
                                        </p:tav>
                                        <p:tav tm="100000">
                                          <p:val>
                                            <p:fltVal val="1"/>
                                          </p:val>
                                        </p:tav>
                                      </p:tavLst>
                                    </p:anim>
                                    <p:animScale>
                                      <p:cBhvr>
                                        <p:cTn id="61" dur="26">
                                          <p:stCondLst>
                                            <p:cond delay="650"/>
                                          </p:stCondLst>
                                        </p:cTn>
                                        <p:tgtEl>
                                          <p:spTgt spid="69641"/>
                                        </p:tgtEl>
                                      </p:cBhvr>
                                      <p:to x="100000" y="60000"/>
                                    </p:animScale>
                                    <p:animScale>
                                      <p:cBhvr>
                                        <p:cTn id="62" dur="166" decel="50000">
                                          <p:stCondLst>
                                            <p:cond delay="676"/>
                                          </p:stCondLst>
                                        </p:cTn>
                                        <p:tgtEl>
                                          <p:spTgt spid="69641"/>
                                        </p:tgtEl>
                                      </p:cBhvr>
                                      <p:to x="100000" y="100000"/>
                                    </p:animScale>
                                    <p:animScale>
                                      <p:cBhvr>
                                        <p:cTn id="63" dur="26">
                                          <p:stCondLst>
                                            <p:cond delay="1312"/>
                                          </p:stCondLst>
                                        </p:cTn>
                                        <p:tgtEl>
                                          <p:spTgt spid="69641"/>
                                        </p:tgtEl>
                                      </p:cBhvr>
                                      <p:to x="100000" y="80000"/>
                                    </p:animScale>
                                    <p:animScale>
                                      <p:cBhvr>
                                        <p:cTn id="64" dur="166" decel="50000">
                                          <p:stCondLst>
                                            <p:cond delay="1338"/>
                                          </p:stCondLst>
                                        </p:cTn>
                                        <p:tgtEl>
                                          <p:spTgt spid="69641"/>
                                        </p:tgtEl>
                                      </p:cBhvr>
                                      <p:to x="100000" y="100000"/>
                                    </p:animScale>
                                    <p:animScale>
                                      <p:cBhvr>
                                        <p:cTn id="65" dur="26">
                                          <p:stCondLst>
                                            <p:cond delay="1642"/>
                                          </p:stCondLst>
                                        </p:cTn>
                                        <p:tgtEl>
                                          <p:spTgt spid="69641"/>
                                        </p:tgtEl>
                                      </p:cBhvr>
                                      <p:to x="100000" y="90000"/>
                                    </p:animScale>
                                    <p:animScale>
                                      <p:cBhvr>
                                        <p:cTn id="66" dur="166" decel="50000">
                                          <p:stCondLst>
                                            <p:cond delay="1668"/>
                                          </p:stCondLst>
                                        </p:cTn>
                                        <p:tgtEl>
                                          <p:spTgt spid="69641"/>
                                        </p:tgtEl>
                                      </p:cBhvr>
                                      <p:to x="100000" y="100000"/>
                                    </p:animScale>
                                    <p:animScale>
                                      <p:cBhvr>
                                        <p:cTn id="67" dur="26">
                                          <p:stCondLst>
                                            <p:cond delay="1808"/>
                                          </p:stCondLst>
                                        </p:cTn>
                                        <p:tgtEl>
                                          <p:spTgt spid="69641"/>
                                        </p:tgtEl>
                                      </p:cBhvr>
                                      <p:to x="100000" y="95000"/>
                                    </p:animScale>
                                    <p:animScale>
                                      <p:cBhvr>
                                        <p:cTn id="68" dur="166" decel="50000">
                                          <p:stCondLst>
                                            <p:cond delay="1834"/>
                                          </p:stCondLst>
                                        </p:cTn>
                                        <p:tgtEl>
                                          <p:spTgt spid="69641"/>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69639"/>
                                        </p:tgtEl>
                                        <p:attrNameLst>
                                          <p:attrName>style.visibility</p:attrName>
                                        </p:attrNameLst>
                                      </p:cBhvr>
                                      <p:to>
                                        <p:strVal val="visible"/>
                                      </p:to>
                                    </p:set>
                                    <p:animEffect transition="in" filter="wipe(down)">
                                      <p:cBhvr>
                                        <p:cTn id="73" dur="580">
                                          <p:stCondLst>
                                            <p:cond delay="0"/>
                                          </p:stCondLst>
                                        </p:cTn>
                                        <p:tgtEl>
                                          <p:spTgt spid="69639"/>
                                        </p:tgtEl>
                                      </p:cBhvr>
                                    </p:animEffect>
                                    <p:anim calcmode="lin" valueType="num">
                                      <p:cBhvr>
                                        <p:cTn id="74" dur="1822" tmFilter="0,0; 0.14,0.36; 0.43,0.73; 0.71,0.91; 1.0,1.0">
                                          <p:stCondLst>
                                            <p:cond delay="0"/>
                                          </p:stCondLst>
                                        </p:cTn>
                                        <p:tgtEl>
                                          <p:spTgt spid="6963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6963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6963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6963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69639"/>
                                        </p:tgtEl>
                                        <p:attrNameLst>
                                          <p:attrName>ppt_y</p:attrName>
                                        </p:attrNameLst>
                                      </p:cBhvr>
                                      <p:tavLst>
                                        <p:tav tm="0" fmla="#ppt_y-sin(pi*$)/81">
                                          <p:val>
                                            <p:fltVal val="0"/>
                                          </p:val>
                                        </p:tav>
                                        <p:tav tm="100000">
                                          <p:val>
                                            <p:fltVal val="1"/>
                                          </p:val>
                                        </p:tav>
                                      </p:tavLst>
                                    </p:anim>
                                    <p:animScale>
                                      <p:cBhvr>
                                        <p:cTn id="79" dur="26">
                                          <p:stCondLst>
                                            <p:cond delay="650"/>
                                          </p:stCondLst>
                                        </p:cTn>
                                        <p:tgtEl>
                                          <p:spTgt spid="69639"/>
                                        </p:tgtEl>
                                      </p:cBhvr>
                                      <p:to x="100000" y="60000"/>
                                    </p:animScale>
                                    <p:animScale>
                                      <p:cBhvr>
                                        <p:cTn id="80" dur="166" decel="50000">
                                          <p:stCondLst>
                                            <p:cond delay="676"/>
                                          </p:stCondLst>
                                        </p:cTn>
                                        <p:tgtEl>
                                          <p:spTgt spid="69639"/>
                                        </p:tgtEl>
                                      </p:cBhvr>
                                      <p:to x="100000" y="100000"/>
                                    </p:animScale>
                                    <p:animScale>
                                      <p:cBhvr>
                                        <p:cTn id="81" dur="26">
                                          <p:stCondLst>
                                            <p:cond delay="1312"/>
                                          </p:stCondLst>
                                        </p:cTn>
                                        <p:tgtEl>
                                          <p:spTgt spid="69639"/>
                                        </p:tgtEl>
                                      </p:cBhvr>
                                      <p:to x="100000" y="80000"/>
                                    </p:animScale>
                                    <p:animScale>
                                      <p:cBhvr>
                                        <p:cTn id="82" dur="166" decel="50000">
                                          <p:stCondLst>
                                            <p:cond delay="1338"/>
                                          </p:stCondLst>
                                        </p:cTn>
                                        <p:tgtEl>
                                          <p:spTgt spid="69639"/>
                                        </p:tgtEl>
                                      </p:cBhvr>
                                      <p:to x="100000" y="100000"/>
                                    </p:animScale>
                                    <p:animScale>
                                      <p:cBhvr>
                                        <p:cTn id="83" dur="26">
                                          <p:stCondLst>
                                            <p:cond delay="1642"/>
                                          </p:stCondLst>
                                        </p:cTn>
                                        <p:tgtEl>
                                          <p:spTgt spid="69639"/>
                                        </p:tgtEl>
                                      </p:cBhvr>
                                      <p:to x="100000" y="90000"/>
                                    </p:animScale>
                                    <p:animScale>
                                      <p:cBhvr>
                                        <p:cTn id="84" dur="166" decel="50000">
                                          <p:stCondLst>
                                            <p:cond delay="1668"/>
                                          </p:stCondLst>
                                        </p:cTn>
                                        <p:tgtEl>
                                          <p:spTgt spid="69639"/>
                                        </p:tgtEl>
                                      </p:cBhvr>
                                      <p:to x="100000" y="100000"/>
                                    </p:animScale>
                                    <p:animScale>
                                      <p:cBhvr>
                                        <p:cTn id="85" dur="26">
                                          <p:stCondLst>
                                            <p:cond delay="1808"/>
                                          </p:stCondLst>
                                        </p:cTn>
                                        <p:tgtEl>
                                          <p:spTgt spid="69639"/>
                                        </p:tgtEl>
                                      </p:cBhvr>
                                      <p:to x="100000" y="95000"/>
                                    </p:animScale>
                                    <p:animScale>
                                      <p:cBhvr>
                                        <p:cTn id="86" dur="166" decel="50000">
                                          <p:stCondLst>
                                            <p:cond delay="1834"/>
                                          </p:stCondLst>
                                        </p:cTn>
                                        <p:tgtEl>
                                          <p:spTgt spid="69639"/>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69642"/>
                                        </p:tgtEl>
                                        <p:attrNameLst>
                                          <p:attrName>style.visibility</p:attrName>
                                        </p:attrNameLst>
                                      </p:cBhvr>
                                      <p:to>
                                        <p:strVal val="visible"/>
                                      </p:to>
                                    </p:set>
                                    <p:animEffect transition="in" filter="wipe(down)">
                                      <p:cBhvr>
                                        <p:cTn id="91" dur="580">
                                          <p:stCondLst>
                                            <p:cond delay="0"/>
                                          </p:stCondLst>
                                        </p:cTn>
                                        <p:tgtEl>
                                          <p:spTgt spid="69642"/>
                                        </p:tgtEl>
                                      </p:cBhvr>
                                    </p:animEffect>
                                    <p:anim calcmode="lin" valueType="num">
                                      <p:cBhvr>
                                        <p:cTn id="92" dur="1822" tmFilter="0,0; 0.14,0.36; 0.43,0.73; 0.71,0.91; 1.0,1.0">
                                          <p:stCondLst>
                                            <p:cond delay="0"/>
                                          </p:stCondLst>
                                        </p:cTn>
                                        <p:tgtEl>
                                          <p:spTgt spid="6964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6964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6964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6964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69642"/>
                                        </p:tgtEl>
                                        <p:attrNameLst>
                                          <p:attrName>ppt_y</p:attrName>
                                        </p:attrNameLst>
                                      </p:cBhvr>
                                      <p:tavLst>
                                        <p:tav tm="0" fmla="#ppt_y-sin(pi*$)/81">
                                          <p:val>
                                            <p:fltVal val="0"/>
                                          </p:val>
                                        </p:tav>
                                        <p:tav tm="100000">
                                          <p:val>
                                            <p:fltVal val="1"/>
                                          </p:val>
                                        </p:tav>
                                      </p:tavLst>
                                    </p:anim>
                                    <p:animScale>
                                      <p:cBhvr>
                                        <p:cTn id="97" dur="26">
                                          <p:stCondLst>
                                            <p:cond delay="650"/>
                                          </p:stCondLst>
                                        </p:cTn>
                                        <p:tgtEl>
                                          <p:spTgt spid="69642"/>
                                        </p:tgtEl>
                                      </p:cBhvr>
                                      <p:to x="100000" y="60000"/>
                                    </p:animScale>
                                    <p:animScale>
                                      <p:cBhvr>
                                        <p:cTn id="98" dur="166" decel="50000">
                                          <p:stCondLst>
                                            <p:cond delay="676"/>
                                          </p:stCondLst>
                                        </p:cTn>
                                        <p:tgtEl>
                                          <p:spTgt spid="69642"/>
                                        </p:tgtEl>
                                      </p:cBhvr>
                                      <p:to x="100000" y="100000"/>
                                    </p:animScale>
                                    <p:animScale>
                                      <p:cBhvr>
                                        <p:cTn id="99" dur="26">
                                          <p:stCondLst>
                                            <p:cond delay="1312"/>
                                          </p:stCondLst>
                                        </p:cTn>
                                        <p:tgtEl>
                                          <p:spTgt spid="69642"/>
                                        </p:tgtEl>
                                      </p:cBhvr>
                                      <p:to x="100000" y="80000"/>
                                    </p:animScale>
                                    <p:animScale>
                                      <p:cBhvr>
                                        <p:cTn id="100" dur="166" decel="50000">
                                          <p:stCondLst>
                                            <p:cond delay="1338"/>
                                          </p:stCondLst>
                                        </p:cTn>
                                        <p:tgtEl>
                                          <p:spTgt spid="69642"/>
                                        </p:tgtEl>
                                      </p:cBhvr>
                                      <p:to x="100000" y="100000"/>
                                    </p:animScale>
                                    <p:animScale>
                                      <p:cBhvr>
                                        <p:cTn id="101" dur="26">
                                          <p:stCondLst>
                                            <p:cond delay="1642"/>
                                          </p:stCondLst>
                                        </p:cTn>
                                        <p:tgtEl>
                                          <p:spTgt spid="69642"/>
                                        </p:tgtEl>
                                      </p:cBhvr>
                                      <p:to x="100000" y="90000"/>
                                    </p:animScale>
                                    <p:animScale>
                                      <p:cBhvr>
                                        <p:cTn id="102" dur="166" decel="50000">
                                          <p:stCondLst>
                                            <p:cond delay="1668"/>
                                          </p:stCondLst>
                                        </p:cTn>
                                        <p:tgtEl>
                                          <p:spTgt spid="69642"/>
                                        </p:tgtEl>
                                      </p:cBhvr>
                                      <p:to x="100000" y="100000"/>
                                    </p:animScale>
                                    <p:animScale>
                                      <p:cBhvr>
                                        <p:cTn id="103" dur="26">
                                          <p:stCondLst>
                                            <p:cond delay="1808"/>
                                          </p:stCondLst>
                                        </p:cTn>
                                        <p:tgtEl>
                                          <p:spTgt spid="69642"/>
                                        </p:tgtEl>
                                      </p:cBhvr>
                                      <p:to x="100000" y="95000"/>
                                    </p:animScale>
                                    <p:animScale>
                                      <p:cBhvr>
                                        <p:cTn id="104" dur="166" decel="50000">
                                          <p:stCondLst>
                                            <p:cond delay="1834"/>
                                          </p:stCondLst>
                                        </p:cTn>
                                        <p:tgtEl>
                                          <p:spTgt spid="696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9" grpId="0" animBg="1"/>
      <p:bldP spid="69641" grpId="0" animBg="1"/>
      <p:bldP spid="69642" grpId="0" animBg="1"/>
      <p:bldP spid="69643" grpId="0" animBg="1"/>
      <p:bldP spid="69646" grpId="0" animBg="1"/>
      <p:bldP spid="86032" grpId="0" animBg="1"/>
    </p:bldLst>
  </p:timing>
</p:sld>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ED Slide Master 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Decatur">
  <a:themeElements>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14.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Decatur">
  <a:themeElements>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16.xml><?xml version="1.0" encoding="utf-8"?>
<a:theme xmlns:a="http://schemas.openxmlformats.org/drawingml/2006/main" name="9_Decatur">
  <a:themeElements>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17.xml><?xml version="1.0" encoding="utf-8"?>
<a:theme xmlns:a="http://schemas.openxmlformats.org/drawingml/2006/main" name="11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3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catur">
  <a:themeElements>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0.xml><?xml version="1.0" encoding="utf-8"?>
<a:theme xmlns:a="http://schemas.openxmlformats.org/drawingml/2006/main" name="14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5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6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1_Decatur">
  <a:themeElements>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4.xml><?xml version="1.0" encoding="utf-8"?>
<a:theme xmlns:a="http://schemas.openxmlformats.org/drawingml/2006/main" name="17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8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9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0_DED Slide Master 1">
  <a:themeElements>
    <a:clrScheme name="أحمر بنفسجي">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DED Slide Master 1">
  <a:themeElements>
    <a:clrScheme name="أزرق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مركّب">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themeOverride>
</file>

<file path=docProps/app.xml><?xml version="1.0" encoding="utf-8"?>
<Properties xmlns="http://schemas.openxmlformats.org/officeDocument/2006/extended-properties" xmlns:vt="http://schemas.openxmlformats.org/officeDocument/2006/docPropsVTypes">
  <Template>Executive</Template>
  <TotalTime>33847</TotalTime>
  <Words>3774</Words>
  <Application>Microsoft Office PowerPoint</Application>
  <PresentationFormat>عرض على الشاشة (3:4)‏</PresentationFormat>
  <Paragraphs>505</Paragraphs>
  <Slides>44</Slides>
  <Notes>36</Notes>
  <HiddenSlides>0</HiddenSlides>
  <MMClips>1</MMClips>
  <ScaleCrop>false</ScaleCrop>
  <HeadingPairs>
    <vt:vector size="6" baseType="variant">
      <vt:variant>
        <vt:lpstr>الخطوط المستخدمة</vt:lpstr>
      </vt:variant>
      <vt:variant>
        <vt:i4>28</vt:i4>
      </vt:variant>
      <vt:variant>
        <vt:lpstr>نسق</vt:lpstr>
      </vt:variant>
      <vt:variant>
        <vt:i4>27</vt:i4>
      </vt:variant>
      <vt:variant>
        <vt:lpstr>عناوين الشرائح</vt:lpstr>
      </vt:variant>
      <vt:variant>
        <vt:i4>44</vt:i4>
      </vt:variant>
    </vt:vector>
  </HeadingPairs>
  <TitlesOfParts>
    <vt:vector size="99" baseType="lpstr">
      <vt:lpstr>ＭＳ Ｐゴシック</vt:lpstr>
      <vt:lpstr>ＭＳ Ｐゴシック</vt:lpstr>
      <vt:lpstr>AdvertisingBold</vt:lpstr>
      <vt:lpstr>ae_AlMohanad</vt:lpstr>
      <vt:lpstr>AGA Arabesque</vt:lpstr>
      <vt:lpstr>Akhbar MT</vt:lpstr>
      <vt:lpstr>AL-Battar</vt:lpstr>
      <vt:lpstr>AL-Gemah-Alhoda</vt:lpstr>
      <vt:lpstr>AL-Mateen</vt:lpstr>
      <vt:lpstr>AL-Mohanad Bold</vt:lpstr>
      <vt:lpstr>Arial</vt:lpstr>
      <vt:lpstr>Bodoni MT Condensed</vt:lpstr>
      <vt:lpstr>Calibri</vt:lpstr>
      <vt:lpstr>Courier New</vt:lpstr>
      <vt:lpstr>Franklin Gothic Book</vt:lpstr>
      <vt:lpstr>FS_Free</vt:lpstr>
      <vt:lpstr>Hacen Samra</vt:lpstr>
      <vt:lpstr>Hacen Tunisia Bold</vt:lpstr>
      <vt:lpstr>K Homa</vt:lpstr>
      <vt:lpstr>mohammad bold art 1</vt:lpstr>
      <vt:lpstr>Motken K Farnaz</vt:lpstr>
      <vt:lpstr>Mudir MT</vt:lpstr>
      <vt:lpstr>Palatino Linotype</vt:lpstr>
      <vt:lpstr>PT Bold Heading</vt:lpstr>
      <vt:lpstr>Tahoma</vt:lpstr>
      <vt:lpstr>Times New Roman</vt:lpstr>
      <vt:lpstr>Traditional Arabic</vt:lpstr>
      <vt:lpstr>Wingdings</vt:lpstr>
      <vt:lpstr>DED Slide Master 1</vt:lpstr>
      <vt:lpstr>1_Decatur</vt:lpstr>
      <vt:lpstr>1_DED Slide Master 1</vt:lpstr>
      <vt:lpstr>2_DED Slide Master 1</vt:lpstr>
      <vt:lpstr>3_DED Slide Master 1</vt:lpstr>
      <vt:lpstr>4_DED Slide Master 1</vt:lpstr>
      <vt:lpstr>5_DED Slide Master 1</vt:lpstr>
      <vt:lpstr>6_DED Slide Master 1</vt:lpstr>
      <vt:lpstr>7_DED Slide Master 1</vt:lpstr>
      <vt:lpstr>8_DED Slide Master 1</vt:lpstr>
      <vt:lpstr>9_DED Slide Master 1</vt:lpstr>
      <vt:lpstr>10_DED Slide Master 1</vt:lpstr>
      <vt:lpstr>6_Decatur</vt:lpstr>
      <vt:lpstr>نسق Office</vt:lpstr>
      <vt:lpstr>7_Decatur</vt:lpstr>
      <vt:lpstr>9_Decatur</vt:lpstr>
      <vt:lpstr>11_DED Slide Master 1</vt:lpstr>
      <vt:lpstr>12_DED Slide Master 1</vt:lpstr>
      <vt:lpstr>13_DED Slide Master 1</vt:lpstr>
      <vt:lpstr>14_DED Slide Master 1</vt:lpstr>
      <vt:lpstr>15_DED Slide Master 1</vt:lpstr>
      <vt:lpstr>16_DED Slide Master 1</vt:lpstr>
      <vt:lpstr>11_Decatur</vt:lpstr>
      <vt:lpstr>17_DED Slide Master 1</vt:lpstr>
      <vt:lpstr>18_DED Slide Master 1</vt:lpstr>
      <vt:lpstr>19_DED Slide Master 1</vt:lpstr>
      <vt:lpstr>20_DED Slide Master 1</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سلوكيات مهارة السلوك التوكيدي</vt:lpstr>
      <vt:lpstr>عرض تقديمي في PowerPoint</vt:lpstr>
      <vt:lpstr>عرض تقديمي في PowerPoint</vt:lpstr>
      <vt:lpstr>عرض تقديمي في PowerPoint</vt:lpstr>
      <vt:lpstr>عرض تقديمي في PowerPoint</vt:lpstr>
      <vt:lpstr>اطلب ولا تتردد</vt:lpstr>
      <vt:lpstr>ضوابط تطبيق مهارة اطلب ولا تتردد</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الاسلام دين كل زمان ومكان</dc:title>
  <dc:creator>DELL</dc:creator>
  <cp:lastModifiedBy>tm</cp:lastModifiedBy>
  <cp:revision>821</cp:revision>
  <dcterms:modified xsi:type="dcterms:W3CDTF">2015-10-13T15:54:56Z</dcterms:modified>
</cp:coreProperties>
</file>