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5"/>
  </p:notesMasterIdLst>
  <p:sldIdLst>
    <p:sldId id="317" r:id="rId2"/>
    <p:sldId id="319" r:id="rId3"/>
    <p:sldId id="260" r:id="rId4"/>
    <p:sldId id="305" r:id="rId5"/>
    <p:sldId id="306" r:id="rId6"/>
    <p:sldId id="273" r:id="rId7"/>
    <p:sldId id="320" r:id="rId8"/>
    <p:sldId id="274" r:id="rId9"/>
    <p:sldId id="321" r:id="rId10"/>
    <p:sldId id="275" r:id="rId11"/>
    <p:sldId id="277" r:id="rId12"/>
    <p:sldId id="278" r:id="rId13"/>
    <p:sldId id="276" r:id="rId14"/>
    <p:sldId id="279" r:id="rId15"/>
    <p:sldId id="281" r:id="rId16"/>
    <p:sldId id="289" r:id="rId17"/>
    <p:sldId id="288" r:id="rId18"/>
    <p:sldId id="290" r:id="rId19"/>
    <p:sldId id="291" r:id="rId20"/>
    <p:sldId id="292" r:id="rId21"/>
    <p:sldId id="294" r:id="rId22"/>
    <p:sldId id="295" r:id="rId23"/>
    <p:sldId id="296" r:id="rId24"/>
    <p:sldId id="297" r:id="rId25"/>
    <p:sldId id="298" r:id="rId26"/>
    <p:sldId id="300" r:id="rId27"/>
    <p:sldId id="301" r:id="rId28"/>
    <p:sldId id="304" r:id="rId29"/>
    <p:sldId id="310" r:id="rId30"/>
    <p:sldId id="311" r:id="rId31"/>
    <p:sldId id="322" r:id="rId32"/>
    <p:sldId id="315" r:id="rId33"/>
    <p:sldId id="318"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5" d="100"/>
          <a:sy n="75" d="100"/>
        </p:scale>
        <p:origin x="101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1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B35CBE-78B8-4437-A6F3-FBE75D51F2A1}" type="doc">
      <dgm:prSet loTypeId="urn:microsoft.com/office/officeart/2005/8/layout/hList3" loCatId="list" qsTypeId="urn:microsoft.com/office/officeart/2005/8/quickstyle/simple1" qsCatId="simple" csTypeId="urn:microsoft.com/office/officeart/2005/8/colors/accent1_2" csCatId="accent1" phldr="1"/>
      <dgm:spPr/>
      <dgm:t>
        <a:bodyPr/>
        <a:lstStyle/>
        <a:p>
          <a:pPr rtl="1"/>
          <a:endParaRPr lang="ar-SA"/>
        </a:p>
      </dgm:t>
    </dgm:pt>
    <dgm:pt modelId="{11F9760D-3E93-4BB9-9E6F-A7CE510ED06D}">
      <dgm:prSet phldrT="[نص]" custT="1"/>
      <dgm:spPr/>
      <dgm:t>
        <a:bodyPr/>
        <a:lstStyle/>
        <a:p>
          <a:pPr rtl="1"/>
          <a:r>
            <a:rPr lang="ar-SA" sz="4800" b="1" dirty="0" smtClean="0">
              <a:solidFill>
                <a:schemeClr val="accent6"/>
              </a:solidFill>
            </a:rPr>
            <a:t>محتويات البرنامج </a:t>
          </a:r>
          <a:endParaRPr lang="ar-SA" sz="4800" dirty="0">
            <a:solidFill>
              <a:schemeClr val="accent6"/>
            </a:solidFill>
          </a:endParaRPr>
        </a:p>
      </dgm:t>
    </dgm:pt>
    <dgm:pt modelId="{82338674-2887-4D80-AC77-CF31E22E20BE}" type="parTrans" cxnId="{C6E2248C-C793-470A-B496-1B1EFB331FC7}">
      <dgm:prSet/>
      <dgm:spPr/>
      <dgm:t>
        <a:bodyPr/>
        <a:lstStyle/>
        <a:p>
          <a:pPr rtl="1"/>
          <a:endParaRPr lang="ar-SA"/>
        </a:p>
      </dgm:t>
    </dgm:pt>
    <dgm:pt modelId="{A19ADC8F-C1B3-4A02-B3AF-2E10BE3A559D}" type="sibTrans" cxnId="{C6E2248C-C793-470A-B496-1B1EFB331FC7}">
      <dgm:prSet/>
      <dgm:spPr/>
      <dgm:t>
        <a:bodyPr/>
        <a:lstStyle/>
        <a:p>
          <a:pPr rtl="1"/>
          <a:endParaRPr lang="ar-SA"/>
        </a:p>
      </dgm:t>
    </dgm:pt>
    <dgm:pt modelId="{462CA900-EB52-4BCC-82ED-7AA3A70919EC}">
      <dgm:prSet phldrT="[نص]"/>
      <dgm:spPr/>
      <dgm:t>
        <a:bodyPr/>
        <a:lstStyle/>
        <a:p>
          <a:pPr rtl="1"/>
          <a:r>
            <a:rPr lang="ar-SA" b="1" dirty="0" smtClean="0">
              <a:solidFill>
                <a:srgbClr val="363080"/>
              </a:solidFill>
            </a:rPr>
            <a:t>*تعريفهن بأنواع القدرات.</a:t>
          </a:r>
        </a:p>
        <a:p>
          <a:pPr rtl="1"/>
          <a:r>
            <a:rPr lang="ar-SA" b="1" dirty="0" smtClean="0">
              <a:solidFill>
                <a:srgbClr val="363080"/>
              </a:solidFill>
            </a:rPr>
            <a:t>*ذكر امثلة للاختبارات اللفظية والكمية.</a:t>
          </a:r>
          <a:endParaRPr lang="ar-SA" dirty="0"/>
        </a:p>
      </dgm:t>
    </dgm:pt>
    <dgm:pt modelId="{8588F972-9EEB-479D-86B2-C3F1D5ABB548}" type="parTrans" cxnId="{FA35B0A5-B40C-409D-A6A7-B40D84270F6A}">
      <dgm:prSet/>
      <dgm:spPr/>
      <dgm:t>
        <a:bodyPr/>
        <a:lstStyle/>
        <a:p>
          <a:pPr rtl="1"/>
          <a:endParaRPr lang="ar-SA"/>
        </a:p>
      </dgm:t>
    </dgm:pt>
    <dgm:pt modelId="{BB36910A-99A1-46B7-A78D-11BE6BF235F7}" type="sibTrans" cxnId="{FA35B0A5-B40C-409D-A6A7-B40D84270F6A}">
      <dgm:prSet/>
      <dgm:spPr/>
      <dgm:t>
        <a:bodyPr/>
        <a:lstStyle/>
        <a:p>
          <a:pPr rtl="1"/>
          <a:endParaRPr lang="ar-SA"/>
        </a:p>
      </dgm:t>
    </dgm:pt>
    <dgm:pt modelId="{22396370-0E0F-4DFF-86A0-1E813C6115B8}">
      <dgm:prSet/>
      <dgm:spPr/>
      <dgm:t>
        <a:bodyPr/>
        <a:lstStyle/>
        <a:p>
          <a:pPr rtl="1"/>
          <a:r>
            <a:rPr lang="ar-SA" b="1" dirty="0" smtClean="0">
              <a:solidFill>
                <a:srgbClr val="363080"/>
              </a:solidFill>
            </a:rPr>
            <a:t>*تعريفهن باختبار القدرات العامة.</a:t>
          </a:r>
          <a:endParaRPr lang="ar-SA" dirty="0"/>
        </a:p>
      </dgm:t>
    </dgm:pt>
    <dgm:pt modelId="{1CA12E61-A6CD-4DCE-834B-A12CACD57DDA}" type="parTrans" cxnId="{B53D066B-E0C7-47B7-9319-2F82A559CFEB}">
      <dgm:prSet/>
      <dgm:spPr/>
      <dgm:t>
        <a:bodyPr/>
        <a:lstStyle/>
        <a:p>
          <a:pPr rtl="1"/>
          <a:endParaRPr lang="ar-SA"/>
        </a:p>
      </dgm:t>
    </dgm:pt>
    <dgm:pt modelId="{B5A33768-117D-44E4-9DD1-00391DD62E3C}" type="sibTrans" cxnId="{B53D066B-E0C7-47B7-9319-2F82A559CFEB}">
      <dgm:prSet/>
      <dgm:spPr/>
      <dgm:t>
        <a:bodyPr/>
        <a:lstStyle/>
        <a:p>
          <a:pPr rtl="1"/>
          <a:endParaRPr lang="ar-SA"/>
        </a:p>
      </dgm:t>
    </dgm:pt>
    <dgm:pt modelId="{C9269778-5443-454E-BD98-EE3D8A831A63}">
      <dgm:prSet/>
      <dgm:spPr/>
      <dgm:t>
        <a:bodyPr/>
        <a:lstStyle/>
        <a:p>
          <a:pPr rtl="1"/>
          <a:r>
            <a:rPr lang="ar-SA" b="1" dirty="0" smtClean="0">
              <a:solidFill>
                <a:srgbClr val="363080"/>
              </a:solidFill>
            </a:rPr>
            <a:t>*تعريف الاختبارات ومدتها وطبيعتها.</a:t>
          </a:r>
        </a:p>
        <a:p>
          <a:pPr rtl="1"/>
          <a:r>
            <a:rPr lang="ar-SA" b="1" dirty="0" smtClean="0">
              <a:solidFill>
                <a:srgbClr val="363080"/>
              </a:solidFill>
            </a:rPr>
            <a:t>* مما يتكون الاختبار </a:t>
          </a:r>
          <a:endParaRPr lang="ar-SA" dirty="0"/>
        </a:p>
      </dgm:t>
    </dgm:pt>
    <dgm:pt modelId="{E3264D59-9FE3-449C-B282-38A360DDE89C}" type="parTrans" cxnId="{225A3FAD-D2B4-4803-B66D-8F86B086B70E}">
      <dgm:prSet/>
      <dgm:spPr/>
      <dgm:t>
        <a:bodyPr/>
        <a:lstStyle/>
        <a:p>
          <a:pPr rtl="1"/>
          <a:endParaRPr lang="ar-SA"/>
        </a:p>
      </dgm:t>
    </dgm:pt>
    <dgm:pt modelId="{977C7951-0E1E-4196-BBCF-04D73CDC1B74}" type="sibTrans" cxnId="{225A3FAD-D2B4-4803-B66D-8F86B086B70E}">
      <dgm:prSet/>
      <dgm:spPr/>
      <dgm:t>
        <a:bodyPr/>
        <a:lstStyle/>
        <a:p>
          <a:pPr rtl="1"/>
          <a:endParaRPr lang="ar-SA"/>
        </a:p>
      </dgm:t>
    </dgm:pt>
    <dgm:pt modelId="{5785AEFB-4BED-4982-BAD1-88431F72901F}">
      <dgm:prSet/>
      <dgm:spPr/>
      <dgm:t>
        <a:bodyPr/>
        <a:lstStyle/>
        <a:p>
          <a:pPr rtl="1"/>
          <a:r>
            <a:rPr lang="ar-SA" b="1" dirty="0" smtClean="0">
              <a:solidFill>
                <a:srgbClr val="363080"/>
              </a:solidFill>
            </a:rPr>
            <a:t>*تعريف الطالبات لماذا يعقد </a:t>
          </a:r>
          <a:r>
            <a:rPr lang="ar-SA" b="1" dirty="0" err="1" smtClean="0">
              <a:solidFill>
                <a:srgbClr val="363080"/>
              </a:solidFill>
            </a:rPr>
            <a:t>الاختبار .</a:t>
          </a:r>
          <a:endParaRPr lang="ar-SA" dirty="0"/>
        </a:p>
      </dgm:t>
    </dgm:pt>
    <dgm:pt modelId="{1DD1BB7A-3A96-4738-9856-71BFED35B8A1}" type="parTrans" cxnId="{ACC962FB-5336-464A-AB36-852BB7FB8034}">
      <dgm:prSet/>
      <dgm:spPr/>
      <dgm:t>
        <a:bodyPr/>
        <a:lstStyle/>
        <a:p>
          <a:pPr rtl="1"/>
          <a:endParaRPr lang="ar-SA"/>
        </a:p>
      </dgm:t>
    </dgm:pt>
    <dgm:pt modelId="{C251D1B7-42C9-4031-8450-25B758B427FB}" type="sibTrans" cxnId="{ACC962FB-5336-464A-AB36-852BB7FB8034}">
      <dgm:prSet/>
      <dgm:spPr/>
      <dgm:t>
        <a:bodyPr/>
        <a:lstStyle/>
        <a:p>
          <a:pPr rtl="1"/>
          <a:endParaRPr lang="ar-SA"/>
        </a:p>
      </dgm:t>
    </dgm:pt>
    <dgm:pt modelId="{0AA82CC6-1486-49B5-A036-2E8725441CD1}">
      <dgm:prSet/>
      <dgm:spPr/>
      <dgm:t>
        <a:bodyPr/>
        <a:lstStyle/>
        <a:p>
          <a:pPr rtl="1"/>
          <a:r>
            <a:rPr lang="ar-SA" b="1" dirty="0" smtClean="0">
              <a:solidFill>
                <a:srgbClr val="363080"/>
              </a:solidFill>
            </a:rPr>
            <a:t>*أهداف القياس الموحدة.</a:t>
          </a:r>
          <a:endParaRPr lang="ar-SA" dirty="0"/>
        </a:p>
      </dgm:t>
    </dgm:pt>
    <dgm:pt modelId="{9E52B359-C975-4C5A-9D08-74D3FB3CBDF5}" type="parTrans" cxnId="{7976B5B9-627E-4F9D-BF4A-16E0ED34F399}">
      <dgm:prSet/>
      <dgm:spPr/>
      <dgm:t>
        <a:bodyPr/>
        <a:lstStyle/>
        <a:p>
          <a:pPr rtl="1"/>
          <a:endParaRPr lang="ar-SA"/>
        </a:p>
      </dgm:t>
    </dgm:pt>
    <dgm:pt modelId="{55D44394-60DF-4CB4-B846-168A46FC6E5E}" type="sibTrans" cxnId="{7976B5B9-627E-4F9D-BF4A-16E0ED34F399}">
      <dgm:prSet/>
      <dgm:spPr/>
      <dgm:t>
        <a:bodyPr/>
        <a:lstStyle/>
        <a:p>
          <a:pPr rtl="1"/>
          <a:endParaRPr lang="ar-SA"/>
        </a:p>
      </dgm:t>
    </dgm:pt>
    <dgm:pt modelId="{D9572830-AA47-4F18-9526-854B046DF169}">
      <dgm:prSet/>
      <dgm:spPr/>
      <dgm:t>
        <a:bodyPr/>
        <a:lstStyle/>
        <a:p>
          <a:pPr rtl="1"/>
          <a:r>
            <a:rPr lang="ar-SA" b="1" dirty="0" smtClean="0">
              <a:solidFill>
                <a:srgbClr val="363080"/>
              </a:solidFill>
            </a:rPr>
            <a:t>الهدف من </a:t>
          </a:r>
          <a:r>
            <a:rPr lang="ar-SA" b="1" dirty="0" err="1" smtClean="0">
              <a:solidFill>
                <a:srgbClr val="363080"/>
              </a:solidFill>
            </a:rPr>
            <a:t>الاختبار:</a:t>
          </a:r>
          <a:endParaRPr lang="ar-SA" dirty="0"/>
        </a:p>
      </dgm:t>
    </dgm:pt>
    <dgm:pt modelId="{A8899C83-0169-456C-AB44-2050BA2B442F}" type="parTrans" cxnId="{8A1DA3CA-399F-4401-A7BC-BACECCC8ED83}">
      <dgm:prSet/>
      <dgm:spPr/>
      <dgm:t>
        <a:bodyPr/>
        <a:lstStyle/>
        <a:p>
          <a:pPr rtl="1"/>
          <a:endParaRPr lang="ar-SA"/>
        </a:p>
      </dgm:t>
    </dgm:pt>
    <dgm:pt modelId="{42AFFD88-A75D-4BC3-A544-6F9A19948808}" type="sibTrans" cxnId="{8A1DA3CA-399F-4401-A7BC-BACECCC8ED83}">
      <dgm:prSet/>
      <dgm:spPr/>
      <dgm:t>
        <a:bodyPr/>
        <a:lstStyle/>
        <a:p>
          <a:pPr rtl="1"/>
          <a:endParaRPr lang="ar-SA"/>
        </a:p>
      </dgm:t>
    </dgm:pt>
    <dgm:pt modelId="{80676D02-AD82-4588-9BDB-1BE538712658}" type="pres">
      <dgm:prSet presAssocID="{44B35CBE-78B8-4437-A6F3-FBE75D51F2A1}" presName="composite" presStyleCnt="0">
        <dgm:presLayoutVars>
          <dgm:chMax val="1"/>
          <dgm:dir/>
          <dgm:resizeHandles val="exact"/>
        </dgm:presLayoutVars>
      </dgm:prSet>
      <dgm:spPr/>
      <dgm:t>
        <a:bodyPr/>
        <a:lstStyle/>
        <a:p>
          <a:pPr rtl="1"/>
          <a:endParaRPr lang="ar-SA"/>
        </a:p>
      </dgm:t>
    </dgm:pt>
    <dgm:pt modelId="{C28B2693-8BE9-462C-83C4-6B3CE52A9B35}" type="pres">
      <dgm:prSet presAssocID="{11F9760D-3E93-4BB9-9E6F-A7CE510ED06D}" presName="roof" presStyleLbl="dkBgShp" presStyleIdx="0" presStyleCnt="2" custLinFactNeighborX="-1031"/>
      <dgm:spPr/>
      <dgm:t>
        <a:bodyPr/>
        <a:lstStyle/>
        <a:p>
          <a:pPr rtl="1"/>
          <a:endParaRPr lang="ar-SA"/>
        </a:p>
      </dgm:t>
    </dgm:pt>
    <dgm:pt modelId="{0A0DF347-F0EF-4E5E-9410-D82AFC090C8B}" type="pres">
      <dgm:prSet presAssocID="{11F9760D-3E93-4BB9-9E6F-A7CE510ED06D}" presName="pillars" presStyleCnt="0"/>
      <dgm:spPr/>
    </dgm:pt>
    <dgm:pt modelId="{B21F3E1D-6657-4F6D-B319-A687A4ADA347}" type="pres">
      <dgm:prSet presAssocID="{11F9760D-3E93-4BB9-9E6F-A7CE510ED06D}" presName="pillar1" presStyleLbl="node1" presStyleIdx="0" presStyleCnt="6">
        <dgm:presLayoutVars>
          <dgm:bulletEnabled val="1"/>
        </dgm:presLayoutVars>
      </dgm:prSet>
      <dgm:spPr/>
      <dgm:t>
        <a:bodyPr/>
        <a:lstStyle/>
        <a:p>
          <a:pPr rtl="1"/>
          <a:endParaRPr lang="ar-SA"/>
        </a:p>
      </dgm:t>
    </dgm:pt>
    <dgm:pt modelId="{58CA6804-0CD5-4458-9163-7EA072988473}" type="pres">
      <dgm:prSet presAssocID="{22396370-0E0F-4DFF-86A0-1E813C6115B8}" presName="pillarX" presStyleLbl="node1" presStyleIdx="1" presStyleCnt="6">
        <dgm:presLayoutVars>
          <dgm:bulletEnabled val="1"/>
        </dgm:presLayoutVars>
      </dgm:prSet>
      <dgm:spPr/>
      <dgm:t>
        <a:bodyPr/>
        <a:lstStyle/>
        <a:p>
          <a:pPr rtl="1"/>
          <a:endParaRPr lang="ar-SA"/>
        </a:p>
      </dgm:t>
    </dgm:pt>
    <dgm:pt modelId="{BD564D14-E940-4BDA-8D03-B51C85E04484}" type="pres">
      <dgm:prSet presAssocID="{C9269778-5443-454E-BD98-EE3D8A831A63}" presName="pillarX" presStyleLbl="node1" presStyleIdx="2" presStyleCnt="6">
        <dgm:presLayoutVars>
          <dgm:bulletEnabled val="1"/>
        </dgm:presLayoutVars>
      </dgm:prSet>
      <dgm:spPr/>
      <dgm:t>
        <a:bodyPr/>
        <a:lstStyle/>
        <a:p>
          <a:pPr rtl="1"/>
          <a:endParaRPr lang="ar-SA"/>
        </a:p>
      </dgm:t>
    </dgm:pt>
    <dgm:pt modelId="{514FEFF8-CFD7-458C-A170-D55DA9DC39B4}" type="pres">
      <dgm:prSet presAssocID="{0AA82CC6-1486-49B5-A036-2E8725441CD1}" presName="pillarX" presStyleLbl="node1" presStyleIdx="3" presStyleCnt="6">
        <dgm:presLayoutVars>
          <dgm:bulletEnabled val="1"/>
        </dgm:presLayoutVars>
      </dgm:prSet>
      <dgm:spPr/>
      <dgm:t>
        <a:bodyPr/>
        <a:lstStyle/>
        <a:p>
          <a:pPr rtl="1"/>
          <a:endParaRPr lang="ar-SA"/>
        </a:p>
      </dgm:t>
    </dgm:pt>
    <dgm:pt modelId="{F6175769-49DD-4F8B-8FC4-5C994F3922C3}" type="pres">
      <dgm:prSet presAssocID="{5785AEFB-4BED-4982-BAD1-88431F72901F}" presName="pillarX" presStyleLbl="node1" presStyleIdx="4" presStyleCnt="6">
        <dgm:presLayoutVars>
          <dgm:bulletEnabled val="1"/>
        </dgm:presLayoutVars>
      </dgm:prSet>
      <dgm:spPr/>
      <dgm:t>
        <a:bodyPr/>
        <a:lstStyle/>
        <a:p>
          <a:pPr rtl="1"/>
          <a:endParaRPr lang="ar-SA"/>
        </a:p>
      </dgm:t>
    </dgm:pt>
    <dgm:pt modelId="{D02A0DE9-FFE7-4B12-AF5E-C6331BBF9C9F}" type="pres">
      <dgm:prSet presAssocID="{D9572830-AA47-4F18-9526-854B046DF169}" presName="pillarX" presStyleLbl="node1" presStyleIdx="5" presStyleCnt="6">
        <dgm:presLayoutVars>
          <dgm:bulletEnabled val="1"/>
        </dgm:presLayoutVars>
      </dgm:prSet>
      <dgm:spPr/>
      <dgm:t>
        <a:bodyPr/>
        <a:lstStyle/>
        <a:p>
          <a:pPr rtl="1"/>
          <a:endParaRPr lang="ar-SA"/>
        </a:p>
      </dgm:t>
    </dgm:pt>
    <dgm:pt modelId="{7C12C6BC-8EE1-4F26-801D-33F56A1041AF}" type="pres">
      <dgm:prSet presAssocID="{11F9760D-3E93-4BB9-9E6F-A7CE510ED06D}" presName="base" presStyleLbl="dkBgShp" presStyleIdx="1" presStyleCnt="2"/>
      <dgm:spPr/>
    </dgm:pt>
  </dgm:ptLst>
  <dgm:cxnLst>
    <dgm:cxn modelId="{FA35B0A5-B40C-409D-A6A7-B40D84270F6A}" srcId="{11F9760D-3E93-4BB9-9E6F-A7CE510ED06D}" destId="{462CA900-EB52-4BCC-82ED-7AA3A70919EC}" srcOrd="0" destOrd="0" parTransId="{8588F972-9EEB-479D-86B2-C3F1D5ABB548}" sibTransId="{BB36910A-99A1-46B7-A78D-11BE6BF235F7}"/>
    <dgm:cxn modelId="{EABDC432-339E-4056-9377-6B97DC728F09}" type="presOf" srcId="{22396370-0E0F-4DFF-86A0-1E813C6115B8}" destId="{58CA6804-0CD5-4458-9163-7EA072988473}" srcOrd="0" destOrd="0" presId="urn:microsoft.com/office/officeart/2005/8/layout/hList3"/>
    <dgm:cxn modelId="{8A1DA3CA-399F-4401-A7BC-BACECCC8ED83}" srcId="{11F9760D-3E93-4BB9-9E6F-A7CE510ED06D}" destId="{D9572830-AA47-4F18-9526-854B046DF169}" srcOrd="5" destOrd="0" parTransId="{A8899C83-0169-456C-AB44-2050BA2B442F}" sibTransId="{42AFFD88-A75D-4BC3-A544-6F9A19948808}"/>
    <dgm:cxn modelId="{225A3FAD-D2B4-4803-B66D-8F86B086B70E}" srcId="{11F9760D-3E93-4BB9-9E6F-A7CE510ED06D}" destId="{C9269778-5443-454E-BD98-EE3D8A831A63}" srcOrd="2" destOrd="0" parTransId="{E3264D59-9FE3-449C-B282-38A360DDE89C}" sibTransId="{977C7951-0E1E-4196-BBCF-04D73CDC1B74}"/>
    <dgm:cxn modelId="{4D15118F-A410-47CC-8FE8-1169470B6688}" type="presOf" srcId="{0AA82CC6-1486-49B5-A036-2E8725441CD1}" destId="{514FEFF8-CFD7-458C-A170-D55DA9DC39B4}" srcOrd="0" destOrd="0" presId="urn:microsoft.com/office/officeart/2005/8/layout/hList3"/>
    <dgm:cxn modelId="{B53D066B-E0C7-47B7-9319-2F82A559CFEB}" srcId="{11F9760D-3E93-4BB9-9E6F-A7CE510ED06D}" destId="{22396370-0E0F-4DFF-86A0-1E813C6115B8}" srcOrd="1" destOrd="0" parTransId="{1CA12E61-A6CD-4DCE-834B-A12CACD57DDA}" sibTransId="{B5A33768-117D-44E4-9DD1-00391DD62E3C}"/>
    <dgm:cxn modelId="{6F73BEAC-FC88-42A1-A558-A18CF5B9B282}" type="presOf" srcId="{D9572830-AA47-4F18-9526-854B046DF169}" destId="{D02A0DE9-FFE7-4B12-AF5E-C6331BBF9C9F}" srcOrd="0" destOrd="0" presId="urn:microsoft.com/office/officeart/2005/8/layout/hList3"/>
    <dgm:cxn modelId="{7F626C79-1695-400C-B09A-EBC1456A4737}" type="presOf" srcId="{462CA900-EB52-4BCC-82ED-7AA3A70919EC}" destId="{B21F3E1D-6657-4F6D-B319-A687A4ADA347}" srcOrd="0" destOrd="0" presId="urn:microsoft.com/office/officeart/2005/8/layout/hList3"/>
    <dgm:cxn modelId="{3B838E20-7FFF-405F-A87B-FBC34354F000}" type="presOf" srcId="{5785AEFB-4BED-4982-BAD1-88431F72901F}" destId="{F6175769-49DD-4F8B-8FC4-5C994F3922C3}" srcOrd="0" destOrd="0" presId="urn:microsoft.com/office/officeart/2005/8/layout/hList3"/>
    <dgm:cxn modelId="{7976B5B9-627E-4F9D-BF4A-16E0ED34F399}" srcId="{11F9760D-3E93-4BB9-9E6F-A7CE510ED06D}" destId="{0AA82CC6-1486-49B5-A036-2E8725441CD1}" srcOrd="3" destOrd="0" parTransId="{9E52B359-C975-4C5A-9D08-74D3FB3CBDF5}" sibTransId="{55D44394-60DF-4CB4-B846-168A46FC6E5E}"/>
    <dgm:cxn modelId="{31BEDD88-6B33-49E1-A3BD-A4947873486A}" type="presOf" srcId="{11F9760D-3E93-4BB9-9E6F-A7CE510ED06D}" destId="{C28B2693-8BE9-462C-83C4-6B3CE52A9B35}" srcOrd="0" destOrd="0" presId="urn:microsoft.com/office/officeart/2005/8/layout/hList3"/>
    <dgm:cxn modelId="{358565FD-6C20-4CFF-84AF-777D9678D766}" type="presOf" srcId="{C9269778-5443-454E-BD98-EE3D8A831A63}" destId="{BD564D14-E940-4BDA-8D03-B51C85E04484}" srcOrd="0" destOrd="0" presId="urn:microsoft.com/office/officeart/2005/8/layout/hList3"/>
    <dgm:cxn modelId="{C6E2248C-C793-470A-B496-1B1EFB331FC7}" srcId="{44B35CBE-78B8-4437-A6F3-FBE75D51F2A1}" destId="{11F9760D-3E93-4BB9-9E6F-A7CE510ED06D}" srcOrd="0" destOrd="0" parTransId="{82338674-2887-4D80-AC77-CF31E22E20BE}" sibTransId="{A19ADC8F-C1B3-4A02-B3AF-2E10BE3A559D}"/>
    <dgm:cxn modelId="{CF513B99-11F9-495D-9821-ACBEED50EA1D}" type="presOf" srcId="{44B35CBE-78B8-4437-A6F3-FBE75D51F2A1}" destId="{80676D02-AD82-4588-9BDB-1BE538712658}" srcOrd="0" destOrd="0" presId="urn:microsoft.com/office/officeart/2005/8/layout/hList3"/>
    <dgm:cxn modelId="{ACC962FB-5336-464A-AB36-852BB7FB8034}" srcId="{11F9760D-3E93-4BB9-9E6F-A7CE510ED06D}" destId="{5785AEFB-4BED-4982-BAD1-88431F72901F}" srcOrd="4" destOrd="0" parTransId="{1DD1BB7A-3A96-4738-9856-71BFED35B8A1}" sibTransId="{C251D1B7-42C9-4031-8450-25B758B427FB}"/>
    <dgm:cxn modelId="{70A7417E-4785-425F-B52E-108F4FCE19B5}" type="presParOf" srcId="{80676D02-AD82-4588-9BDB-1BE538712658}" destId="{C28B2693-8BE9-462C-83C4-6B3CE52A9B35}" srcOrd="0" destOrd="0" presId="urn:microsoft.com/office/officeart/2005/8/layout/hList3"/>
    <dgm:cxn modelId="{177BDB7B-B636-4598-A351-F5CA92A6F150}" type="presParOf" srcId="{80676D02-AD82-4588-9BDB-1BE538712658}" destId="{0A0DF347-F0EF-4E5E-9410-D82AFC090C8B}" srcOrd="1" destOrd="0" presId="urn:microsoft.com/office/officeart/2005/8/layout/hList3"/>
    <dgm:cxn modelId="{BEDAAF4B-18B1-4CD3-B1E4-2DDF997A903A}" type="presParOf" srcId="{0A0DF347-F0EF-4E5E-9410-D82AFC090C8B}" destId="{B21F3E1D-6657-4F6D-B319-A687A4ADA347}" srcOrd="0" destOrd="0" presId="urn:microsoft.com/office/officeart/2005/8/layout/hList3"/>
    <dgm:cxn modelId="{A717877C-4CAE-44FD-B5B3-925B3946269A}" type="presParOf" srcId="{0A0DF347-F0EF-4E5E-9410-D82AFC090C8B}" destId="{58CA6804-0CD5-4458-9163-7EA072988473}" srcOrd="1" destOrd="0" presId="urn:microsoft.com/office/officeart/2005/8/layout/hList3"/>
    <dgm:cxn modelId="{A50331FD-968F-418E-A3FA-439A4D563FE3}" type="presParOf" srcId="{0A0DF347-F0EF-4E5E-9410-D82AFC090C8B}" destId="{BD564D14-E940-4BDA-8D03-B51C85E04484}" srcOrd="2" destOrd="0" presId="urn:microsoft.com/office/officeart/2005/8/layout/hList3"/>
    <dgm:cxn modelId="{A09F8DF3-1899-49AC-809E-EBF3FAD3AA32}" type="presParOf" srcId="{0A0DF347-F0EF-4E5E-9410-D82AFC090C8B}" destId="{514FEFF8-CFD7-458C-A170-D55DA9DC39B4}" srcOrd="3" destOrd="0" presId="urn:microsoft.com/office/officeart/2005/8/layout/hList3"/>
    <dgm:cxn modelId="{C57F2B0C-EE18-435C-B55C-ABC224F67F53}" type="presParOf" srcId="{0A0DF347-F0EF-4E5E-9410-D82AFC090C8B}" destId="{F6175769-49DD-4F8B-8FC4-5C994F3922C3}" srcOrd="4" destOrd="0" presId="urn:microsoft.com/office/officeart/2005/8/layout/hList3"/>
    <dgm:cxn modelId="{EE7DB41D-6AC9-48EB-9BDD-EE65F5AFE444}" type="presParOf" srcId="{0A0DF347-F0EF-4E5E-9410-D82AFC090C8B}" destId="{D02A0DE9-FFE7-4B12-AF5E-C6331BBF9C9F}" srcOrd="5" destOrd="0" presId="urn:microsoft.com/office/officeart/2005/8/layout/hList3"/>
    <dgm:cxn modelId="{905829F5-9B01-47E0-9FAE-6CC8E0AEA9F2}" type="presParOf" srcId="{80676D02-AD82-4588-9BDB-1BE538712658}" destId="{7C12C6BC-8EE1-4F26-801D-33F56A1041A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645AA63-DFDF-40A5-BC74-EB5A3359C10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B39EE64-C46E-482E-8010-ADB8E32B8D73}">
      <dgm:prSet phldrT="[نص]" custT="1"/>
      <dgm:spPr/>
      <dgm:t>
        <a:bodyPr/>
        <a:lstStyle/>
        <a:p>
          <a:pPr rtl="1"/>
          <a:r>
            <a:rPr lang="ar-SA" sz="2000" b="1" dirty="0" smtClean="0">
              <a:solidFill>
                <a:srgbClr val="FF0000"/>
              </a:solidFill>
            </a:rPr>
            <a:t>أولاً : موقع التهيئة والتدريب لاختبارات القدرات العامة ( موقع قياس )  </a:t>
          </a:r>
        </a:p>
        <a:p>
          <a:pPr rtl="1"/>
          <a:r>
            <a:rPr lang="ar-SA" sz="2000" b="1" dirty="0" smtClean="0"/>
            <a:t>ويتكون موقع التهيئة والتدريب من ثلاثة أقسام رئيسية:</a:t>
          </a:r>
          <a:endParaRPr lang="ar-SA" sz="2000" dirty="0"/>
        </a:p>
      </dgm:t>
    </dgm:pt>
    <dgm:pt modelId="{CCCC10B5-A1B8-458B-A102-031A26F2959A}" type="parTrans" cxnId="{7517B474-E326-4D3E-B440-B5F3D4676903}">
      <dgm:prSet/>
      <dgm:spPr/>
      <dgm:t>
        <a:bodyPr/>
        <a:lstStyle/>
        <a:p>
          <a:pPr rtl="1"/>
          <a:endParaRPr lang="ar-SA"/>
        </a:p>
      </dgm:t>
    </dgm:pt>
    <dgm:pt modelId="{981F71A6-373B-4721-92B5-3ABDB311394E}" type="sibTrans" cxnId="{7517B474-E326-4D3E-B440-B5F3D4676903}">
      <dgm:prSet/>
      <dgm:spPr/>
      <dgm:t>
        <a:bodyPr/>
        <a:lstStyle/>
        <a:p>
          <a:pPr rtl="1"/>
          <a:endParaRPr lang="ar-SA"/>
        </a:p>
      </dgm:t>
    </dgm:pt>
    <dgm:pt modelId="{2467C58B-2BFB-4E23-8345-A7BAB7403478}">
      <dgm:prSet phldrT="[نص]" custT="1"/>
      <dgm:spPr/>
      <dgm:t>
        <a:bodyPr/>
        <a:lstStyle/>
        <a:p>
          <a:pPr rtl="1"/>
          <a:r>
            <a:rPr lang="ar-SA" sz="2000" b="1" dirty="0" smtClean="0">
              <a:solidFill>
                <a:srgbClr val="006600"/>
              </a:solidFill>
            </a:rPr>
            <a:t>2- قسم الأمثلة </a:t>
          </a:r>
          <a:r>
            <a:rPr lang="ar-SA" sz="2000" b="1" dirty="0" err="1" smtClean="0">
              <a:solidFill>
                <a:srgbClr val="006600"/>
              </a:solidFill>
            </a:rPr>
            <a:t>التدريبية:</a:t>
          </a:r>
          <a:endParaRPr lang="ar-SA" sz="2000" b="1" dirty="0" smtClean="0">
            <a:solidFill>
              <a:srgbClr val="006600"/>
            </a:solidFill>
          </a:endParaRPr>
        </a:p>
        <a:p>
          <a:pPr rtl="1"/>
          <a:r>
            <a:rPr lang="ar-SA" sz="2000" b="1" dirty="0" smtClean="0"/>
            <a:t>ويتضمن أسئلة تدريبية، تفاعلية، مشروحة، مع الحلول.</a:t>
          </a:r>
          <a:endParaRPr lang="ar-SA" sz="2000" dirty="0"/>
        </a:p>
      </dgm:t>
    </dgm:pt>
    <dgm:pt modelId="{CC15F2F0-1170-4717-97F9-47DB9122F6AD}" type="parTrans" cxnId="{8969A2F0-969E-4276-84E1-C626EA3422B4}">
      <dgm:prSet/>
      <dgm:spPr/>
      <dgm:t>
        <a:bodyPr/>
        <a:lstStyle/>
        <a:p>
          <a:pPr rtl="1"/>
          <a:endParaRPr lang="ar-SA"/>
        </a:p>
      </dgm:t>
    </dgm:pt>
    <dgm:pt modelId="{D9F5FB1F-F17A-4C5F-8897-0A5DFEF9192F}" type="sibTrans" cxnId="{8969A2F0-969E-4276-84E1-C626EA3422B4}">
      <dgm:prSet/>
      <dgm:spPr/>
      <dgm:t>
        <a:bodyPr/>
        <a:lstStyle/>
        <a:p>
          <a:pPr rtl="1"/>
          <a:endParaRPr lang="ar-SA"/>
        </a:p>
      </dgm:t>
    </dgm:pt>
    <dgm:pt modelId="{D63D1336-B775-4ABF-843C-E9DB44F54FA8}">
      <dgm:prSet phldrT="[نص]" custT="1"/>
      <dgm:spPr/>
      <dgm:t>
        <a:bodyPr/>
        <a:lstStyle/>
        <a:p>
          <a:pPr rtl="1"/>
          <a:r>
            <a:rPr lang="ar-SA" sz="1600" b="1" dirty="0" smtClean="0">
              <a:solidFill>
                <a:srgbClr val="006600"/>
              </a:solidFill>
            </a:rPr>
            <a:t>1- </a:t>
          </a:r>
          <a:r>
            <a:rPr lang="ar-SA" sz="2000" b="1" dirty="0" smtClean="0">
              <a:solidFill>
                <a:srgbClr val="006600"/>
              </a:solidFill>
            </a:rPr>
            <a:t>قسم المفاهيم </a:t>
          </a:r>
          <a:r>
            <a:rPr lang="ar-SA" sz="2000" b="1" dirty="0" err="1" smtClean="0">
              <a:solidFill>
                <a:srgbClr val="006600"/>
              </a:solidFill>
            </a:rPr>
            <a:t>الأساسية:</a:t>
          </a:r>
          <a:endParaRPr lang="ar-SA" sz="2000" b="1" dirty="0" smtClean="0">
            <a:solidFill>
              <a:srgbClr val="006600"/>
            </a:solidFill>
          </a:endParaRPr>
        </a:p>
        <a:p>
          <a:pPr rtl="1"/>
          <a:r>
            <a:rPr lang="ar-SA" sz="2000" b="1" dirty="0" smtClean="0"/>
            <a:t>ويتضمن شرحاً للمفاهيم الأساسية التي يقوم عليها الاختبار بجزأيه الكمي واللفظي.</a:t>
          </a:r>
          <a:endParaRPr lang="ar-SA" sz="2000" dirty="0"/>
        </a:p>
      </dgm:t>
    </dgm:pt>
    <dgm:pt modelId="{09562BE0-F843-4995-8AE5-293A3A154880}" type="parTrans" cxnId="{A0073F4A-3258-4ECD-BE94-AA52CC9765F2}">
      <dgm:prSet/>
      <dgm:spPr/>
      <dgm:t>
        <a:bodyPr/>
        <a:lstStyle/>
        <a:p>
          <a:pPr rtl="1"/>
          <a:endParaRPr lang="ar-SA"/>
        </a:p>
      </dgm:t>
    </dgm:pt>
    <dgm:pt modelId="{A7264AE5-D70D-42DC-B784-9DD735195A0C}" type="sibTrans" cxnId="{A0073F4A-3258-4ECD-BE94-AA52CC9765F2}">
      <dgm:prSet/>
      <dgm:spPr/>
      <dgm:t>
        <a:bodyPr/>
        <a:lstStyle/>
        <a:p>
          <a:pPr rtl="1"/>
          <a:endParaRPr lang="ar-SA"/>
        </a:p>
      </dgm:t>
    </dgm:pt>
    <dgm:pt modelId="{EC2CE7E3-D47D-4A77-9466-5F5C84E5A4F8}">
      <dgm:prSet custT="1"/>
      <dgm:spPr/>
      <dgm:t>
        <a:bodyPr/>
        <a:lstStyle/>
        <a:p>
          <a:pPr rtl="1"/>
          <a:r>
            <a:rPr lang="ar-SA" sz="1600" b="1" dirty="0" smtClean="0">
              <a:solidFill>
                <a:srgbClr val="006600"/>
              </a:solidFill>
            </a:rPr>
            <a:t>3- قسم الاختبارات </a:t>
          </a:r>
          <a:r>
            <a:rPr lang="ar-SA" sz="1600" b="1" dirty="0" err="1" smtClean="0">
              <a:solidFill>
                <a:srgbClr val="006600"/>
              </a:solidFill>
            </a:rPr>
            <a:t>التجريبية:</a:t>
          </a:r>
          <a:endParaRPr lang="ar-SA" sz="1600" b="1" dirty="0" smtClean="0">
            <a:solidFill>
              <a:srgbClr val="006600"/>
            </a:solidFill>
          </a:endParaRPr>
        </a:p>
        <a:p>
          <a:pPr rtl="1"/>
          <a:r>
            <a:rPr lang="ar-SA" sz="1600" b="1" dirty="0" smtClean="0"/>
            <a:t>ويتضمن اختبارات تجريبية مماثلة للاختبارات الفعلية من حيث طبيعة المكونات، ومستوى الصعوبة والزمن المفترض </a:t>
          </a:r>
          <a:r>
            <a:rPr lang="ar-SA" sz="1600" b="1" dirty="0" err="1" smtClean="0"/>
            <a:t>للحل.</a:t>
          </a:r>
          <a:r>
            <a:rPr lang="ar-SA" sz="1600" b="1" dirty="0" smtClean="0"/>
            <a:t> وننصحك بالتدرج والتركيز للاستفادة من الموقع وذلك بالبدء بالقسم الخاص بالمفاهيم الأساسية واستيعابها، ثم الانتقال إلى قسم الأمثلة التدريبية، ثم قسم الاختبارات </a:t>
          </a:r>
          <a:r>
            <a:rPr lang="ar-SA" sz="1600" b="1" dirty="0" err="1" smtClean="0"/>
            <a:t>التجريبية.</a:t>
          </a:r>
          <a:r>
            <a:rPr lang="ar-SA" sz="1600" b="1" dirty="0" smtClean="0"/>
            <a:t> وينبغي الاعتماد على المجهود الذاتي في حل الاختبار، بعد الاستعانة بالله</a:t>
          </a:r>
          <a:r>
            <a:rPr lang="ar-SA" sz="1400" b="1" dirty="0" smtClean="0"/>
            <a:t>، </a:t>
          </a:r>
          <a:endParaRPr lang="ar-SA" sz="1400" dirty="0"/>
        </a:p>
      </dgm:t>
    </dgm:pt>
    <dgm:pt modelId="{F67ED108-7E4F-47E9-A829-421BBE318521}" type="parTrans" cxnId="{B054FB0D-02B4-4E97-99AC-0E3EA2195421}">
      <dgm:prSet/>
      <dgm:spPr/>
      <dgm:t>
        <a:bodyPr/>
        <a:lstStyle/>
        <a:p>
          <a:pPr rtl="1"/>
          <a:endParaRPr lang="ar-SA"/>
        </a:p>
      </dgm:t>
    </dgm:pt>
    <dgm:pt modelId="{65DB243B-261C-4567-AC0D-3015EE845500}" type="sibTrans" cxnId="{B054FB0D-02B4-4E97-99AC-0E3EA2195421}">
      <dgm:prSet/>
      <dgm:spPr/>
      <dgm:t>
        <a:bodyPr/>
        <a:lstStyle/>
        <a:p>
          <a:pPr rtl="1"/>
          <a:endParaRPr lang="ar-SA"/>
        </a:p>
      </dgm:t>
    </dgm:pt>
    <dgm:pt modelId="{2C49EF8C-74D5-4F84-A701-AA397BFD2490}" type="pres">
      <dgm:prSet presAssocID="{B645AA63-DFDF-40A5-BC74-EB5A3359C103}" presName="hierChild1" presStyleCnt="0">
        <dgm:presLayoutVars>
          <dgm:chPref val="1"/>
          <dgm:dir/>
          <dgm:animOne val="branch"/>
          <dgm:animLvl val="lvl"/>
          <dgm:resizeHandles/>
        </dgm:presLayoutVars>
      </dgm:prSet>
      <dgm:spPr/>
      <dgm:t>
        <a:bodyPr/>
        <a:lstStyle/>
        <a:p>
          <a:pPr rtl="1"/>
          <a:endParaRPr lang="ar-SA"/>
        </a:p>
      </dgm:t>
    </dgm:pt>
    <dgm:pt modelId="{DBFD6C48-C9F8-44AE-8FE4-FC74EABB3D1E}" type="pres">
      <dgm:prSet presAssocID="{9B39EE64-C46E-482E-8010-ADB8E32B8D73}" presName="hierRoot1" presStyleCnt="0"/>
      <dgm:spPr/>
    </dgm:pt>
    <dgm:pt modelId="{2D497EB0-3F50-478E-BE2B-D23A5A4645D0}" type="pres">
      <dgm:prSet presAssocID="{9B39EE64-C46E-482E-8010-ADB8E32B8D73}" presName="composite" presStyleCnt="0"/>
      <dgm:spPr/>
    </dgm:pt>
    <dgm:pt modelId="{D7CF510D-104F-44B2-BFE1-0458816C73EF}" type="pres">
      <dgm:prSet presAssocID="{9B39EE64-C46E-482E-8010-ADB8E32B8D73}" presName="background" presStyleLbl="node0" presStyleIdx="0" presStyleCnt="1"/>
      <dgm:spPr/>
    </dgm:pt>
    <dgm:pt modelId="{8D74F785-389B-410D-A108-DFC936536340}" type="pres">
      <dgm:prSet presAssocID="{9B39EE64-C46E-482E-8010-ADB8E32B8D73}" presName="text" presStyleLbl="fgAcc0" presStyleIdx="0" presStyleCnt="1" custScaleX="597911" custScaleY="249991">
        <dgm:presLayoutVars>
          <dgm:chPref val="3"/>
        </dgm:presLayoutVars>
      </dgm:prSet>
      <dgm:spPr/>
      <dgm:t>
        <a:bodyPr/>
        <a:lstStyle/>
        <a:p>
          <a:pPr rtl="1"/>
          <a:endParaRPr lang="ar-SA"/>
        </a:p>
      </dgm:t>
    </dgm:pt>
    <dgm:pt modelId="{417A203D-F363-488A-B481-495189EB35DD}" type="pres">
      <dgm:prSet presAssocID="{9B39EE64-C46E-482E-8010-ADB8E32B8D73}" presName="hierChild2" presStyleCnt="0"/>
      <dgm:spPr/>
    </dgm:pt>
    <dgm:pt modelId="{B8E47834-2114-417C-9C4A-F5A6B6A50CD7}" type="pres">
      <dgm:prSet presAssocID="{F67ED108-7E4F-47E9-A829-421BBE318521}" presName="Name10" presStyleLbl="parChTrans1D2" presStyleIdx="0" presStyleCnt="3"/>
      <dgm:spPr/>
      <dgm:t>
        <a:bodyPr/>
        <a:lstStyle/>
        <a:p>
          <a:pPr rtl="1"/>
          <a:endParaRPr lang="ar-SA"/>
        </a:p>
      </dgm:t>
    </dgm:pt>
    <dgm:pt modelId="{F8F1AD97-9B25-4838-9D0B-3AA1028648F2}" type="pres">
      <dgm:prSet presAssocID="{EC2CE7E3-D47D-4A77-9466-5F5C84E5A4F8}" presName="hierRoot2" presStyleCnt="0"/>
      <dgm:spPr/>
    </dgm:pt>
    <dgm:pt modelId="{973247A8-64AA-411B-B443-0FE4E25EB551}" type="pres">
      <dgm:prSet presAssocID="{EC2CE7E3-D47D-4A77-9466-5F5C84E5A4F8}" presName="composite2" presStyleCnt="0"/>
      <dgm:spPr/>
    </dgm:pt>
    <dgm:pt modelId="{696B5685-6EAC-4DBD-8717-B845C3FCDB79}" type="pres">
      <dgm:prSet presAssocID="{EC2CE7E3-D47D-4A77-9466-5F5C84E5A4F8}" presName="background2" presStyleLbl="node2" presStyleIdx="0" presStyleCnt="3"/>
      <dgm:spPr/>
    </dgm:pt>
    <dgm:pt modelId="{26105C9A-6BB6-4103-A50F-63FD928CA620}" type="pres">
      <dgm:prSet presAssocID="{EC2CE7E3-D47D-4A77-9466-5F5C84E5A4F8}" presName="text2" presStyleLbl="fgAcc2" presStyleIdx="0" presStyleCnt="3" custScaleX="244857" custScaleY="422439" custLinFactNeighborX="2366" custLinFactNeighborY="37313">
        <dgm:presLayoutVars>
          <dgm:chPref val="3"/>
        </dgm:presLayoutVars>
      </dgm:prSet>
      <dgm:spPr/>
      <dgm:t>
        <a:bodyPr/>
        <a:lstStyle/>
        <a:p>
          <a:pPr rtl="1"/>
          <a:endParaRPr lang="ar-SA"/>
        </a:p>
      </dgm:t>
    </dgm:pt>
    <dgm:pt modelId="{88D6FF8E-8109-4750-9D92-2368C54D8FDC}" type="pres">
      <dgm:prSet presAssocID="{EC2CE7E3-D47D-4A77-9466-5F5C84E5A4F8}" presName="hierChild3" presStyleCnt="0"/>
      <dgm:spPr/>
    </dgm:pt>
    <dgm:pt modelId="{752C7232-494B-4C35-A372-B2292EAB5AE5}" type="pres">
      <dgm:prSet presAssocID="{CC15F2F0-1170-4717-97F9-47DB9122F6AD}" presName="Name10" presStyleLbl="parChTrans1D2" presStyleIdx="1" presStyleCnt="3"/>
      <dgm:spPr/>
      <dgm:t>
        <a:bodyPr/>
        <a:lstStyle/>
        <a:p>
          <a:pPr rtl="1"/>
          <a:endParaRPr lang="ar-SA"/>
        </a:p>
      </dgm:t>
    </dgm:pt>
    <dgm:pt modelId="{374C0073-971C-4AFB-9710-C2D4EA517AA9}" type="pres">
      <dgm:prSet presAssocID="{2467C58B-2BFB-4E23-8345-A7BAB7403478}" presName="hierRoot2" presStyleCnt="0"/>
      <dgm:spPr/>
    </dgm:pt>
    <dgm:pt modelId="{44417F7D-1202-4CB1-BBDF-0809DD48E112}" type="pres">
      <dgm:prSet presAssocID="{2467C58B-2BFB-4E23-8345-A7BAB7403478}" presName="composite2" presStyleCnt="0"/>
      <dgm:spPr/>
    </dgm:pt>
    <dgm:pt modelId="{77B7537A-9E56-4400-A3A0-86383648AA89}" type="pres">
      <dgm:prSet presAssocID="{2467C58B-2BFB-4E23-8345-A7BAB7403478}" presName="background2" presStyleLbl="node2" presStyleIdx="1" presStyleCnt="3"/>
      <dgm:spPr/>
    </dgm:pt>
    <dgm:pt modelId="{0A25B399-731B-499F-96DD-119AE17D265E}" type="pres">
      <dgm:prSet presAssocID="{2467C58B-2BFB-4E23-8345-A7BAB7403478}" presName="text2" presStyleLbl="fgAcc2" presStyleIdx="1" presStyleCnt="3" custScaleX="244857" custScaleY="249991" custLinFactNeighborX="6361" custLinFactNeighborY="49640">
        <dgm:presLayoutVars>
          <dgm:chPref val="3"/>
        </dgm:presLayoutVars>
      </dgm:prSet>
      <dgm:spPr/>
      <dgm:t>
        <a:bodyPr/>
        <a:lstStyle/>
        <a:p>
          <a:pPr rtl="1"/>
          <a:endParaRPr lang="ar-SA"/>
        </a:p>
      </dgm:t>
    </dgm:pt>
    <dgm:pt modelId="{66F95BB9-20C3-4D6F-89AA-9CD1AEB965C8}" type="pres">
      <dgm:prSet presAssocID="{2467C58B-2BFB-4E23-8345-A7BAB7403478}" presName="hierChild3" presStyleCnt="0"/>
      <dgm:spPr/>
    </dgm:pt>
    <dgm:pt modelId="{6E4788F7-7685-41CC-97FB-166AE62546A7}" type="pres">
      <dgm:prSet presAssocID="{09562BE0-F843-4995-8AE5-293A3A154880}" presName="Name10" presStyleLbl="parChTrans1D2" presStyleIdx="2" presStyleCnt="3"/>
      <dgm:spPr/>
      <dgm:t>
        <a:bodyPr/>
        <a:lstStyle/>
        <a:p>
          <a:pPr rtl="1"/>
          <a:endParaRPr lang="ar-SA"/>
        </a:p>
      </dgm:t>
    </dgm:pt>
    <dgm:pt modelId="{18E6B3FF-2A99-40DB-8810-118675323EDD}" type="pres">
      <dgm:prSet presAssocID="{D63D1336-B775-4ABF-843C-E9DB44F54FA8}" presName="hierRoot2" presStyleCnt="0"/>
      <dgm:spPr/>
    </dgm:pt>
    <dgm:pt modelId="{8DD73644-4769-4C6C-B15D-B64E838AF60E}" type="pres">
      <dgm:prSet presAssocID="{D63D1336-B775-4ABF-843C-E9DB44F54FA8}" presName="composite2" presStyleCnt="0"/>
      <dgm:spPr/>
    </dgm:pt>
    <dgm:pt modelId="{825FF8AA-DEF7-490D-B83E-ECBB0BF065F3}" type="pres">
      <dgm:prSet presAssocID="{D63D1336-B775-4ABF-843C-E9DB44F54FA8}" presName="background2" presStyleLbl="node2" presStyleIdx="2" presStyleCnt="3"/>
      <dgm:spPr/>
    </dgm:pt>
    <dgm:pt modelId="{6D4B39B5-5B9D-4E31-8C42-472F4AE189D2}" type="pres">
      <dgm:prSet presAssocID="{D63D1336-B775-4ABF-843C-E9DB44F54FA8}" presName="text2" presStyleLbl="fgAcc2" presStyleIdx="2" presStyleCnt="3" custScaleX="244857" custScaleY="249991" custLinFactNeighborX="-2630" custLinFactNeighborY="44772">
        <dgm:presLayoutVars>
          <dgm:chPref val="3"/>
        </dgm:presLayoutVars>
      </dgm:prSet>
      <dgm:spPr/>
      <dgm:t>
        <a:bodyPr/>
        <a:lstStyle/>
        <a:p>
          <a:pPr rtl="1"/>
          <a:endParaRPr lang="ar-SA"/>
        </a:p>
      </dgm:t>
    </dgm:pt>
    <dgm:pt modelId="{F4C03AAB-4835-4943-94C4-C07B35C98065}" type="pres">
      <dgm:prSet presAssocID="{D63D1336-B775-4ABF-843C-E9DB44F54FA8}" presName="hierChild3" presStyleCnt="0"/>
      <dgm:spPr/>
    </dgm:pt>
  </dgm:ptLst>
  <dgm:cxnLst>
    <dgm:cxn modelId="{790B7683-663E-40DF-B696-D80E45A21772}" type="presOf" srcId="{09562BE0-F843-4995-8AE5-293A3A154880}" destId="{6E4788F7-7685-41CC-97FB-166AE62546A7}" srcOrd="0" destOrd="0" presId="urn:microsoft.com/office/officeart/2005/8/layout/hierarchy1"/>
    <dgm:cxn modelId="{CBE6BDE7-E4E2-47B6-A376-10139673CBA0}" type="presOf" srcId="{EC2CE7E3-D47D-4A77-9466-5F5C84E5A4F8}" destId="{26105C9A-6BB6-4103-A50F-63FD928CA620}" srcOrd="0" destOrd="0" presId="urn:microsoft.com/office/officeart/2005/8/layout/hierarchy1"/>
    <dgm:cxn modelId="{8969A2F0-969E-4276-84E1-C626EA3422B4}" srcId="{9B39EE64-C46E-482E-8010-ADB8E32B8D73}" destId="{2467C58B-2BFB-4E23-8345-A7BAB7403478}" srcOrd="1" destOrd="0" parTransId="{CC15F2F0-1170-4717-97F9-47DB9122F6AD}" sibTransId="{D9F5FB1F-F17A-4C5F-8897-0A5DFEF9192F}"/>
    <dgm:cxn modelId="{D99A1362-C5E3-461A-8039-10430A1D3D18}" type="presOf" srcId="{CC15F2F0-1170-4717-97F9-47DB9122F6AD}" destId="{752C7232-494B-4C35-A372-B2292EAB5AE5}" srcOrd="0" destOrd="0" presId="urn:microsoft.com/office/officeart/2005/8/layout/hierarchy1"/>
    <dgm:cxn modelId="{FED67E46-E31D-4DEF-AE1F-CCB32D840402}" type="presOf" srcId="{F67ED108-7E4F-47E9-A829-421BBE318521}" destId="{B8E47834-2114-417C-9C4A-F5A6B6A50CD7}" srcOrd="0" destOrd="0" presId="urn:microsoft.com/office/officeart/2005/8/layout/hierarchy1"/>
    <dgm:cxn modelId="{AB34B885-9FD2-4336-9ADA-948F071DD7E2}" type="presOf" srcId="{D63D1336-B775-4ABF-843C-E9DB44F54FA8}" destId="{6D4B39B5-5B9D-4E31-8C42-472F4AE189D2}" srcOrd="0" destOrd="0" presId="urn:microsoft.com/office/officeart/2005/8/layout/hierarchy1"/>
    <dgm:cxn modelId="{A0073F4A-3258-4ECD-BE94-AA52CC9765F2}" srcId="{9B39EE64-C46E-482E-8010-ADB8E32B8D73}" destId="{D63D1336-B775-4ABF-843C-E9DB44F54FA8}" srcOrd="2" destOrd="0" parTransId="{09562BE0-F843-4995-8AE5-293A3A154880}" sibTransId="{A7264AE5-D70D-42DC-B784-9DD735195A0C}"/>
    <dgm:cxn modelId="{02E613C4-C8BC-4246-8B52-F9542A6F88F3}" type="presOf" srcId="{B645AA63-DFDF-40A5-BC74-EB5A3359C103}" destId="{2C49EF8C-74D5-4F84-A701-AA397BFD2490}" srcOrd="0" destOrd="0" presId="urn:microsoft.com/office/officeart/2005/8/layout/hierarchy1"/>
    <dgm:cxn modelId="{B054FB0D-02B4-4E97-99AC-0E3EA2195421}" srcId="{9B39EE64-C46E-482E-8010-ADB8E32B8D73}" destId="{EC2CE7E3-D47D-4A77-9466-5F5C84E5A4F8}" srcOrd="0" destOrd="0" parTransId="{F67ED108-7E4F-47E9-A829-421BBE318521}" sibTransId="{65DB243B-261C-4567-AC0D-3015EE845500}"/>
    <dgm:cxn modelId="{7517B474-E326-4D3E-B440-B5F3D4676903}" srcId="{B645AA63-DFDF-40A5-BC74-EB5A3359C103}" destId="{9B39EE64-C46E-482E-8010-ADB8E32B8D73}" srcOrd="0" destOrd="0" parTransId="{CCCC10B5-A1B8-458B-A102-031A26F2959A}" sibTransId="{981F71A6-373B-4721-92B5-3ABDB311394E}"/>
    <dgm:cxn modelId="{95B862A6-6122-4FAE-BFD2-DF5CC290FE62}" type="presOf" srcId="{2467C58B-2BFB-4E23-8345-A7BAB7403478}" destId="{0A25B399-731B-499F-96DD-119AE17D265E}" srcOrd="0" destOrd="0" presId="urn:microsoft.com/office/officeart/2005/8/layout/hierarchy1"/>
    <dgm:cxn modelId="{D76467BA-CF61-4824-BCBF-13C75493526E}" type="presOf" srcId="{9B39EE64-C46E-482E-8010-ADB8E32B8D73}" destId="{8D74F785-389B-410D-A108-DFC936536340}" srcOrd="0" destOrd="0" presId="urn:microsoft.com/office/officeart/2005/8/layout/hierarchy1"/>
    <dgm:cxn modelId="{FB47956E-8574-4C9D-93AE-A20F12EFC981}" type="presParOf" srcId="{2C49EF8C-74D5-4F84-A701-AA397BFD2490}" destId="{DBFD6C48-C9F8-44AE-8FE4-FC74EABB3D1E}" srcOrd="0" destOrd="0" presId="urn:microsoft.com/office/officeart/2005/8/layout/hierarchy1"/>
    <dgm:cxn modelId="{A055BC88-0483-4575-AF98-85DEC98D6F7F}" type="presParOf" srcId="{DBFD6C48-C9F8-44AE-8FE4-FC74EABB3D1E}" destId="{2D497EB0-3F50-478E-BE2B-D23A5A4645D0}" srcOrd="0" destOrd="0" presId="urn:microsoft.com/office/officeart/2005/8/layout/hierarchy1"/>
    <dgm:cxn modelId="{80469AD8-EBF5-4971-A983-C22F78F20712}" type="presParOf" srcId="{2D497EB0-3F50-478E-BE2B-D23A5A4645D0}" destId="{D7CF510D-104F-44B2-BFE1-0458816C73EF}" srcOrd="0" destOrd="0" presId="urn:microsoft.com/office/officeart/2005/8/layout/hierarchy1"/>
    <dgm:cxn modelId="{7F41D20B-41B3-4193-B25E-2F680E20F33B}" type="presParOf" srcId="{2D497EB0-3F50-478E-BE2B-D23A5A4645D0}" destId="{8D74F785-389B-410D-A108-DFC936536340}" srcOrd="1" destOrd="0" presId="urn:microsoft.com/office/officeart/2005/8/layout/hierarchy1"/>
    <dgm:cxn modelId="{9DA4E5E2-184A-43E3-BEB4-1C0F70132549}" type="presParOf" srcId="{DBFD6C48-C9F8-44AE-8FE4-FC74EABB3D1E}" destId="{417A203D-F363-488A-B481-495189EB35DD}" srcOrd="1" destOrd="0" presId="urn:microsoft.com/office/officeart/2005/8/layout/hierarchy1"/>
    <dgm:cxn modelId="{FEC7B08E-9BA6-457E-A9CB-455E10AD7E71}" type="presParOf" srcId="{417A203D-F363-488A-B481-495189EB35DD}" destId="{B8E47834-2114-417C-9C4A-F5A6B6A50CD7}" srcOrd="0" destOrd="0" presId="urn:microsoft.com/office/officeart/2005/8/layout/hierarchy1"/>
    <dgm:cxn modelId="{173D687B-CC8E-47DC-8603-9BD1B11EF7AD}" type="presParOf" srcId="{417A203D-F363-488A-B481-495189EB35DD}" destId="{F8F1AD97-9B25-4838-9D0B-3AA1028648F2}" srcOrd="1" destOrd="0" presId="urn:microsoft.com/office/officeart/2005/8/layout/hierarchy1"/>
    <dgm:cxn modelId="{FA5FFA83-1F63-4450-AE6C-68452EDC7BA1}" type="presParOf" srcId="{F8F1AD97-9B25-4838-9D0B-3AA1028648F2}" destId="{973247A8-64AA-411B-B443-0FE4E25EB551}" srcOrd="0" destOrd="0" presId="urn:microsoft.com/office/officeart/2005/8/layout/hierarchy1"/>
    <dgm:cxn modelId="{CBE79501-92AC-432C-A9E0-88B83FAF93DA}" type="presParOf" srcId="{973247A8-64AA-411B-B443-0FE4E25EB551}" destId="{696B5685-6EAC-4DBD-8717-B845C3FCDB79}" srcOrd="0" destOrd="0" presId="urn:microsoft.com/office/officeart/2005/8/layout/hierarchy1"/>
    <dgm:cxn modelId="{BAC69996-AFC1-49D0-BC20-872F4F136DB1}" type="presParOf" srcId="{973247A8-64AA-411B-B443-0FE4E25EB551}" destId="{26105C9A-6BB6-4103-A50F-63FD928CA620}" srcOrd="1" destOrd="0" presId="urn:microsoft.com/office/officeart/2005/8/layout/hierarchy1"/>
    <dgm:cxn modelId="{C84D7015-78D1-45CD-AD33-4AFD75462EC4}" type="presParOf" srcId="{F8F1AD97-9B25-4838-9D0B-3AA1028648F2}" destId="{88D6FF8E-8109-4750-9D92-2368C54D8FDC}" srcOrd="1" destOrd="0" presId="urn:microsoft.com/office/officeart/2005/8/layout/hierarchy1"/>
    <dgm:cxn modelId="{E553BF7C-5E65-4BD4-B0FA-B29594B0E7D6}" type="presParOf" srcId="{417A203D-F363-488A-B481-495189EB35DD}" destId="{752C7232-494B-4C35-A372-B2292EAB5AE5}" srcOrd="2" destOrd="0" presId="urn:microsoft.com/office/officeart/2005/8/layout/hierarchy1"/>
    <dgm:cxn modelId="{05283BCB-2403-4B3A-AB24-1D069313305E}" type="presParOf" srcId="{417A203D-F363-488A-B481-495189EB35DD}" destId="{374C0073-971C-4AFB-9710-C2D4EA517AA9}" srcOrd="3" destOrd="0" presId="urn:microsoft.com/office/officeart/2005/8/layout/hierarchy1"/>
    <dgm:cxn modelId="{02CDF002-C7FA-45E3-B855-3C2434B4C8DA}" type="presParOf" srcId="{374C0073-971C-4AFB-9710-C2D4EA517AA9}" destId="{44417F7D-1202-4CB1-BBDF-0809DD48E112}" srcOrd="0" destOrd="0" presId="urn:microsoft.com/office/officeart/2005/8/layout/hierarchy1"/>
    <dgm:cxn modelId="{C0617F47-FDDE-4500-B429-9D1FBAB758EA}" type="presParOf" srcId="{44417F7D-1202-4CB1-BBDF-0809DD48E112}" destId="{77B7537A-9E56-4400-A3A0-86383648AA89}" srcOrd="0" destOrd="0" presId="urn:microsoft.com/office/officeart/2005/8/layout/hierarchy1"/>
    <dgm:cxn modelId="{3A6471A2-06D3-4D78-8BFA-14098804DAA6}" type="presParOf" srcId="{44417F7D-1202-4CB1-BBDF-0809DD48E112}" destId="{0A25B399-731B-499F-96DD-119AE17D265E}" srcOrd="1" destOrd="0" presId="urn:microsoft.com/office/officeart/2005/8/layout/hierarchy1"/>
    <dgm:cxn modelId="{A49F7737-8987-41BE-87D3-9C10FA1984B6}" type="presParOf" srcId="{374C0073-971C-4AFB-9710-C2D4EA517AA9}" destId="{66F95BB9-20C3-4D6F-89AA-9CD1AEB965C8}" srcOrd="1" destOrd="0" presId="urn:microsoft.com/office/officeart/2005/8/layout/hierarchy1"/>
    <dgm:cxn modelId="{6705D8F1-A74D-4D8E-82ED-214F9DC4FA23}" type="presParOf" srcId="{417A203D-F363-488A-B481-495189EB35DD}" destId="{6E4788F7-7685-41CC-97FB-166AE62546A7}" srcOrd="4" destOrd="0" presId="urn:microsoft.com/office/officeart/2005/8/layout/hierarchy1"/>
    <dgm:cxn modelId="{978BEF2E-88AF-4B7A-B71E-F34FCF7E440C}" type="presParOf" srcId="{417A203D-F363-488A-B481-495189EB35DD}" destId="{18E6B3FF-2A99-40DB-8810-118675323EDD}" srcOrd="5" destOrd="0" presId="urn:microsoft.com/office/officeart/2005/8/layout/hierarchy1"/>
    <dgm:cxn modelId="{0BFD2721-C8A9-494C-99D6-4B7A8F46E89E}" type="presParOf" srcId="{18E6B3FF-2A99-40DB-8810-118675323EDD}" destId="{8DD73644-4769-4C6C-B15D-B64E838AF60E}" srcOrd="0" destOrd="0" presId="urn:microsoft.com/office/officeart/2005/8/layout/hierarchy1"/>
    <dgm:cxn modelId="{24294013-BFA3-4C8B-9F9C-ECC119ABD662}" type="presParOf" srcId="{8DD73644-4769-4C6C-B15D-B64E838AF60E}" destId="{825FF8AA-DEF7-490D-B83E-ECBB0BF065F3}" srcOrd="0" destOrd="0" presId="urn:microsoft.com/office/officeart/2005/8/layout/hierarchy1"/>
    <dgm:cxn modelId="{BDA4B2B9-5EDC-4590-9004-347044D31DD8}" type="presParOf" srcId="{8DD73644-4769-4C6C-B15D-B64E838AF60E}" destId="{6D4B39B5-5B9D-4E31-8C42-472F4AE189D2}" srcOrd="1" destOrd="0" presId="urn:microsoft.com/office/officeart/2005/8/layout/hierarchy1"/>
    <dgm:cxn modelId="{0C66F7E5-5AD1-40D4-8EDC-C94E92DA4580}" type="presParOf" srcId="{18E6B3FF-2A99-40DB-8810-118675323EDD}" destId="{F4C03AAB-4835-4943-94C4-C07B35C9806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B23A64A-E837-466A-88FF-A5EF60022B98}"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pPr rtl="1"/>
          <a:endParaRPr lang="ar-SA"/>
        </a:p>
      </dgm:t>
    </dgm:pt>
    <dgm:pt modelId="{6E762B06-D864-4D33-BF7E-9A47E11CE59D}">
      <dgm:prSet phldrT="[نص]"/>
      <dgm:spPr/>
      <dgm:t>
        <a:bodyPr/>
        <a:lstStyle/>
        <a:p>
          <a:pPr rtl="1"/>
          <a:r>
            <a:rPr lang="ar-SA" b="1" dirty="0" smtClean="0">
              <a:solidFill>
                <a:srgbClr val="00B050"/>
              </a:solidFill>
            </a:rPr>
            <a:t>ثالثاً: كتيب اختبار القدرات العامة وهو هذا الكتيب حيث يقوم المركز بإرسال نسخ مجانية منه كل عام لجميع </a:t>
          </a:r>
          <a:r>
            <a:rPr lang="ar-SA" b="1" dirty="0" err="1" smtClean="0">
              <a:solidFill>
                <a:srgbClr val="00B050"/>
              </a:solidFill>
            </a:rPr>
            <a:t>ثانويات</a:t>
          </a:r>
          <a:r>
            <a:rPr lang="ar-SA" b="1" dirty="0" smtClean="0">
              <a:solidFill>
                <a:srgbClr val="00B050"/>
              </a:solidFill>
            </a:rPr>
            <a:t> البنين والبنات في المملكة.</a:t>
          </a:r>
          <a:endParaRPr lang="ar-SA" dirty="0"/>
        </a:p>
      </dgm:t>
    </dgm:pt>
    <dgm:pt modelId="{7078F4EF-67C9-497A-9A42-A21B7A3AEA36}" type="parTrans" cxnId="{00BB5FFA-BEE7-4A92-A0D6-B2D4A656ACDD}">
      <dgm:prSet/>
      <dgm:spPr/>
      <dgm:t>
        <a:bodyPr/>
        <a:lstStyle/>
        <a:p>
          <a:pPr rtl="1"/>
          <a:endParaRPr lang="ar-SA"/>
        </a:p>
      </dgm:t>
    </dgm:pt>
    <dgm:pt modelId="{9731FCF3-C025-4B80-A46E-95735518FBB3}" type="sibTrans" cxnId="{00BB5FFA-BEE7-4A92-A0D6-B2D4A656ACDD}">
      <dgm:prSet/>
      <dgm:spPr/>
      <dgm:t>
        <a:bodyPr/>
        <a:lstStyle/>
        <a:p>
          <a:pPr rtl="1"/>
          <a:endParaRPr lang="ar-SA"/>
        </a:p>
      </dgm:t>
    </dgm:pt>
    <dgm:pt modelId="{3EB92F86-98D1-4DCE-9178-549712A66C06}">
      <dgm:prSet phldrT="[نص]" custT="1"/>
      <dgm:spPr/>
      <dgm:t>
        <a:bodyPr/>
        <a:lstStyle/>
        <a:p>
          <a:pPr rtl="1"/>
          <a:r>
            <a:rPr lang="ar-SA" sz="1800" b="1" dirty="0" smtClean="0">
              <a:solidFill>
                <a:srgbClr val="FF0000"/>
              </a:solidFill>
            </a:rPr>
            <a:t>ثانياً: كتاب دليل الطالب التدريبي لاختبار القدرات العامة الذي يتضمن تعريفاً بالاختبار وأمثلة مشروحة واختبارات تدريبية، مع قرص مدمج يتضمن معلومات أخرى واختبارات تجريبية بالتوقيت والتصحيح </a:t>
          </a:r>
          <a:r>
            <a:rPr lang="ar-SA" sz="1800" b="1" dirty="0" err="1" smtClean="0">
              <a:solidFill>
                <a:srgbClr val="FF0000"/>
              </a:solidFill>
            </a:rPr>
            <a:t>الآلي.</a:t>
          </a:r>
          <a:r>
            <a:rPr lang="ar-SA" sz="1800" b="1" dirty="0" smtClean="0">
              <a:solidFill>
                <a:srgbClr val="FF0000"/>
              </a:solidFill>
            </a:rPr>
            <a:t> ويتوفر بالمكتبات التجارية.</a:t>
          </a:r>
          <a:endParaRPr lang="ar-SA" sz="1800" dirty="0"/>
        </a:p>
      </dgm:t>
    </dgm:pt>
    <dgm:pt modelId="{5B36434B-3DD2-4E3B-89B4-00C2C81865B7}" type="parTrans" cxnId="{4E2634FD-CA76-46A0-A146-98011EE66409}">
      <dgm:prSet/>
      <dgm:spPr/>
      <dgm:t>
        <a:bodyPr/>
        <a:lstStyle/>
        <a:p>
          <a:pPr rtl="1"/>
          <a:endParaRPr lang="ar-SA"/>
        </a:p>
      </dgm:t>
    </dgm:pt>
    <dgm:pt modelId="{812D9F7E-5335-4722-8316-62CFCF35668A}" type="sibTrans" cxnId="{4E2634FD-CA76-46A0-A146-98011EE66409}">
      <dgm:prSet/>
      <dgm:spPr/>
      <dgm:t>
        <a:bodyPr/>
        <a:lstStyle/>
        <a:p>
          <a:pPr rtl="1"/>
          <a:endParaRPr lang="ar-SA"/>
        </a:p>
      </dgm:t>
    </dgm:pt>
    <dgm:pt modelId="{F1947CA2-6F7C-4C46-8AED-316983977067}" type="pres">
      <dgm:prSet presAssocID="{0B23A64A-E837-466A-88FF-A5EF60022B98}" presName="compositeShape" presStyleCnt="0">
        <dgm:presLayoutVars>
          <dgm:chMax val="2"/>
          <dgm:dir/>
          <dgm:resizeHandles val="exact"/>
        </dgm:presLayoutVars>
      </dgm:prSet>
      <dgm:spPr/>
      <dgm:t>
        <a:bodyPr/>
        <a:lstStyle/>
        <a:p>
          <a:pPr rtl="1"/>
          <a:endParaRPr lang="ar-SA"/>
        </a:p>
      </dgm:t>
    </dgm:pt>
    <dgm:pt modelId="{6CE737BC-BD46-498A-B193-AB92072CC78E}" type="pres">
      <dgm:prSet presAssocID="{0B23A64A-E837-466A-88FF-A5EF60022B98}" presName="ribbon" presStyleLbl="node1" presStyleIdx="0" presStyleCnt="1" custScaleY="140276"/>
      <dgm:spPr/>
    </dgm:pt>
    <dgm:pt modelId="{5B535C37-D21F-414E-BB2E-075BFEA7F39D}" type="pres">
      <dgm:prSet presAssocID="{0B23A64A-E837-466A-88FF-A5EF60022B98}" presName="leftArrowText" presStyleLbl="node1" presStyleIdx="0" presStyleCnt="1">
        <dgm:presLayoutVars>
          <dgm:chMax val="0"/>
          <dgm:bulletEnabled val="1"/>
        </dgm:presLayoutVars>
      </dgm:prSet>
      <dgm:spPr/>
      <dgm:t>
        <a:bodyPr/>
        <a:lstStyle/>
        <a:p>
          <a:pPr rtl="1"/>
          <a:endParaRPr lang="ar-SA"/>
        </a:p>
      </dgm:t>
    </dgm:pt>
    <dgm:pt modelId="{CC94D550-5462-44E5-B834-9D6103B3F183}" type="pres">
      <dgm:prSet presAssocID="{0B23A64A-E837-466A-88FF-A5EF60022B98}" presName="rightArrowText" presStyleLbl="node1" presStyleIdx="0" presStyleCnt="1" custLinFactNeighborX="-4748" custLinFactNeighborY="12568">
        <dgm:presLayoutVars>
          <dgm:chMax val="0"/>
          <dgm:bulletEnabled val="1"/>
        </dgm:presLayoutVars>
      </dgm:prSet>
      <dgm:spPr/>
      <dgm:t>
        <a:bodyPr/>
        <a:lstStyle/>
        <a:p>
          <a:pPr rtl="1"/>
          <a:endParaRPr lang="ar-SA"/>
        </a:p>
      </dgm:t>
    </dgm:pt>
  </dgm:ptLst>
  <dgm:cxnLst>
    <dgm:cxn modelId="{00BB5FFA-BEE7-4A92-A0D6-B2D4A656ACDD}" srcId="{0B23A64A-E837-466A-88FF-A5EF60022B98}" destId="{6E762B06-D864-4D33-BF7E-9A47E11CE59D}" srcOrd="0" destOrd="0" parTransId="{7078F4EF-67C9-497A-9A42-A21B7A3AEA36}" sibTransId="{9731FCF3-C025-4B80-A46E-95735518FBB3}"/>
    <dgm:cxn modelId="{D1B56842-DC09-4604-9BF2-1BDEEF438D6B}" type="presOf" srcId="{3EB92F86-98D1-4DCE-9178-549712A66C06}" destId="{CC94D550-5462-44E5-B834-9D6103B3F183}" srcOrd="0" destOrd="0" presId="urn:microsoft.com/office/officeart/2005/8/layout/arrow6"/>
    <dgm:cxn modelId="{A7B53B6B-8561-4375-9276-63F6ABA370B4}" type="presOf" srcId="{0B23A64A-E837-466A-88FF-A5EF60022B98}" destId="{F1947CA2-6F7C-4C46-8AED-316983977067}" srcOrd="0" destOrd="0" presId="urn:microsoft.com/office/officeart/2005/8/layout/arrow6"/>
    <dgm:cxn modelId="{4E2634FD-CA76-46A0-A146-98011EE66409}" srcId="{0B23A64A-E837-466A-88FF-A5EF60022B98}" destId="{3EB92F86-98D1-4DCE-9178-549712A66C06}" srcOrd="1" destOrd="0" parTransId="{5B36434B-3DD2-4E3B-89B4-00C2C81865B7}" sibTransId="{812D9F7E-5335-4722-8316-62CFCF35668A}"/>
    <dgm:cxn modelId="{854E1DBD-F3A1-4DB8-943D-DC059FAC2CDF}" type="presOf" srcId="{6E762B06-D864-4D33-BF7E-9A47E11CE59D}" destId="{5B535C37-D21F-414E-BB2E-075BFEA7F39D}" srcOrd="0" destOrd="0" presId="urn:microsoft.com/office/officeart/2005/8/layout/arrow6"/>
    <dgm:cxn modelId="{FCD746A9-FCAD-4FBB-8C0F-E0EF874FD508}" type="presParOf" srcId="{F1947CA2-6F7C-4C46-8AED-316983977067}" destId="{6CE737BC-BD46-498A-B193-AB92072CC78E}" srcOrd="0" destOrd="0" presId="urn:microsoft.com/office/officeart/2005/8/layout/arrow6"/>
    <dgm:cxn modelId="{DC9D7B43-2256-46C0-B190-56EE43E4EA99}" type="presParOf" srcId="{F1947CA2-6F7C-4C46-8AED-316983977067}" destId="{5B535C37-D21F-414E-BB2E-075BFEA7F39D}" srcOrd="1" destOrd="0" presId="urn:microsoft.com/office/officeart/2005/8/layout/arrow6"/>
    <dgm:cxn modelId="{986F80AB-3B9B-491C-A019-E3099479BCE9}" type="presParOf" srcId="{F1947CA2-6F7C-4C46-8AED-316983977067}" destId="{CC94D550-5462-44E5-B834-9D6103B3F183}"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9B2EE1C-BC72-4822-BEE5-77B87A41699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SA"/>
        </a:p>
      </dgm:t>
    </dgm:pt>
    <dgm:pt modelId="{8D5505C9-D1FD-4E81-87A4-AFB68A12EC75}">
      <dgm:prSet phldrT="[نص]" custT="1"/>
      <dgm:spPr/>
      <dgm:t>
        <a:bodyPr/>
        <a:lstStyle/>
        <a:p>
          <a:pPr rtl="1"/>
          <a:r>
            <a:rPr lang="ar-SA" sz="2800" b="1" dirty="0" smtClean="0">
              <a:solidFill>
                <a:srgbClr val="FF0000"/>
              </a:solidFill>
            </a:rPr>
            <a:t>هل هناك نجاح أو إخفاق في الاختبار؟</a:t>
          </a:r>
          <a:endParaRPr lang="ar-SA" sz="2800" dirty="0"/>
        </a:p>
      </dgm:t>
    </dgm:pt>
    <dgm:pt modelId="{A45D3D78-36E3-4DC1-8C80-1112C2979368}" type="parTrans" cxnId="{59840895-5C9F-4461-A519-8C94DE62FB9E}">
      <dgm:prSet/>
      <dgm:spPr/>
      <dgm:t>
        <a:bodyPr/>
        <a:lstStyle/>
        <a:p>
          <a:pPr rtl="1"/>
          <a:endParaRPr lang="ar-SA"/>
        </a:p>
      </dgm:t>
    </dgm:pt>
    <dgm:pt modelId="{6EADE929-450C-49F7-962F-3895FEC2529E}" type="sibTrans" cxnId="{59840895-5C9F-4461-A519-8C94DE62FB9E}">
      <dgm:prSet/>
      <dgm:spPr/>
      <dgm:t>
        <a:bodyPr/>
        <a:lstStyle/>
        <a:p>
          <a:pPr rtl="1"/>
          <a:endParaRPr lang="ar-SA"/>
        </a:p>
      </dgm:t>
    </dgm:pt>
    <dgm:pt modelId="{74851032-0A98-4974-AB84-5A1F33F0BA77}">
      <dgm:prSet phldrT="[نص]" custT="1"/>
      <dgm:spPr/>
      <dgm:t>
        <a:bodyPr/>
        <a:lstStyle/>
        <a:p>
          <a:pPr algn="r" rtl="1"/>
          <a:r>
            <a:rPr lang="ar-SA" sz="2400" b="1" dirty="0" smtClean="0">
              <a:solidFill>
                <a:srgbClr val="0070C0"/>
              </a:solidFill>
            </a:rPr>
            <a:t>لا يوجد في اختبار القدرات نجاح أو إخفاق ولكن تحصل الطالبة على درجة معينة أقصاها 100 درجة لها وزن معين عند الجهة المرغوب التقديم </a:t>
          </a:r>
          <a:r>
            <a:rPr lang="ar-SA" sz="2400" b="1" dirty="0" err="1" smtClean="0">
              <a:solidFill>
                <a:srgbClr val="0070C0"/>
              </a:solidFill>
            </a:rPr>
            <a:t>إليها.</a:t>
          </a:r>
          <a:r>
            <a:rPr lang="ar-SA" sz="2400" b="1" dirty="0" smtClean="0">
              <a:solidFill>
                <a:srgbClr val="0070C0"/>
              </a:solidFill>
            </a:rPr>
            <a:t> وينبغي عدم مقارنة درجة</a:t>
          </a:r>
        </a:p>
        <a:p>
          <a:pPr algn="r" rtl="1"/>
          <a:r>
            <a:rPr lang="ar-SA" sz="2400" b="1" dirty="0" smtClean="0">
              <a:solidFill>
                <a:srgbClr val="0070C0"/>
              </a:solidFill>
            </a:rPr>
            <a:t>اختبار القدرات بنسبة الثانوية العامة؛ فلكل منهما مقياس خاص به فالمهم في اختبار القدرات العامة هو موقع الطالبة بين الذين دخلوا الاختبار .</a:t>
          </a:r>
          <a:endParaRPr lang="ar-SA" sz="2400" dirty="0">
            <a:solidFill>
              <a:srgbClr val="0070C0"/>
            </a:solidFill>
          </a:endParaRPr>
        </a:p>
      </dgm:t>
    </dgm:pt>
    <dgm:pt modelId="{C9F35625-1F3B-47E3-8CDA-1E4E2E24A723}" type="parTrans" cxnId="{80F9DB7A-084B-4128-95FB-E1BB20C18D23}">
      <dgm:prSet/>
      <dgm:spPr/>
      <dgm:t>
        <a:bodyPr/>
        <a:lstStyle/>
        <a:p>
          <a:pPr rtl="1"/>
          <a:endParaRPr lang="ar-SA"/>
        </a:p>
      </dgm:t>
    </dgm:pt>
    <dgm:pt modelId="{87A3E51F-C941-4D9F-90E9-7B538DBAD8E0}" type="sibTrans" cxnId="{80F9DB7A-084B-4128-95FB-E1BB20C18D23}">
      <dgm:prSet/>
      <dgm:spPr/>
      <dgm:t>
        <a:bodyPr/>
        <a:lstStyle/>
        <a:p>
          <a:pPr rtl="1"/>
          <a:endParaRPr lang="ar-SA"/>
        </a:p>
      </dgm:t>
    </dgm:pt>
    <dgm:pt modelId="{F380DFDC-8E99-482B-A33C-DBF567BC7A1D}" type="pres">
      <dgm:prSet presAssocID="{29B2EE1C-BC72-4822-BEE5-77B87A416994}" presName="outerComposite" presStyleCnt="0">
        <dgm:presLayoutVars>
          <dgm:chMax val="5"/>
          <dgm:dir/>
          <dgm:resizeHandles val="exact"/>
        </dgm:presLayoutVars>
      </dgm:prSet>
      <dgm:spPr/>
      <dgm:t>
        <a:bodyPr/>
        <a:lstStyle/>
        <a:p>
          <a:pPr rtl="1"/>
          <a:endParaRPr lang="ar-SA"/>
        </a:p>
      </dgm:t>
    </dgm:pt>
    <dgm:pt modelId="{BD16F86A-5679-4C28-B88D-C43C0C4125D5}" type="pres">
      <dgm:prSet presAssocID="{29B2EE1C-BC72-4822-BEE5-77B87A416994}" presName="dummyMaxCanvas" presStyleCnt="0">
        <dgm:presLayoutVars/>
      </dgm:prSet>
      <dgm:spPr/>
    </dgm:pt>
    <dgm:pt modelId="{A8305528-FE2E-473C-9AE6-87F6E57E0AD3}" type="pres">
      <dgm:prSet presAssocID="{29B2EE1C-BC72-4822-BEE5-77B87A416994}" presName="TwoNodes_1" presStyleLbl="node1" presStyleIdx="0" presStyleCnt="2">
        <dgm:presLayoutVars>
          <dgm:bulletEnabled val="1"/>
        </dgm:presLayoutVars>
      </dgm:prSet>
      <dgm:spPr/>
      <dgm:t>
        <a:bodyPr/>
        <a:lstStyle/>
        <a:p>
          <a:pPr rtl="1"/>
          <a:endParaRPr lang="ar-SA"/>
        </a:p>
      </dgm:t>
    </dgm:pt>
    <dgm:pt modelId="{3647C54D-A31C-4009-B5A9-53EB78202443}" type="pres">
      <dgm:prSet presAssocID="{29B2EE1C-BC72-4822-BEE5-77B87A416994}" presName="TwoNodes_2" presStyleLbl="node1" presStyleIdx="1" presStyleCnt="2" custScaleX="110859" custLinFactNeighborX="-5971" custLinFactNeighborY="-9539">
        <dgm:presLayoutVars>
          <dgm:bulletEnabled val="1"/>
        </dgm:presLayoutVars>
      </dgm:prSet>
      <dgm:spPr/>
      <dgm:t>
        <a:bodyPr/>
        <a:lstStyle/>
        <a:p>
          <a:pPr rtl="1"/>
          <a:endParaRPr lang="ar-SA"/>
        </a:p>
      </dgm:t>
    </dgm:pt>
    <dgm:pt modelId="{82C9A5DB-3965-4F7B-AA52-278F9A38294D}" type="pres">
      <dgm:prSet presAssocID="{29B2EE1C-BC72-4822-BEE5-77B87A416994}" presName="TwoConn_1-2" presStyleLbl="fgAccFollowNode1" presStyleIdx="0" presStyleCnt="1">
        <dgm:presLayoutVars>
          <dgm:bulletEnabled val="1"/>
        </dgm:presLayoutVars>
      </dgm:prSet>
      <dgm:spPr/>
      <dgm:t>
        <a:bodyPr/>
        <a:lstStyle/>
        <a:p>
          <a:pPr rtl="1"/>
          <a:endParaRPr lang="ar-SA"/>
        </a:p>
      </dgm:t>
    </dgm:pt>
    <dgm:pt modelId="{17FA50B6-E743-4A79-96B1-EADC5E08465B}" type="pres">
      <dgm:prSet presAssocID="{29B2EE1C-BC72-4822-BEE5-77B87A416994}" presName="TwoNodes_1_text" presStyleLbl="node1" presStyleIdx="1" presStyleCnt="2">
        <dgm:presLayoutVars>
          <dgm:bulletEnabled val="1"/>
        </dgm:presLayoutVars>
      </dgm:prSet>
      <dgm:spPr/>
      <dgm:t>
        <a:bodyPr/>
        <a:lstStyle/>
        <a:p>
          <a:pPr rtl="1"/>
          <a:endParaRPr lang="ar-SA"/>
        </a:p>
      </dgm:t>
    </dgm:pt>
    <dgm:pt modelId="{86181403-6F04-4210-A409-AD0E09067890}" type="pres">
      <dgm:prSet presAssocID="{29B2EE1C-BC72-4822-BEE5-77B87A416994}" presName="TwoNodes_2_text" presStyleLbl="node1" presStyleIdx="1" presStyleCnt="2">
        <dgm:presLayoutVars>
          <dgm:bulletEnabled val="1"/>
        </dgm:presLayoutVars>
      </dgm:prSet>
      <dgm:spPr/>
      <dgm:t>
        <a:bodyPr/>
        <a:lstStyle/>
        <a:p>
          <a:pPr rtl="1"/>
          <a:endParaRPr lang="ar-SA"/>
        </a:p>
      </dgm:t>
    </dgm:pt>
  </dgm:ptLst>
  <dgm:cxnLst>
    <dgm:cxn modelId="{80F9DB7A-084B-4128-95FB-E1BB20C18D23}" srcId="{29B2EE1C-BC72-4822-BEE5-77B87A416994}" destId="{74851032-0A98-4974-AB84-5A1F33F0BA77}" srcOrd="1" destOrd="0" parTransId="{C9F35625-1F3B-47E3-8CDA-1E4E2E24A723}" sibTransId="{87A3E51F-C941-4D9F-90E9-7B538DBAD8E0}"/>
    <dgm:cxn modelId="{D4EE9F65-26B2-481C-B17D-8A94223F5B28}" type="presOf" srcId="{8D5505C9-D1FD-4E81-87A4-AFB68A12EC75}" destId="{A8305528-FE2E-473C-9AE6-87F6E57E0AD3}" srcOrd="0" destOrd="0" presId="urn:microsoft.com/office/officeart/2005/8/layout/vProcess5"/>
    <dgm:cxn modelId="{A299ADE2-5C4C-42BA-BC70-C001D90A1244}" type="presOf" srcId="{6EADE929-450C-49F7-962F-3895FEC2529E}" destId="{82C9A5DB-3965-4F7B-AA52-278F9A38294D}" srcOrd="0" destOrd="0" presId="urn:microsoft.com/office/officeart/2005/8/layout/vProcess5"/>
    <dgm:cxn modelId="{81E5A705-89F9-4E97-BBD5-7B17A6ED501E}" type="presOf" srcId="{74851032-0A98-4974-AB84-5A1F33F0BA77}" destId="{86181403-6F04-4210-A409-AD0E09067890}" srcOrd="1" destOrd="0" presId="urn:microsoft.com/office/officeart/2005/8/layout/vProcess5"/>
    <dgm:cxn modelId="{8C537244-3D95-461D-A6C2-8B0A46B1A3A8}" type="presOf" srcId="{29B2EE1C-BC72-4822-BEE5-77B87A416994}" destId="{F380DFDC-8E99-482B-A33C-DBF567BC7A1D}" srcOrd="0" destOrd="0" presId="urn:microsoft.com/office/officeart/2005/8/layout/vProcess5"/>
    <dgm:cxn modelId="{5F7599A9-51D3-4899-8065-658ADF04510E}" type="presOf" srcId="{74851032-0A98-4974-AB84-5A1F33F0BA77}" destId="{3647C54D-A31C-4009-B5A9-53EB78202443}" srcOrd="0" destOrd="0" presId="urn:microsoft.com/office/officeart/2005/8/layout/vProcess5"/>
    <dgm:cxn modelId="{59840895-5C9F-4461-A519-8C94DE62FB9E}" srcId="{29B2EE1C-BC72-4822-BEE5-77B87A416994}" destId="{8D5505C9-D1FD-4E81-87A4-AFB68A12EC75}" srcOrd="0" destOrd="0" parTransId="{A45D3D78-36E3-4DC1-8C80-1112C2979368}" sibTransId="{6EADE929-450C-49F7-962F-3895FEC2529E}"/>
    <dgm:cxn modelId="{37897869-93EF-4872-A636-17DAB237D15A}" type="presOf" srcId="{8D5505C9-D1FD-4E81-87A4-AFB68A12EC75}" destId="{17FA50B6-E743-4A79-96B1-EADC5E08465B}" srcOrd="1" destOrd="0" presId="urn:microsoft.com/office/officeart/2005/8/layout/vProcess5"/>
    <dgm:cxn modelId="{23BEFB76-4FDF-4A7E-BCA5-DD2F6A1130E4}" type="presParOf" srcId="{F380DFDC-8E99-482B-A33C-DBF567BC7A1D}" destId="{BD16F86A-5679-4C28-B88D-C43C0C4125D5}" srcOrd="0" destOrd="0" presId="urn:microsoft.com/office/officeart/2005/8/layout/vProcess5"/>
    <dgm:cxn modelId="{F3F1331D-B074-4CE1-8660-ED102EE8EA50}" type="presParOf" srcId="{F380DFDC-8E99-482B-A33C-DBF567BC7A1D}" destId="{A8305528-FE2E-473C-9AE6-87F6E57E0AD3}" srcOrd="1" destOrd="0" presId="urn:microsoft.com/office/officeart/2005/8/layout/vProcess5"/>
    <dgm:cxn modelId="{E65097A0-1045-4AF5-B6DF-9B802D8FB4E9}" type="presParOf" srcId="{F380DFDC-8E99-482B-A33C-DBF567BC7A1D}" destId="{3647C54D-A31C-4009-B5A9-53EB78202443}" srcOrd="2" destOrd="0" presId="urn:microsoft.com/office/officeart/2005/8/layout/vProcess5"/>
    <dgm:cxn modelId="{B67888EA-1008-4A3D-94A2-904850C3E112}" type="presParOf" srcId="{F380DFDC-8E99-482B-A33C-DBF567BC7A1D}" destId="{82C9A5DB-3965-4F7B-AA52-278F9A38294D}" srcOrd="3" destOrd="0" presId="urn:microsoft.com/office/officeart/2005/8/layout/vProcess5"/>
    <dgm:cxn modelId="{FE647C04-7F0D-4391-B259-1040AE6B7FA4}" type="presParOf" srcId="{F380DFDC-8E99-482B-A33C-DBF567BC7A1D}" destId="{17FA50B6-E743-4A79-96B1-EADC5E08465B}" srcOrd="4" destOrd="0" presId="urn:microsoft.com/office/officeart/2005/8/layout/vProcess5"/>
    <dgm:cxn modelId="{AD34992A-6727-4EF2-AF86-1FF4EA8CF44E}" type="presParOf" srcId="{F380DFDC-8E99-482B-A33C-DBF567BC7A1D}" destId="{86181403-6F04-4210-A409-AD0E09067890}"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A0BBB6E-72A0-4066-AAFF-FE4D18FEF37E}"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pPr rtl="1"/>
          <a:endParaRPr lang="ar-SA"/>
        </a:p>
      </dgm:t>
    </dgm:pt>
    <dgm:pt modelId="{008AF155-D194-45CC-BE75-630D855945EB}">
      <dgm:prSet phldrT="[نص]" custT="1"/>
      <dgm:spPr/>
      <dgm:t>
        <a:bodyPr/>
        <a:lstStyle/>
        <a:p>
          <a:pPr rtl="1"/>
          <a:r>
            <a:rPr lang="ar-SA" sz="2000" b="1" dirty="0" smtClean="0">
              <a:solidFill>
                <a:srgbClr val="0070C0"/>
              </a:solidFill>
            </a:rPr>
            <a:t>غير السعوديات: الإقامة الخاصة بالطالبة الأصل وليس والدها.</a:t>
          </a:r>
        </a:p>
        <a:p>
          <a:pPr rtl="1"/>
          <a:r>
            <a:rPr lang="ar-SA" sz="2000" b="1" dirty="0" smtClean="0">
              <a:solidFill>
                <a:srgbClr val="0070C0"/>
              </a:solidFill>
            </a:rPr>
            <a:t>أو البطاقة الذكية لدخول الاختبارات التي ستُصرف من قبل المركز في </a:t>
          </a:r>
          <a:r>
            <a:rPr lang="ar-SA" sz="2000" b="1" dirty="0" err="1" smtClean="0">
              <a:solidFill>
                <a:srgbClr val="0070C0"/>
              </a:solidFill>
            </a:rPr>
            <a:t>المدارس </a:t>
          </a:r>
          <a:r>
            <a:rPr lang="ar-SA" sz="2000" b="1" dirty="0" smtClean="0">
              <a:solidFill>
                <a:srgbClr val="0070C0"/>
              </a:solidFill>
            </a:rPr>
            <a:t>.أو في مراكز </a:t>
          </a:r>
          <a:r>
            <a:rPr lang="ar-SA" sz="2000" b="1" dirty="0" err="1" smtClean="0">
              <a:solidFill>
                <a:srgbClr val="0070C0"/>
              </a:solidFill>
            </a:rPr>
            <a:t>الاختبارات.</a:t>
          </a:r>
          <a:r>
            <a:rPr lang="ar-SA" sz="2000" b="1" dirty="0" smtClean="0">
              <a:solidFill>
                <a:srgbClr val="0070C0"/>
              </a:solidFill>
            </a:rPr>
            <a:t> بالإضافة إلى صورة سجل الأسرة المضاف إليه اسم </a:t>
          </a:r>
          <a:r>
            <a:rPr lang="ar-SA" sz="2000" b="1" dirty="0" err="1" smtClean="0">
              <a:solidFill>
                <a:srgbClr val="0070C0"/>
              </a:solidFill>
            </a:rPr>
            <a:t>الطالبة </a:t>
          </a:r>
          <a:r>
            <a:rPr lang="ar-SA" sz="2000" b="1" dirty="0" smtClean="0">
              <a:solidFill>
                <a:srgbClr val="0070C0"/>
              </a:solidFill>
            </a:rPr>
            <a:t>.أو صورة الإقامة لغير السعوديات.</a:t>
          </a:r>
        </a:p>
      </dgm:t>
    </dgm:pt>
    <dgm:pt modelId="{4237B2F8-D5CA-4B77-ADBD-1449C1D76923}" type="parTrans" cxnId="{259ECE4B-CA28-423C-94EB-19D72D430604}">
      <dgm:prSet/>
      <dgm:spPr/>
      <dgm:t>
        <a:bodyPr/>
        <a:lstStyle/>
        <a:p>
          <a:pPr rtl="1"/>
          <a:endParaRPr lang="ar-SA"/>
        </a:p>
      </dgm:t>
    </dgm:pt>
    <dgm:pt modelId="{ED352CB2-A113-40B6-B99A-CF986F5FDA75}" type="sibTrans" cxnId="{259ECE4B-CA28-423C-94EB-19D72D430604}">
      <dgm:prSet/>
      <dgm:spPr/>
      <dgm:t>
        <a:bodyPr/>
        <a:lstStyle/>
        <a:p>
          <a:pPr rtl="1"/>
          <a:endParaRPr lang="ar-SA"/>
        </a:p>
      </dgm:t>
    </dgm:pt>
    <dgm:pt modelId="{27C1F977-00E9-4EB6-B8E2-2EE606C65BCA}">
      <dgm:prSet phldrT="[نص]" custT="1"/>
      <dgm:spPr/>
      <dgm:t>
        <a:bodyPr/>
        <a:lstStyle/>
        <a:p>
          <a:pPr rtl="1"/>
          <a:r>
            <a:rPr lang="ar-SA" sz="2000" b="1" dirty="0" err="1" smtClean="0">
              <a:solidFill>
                <a:srgbClr val="0070C0"/>
              </a:solidFill>
            </a:rPr>
            <a:t>الطالبات:</a:t>
          </a:r>
          <a:endParaRPr lang="ar-SA" sz="2000" b="1" dirty="0" smtClean="0">
            <a:solidFill>
              <a:srgbClr val="0070C0"/>
            </a:solidFill>
          </a:endParaRPr>
        </a:p>
        <a:p>
          <a:pPr rtl="1"/>
          <a:r>
            <a:rPr lang="ar-SA" sz="2000" b="1" dirty="0" smtClean="0">
              <a:solidFill>
                <a:srgbClr val="0070C0"/>
              </a:solidFill>
            </a:rPr>
            <a:t>السعوديات: بطاقة الهوية الوطنية الأصل الخاصة بالطالبة إن كان لديها بطاقة.</a:t>
          </a:r>
        </a:p>
      </dgm:t>
    </dgm:pt>
    <dgm:pt modelId="{4AB29493-4301-47AF-BBF4-3379AEFF8A75}" type="parTrans" cxnId="{02F3D15F-15AF-488F-8769-C0FFD9886C11}">
      <dgm:prSet/>
      <dgm:spPr/>
      <dgm:t>
        <a:bodyPr/>
        <a:lstStyle/>
        <a:p>
          <a:pPr rtl="1"/>
          <a:endParaRPr lang="ar-SA"/>
        </a:p>
      </dgm:t>
    </dgm:pt>
    <dgm:pt modelId="{7A8DD9FC-53C9-4A4D-9BD7-B29D5E3BA435}" type="sibTrans" cxnId="{02F3D15F-15AF-488F-8769-C0FFD9886C11}">
      <dgm:prSet/>
      <dgm:spPr/>
      <dgm:t>
        <a:bodyPr/>
        <a:lstStyle/>
        <a:p>
          <a:pPr rtl="1"/>
          <a:endParaRPr lang="ar-SA"/>
        </a:p>
      </dgm:t>
    </dgm:pt>
    <dgm:pt modelId="{E259C6A3-2DEB-4331-9937-30DF70A92A27}" type="pres">
      <dgm:prSet presAssocID="{FA0BBB6E-72A0-4066-AAFF-FE4D18FEF37E}" presName="diagram" presStyleCnt="0">
        <dgm:presLayoutVars>
          <dgm:dir/>
          <dgm:resizeHandles val="exact"/>
        </dgm:presLayoutVars>
      </dgm:prSet>
      <dgm:spPr/>
      <dgm:t>
        <a:bodyPr/>
        <a:lstStyle/>
        <a:p>
          <a:pPr rtl="1"/>
          <a:endParaRPr lang="ar-SA"/>
        </a:p>
      </dgm:t>
    </dgm:pt>
    <dgm:pt modelId="{CB9FF6DC-4E01-4FE5-A1AE-1B87954F1B50}" type="pres">
      <dgm:prSet presAssocID="{008AF155-D194-45CC-BE75-630D855945EB}" presName="arrow" presStyleLbl="node1" presStyleIdx="0" presStyleCnt="2" custScaleX="110331">
        <dgm:presLayoutVars>
          <dgm:bulletEnabled val="1"/>
        </dgm:presLayoutVars>
      </dgm:prSet>
      <dgm:spPr/>
      <dgm:t>
        <a:bodyPr/>
        <a:lstStyle/>
        <a:p>
          <a:pPr rtl="1"/>
          <a:endParaRPr lang="ar-SA"/>
        </a:p>
      </dgm:t>
    </dgm:pt>
    <dgm:pt modelId="{27299BCE-053B-4AB3-8BA2-E598010D8E98}" type="pres">
      <dgm:prSet presAssocID="{27C1F977-00E9-4EB6-B8E2-2EE606C65BCA}" presName="arrow" presStyleLbl="node1" presStyleIdx="1" presStyleCnt="2" custScaleX="110331" custRadScaleRad="95864">
        <dgm:presLayoutVars>
          <dgm:bulletEnabled val="1"/>
        </dgm:presLayoutVars>
      </dgm:prSet>
      <dgm:spPr/>
      <dgm:t>
        <a:bodyPr/>
        <a:lstStyle/>
        <a:p>
          <a:pPr rtl="1"/>
          <a:endParaRPr lang="ar-SA"/>
        </a:p>
      </dgm:t>
    </dgm:pt>
  </dgm:ptLst>
  <dgm:cxnLst>
    <dgm:cxn modelId="{456A2FF1-960A-4479-BE70-FFD56F90F3CF}" type="presOf" srcId="{FA0BBB6E-72A0-4066-AAFF-FE4D18FEF37E}" destId="{E259C6A3-2DEB-4331-9937-30DF70A92A27}" srcOrd="0" destOrd="0" presId="urn:microsoft.com/office/officeart/2005/8/layout/arrow5"/>
    <dgm:cxn modelId="{14150CD7-BC17-403A-AE29-8BFC2E525853}" type="presOf" srcId="{008AF155-D194-45CC-BE75-630D855945EB}" destId="{CB9FF6DC-4E01-4FE5-A1AE-1B87954F1B50}" srcOrd="0" destOrd="0" presId="urn:microsoft.com/office/officeart/2005/8/layout/arrow5"/>
    <dgm:cxn modelId="{EFCFCB6C-4BFB-42BE-BAB9-45966465EF09}" type="presOf" srcId="{27C1F977-00E9-4EB6-B8E2-2EE606C65BCA}" destId="{27299BCE-053B-4AB3-8BA2-E598010D8E98}" srcOrd="0" destOrd="0" presId="urn:microsoft.com/office/officeart/2005/8/layout/arrow5"/>
    <dgm:cxn modelId="{02F3D15F-15AF-488F-8769-C0FFD9886C11}" srcId="{FA0BBB6E-72A0-4066-AAFF-FE4D18FEF37E}" destId="{27C1F977-00E9-4EB6-B8E2-2EE606C65BCA}" srcOrd="1" destOrd="0" parTransId="{4AB29493-4301-47AF-BBF4-3379AEFF8A75}" sibTransId="{7A8DD9FC-53C9-4A4D-9BD7-B29D5E3BA435}"/>
    <dgm:cxn modelId="{259ECE4B-CA28-423C-94EB-19D72D430604}" srcId="{FA0BBB6E-72A0-4066-AAFF-FE4D18FEF37E}" destId="{008AF155-D194-45CC-BE75-630D855945EB}" srcOrd="0" destOrd="0" parTransId="{4237B2F8-D5CA-4B77-ADBD-1449C1D76923}" sibTransId="{ED352CB2-A113-40B6-B99A-CF986F5FDA75}"/>
    <dgm:cxn modelId="{EE87C862-F150-48DF-8B2A-56D114E63346}" type="presParOf" srcId="{E259C6A3-2DEB-4331-9937-30DF70A92A27}" destId="{CB9FF6DC-4E01-4FE5-A1AE-1B87954F1B50}" srcOrd="0" destOrd="0" presId="urn:microsoft.com/office/officeart/2005/8/layout/arrow5"/>
    <dgm:cxn modelId="{FB8DC511-1CE1-4128-8013-59CB23502AEE}" type="presParOf" srcId="{E259C6A3-2DEB-4331-9937-30DF70A92A27}" destId="{27299BCE-053B-4AB3-8BA2-E598010D8E98}"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99B399C-6659-4C1B-BF30-B0A8CB5973FD}"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193DDF1B-A399-447E-A3F0-54E57BC380CE}">
      <dgm:prSet phldrT="[نص]" custT="1"/>
      <dgm:spPr/>
      <dgm:t>
        <a:bodyPr/>
        <a:lstStyle/>
        <a:p>
          <a:pPr rtl="1"/>
          <a:r>
            <a:rPr lang="ar-SA" sz="2400" b="1" dirty="0" smtClean="0">
              <a:solidFill>
                <a:schemeClr val="accent2">
                  <a:lumMod val="75000"/>
                </a:schemeClr>
              </a:solidFill>
            </a:rPr>
            <a:t>ما مكونات </a:t>
          </a:r>
          <a:r>
            <a:rPr lang="ar-SA" sz="2400" b="1" dirty="0" err="1" smtClean="0">
              <a:solidFill>
                <a:schemeClr val="accent2">
                  <a:lumMod val="75000"/>
                </a:schemeClr>
              </a:solidFill>
            </a:rPr>
            <a:t>الاختبار ؟</a:t>
          </a:r>
          <a:endParaRPr lang="ar-SA" sz="2400" dirty="0">
            <a:solidFill>
              <a:schemeClr val="accent2">
                <a:lumMod val="75000"/>
              </a:schemeClr>
            </a:solidFill>
          </a:endParaRPr>
        </a:p>
      </dgm:t>
    </dgm:pt>
    <dgm:pt modelId="{F14D4D6E-EB3B-4A5F-A3D2-4F8F70886D59}" type="parTrans" cxnId="{FE014F09-9C01-4DBB-9674-A805594CC8C5}">
      <dgm:prSet/>
      <dgm:spPr/>
      <dgm:t>
        <a:bodyPr/>
        <a:lstStyle/>
        <a:p>
          <a:pPr rtl="1"/>
          <a:endParaRPr lang="ar-SA"/>
        </a:p>
      </dgm:t>
    </dgm:pt>
    <dgm:pt modelId="{962C0B50-33C4-4463-924E-A7C9A2D83597}" type="sibTrans" cxnId="{FE014F09-9C01-4DBB-9674-A805594CC8C5}">
      <dgm:prSet/>
      <dgm:spPr/>
      <dgm:t>
        <a:bodyPr/>
        <a:lstStyle/>
        <a:p>
          <a:pPr rtl="1"/>
          <a:endParaRPr lang="ar-SA"/>
        </a:p>
      </dgm:t>
    </dgm:pt>
    <dgm:pt modelId="{45B344E8-53F3-4776-913E-EE3E98C72F69}">
      <dgm:prSet phldrT="[نص]" custT="1"/>
      <dgm:spPr/>
      <dgm:t>
        <a:bodyPr/>
        <a:lstStyle/>
        <a:p>
          <a:pPr rtl="1"/>
          <a:r>
            <a:rPr lang="ar-SA" sz="1600" b="1" dirty="0" smtClean="0"/>
            <a:t>الاختبار مبني على كامل محتويات المواد الدراسية </a:t>
          </a:r>
          <a:r>
            <a:rPr lang="ar-SA" sz="1600" b="1" dirty="0" err="1" smtClean="0"/>
            <a:t>الآتية :</a:t>
          </a:r>
          <a:endParaRPr lang="ar-SA" sz="1600" dirty="0"/>
        </a:p>
      </dgm:t>
    </dgm:pt>
    <dgm:pt modelId="{488A0557-0FA1-42DE-B091-758FE24F7449}" type="parTrans" cxnId="{20814A76-5B9A-4025-B27B-664318FB9BD9}">
      <dgm:prSet/>
      <dgm:spPr/>
      <dgm:t>
        <a:bodyPr/>
        <a:lstStyle/>
        <a:p>
          <a:pPr rtl="1"/>
          <a:endParaRPr lang="ar-SA"/>
        </a:p>
      </dgm:t>
    </dgm:pt>
    <dgm:pt modelId="{FA4939C5-A8D5-453E-8F17-D6F14258B2F8}" type="sibTrans" cxnId="{20814A76-5B9A-4025-B27B-664318FB9BD9}">
      <dgm:prSet/>
      <dgm:spPr/>
      <dgm:t>
        <a:bodyPr/>
        <a:lstStyle/>
        <a:p>
          <a:pPr rtl="1"/>
          <a:endParaRPr lang="ar-SA"/>
        </a:p>
      </dgm:t>
    </dgm:pt>
    <dgm:pt modelId="{9CCDC8D5-ED61-45BA-8246-F8204A66A2CB}">
      <dgm:prSet phldrT="[نص]" custT="1"/>
      <dgm:spPr/>
      <dgm:t>
        <a:bodyPr/>
        <a:lstStyle/>
        <a:p>
          <a:pPr rtl="1"/>
          <a:r>
            <a:rPr lang="ar-SA" sz="1600" b="1" dirty="0" err="1" smtClean="0"/>
            <a:t>1 .</a:t>
          </a:r>
          <a:r>
            <a:rPr lang="ar-SA" sz="1600" b="1" dirty="0" smtClean="0"/>
            <a:t> الأحياء</a:t>
          </a:r>
          <a:endParaRPr lang="ar-SA" sz="1600" dirty="0"/>
        </a:p>
      </dgm:t>
    </dgm:pt>
    <dgm:pt modelId="{8A8F158F-C789-4491-89D9-03ABBEB70384}" type="parTrans" cxnId="{E4D7AE59-6950-46D4-A733-3D20E377EAEF}">
      <dgm:prSet/>
      <dgm:spPr/>
      <dgm:t>
        <a:bodyPr/>
        <a:lstStyle/>
        <a:p>
          <a:pPr rtl="1"/>
          <a:endParaRPr lang="ar-SA"/>
        </a:p>
      </dgm:t>
    </dgm:pt>
    <dgm:pt modelId="{4ECDE9F4-6CCA-44B6-AFA7-6CF8E0326953}" type="sibTrans" cxnId="{E4D7AE59-6950-46D4-A733-3D20E377EAEF}">
      <dgm:prSet/>
      <dgm:spPr/>
      <dgm:t>
        <a:bodyPr/>
        <a:lstStyle/>
        <a:p>
          <a:pPr rtl="1"/>
          <a:endParaRPr lang="ar-SA"/>
        </a:p>
      </dgm:t>
    </dgm:pt>
    <dgm:pt modelId="{CAB49095-5D9F-46E1-A9D8-95805A1E8F05}">
      <dgm:prSet phldrT="[نص]" custT="1"/>
      <dgm:spPr/>
      <dgm:t>
        <a:bodyPr/>
        <a:lstStyle/>
        <a:p>
          <a:pPr rtl="1"/>
          <a:r>
            <a:rPr lang="ar-SA" sz="1800" b="1" dirty="0" smtClean="0"/>
            <a:t>- الصف الثاني </a:t>
          </a:r>
          <a:r>
            <a:rPr lang="ar-SA" sz="1800" b="1" dirty="0" err="1" smtClean="0"/>
            <a:t>الثانوي </a:t>
          </a:r>
          <a:r>
            <a:rPr lang="ar-SA" sz="1800" b="1" dirty="0" smtClean="0"/>
            <a:t>(العلوم </a:t>
          </a:r>
          <a:r>
            <a:rPr lang="ar-SA" sz="1800" b="1" dirty="0" err="1" smtClean="0"/>
            <a:t>الطبيعية </a:t>
          </a:r>
          <a:r>
            <a:rPr lang="ar-SA" sz="1800" b="1" dirty="0" smtClean="0"/>
            <a:t>/ </a:t>
          </a:r>
          <a:r>
            <a:rPr lang="ar-SA" sz="1800" b="1" dirty="0" err="1" smtClean="0"/>
            <a:t>العلمي )</a:t>
          </a:r>
          <a:endParaRPr lang="ar-SA" sz="1800" dirty="0"/>
        </a:p>
      </dgm:t>
    </dgm:pt>
    <dgm:pt modelId="{89C1695A-A49C-4C06-B58C-A0692F7D2818}" type="parTrans" cxnId="{790AE268-B925-434E-9301-E4E4C17BC894}">
      <dgm:prSet/>
      <dgm:spPr/>
      <dgm:t>
        <a:bodyPr/>
        <a:lstStyle/>
        <a:p>
          <a:pPr rtl="1"/>
          <a:endParaRPr lang="ar-SA"/>
        </a:p>
      </dgm:t>
    </dgm:pt>
    <dgm:pt modelId="{AD53156B-B31E-46F5-A0D3-E81B4159B92D}" type="sibTrans" cxnId="{790AE268-B925-434E-9301-E4E4C17BC894}">
      <dgm:prSet/>
      <dgm:spPr/>
      <dgm:t>
        <a:bodyPr/>
        <a:lstStyle/>
        <a:p>
          <a:pPr rtl="1"/>
          <a:endParaRPr lang="ar-SA"/>
        </a:p>
      </dgm:t>
    </dgm:pt>
    <dgm:pt modelId="{0FACC323-A15D-4FDC-85CF-DD351F9D9109}">
      <dgm:prSet phldrT="[نص]" custT="1"/>
      <dgm:spPr/>
      <dgm:t>
        <a:bodyPr/>
        <a:lstStyle/>
        <a:p>
          <a:pPr rtl="1"/>
          <a:r>
            <a:rPr lang="ar-SA" sz="2000" b="1" dirty="0" smtClean="0">
              <a:solidFill>
                <a:schemeClr val="accent2">
                  <a:lumMod val="75000"/>
                </a:schemeClr>
              </a:solidFill>
            </a:rPr>
            <a:t>تتفاوت الأسئلة من حيث طبيعة تركيزها على المستويات </a:t>
          </a:r>
          <a:r>
            <a:rPr lang="ar-SA" sz="2000" b="1" dirty="0" err="1" smtClean="0">
              <a:solidFill>
                <a:schemeClr val="accent2">
                  <a:lumMod val="75000"/>
                </a:schemeClr>
              </a:solidFill>
            </a:rPr>
            <a:t>المعرفية.</a:t>
          </a:r>
          <a:r>
            <a:rPr lang="ar-SA" sz="2000" b="1" dirty="0" smtClean="0">
              <a:solidFill>
                <a:schemeClr val="accent2">
                  <a:lumMod val="75000"/>
                </a:schemeClr>
              </a:solidFill>
            </a:rPr>
            <a:t> فهناك عدد من الأسئلة</a:t>
          </a:r>
        </a:p>
        <a:p>
          <a:pPr rtl="1"/>
          <a:r>
            <a:rPr lang="ar-SA" sz="2000" b="1" dirty="0" smtClean="0">
              <a:solidFill>
                <a:schemeClr val="accent2">
                  <a:lumMod val="75000"/>
                </a:schemeClr>
              </a:solidFill>
            </a:rPr>
            <a:t>يتطلب الفهم، وآخر يتطلب التطبيق، وثالث يتطلب </a:t>
          </a:r>
          <a:r>
            <a:rPr lang="ar-SA" sz="2000" b="1" dirty="0" err="1" smtClean="0">
              <a:solidFill>
                <a:schemeClr val="accent2">
                  <a:lumMod val="75000"/>
                </a:schemeClr>
              </a:solidFill>
            </a:rPr>
            <a:t>الاستنتاج ...</a:t>
          </a:r>
          <a:r>
            <a:rPr lang="ar-SA" sz="2000" b="1" dirty="0" smtClean="0">
              <a:solidFill>
                <a:schemeClr val="accent2">
                  <a:lumMod val="75000"/>
                </a:schemeClr>
              </a:solidFill>
            </a:rPr>
            <a:t> وهكذا.</a:t>
          </a:r>
        </a:p>
        <a:p>
          <a:pPr rtl="1"/>
          <a:r>
            <a:rPr lang="ar-SA" sz="2000" b="1" dirty="0" smtClean="0">
              <a:solidFill>
                <a:schemeClr val="accent2">
                  <a:lumMod val="75000"/>
                </a:schemeClr>
              </a:solidFill>
            </a:rPr>
            <a:t>وتتوزع الأسئلة على صفوف المرحلة الثانوية بالنسب التقريبية </a:t>
          </a:r>
          <a:r>
            <a:rPr lang="ar-SA" sz="2000" b="1" dirty="0" err="1" smtClean="0">
              <a:solidFill>
                <a:schemeClr val="accent2">
                  <a:lumMod val="75000"/>
                </a:schemeClr>
              </a:solidFill>
            </a:rPr>
            <a:t>الآتية</a:t>
          </a:r>
          <a:r>
            <a:rPr lang="ar-SA" sz="1800" b="1" dirty="0" err="1" smtClean="0">
              <a:solidFill>
                <a:schemeClr val="accent2">
                  <a:lumMod val="75000"/>
                </a:schemeClr>
              </a:solidFill>
            </a:rPr>
            <a:t>:</a:t>
          </a:r>
          <a:endParaRPr lang="ar-SA" sz="1800" dirty="0">
            <a:solidFill>
              <a:schemeClr val="accent2">
                <a:lumMod val="75000"/>
              </a:schemeClr>
            </a:solidFill>
          </a:endParaRPr>
        </a:p>
      </dgm:t>
    </dgm:pt>
    <dgm:pt modelId="{6F35F7C2-2377-48D0-93C2-B538DC099FD9}" type="parTrans" cxnId="{24F09010-78C0-451B-9213-C294D95A7931}">
      <dgm:prSet/>
      <dgm:spPr/>
      <dgm:t>
        <a:bodyPr/>
        <a:lstStyle/>
        <a:p>
          <a:pPr rtl="1"/>
          <a:endParaRPr lang="ar-SA"/>
        </a:p>
      </dgm:t>
    </dgm:pt>
    <dgm:pt modelId="{CF4F7A8C-E8A5-4907-BF3A-2B2B5897AD5E}" type="sibTrans" cxnId="{24F09010-78C0-451B-9213-C294D95A7931}">
      <dgm:prSet/>
      <dgm:spPr/>
      <dgm:t>
        <a:bodyPr/>
        <a:lstStyle/>
        <a:p>
          <a:pPr rtl="1"/>
          <a:endParaRPr lang="ar-SA"/>
        </a:p>
      </dgm:t>
    </dgm:pt>
    <dgm:pt modelId="{6F8567F8-6BFE-406A-99A5-1857AB200FD9}">
      <dgm:prSet phldrT="[نص]" custT="1"/>
      <dgm:spPr/>
      <dgm:t>
        <a:bodyPr/>
        <a:lstStyle/>
        <a:p>
          <a:pPr rtl="1"/>
          <a:r>
            <a:rPr lang="ar-SA" sz="1800" b="1" dirty="0" smtClean="0"/>
            <a:t>- الصف الأول </a:t>
          </a:r>
          <a:r>
            <a:rPr lang="ar-SA" sz="1800" b="1" dirty="0" err="1" smtClean="0"/>
            <a:t>الثانوي </a:t>
          </a:r>
          <a:r>
            <a:rPr lang="ar-SA" sz="1800" b="1" dirty="0" smtClean="0"/>
            <a:t>: </a:t>
          </a:r>
          <a:r>
            <a:rPr lang="ar-SA" sz="1800" b="1" dirty="0" err="1" smtClean="0"/>
            <a:t>20 %</a:t>
          </a:r>
          <a:endParaRPr lang="ar-SA" sz="1800" dirty="0"/>
        </a:p>
      </dgm:t>
    </dgm:pt>
    <dgm:pt modelId="{B3BD1427-59F7-437A-87D3-6DA73B76A2E5}" type="parTrans" cxnId="{16EB45D7-3035-4361-B1B5-AE7E0D1972BD}">
      <dgm:prSet/>
      <dgm:spPr/>
      <dgm:t>
        <a:bodyPr/>
        <a:lstStyle/>
        <a:p>
          <a:pPr rtl="1"/>
          <a:endParaRPr lang="ar-SA"/>
        </a:p>
      </dgm:t>
    </dgm:pt>
    <dgm:pt modelId="{01CC7531-F598-41F6-A980-03542B8B67FE}" type="sibTrans" cxnId="{16EB45D7-3035-4361-B1B5-AE7E0D1972BD}">
      <dgm:prSet/>
      <dgm:spPr/>
      <dgm:t>
        <a:bodyPr/>
        <a:lstStyle/>
        <a:p>
          <a:pPr rtl="1"/>
          <a:endParaRPr lang="ar-SA"/>
        </a:p>
      </dgm:t>
    </dgm:pt>
    <dgm:pt modelId="{5E178B39-378A-4C5C-A758-5E39803BCD0F}">
      <dgm:prSet phldrT="[نص]" custT="1"/>
      <dgm:spPr/>
      <dgm:t>
        <a:bodyPr/>
        <a:lstStyle/>
        <a:p>
          <a:pPr rtl="1">
            <a:buFontTx/>
            <a:buChar char="-"/>
          </a:pPr>
          <a:r>
            <a:rPr lang="ar-SA" sz="1800" b="1" dirty="0" smtClean="0"/>
            <a:t>الصف الثاني </a:t>
          </a:r>
          <a:r>
            <a:rPr lang="ar-SA" sz="1800" b="1" dirty="0" err="1" smtClean="0"/>
            <a:t>الثانوي </a:t>
          </a:r>
          <a:r>
            <a:rPr lang="ar-SA" sz="1800" b="1" dirty="0" smtClean="0"/>
            <a:t>: </a:t>
          </a:r>
          <a:r>
            <a:rPr lang="ar-SA" sz="1800" b="1" dirty="0" err="1" smtClean="0"/>
            <a:t>30 %</a:t>
          </a:r>
          <a:endParaRPr lang="ar-SA" sz="1800" b="1" dirty="0" smtClean="0"/>
        </a:p>
        <a:p>
          <a:pPr rtl="1">
            <a:buFontTx/>
            <a:buChar char="-"/>
          </a:pPr>
          <a:r>
            <a:rPr lang="ar-SA" sz="1800" b="1" dirty="0" smtClean="0"/>
            <a:t>- الصف الثالث </a:t>
          </a:r>
          <a:r>
            <a:rPr lang="ar-SA" sz="1800" b="1" dirty="0" err="1" smtClean="0"/>
            <a:t>الثانوي </a:t>
          </a:r>
          <a:r>
            <a:rPr lang="ar-SA" sz="1800" b="1" dirty="0" smtClean="0"/>
            <a:t>: </a:t>
          </a:r>
          <a:r>
            <a:rPr lang="ar-SA" sz="1800" b="1" dirty="0" err="1" smtClean="0"/>
            <a:t>50 %</a:t>
          </a:r>
          <a:endParaRPr lang="ar-SA" sz="1800" b="1" dirty="0" smtClean="0"/>
        </a:p>
        <a:p>
          <a:pPr rtl="1">
            <a:buFontTx/>
            <a:buChar char="-"/>
          </a:pPr>
          <a:endParaRPr lang="ar-SA" sz="1500" dirty="0"/>
        </a:p>
      </dgm:t>
    </dgm:pt>
    <dgm:pt modelId="{AA8FC006-0E0B-4847-9A90-1F81179EE0FE}" type="parTrans" cxnId="{F8A98703-2E83-44EA-A9C8-777BEC2EF8B9}">
      <dgm:prSet/>
      <dgm:spPr/>
      <dgm:t>
        <a:bodyPr/>
        <a:lstStyle/>
        <a:p>
          <a:pPr rtl="1"/>
          <a:endParaRPr lang="ar-SA"/>
        </a:p>
      </dgm:t>
    </dgm:pt>
    <dgm:pt modelId="{B7168999-3D14-4187-AFA3-969BDCA3BD31}" type="sibTrans" cxnId="{F8A98703-2E83-44EA-A9C8-777BEC2EF8B9}">
      <dgm:prSet/>
      <dgm:spPr/>
      <dgm:t>
        <a:bodyPr/>
        <a:lstStyle/>
        <a:p>
          <a:pPr rtl="1"/>
          <a:endParaRPr lang="ar-SA"/>
        </a:p>
      </dgm:t>
    </dgm:pt>
    <dgm:pt modelId="{0EB00A49-A156-4202-8A32-CB4C4970C360}">
      <dgm:prSet custT="1"/>
      <dgm:spPr/>
      <dgm:t>
        <a:bodyPr/>
        <a:lstStyle/>
        <a:p>
          <a:pPr rtl="1"/>
          <a:r>
            <a:rPr lang="ar-SA" sz="1600" b="1" dirty="0" err="1" smtClean="0"/>
            <a:t>2 .</a:t>
          </a:r>
          <a:r>
            <a:rPr lang="ar-SA" sz="1600" b="1" dirty="0" smtClean="0"/>
            <a:t> الكيمياء</a:t>
          </a:r>
          <a:endParaRPr lang="ar-SA" sz="1600" b="1" dirty="0"/>
        </a:p>
      </dgm:t>
    </dgm:pt>
    <dgm:pt modelId="{1A8F93AE-3091-4E71-AD5E-BA71B005A318}" type="parTrans" cxnId="{012958EA-D92F-4036-9847-AC5AE389E09E}">
      <dgm:prSet/>
      <dgm:spPr/>
      <dgm:t>
        <a:bodyPr/>
        <a:lstStyle/>
        <a:p>
          <a:pPr rtl="1"/>
          <a:endParaRPr lang="ar-SA"/>
        </a:p>
      </dgm:t>
    </dgm:pt>
    <dgm:pt modelId="{21A3551F-4168-437F-9659-1C349E8A2AFB}" type="sibTrans" cxnId="{012958EA-D92F-4036-9847-AC5AE389E09E}">
      <dgm:prSet/>
      <dgm:spPr/>
      <dgm:t>
        <a:bodyPr/>
        <a:lstStyle/>
        <a:p>
          <a:pPr rtl="1"/>
          <a:endParaRPr lang="ar-SA"/>
        </a:p>
      </dgm:t>
    </dgm:pt>
    <dgm:pt modelId="{CC108EB3-3881-4808-9634-343FC33A247A}">
      <dgm:prSet custT="1"/>
      <dgm:spPr/>
      <dgm:t>
        <a:bodyPr/>
        <a:lstStyle/>
        <a:p>
          <a:pPr rtl="1"/>
          <a:r>
            <a:rPr lang="ar-SA" sz="1600" b="1" dirty="0" err="1" smtClean="0"/>
            <a:t>3 .</a:t>
          </a:r>
          <a:r>
            <a:rPr lang="ar-SA" sz="1600" b="1" dirty="0" smtClean="0"/>
            <a:t> الفيزياء</a:t>
          </a:r>
          <a:endParaRPr lang="ar-SA" sz="1600" b="1" dirty="0"/>
        </a:p>
      </dgm:t>
    </dgm:pt>
    <dgm:pt modelId="{79955953-8C51-486E-8F04-E920A9406707}" type="parTrans" cxnId="{96FF4A02-8568-43A4-AE83-CD38C06C87DC}">
      <dgm:prSet/>
      <dgm:spPr/>
      <dgm:t>
        <a:bodyPr/>
        <a:lstStyle/>
        <a:p>
          <a:pPr rtl="1"/>
          <a:endParaRPr lang="ar-SA"/>
        </a:p>
      </dgm:t>
    </dgm:pt>
    <dgm:pt modelId="{19B0375A-7B0F-4BBE-93F0-194AE4839052}" type="sibTrans" cxnId="{96FF4A02-8568-43A4-AE83-CD38C06C87DC}">
      <dgm:prSet/>
      <dgm:spPr/>
      <dgm:t>
        <a:bodyPr/>
        <a:lstStyle/>
        <a:p>
          <a:pPr rtl="1"/>
          <a:endParaRPr lang="ar-SA"/>
        </a:p>
      </dgm:t>
    </dgm:pt>
    <dgm:pt modelId="{4ED6696F-BC1A-4311-B474-265DCD501E34}">
      <dgm:prSet custT="1"/>
      <dgm:spPr/>
      <dgm:t>
        <a:bodyPr/>
        <a:lstStyle/>
        <a:p>
          <a:pPr rtl="1"/>
          <a:r>
            <a:rPr lang="ar-SA" sz="1600" b="1" dirty="0" err="1" smtClean="0"/>
            <a:t>4 .</a:t>
          </a:r>
          <a:r>
            <a:rPr lang="ar-SA" sz="1600" b="1" dirty="0" smtClean="0"/>
            <a:t> الرياضيات</a:t>
          </a:r>
          <a:endParaRPr lang="ar-SA" sz="1600" b="1" dirty="0"/>
        </a:p>
      </dgm:t>
    </dgm:pt>
    <dgm:pt modelId="{A9700536-98F8-45E7-BACC-5F98B2E8C6C2}" type="parTrans" cxnId="{CC006DFF-170C-4FCC-95D9-EFD532780F52}">
      <dgm:prSet/>
      <dgm:spPr/>
      <dgm:t>
        <a:bodyPr/>
        <a:lstStyle/>
        <a:p>
          <a:pPr rtl="1"/>
          <a:endParaRPr lang="ar-SA"/>
        </a:p>
      </dgm:t>
    </dgm:pt>
    <dgm:pt modelId="{5C9A671C-BA20-439E-BEC4-E87147274424}" type="sibTrans" cxnId="{CC006DFF-170C-4FCC-95D9-EFD532780F52}">
      <dgm:prSet/>
      <dgm:spPr/>
      <dgm:t>
        <a:bodyPr/>
        <a:lstStyle/>
        <a:p>
          <a:pPr rtl="1"/>
          <a:endParaRPr lang="ar-SA"/>
        </a:p>
      </dgm:t>
    </dgm:pt>
    <dgm:pt modelId="{2DF572DB-7458-4B5E-B1C4-4BCF42A03DD0}">
      <dgm:prSet phldrT="[نص]" custT="1"/>
      <dgm:spPr/>
      <dgm:t>
        <a:bodyPr/>
        <a:lstStyle/>
        <a:p>
          <a:pPr rtl="1"/>
          <a:r>
            <a:rPr lang="ar-SA" sz="1800" b="1" dirty="0" smtClean="0"/>
            <a:t>- الصف الثالث </a:t>
          </a:r>
          <a:r>
            <a:rPr lang="ar-SA" sz="1800" b="1" dirty="0" err="1" smtClean="0"/>
            <a:t>الثانوي </a:t>
          </a:r>
          <a:r>
            <a:rPr lang="ar-SA" sz="1800" b="1" dirty="0" smtClean="0"/>
            <a:t>(العلوم </a:t>
          </a:r>
          <a:r>
            <a:rPr lang="ar-SA" sz="1800" b="1" dirty="0" err="1" smtClean="0"/>
            <a:t>الطبيعية </a:t>
          </a:r>
          <a:r>
            <a:rPr lang="ar-SA" sz="1800" b="1" dirty="0" smtClean="0"/>
            <a:t>/ العلمي</a:t>
          </a:r>
          <a:r>
            <a:rPr lang="ar-SA" sz="1800" b="1" dirty="0" err="1" smtClean="0"/>
            <a:t>)</a:t>
          </a:r>
          <a:endParaRPr lang="ar-SA" sz="1800" dirty="0"/>
        </a:p>
      </dgm:t>
    </dgm:pt>
    <dgm:pt modelId="{768E3B31-2338-4B12-8C79-F6663F332A0A}" type="parTrans" cxnId="{C97D2104-6CEF-4197-95E1-FC64D0A717EE}">
      <dgm:prSet/>
      <dgm:spPr/>
      <dgm:t>
        <a:bodyPr/>
        <a:lstStyle/>
        <a:p>
          <a:pPr rtl="1"/>
          <a:endParaRPr lang="ar-SA"/>
        </a:p>
      </dgm:t>
    </dgm:pt>
    <dgm:pt modelId="{BB756D43-FC5E-42E5-9B50-AB9C25E6769D}" type="sibTrans" cxnId="{C97D2104-6CEF-4197-95E1-FC64D0A717EE}">
      <dgm:prSet/>
      <dgm:spPr/>
      <dgm:t>
        <a:bodyPr/>
        <a:lstStyle/>
        <a:p>
          <a:pPr rtl="1"/>
          <a:endParaRPr lang="ar-SA"/>
        </a:p>
      </dgm:t>
    </dgm:pt>
    <dgm:pt modelId="{69A82420-66DD-4C00-AF96-129936921BC0}">
      <dgm:prSet phldrT="[نص]" custT="1"/>
      <dgm:spPr/>
      <dgm:t>
        <a:bodyPr/>
        <a:lstStyle/>
        <a:p>
          <a:pPr rtl="1"/>
          <a:r>
            <a:rPr lang="ar-SA" sz="1800" b="1" dirty="0" smtClean="0"/>
            <a:t>- الصف الأول الثانوي</a:t>
          </a:r>
          <a:endParaRPr lang="ar-SA" sz="1800" dirty="0"/>
        </a:p>
      </dgm:t>
    </dgm:pt>
    <dgm:pt modelId="{A43D47FF-AB71-48F3-A60B-B2C239D106CB}" type="sibTrans" cxnId="{AEF308B4-10A3-483B-B4B3-641A2CD06880}">
      <dgm:prSet/>
      <dgm:spPr/>
      <dgm:t>
        <a:bodyPr/>
        <a:lstStyle/>
        <a:p>
          <a:pPr rtl="1"/>
          <a:endParaRPr lang="ar-SA"/>
        </a:p>
      </dgm:t>
    </dgm:pt>
    <dgm:pt modelId="{30FBD7B4-5E4C-41BA-9751-072AEE19B0A3}" type="parTrans" cxnId="{AEF308B4-10A3-483B-B4B3-641A2CD06880}">
      <dgm:prSet/>
      <dgm:spPr/>
      <dgm:t>
        <a:bodyPr/>
        <a:lstStyle/>
        <a:p>
          <a:pPr rtl="1"/>
          <a:endParaRPr lang="ar-SA"/>
        </a:p>
      </dgm:t>
    </dgm:pt>
    <dgm:pt modelId="{834D783F-EE4A-46F1-B18E-66CE643AB08C}">
      <dgm:prSet phldrT="[نص]" custT="1"/>
      <dgm:spPr/>
      <dgm:t>
        <a:bodyPr/>
        <a:lstStyle/>
        <a:p>
          <a:pPr rtl="1"/>
          <a:r>
            <a:rPr lang="ar-SA" sz="1800" b="1" dirty="0" err="1" smtClean="0">
              <a:solidFill>
                <a:schemeClr val="accent2">
                  <a:lumMod val="75000"/>
                </a:schemeClr>
              </a:solidFill>
            </a:rPr>
            <a:t>في :</a:t>
          </a:r>
          <a:endParaRPr lang="ar-SA" sz="1800" dirty="0">
            <a:solidFill>
              <a:schemeClr val="accent2">
                <a:lumMod val="75000"/>
              </a:schemeClr>
            </a:solidFill>
          </a:endParaRPr>
        </a:p>
      </dgm:t>
    </dgm:pt>
    <dgm:pt modelId="{B5865704-21E4-4F8A-B4CB-FFBFC6ADBBB2}" type="sibTrans" cxnId="{D184C231-F512-4271-A01A-0A24288590DB}">
      <dgm:prSet/>
      <dgm:spPr/>
      <dgm:t>
        <a:bodyPr/>
        <a:lstStyle/>
        <a:p>
          <a:pPr rtl="1"/>
          <a:endParaRPr lang="ar-SA"/>
        </a:p>
      </dgm:t>
    </dgm:pt>
    <dgm:pt modelId="{C5F661D6-43BC-4AC8-A778-8DBAD645200C}" type="parTrans" cxnId="{D184C231-F512-4271-A01A-0A24288590DB}">
      <dgm:prSet/>
      <dgm:spPr/>
      <dgm:t>
        <a:bodyPr/>
        <a:lstStyle/>
        <a:p>
          <a:pPr rtl="1"/>
          <a:endParaRPr lang="ar-SA"/>
        </a:p>
      </dgm:t>
    </dgm:pt>
    <dgm:pt modelId="{358052E5-F12A-46F0-A281-DBEC07927EEF}" type="pres">
      <dgm:prSet presAssocID="{399B399C-6659-4C1B-BF30-B0A8CB5973FD}" presName="Name0" presStyleCnt="0">
        <dgm:presLayoutVars>
          <dgm:dir/>
          <dgm:animLvl val="lvl"/>
          <dgm:resizeHandles val="exact"/>
        </dgm:presLayoutVars>
      </dgm:prSet>
      <dgm:spPr/>
      <dgm:t>
        <a:bodyPr/>
        <a:lstStyle/>
        <a:p>
          <a:pPr rtl="1"/>
          <a:endParaRPr lang="ar-SA"/>
        </a:p>
      </dgm:t>
    </dgm:pt>
    <dgm:pt modelId="{47C656FE-0CFF-4F13-96C5-72D19221C5FB}" type="pres">
      <dgm:prSet presAssocID="{193DDF1B-A399-447E-A3F0-54E57BC380CE}" presName="linNode" presStyleCnt="0"/>
      <dgm:spPr/>
    </dgm:pt>
    <dgm:pt modelId="{E3FAED8A-1C17-4557-86BD-CACDB6B5BAB8}" type="pres">
      <dgm:prSet presAssocID="{193DDF1B-A399-447E-A3F0-54E57BC380CE}" presName="parentText" presStyleLbl="node1" presStyleIdx="0" presStyleCnt="3" custScaleX="161558" custScaleY="65183" custLinFactNeighborY="-5249">
        <dgm:presLayoutVars>
          <dgm:chMax val="1"/>
          <dgm:bulletEnabled val="1"/>
        </dgm:presLayoutVars>
      </dgm:prSet>
      <dgm:spPr/>
      <dgm:t>
        <a:bodyPr/>
        <a:lstStyle/>
        <a:p>
          <a:pPr rtl="1"/>
          <a:endParaRPr lang="ar-SA"/>
        </a:p>
      </dgm:t>
    </dgm:pt>
    <dgm:pt modelId="{D03AEBC5-EA28-4228-9C2C-B8C2E5F44ECE}" type="pres">
      <dgm:prSet presAssocID="{193DDF1B-A399-447E-A3F0-54E57BC380CE}" presName="descendantText" presStyleLbl="alignAccFollowNode1" presStyleIdx="0" presStyleCnt="3" custScaleY="85746">
        <dgm:presLayoutVars>
          <dgm:bulletEnabled val="1"/>
        </dgm:presLayoutVars>
      </dgm:prSet>
      <dgm:spPr/>
      <dgm:t>
        <a:bodyPr/>
        <a:lstStyle/>
        <a:p>
          <a:pPr rtl="1"/>
          <a:endParaRPr lang="ar-SA"/>
        </a:p>
      </dgm:t>
    </dgm:pt>
    <dgm:pt modelId="{060F9ADB-1690-4CBC-A976-03BDF10930E8}" type="pres">
      <dgm:prSet presAssocID="{962C0B50-33C4-4463-924E-A7C9A2D83597}" presName="sp" presStyleCnt="0"/>
      <dgm:spPr/>
    </dgm:pt>
    <dgm:pt modelId="{D322424E-75A2-470B-846F-ED95B3E9D1C3}" type="pres">
      <dgm:prSet presAssocID="{834D783F-EE4A-46F1-B18E-66CE643AB08C}" presName="linNode" presStyleCnt="0"/>
      <dgm:spPr/>
    </dgm:pt>
    <dgm:pt modelId="{35192C09-326D-4BC4-B142-31D24951C285}" type="pres">
      <dgm:prSet presAssocID="{834D783F-EE4A-46F1-B18E-66CE643AB08C}" presName="parentText" presStyleLbl="node1" presStyleIdx="1" presStyleCnt="3" custScaleX="161558" custScaleY="59341" custLinFactNeighborX="-4699" custLinFactNeighborY="-1328">
        <dgm:presLayoutVars>
          <dgm:chMax val="1"/>
          <dgm:bulletEnabled val="1"/>
        </dgm:presLayoutVars>
      </dgm:prSet>
      <dgm:spPr/>
      <dgm:t>
        <a:bodyPr/>
        <a:lstStyle/>
        <a:p>
          <a:pPr rtl="1"/>
          <a:endParaRPr lang="ar-SA"/>
        </a:p>
      </dgm:t>
    </dgm:pt>
    <dgm:pt modelId="{BFDBEB33-B066-4BC2-8260-C06A5E108E7C}" type="pres">
      <dgm:prSet presAssocID="{834D783F-EE4A-46F1-B18E-66CE643AB08C}" presName="descendantText" presStyleLbl="alignAccFollowNode1" presStyleIdx="1" presStyleCnt="3" custScaleY="92207">
        <dgm:presLayoutVars>
          <dgm:bulletEnabled val="1"/>
        </dgm:presLayoutVars>
      </dgm:prSet>
      <dgm:spPr/>
      <dgm:t>
        <a:bodyPr/>
        <a:lstStyle/>
        <a:p>
          <a:pPr rtl="1"/>
          <a:endParaRPr lang="ar-SA"/>
        </a:p>
      </dgm:t>
    </dgm:pt>
    <dgm:pt modelId="{F4AF6514-198E-45AE-845D-32F7E18C931E}" type="pres">
      <dgm:prSet presAssocID="{B5865704-21E4-4F8A-B4CB-FFBFC6ADBBB2}" presName="sp" presStyleCnt="0"/>
      <dgm:spPr/>
    </dgm:pt>
    <dgm:pt modelId="{6BE793BC-11B2-4BD8-AA1A-5E2BB44CA5D2}" type="pres">
      <dgm:prSet presAssocID="{0FACC323-A15D-4FDC-85CF-DD351F9D9109}" presName="linNode" presStyleCnt="0"/>
      <dgm:spPr/>
    </dgm:pt>
    <dgm:pt modelId="{AC433CCF-755D-4EB7-BB97-DD0AE055260B}" type="pres">
      <dgm:prSet presAssocID="{0FACC323-A15D-4FDC-85CF-DD351F9D9109}" presName="parentText" presStyleLbl="node1" presStyleIdx="2" presStyleCnt="3" custScaleX="161558" custLinFactNeighborX="-4699" custLinFactNeighborY="-3696">
        <dgm:presLayoutVars>
          <dgm:chMax val="1"/>
          <dgm:bulletEnabled val="1"/>
        </dgm:presLayoutVars>
      </dgm:prSet>
      <dgm:spPr/>
      <dgm:t>
        <a:bodyPr/>
        <a:lstStyle/>
        <a:p>
          <a:pPr rtl="1"/>
          <a:endParaRPr lang="ar-SA"/>
        </a:p>
      </dgm:t>
    </dgm:pt>
    <dgm:pt modelId="{8930DBDD-EE7A-40CF-B214-7268CC1F1636}" type="pres">
      <dgm:prSet presAssocID="{0FACC323-A15D-4FDC-85CF-DD351F9D9109}" presName="descendantText" presStyleLbl="alignAccFollowNode1" presStyleIdx="2" presStyleCnt="3" custScaleY="88220" custLinFactNeighborY="-23010">
        <dgm:presLayoutVars>
          <dgm:bulletEnabled val="1"/>
        </dgm:presLayoutVars>
      </dgm:prSet>
      <dgm:spPr/>
      <dgm:t>
        <a:bodyPr/>
        <a:lstStyle/>
        <a:p>
          <a:pPr rtl="1"/>
          <a:endParaRPr lang="ar-SA"/>
        </a:p>
      </dgm:t>
    </dgm:pt>
  </dgm:ptLst>
  <dgm:cxnLst>
    <dgm:cxn modelId="{82CBB219-E858-4E66-AC8D-15F99698B151}" type="presOf" srcId="{5E178B39-378A-4C5C-A758-5E39803BCD0F}" destId="{8930DBDD-EE7A-40CF-B214-7268CC1F1636}" srcOrd="0" destOrd="1" presId="urn:microsoft.com/office/officeart/2005/8/layout/vList5"/>
    <dgm:cxn modelId="{AEF308B4-10A3-483B-B4B3-641A2CD06880}" srcId="{834D783F-EE4A-46F1-B18E-66CE643AB08C}" destId="{69A82420-66DD-4C00-AF96-129936921BC0}" srcOrd="0" destOrd="0" parTransId="{30FBD7B4-5E4C-41BA-9751-072AEE19B0A3}" sibTransId="{A43D47FF-AB71-48F3-A60B-B2C239D106CB}"/>
    <dgm:cxn modelId="{C9132CCC-B2F6-4DF1-B30B-52B46D1FDEF1}" type="presOf" srcId="{CC108EB3-3881-4808-9634-343FC33A247A}" destId="{D03AEBC5-EA28-4228-9C2C-B8C2E5F44ECE}" srcOrd="0" destOrd="3" presId="urn:microsoft.com/office/officeart/2005/8/layout/vList5"/>
    <dgm:cxn modelId="{24F09010-78C0-451B-9213-C294D95A7931}" srcId="{399B399C-6659-4C1B-BF30-B0A8CB5973FD}" destId="{0FACC323-A15D-4FDC-85CF-DD351F9D9109}" srcOrd="2" destOrd="0" parTransId="{6F35F7C2-2377-48D0-93C2-B538DC099FD9}" sibTransId="{CF4F7A8C-E8A5-4907-BF3A-2B2B5897AD5E}"/>
    <dgm:cxn modelId="{83F36726-0BD7-4031-8EF4-A77AF693763B}" type="presOf" srcId="{0FACC323-A15D-4FDC-85CF-DD351F9D9109}" destId="{AC433CCF-755D-4EB7-BB97-DD0AE055260B}" srcOrd="0" destOrd="0" presId="urn:microsoft.com/office/officeart/2005/8/layout/vList5"/>
    <dgm:cxn modelId="{790AE268-B925-434E-9301-E4E4C17BC894}" srcId="{834D783F-EE4A-46F1-B18E-66CE643AB08C}" destId="{CAB49095-5D9F-46E1-A9D8-95805A1E8F05}" srcOrd="1" destOrd="0" parTransId="{89C1695A-A49C-4C06-B58C-A0692F7D2818}" sibTransId="{AD53156B-B31E-46F5-A0D3-E81B4159B92D}"/>
    <dgm:cxn modelId="{20814A76-5B9A-4025-B27B-664318FB9BD9}" srcId="{193DDF1B-A399-447E-A3F0-54E57BC380CE}" destId="{45B344E8-53F3-4776-913E-EE3E98C72F69}" srcOrd="0" destOrd="0" parTransId="{488A0557-0FA1-42DE-B091-758FE24F7449}" sibTransId="{FA4939C5-A8D5-453E-8F17-D6F14258B2F8}"/>
    <dgm:cxn modelId="{F8A98703-2E83-44EA-A9C8-777BEC2EF8B9}" srcId="{0FACC323-A15D-4FDC-85CF-DD351F9D9109}" destId="{5E178B39-378A-4C5C-A758-5E39803BCD0F}" srcOrd="1" destOrd="0" parTransId="{AA8FC006-0E0B-4847-9A90-1F81179EE0FE}" sibTransId="{B7168999-3D14-4187-AFA3-969BDCA3BD31}"/>
    <dgm:cxn modelId="{FE014F09-9C01-4DBB-9674-A805594CC8C5}" srcId="{399B399C-6659-4C1B-BF30-B0A8CB5973FD}" destId="{193DDF1B-A399-447E-A3F0-54E57BC380CE}" srcOrd="0" destOrd="0" parTransId="{F14D4D6E-EB3B-4A5F-A3D2-4F8F70886D59}" sibTransId="{962C0B50-33C4-4463-924E-A7C9A2D83597}"/>
    <dgm:cxn modelId="{96FF4A02-8568-43A4-AE83-CD38C06C87DC}" srcId="{193DDF1B-A399-447E-A3F0-54E57BC380CE}" destId="{CC108EB3-3881-4808-9634-343FC33A247A}" srcOrd="3" destOrd="0" parTransId="{79955953-8C51-486E-8F04-E920A9406707}" sibTransId="{19B0375A-7B0F-4BBE-93F0-194AE4839052}"/>
    <dgm:cxn modelId="{D184C231-F512-4271-A01A-0A24288590DB}" srcId="{399B399C-6659-4C1B-BF30-B0A8CB5973FD}" destId="{834D783F-EE4A-46F1-B18E-66CE643AB08C}" srcOrd="1" destOrd="0" parTransId="{C5F661D6-43BC-4AC8-A778-8DBAD645200C}" sibTransId="{B5865704-21E4-4F8A-B4CB-FFBFC6ADBBB2}"/>
    <dgm:cxn modelId="{860BB881-61CE-4693-9C3D-2758EAD1D7CB}" type="presOf" srcId="{0EB00A49-A156-4202-8A32-CB4C4970C360}" destId="{D03AEBC5-EA28-4228-9C2C-B8C2E5F44ECE}" srcOrd="0" destOrd="2" presId="urn:microsoft.com/office/officeart/2005/8/layout/vList5"/>
    <dgm:cxn modelId="{FFB3A429-23ED-4486-8808-677FCC3576FF}" type="presOf" srcId="{45B344E8-53F3-4776-913E-EE3E98C72F69}" destId="{D03AEBC5-EA28-4228-9C2C-B8C2E5F44ECE}" srcOrd="0" destOrd="0" presId="urn:microsoft.com/office/officeart/2005/8/layout/vList5"/>
    <dgm:cxn modelId="{16EB45D7-3035-4361-B1B5-AE7E0D1972BD}" srcId="{0FACC323-A15D-4FDC-85CF-DD351F9D9109}" destId="{6F8567F8-6BFE-406A-99A5-1857AB200FD9}" srcOrd="0" destOrd="0" parTransId="{B3BD1427-59F7-437A-87D3-6DA73B76A2E5}" sibTransId="{01CC7531-F598-41F6-A980-03542B8B67FE}"/>
    <dgm:cxn modelId="{E4D7AE59-6950-46D4-A733-3D20E377EAEF}" srcId="{193DDF1B-A399-447E-A3F0-54E57BC380CE}" destId="{9CCDC8D5-ED61-45BA-8246-F8204A66A2CB}" srcOrd="1" destOrd="0" parTransId="{8A8F158F-C789-4491-89D9-03ABBEB70384}" sibTransId="{4ECDE9F4-6CCA-44B6-AFA7-6CF8E0326953}"/>
    <dgm:cxn modelId="{8DEBD6FF-B18C-4C9F-83C7-DB0F13EA928A}" type="presOf" srcId="{4ED6696F-BC1A-4311-B474-265DCD501E34}" destId="{D03AEBC5-EA28-4228-9C2C-B8C2E5F44ECE}" srcOrd="0" destOrd="4" presId="urn:microsoft.com/office/officeart/2005/8/layout/vList5"/>
    <dgm:cxn modelId="{48C6C2C8-5E9E-4E9B-844E-5CC2B664B130}" type="presOf" srcId="{CAB49095-5D9F-46E1-A9D8-95805A1E8F05}" destId="{BFDBEB33-B066-4BC2-8260-C06A5E108E7C}" srcOrd="0" destOrd="1" presId="urn:microsoft.com/office/officeart/2005/8/layout/vList5"/>
    <dgm:cxn modelId="{6CB066B4-A94E-47D1-B166-CF6365D865D5}" type="presOf" srcId="{9CCDC8D5-ED61-45BA-8246-F8204A66A2CB}" destId="{D03AEBC5-EA28-4228-9C2C-B8C2E5F44ECE}" srcOrd="0" destOrd="1" presId="urn:microsoft.com/office/officeart/2005/8/layout/vList5"/>
    <dgm:cxn modelId="{14A1A430-8C77-4FC9-9846-895B55CDCA67}" type="presOf" srcId="{193DDF1B-A399-447E-A3F0-54E57BC380CE}" destId="{E3FAED8A-1C17-4557-86BD-CACDB6B5BAB8}" srcOrd="0" destOrd="0" presId="urn:microsoft.com/office/officeart/2005/8/layout/vList5"/>
    <dgm:cxn modelId="{C97D2104-6CEF-4197-95E1-FC64D0A717EE}" srcId="{834D783F-EE4A-46F1-B18E-66CE643AB08C}" destId="{2DF572DB-7458-4B5E-B1C4-4BCF42A03DD0}" srcOrd="2" destOrd="0" parTransId="{768E3B31-2338-4B12-8C79-F6663F332A0A}" sibTransId="{BB756D43-FC5E-42E5-9B50-AB9C25E6769D}"/>
    <dgm:cxn modelId="{92B9DA28-9A9A-4EEB-8E62-9968F16D7CA0}" type="presOf" srcId="{6F8567F8-6BFE-406A-99A5-1857AB200FD9}" destId="{8930DBDD-EE7A-40CF-B214-7268CC1F1636}" srcOrd="0" destOrd="0" presId="urn:microsoft.com/office/officeart/2005/8/layout/vList5"/>
    <dgm:cxn modelId="{916F9135-21F0-4FB8-9C66-2D6A1105707F}" type="presOf" srcId="{399B399C-6659-4C1B-BF30-B0A8CB5973FD}" destId="{358052E5-F12A-46F0-A281-DBEC07927EEF}" srcOrd="0" destOrd="0" presId="urn:microsoft.com/office/officeart/2005/8/layout/vList5"/>
    <dgm:cxn modelId="{CC006DFF-170C-4FCC-95D9-EFD532780F52}" srcId="{193DDF1B-A399-447E-A3F0-54E57BC380CE}" destId="{4ED6696F-BC1A-4311-B474-265DCD501E34}" srcOrd="4" destOrd="0" parTransId="{A9700536-98F8-45E7-BACC-5F98B2E8C6C2}" sibTransId="{5C9A671C-BA20-439E-BEC4-E87147274424}"/>
    <dgm:cxn modelId="{F5FA5A68-4FD5-41E2-BE72-F3F591A517E8}" type="presOf" srcId="{2DF572DB-7458-4B5E-B1C4-4BCF42A03DD0}" destId="{BFDBEB33-B066-4BC2-8260-C06A5E108E7C}" srcOrd="0" destOrd="2" presId="urn:microsoft.com/office/officeart/2005/8/layout/vList5"/>
    <dgm:cxn modelId="{847D6DA8-2454-4657-A4A0-65B1BA9E64BE}" type="presOf" srcId="{834D783F-EE4A-46F1-B18E-66CE643AB08C}" destId="{35192C09-326D-4BC4-B142-31D24951C285}" srcOrd="0" destOrd="0" presId="urn:microsoft.com/office/officeart/2005/8/layout/vList5"/>
    <dgm:cxn modelId="{FF3DD6F3-DFB0-4D7D-B2D6-868FAC084401}" type="presOf" srcId="{69A82420-66DD-4C00-AF96-129936921BC0}" destId="{BFDBEB33-B066-4BC2-8260-C06A5E108E7C}" srcOrd="0" destOrd="0" presId="urn:microsoft.com/office/officeart/2005/8/layout/vList5"/>
    <dgm:cxn modelId="{012958EA-D92F-4036-9847-AC5AE389E09E}" srcId="{193DDF1B-A399-447E-A3F0-54E57BC380CE}" destId="{0EB00A49-A156-4202-8A32-CB4C4970C360}" srcOrd="2" destOrd="0" parTransId="{1A8F93AE-3091-4E71-AD5E-BA71B005A318}" sibTransId="{21A3551F-4168-437F-9659-1C349E8A2AFB}"/>
    <dgm:cxn modelId="{74A2DBE0-44AD-484D-90BA-90E42C51F5FA}" type="presParOf" srcId="{358052E5-F12A-46F0-A281-DBEC07927EEF}" destId="{47C656FE-0CFF-4F13-96C5-72D19221C5FB}" srcOrd="0" destOrd="0" presId="urn:microsoft.com/office/officeart/2005/8/layout/vList5"/>
    <dgm:cxn modelId="{0DC88369-75D3-464C-97FE-2C98221AF44E}" type="presParOf" srcId="{47C656FE-0CFF-4F13-96C5-72D19221C5FB}" destId="{E3FAED8A-1C17-4557-86BD-CACDB6B5BAB8}" srcOrd="0" destOrd="0" presId="urn:microsoft.com/office/officeart/2005/8/layout/vList5"/>
    <dgm:cxn modelId="{B33BF63A-E2CF-4813-998E-C2AFC567C113}" type="presParOf" srcId="{47C656FE-0CFF-4F13-96C5-72D19221C5FB}" destId="{D03AEBC5-EA28-4228-9C2C-B8C2E5F44ECE}" srcOrd="1" destOrd="0" presId="urn:microsoft.com/office/officeart/2005/8/layout/vList5"/>
    <dgm:cxn modelId="{448730D6-A6DB-4DEA-B414-149FD00F604D}" type="presParOf" srcId="{358052E5-F12A-46F0-A281-DBEC07927EEF}" destId="{060F9ADB-1690-4CBC-A976-03BDF10930E8}" srcOrd="1" destOrd="0" presId="urn:microsoft.com/office/officeart/2005/8/layout/vList5"/>
    <dgm:cxn modelId="{F7C01B92-B319-4EEF-B28D-D70CF06D72DC}" type="presParOf" srcId="{358052E5-F12A-46F0-A281-DBEC07927EEF}" destId="{D322424E-75A2-470B-846F-ED95B3E9D1C3}" srcOrd="2" destOrd="0" presId="urn:microsoft.com/office/officeart/2005/8/layout/vList5"/>
    <dgm:cxn modelId="{ED836E32-E4CF-426B-B197-4762F2816276}" type="presParOf" srcId="{D322424E-75A2-470B-846F-ED95B3E9D1C3}" destId="{35192C09-326D-4BC4-B142-31D24951C285}" srcOrd="0" destOrd="0" presId="urn:microsoft.com/office/officeart/2005/8/layout/vList5"/>
    <dgm:cxn modelId="{1E0D9C40-8BBA-477A-8DB6-A4324425D376}" type="presParOf" srcId="{D322424E-75A2-470B-846F-ED95B3E9D1C3}" destId="{BFDBEB33-B066-4BC2-8260-C06A5E108E7C}" srcOrd="1" destOrd="0" presId="urn:microsoft.com/office/officeart/2005/8/layout/vList5"/>
    <dgm:cxn modelId="{E2685A59-9F80-48BE-A0D8-08AAB5E6BF47}" type="presParOf" srcId="{358052E5-F12A-46F0-A281-DBEC07927EEF}" destId="{F4AF6514-198E-45AE-845D-32F7E18C931E}" srcOrd="3" destOrd="0" presId="urn:microsoft.com/office/officeart/2005/8/layout/vList5"/>
    <dgm:cxn modelId="{0ADD20DE-80B3-4763-9312-C08E79371395}" type="presParOf" srcId="{358052E5-F12A-46F0-A281-DBEC07927EEF}" destId="{6BE793BC-11B2-4BD8-AA1A-5E2BB44CA5D2}" srcOrd="4" destOrd="0" presId="urn:microsoft.com/office/officeart/2005/8/layout/vList5"/>
    <dgm:cxn modelId="{5A8117AA-24BF-4AFC-94B9-0A21699A0D51}" type="presParOf" srcId="{6BE793BC-11B2-4BD8-AA1A-5E2BB44CA5D2}" destId="{AC433CCF-755D-4EB7-BB97-DD0AE055260B}" srcOrd="0" destOrd="0" presId="urn:microsoft.com/office/officeart/2005/8/layout/vList5"/>
    <dgm:cxn modelId="{FB3AF03E-7889-4C87-A1D6-A2C672D412DF}" type="presParOf" srcId="{6BE793BC-11B2-4BD8-AA1A-5E2BB44CA5D2}" destId="{8930DBDD-EE7A-40CF-B214-7268CC1F163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EB39CA-8A49-4698-9124-14DF16BDC6B6}" type="doc">
      <dgm:prSet loTypeId="urn:microsoft.com/office/officeart/2005/8/layout/hList3" loCatId="list" qsTypeId="urn:microsoft.com/office/officeart/2005/8/quickstyle/simple1" qsCatId="simple" csTypeId="urn:microsoft.com/office/officeart/2005/8/colors/accent1_2" csCatId="accent1" phldr="1"/>
      <dgm:spPr/>
      <dgm:t>
        <a:bodyPr/>
        <a:lstStyle/>
        <a:p>
          <a:pPr rtl="1"/>
          <a:endParaRPr lang="ar-SA"/>
        </a:p>
      </dgm:t>
    </dgm:pt>
    <dgm:pt modelId="{6A9DDC24-E874-429E-96DB-7C9C0D7739FD}">
      <dgm:prSet phldrT="[نص]" custT="1"/>
      <dgm:spPr/>
      <dgm:t>
        <a:bodyPr/>
        <a:lstStyle/>
        <a:p>
          <a:pPr rtl="1"/>
          <a:r>
            <a:rPr lang="ar-SA" sz="2800" b="1" dirty="0" smtClean="0">
              <a:solidFill>
                <a:srgbClr val="FF0000"/>
              </a:solidFill>
            </a:rPr>
            <a:t>موقع التهيئة والتدريب للاختبار التحصيلي للتخصصات العلمية .</a:t>
          </a:r>
          <a:endParaRPr lang="ar-SA" sz="2800" dirty="0">
            <a:solidFill>
              <a:schemeClr val="accent2">
                <a:lumMod val="75000"/>
              </a:schemeClr>
            </a:solidFill>
          </a:endParaRPr>
        </a:p>
      </dgm:t>
    </dgm:pt>
    <dgm:pt modelId="{32BB68D2-D36A-41E0-8076-D0429A7A7DDE}" type="parTrans" cxnId="{A66E5B60-F8E2-459C-8B68-6027253E9CA5}">
      <dgm:prSet/>
      <dgm:spPr/>
      <dgm:t>
        <a:bodyPr/>
        <a:lstStyle/>
        <a:p>
          <a:pPr rtl="1"/>
          <a:endParaRPr lang="ar-SA"/>
        </a:p>
      </dgm:t>
    </dgm:pt>
    <dgm:pt modelId="{8E656235-4A48-4DDA-86B0-29EE6F8104D2}" type="sibTrans" cxnId="{A66E5B60-F8E2-459C-8B68-6027253E9CA5}">
      <dgm:prSet/>
      <dgm:spPr/>
      <dgm:t>
        <a:bodyPr/>
        <a:lstStyle/>
        <a:p>
          <a:pPr rtl="1"/>
          <a:endParaRPr lang="ar-SA"/>
        </a:p>
      </dgm:t>
    </dgm:pt>
    <dgm:pt modelId="{17450E66-917F-44D6-B85D-895FB5476CE1}">
      <dgm:prSet phldrT="[نص]" custT="1"/>
      <dgm:spPr/>
      <dgm:t>
        <a:bodyPr/>
        <a:lstStyle/>
        <a:p>
          <a:pPr rtl="1"/>
          <a:r>
            <a:rPr lang="ar-SA" sz="1800" b="1" dirty="0" smtClean="0">
              <a:solidFill>
                <a:schemeClr val="accent2">
                  <a:lumMod val="75000"/>
                </a:schemeClr>
              </a:solidFill>
            </a:rPr>
            <a:t>3- قسم الاختبارات </a:t>
          </a:r>
          <a:r>
            <a:rPr lang="ar-SA" sz="1800" b="1" dirty="0" err="1" smtClean="0">
              <a:solidFill>
                <a:schemeClr val="accent2">
                  <a:lumMod val="75000"/>
                </a:schemeClr>
              </a:solidFill>
            </a:rPr>
            <a:t>التجريبية:</a:t>
          </a:r>
          <a:endParaRPr lang="ar-SA" sz="1800" b="1" dirty="0" smtClean="0">
            <a:solidFill>
              <a:schemeClr val="accent2">
                <a:lumMod val="75000"/>
              </a:schemeClr>
            </a:solidFill>
          </a:endParaRPr>
        </a:p>
        <a:p>
          <a:pPr rtl="1"/>
          <a:r>
            <a:rPr lang="ar-SA" sz="1800" b="1" dirty="0" smtClean="0">
              <a:solidFill>
                <a:schemeClr val="accent2">
                  <a:lumMod val="75000"/>
                </a:schemeClr>
              </a:solidFill>
            </a:rPr>
            <a:t>ويتضمن اختبارات تجريبية مماثلة للاختبارات الفعلية من حيث طبيعة المكونات، ومستوى</a:t>
          </a:r>
        </a:p>
        <a:p>
          <a:pPr rtl="1"/>
          <a:r>
            <a:rPr lang="ar-SA" sz="1800" b="1" dirty="0" smtClean="0">
              <a:solidFill>
                <a:schemeClr val="accent2">
                  <a:lumMod val="75000"/>
                </a:schemeClr>
              </a:solidFill>
            </a:rPr>
            <a:t>الصعوبة والزمن المفترض </a:t>
          </a:r>
          <a:r>
            <a:rPr lang="ar-SA" sz="1800" b="1" dirty="0" err="1" smtClean="0">
              <a:solidFill>
                <a:schemeClr val="accent2">
                  <a:lumMod val="75000"/>
                </a:schemeClr>
              </a:solidFill>
            </a:rPr>
            <a:t>للحل.</a:t>
          </a:r>
          <a:r>
            <a:rPr lang="ar-SA" sz="1800" b="1" dirty="0" smtClean="0">
              <a:solidFill>
                <a:schemeClr val="accent2">
                  <a:lumMod val="75000"/>
                </a:schemeClr>
              </a:solidFill>
            </a:rPr>
            <a:t> وننصحك بالتدرج والتركيز للاستفادة من الموقع وذلك بالبدء بالقسم الخاص بالمفاهيم الأساسية واستيعابها، ثم الانتقال إلى قسم الأمثلة التدريبية، ثم قسم الاختبارات </a:t>
          </a:r>
          <a:r>
            <a:rPr lang="ar-SA" sz="1800" b="1" dirty="0" err="1" smtClean="0">
              <a:solidFill>
                <a:schemeClr val="accent2">
                  <a:lumMod val="75000"/>
                </a:schemeClr>
              </a:solidFill>
            </a:rPr>
            <a:t>التجريبية.</a:t>
          </a:r>
          <a:r>
            <a:rPr lang="ar-SA" sz="1800" b="1" dirty="0" smtClean="0">
              <a:solidFill>
                <a:schemeClr val="accent2">
                  <a:lumMod val="75000"/>
                </a:schemeClr>
              </a:solidFill>
            </a:rPr>
            <a:t> وينبغي الاعتماد على المجهود الذاتي في حل الاختبار، بعد الاستعانة بالله، وعدم الاستعانة بأي شخص أو بالآلة الحاسبة، والمران على ضبط الوقت؛ لتتحقق الاستفادة التدريبية من الموقع</a:t>
          </a:r>
        </a:p>
        <a:p>
          <a:pPr rtl="1"/>
          <a:r>
            <a:rPr lang="ar-SA" sz="1600" b="1" dirty="0" smtClean="0">
              <a:solidFill>
                <a:schemeClr val="accent2">
                  <a:lumMod val="75000"/>
                </a:schemeClr>
              </a:solidFill>
            </a:rPr>
            <a:t>مع التعرّف على مستواك الفعلي.</a:t>
          </a:r>
          <a:endParaRPr lang="ar-SA" sz="1600" dirty="0">
            <a:solidFill>
              <a:schemeClr val="accent2">
                <a:lumMod val="75000"/>
              </a:schemeClr>
            </a:solidFill>
          </a:endParaRPr>
        </a:p>
      </dgm:t>
    </dgm:pt>
    <dgm:pt modelId="{B0302572-25E6-473A-A2E1-C1849C95C9B6}" type="parTrans" cxnId="{347998CB-BEAA-4697-9569-BEA615309E8A}">
      <dgm:prSet/>
      <dgm:spPr/>
      <dgm:t>
        <a:bodyPr/>
        <a:lstStyle/>
        <a:p>
          <a:pPr rtl="1"/>
          <a:endParaRPr lang="ar-SA"/>
        </a:p>
      </dgm:t>
    </dgm:pt>
    <dgm:pt modelId="{9A968811-480C-4355-8AB2-5AFB0479EDB9}" type="sibTrans" cxnId="{347998CB-BEAA-4697-9569-BEA615309E8A}">
      <dgm:prSet/>
      <dgm:spPr/>
      <dgm:t>
        <a:bodyPr/>
        <a:lstStyle/>
        <a:p>
          <a:pPr rtl="1"/>
          <a:endParaRPr lang="ar-SA"/>
        </a:p>
      </dgm:t>
    </dgm:pt>
    <dgm:pt modelId="{8A858CDE-88A2-49FA-91FF-8D1496A153E8}">
      <dgm:prSet phldrT="[نص]" custT="1"/>
      <dgm:spPr/>
      <dgm:t>
        <a:bodyPr/>
        <a:lstStyle/>
        <a:p>
          <a:pPr rtl="1"/>
          <a:r>
            <a:rPr lang="ar-SA" sz="2000" b="1" dirty="0" smtClean="0">
              <a:solidFill>
                <a:schemeClr val="accent2">
                  <a:lumMod val="75000"/>
                </a:schemeClr>
              </a:solidFill>
            </a:rPr>
            <a:t>2- قسم الأمثلة </a:t>
          </a:r>
          <a:r>
            <a:rPr lang="ar-SA" sz="2000" b="1" dirty="0" err="1" smtClean="0">
              <a:solidFill>
                <a:schemeClr val="accent2">
                  <a:lumMod val="75000"/>
                </a:schemeClr>
              </a:solidFill>
            </a:rPr>
            <a:t>التدريبية:</a:t>
          </a:r>
          <a:endParaRPr lang="ar-SA" sz="2000" b="1" dirty="0" smtClean="0">
            <a:solidFill>
              <a:schemeClr val="accent2">
                <a:lumMod val="75000"/>
              </a:schemeClr>
            </a:solidFill>
          </a:endParaRPr>
        </a:p>
        <a:p>
          <a:pPr rtl="1"/>
          <a:r>
            <a:rPr lang="ar-SA" sz="2000" b="1" dirty="0" smtClean="0">
              <a:solidFill>
                <a:schemeClr val="accent2">
                  <a:lumMod val="75000"/>
                </a:schemeClr>
              </a:solidFill>
            </a:rPr>
            <a:t>ويتضمن أسئلة تدريبية، تفاعلية، مشروحة، مع الحلول.</a:t>
          </a:r>
          <a:endParaRPr lang="ar-SA" sz="2000" dirty="0">
            <a:solidFill>
              <a:schemeClr val="accent2">
                <a:lumMod val="75000"/>
              </a:schemeClr>
            </a:solidFill>
          </a:endParaRPr>
        </a:p>
      </dgm:t>
    </dgm:pt>
    <dgm:pt modelId="{EA1BD4BD-CF8A-4671-8BAB-D474BC3C1038}" type="parTrans" cxnId="{5FE04C22-50AE-4C3A-AE90-8BF90A1C42C6}">
      <dgm:prSet/>
      <dgm:spPr/>
      <dgm:t>
        <a:bodyPr/>
        <a:lstStyle/>
        <a:p>
          <a:pPr rtl="1"/>
          <a:endParaRPr lang="ar-SA"/>
        </a:p>
      </dgm:t>
    </dgm:pt>
    <dgm:pt modelId="{2FA973C7-E123-4859-A846-BBC50C662638}" type="sibTrans" cxnId="{5FE04C22-50AE-4C3A-AE90-8BF90A1C42C6}">
      <dgm:prSet/>
      <dgm:spPr/>
      <dgm:t>
        <a:bodyPr/>
        <a:lstStyle/>
        <a:p>
          <a:pPr rtl="1"/>
          <a:endParaRPr lang="ar-SA"/>
        </a:p>
      </dgm:t>
    </dgm:pt>
    <dgm:pt modelId="{57463937-91AE-4A39-9648-0E770DB7CD96}">
      <dgm:prSet phldrT="[نص]" custT="1"/>
      <dgm:spPr/>
      <dgm:t>
        <a:bodyPr/>
        <a:lstStyle/>
        <a:p>
          <a:pPr rtl="1"/>
          <a:r>
            <a:rPr lang="ar-SA" sz="2000" b="1" dirty="0" smtClean="0">
              <a:solidFill>
                <a:schemeClr val="accent2">
                  <a:lumMod val="75000"/>
                </a:schemeClr>
              </a:solidFill>
            </a:rPr>
            <a:t>1- قسم المفاهيم الأساسية:</a:t>
          </a:r>
        </a:p>
        <a:p>
          <a:pPr rtl="1"/>
          <a:r>
            <a:rPr lang="ar-SA" sz="2000" b="1" dirty="0" smtClean="0">
              <a:solidFill>
                <a:schemeClr val="accent2">
                  <a:lumMod val="75000"/>
                </a:schemeClr>
              </a:solidFill>
            </a:rPr>
            <a:t>ويتضمن شرحاً للمفاهيم الأساسية التي يقوم عليها الاختبار .</a:t>
          </a:r>
          <a:endParaRPr lang="ar-SA" sz="2000" dirty="0">
            <a:solidFill>
              <a:schemeClr val="accent2">
                <a:lumMod val="75000"/>
              </a:schemeClr>
            </a:solidFill>
          </a:endParaRPr>
        </a:p>
      </dgm:t>
    </dgm:pt>
    <dgm:pt modelId="{52E89AEB-C580-45D3-87A3-1E0CB792D9E3}" type="parTrans" cxnId="{FAA32638-0A7E-43B4-B037-74FCBAFA699C}">
      <dgm:prSet/>
      <dgm:spPr/>
      <dgm:t>
        <a:bodyPr/>
        <a:lstStyle/>
        <a:p>
          <a:pPr rtl="1"/>
          <a:endParaRPr lang="ar-SA"/>
        </a:p>
      </dgm:t>
    </dgm:pt>
    <dgm:pt modelId="{C5355D66-767B-4709-8D9E-1D04706EBE3E}" type="sibTrans" cxnId="{FAA32638-0A7E-43B4-B037-74FCBAFA699C}">
      <dgm:prSet/>
      <dgm:spPr/>
      <dgm:t>
        <a:bodyPr/>
        <a:lstStyle/>
        <a:p>
          <a:pPr rtl="1"/>
          <a:endParaRPr lang="ar-SA"/>
        </a:p>
      </dgm:t>
    </dgm:pt>
    <dgm:pt modelId="{08F76989-2561-4E97-9C0C-E234DB0B5686}" type="pres">
      <dgm:prSet presAssocID="{47EB39CA-8A49-4698-9124-14DF16BDC6B6}" presName="composite" presStyleCnt="0">
        <dgm:presLayoutVars>
          <dgm:chMax val="1"/>
          <dgm:dir/>
          <dgm:resizeHandles val="exact"/>
        </dgm:presLayoutVars>
      </dgm:prSet>
      <dgm:spPr/>
      <dgm:t>
        <a:bodyPr/>
        <a:lstStyle/>
        <a:p>
          <a:pPr rtl="1"/>
          <a:endParaRPr lang="ar-SA"/>
        </a:p>
      </dgm:t>
    </dgm:pt>
    <dgm:pt modelId="{33EC6874-4B7D-4400-8C60-1AD3182A77CA}" type="pres">
      <dgm:prSet presAssocID="{6A9DDC24-E874-429E-96DB-7C9C0D7739FD}" presName="roof" presStyleLbl="dkBgShp" presStyleIdx="0" presStyleCnt="2"/>
      <dgm:spPr/>
      <dgm:t>
        <a:bodyPr/>
        <a:lstStyle/>
        <a:p>
          <a:pPr rtl="1"/>
          <a:endParaRPr lang="ar-SA"/>
        </a:p>
      </dgm:t>
    </dgm:pt>
    <dgm:pt modelId="{3485FE60-22F1-41AD-BC17-377C55868737}" type="pres">
      <dgm:prSet presAssocID="{6A9DDC24-E874-429E-96DB-7C9C0D7739FD}" presName="pillars" presStyleCnt="0"/>
      <dgm:spPr/>
    </dgm:pt>
    <dgm:pt modelId="{BB5713FF-AD5F-4405-B67E-05679E0009FD}" type="pres">
      <dgm:prSet presAssocID="{6A9DDC24-E874-429E-96DB-7C9C0D7739FD}" presName="pillar1" presStyleLbl="node1" presStyleIdx="0" presStyleCnt="3" custScaleX="314461" custScaleY="102841" custLinFactNeighborY="1668">
        <dgm:presLayoutVars>
          <dgm:bulletEnabled val="1"/>
        </dgm:presLayoutVars>
      </dgm:prSet>
      <dgm:spPr/>
      <dgm:t>
        <a:bodyPr/>
        <a:lstStyle/>
        <a:p>
          <a:pPr rtl="1"/>
          <a:endParaRPr lang="ar-SA"/>
        </a:p>
      </dgm:t>
    </dgm:pt>
    <dgm:pt modelId="{93F62211-C75C-43A1-B1D2-19C62D71A786}" type="pres">
      <dgm:prSet presAssocID="{8A858CDE-88A2-49FA-91FF-8D1496A153E8}" presName="pillarX" presStyleLbl="node1" presStyleIdx="1" presStyleCnt="3" custScaleX="71775">
        <dgm:presLayoutVars>
          <dgm:bulletEnabled val="1"/>
        </dgm:presLayoutVars>
      </dgm:prSet>
      <dgm:spPr/>
      <dgm:t>
        <a:bodyPr/>
        <a:lstStyle/>
        <a:p>
          <a:pPr rtl="1"/>
          <a:endParaRPr lang="ar-SA"/>
        </a:p>
      </dgm:t>
    </dgm:pt>
    <dgm:pt modelId="{DF05B6DD-802B-463F-B1CA-A27B36E6B8C8}" type="pres">
      <dgm:prSet presAssocID="{57463937-91AE-4A39-9648-0E770DB7CD96}" presName="pillarX" presStyleLbl="node1" presStyleIdx="2" presStyleCnt="3" custScaleX="75976">
        <dgm:presLayoutVars>
          <dgm:bulletEnabled val="1"/>
        </dgm:presLayoutVars>
      </dgm:prSet>
      <dgm:spPr/>
      <dgm:t>
        <a:bodyPr/>
        <a:lstStyle/>
        <a:p>
          <a:pPr rtl="1"/>
          <a:endParaRPr lang="ar-SA"/>
        </a:p>
      </dgm:t>
    </dgm:pt>
    <dgm:pt modelId="{CB018BDB-E594-4867-94F6-D14A7F1B6838}" type="pres">
      <dgm:prSet presAssocID="{6A9DDC24-E874-429E-96DB-7C9C0D7739FD}" presName="base" presStyleLbl="dkBgShp" presStyleIdx="1" presStyleCnt="2"/>
      <dgm:spPr/>
    </dgm:pt>
  </dgm:ptLst>
  <dgm:cxnLst>
    <dgm:cxn modelId="{3D71088E-E2ED-4FEF-B3C6-191279A7C3C9}" type="presOf" srcId="{57463937-91AE-4A39-9648-0E770DB7CD96}" destId="{DF05B6DD-802B-463F-B1CA-A27B36E6B8C8}" srcOrd="0" destOrd="0" presId="urn:microsoft.com/office/officeart/2005/8/layout/hList3"/>
    <dgm:cxn modelId="{FAA32638-0A7E-43B4-B037-74FCBAFA699C}" srcId="{6A9DDC24-E874-429E-96DB-7C9C0D7739FD}" destId="{57463937-91AE-4A39-9648-0E770DB7CD96}" srcOrd="2" destOrd="0" parTransId="{52E89AEB-C580-45D3-87A3-1E0CB792D9E3}" sibTransId="{C5355D66-767B-4709-8D9E-1D04706EBE3E}"/>
    <dgm:cxn modelId="{6C023357-0EFF-44D0-AF57-C604D8D25ED0}" type="presOf" srcId="{6A9DDC24-E874-429E-96DB-7C9C0D7739FD}" destId="{33EC6874-4B7D-4400-8C60-1AD3182A77CA}" srcOrd="0" destOrd="0" presId="urn:microsoft.com/office/officeart/2005/8/layout/hList3"/>
    <dgm:cxn modelId="{A4DDD412-FF9C-4591-8275-0B078D629614}" type="presOf" srcId="{8A858CDE-88A2-49FA-91FF-8D1496A153E8}" destId="{93F62211-C75C-43A1-B1D2-19C62D71A786}" srcOrd="0" destOrd="0" presId="urn:microsoft.com/office/officeart/2005/8/layout/hList3"/>
    <dgm:cxn modelId="{5FE04C22-50AE-4C3A-AE90-8BF90A1C42C6}" srcId="{6A9DDC24-E874-429E-96DB-7C9C0D7739FD}" destId="{8A858CDE-88A2-49FA-91FF-8D1496A153E8}" srcOrd="1" destOrd="0" parTransId="{EA1BD4BD-CF8A-4671-8BAB-D474BC3C1038}" sibTransId="{2FA973C7-E123-4859-A846-BBC50C662638}"/>
    <dgm:cxn modelId="{A70C61E7-A4C1-4153-A5B2-3977ECD258A5}" type="presOf" srcId="{17450E66-917F-44D6-B85D-895FB5476CE1}" destId="{BB5713FF-AD5F-4405-B67E-05679E0009FD}" srcOrd="0" destOrd="0" presId="urn:microsoft.com/office/officeart/2005/8/layout/hList3"/>
    <dgm:cxn modelId="{A66E5B60-F8E2-459C-8B68-6027253E9CA5}" srcId="{47EB39CA-8A49-4698-9124-14DF16BDC6B6}" destId="{6A9DDC24-E874-429E-96DB-7C9C0D7739FD}" srcOrd="0" destOrd="0" parTransId="{32BB68D2-D36A-41E0-8076-D0429A7A7DDE}" sibTransId="{8E656235-4A48-4DDA-86B0-29EE6F8104D2}"/>
    <dgm:cxn modelId="{77F22700-DA46-4478-8ED5-BB9925BB8863}" type="presOf" srcId="{47EB39CA-8A49-4698-9124-14DF16BDC6B6}" destId="{08F76989-2561-4E97-9C0C-E234DB0B5686}" srcOrd="0" destOrd="0" presId="urn:microsoft.com/office/officeart/2005/8/layout/hList3"/>
    <dgm:cxn modelId="{347998CB-BEAA-4697-9569-BEA615309E8A}" srcId="{6A9DDC24-E874-429E-96DB-7C9C0D7739FD}" destId="{17450E66-917F-44D6-B85D-895FB5476CE1}" srcOrd="0" destOrd="0" parTransId="{B0302572-25E6-473A-A2E1-C1849C95C9B6}" sibTransId="{9A968811-480C-4355-8AB2-5AFB0479EDB9}"/>
    <dgm:cxn modelId="{C623EAF1-97D4-4EFD-977D-6F402567F6C1}" type="presParOf" srcId="{08F76989-2561-4E97-9C0C-E234DB0B5686}" destId="{33EC6874-4B7D-4400-8C60-1AD3182A77CA}" srcOrd="0" destOrd="0" presId="urn:microsoft.com/office/officeart/2005/8/layout/hList3"/>
    <dgm:cxn modelId="{AFFD99D0-89FE-4444-9AB9-097B8145331A}" type="presParOf" srcId="{08F76989-2561-4E97-9C0C-E234DB0B5686}" destId="{3485FE60-22F1-41AD-BC17-377C55868737}" srcOrd="1" destOrd="0" presId="urn:microsoft.com/office/officeart/2005/8/layout/hList3"/>
    <dgm:cxn modelId="{36632DC1-61A5-40C0-A28D-BD3B50C9B32E}" type="presParOf" srcId="{3485FE60-22F1-41AD-BC17-377C55868737}" destId="{BB5713FF-AD5F-4405-B67E-05679E0009FD}" srcOrd="0" destOrd="0" presId="urn:microsoft.com/office/officeart/2005/8/layout/hList3"/>
    <dgm:cxn modelId="{BBF1B47E-EFC7-40B9-8BD1-5CCA2FBEC792}" type="presParOf" srcId="{3485FE60-22F1-41AD-BC17-377C55868737}" destId="{93F62211-C75C-43A1-B1D2-19C62D71A786}" srcOrd="1" destOrd="0" presId="urn:microsoft.com/office/officeart/2005/8/layout/hList3"/>
    <dgm:cxn modelId="{B45C5214-C70B-46FA-A6F0-4B03DACC1AE4}" type="presParOf" srcId="{3485FE60-22F1-41AD-BC17-377C55868737}" destId="{DF05B6DD-802B-463F-B1CA-A27B36E6B8C8}" srcOrd="2" destOrd="0" presId="urn:microsoft.com/office/officeart/2005/8/layout/hList3"/>
    <dgm:cxn modelId="{640A79A9-3314-4D98-AFEE-B065689D59E3}" type="presParOf" srcId="{08F76989-2561-4E97-9C0C-E234DB0B5686}" destId="{CB018BDB-E594-4867-94F6-D14A7F1B683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E244F1D-C44B-454A-82C7-B28B21F488BF}"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35F4ACB3-46C8-4FAE-A641-EA247678D783}">
      <dgm:prSet phldrT="[نص]"/>
      <dgm:spPr/>
      <dgm:t>
        <a:bodyPr/>
        <a:lstStyle/>
        <a:p>
          <a:pPr algn="ctr" rtl="1"/>
          <a:r>
            <a:rPr lang="ar-SA" b="1" dirty="0" smtClean="0">
              <a:solidFill>
                <a:srgbClr val="FF0000"/>
              </a:solidFill>
            </a:rPr>
            <a:t>ثانياً: كتيب الاختبار التحصيلي للتخصصات النظرية </a:t>
          </a:r>
          <a:endParaRPr lang="ar-SA" dirty="0"/>
        </a:p>
      </dgm:t>
    </dgm:pt>
    <dgm:pt modelId="{B337DFEC-FE47-4128-BCA3-A34D336801D4}" type="parTrans" cxnId="{A33E516D-C0FD-4818-917A-65EA149F9D5E}">
      <dgm:prSet/>
      <dgm:spPr/>
      <dgm:t>
        <a:bodyPr/>
        <a:lstStyle/>
        <a:p>
          <a:pPr rtl="1"/>
          <a:endParaRPr lang="ar-SA"/>
        </a:p>
      </dgm:t>
    </dgm:pt>
    <dgm:pt modelId="{04D8A802-26C0-4987-BE0E-F1E01FCA77BC}" type="sibTrans" cxnId="{A33E516D-C0FD-4818-917A-65EA149F9D5E}">
      <dgm:prSet/>
      <dgm:spPr/>
      <dgm:t>
        <a:bodyPr/>
        <a:lstStyle/>
        <a:p>
          <a:pPr rtl="1"/>
          <a:endParaRPr lang="ar-SA"/>
        </a:p>
      </dgm:t>
    </dgm:pt>
    <dgm:pt modelId="{02AE3FC7-742F-4F58-8AB7-6B2683B61B63}">
      <dgm:prSet phldrT="[نص]"/>
      <dgm:spPr/>
      <dgm:t>
        <a:bodyPr/>
        <a:lstStyle/>
        <a:p>
          <a:pPr algn="ctr" rtl="1"/>
          <a:r>
            <a:rPr lang="ar-SA" b="1" dirty="0" smtClean="0">
              <a:solidFill>
                <a:schemeClr val="accent2">
                  <a:lumMod val="75000"/>
                </a:schemeClr>
              </a:solidFill>
            </a:rPr>
            <a:t>وهو هذا الكتيب حيث يقوم المركز بإرسال نسخ مجانية منه كل عام لجميع </a:t>
          </a:r>
          <a:r>
            <a:rPr lang="ar-SA" b="1" dirty="0" err="1" smtClean="0">
              <a:solidFill>
                <a:schemeClr val="accent2">
                  <a:lumMod val="75000"/>
                </a:schemeClr>
              </a:solidFill>
            </a:rPr>
            <a:t>ثانويات</a:t>
          </a:r>
          <a:r>
            <a:rPr lang="ar-SA" b="1" dirty="0" smtClean="0">
              <a:solidFill>
                <a:schemeClr val="accent2">
                  <a:lumMod val="75000"/>
                </a:schemeClr>
              </a:solidFill>
            </a:rPr>
            <a:t> البنين والبنات في المملكة.</a:t>
          </a:r>
          <a:endParaRPr lang="ar-SA" dirty="0">
            <a:solidFill>
              <a:schemeClr val="accent2">
                <a:lumMod val="75000"/>
              </a:schemeClr>
            </a:solidFill>
          </a:endParaRPr>
        </a:p>
      </dgm:t>
    </dgm:pt>
    <dgm:pt modelId="{845F543D-970E-4DBF-976E-C9ECBECEBD92}" type="parTrans" cxnId="{80D31982-B2D9-4CC4-B7CD-82F2697CD59C}">
      <dgm:prSet/>
      <dgm:spPr/>
      <dgm:t>
        <a:bodyPr/>
        <a:lstStyle/>
        <a:p>
          <a:pPr rtl="1"/>
          <a:endParaRPr lang="ar-SA"/>
        </a:p>
      </dgm:t>
    </dgm:pt>
    <dgm:pt modelId="{6183DD20-2F96-4ED5-881A-DE5172E52A8C}" type="sibTrans" cxnId="{80D31982-B2D9-4CC4-B7CD-82F2697CD59C}">
      <dgm:prSet/>
      <dgm:spPr/>
      <dgm:t>
        <a:bodyPr/>
        <a:lstStyle/>
        <a:p>
          <a:pPr rtl="1"/>
          <a:endParaRPr lang="ar-SA"/>
        </a:p>
      </dgm:t>
    </dgm:pt>
    <dgm:pt modelId="{C5BEDC83-85E6-41D2-8FAC-AC6E39DC2B10}" type="pres">
      <dgm:prSet presAssocID="{4E244F1D-C44B-454A-82C7-B28B21F488BF}" presName="linear" presStyleCnt="0">
        <dgm:presLayoutVars>
          <dgm:dir/>
          <dgm:animLvl val="lvl"/>
          <dgm:resizeHandles val="exact"/>
        </dgm:presLayoutVars>
      </dgm:prSet>
      <dgm:spPr/>
      <dgm:t>
        <a:bodyPr/>
        <a:lstStyle/>
        <a:p>
          <a:pPr rtl="1"/>
          <a:endParaRPr lang="ar-SA"/>
        </a:p>
      </dgm:t>
    </dgm:pt>
    <dgm:pt modelId="{1ADE2FCC-D201-4CA1-9636-EA72E2EA7B87}" type="pres">
      <dgm:prSet presAssocID="{35F4ACB3-46C8-4FAE-A641-EA247678D783}" presName="parentLin" presStyleCnt="0"/>
      <dgm:spPr/>
    </dgm:pt>
    <dgm:pt modelId="{7A2761D4-F3CE-4F27-963E-DB0867AE5D8E}" type="pres">
      <dgm:prSet presAssocID="{35F4ACB3-46C8-4FAE-A641-EA247678D783}" presName="parentLeftMargin" presStyleLbl="node1" presStyleIdx="0" presStyleCnt="2"/>
      <dgm:spPr/>
      <dgm:t>
        <a:bodyPr/>
        <a:lstStyle/>
        <a:p>
          <a:pPr rtl="1"/>
          <a:endParaRPr lang="ar-SA"/>
        </a:p>
      </dgm:t>
    </dgm:pt>
    <dgm:pt modelId="{B240915B-3BF9-491B-8671-1A5E8E85229A}" type="pres">
      <dgm:prSet presAssocID="{35F4ACB3-46C8-4FAE-A641-EA247678D783}" presName="parentText" presStyleLbl="node1" presStyleIdx="0" presStyleCnt="2" custScaleX="116320" custScaleY="298835">
        <dgm:presLayoutVars>
          <dgm:chMax val="0"/>
          <dgm:bulletEnabled val="1"/>
        </dgm:presLayoutVars>
      </dgm:prSet>
      <dgm:spPr/>
      <dgm:t>
        <a:bodyPr/>
        <a:lstStyle/>
        <a:p>
          <a:pPr rtl="1"/>
          <a:endParaRPr lang="ar-SA"/>
        </a:p>
      </dgm:t>
    </dgm:pt>
    <dgm:pt modelId="{D445302E-382F-47AD-89D7-3CC54F90EE32}" type="pres">
      <dgm:prSet presAssocID="{35F4ACB3-46C8-4FAE-A641-EA247678D783}" presName="negativeSpace" presStyleCnt="0"/>
      <dgm:spPr/>
    </dgm:pt>
    <dgm:pt modelId="{7B78F037-4A8A-46D9-9954-FFBDDEE6533B}" type="pres">
      <dgm:prSet presAssocID="{35F4ACB3-46C8-4FAE-A641-EA247678D783}" presName="childText" presStyleLbl="conFgAcc1" presStyleIdx="0" presStyleCnt="2" custLinFactNeighborY="-31333">
        <dgm:presLayoutVars>
          <dgm:bulletEnabled val="1"/>
        </dgm:presLayoutVars>
      </dgm:prSet>
      <dgm:spPr/>
    </dgm:pt>
    <dgm:pt modelId="{FA680B8C-0FB3-42B6-809E-59509071A75E}" type="pres">
      <dgm:prSet presAssocID="{04D8A802-26C0-4987-BE0E-F1E01FCA77BC}" presName="spaceBetweenRectangles" presStyleCnt="0"/>
      <dgm:spPr/>
    </dgm:pt>
    <dgm:pt modelId="{41FA4EF1-B19B-4616-B515-03C12AD8BA0C}" type="pres">
      <dgm:prSet presAssocID="{02AE3FC7-742F-4F58-8AB7-6B2683B61B63}" presName="parentLin" presStyleCnt="0"/>
      <dgm:spPr/>
    </dgm:pt>
    <dgm:pt modelId="{2A8D7BFD-7CF8-4CC2-A209-52CDE0B895ED}" type="pres">
      <dgm:prSet presAssocID="{02AE3FC7-742F-4F58-8AB7-6B2683B61B63}" presName="parentLeftMargin" presStyleLbl="node1" presStyleIdx="0" presStyleCnt="2"/>
      <dgm:spPr/>
      <dgm:t>
        <a:bodyPr/>
        <a:lstStyle/>
        <a:p>
          <a:pPr rtl="1"/>
          <a:endParaRPr lang="ar-SA"/>
        </a:p>
      </dgm:t>
    </dgm:pt>
    <dgm:pt modelId="{AB0595AA-66C1-41E6-AA90-CEF7C06AB9E5}" type="pres">
      <dgm:prSet presAssocID="{02AE3FC7-742F-4F58-8AB7-6B2683B61B63}" presName="parentText" presStyleLbl="node1" presStyleIdx="1" presStyleCnt="2" custScaleX="116320" custScaleY="298835">
        <dgm:presLayoutVars>
          <dgm:chMax val="0"/>
          <dgm:bulletEnabled val="1"/>
        </dgm:presLayoutVars>
      </dgm:prSet>
      <dgm:spPr/>
      <dgm:t>
        <a:bodyPr/>
        <a:lstStyle/>
        <a:p>
          <a:pPr rtl="1"/>
          <a:endParaRPr lang="ar-SA"/>
        </a:p>
      </dgm:t>
    </dgm:pt>
    <dgm:pt modelId="{0F28EE83-C0CD-436C-B03F-034E80BF393D}" type="pres">
      <dgm:prSet presAssocID="{02AE3FC7-742F-4F58-8AB7-6B2683B61B63}" presName="negativeSpace" presStyleCnt="0"/>
      <dgm:spPr/>
    </dgm:pt>
    <dgm:pt modelId="{3AB5E478-1F48-4150-8475-BAFFBDAE4DC1}" type="pres">
      <dgm:prSet presAssocID="{02AE3FC7-742F-4F58-8AB7-6B2683B61B63}" presName="childText" presStyleLbl="conFgAcc1" presStyleIdx="1" presStyleCnt="2">
        <dgm:presLayoutVars>
          <dgm:bulletEnabled val="1"/>
        </dgm:presLayoutVars>
      </dgm:prSet>
      <dgm:spPr/>
    </dgm:pt>
  </dgm:ptLst>
  <dgm:cxnLst>
    <dgm:cxn modelId="{EC7779C1-2FF0-470F-A3DB-D2EF22329E09}" type="presOf" srcId="{4E244F1D-C44B-454A-82C7-B28B21F488BF}" destId="{C5BEDC83-85E6-41D2-8FAC-AC6E39DC2B10}" srcOrd="0" destOrd="0" presId="urn:microsoft.com/office/officeart/2005/8/layout/list1"/>
    <dgm:cxn modelId="{A33E516D-C0FD-4818-917A-65EA149F9D5E}" srcId="{4E244F1D-C44B-454A-82C7-B28B21F488BF}" destId="{35F4ACB3-46C8-4FAE-A641-EA247678D783}" srcOrd="0" destOrd="0" parTransId="{B337DFEC-FE47-4128-BCA3-A34D336801D4}" sibTransId="{04D8A802-26C0-4987-BE0E-F1E01FCA77BC}"/>
    <dgm:cxn modelId="{A08D562E-0AD5-4CBD-962D-6663E7A83A05}" type="presOf" srcId="{35F4ACB3-46C8-4FAE-A641-EA247678D783}" destId="{7A2761D4-F3CE-4F27-963E-DB0867AE5D8E}" srcOrd="0" destOrd="0" presId="urn:microsoft.com/office/officeart/2005/8/layout/list1"/>
    <dgm:cxn modelId="{9751B8F1-F1C3-48ED-A01E-8939CCD1045F}" type="presOf" srcId="{02AE3FC7-742F-4F58-8AB7-6B2683B61B63}" destId="{2A8D7BFD-7CF8-4CC2-A209-52CDE0B895ED}" srcOrd="0" destOrd="0" presId="urn:microsoft.com/office/officeart/2005/8/layout/list1"/>
    <dgm:cxn modelId="{80D31982-B2D9-4CC4-B7CD-82F2697CD59C}" srcId="{4E244F1D-C44B-454A-82C7-B28B21F488BF}" destId="{02AE3FC7-742F-4F58-8AB7-6B2683B61B63}" srcOrd="1" destOrd="0" parTransId="{845F543D-970E-4DBF-976E-C9ECBECEBD92}" sibTransId="{6183DD20-2F96-4ED5-881A-DE5172E52A8C}"/>
    <dgm:cxn modelId="{526F1D02-F4C1-4182-AA1A-B6C5CFFD3122}" type="presOf" srcId="{02AE3FC7-742F-4F58-8AB7-6B2683B61B63}" destId="{AB0595AA-66C1-41E6-AA90-CEF7C06AB9E5}" srcOrd="1" destOrd="0" presId="urn:microsoft.com/office/officeart/2005/8/layout/list1"/>
    <dgm:cxn modelId="{9AACE52F-41A3-45F1-A1ED-7EC178092416}" type="presOf" srcId="{35F4ACB3-46C8-4FAE-A641-EA247678D783}" destId="{B240915B-3BF9-491B-8671-1A5E8E85229A}" srcOrd="1" destOrd="0" presId="urn:microsoft.com/office/officeart/2005/8/layout/list1"/>
    <dgm:cxn modelId="{C8AA1481-D669-47F8-8154-E73301999427}" type="presParOf" srcId="{C5BEDC83-85E6-41D2-8FAC-AC6E39DC2B10}" destId="{1ADE2FCC-D201-4CA1-9636-EA72E2EA7B87}" srcOrd="0" destOrd="0" presId="urn:microsoft.com/office/officeart/2005/8/layout/list1"/>
    <dgm:cxn modelId="{68E679B0-F5DB-43F2-8368-14E549558386}" type="presParOf" srcId="{1ADE2FCC-D201-4CA1-9636-EA72E2EA7B87}" destId="{7A2761D4-F3CE-4F27-963E-DB0867AE5D8E}" srcOrd="0" destOrd="0" presId="urn:microsoft.com/office/officeart/2005/8/layout/list1"/>
    <dgm:cxn modelId="{90844F57-E611-41A5-B635-7F40E30B1761}" type="presParOf" srcId="{1ADE2FCC-D201-4CA1-9636-EA72E2EA7B87}" destId="{B240915B-3BF9-491B-8671-1A5E8E85229A}" srcOrd="1" destOrd="0" presId="urn:microsoft.com/office/officeart/2005/8/layout/list1"/>
    <dgm:cxn modelId="{126780D4-5305-4553-95C3-DBB35B3A57FF}" type="presParOf" srcId="{C5BEDC83-85E6-41D2-8FAC-AC6E39DC2B10}" destId="{D445302E-382F-47AD-89D7-3CC54F90EE32}" srcOrd="1" destOrd="0" presId="urn:microsoft.com/office/officeart/2005/8/layout/list1"/>
    <dgm:cxn modelId="{F2F035EB-9C35-4D80-808E-A582AF3390A2}" type="presParOf" srcId="{C5BEDC83-85E6-41D2-8FAC-AC6E39DC2B10}" destId="{7B78F037-4A8A-46D9-9954-FFBDDEE6533B}" srcOrd="2" destOrd="0" presId="urn:microsoft.com/office/officeart/2005/8/layout/list1"/>
    <dgm:cxn modelId="{BE5E0D79-216C-4CFB-B921-B7AB8E977234}" type="presParOf" srcId="{C5BEDC83-85E6-41D2-8FAC-AC6E39DC2B10}" destId="{FA680B8C-0FB3-42B6-809E-59509071A75E}" srcOrd="3" destOrd="0" presId="urn:microsoft.com/office/officeart/2005/8/layout/list1"/>
    <dgm:cxn modelId="{43390D07-3E4E-4A03-9409-015548F07A76}" type="presParOf" srcId="{C5BEDC83-85E6-41D2-8FAC-AC6E39DC2B10}" destId="{41FA4EF1-B19B-4616-B515-03C12AD8BA0C}" srcOrd="4" destOrd="0" presId="urn:microsoft.com/office/officeart/2005/8/layout/list1"/>
    <dgm:cxn modelId="{EA33D7AB-131C-48E5-A69E-817F48EF369D}" type="presParOf" srcId="{41FA4EF1-B19B-4616-B515-03C12AD8BA0C}" destId="{2A8D7BFD-7CF8-4CC2-A209-52CDE0B895ED}" srcOrd="0" destOrd="0" presId="urn:microsoft.com/office/officeart/2005/8/layout/list1"/>
    <dgm:cxn modelId="{1C16D4D0-5606-429B-B8CB-A4F85CD3FF5F}" type="presParOf" srcId="{41FA4EF1-B19B-4616-B515-03C12AD8BA0C}" destId="{AB0595AA-66C1-41E6-AA90-CEF7C06AB9E5}" srcOrd="1" destOrd="0" presId="urn:microsoft.com/office/officeart/2005/8/layout/list1"/>
    <dgm:cxn modelId="{5ADA9964-55CE-4BB7-9547-D21E0DDBE0D9}" type="presParOf" srcId="{C5BEDC83-85E6-41D2-8FAC-AC6E39DC2B10}" destId="{0F28EE83-C0CD-436C-B03F-034E80BF393D}" srcOrd="5" destOrd="0" presId="urn:microsoft.com/office/officeart/2005/8/layout/list1"/>
    <dgm:cxn modelId="{5BCA7A85-FFFB-41A7-837E-8DB88B2E3297}" type="presParOf" srcId="{C5BEDC83-85E6-41D2-8FAC-AC6E39DC2B10}" destId="{3AB5E478-1F48-4150-8475-BAFFBDAE4DC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7A62C7F-2309-4F3C-B568-942BAB45263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ar-SA"/>
        </a:p>
      </dgm:t>
    </dgm:pt>
    <dgm:pt modelId="{05E1694A-210A-465D-AA7E-26A9AB8E0027}">
      <dgm:prSet phldrT="[نص]" custT="1"/>
      <dgm:spPr/>
      <dgm:t>
        <a:bodyPr/>
        <a:lstStyle/>
        <a:p>
          <a:pPr rtl="1"/>
          <a:r>
            <a:rPr lang="ar-SA" sz="1800" b="1" dirty="0" smtClean="0">
              <a:latin typeface="+mj-lt"/>
              <a:sym typeface="Wingdings" pitchFamily="2" charset="2"/>
            </a:rPr>
            <a:t>- </a:t>
          </a:r>
          <a:r>
            <a:rPr lang="ar-SA" sz="1800" b="1" dirty="0" smtClean="0">
              <a:solidFill>
                <a:schemeClr val="tx1"/>
              </a:solidFill>
              <a:latin typeface="+mj-lt"/>
              <a:sym typeface="Wingdings" pitchFamily="2" charset="2"/>
            </a:rPr>
            <a:t>مكنك أن تستفيد في حل الأسئلة من بعض الاستراتيجيات </a:t>
          </a:r>
          <a:r>
            <a:rPr lang="ar-SA" sz="1800" b="1" dirty="0" err="1" smtClean="0">
              <a:solidFill>
                <a:schemeClr val="tx1"/>
              </a:solidFill>
              <a:latin typeface="+mj-lt"/>
              <a:sym typeface="Wingdings" pitchFamily="2" charset="2"/>
            </a:rPr>
            <a:t>مثل :</a:t>
          </a:r>
          <a:endParaRPr lang="ar-SA" sz="1800" dirty="0">
            <a:solidFill>
              <a:schemeClr val="tx1"/>
            </a:solidFill>
          </a:endParaRPr>
        </a:p>
      </dgm:t>
    </dgm:pt>
    <dgm:pt modelId="{7B346257-03A5-4C8F-9A33-0DFB4E7DCFFB}" type="parTrans" cxnId="{29545EEE-5554-4D72-99B4-A51681610C49}">
      <dgm:prSet/>
      <dgm:spPr/>
      <dgm:t>
        <a:bodyPr/>
        <a:lstStyle/>
        <a:p>
          <a:pPr rtl="1"/>
          <a:endParaRPr lang="ar-SA"/>
        </a:p>
      </dgm:t>
    </dgm:pt>
    <dgm:pt modelId="{19B5E0E5-E930-4D5A-AEF6-C6D6DB1BB62E}" type="sibTrans" cxnId="{29545EEE-5554-4D72-99B4-A51681610C49}">
      <dgm:prSet/>
      <dgm:spPr/>
      <dgm:t>
        <a:bodyPr/>
        <a:lstStyle/>
        <a:p>
          <a:pPr rtl="1"/>
          <a:endParaRPr lang="ar-SA"/>
        </a:p>
      </dgm:t>
    </dgm:pt>
    <dgm:pt modelId="{A3D549CD-7C3F-49B1-BA26-B9475EAA13E8}">
      <dgm:prSet phldrT="[نص]"/>
      <dgm:spPr/>
      <dgm:t>
        <a:bodyPr/>
        <a:lstStyle/>
        <a:p>
          <a:pPr rtl="1"/>
          <a:r>
            <a:rPr lang="ar-SA" b="1" dirty="0" smtClean="0">
              <a:solidFill>
                <a:srgbClr val="006600"/>
              </a:solidFill>
              <a:latin typeface="+mj-lt"/>
              <a:sym typeface="Wingdings" pitchFamily="2" charset="2"/>
            </a:rPr>
            <a:t>- </a:t>
          </a:r>
          <a:r>
            <a:rPr lang="ar-SA" b="1" dirty="0" smtClean="0">
              <a:solidFill>
                <a:srgbClr val="006600"/>
              </a:solidFill>
              <a:latin typeface="+mj-lt"/>
            </a:rPr>
            <a:t>تحديد الإجابة مباشرة بعد قراءة السؤال وهذه الاستراتيجية تفترض أنك متأكد من الإجابة إلاّ أنه  يستحسن أن تقارن الإجابة المختارة مع بقية الاختيارات المطروحة قبل أن تحدد إجابتك بشكل </a:t>
          </a:r>
          <a:r>
            <a:rPr lang="ar-SA" b="1" dirty="0" err="1" smtClean="0">
              <a:solidFill>
                <a:srgbClr val="006600"/>
              </a:solidFill>
              <a:latin typeface="+mj-lt"/>
            </a:rPr>
            <a:t>نهائي .</a:t>
          </a:r>
          <a:endParaRPr lang="ar-SA" dirty="0"/>
        </a:p>
      </dgm:t>
    </dgm:pt>
    <dgm:pt modelId="{B96D8653-75C3-4BB6-B6EA-04716BCACB7A}" type="parTrans" cxnId="{B2EB718D-30A4-4B60-B556-672828F22A11}">
      <dgm:prSet/>
      <dgm:spPr/>
      <dgm:t>
        <a:bodyPr/>
        <a:lstStyle/>
        <a:p>
          <a:pPr rtl="1"/>
          <a:endParaRPr lang="ar-SA"/>
        </a:p>
      </dgm:t>
    </dgm:pt>
    <dgm:pt modelId="{D5F7F331-DED4-4E51-8C2E-9F73AF522218}" type="sibTrans" cxnId="{B2EB718D-30A4-4B60-B556-672828F22A11}">
      <dgm:prSet/>
      <dgm:spPr/>
      <dgm:t>
        <a:bodyPr/>
        <a:lstStyle/>
        <a:p>
          <a:pPr rtl="1"/>
          <a:endParaRPr lang="ar-SA"/>
        </a:p>
      </dgm:t>
    </dgm:pt>
    <dgm:pt modelId="{CB994625-5E01-4BD3-9020-C3A226D85FCE}">
      <dgm:prSet phldrT="[نص]"/>
      <dgm:spPr/>
      <dgm:t>
        <a:bodyPr/>
        <a:lstStyle/>
        <a:p>
          <a:pPr rtl="1"/>
          <a:endParaRPr lang="ar-SA" b="1" dirty="0" smtClean="0">
            <a:latin typeface="+mj-lt"/>
            <a:sym typeface="Wingdings" pitchFamily="2" charset="2"/>
          </a:endParaRPr>
        </a:p>
        <a:p>
          <a:pPr rtl="1"/>
          <a:r>
            <a:rPr lang="ar-SA" b="1" dirty="0" smtClean="0">
              <a:solidFill>
                <a:srgbClr val="990033"/>
              </a:solidFill>
              <a:latin typeface="+mj-lt"/>
              <a:sym typeface="Wingdings" pitchFamily="2" charset="2"/>
            </a:rPr>
            <a:t>- </a:t>
          </a:r>
          <a:r>
            <a:rPr lang="ar-SA" b="1" dirty="0" smtClean="0">
              <a:solidFill>
                <a:srgbClr val="990033"/>
              </a:solidFill>
              <a:latin typeface="+mj-lt"/>
            </a:rPr>
            <a:t>قراءة الاختيارات جميعها وتحديد الإجابة الصحيحة بعد تجريب كل الاختيارات المتعلقة بالسؤال ثم اتخاذ  القرار </a:t>
          </a:r>
          <a:r>
            <a:rPr lang="ar-SA" b="1" dirty="0" err="1" smtClean="0">
              <a:solidFill>
                <a:srgbClr val="990033"/>
              </a:solidFill>
              <a:latin typeface="+mj-lt"/>
            </a:rPr>
            <a:t>النهائي .</a:t>
          </a:r>
          <a:endParaRPr lang="ar-SA" dirty="0"/>
        </a:p>
      </dgm:t>
    </dgm:pt>
    <dgm:pt modelId="{32B6FF63-5AFF-4F4C-9007-FD7949657400}" type="parTrans" cxnId="{222266ED-E529-49D5-A377-10C3719A8B49}">
      <dgm:prSet/>
      <dgm:spPr/>
      <dgm:t>
        <a:bodyPr/>
        <a:lstStyle/>
        <a:p>
          <a:pPr rtl="1"/>
          <a:endParaRPr lang="ar-SA"/>
        </a:p>
      </dgm:t>
    </dgm:pt>
    <dgm:pt modelId="{97EC3031-9C75-4292-AC3A-B5A32A0A717D}" type="sibTrans" cxnId="{222266ED-E529-49D5-A377-10C3719A8B49}">
      <dgm:prSet/>
      <dgm:spPr/>
      <dgm:t>
        <a:bodyPr/>
        <a:lstStyle/>
        <a:p>
          <a:pPr rtl="1"/>
          <a:endParaRPr lang="ar-SA"/>
        </a:p>
      </dgm:t>
    </dgm:pt>
    <dgm:pt modelId="{D24C1B2D-099C-4DC8-BD1D-2CDCE2945F6E}">
      <dgm:prSet phldrT="[نص]"/>
      <dgm:spPr/>
      <dgm:t>
        <a:bodyPr/>
        <a:lstStyle/>
        <a:p>
          <a:pPr rtl="1"/>
          <a:r>
            <a:rPr lang="ar-SA" b="1" dirty="0" smtClean="0">
              <a:solidFill>
                <a:srgbClr val="006600"/>
              </a:solidFill>
              <a:sym typeface="Wingdings" pitchFamily="2" charset="2"/>
            </a:rPr>
            <a:t>- ف</a:t>
          </a:r>
          <a:r>
            <a:rPr lang="ar-SA" b="1" dirty="0" smtClean="0">
              <a:solidFill>
                <a:srgbClr val="006600"/>
              </a:solidFill>
            </a:rPr>
            <a:t>ي بعض أسئلة الجزء الكمي قد يكون من الأسهل تجريب الاختيارات حتى تتعرف على الإجابة </a:t>
          </a:r>
          <a:r>
            <a:rPr lang="ar-SA" b="1" dirty="0" err="1" smtClean="0">
              <a:solidFill>
                <a:srgbClr val="006600"/>
              </a:solidFill>
            </a:rPr>
            <a:t>الصحيحة </a:t>
          </a:r>
          <a:r>
            <a:rPr lang="ar-SA" b="1" dirty="0" smtClean="0">
              <a:solidFill>
                <a:srgbClr val="006600"/>
              </a:solidFill>
            </a:rPr>
            <a:t>،لكن عليك أن تبدأ بالاختيارات التي تعتقد </a:t>
          </a:r>
          <a:r>
            <a:rPr lang="ar-SA" b="1" dirty="0" err="1" smtClean="0">
              <a:solidFill>
                <a:srgbClr val="006600"/>
              </a:solidFill>
            </a:rPr>
            <a:t>بصحتها .</a:t>
          </a:r>
          <a:endParaRPr lang="ar-SA" dirty="0"/>
        </a:p>
      </dgm:t>
    </dgm:pt>
    <dgm:pt modelId="{E9E6EF34-CDEB-4BDC-8853-A2882BB4864C}" type="parTrans" cxnId="{FB560C3A-7334-41BD-97E2-240C00650827}">
      <dgm:prSet/>
      <dgm:spPr/>
      <dgm:t>
        <a:bodyPr/>
        <a:lstStyle/>
        <a:p>
          <a:pPr rtl="1"/>
          <a:endParaRPr lang="ar-SA"/>
        </a:p>
      </dgm:t>
    </dgm:pt>
    <dgm:pt modelId="{3B4ABD57-1745-4DDB-921A-F8EEBDEC4024}" type="sibTrans" cxnId="{FB560C3A-7334-41BD-97E2-240C00650827}">
      <dgm:prSet/>
      <dgm:spPr/>
      <dgm:t>
        <a:bodyPr/>
        <a:lstStyle/>
        <a:p>
          <a:pPr rtl="1"/>
          <a:endParaRPr lang="ar-SA"/>
        </a:p>
      </dgm:t>
    </dgm:pt>
    <dgm:pt modelId="{A8E7CFB9-046F-4B6B-9FB3-67B08BA04EB3}" type="pres">
      <dgm:prSet presAssocID="{B7A62C7F-2309-4F3C-B568-942BAB452632}" presName="cycle" presStyleCnt="0">
        <dgm:presLayoutVars>
          <dgm:chMax val="1"/>
          <dgm:dir/>
          <dgm:animLvl val="ctr"/>
          <dgm:resizeHandles val="exact"/>
        </dgm:presLayoutVars>
      </dgm:prSet>
      <dgm:spPr/>
      <dgm:t>
        <a:bodyPr/>
        <a:lstStyle/>
        <a:p>
          <a:pPr rtl="1"/>
          <a:endParaRPr lang="ar-SA"/>
        </a:p>
      </dgm:t>
    </dgm:pt>
    <dgm:pt modelId="{5970F7FA-C552-4DFB-A21B-19F4B9F408B7}" type="pres">
      <dgm:prSet presAssocID="{05E1694A-210A-465D-AA7E-26A9AB8E0027}" presName="centerShape" presStyleLbl="node0" presStyleIdx="0" presStyleCnt="1" custScaleX="161364"/>
      <dgm:spPr/>
      <dgm:t>
        <a:bodyPr/>
        <a:lstStyle/>
        <a:p>
          <a:pPr rtl="1"/>
          <a:endParaRPr lang="ar-SA"/>
        </a:p>
      </dgm:t>
    </dgm:pt>
    <dgm:pt modelId="{864D5DE4-0BD0-43C3-AE31-EBD0D9A7E2BD}" type="pres">
      <dgm:prSet presAssocID="{B96D8653-75C3-4BB6-B6EA-04716BCACB7A}" presName="parTrans" presStyleLbl="bgSibTrans2D1" presStyleIdx="0" presStyleCnt="3"/>
      <dgm:spPr/>
      <dgm:t>
        <a:bodyPr/>
        <a:lstStyle/>
        <a:p>
          <a:pPr rtl="1"/>
          <a:endParaRPr lang="ar-SA"/>
        </a:p>
      </dgm:t>
    </dgm:pt>
    <dgm:pt modelId="{FB5056D6-2F90-4BF1-AFA7-E47112891FB2}" type="pres">
      <dgm:prSet presAssocID="{A3D549CD-7C3F-49B1-BA26-B9475EAA13E8}" presName="node" presStyleLbl="node1" presStyleIdx="0" presStyleCnt="3" custScaleX="152992" custScaleY="77680">
        <dgm:presLayoutVars>
          <dgm:bulletEnabled val="1"/>
        </dgm:presLayoutVars>
      </dgm:prSet>
      <dgm:spPr/>
      <dgm:t>
        <a:bodyPr/>
        <a:lstStyle/>
        <a:p>
          <a:pPr rtl="1"/>
          <a:endParaRPr lang="ar-SA"/>
        </a:p>
      </dgm:t>
    </dgm:pt>
    <dgm:pt modelId="{401137A7-2BEA-461A-B542-58A6BE140394}" type="pres">
      <dgm:prSet presAssocID="{32B6FF63-5AFF-4F4C-9007-FD7949657400}" presName="parTrans" presStyleLbl="bgSibTrans2D1" presStyleIdx="1" presStyleCnt="3"/>
      <dgm:spPr/>
      <dgm:t>
        <a:bodyPr/>
        <a:lstStyle/>
        <a:p>
          <a:pPr rtl="1"/>
          <a:endParaRPr lang="ar-SA"/>
        </a:p>
      </dgm:t>
    </dgm:pt>
    <dgm:pt modelId="{3F17EF96-8471-4382-A1A7-FCA57C562B5C}" type="pres">
      <dgm:prSet presAssocID="{CB994625-5E01-4BD3-9020-C3A226D85FCE}" presName="node" presStyleLbl="node1" presStyleIdx="1" presStyleCnt="3" custScaleX="161364" custScaleY="85282" custRadScaleRad="105305">
        <dgm:presLayoutVars>
          <dgm:bulletEnabled val="1"/>
        </dgm:presLayoutVars>
      </dgm:prSet>
      <dgm:spPr/>
      <dgm:t>
        <a:bodyPr/>
        <a:lstStyle/>
        <a:p>
          <a:pPr rtl="1"/>
          <a:endParaRPr lang="ar-SA"/>
        </a:p>
      </dgm:t>
    </dgm:pt>
    <dgm:pt modelId="{9D5383CA-C398-4E5D-BF61-13678C56EEEE}" type="pres">
      <dgm:prSet presAssocID="{E9E6EF34-CDEB-4BDC-8853-A2882BB4864C}" presName="parTrans" presStyleLbl="bgSibTrans2D1" presStyleIdx="2" presStyleCnt="3"/>
      <dgm:spPr/>
      <dgm:t>
        <a:bodyPr/>
        <a:lstStyle/>
        <a:p>
          <a:pPr rtl="1"/>
          <a:endParaRPr lang="ar-SA"/>
        </a:p>
      </dgm:t>
    </dgm:pt>
    <dgm:pt modelId="{AA5CC227-C6F2-49B9-A3F5-40AE38E7FB8B}" type="pres">
      <dgm:prSet presAssocID="{D24C1B2D-099C-4DC8-BD1D-2CDCE2945F6E}" presName="node" presStyleLbl="node1" presStyleIdx="2" presStyleCnt="3" custScaleX="142630" custScaleY="77680">
        <dgm:presLayoutVars>
          <dgm:bulletEnabled val="1"/>
        </dgm:presLayoutVars>
      </dgm:prSet>
      <dgm:spPr/>
      <dgm:t>
        <a:bodyPr/>
        <a:lstStyle/>
        <a:p>
          <a:pPr rtl="1"/>
          <a:endParaRPr lang="ar-SA"/>
        </a:p>
      </dgm:t>
    </dgm:pt>
  </dgm:ptLst>
  <dgm:cxnLst>
    <dgm:cxn modelId="{1F98F0FC-8537-46DC-A813-C72EC72625F3}" type="presOf" srcId="{D24C1B2D-099C-4DC8-BD1D-2CDCE2945F6E}" destId="{AA5CC227-C6F2-49B9-A3F5-40AE38E7FB8B}" srcOrd="0" destOrd="0" presId="urn:microsoft.com/office/officeart/2005/8/layout/radial4"/>
    <dgm:cxn modelId="{D1D36BBA-919B-49B4-81F8-A92F3D9B62EC}" type="presOf" srcId="{32B6FF63-5AFF-4F4C-9007-FD7949657400}" destId="{401137A7-2BEA-461A-B542-58A6BE140394}" srcOrd="0" destOrd="0" presId="urn:microsoft.com/office/officeart/2005/8/layout/radial4"/>
    <dgm:cxn modelId="{FB560C3A-7334-41BD-97E2-240C00650827}" srcId="{05E1694A-210A-465D-AA7E-26A9AB8E0027}" destId="{D24C1B2D-099C-4DC8-BD1D-2CDCE2945F6E}" srcOrd="2" destOrd="0" parTransId="{E9E6EF34-CDEB-4BDC-8853-A2882BB4864C}" sibTransId="{3B4ABD57-1745-4DDB-921A-F8EEBDEC4024}"/>
    <dgm:cxn modelId="{9ACB5F0D-4F5B-4150-A440-A2992F2C859D}" type="presOf" srcId="{E9E6EF34-CDEB-4BDC-8853-A2882BB4864C}" destId="{9D5383CA-C398-4E5D-BF61-13678C56EEEE}" srcOrd="0" destOrd="0" presId="urn:microsoft.com/office/officeart/2005/8/layout/radial4"/>
    <dgm:cxn modelId="{E2012853-C865-4CA5-AB16-37C59EF3DD91}" type="presOf" srcId="{05E1694A-210A-465D-AA7E-26A9AB8E0027}" destId="{5970F7FA-C552-4DFB-A21B-19F4B9F408B7}" srcOrd="0" destOrd="0" presId="urn:microsoft.com/office/officeart/2005/8/layout/radial4"/>
    <dgm:cxn modelId="{6A56CF71-6F7C-433B-AD36-8B12B89840DF}" type="presOf" srcId="{B7A62C7F-2309-4F3C-B568-942BAB452632}" destId="{A8E7CFB9-046F-4B6B-9FB3-67B08BA04EB3}" srcOrd="0" destOrd="0" presId="urn:microsoft.com/office/officeart/2005/8/layout/radial4"/>
    <dgm:cxn modelId="{116411AB-67DE-422F-B9D3-9C28B57F3206}" type="presOf" srcId="{CB994625-5E01-4BD3-9020-C3A226D85FCE}" destId="{3F17EF96-8471-4382-A1A7-FCA57C562B5C}" srcOrd="0" destOrd="0" presId="urn:microsoft.com/office/officeart/2005/8/layout/radial4"/>
    <dgm:cxn modelId="{29545EEE-5554-4D72-99B4-A51681610C49}" srcId="{B7A62C7F-2309-4F3C-B568-942BAB452632}" destId="{05E1694A-210A-465D-AA7E-26A9AB8E0027}" srcOrd="0" destOrd="0" parTransId="{7B346257-03A5-4C8F-9A33-0DFB4E7DCFFB}" sibTransId="{19B5E0E5-E930-4D5A-AEF6-C6D6DB1BB62E}"/>
    <dgm:cxn modelId="{81E1273A-7D49-4001-93B6-2E643F0660F4}" type="presOf" srcId="{A3D549CD-7C3F-49B1-BA26-B9475EAA13E8}" destId="{FB5056D6-2F90-4BF1-AFA7-E47112891FB2}" srcOrd="0" destOrd="0" presId="urn:microsoft.com/office/officeart/2005/8/layout/radial4"/>
    <dgm:cxn modelId="{222266ED-E529-49D5-A377-10C3719A8B49}" srcId="{05E1694A-210A-465D-AA7E-26A9AB8E0027}" destId="{CB994625-5E01-4BD3-9020-C3A226D85FCE}" srcOrd="1" destOrd="0" parTransId="{32B6FF63-5AFF-4F4C-9007-FD7949657400}" sibTransId="{97EC3031-9C75-4292-AC3A-B5A32A0A717D}"/>
    <dgm:cxn modelId="{B2EB718D-30A4-4B60-B556-672828F22A11}" srcId="{05E1694A-210A-465D-AA7E-26A9AB8E0027}" destId="{A3D549CD-7C3F-49B1-BA26-B9475EAA13E8}" srcOrd="0" destOrd="0" parTransId="{B96D8653-75C3-4BB6-B6EA-04716BCACB7A}" sibTransId="{D5F7F331-DED4-4E51-8C2E-9F73AF522218}"/>
    <dgm:cxn modelId="{559E5C63-417B-4DEC-BB8C-2BF5C78D3600}" type="presOf" srcId="{B96D8653-75C3-4BB6-B6EA-04716BCACB7A}" destId="{864D5DE4-0BD0-43C3-AE31-EBD0D9A7E2BD}" srcOrd="0" destOrd="0" presId="urn:microsoft.com/office/officeart/2005/8/layout/radial4"/>
    <dgm:cxn modelId="{EAEE358E-CA5E-42B4-99A8-6E44E2155908}" type="presParOf" srcId="{A8E7CFB9-046F-4B6B-9FB3-67B08BA04EB3}" destId="{5970F7FA-C552-4DFB-A21B-19F4B9F408B7}" srcOrd="0" destOrd="0" presId="urn:microsoft.com/office/officeart/2005/8/layout/radial4"/>
    <dgm:cxn modelId="{35BF6690-DBEC-4FC9-8DC4-5079A729C688}" type="presParOf" srcId="{A8E7CFB9-046F-4B6B-9FB3-67B08BA04EB3}" destId="{864D5DE4-0BD0-43C3-AE31-EBD0D9A7E2BD}" srcOrd="1" destOrd="0" presId="urn:microsoft.com/office/officeart/2005/8/layout/radial4"/>
    <dgm:cxn modelId="{5D8DF5DC-9A63-468A-B89B-BDA399FFC71C}" type="presParOf" srcId="{A8E7CFB9-046F-4B6B-9FB3-67B08BA04EB3}" destId="{FB5056D6-2F90-4BF1-AFA7-E47112891FB2}" srcOrd="2" destOrd="0" presId="urn:microsoft.com/office/officeart/2005/8/layout/radial4"/>
    <dgm:cxn modelId="{1598E8B9-D848-42D1-A769-FA73FDB48F13}" type="presParOf" srcId="{A8E7CFB9-046F-4B6B-9FB3-67B08BA04EB3}" destId="{401137A7-2BEA-461A-B542-58A6BE140394}" srcOrd="3" destOrd="0" presId="urn:microsoft.com/office/officeart/2005/8/layout/radial4"/>
    <dgm:cxn modelId="{0CD77CA9-87E7-4E2C-9B3A-01BFCD73B623}" type="presParOf" srcId="{A8E7CFB9-046F-4B6B-9FB3-67B08BA04EB3}" destId="{3F17EF96-8471-4382-A1A7-FCA57C562B5C}" srcOrd="4" destOrd="0" presId="urn:microsoft.com/office/officeart/2005/8/layout/radial4"/>
    <dgm:cxn modelId="{50A212F8-7D47-43D3-9BA6-B43DB36F4B0A}" type="presParOf" srcId="{A8E7CFB9-046F-4B6B-9FB3-67B08BA04EB3}" destId="{9D5383CA-C398-4E5D-BF61-13678C56EEEE}" srcOrd="5" destOrd="0" presId="urn:microsoft.com/office/officeart/2005/8/layout/radial4"/>
    <dgm:cxn modelId="{88802565-18D2-4855-850D-1A546AFA4856}" type="presParOf" srcId="{A8E7CFB9-046F-4B6B-9FB3-67B08BA04EB3}" destId="{AA5CC227-C6F2-49B9-A3F5-40AE38E7FB8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96F4308-3415-4BA1-AB1C-2E2B4257992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SA"/>
        </a:p>
      </dgm:t>
    </dgm:pt>
    <dgm:pt modelId="{4E996C2B-5198-4523-A222-5A6CF9453542}">
      <dgm:prSet phldrT="[نص]"/>
      <dgm:spPr/>
      <dgm:t>
        <a:bodyPr/>
        <a:lstStyle/>
        <a:p>
          <a:pPr rtl="1"/>
          <a:r>
            <a:rPr lang="ar-SA" b="1" dirty="0" smtClean="0">
              <a:solidFill>
                <a:srgbClr val="990033"/>
              </a:solidFill>
            </a:rPr>
            <a:t>- قرأ الأسئلة الخاصة باستيعاب المقروء قراءة سريعة قبل قراءة النص نفسه لتكون الأسئلة بمثابة عناصر مثيرة  للتركيز أثناء قراءة </a:t>
          </a:r>
          <a:r>
            <a:rPr lang="ar-SA" b="1" dirty="0" err="1" smtClean="0">
              <a:solidFill>
                <a:srgbClr val="990033"/>
              </a:solidFill>
            </a:rPr>
            <a:t>النص .</a:t>
          </a:r>
          <a:r>
            <a:rPr lang="ar-SA" b="1" dirty="0" smtClean="0">
              <a:solidFill>
                <a:srgbClr val="990033"/>
              </a:solidFill>
            </a:rPr>
            <a:t> وننصحك بالتدرب على القراءة السريعة قبل دخول </a:t>
          </a:r>
          <a:r>
            <a:rPr lang="ar-SA" b="1" dirty="0" err="1" smtClean="0">
              <a:solidFill>
                <a:srgbClr val="990033"/>
              </a:solidFill>
            </a:rPr>
            <a:t>الاختبار .</a:t>
          </a:r>
          <a:endParaRPr lang="ar-SA" dirty="0"/>
        </a:p>
      </dgm:t>
    </dgm:pt>
    <dgm:pt modelId="{FC36D598-C5A6-4847-8F12-6BC7DBFA3AE3}" type="parTrans" cxnId="{D028A7B2-BEC6-4CD6-B1B6-D838663A75A8}">
      <dgm:prSet/>
      <dgm:spPr/>
      <dgm:t>
        <a:bodyPr/>
        <a:lstStyle/>
        <a:p>
          <a:pPr rtl="1"/>
          <a:endParaRPr lang="ar-SA"/>
        </a:p>
      </dgm:t>
    </dgm:pt>
    <dgm:pt modelId="{E8532A34-333E-40D7-9695-5DF8B72C40B5}" type="sibTrans" cxnId="{D028A7B2-BEC6-4CD6-B1B6-D838663A75A8}">
      <dgm:prSet/>
      <dgm:spPr/>
      <dgm:t>
        <a:bodyPr/>
        <a:lstStyle/>
        <a:p>
          <a:pPr rtl="1"/>
          <a:endParaRPr lang="ar-SA"/>
        </a:p>
      </dgm:t>
    </dgm:pt>
    <dgm:pt modelId="{421621D5-CE94-4817-A72B-6D157B513D1F}">
      <dgm:prSet phldrT="[نص]" custT="1"/>
      <dgm:spPr/>
      <dgm:t>
        <a:bodyPr/>
        <a:lstStyle/>
        <a:p>
          <a:pPr rtl="1"/>
          <a:r>
            <a:rPr lang="ar-SA" sz="1800" b="1" dirty="0" smtClean="0">
              <a:solidFill>
                <a:srgbClr val="006600"/>
              </a:solidFill>
            </a:rPr>
            <a:t>-إذا لم تعرف الإجابة الصحيحة بدقة فالجأ إلى ما </a:t>
          </a:r>
          <a:r>
            <a:rPr lang="ar-SA" sz="1800" b="1" dirty="0" err="1" smtClean="0">
              <a:solidFill>
                <a:srgbClr val="006600"/>
              </a:solidFill>
            </a:rPr>
            <a:t>يسمى </a:t>
          </a:r>
          <a:r>
            <a:rPr lang="ar-SA" sz="1800" b="1" dirty="0" smtClean="0">
              <a:solidFill>
                <a:srgbClr val="006600"/>
              </a:solidFill>
            </a:rPr>
            <a:t>" التخمين </a:t>
          </a:r>
          <a:r>
            <a:rPr lang="ar-SA" sz="1800" b="1" dirty="0" err="1" smtClean="0">
              <a:solidFill>
                <a:srgbClr val="006600"/>
              </a:solidFill>
            </a:rPr>
            <a:t>الذكي </a:t>
          </a:r>
          <a:r>
            <a:rPr lang="ar-SA" sz="1800" b="1" dirty="0" smtClean="0">
              <a:solidFill>
                <a:srgbClr val="006600"/>
              </a:solidFill>
            </a:rPr>
            <a:t>" ويستحسن أن يتم وفق إستراتيجية استبعاد الاختيارات </a:t>
          </a:r>
          <a:r>
            <a:rPr lang="ar-SA" sz="1800" b="1" dirty="0" err="1" smtClean="0">
              <a:solidFill>
                <a:srgbClr val="006600"/>
              </a:solidFill>
            </a:rPr>
            <a:t>الخاطئة </a:t>
          </a:r>
          <a:r>
            <a:rPr lang="ar-SA" sz="1800" b="1" dirty="0" smtClean="0">
              <a:solidFill>
                <a:srgbClr val="006600"/>
              </a:solidFill>
            </a:rPr>
            <a:t>: فإذا تمكنت من استبعاد اختيار واحد من أربعة فستكون فرصة التخمين الصحيح 33% أما إذا استبعدت اختيارين فستكون فرصة التخمين الصحيح 50% وبالتالي ستكون مساحة تركيزك على الإجابة </a:t>
          </a:r>
          <a:r>
            <a:rPr lang="ar-SA" sz="1800" b="1" dirty="0" err="1" smtClean="0">
              <a:solidFill>
                <a:srgbClr val="006600"/>
              </a:solidFill>
            </a:rPr>
            <a:t>أكبر.</a:t>
          </a:r>
          <a:r>
            <a:rPr lang="ar-SA" sz="1800" b="1" dirty="0" smtClean="0">
              <a:solidFill>
                <a:srgbClr val="006600"/>
              </a:solidFill>
            </a:rPr>
            <a:t> </a:t>
          </a:r>
          <a:endParaRPr lang="ar-SA" sz="1800" dirty="0"/>
        </a:p>
      </dgm:t>
    </dgm:pt>
    <dgm:pt modelId="{4F3AE26A-F8BA-4184-A203-B39CC39EBCD6}" type="parTrans" cxnId="{1B641C6A-76EC-4E79-A358-06E91B39D8F9}">
      <dgm:prSet/>
      <dgm:spPr/>
      <dgm:t>
        <a:bodyPr/>
        <a:lstStyle/>
        <a:p>
          <a:pPr rtl="1"/>
          <a:endParaRPr lang="ar-SA"/>
        </a:p>
      </dgm:t>
    </dgm:pt>
    <dgm:pt modelId="{623355EA-74EB-4B41-AC33-9BA82750DB1E}" type="sibTrans" cxnId="{1B641C6A-76EC-4E79-A358-06E91B39D8F9}">
      <dgm:prSet/>
      <dgm:spPr/>
      <dgm:t>
        <a:bodyPr/>
        <a:lstStyle/>
        <a:p>
          <a:pPr rtl="1"/>
          <a:endParaRPr lang="ar-SA"/>
        </a:p>
      </dgm:t>
    </dgm:pt>
    <dgm:pt modelId="{DA5372AB-EC5D-4D84-A4DE-85CE3901F3CE}" type="pres">
      <dgm:prSet presAssocID="{796F4308-3415-4BA1-AB1C-2E2B4257992F}" presName="outerComposite" presStyleCnt="0">
        <dgm:presLayoutVars>
          <dgm:chMax val="5"/>
          <dgm:dir/>
          <dgm:resizeHandles val="exact"/>
        </dgm:presLayoutVars>
      </dgm:prSet>
      <dgm:spPr/>
      <dgm:t>
        <a:bodyPr/>
        <a:lstStyle/>
        <a:p>
          <a:pPr rtl="1"/>
          <a:endParaRPr lang="ar-SA"/>
        </a:p>
      </dgm:t>
    </dgm:pt>
    <dgm:pt modelId="{494CEB3A-7176-41CD-9AF9-6D5C52EFCD2A}" type="pres">
      <dgm:prSet presAssocID="{796F4308-3415-4BA1-AB1C-2E2B4257992F}" presName="dummyMaxCanvas" presStyleCnt="0">
        <dgm:presLayoutVars/>
      </dgm:prSet>
      <dgm:spPr/>
    </dgm:pt>
    <dgm:pt modelId="{D8291AFC-6BCB-450E-9C63-4F2037BCBA7B}" type="pres">
      <dgm:prSet presAssocID="{796F4308-3415-4BA1-AB1C-2E2B4257992F}" presName="TwoNodes_1" presStyleLbl="node1" presStyleIdx="0" presStyleCnt="2">
        <dgm:presLayoutVars>
          <dgm:bulletEnabled val="1"/>
        </dgm:presLayoutVars>
      </dgm:prSet>
      <dgm:spPr/>
      <dgm:t>
        <a:bodyPr/>
        <a:lstStyle/>
        <a:p>
          <a:pPr rtl="1"/>
          <a:endParaRPr lang="ar-SA"/>
        </a:p>
      </dgm:t>
    </dgm:pt>
    <dgm:pt modelId="{6E8F12AC-315E-4DBF-86BD-ABC5AF41DC1D}" type="pres">
      <dgm:prSet presAssocID="{796F4308-3415-4BA1-AB1C-2E2B4257992F}" presName="TwoNodes_2" presStyleLbl="node1" presStyleIdx="1" presStyleCnt="2">
        <dgm:presLayoutVars>
          <dgm:bulletEnabled val="1"/>
        </dgm:presLayoutVars>
      </dgm:prSet>
      <dgm:spPr/>
      <dgm:t>
        <a:bodyPr/>
        <a:lstStyle/>
        <a:p>
          <a:pPr rtl="1"/>
          <a:endParaRPr lang="ar-SA"/>
        </a:p>
      </dgm:t>
    </dgm:pt>
    <dgm:pt modelId="{0E053EA0-B38A-4CFF-83CB-F8D7EC5A6950}" type="pres">
      <dgm:prSet presAssocID="{796F4308-3415-4BA1-AB1C-2E2B4257992F}" presName="TwoConn_1-2" presStyleLbl="fgAccFollowNode1" presStyleIdx="0" presStyleCnt="1">
        <dgm:presLayoutVars>
          <dgm:bulletEnabled val="1"/>
        </dgm:presLayoutVars>
      </dgm:prSet>
      <dgm:spPr/>
      <dgm:t>
        <a:bodyPr/>
        <a:lstStyle/>
        <a:p>
          <a:pPr rtl="1"/>
          <a:endParaRPr lang="ar-SA"/>
        </a:p>
      </dgm:t>
    </dgm:pt>
    <dgm:pt modelId="{78D25A8B-B242-4D1B-BDC6-C866464E1133}" type="pres">
      <dgm:prSet presAssocID="{796F4308-3415-4BA1-AB1C-2E2B4257992F}" presName="TwoNodes_1_text" presStyleLbl="node1" presStyleIdx="1" presStyleCnt="2">
        <dgm:presLayoutVars>
          <dgm:bulletEnabled val="1"/>
        </dgm:presLayoutVars>
      </dgm:prSet>
      <dgm:spPr/>
      <dgm:t>
        <a:bodyPr/>
        <a:lstStyle/>
        <a:p>
          <a:pPr rtl="1"/>
          <a:endParaRPr lang="ar-SA"/>
        </a:p>
      </dgm:t>
    </dgm:pt>
    <dgm:pt modelId="{C777F657-DBEB-4C58-A6DE-4AE141CC1E4C}" type="pres">
      <dgm:prSet presAssocID="{796F4308-3415-4BA1-AB1C-2E2B4257992F}" presName="TwoNodes_2_text" presStyleLbl="node1" presStyleIdx="1" presStyleCnt="2">
        <dgm:presLayoutVars>
          <dgm:bulletEnabled val="1"/>
        </dgm:presLayoutVars>
      </dgm:prSet>
      <dgm:spPr/>
      <dgm:t>
        <a:bodyPr/>
        <a:lstStyle/>
        <a:p>
          <a:pPr rtl="1"/>
          <a:endParaRPr lang="ar-SA"/>
        </a:p>
      </dgm:t>
    </dgm:pt>
  </dgm:ptLst>
  <dgm:cxnLst>
    <dgm:cxn modelId="{CD17BEF8-61A1-42E9-B7DE-7BDEAB2D06D8}" type="presOf" srcId="{421621D5-CE94-4817-A72B-6D157B513D1F}" destId="{6E8F12AC-315E-4DBF-86BD-ABC5AF41DC1D}" srcOrd="0" destOrd="0" presId="urn:microsoft.com/office/officeart/2005/8/layout/vProcess5"/>
    <dgm:cxn modelId="{E8E47FD7-B158-4F9C-9B65-B8F69F31D4F6}" type="presOf" srcId="{421621D5-CE94-4817-A72B-6D157B513D1F}" destId="{C777F657-DBEB-4C58-A6DE-4AE141CC1E4C}" srcOrd="1" destOrd="0" presId="urn:microsoft.com/office/officeart/2005/8/layout/vProcess5"/>
    <dgm:cxn modelId="{D028A7B2-BEC6-4CD6-B1B6-D838663A75A8}" srcId="{796F4308-3415-4BA1-AB1C-2E2B4257992F}" destId="{4E996C2B-5198-4523-A222-5A6CF9453542}" srcOrd="0" destOrd="0" parTransId="{FC36D598-C5A6-4847-8F12-6BC7DBFA3AE3}" sibTransId="{E8532A34-333E-40D7-9695-5DF8B72C40B5}"/>
    <dgm:cxn modelId="{E407F493-F7ED-46BC-9CA1-5C48A4F7DFF7}" type="presOf" srcId="{796F4308-3415-4BA1-AB1C-2E2B4257992F}" destId="{DA5372AB-EC5D-4D84-A4DE-85CE3901F3CE}" srcOrd="0" destOrd="0" presId="urn:microsoft.com/office/officeart/2005/8/layout/vProcess5"/>
    <dgm:cxn modelId="{AD6CAA7C-63FE-451B-A2E4-03202E1706DD}" type="presOf" srcId="{4E996C2B-5198-4523-A222-5A6CF9453542}" destId="{78D25A8B-B242-4D1B-BDC6-C866464E1133}" srcOrd="1" destOrd="0" presId="urn:microsoft.com/office/officeart/2005/8/layout/vProcess5"/>
    <dgm:cxn modelId="{D3AF252A-CAA9-4DAC-85FE-992F2E10B0C7}" type="presOf" srcId="{4E996C2B-5198-4523-A222-5A6CF9453542}" destId="{D8291AFC-6BCB-450E-9C63-4F2037BCBA7B}" srcOrd="0" destOrd="0" presId="urn:microsoft.com/office/officeart/2005/8/layout/vProcess5"/>
    <dgm:cxn modelId="{E2938F2E-7EE6-497F-9978-C2ED165E67E3}" type="presOf" srcId="{E8532A34-333E-40D7-9695-5DF8B72C40B5}" destId="{0E053EA0-B38A-4CFF-83CB-F8D7EC5A6950}" srcOrd="0" destOrd="0" presId="urn:microsoft.com/office/officeart/2005/8/layout/vProcess5"/>
    <dgm:cxn modelId="{1B641C6A-76EC-4E79-A358-06E91B39D8F9}" srcId="{796F4308-3415-4BA1-AB1C-2E2B4257992F}" destId="{421621D5-CE94-4817-A72B-6D157B513D1F}" srcOrd="1" destOrd="0" parTransId="{4F3AE26A-F8BA-4184-A203-B39CC39EBCD6}" sibTransId="{623355EA-74EB-4B41-AC33-9BA82750DB1E}"/>
    <dgm:cxn modelId="{9FFC02B8-82AA-4988-A603-9761261973EF}" type="presParOf" srcId="{DA5372AB-EC5D-4D84-A4DE-85CE3901F3CE}" destId="{494CEB3A-7176-41CD-9AF9-6D5C52EFCD2A}" srcOrd="0" destOrd="0" presId="urn:microsoft.com/office/officeart/2005/8/layout/vProcess5"/>
    <dgm:cxn modelId="{8229F1B1-FF0E-49FC-9A85-2BC7619C6C3F}" type="presParOf" srcId="{DA5372AB-EC5D-4D84-A4DE-85CE3901F3CE}" destId="{D8291AFC-6BCB-450E-9C63-4F2037BCBA7B}" srcOrd="1" destOrd="0" presId="urn:microsoft.com/office/officeart/2005/8/layout/vProcess5"/>
    <dgm:cxn modelId="{21279912-5954-4317-BD01-4908B97508C6}" type="presParOf" srcId="{DA5372AB-EC5D-4D84-A4DE-85CE3901F3CE}" destId="{6E8F12AC-315E-4DBF-86BD-ABC5AF41DC1D}" srcOrd="2" destOrd="0" presId="urn:microsoft.com/office/officeart/2005/8/layout/vProcess5"/>
    <dgm:cxn modelId="{B62C625D-DD56-4C70-AB2A-B71B55495144}" type="presParOf" srcId="{DA5372AB-EC5D-4D84-A4DE-85CE3901F3CE}" destId="{0E053EA0-B38A-4CFF-83CB-F8D7EC5A6950}" srcOrd="3" destOrd="0" presId="urn:microsoft.com/office/officeart/2005/8/layout/vProcess5"/>
    <dgm:cxn modelId="{8564D6C1-1CD5-419D-AB12-E1BE779780D5}" type="presParOf" srcId="{DA5372AB-EC5D-4D84-A4DE-85CE3901F3CE}" destId="{78D25A8B-B242-4D1B-BDC6-C866464E1133}" srcOrd="4" destOrd="0" presId="urn:microsoft.com/office/officeart/2005/8/layout/vProcess5"/>
    <dgm:cxn modelId="{D0319115-9A29-475A-B624-5052301BF1DF}" type="presParOf" srcId="{DA5372AB-EC5D-4D84-A4DE-85CE3901F3CE}" destId="{C777F657-DBEB-4C58-A6DE-4AE141CC1E4C}"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28F63C-1032-4276-83B8-76280E7BEBB2}"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4C873A83-232A-4438-8C56-0F79B9EAFFBA}">
      <dgm:prSet phldrT="[نص]" custT="1"/>
      <dgm:spPr/>
      <dgm:t>
        <a:bodyPr/>
        <a:lstStyle/>
        <a:p>
          <a:pPr rtl="1"/>
          <a:r>
            <a:rPr lang="ar-SA" sz="2400" dirty="0" smtClean="0">
              <a:solidFill>
                <a:srgbClr val="0033CC"/>
              </a:solidFill>
              <a:latin typeface="Segoe UI Semibold" panose="020B0702040204020203" pitchFamily="34" charset="0"/>
              <a:cs typeface="Segoe UI Semibold" panose="020B0702040204020203" pitchFamily="34" charset="0"/>
            </a:rPr>
            <a:t>1-ثقي بالله و توكلي عليه فهو القادر على كل شيء </a:t>
          </a:r>
          <a:r>
            <a:rPr lang="ar-SA" sz="2400" dirty="0" smtClean="0">
              <a:solidFill>
                <a:srgbClr val="0033CC"/>
              </a:solidFill>
              <a:cs typeface="SKR HEAD1" pitchFamily="2" charset="-78"/>
            </a:rPr>
            <a:t>.</a:t>
          </a:r>
          <a:endParaRPr lang="ar-SA" sz="2400" dirty="0"/>
        </a:p>
      </dgm:t>
    </dgm:pt>
    <dgm:pt modelId="{EE0168A6-B691-4C15-B84F-ED4CF40AF038}" type="parTrans" cxnId="{A2FD6D49-52E8-4A01-ABB6-F6F80B43F02F}">
      <dgm:prSet/>
      <dgm:spPr/>
      <dgm:t>
        <a:bodyPr/>
        <a:lstStyle/>
        <a:p>
          <a:pPr rtl="1"/>
          <a:endParaRPr lang="ar-SA"/>
        </a:p>
      </dgm:t>
    </dgm:pt>
    <dgm:pt modelId="{8E6CCF1F-FA18-434F-ACFA-ED6DB5480D45}" type="sibTrans" cxnId="{A2FD6D49-52E8-4A01-ABB6-F6F80B43F02F}">
      <dgm:prSet/>
      <dgm:spPr/>
      <dgm:t>
        <a:bodyPr/>
        <a:lstStyle/>
        <a:p>
          <a:pPr rtl="1"/>
          <a:endParaRPr lang="ar-SA"/>
        </a:p>
      </dgm:t>
    </dgm:pt>
    <dgm:pt modelId="{21F2EC7F-227B-476B-8457-69030A243112}">
      <dgm:prSet phldrT="[نص]" custT="1"/>
      <dgm:spPr/>
      <dgm:t>
        <a:bodyPr/>
        <a:lstStyle/>
        <a:p>
          <a:pPr rtl="1"/>
          <a:r>
            <a:rPr lang="ar-SA" sz="2000" b="1" dirty="0" smtClean="0">
              <a:solidFill>
                <a:srgbClr val="0070C0"/>
              </a:solidFill>
              <a:cs typeface="SKR HEAD1" pitchFamily="2" charset="-78"/>
            </a:rPr>
            <a:t>4-</a:t>
          </a:r>
          <a:endParaRPr lang="ar-SA" sz="2000" b="1" dirty="0">
            <a:solidFill>
              <a:srgbClr val="0070C0"/>
            </a:solidFill>
          </a:endParaRPr>
        </a:p>
      </dgm:t>
    </dgm:pt>
    <dgm:pt modelId="{8A6954BD-1969-429F-A406-F8CD79C28840}" type="parTrans" cxnId="{BA6EB23B-F752-4C9C-B615-B7BB4005CF9B}">
      <dgm:prSet/>
      <dgm:spPr/>
      <dgm:t>
        <a:bodyPr/>
        <a:lstStyle/>
        <a:p>
          <a:pPr rtl="1"/>
          <a:endParaRPr lang="ar-SA"/>
        </a:p>
      </dgm:t>
    </dgm:pt>
    <dgm:pt modelId="{578B4BD1-3648-4C85-A14B-DB00304C5A53}" type="sibTrans" cxnId="{BA6EB23B-F752-4C9C-B615-B7BB4005CF9B}">
      <dgm:prSet/>
      <dgm:spPr/>
      <dgm:t>
        <a:bodyPr/>
        <a:lstStyle/>
        <a:p>
          <a:pPr rtl="1"/>
          <a:endParaRPr lang="ar-SA"/>
        </a:p>
      </dgm:t>
    </dgm:pt>
    <dgm:pt modelId="{706210CC-D99F-40D6-87E7-DDF4E245759E}">
      <dgm:prSet phldrT="[نص]" custT="1"/>
      <dgm:spPr/>
      <dgm:t>
        <a:bodyPr/>
        <a:lstStyle/>
        <a:p>
          <a:pPr algn="r" rtl="1"/>
          <a:r>
            <a:rPr lang="ar-SA" sz="2400" dirty="0" smtClean="0">
              <a:solidFill>
                <a:srgbClr val="0033CC"/>
              </a:solidFill>
              <a:cs typeface="SKR HEAD1" pitchFamily="2" charset="-78"/>
            </a:rPr>
            <a:t>5- </a:t>
          </a:r>
          <a:r>
            <a:rPr lang="ar-SA" sz="2400" b="1" dirty="0" smtClean="0">
              <a:solidFill>
                <a:srgbClr val="0033CC"/>
              </a:solidFill>
              <a:latin typeface="Segoe UI Semibold" panose="020B0702040204020203" pitchFamily="34" charset="0"/>
              <a:cs typeface="Segoe UI Semibold" panose="020B0702040204020203" pitchFamily="34" charset="0"/>
            </a:rPr>
            <a:t>عودي نفسك على القراءة الاستيعابية السريعة ، فهي خطوة تضمن بلوغك أداءً افضل .</a:t>
          </a:r>
          <a:endParaRPr lang="ar-SA" sz="2400" b="1" dirty="0">
            <a:latin typeface="Segoe UI Semibold" panose="020B0702040204020203" pitchFamily="34" charset="0"/>
            <a:cs typeface="Segoe UI Semibold" panose="020B0702040204020203" pitchFamily="34" charset="0"/>
          </a:endParaRPr>
        </a:p>
      </dgm:t>
    </dgm:pt>
    <dgm:pt modelId="{7614637A-54AD-4170-825A-885DEB939225}" type="parTrans" cxnId="{175D71B1-7E64-42D6-A35F-0AD21015FB25}">
      <dgm:prSet/>
      <dgm:spPr/>
      <dgm:t>
        <a:bodyPr/>
        <a:lstStyle/>
        <a:p>
          <a:pPr rtl="1"/>
          <a:endParaRPr lang="ar-SA"/>
        </a:p>
      </dgm:t>
    </dgm:pt>
    <dgm:pt modelId="{8FC2B2EE-F052-4671-846F-2696CFDF4C0B}" type="sibTrans" cxnId="{175D71B1-7E64-42D6-A35F-0AD21015FB25}">
      <dgm:prSet/>
      <dgm:spPr/>
      <dgm:t>
        <a:bodyPr/>
        <a:lstStyle/>
        <a:p>
          <a:pPr rtl="1"/>
          <a:endParaRPr lang="ar-SA"/>
        </a:p>
      </dgm:t>
    </dgm:pt>
    <dgm:pt modelId="{107B07A5-D176-4D5C-B249-E19AA41EC243}">
      <dgm:prSet custT="1"/>
      <dgm:spPr/>
      <dgm:t>
        <a:bodyPr/>
        <a:lstStyle/>
        <a:p>
          <a:pPr algn="r" rtl="1"/>
          <a:r>
            <a:rPr lang="ar-SA" sz="2400" b="1" dirty="0" smtClean="0">
              <a:solidFill>
                <a:srgbClr val="0070C0"/>
              </a:solidFill>
              <a:cs typeface="SKR HEAD1" pitchFamily="2" charset="-78"/>
            </a:rPr>
            <a:t>2- </a:t>
          </a:r>
          <a:r>
            <a:rPr lang="ar-SA" sz="2400" b="1" dirty="0" smtClean="0">
              <a:solidFill>
                <a:schemeClr val="accent6"/>
              </a:solidFill>
              <a:latin typeface="Segoe UI Semibold" panose="020B0702040204020203" pitchFamily="34" charset="0"/>
              <a:cs typeface="Segoe UI Semibold" panose="020B0702040204020203" pitchFamily="34" charset="0"/>
            </a:rPr>
            <a:t>الدافع الذاتي هو الحافز الأقوى للتعليم و التدريب ، فعزز ي  دافعك الذاتي</a:t>
          </a:r>
          <a:r>
            <a:rPr lang="ar-SA" sz="2400" b="0" dirty="0" smtClean="0">
              <a:solidFill>
                <a:schemeClr val="accent2"/>
              </a:solidFill>
              <a:cs typeface="SKR HEAD1" pitchFamily="2" charset="-78"/>
            </a:rPr>
            <a:t>.</a:t>
          </a:r>
          <a:endParaRPr lang="ar-SA" sz="2400" b="0" dirty="0">
            <a:solidFill>
              <a:schemeClr val="accent2"/>
            </a:solidFill>
          </a:endParaRPr>
        </a:p>
      </dgm:t>
    </dgm:pt>
    <dgm:pt modelId="{9D5EAE6E-CC2B-45F5-BEEC-28DC66EC2341}" type="parTrans" cxnId="{0B568C80-D401-4881-B687-E19E21F07E8B}">
      <dgm:prSet/>
      <dgm:spPr/>
      <dgm:t>
        <a:bodyPr/>
        <a:lstStyle/>
        <a:p>
          <a:pPr rtl="1"/>
          <a:endParaRPr lang="ar-SA"/>
        </a:p>
      </dgm:t>
    </dgm:pt>
    <dgm:pt modelId="{487DC835-EFEF-4300-931D-A3A56C1FD09E}" type="sibTrans" cxnId="{0B568C80-D401-4881-B687-E19E21F07E8B}">
      <dgm:prSet/>
      <dgm:spPr/>
      <dgm:t>
        <a:bodyPr/>
        <a:lstStyle/>
        <a:p>
          <a:pPr rtl="1"/>
          <a:endParaRPr lang="ar-SA"/>
        </a:p>
      </dgm:t>
    </dgm:pt>
    <dgm:pt modelId="{DCF40655-75F9-4ACA-856F-AFD58D304A7E}">
      <dgm:prSet custT="1"/>
      <dgm:spPr/>
      <dgm:t>
        <a:bodyPr/>
        <a:lstStyle/>
        <a:p>
          <a:pPr rtl="1"/>
          <a:r>
            <a:rPr lang="ar-SA" sz="2000" dirty="0" smtClean="0">
              <a:solidFill>
                <a:srgbClr val="0033CC"/>
              </a:solidFill>
              <a:cs typeface="SKR HEAD1" pitchFamily="2" charset="-78"/>
            </a:rPr>
            <a:t>3- </a:t>
          </a:r>
          <a:r>
            <a:rPr lang="ar-SA" sz="2000" dirty="0" smtClean="0">
              <a:solidFill>
                <a:srgbClr val="0033CC"/>
              </a:solidFill>
              <a:latin typeface="Segoe UI Semibold" panose="020B0702040204020203" pitchFamily="34" charset="0"/>
              <a:cs typeface="Segoe UI Semibold" panose="020B0702040204020203" pitchFamily="34" charset="0"/>
            </a:rPr>
            <a:t>الاختبارات التجريبية عينة ممثلة للاختبار الذي ستتقدمين له ، فاحرصي على أن تتصوري نفسك في الاختبار الفعلي ، </a:t>
          </a:r>
          <a:endParaRPr lang="ar-SA" sz="2000" dirty="0">
            <a:latin typeface="Segoe UI Semibold" panose="020B0702040204020203" pitchFamily="34" charset="0"/>
            <a:cs typeface="Segoe UI Semibold" panose="020B0702040204020203" pitchFamily="34" charset="0"/>
          </a:endParaRPr>
        </a:p>
      </dgm:t>
    </dgm:pt>
    <dgm:pt modelId="{FB31FA4B-3DE7-4661-A37A-A2F299C38458}" type="parTrans" cxnId="{205B1646-E6CB-467D-93D7-DCEC2C5D05DC}">
      <dgm:prSet/>
      <dgm:spPr/>
      <dgm:t>
        <a:bodyPr/>
        <a:lstStyle/>
        <a:p>
          <a:pPr rtl="1"/>
          <a:endParaRPr lang="ar-SA"/>
        </a:p>
      </dgm:t>
    </dgm:pt>
    <dgm:pt modelId="{5403DFE9-3D21-4AE9-967D-60A443EB67F0}" type="sibTrans" cxnId="{205B1646-E6CB-467D-93D7-DCEC2C5D05DC}">
      <dgm:prSet/>
      <dgm:spPr/>
      <dgm:t>
        <a:bodyPr/>
        <a:lstStyle/>
        <a:p>
          <a:pPr rtl="1"/>
          <a:endParaRPr lang="ar-SA"/>
        </a:p>
      </dgm:t>
    </dgm:pt>
    <dgm:pt modelId="{A8D2BF84-D226-4C53-B3D8-77CA8DD956A1}">
      <dgm:prSet custT="1"/>
      <dgm:spPr/>
      <dgm:t>
        <a:bodyPr/>
        <a:lstStyle/>
        <a:p>
          <a:pPr rtl="1"/>
          <a:r>
            <a:rPr lang="ar-SA" sz="2000" b="1" dirty="0" smtClean="0">
              <a:solidFill>
                <a:schemeClr val="accent2"/>
              </a:solidFill>
              <a:latin typeface="Segoe UI Semibold" panose="020B0702040204020203" pitchFamily="34" charset="0"/>
              <a:cs typeface="Segoe UI Semibold" panose="020B0702040204020203" pitchFamily="34" charset="0"/>
            </a:rPr>
            <a:t>واضبطي كل ما يتعلق به : هيئة جلوسك ، وضبط الوقت وقراءة الأسئلة ، وطريقة تعبئة ورقة الإجابة .</a:t>
          </a:r>
        </a:p>
      </dgm:t>
    </dgm:pt>
    <dgm:pt modelId="{55CFB9A4-6D84-4CAE-AEFD-C45B307B128D}" type="parTrans" cxnId="{DAA963F1-6F9F-45B6-B99E-917E79DE6285}">
      <dgm:prSet/>
      <dgm:spPr/>
      <dgm:t>
        <a:bodyPr/>
        <a:lstStyle/>
        <a:p>
          <a:pPr rtl="1"/>
          <a:endParaRPr lang="ar-SA"/>
        </a:p>
      </dgm:t>
    </dgm:pt>
    <dgm:pt modelId="{A910F4FF-BD5A-4FD1-B510-2F0280C2BD17}" type="sibTrans" cxnId="{DAA963F1-6F9F-45B6-B99E-917E79DE6285}">
      <dgm:prSet/>
      <dgm:spPr/>
      <dgm:t>
        <a:bodyPr/>
        <a:lstStyle/>
        <a:p>
          <a:pPr rtl="1"/>
          <a:endParaRPr lang="ar-SA"/>
        </a:p>
      </dgm:t>
    </dgm:pt>
    <dgm:pt modelId="{EBF6936C-01E8-4660-AA64-5DEB13892D44}">
      <dgm:prSet custT="1"/>
      <dgm:spPr/>
      <dgm:t>
        <a:bodyPr/>
        <a:lstStyle/>
        <a:p>
          <a:pPr rtl="1"/>
          <a:endParaRPr lang="ar-SA" sz="2000" b="1" dirty="0" smtClean="0">
            <a:solidFill>
              <a:srgbClr val="0070C0"/>
            </a:solidFill>
            <a:cs typeface="SKR HEAD1" pitchFamily="2" charset="-78"/>
          </a:endParaRPr>
        </a:p>
      </dgm:t>
    </dgm:pt>
    <dgm:pt modelId="{0E37FD4A-AF4A-4348-B5A9-FA38F4B5A475}" type="parTrans" cxnId="{CC2B87CA-EA3F-4EFC-B193-939E448C35DB}">
      <dgm:prSet/>
      <dgm:spPr/>
      <dgm:t>
        <a:bodyPr/>
        <a:lstStyle/>
        <a:p>
          <a:pPr rtl="1"/>
          <a:endParaRPr lang="ar-SA"/>
        </a:p>
      </dgm:t>
    </dgm:pt>
    <dgm:pt modelId="{B2DE30B3-C187-4311-A05E-FF25884FC61D}" type="sibTrans" cxnId="{CC2B87CA-EA3F-4EFC-B193-939E448C35DB}">
      <dgm:prSet/>
      <dgm:spPr/>
      <dgm:t>
        <a:bodyPr/>
        <a:lstStyle/>
        <a:p>
          <a:pPr rtl="1"/>
          <a:endParaRPr lang="ar-SA"/>
        </a:p>
      </dgm:t>
    </dgm:pt>
    <dgm:pt modelId="{2DA9A9BE-DEB6-42F1-A07B-1D7E649AA871}" type="pres">
      <dgm:prSet presAssocID="{A128F63C-1032-4276-83B8-76280E7BEBB2}" presName="linear" presStyleCnt="0">
        <dgm:presLayoutVars>
          <dgm:dir/>
          <dgm:animLvl val="lvl"/>
          <dgm:resizeHandles val="exact"/>
        </dgm:presLayoutVars>
      </dgm:prSet>
      <dgm:spPr/>
      <dgm:t>
        <a:bodyPr/>
        <a:lstStyle/>
        <a:p>
          <a:pPr rtl="1"/>
          <a:endParaRPr lang="ar-SA"/>
        </a:p>
      </dgm:t>
    </dgm:pt>
    <dgm:pt modelId="{49338E03-ACEC-4A3A-B533-4DBB5E44139E}" type="pres">
      <dgm:prSet presAssocID="{4C873A83-232A-4438-8C56-0F79B9EAFFBA}" presName="parentLin" presStyleCnt="0"/>
      <dgm:spPr/>
    </dgm:pt>
    <dgm:pt modelId="{C3FEFCF0-BE10-4C52-8ECF-1E0C879898CE}" type="pres">
      <dgm:prSet presAssocID="{4C873A83-232A-4438-8C56-0F79B9EAFFBA}" presName="parentLeftMargin" presStyleLbl="node1" presStyleIdx="0" presStyleCnt="7"/>
      <dgm:spPr/>
      <dgm:t>
        <a:bodyPr/>
        <a:lstStyle/>
        <a:p>
          <a:pPr rtl="1"/>
          <a:endParaRPr lang="ar-SA"/>
        </a:p>
      </dgm:t>
    </dgm:pt>
    <dgm:pt modelId="{51663A53-8061-423C-920B-170DDCB85AD4}" type="pres">
      <dgm:prSet presAssocID="{4C873A83-232A-4438-8C56-0F79B9EAFFBA}" presName="parentText" presStyleLbl="node1" presStyleIdx="0" presStyleCnt="7" custScaleX="142995" custScaleY="391592" custLinFactY="-54332" custLinFactNeighborX="4789" custLinFactNeighborY="-100000">
        <dgm:presLayoutVars>
          <dgm:chMax val="0"/>
          <dgm:bulletEnabled val="1"/>
        </dgm:presLayoutVars>
      </dgm:prSet>
      <dgm:spPr/>
      <dgm:t>
        <a:bodyPr/>
        <a:lstStyle/>
        <a:p>
          <a:pPr rtl="1"/>
          <a:endParaRPr lang="ar-SA"/>
        </a:p>
      </dgm:t>
    </dgm:pt>
    <dgm:pt modelId="{DCE04AE8-DF76-4605-A12A-3A2CB91EAF74}" type="pres">
      <dgm:prSet presAssocID="{4C873A83-232A-4438-8C56-0F79B9EAFFBA}" presName="negativeSpace" presStyleCnt="0"/>
      <dgm:spPr/>
    </dgm:pt>
    <dgm:pt modelId="{9D4A4B0B-41A4-4035-B0C4-ED05EABFD1F9}" type="pres">
      <dgm:prSet presAssocID="{4C873A83-232A-4438-8C56-0F79B9EAFFBA}" presName="childText" presStyleLbl="conFgAcc1" presStyleIdx="0" presStyleCnt="7">
        <dgm:presLayoutVars>
          <dgm:bulletEnabled val="1"/>
        </dgm:presLayoutVars>
      </dgm:prSet>
      <dgm:spPr/>
    </dgm:pt>
    <dgm:pt modelId="{FB1417F3-09B6-4CD1-B4A3-ACE52C35CC42}" type="pres">
      <dgm:prSet presAssocID="{8E6CCF1F-FA18-434F-ACFA-ED6DB5480D45}" presName="spaceBetweenRectangles" presStyleCnt="0"/>
      <dgm:spPr/>
    </dgm:pt>
    <dgm:pt modelId="{FDA16D59-261C-4F0B-B765-2FEEF484B780}" type="pres">
      <dgm:prSet presAssocID="{107B07A5-D176-4D5C-B249-E19AA41EC243}" presName="parentLin" presStyleCnt="0"/>
      <dgm:spPr/>
    </dgm:pt>
    <dgm:pt modelId="{91357E83-6AEA-4CE6-AB2B-7A0D87988338}" type="pres">
      <dgm:prSet presAssocID="{107B07A5-D176-4D5C-B249-E19AA41EC243}" presName="parentLeftMargin" presStyleLbl="node1" presStyleIdx="0" presStyleCnt="7"/>
      <dgm:spPr/>
      <dgm:t>
        <a:bodyPr/>
        <a:lstStyle/>
        <a:p>
          <a:pPr rtl="1"/>
          <a:endParaRPr lang="ar-SA"/>
        </a:p>
      </dgm:t>
    </dgm:pt>
    <dgm:pt modelId="{E77B3990-C4BD-41D3-A43D-D21DBC53AAE4}" type="pres">
      <dgm:prSet presAssocID="{107B07A5-D176-4D5C-B249-E19AA41EC243}" presName="parentText" presStyleLbl="node1" presStyleIdx="1" presStyleCnt="7" custScaleX="131560" custScaleY="391592" custLinFactY="-11723" custLinFactNeighborX="-23221" custLinFactNeighborY="-100000">
        <dgm:presLayoutVars>
          <dgm:chMax val="0"/>
          <dgm:bulletEnabled val="1"/>
        </dgm:presLayoutVars>
      </dgm:prSet>
      <dgm:spPr/>
      <dgm:t>
        <a:bodyPr/>
        <a:lstStyle/>
        <a:p>
          <a:pPr rtl="1"/>
          <a:endParaRPr lang="ar-SA"/>
        </a:p>
      </dgm:t>
    </dgm:pt>
    <dgm:pt modelId="{57FEA138-9A5E-4863-AA3D-3564D2BF57B8}" type="pres">
      <dgm:prSet presAssocID="{107B07A5-D176-4D5C-B249-E19AA41EC243}" presName="negativeSpace" presStyleCnt="0"/>
      <dgm:spPr/>
    </dgm:pt>
    <dgm:pt modelId="{F6745F81-638F-486E-80AA-F3F827B5BE12}" type="pres">
      <dgm:prSet presAssocID="{107B07A5-D176-4D5C-B249-E19AA41EC243}" presName="childText" presStyleLbl="conFgAcc1" presStyleIdx="1" presStyleCnt="7">
        <dgm:presLayoutVars>
          <dgm:bulletEnabled val="1"/>
        </dgm:presLayoutVars>
      </dgm:prSet>
      <dgm:spPr/>
    </dgm:pt>
    <dgm:pt modelId="{B1A8C733-1758-499C-8AED-5059A7BFAA7C}" type="pres">
      <dgm:prSet presAssocID="{487DC835-EFEF-4300-931D-A3A56C1FD09E}" presName="spaceBetweenRectangles" presStyleCnt="0"/>
      <dgm:spPr/>
    </dgm:pt>
    <dgm:pt modelId="{35DC3D73-5135-48E4-B676-83830F084C6A}" type="pres">
      <dgm:prSet presAssocID="{DCF40655-75F9-4ACA-856F-AFD58D304A7E}" presName="parentLin" presStyleCnt="0"/>
      <dgm:spPr/>
    </dgm:pt>
    <dgm:pt modelId="{FAC3D4EC-3E50-40B6-ABDF-0A65F42D454C}" type="pres">
      <dgm:prSet presAssocID="{DCF40655-75F9-4ACA-856F-AFD58D304A7E}" presName="parentLeftMargin" presStyleLbl="node1" presStyleIdx="1" presStyleCnt="7"/>
      <dgm:spPr/>
      <dgm:t>
        <a:bodyPr/>
        <a:lstStyle/>
        <a:p>
          <a:pPr rtl="1"/>
          <a:endParaRPr lang="ar-SA"/>
        </a:p>
      </dgm:t>
    </dgm:pt>
    <dgm:pt modelId="{F1EE7D2C-EF31-45D8-9CD6-2D8105897445}" type="pres">
      <dgm:prSet presAssocID="{DCF40655-75F9-4ACA-856F-AFD58D304A7E}" presName="parentText" presStyleLbl="node1" presStyleIdx="2" presStyleCnt="7" custScaleX="131560" custScaleY="391592" custLinFactNeighborX="53074" custLinFactNeighborY="-69115">
        <dgm:presLayoutVars>
          <dgm:chMax val="0"/>
          <dgm:bulletEnabled val="1"/>
        </dgm:presLayoutVars>
      </dgm:prSet>
      <dgm:spPr/>
      <dgm:t>
        <a:bodyPr/>
        <a:lstStyle/>
        <a:p>
          <a:pPr rtl="1"/>
          <a:endParaRPr lang="ar-SA"/>
        </a:p>
      </dgm:t>
    </dgm:pt>
    <dgm:pt modelId="{0FF56908-CC62-4B85-B000-2258A2CCD017}" type="pres">
      <dgm:prSet presAssocID="{DCF40655-75F9-4ACA-856F-AFD58D304A7E}" presName="negativeSpace" presStyleCnt="0"/>
      <dgm:spPr/>
    </dgm:pt>
    <dgm:pt modelId="{647AFA48-68CF-440D-AFF5-9E36502F5102}" type="pres">
      <dgm:prSet presAssocID="{DCF40655-75F9-4ACA-856F-AFD58D304A7E}" presName="childText" presStyleLbl="conFgAcc1" presStyleIdx="2" presStyleCnt="7">
        <dgm:presLayoutVars>
          <dgm:bulletEnabled val="1"/>
        </dgm:presLayoutVars>
      </dgm:prSet>
      <dgm:spPr/>
    </dgm:pt>
    <dgm:pt modelId="{76B0F98A-6B38-4D13-9BCE-2A47776A13D4}" type="pres">
      <dgm:prSet presAssocID="{5403DFE9-3D21-4AE9-967D-60A443EB67F0}" presName="spaceBetweenRectangles" presStyleCnt="0"/>
      <dgm:spPr/>
    </dgm:pt>
    <dgm:pt modelId="{ECC5AA63-B1B7-442C-9ACC-6B45B828B3C4}" type="pres">
      <dgm:prSet presAssocID="{21F2EC7F-227B-476B-8457-69030A243112}" presName="parentLin" presStyleCnt="0"/>
      <dgm:spPr/>
    </dgm:pt>
    <dgm:pt modelId="{5205B398-3A71-404D-A88D-A7651842C720}" type="pres">
      <dgm:prSet presAssocID="{21F2EC7F-227B-476B-8457-69030A243112}" presName="parentLeftMargin" presStyleLbl="node1" presStyleIdx="2" presStyleCnt="7"/>
      <dgm:spPr/>
      <dgm:t>
        <a:bodyPr/>
        <a:lstStyle/>
        <a:p>
          <a:pPr rtl="1"/>
          <a:endParaRPr lang="ar-SA"/>
        </a:p>
      </dgm:t>
    </dgm:pt>
    <dgm:pt modelId="{F22F0AE4-CD2E-4732-9FDF-528D1419E63B}" type="pres">
      <dgm:prSet presAssocID="{21F2EC7F-227B-476B-8457-69030A243112}" presName="parentText" presStyleLbl="node1" presStyleIdx="3" presStyleCnt="7" custScaleX="131560" custScaleY="391592">
        <dgm:presLayoutVars>
          <dgm:chMax val="0"/>
          <dgm:bulletEnabled val="1"/>
        </dgm:presLayoutVars>
      </dgm:prSet>
      <dgm:spPr/>
      <dgm:t>
        <a:bodyPr/>
        <a:lstStyle/>
        <a:p>
          <a:pPr rtl="1"/>
          <a:endParaRPr lang="ar-SA"/>
        </a:p>
      </dgm:t>
    </dgm:pt>
    <dgm:pt modelId="{9B6761C3-EA20-4BBD-951F-E5D217D3A4A6}" type="pres">
      <dgm:prSet presAssocID="{21F2EC7F-227B-476B-8457-69030A243112}" presName="negativeSpace" presStyleCnt="0"/>
      <dgm:spPr/>
    </dgm:pt>
    <dgm:pt modelId="{9525064A-87A0-4801-BF89-88ABE20B14DB}" type="pres">
      <dgm:prSet presAssocID="{21F2EC7F-227B-476B-8457-69030A243112}" presName="childText" presStyleLbl="conFgAcc1" presStyleIdx="3" presStyleCnt="7">
        <dgm:presLayoutVars>
          <dgm:bulletEnabled val="1"/>
        </dgm:presLayoutVars>
      </dgm:prSet>
      <dgm:spPr/>
    </dgm:pt>
    <dgm:pt modelId="{BA184F6D-A095-46F3-AFB3-900CB899E31A}" type="pres">
      <dgm:prSet presAssocID="{578B4BD1-3648-4C85-A14B-DB00304C5A53}" presName="spaceBetweenRectangles" presStyleCnt="0"/>
      <dgm:spPr/>
    </dgm:pt>
    <dgm:pt modelId="{3F86677A-FA6F-477D-A5E1-060ADEDC6E58}" type="pres">
      <dgm:prSet presAssocID="{A8D2BF84-D226-4C53-B3D8-77CA8DD956A1}" presName="parentLin" presStyleCnt="0"/>
      <dgm:spPr/>
    </dgm:pt>
    <dgm:pt modelId="{2BFF383B-AE98-4A4D-A359-79225B6070D7}" type="pres">
      <dgm:prSet presAssocID="{A8D2BF84-D226-4C53-B3D8-77CA8DD956A1}" presName="parentLeftMargin" presStyleLbl="node1" presStyleIdx="3" presStyleCnt="7"/>
      <dgm:spPr/>
      <dgm:t>
        <a:bodyPr/>
        <a:lstStyle/>
        <a:p>
          <a:pPr rtl="1"/>
          <a:endParaRPr lang="ar-SA"/>
        </a:p>
      </dgm:t>
    </dgm:pt>
    <dgm:pt modelId="{BCF44C0E-01D9-4E2C-8D76-440266E80AB8}" type="pres">
      <dgm:prSet presAssocID="{A8D2BF84-D226-4C53-B3D8-77CA8DD956A1}" presName="parentText" presStyleLbl="node1" presStyleIdx="4" presStyleCnt="7" custScaleX="122751" custScaleY="425241" custLinFactX="5668" custLinFactY="-200000" custLinFactNeighborX="100000" custLinFactNeighborY="-205851">
        <dgm:presLayoutVars>
          <dgm:chMax val="0"/>
          <dgm:bulletEnabled val="1"/>
        </dgm:presLayoutVars>
      </dgm:prSet>
      <dgm:spPr/>
      <dgm:t>
        <a:bodyPr/>
        <a:lstStyle/>
        <a:p>
          <a:pPr rtl="1"/>
          <a:endParaRPr lang="ar-SA"/>
        </a:p>
      </dgm:t>
    </dgm:pt>
    <dgm:pt modelId="{B5B4409B-96F3-4081-B09D-27F0982E7A2D}" type="pres">
      <dgm:prSet presAssocID="{A8D2BF84-D226-4C53-B3D8-77CA8DD956A1}" presName="negativeSpace" presStyleCnt="0"/>
      <dgm:spPr/>
    </dgm:pt>
    <dgm:pt modelId="{41B3905F-ABC4-4694-BA8C-AD41E5A86EDA}" type="pres">
      <dgm:prSet presAssocID="{A8D2BF84-D226-4C53-B3D8-77CA8DD956A1}" presName="childText" presStyleLbl="conFgAcc1" presStyleIdx="4" presStyleCnt="7">
        <dgm:presLayoutVars>
          <dgm:bulletEnabled val="1"/>
        </dgm:presLayoutVars>
      </dgm:prSet>
      <dgm:spPr/>
    </dgm:pt>
    <dgm:pt modelId="{AE6C95E3-26E0-422E-9424-734383F80C19}" type="pres">
      <dgm:prSet presAssocID="{A910F4FF-BD5A-4FD1-B510-2F0280C2BD17}" presName="spaceBetweenRectangles" presStyleCnt="0"/>
      <dgm:spPr/>
    </dgm:pt>
    <dgm:pt modelId="{68FA3E86-72A8-4603-96EE-3F04A3138819}" type="pres">
      <dgm:prSet presAssocID="{EBF6936C-01E8-4660-AA64-5DEB13892D44}" presName="parentLin" presStyleCnt="0"/>
      <dgm:spPr/>
    </dgm:pt>
    <dgm:pt modelId="{00B9E57B-0F2A-4FF5-8529-237EE61A2506}" type="pres">
      <dgm:prSet presAssocID="{EBF6936C-01E8-4660-AA64-5DEB13892D44}" presName="parentLeftMargin" presStyleLbl="node1" presStyleIdx="4" presStyleCnt="7"/>
      <dgm:spPr/>
      <dgm:t>
        <a:bodyPr/>
        <a:lstStyle/>
        <a:p>
          <a:pPr rtl="1"/>
          <a:endParaRPr lang="ar-SA"/>
        </a:p>
      </dgm:t>
    </dgm:pt>
    <dgm:pt modelId="{E2ECCA21-3791-4CAE-B476-E659DA2AF1FC}" type="pres">
      <dgm:prSet presAssocID="{EBF6936C-01E8-4660-AA64-5DEB13892D44}" presName="parentText" presStyleLbl="node1" presStyleIdx="5" presStyleCnt="7" custLinFactX="12768" custLinFactY="-100000" custLinFactNeighborX="100000" custLinFactNeighborY="-143232">
        <dgm:presLayoutVars>
          <dgm:chMax val="0"/>
          <dgm:bulletEnabled val="1"/>
        </dgm:presLayoutVars>
      </dgm:prSet>
      <dgm:spPr/>
      <dgm:t>
        <a:bodyPr/>
        <a:lstStyle/>
        <a:p>
          <a:pPr rtl="1"/>
          <a:endParaRPr lang="ar-SA"/>
        </a:p>
      </dgm:t>
    </dgm:pt>
    <dgm:pt modelId="{AF9787BD-08F3-4EA2-9F0E-25E5FBDBA38D}" type="pres">
      <dgm:prSet presAssocID="{EBF6936C-01E8-4660-AA64-5DEB13892D44}" presName="negativeSpace" presStyleCnt="0"/>
      <dgm:spPr/>
    </dgm:pt>
    <dgm:pt modelId="{9921EC0A-2AF2-4A26-9D8C-9EC58CAE02B3}" type="pres">
      <dgm:prSet presAssocID="{EBF6936C-01E8-4660-AA64-5DEB13892D44}" presName="childText" presStyleLbl="conFgAcc1" presStyleIdx="5" presStyleCnt="7">
        <dgm:presLayoutVars>
          <dgm:bulletEnabled val="1"/>
        </dgm:presLayoutVars>
      </dgm:prSet>
      <dgm:spPr/>
    </dgm:pt>
    <dgm:pt modelId="{D42D2295-73BC-4A6E-826D-AA80715CBB30}" type="pres">
      <dgm:prSet presAssocID="{B2DE30B3-C187-4311-A05E-FF25884FC61D}" presName="spaceBetweenRectangles" presStyleCnt="0"/>
      <dgm:spPr/>
    </dgm:pt>
    <dgm:pt modelId="{7356E87B-4659-4F46-BB48-09929ECB599F}" type="pres">
      <dgm:prSet presAssocID="{706210CC-D99F-40D6-87E7-DDF4E245759E}" presName="parentLin" presStyleCnt="0"/>
      <dgm:spPr/>
    </dgm:pt>
    <dgm:pt modelId="{55F1FC76-5014-4EC5-A13C-F39E575FE941}" type="pres">
      <dgm:prSet presAssocID="{706210CC-D99F-40D6-87E7-DDF4E245759E}" presName="parentLeftMargin" presStyleLbl="node1" presStyleIdx="5" presStyleCnt="7"/>
      <dgm:spPr/>
      <dgm:t>
        <a:bodyPr/>
        <a:lstStyle/>
        <a:p>
          <a:pPr rtl="1"/>
          <a:endParaRPr lang="ar-SA"/>
        </a:p>
      </dgm:t>
    </dgm:pt>
    <dgm:pt modelId="{17F50DE8-11F6-450F-95E3-7F126070F6ED}" type="pres">
      <dgm:prSet presAssocID="{706210CC-D99F-40D6-87E7-DDF4E245759E}" presName="parentText" presStyleLbl="node1" presStyleIdx="6" presStyleCnt="7" custScaleX="131560" custScaleY="391592" custLinFactY="-106621" custLinFactNeighborX="51087" custLinFactNeighborY="-200000">
        <dgm:presLayoutVars>
          <dgm:chMax val="0"/>
          <dgm:bulletEnabled val="1"/>
        </dgm:presLayoutVars>
      </dgm:prSet>
      <dgm:spPr/>
      <dgm:t>
        <a:bodyPr/>
        <a:lstStyle/>
        <a:p>
          <a:pPr rtl="1"/>
          <a:endParaRPr lang="ar-SA"/>
        </a:p>
      </dgm:t>
    </dgm:pt>
    <dgm:pt modelId="{4A7317F9-A919-46E0-9417-C90F241AA3A9}" type="pres">
      <dgm:prSet presAssocID="{706210CC-D99F-40D6-87E7-DDF4E245759E}" presName="negativeSpace" presStyleCnt="0"/>
      <dgm:spPr/>
    </dgm:pt>
    <dgm:pt modelId="{4A79FB6F-3945-4CE8-A72C-83438610650D}" type="pres">
      <dgm:prSet presAssocID="{706210CC-D99F-40D6-87E7-DDF4E245759E}" presName="childText" presStyleLbl="conFgAcc1" presStyleIdx="6" presStyleCnt="7">
        <dgm:presLayoutVars>
          <dgm:bulletEnabled val="1"/>
        </dgm:presLayoutVars>
      </dgm:prSet>
      <dgm:spPr/>
    </dgm:pt>
  </dgm:ptLst>
  <dgm:cxnLst>
    <dgm:cxn modelId="{F668580F-57F2-4C11-A10C-0E0CBCBAFDF6}" type="presOf" srcId="{A128F63C-1032-4276-83B8-76280E7BEBB2}" destId="{2DA9A9BE-DEB6-42F1-A07B-1D7E649AA871}" srcOrd="0" destOrd="0" presId="urn:microsoft.com/office/officeart/2005/8/layout/list1"/>
    <dgm:cxn modelId="{36005B91-9C6F-42B1-8F3B-216C540A5F9D}" type="presOf" srcId="{EBF6936C-01E8-4660-AA64-5DEB13892D44}" destId="{00B9E57B-0F2A-4FF5-8529-237EE61A2506}" srcOrd="0" destOrd="0" presId="urn:microsoft.com/office/officeart/2005/8/layout/list1"/>
    <dgm:cxn modelId="{7D5F4FAD-F2D3-4C4F-BF60-162890014F7D}" type="presOf" srcId="{4C873A83-232A-4438-8C56-0F79B9EAFFBA}" destId="{51663A53-8061-423C-920B-170DDCB85AD4}" srcOrd="1" destOrd="0" presId="urn:microsoft.com/office/officeart/2005/8/layout/list1"/>
    <dgm:cxn modelId="{7D824DD9-52C1-4536-81D0-4AFAD65ADFB5}" type="presOf" srcId="{21F2EC7F-227B-476B-8457-69030A243112}" destId="{F22F0AE4-CD2E-4732-9FDF-528D1419E63B}" srcOrd="1" destOrd="0" presId="urn:microsoft.com/office/officeart/2005/8/layout/list1"/>
    <dgm:cxn modelId="{2D0CB317-984F-44F4-AA58-3064D6BEACE2}" type="presOf" srcId="{107B07A5-D176-4D5C-B249-E19AA41EC243}" destId="{91357E83-6AEA-4CE6-AB2B-7A0D87988338}" srcOrd="0" destOrd="0" presId="urn:microsoft.com/office/officeart/2005/8/layout/list1"/>
    <dgm:cxn modelId="{BA6EB23B-F752-4C9C-B615-B7BB4005CF9B}" srcId="{A128F63C-1032-4276-83B8-76280E7BEBB2}" destId="{21F2EC7F-227B-476B-8457-69030A243112}" srcOrd="3" destOrd="0" parTransId="{8A6954BD-1969-429F-A406-F8CD79C28840}" sibTransId="{578B4BD1-3648-4C85-A14B-DB00304C5A53}"/>
    <dgm:cxn modelId="{59A028B8-C3C7-483B-8D49-23F540E83752}" type="presOf" srcId="{21F2EC7F-227B-476B-8457-69030A243112}" destId="{5205B398-3A71-404D-A88D-A7651842C720}" srcOrd="0" destOrd="0" presId="urn:microsoft.com/office/officeart/2005/8/layout/list1"/>
    <dgm:cxn modelId="{175D71B1-7E64-42D6-A35F-0AD21015FB25}" srcId="{A128F63C-1032-4276-83B8-76280E7BEBB2}" destId="{706210CC-D99F-40D6-87E7-DDF4E245759E}" srcOrd="6" destOrd="0" parTransId="{7614637A-54AD-4170-825A-885DEB939225}" sibTransId="{8FC2B2EE-F052-4671-846F-2696CFDF4C0B}"/>
    <dgm:cxn modelId="{0B568C80-D401-4881-B687-E19E21F07E8B}" srcId="{A128F63C-1032-4276-83B8-76280E7BEBB2}" destId="{107B07A5-D176-4D5C-B249-E19AA41EC243}" srcOrd="1" destOrd="0" parTransId="{9D5EAE6E-CC2B-45F5-BEEC-28DC66EC2341}" sibTransId="{487DC835-EFEF-4300-931D-A3A56C1FD09E}"/>
    <dgm:cxn modelId="{205B1646-E6CB-467D-93D7-DCEC2C5D05DC}" srcId="{A128F63C-1032-4276-83B8-76280E7BEBB2}" destId="{DCF40655-75F9-4ACA-856F-AFD58D304A7E}" srcOrd="2" destOrd="0" parTransId="{FB31FA4B-3DE7-4661-A37A-A2F299C38458}" sibTransId="{5403DFE9-3D21-4AE9-967D-60A443EB67F0}"/>
    <dgm:cxn modelId="{CC2B87CA-EA3F-4EFC-B193-939E448C35DB}" srcId="{A128F63C-1032-4276-83B8-76280E7BEBB2}" destId="{EBF6936C-01E8-4660-AA64-5DEB13892D44}" srcOrd="5" destOrd="0" parTransId="{0E37FD4A-AF4A-4348-B5A9-FA38F4B5A475}" sibTransId="{B2DE30B3-C187-4311-A05E-FF25884FC61D}"/>
    <dgm:cxn modelId="{4E7A757F-B304-4CBF-B675-41462A74BF3D}" type="presOf" srcId="{706210CC-D99F-40D6-87E7-DDF4E245759E}" destId="{17F50DE8-11F6-450F-95E3-7F126070F6ED}" srcOrd="1" destOrd="0" presId="urn:microsoft.com/office/officeart/2005/8/layout/list1"/>
    <dgm:cxn modelId="{83400DA2-FED9-4B67-960F-07A7A2CA52A2}" type="presOf" srcId="{706210CC-D99F-40D6-87E7-DDF4E245759E}" destId="{55F1FC76-5014-4EC5-A13C-F39E575FE941}" srcOrd="0" destOrd="0" presId="urn:microsoft.com/office/officeart/2005/8/layout/list1"/>
    <dgm:cxn modelId="{DAA963F1-6F9F-45B6-B99E-917E79DE6285}" srcId="{A128F63C-1032-4276-83B8-76280E7BEBB2}" destId="{A8D2BF84-D226-4C53-B3D8-77CA8DD956A1}" srcOrd="4" destOrd="0" parTransId="{55CFB9A4-6D84-4CAE-AEFD-C45B307B128D}" sibTransId="{A910F4FF-BD5A-4FD1-B510-2F0280C2BD17}"/>
    <dgm:cxn modelId="{A2FD6D49-52E8-4A01-ABB6-F6F80B43F02F}" srcId="{A128F63C-1032-4276-83B8-76280E7BEBB2}" destId="{4C873A83-232A-4438-8C56-0F79B9EAFFBA}" srcOrd="0" destOrd="0" parTransId="{EE0168A6-B691-4C15-B84F-ED4CF40AF038}" sibTransId="{8E6CCF1F-FA18-434F-ACFA-ED6DB5480D45}"/>
    <dgm:cxn modelId="{77B8919B-3451-4721-B22C-4A7873B7E054}" type="presOf" srcId="{A8D2BF84-D226-4C53-B3D8-77CA8DD956A1}" destId="{2BFF383B-AE98-4A4D-A359-79225B6070D7}" srcOrd="0" destOrd="0" presId="urn:microsoft.com/office/officeart/2005/8/layout/list1"/>
    <dgm:cxn modelId="{1866CD26-6F94-4DFB-9A90-79006B515110}" type="presOf" srcId="{DCF40655-75F9-4ACA-856F-AFD58D304A7E}" destId="{FAC3D4EC-3E50-40B6-ABDF-0A65F42D454C}" srcOrd="0" destOrd="0" presId="urn:microsoft.com/office/officeart/2005/8/layout/list1"/>
    <dgm:cxn modelId="{8FC1434D-95F2-4177-A068-972EB59AE2C3}" type="presOf" srcId="{4C873A83-232A-4438-8C56-0F79B9EAFFBA}" destId="{C3FEFCF0-BE10-4C52-8ECF-1E0C879898CE}" srcOrd="0" destOrd="0" presId="urn:microsoft.com/office/officeart/2005/8/layout/list1"/>
    <dgm:cxn modelId="{923AD606-620B-494F-96D2-0B391F7E5943}" type="presOf" srcId="{DCF40655-75F9-4ACA-856F-AFD58D304A7E}" destId="{F1EE7D2C-EF31-45D8-9CD6-2D8105897445}" srcOrd="1" destOrd="0" presId="urn:microsoft.com/office/officeart/2005/8/layout/list1"/>
    <dgm:cxn modelId="{A0C6F2F5-47D4-440F-836B-AAE4CF32E756}" type="presOf" srcId="{A8D2BF84-D226-4C53-B3D8-77CA8DD956A1}" destId="{BCF44C0E-01D9-4E2C-8D76-440266E80AB8}" srcOrd="1" destOrd="0" presId="urn:microsoft.com/office/officeart/2005/8/layout/list1"/>
    <dgm:cxn modelId="{B5162613-C21C-428F-9687-6AB03DD70BE1}" type="presOf" srcId="{EBF6936C-01E8-4660-AA64-5DEB13892D44}" destId="{E2ECCA21-3791-4CAE-B476-E659DA2AF1FC}" srcOrd="1" destOrd="0" presId="urn:microsoft.com/office/officeart/2005/8/layout/list1"/>
    <dgm:cxn modelId="{D904E4B5-16B6-4BA2-96BE-22ABEFE7DB53}" type="presOf" srcId="{107B07A5-D176-4D5C-B249-E19AA41EC243}" destId="{E77B3990-C4BD-41D3-A43D-D21DBC53AAE4}" srcOrd="1" destOrd="0" presId="urn:microsoft.com/office/officeart/2005/8/layout/list1"/>
    <dgm:cxn modelId="{3E98E0E2-ED3D-42B6-AC89-8A8449C58FEB}" type="presParOf" srcId="{2DA9A9BE-DEB6-42F1-A07B-1D7E649AA871}" destId="{49338E03-ACEC-4A3A-B533-4DBB5E44139E}" srcOrd="0" destOrd="0" presId="urn:microsoft.com/office/officeart/2005/8/layout/list1"/>
    <dgm:cxn modelId="{4D62245D-3A1A-4D3B-B273-F31AEAD63F35}" type="presParOf" srcId="{49338E03-ACEC-4A3A-B533-4DBB5E44139E}" destId="{C3FEFCF0-BE10-4C52-8ECF-1E0C879898CE}" srcOrd="0" destOrd="0" presId="urn:microsoft.com/office/officeart/2005/8/layout/list1"/>
    <dgm:cxn modelId="{6FF2E08C-4CAF-44DF-A7D7-67C3313050C0}" type="presParOf" srcId="{49338E03-ACEC-4A3A-B533-4DBB5E44139E}" destId="{51663A53-8061-423C-920B-170DDCB85AD4}" srcOrd="1" destOrd="0" presId="urn:microsoft.com/office/officeart/2005/8/layout/list1"/>
    <dgm:cxn modelId="{9C4E928C-190E-477E-B4BB-CE4B7451D335}" type="presParOf" srcId="{2DA9A9BE-DEB6-42F1-A07B-1D7E649AA871}" destId="{DCE04AE8-DF76-4605-A12A-3A2CB91EAF74}" srcOrd="1" destOrd="0" presId="urn:microsoft.com/office/officeart/2005/8/layout/list1"/>
    <dgm:cxn modelId="{E994839B-28BA-4A65-B6AA-0D7646C518A7}" type="presParOf" srcId="{2DA9A9BE-DEB6-42F1-A07B-1D7E649AA871}" destId="{9D4A4B0B-41A4-4035-B0C4-ED05EABFD1F9}" srcOrd="2" destOrd="0" presId="urn:microsoft.com/office/officeart/2005/8/layout/list1"/>
    <dgm:cxn modelId="{BB734DBB-0E5F-4FF4-A9F0-5E9C442BC3B1}" type="presParOf" srcId="{2DA9A9BE-DEB6-42F1-A07B-1D7E649AA871}" destId="{FB1417F3-09B6-4CD1-B4A3-ACE52C35CC42}" srcOrd="3" destOrd="0" presId="urn:microsoft.com/office/officeart/2005/8/layout/list1"/>
    <dgm:cxn modelId="{B813729B-533B-4A49-B063-64C33FB1D892}" type="presParOf" srcId="{2DA9A9BE-DEB6-42F1-A07B-1D7E649AA871}" destId="{FDA16D59-261C-4F0B-B765-2FEEF484B780}" srcOrd="4" destOrd="0" presId="urn:microsoft.com/office/officeart/2005/8/layout/list1"/>
    <dgm:cxn modelId="{B598810E-0C6E-4CE0-A90A-D20E74EF1EB0}" type="presParOf" srcId="{FDA16D59-261C-4F0B-B765-2FEEF484B780}" destId="{91357E83-6AEA-4CE6-AB2B-7A0D87988338}" srcOrd="0" destOrd="0" presId="urn:microsoft.com/office/officeart/2005/8/layout/list1"/>
    <dgm:cxn modelId="{A45C54BA-195A-4819-9FFA-C6A4A2A58068}" type="presParOf" srcId="{FDA16D59-261C-4F0B-B765-2FEEF484B780}" destId="{E77B3990-C4BD-41D3-A43D-D21DBC53AAE4}" srcOrd="1" destOrd="0" presId="urn:microsoft.com/office/officeart/2005/8/layout/list1"/>
    <dgm:cxn modelId="{4759C092-3FC1-4AE8-B8C1-30E6C4886BE9}" type="presParOf" srcId="{2DA9A9BE-DEB6-42F1-A07B-1D7E649AA871}" destId="{57FEA138-9A5E-4863-AA3D-3564D2BF57B8}" srcOrd="5" destOrd="0" presId="urn:microsoft.com/office/officeart/2005/8/layout/list1"/>
    <dgm:cxn modelId="{C69A32EE-E73C-44B0-9F01-5D930E7B4003}" type="presParOf" srcId="{2DA9A9BE-DEB6-42F1-A07B-1D7E649AA871}" destId="{F6745F81-638F-486E-80AA-F3F827B5BE12}" srcOrd="6" destOrd="0" presId="urn:microsoft.com/office/officeart/2005/8/layout/list1"/>
    <dgm:cxn modelId="{BA7DFA2F-26D6-4EBD-81D9-10ABAA2AD9C9}" type="presParOf" srcId="{2DA9A9BE-DEB6-42F1-A07B-1D7E649AA871}" destId="{B1A8C733-1758-499C-8AED-5059A7BFAA7C}" srcOrd="7" destOrd="0" presId="urn:microsoft.com/office/officeart/2005/8/layout/list1"/>
    <dgm:cxn modelId="{863F6650-BCED-4381-B876-A41FA45911AE}" type="presParOf" srcId="{2DA9A9BE-DEB6-42F1-A07B-1D7E649AA871}" destId="{35DC3D73-5135-48E4-B676-83830F084C6A}" srcOrd="8" destOrd="0" presId="urn:microsoft.com/office/officeart/2005/8/layout/list1"/>
    <dgm:cxn modelId="{FCE1EAF7-572B-4277-9283-F63C641B384C}" type="presParOf" srcId="{35DC3D73-5135-48E4-B676-83830F084C6A}" destId="{FAC3D4EC-3E50-40B6-ABDF-0A65F42D454C}" srcOrd="0" destOrd="0" presId="urn:microsoft.com/office/officeart/2005/8/layout/list1"/>
    <dgm:cxn modelId="{D642D10F-6F0A-43CF-A77B-4E7263BC7803}" type="presParOf" srcId="{35DC3D73-5135-48E4-B676-83830F084C6A}" destId="{F1EE7D2C-EF31-45D8-9CD6-2D8105897445}" srcOrd="1" destOrd="0" presId="urn:microsoft.com/office/officeart/2005/8/layout/list1"/>
    <dgm:cxn modelId="{C92B2E6B-ABCC-44E8-B469-335E0265BA02}" type="presParOf" srcId="{2DA9A9BE-DEB6-42F1-A07B-1D7E649AA871}" destId="{0FF56908-CC62-4B85-B000-2258A2CCD017}" srcOrd="9" destOrd="0" presId="urn:microsoft.com/office/officeart/2005/8/layout/list1"/>
    <dgm:cxn modelId="{C014EABE-B80B-43AC-B5D7-068DE7271437}" type="presParOf" srcId="{2DA9A9BE-DEB6-42F1-A07B-1D7E649AA871}" destId="{647AFA48-68CF-440D-AFF5-9E36502F5102}" srcOrd="10" destOrd="0" presId="urn:microsoft.com/office/officeart/2005/8/layout/list1"/>
    <dgm:cxn modelId="{78A6E9D2-9F1A-4963-A8F4-D20375841BA2}" type="presParOf" srcId="{2DA9A9BE-DEB6-42F1-A07B-1D7E649AA871}" destId="{76B0F98A-6B38-4D13-9BCE-2A47776A13D4}" srcOrd="11" destOrd="0" presId="urn:microsoft.com/office/officeart/2005/8/layout/list1"/>
    <dgm:cxn modelId="{44557F2E-F82F-4F3F-84C8-C2571D34DD95}" type="presParOf" srcId="{2DA9A9BE-DEB6-42F1-A07B-1D7E649AA871}" destId="{ECC5AA63-B1B7-442C-9ACC-6B45B828B3C4}" srcOrd="12" destOrd="0" presId="urn:microsoft.com/office/officeart/2005/8/layout/list1"/>
    <dgm:cxn modelId="{953417FD-1397-41B1-BF5F-C202AA90951D}" type="presParOf" srcId="{ECC5AA63-B1B7-442C-9ACC-6B45B828B3C4}" destId="{5205B398-3A71-404D-A88D-A7651842C720}" srcOrd="0" destOrd="0" presId="urn:microsoft.com/office/officeart/2005/8/layout/list1"/>
    <dgm:cxn modelId="{6DAC29A6-AD7B-416B-971A-4F1439BB47DC}" type="presParOf" srcId="{ECC5AA63-B1B7-442C-9ACC-6B45B828B3C4}" destId="{F22F0AE4-CD2E-4732-9FDF-528D1419E63B}" srcOrd="1" destOrd="0" presId="urn:microsoft.com/office/officeart/2005/8/layout/list1"/>
    <dgm:cxn modelId="{65608647-7344-417A-8D61-5618E1F2789D}" type="presParOf" srcId="{2DA9A9BE-DEB6-42F1-A07B-1D7E649AA871}" destId="{9B6761C3-EA20-4BBD-951F-E5D217D3A4A6}" srcOrd="13" destOrd="0" presId="urn:microsoft.com/office/officeart/2005/8/layout/list1"/>
    <dgm:cxn modelId="{B96F35D0-957B-45B4-B929-A4F1A488FE78}" type="presParOf" srcId="{2DA9A9BE-DEB6-42F1-A07B-1D7E649AA871}" destId="{9525064A-87A0-4801-BF89-88ABE20B14DB}" srcOrd="14" destOrd="0" presId="urn:microsoft.com/office/officeart/2005/8/layout/list1"/>
    <dgm:cxn modelId="{0C00D5ED-6ABD-4CC8-B186-F5D19F76B0A0}" type="presParOf" srcId="{2DA9A9BE-DEB6-42F1-A07B-1D7E649AA871}" destId="{BA184F6D-A095-46F3-AFB3-900CB899E31A}" srcOrd="15" destOrd="0" presId="urn:microsoft.com/office/officeart/2005/8/layout/list1"/>
    <dgm:cxn modelId="{A642FE08-C05D-4306-A8C2-886284AC60B8}" type="presParOf" srcId="{2DA9A9BE-DEB6-42F1-A07B-1D7E649AA871}" destId="{3F86677A-FA6F-477D-A5E1-060ADEDC6E58}" srcOrd="16" destOrd="0" presId="urn:microsoft.com/office/officeart/2005/8/layout/list1"/>
    <dgm:cxn modelId="{EDC50049-393B-4E44-A4CC-02A08F46200A}" type="presParOf" srcId="{3F86677A-FA6F-477D-A5E1-060ADEDC6E58}" destId="{2BFF383B-AE98-4A4D-A359-79225B6070D7}" srcOrd="0" destOrd="0" presId="urn:microsoft.com/office/officeart/2005/8/layout/list1"/>
    <dgm:cxn modelId="{8783F541-5A2E-4F63-B1FC-0A9DF964391B}" type="presParOf" srcId="{3F86677A-FA6F-477D-A5E1-060ADEDC6E58}" destId="{BCF44C0E-01D9-4E2C-8D76-440266E80AB8}" srcOrd="1" destOrd="0" presId="urn:microsoft.com/office/officeart/2005/8/layout/list1"/>
    <dgm:cxn modelId="{04FD1F7B-FCE9-4955-BDDD-4957816D7A22}" type="presParOf" srcId="{2DA9A9BE-DEB6-42F1-A07B-1D7E649AA871}" destId="{B5B4409B-96F3-4081-B09D-27F0982E7A2D}" srcOrd="17" destOrd="0" presId="urn:microsoft.com/office/officeart/2005/8/layout/list1"/>
    <dgm:cxn modelId="{4A79614D-5A4F-4A67-BE3B-6FB5E78D24D3}" type="presParOf" srcId="{2DA9A9BE-DEB6-42F1-A07B-1D7E649AA871}" destId="{41B3905F-ABC4-4694-BA8C-AD41E5A86EDA}" srcOrd="18" destOrd="0" presId="urn:microsoft.com/office/officeart/2005/8/layout/list1"/>
    <dgm:cxn modelId="{270DFB2C-01D5-4D72-B0A8-645CF0B5AC53}" type="presParOf" srcId="{2DA9A9BE-DEB6-42F1-A07B-1D7E649AA871}" destId="{AE6C95E3-26E0-422E-9424-734383F80C19}" srcOrd="19" destOrd="0" presId="urn:microsoft.com/office/officeart/2005/8/layout/list1"/>
    <dgm:cxn modelId="{0EEF8FAD-304E-4430-9904-D27628D047DF}" type="presParOf" srcId="{2DA9A9BE-DEB6-42F1-A07B-1D7E649AA871}" destId="{68FA3E86-72A8-4603-96EE-3F04A3138819}" srcOrd="20" destOrd="0" presId="urn:microsoft.com/office/officeart/2005/8/layout/list1"/>
    <dgm:cxn modelId="{1A2A2444-95FC-4A0E-B431-288A4F5D7B66}" type="presParOf" srcId="{68FA3E86-72A8-4603-96EE-3F04A3138819}" destId="{00B9E57B-0F2A-4FF5-8529-237EE61A2506}" srcOrd="0" destOrd="0" presId="urn:microsoft.com/office/officeart/2005/8/layout/list1"/>
    <dgm:cxn modelId="{83DE405D-BF16-4E71-9C0C-9489C3D0562D}" type="presParOf" srcId="{68FA3E86-72A8-4603-96EE-3F04A3138819}" destId="{E2ECCA21-3791-4CAE-B476-E659DA2AF1FC}" srcOrd="1" destOrd="0" presId="urn:microsoft.com/office/officeart/2005/8/layout/list1"/>
    <dgm:cxn modelId="{18E81FB6-757E-4C36-BA1A-E9FB7C809935}" type="presParOf" srcId="{2DA9A9BE-DEB6-42F1-A07B-1D7E649AA871}" destId="{AF9787BD-08F3-4EA2-9F0E-25E5FBDBA38D}" srcOrd="21" destOrd="0" presId="urn:microsoft.com/office/officeart/2005/8/layout/list1"/>
    <dgm:cxn modelId="{0EE68DAC-4CA2-4B1E-812F-853F10B09C83}" type="presParOf" srcId="{2DA9A9BE-DEB6-42F1-A07B-1D7E649AA871}" destId="{9921EC0A-2AF2-4A26-9D8C-9EC58CAE02B3}" srcOrd="22" destOrd="0" presId="urn:microsoft.com/office/officeart/2005/8/layout/list1"/>
    <dgm:cxn modelId="{4AC8C101-B42C-4766-BC1A-950409435B35}" type="presParOf" srcId="{2DA9A9BE-DEB6-42F1-A07B-1D7E649AA871}" destId="{D42D2295-73BC-4A6E-826D-AA80715CBB30}" srcOrd="23" destOrd="0" presId="urn:microsoft.com/office/officeart/2005/8/layout/list1"/>
    <dgm:cxn modelId="{3784FBE8-DCEA-413F-8B15-5172912593AC}" type="presParOf" srcId="{2DA9A9BE-DEB6-42F1-A07B-1D7E649AA871}" destId="{7356E87B-4659-4F46-BB48-09929ECB599F}" srcOrd="24" destOrd="0" presId="urn:microsoft.com/office/officeart/2005/8/layout/list1"/>
    <dgm:cxn modelId="{FA3FCE81-CBB7-479E-A8E1-294BE8D75D47}" type="presParOf" srcId="{7356E87B-4659-4F46-BB48-09929ECB599F}" destId="{55F1FC76-5014-4EC5-A13C-F39E575FE941}" srcOrd="0" destOrd="0" presId="urn:microsoft.com/office/officeart/2005/8/layout/list1"/>
    <dgm:cxn modelId="{B8AEAD69-8FB3-44C3-BD9A-E12A8B079EEC}" type="presParOf" srcId="{7356E87B-4659-4F46-BB48-09929ECB599F}" destId="{17F50DE8-11F6-450F-95E3-7F126070F6ED}" srcOrd="1" destOrd="0" presId="urn:microsoft.com/office/officeart/2005/8/layout/list1"/>
    <dgm:cxn modelId="{60A48945-A185-4FB8-ADA4-80D2FD6AEFE7}" type="presParOf" srcId="{2DA9A9BE-DEB6-42F1-A07B-1D7E649AA871}" destId="{4A7317F9-A919-46E0-9417-C90F241AA3A9}" srcOrd="25" destOrd="0" presId="urn:microsoft.com/office/officeart/2005/8/layout/list1"/>
    <dgm:cxn modelId="{2F57AE90-C9E6-4BA8-977E-F586ECED09AD}" type="presParOf" srcId="{2DA9A9BE-DEB6-42F1-A07B-1D7E649AA871}" destId="{4A79FB6F-3945-4CE8-A72C-83438610650D}"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3430C9-02E9-4921-A02C-A808A4D7E0AB}"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CC7EC872-8B55-457B-9A6F-CFC12FB8E488}">
      <dgm:prSet phldrT="[نص]" custT="1"/>
      <dgm:spPr/>
      <dgm:t>
        <a:bodyPr/>
        <a:lstStyle/>
        <a:p>
          <a:pPr algn="r" rtl="1"/>
          <a:r>
            <a:rPr lang="ar-SA" sz="2000" b="1" dirty="0" smtClean="0">
              <a:solidFill>
                <a:srgbClr val="0070C0"/>
              </a:solidFill>
              <a:latin typeface="Segoe UI Semibold" panose="020B0702040204020203" pitchFamily="34" charset="0"/>
              <a:cs typeface="Segoe UI Semibold" panose="020B0702040204020203" pitchFamily="34" charset="0"/>
            </a:rPr>
            <a:t>ابتعد ي عن القلق. فشدة القلق حالة من الاضطراب النفسي الذي يمكن أن ينتج عن الخوف من الفشل ..</a:t>
          </a:r>
          <a:endParaRPr lang="ar-SA" sz="2000" dirty="0">
            <a:solidFill>
              <a:srgbClr val="0070C0"/>
            </a:solidFill>
            <a:latin typeface="Segoe UI Semibold" panose="020B0702040204020203" pitchFamily="34" charset="0"/>
            <a:cs typeface="Segoe UI Semibold" panose="020B0702040204020203" pitchFamily="34" charset="0"/>
          </a:endParaRPr>
        </a:p>
      </dgm:t>
    </dgm:pt>
    <dgm:pt modelId="{7B5E11C5-DBDC-4BDF-87B5-AF296D69B93A}" type="sibTrans" cxnId="{120162F1-8B99-4B6E-9F00-36B79700D77F}">
      <dgm:prSet/>
      <dgm:spPr/>
      <dgm:t>
        <a:bodyPr/>
        <a:lstStyle/>
        <a:p>
          <a:pPr rtl="1"/>
          <a:endParaRPr lang="ar-SA"/>
        </a:p>
      </dgm:t>
    </dgm:pt>
    <dgm:pt modelId="{41D6C2A7-713A-4E29-BC43-65D9D785C92F}" type="parTrans" cxnId="{120162F1-8B99-4B6E-9F00-36B79700D77F}">
      <dgm:prSet/>
      <dgm:spPr/>
      <dgm:t>
        <a:bodyPr/>
        <a:lstStyle/>
        <a:p>
          <a:pPr rtl="1"/>
          <a:endParaRPr lang="ar-SA"/>
        </a:p>
      </dgm:t>
    </dgm:pt>
    <dgm:pt modelId="{3615D0A7-BBBE-42F9-8A0E-B572AFB1EC2B}">
      <dgm:prSet phldrT="[نص]" custT="1"/>
      <dgm:spPr/>
      <dgm:t>
        <a:bodyPr/>
        <a:lstStyle/>
        <a:p>
          <a:pPr algn="r" rtl="1"/>
          <a:r>
            <a:rPr lang="ar-SA" sz="2000" b="1" dirty="0" smtClean="0">
              <a:solidFill>
                <a:srgbClr val="0033CC"/>
              </a:solidFill>
              <a:latin typeface="Segoe UI Semibold" panose="020B0702040204020203" pitchFamily="34" charset="0"/>
              <a:cs typeface="Segoe UI Semibold" panose="020B0702040204020203" pitchFamily="34" charset="0"/>
            </a:rPr>
            <a:t>قد يتوهم البعض أشياء تهدد كيانهم مع أنها غير واقعية. فكوني  إيجابية في تفكيرك وتصوراتك ، وتذكري دائماً أن هدف هذا الاختبار هو طريق للوصول الى المرحلة الجامعية </a:t>
          </a:r>
          <a:endParaRPr lang="ar-SA" sz="2000" dirty="0"/>
        </a:p>
      </dgm:t>
    </dgm:pt>
    <dgm:pt modelId="{9312F6DA-B44E-4744-87DE-F256B7AA9CD4}" type="sibTrans" cxnId="{652CD6DA-DA7B-45F0-A42B-9E9579305B74}">
      <dgm:prSet/>
      <dgm:spPr/>
      <dgm:t>
        <a:bodyPr/>
        <a:lstStyle/>
        <a:p>
          <a:pPr rtl="1"/>
          <a:endParaRPr lang="ar-SA"/>
        </a:p>
      </dgm:t>
    </dgm:pt>
    <dgm:pt modelId="{84CCF9DF-5C88-4BD9-A599-FA45F8077473}" type="parTrans" cxnId="{652CD6DA-DA7B-45F0-A42B-9E9579305B74}">
      <dgm:prSet/>
      <dgm:spPr/>
      <dgm:t>
        <a:bodyPr/>
        <a:lstStyle/>
        <a:p>
          <a:pPr rtl="1"/>
          <a:endParaRPr lang="ar-SA"/>
        </a:p>
      </dgm:t>
    </dgm:pt>
    <dgm:pt modelId="{EFFF0210-8FD8-4BD3-A3E3-933F0E97963B}">
      <dgm:prSet phldrT="[نص]" custT="1"/>
      <dgm:spPr/>
      <dgm:t>
        <a:bodyPr/>
        <a:lstStyle/>
        <a:p>
          <a:pPr algn="r" rtl="1"/>
          <a:r>
            <a:rPr lang="ar-SA" sz="2000" b="1" dirty="0" smtClean="0">
              <a:solidFill>
                <a:srgbClr val="0070C0"/>
              </a:solidFill>
              <a:latin typeface="Segoe UI Semibold" panose="020B0702040204020203" pitchFamily="34" charset="0"/>
              <a:cs typeface="Segoe UI Semibold" panose="020B0702040204020203" pitchFamily="34" charset="0"/>
            </a:rPr>
            <a:t>احرصي على أن تنامي مبكراً في الليلة السابقة للاختبار ؛ حتى تأخذي قسطاً وافياً من الراحة وتحضرين مبكراً إلى مقر الاختبار ، ولا تهملي وجبة الإفطار لتمد جسمك بالطاقة </a:t>
          </a:r>
          <a:r>
            <a:rPr lang="ar-SA" sz="2000" b="1" dirty="0" smtClean="0">
              <a:solidFill>
                <a:srgbClr val="0070C0"/>
              </a:solidFill>
              <a:cs typeface="SKR HEAD1" pitchFamily="2" charset="-78"/>
            </a:rPr>
            <a:t>.</a:t>
          </a:r>
          <a:endParaRPr lang="ar-SA" sz="2000" dirty="0">
            <a:solidFill>
              <a:srgbClr val="0070C0"/>
            </a:solidFill>
          </a:endParaRPr>
        </a:p>
      </dgm:t>
    </dgm:pt>
    <dgm:pt modelId="{C16D7DC9-9D29-4ACA-A651-52CE6C06DF56}" type="sibTrans" cxnId="{B2E38625-8AFB-4D23-BB94-0B6761C01704}">
      <dgm:prSet/>
      <dgm:spPr/>
      <dgm:t>
        <a:bodyPr/>
        <a:lstStyle/>
        <a:p>
          <a:pPr rtl="1"/>
          <a:endParaRPr lang="ar-SA"/>
        </a:p>
      </dgm:t>
    </dgm:pt>
    <dgm:pt modelId="{39B8E12A-7CD4-46DA-BAC2-249A29255BA1}" type="parTrans" cxnId="{B2E38625-8AFB-4D23-BB94-0B6761C01704}">
      <dgm:prSet/>
      <dgm:spPr/>
      <dgm:t>
        <a:bodyPr/>
        <a:lstStyle/>
        <a:p>
          <a:pPr rtl="1"/>
          <a:endParaRPr lang="ar-SA"/>
        </a:p>
      </dgm:t>
    </dgm:pt>
    <dgm:pt modelId="{DCD7D061-0A27-42F9-8CC9-DE051649E335}" type="pres">
      <dgm:prSet presAssocID="{CE3430C9-02E9-4921-A02C-A808A4D7E0AB}" presName="linear" presStyleCnt="0">
        <dgm:presLayoutVars>
          <dgm:dir/>
          <dgm:animLvl val="lvl"/>
          <dgm:resizeHandles val="exact"/>
        </dgm:presLayoutVars>
      </dgm:prSet>
      <dgm:spPr/>
      <dgm:t>
        <a:bodyPr/>
        <a:lstStyle/>
        <a:p>
          <a:pPr rtl="1"/>
          <a:endParaRPr lang="ar-SA"/>
        </a:p>
      </dgm:t>
    </dgm:pt>
    <dgm:pt modelId="{6EA5E26B-911E-4C82-8E98-E37F1499656A}" type="pres">
      <dgm:prSet presAssocID="{CC7EC872-8B55-457B-9A6F-CFC12FB8E488}" presName="parentLin" presStyleCnt="0"/>
      <dgm:spPr/>
    </dgm:pt>
    <dgm:pt modelId="{CCAD7799-0E4F-406B-AA03-0150B58FEDA4}" type="pres">
      <dgm:prSet presAssocID="{CC7EC872-8B55-457B-9A6F-CFC12FB8E488}" presName="parentLeftMargin" presStyleLbl="node1" presStyleIdx="0" presStyleCnt="3"/>
      <dgm:spPr/>
      <dgm:t>
        <a:bodyPr/>
        <a:lstStyle/>
        <a:p>
          <a:pPr rtl="1"/>
          <a:endParaRPr lang="ar-SA"/>
        </a:p>
      </dgm:t>
    </dgm:pt>
    <dgm:pt modelId="{15E04215-2A88-45B3-B11E-D2CBEABCBCBA}" type="pres">
      <dgm:prSet presAssocID="{CC7EC872-8B55-457B-9A6F-CFC12FB8E488}" presName="parentText" presStyleLbl="node1" presStyleIdx="0" presStyleCnt="3" custScaleX="142857" custScaleY="189517" custLinFactNeighborX="492" custLinFactNeighborY="-72458">
        <dgm:presLayoutVars>
          <dgm:chMax val="0"/>
          <dgm:bulletEnabled val="1"/>
        </dgm:presLayoutVars>
      </dgm:prSet>
      <dgm:spPr/>
      <dgm:t>
        <a:bodyPr/>
        <a:lstStyle/>
        <a:p>
          <a:pPr rtl="1"/>
          <a:endParaRPr lang="ar-SA"/>
        </a:p>
      </dgm:t>
    </dgm:pt>
    <dgm:pt modelId="{46A01692-61CC-4867-8770-A890031D44F4}" type="pres">
      <dgm:prSet presAssocID="{CC7EC872-8B55-457B-9A6F-CFC12FB8E488}" presName="negativeSpace" presStyleCnt="0"/>
      <dgm:spPr/>
    </dgm:pt>
    <dgm:pt modelId="{C1293DE0-8BA2-45CF-9FA7-5B0E69A1E642}" type="pres">
      <dgm:prSet presAssocID="{CC7EC872-8B55-457B-9A6F-CFC12FB8E488}" presName="childText" presStyleLbl="conFgAcc1" presStyleIdx="0" presStyleCnt="3">
        <dgm:presLayoutVars>
          <dgm:bulletEnabled val="1"/>
        </dgm:presLayoutVars>
      </dgm:prSet>
      <dgm:spPr/>
    </dgm:pt>
    <dgm:pt modelId="{DC47AEAA-CDA2-4DDF-B344-ADEEF61F019B}" type="pres">
      <dgm:prSet presAssocID="{7B5E11C5-DBDC-4BDF-87B5-AF296D69B93A}" presName="spaceBetweenRectangles" presStyleCnt="0"/>
      <dgm:spPr/>
    </dgm:pt>
    <dgm:pt modelId="{3F6DFF70-CC39-4A49-AACD-766DE3544558}" type="pres">
      <dgm:prSet presAssocID="{3615D0A7-BBBE-42F9-8A0E-B572AFB1EC2B}" presName="parentLin" presStyleCnt="0"/>
      <dgm:spPr/>
    </dgm:pt>
    <dgm:pt modelId="{0B1E0953-DB70-440E-AD5B-7E9F80C68AF6}" type="pres">
      <dgm:prSet presAssocID="{3615D0A7-BBBE-42F9-8A0E-B572AFB1EC2B}" presName="parentLeftMargin" presStyleLbl="node1" presStyleIdx="0" presStyleCnt="3"/>
      <dgm:spPr/>
      <dgm:t>
        <a:bodyPr/>
        <a:lstStyle/>
        <a:p>
          <a:pPr rtl="1"/>
          <a:endParaRPr lang="ar-SA"/>
        </a:p>
      </dgm:t>
    </dgm:pt>
    <dgm:pt modelId="{C8218A71-492E-4DC4-B705-902BCAF202F1}" type="pres">
      <dgm:prSet presAssocID="{3615D0A7-BBBE-42F9-8A0E-B572AFB1EC2B}" presName="parentText" presStyleLbl="node1" presStyleIdx="1" presStyleCnt="3" custScaleX="142857" custScaleY="189517" custLinFactY="96125" custLinFactNeighborX="492" custLinFactNeighborY="100000">
        <dgm:presLayoutVars>
          <dgm:chMax val="0"/>
          <dgm:bulletEnabled val="1"/>
        </dgm:presLayoutVars>
      </dgm:prSet>
      <dgm:spPr/>
      <dgm:t>
        <a:bodyPr/>
        <a:lstStyle/>
        <a:p>
          <a:pPr rtl="1"/>
          <a:endParaRPr lang="ar-SA"/>
        </a:p>
      </dgm:t>
    </dgm:pt>
    <dgm:pt modelId="{B0B98936-AC50-436F-84A8-294DB2C7A2C2}" type="pres">
      <dgm:prSet presAssocID="{3615D0A7-BBBE-42F9-8A0E-B572AFB1EC2B}" presName="negativeSpace" presStyleCnt="0"/>
      <dgm:spPr/>
    </dgm:pt>
    <dgm:pt modelId="{3DE52DC3-2D5D-41B3-9B32-10E7B8801750}" type="pres">
      <dgm:prSet presAssocID="{3615D0A7-BBBE-42F9-8A0E-B572AFB1EC2B}" presName="childText" presStyleLbl="conFgAcc1" presStyleIdx="1" presStyleCnt="3">
        <dgm:presLayoutVars>
          <dgm:bulletEnabled val="1"/>
        </dgm:presLayoutVars>
      </dgm:prSet>
      <dgm:spPr/>
    </dgm:pt>
    <dgm:pt modelId="{A751DD53-06C6-40CE-8693-B21299987866}" type="pres">
      <dgm:prSet presAssocID="{9312F6DA-B44E-4744-87DE-F256B7AA9CD4}" presName="spaceBetweenRectangles" presStyleCnt="0"/>
      <dgm:spPr/>
    </dgm:pt>
    <dgm:pt modelId="{7498AD81-DA4B-462E-8DED-89D9A2E310C6}" type="pres">
      <dgm:prSet presAssocID="{EFFF0210-8FD8-4BD3-A3E3-933F0E97963B}" presName="parentLin" presStyleCnt="0"/>
      <dgm:spPr/>
    </dgm:pt>
    <dgm:pt modelId="{4F578E45-0077-45FC-8892-9BA986B0B0FE}" type="pres">
      <dgm:prSet presAssocID="{EFFF0210-8FD8-4BD3-A3E3-933F0E97963B}" presName="parentLeftMargin" presStyleLbl="node1" presStyleIdx="1" presStyleCnt="3"/>
      <dgm:spPr/>
      <dgm:t>
        <a:bodyPr/>
        <a:lstStyle/>
        <a:p>
          <a:pPr rtl="1"/>
          <a:endParaRPr lang="ar-SA"/>
        </a:p>
      </dgm:t>
    </dgm:pt>
    <dgm:pt modelId="{525D65C2-3E93-43F7-B180-D84850ADF3A4}" type="pres">
      <dgm:prSet presAssocID="{EFFF0210-8FD8-4BD3-A3E3-933F0E97963B}" presName="parentText" presStyleLbl="node1" presStyleIdx="2" presStyleCnt="3" custScaleX="153179" custScaleY="189517" custLinFactY="-100000" custLinFactNeighborX="-49446" custLinFactNeighborY="-145214">
        <dgm:presLayoutVars>
          <dgm:chMax val="0"/>
          <dgm:bulletEnabled val="1"/>
        </dgm:presLayoutVars>
      </dgm:prSet>
      <dgm:spPr/>
      <dgm:t>
        <a:bodyPr/>
        <a:lstStyle/>
        <a:p>
          <a:pPr rtl="1"/>
          <a:endParaRPr lang="ar-SA"/>
        </a:p>
      </dgm:t>
    </dgm:pt>
    <dgm:pt modelId="{0066031E-8C20-4581-8486-55BA6BE4E543}" type="pres">
      <dgm:prSet presAssocID="{EFFF0210-8FD8-4BD3-A3E3-933F0E97963B}" presName="negativeSpace" presStyleCnt="0"/>
      <dgm:spPr/>
    </dgm:pt>
    <dgm:pt modelId="{26F083AA-E9B9-4A9C-BDC2-9E5BAFB4BAD8}" type="pres">
      <dgm:prSet presAssocID="{EFFF0210-8FD8-4BD3-A3E3-933F0E97963B}" presName="childText" presStyleLbl="conFgAcc1" presStyleIdx="2" presStyleCnt="3">
        <dgm:presLayoutVars>
          <dgm:bulletEnabled val="1"/>
        </dgm:presLayoutVars>
      </dgm:prSet>
      <dgm:spPr/>
    </dgm:pt>
  </dgm:ptLst>
  <dgm:cxnLst>
    <dgm:cxn modelId="{A653C492-7463-4D9A-A5DD-EC35F095DC42}" type="presOf" srcId="{3615D0A7-BBBE-42F9-8A0E-B572AFB1EC2B}" destId="{C8218A71-492E-4DC4-B705-902BCAF202F1}" srcOrd="1" destOrd="0" presId="urn:microsoft.com/office/officeart/2005/8/layout/list1"/>
    <dgm:cxn modelId="{BBEBFC80-A90A-4946-8DEC-CCDA470719EB}" type="presOf" srcId="{CC7EC872-8B55-457B-9A6F-CFC12FB8E488}" destId="{15E04215-2A88-45B3-B11E-D2CBEABCBCBA}" srcOrd="1" destOrd="0" presId="urn:microsoft.com/office/officeart/2005/8/layout/list1"/>
    <dgm:cxn modelId="{652CD6DA-DA7B-45F0-A42B-9E9579305B74}" srcId="{CE3430C9-02E9-4921-A02C-A808A4D7E0AB}" destId="{3615D0A7-BBBE-42F9-8A0E-B572AFB1EC2B}" srcOrd="1" destOrd="0" parTransId="{84CCF9DF-5C88-4BD9-A599-FA45F8077473}" sibTransId="{9312F6DA-B44E-4744-87DE-F256B7AA9CD4}"/>
    <dgm:cxn modelId="{E57EE5DB-B1F1-4E38-BDFC-E03DEFD4461C}" type="presOf" srcId="{EFFF0210-8FD8-4BD3-A3E3-933F0E97963B}" destId="{4F578E45-0077-45FC-8892-9BA986B0B0FE}" srcOrd="0" destOrd="0" presId="urn:microsoft.com/office/officeart/2005/8/layout/list1"/>
    <dgm:cxn modelId="{B246CB47-590C-41D3-947A-33A7F7702069}" type="presOf" srcId="{CE3430C9-02E9-4921-A02C-A808A4D7E0AB}" destId="{DCD7D061-0A27-42F9-8CC9-DE051649E335}" srcOrd="0" destOrd="0" presId="urn:microsoft.com/office/officeart/2005/8/layout/list1"/>
    <dgm:cxn modelId="{679F5DBA-CA7E-48A7-B1BE-1C0AF9A04C0A}" type="presOf" srcId="{CC7EC872-8B55-457B-9A6F-CFC12FB8E488}" destId="{CCAD7799-0E4F-406B-AA03-0150B58FEDA4}" srcOrd="0" destOrd="0" presId="urn:microsoft.com/office/officeart/2005/8/layout/list1"/>
    <dgm:cxn modelId="{B2E38625-8AFB-4D23-BB94-0B6761C01704}" srcId="{CE3430C9-02E9-4921-A02C-A808A4D7E0AB}" destId="{EFFF0210-8FD8-4BD3-A3E3-933F0E97963B}" srcOrd="2" destOrd="0" parTransId="{39B8E12A-7CD4-46DA-BAC2-249A29255BA1}" sibTransId="{C16D7DC9-9D29-4ACA-A651-52CE6C06DF56}"/>
    <dgm:cxn modelId="{D65E0CB8-87A0-4941-805D-CB73E2923E04}" type="presOf" srcId="{EFFF0210-8FD8-4BD3-A3E3-933F0E97963B}" destId="{525D65C2-3E93-43F7-B180-D84850ADF3A4}" srcOrd="1" destOrd="0" presId="urn:microsoft.com/office/officeart/2005/8/layout/list1"/>
    <dgm:cxn modelId="{712D283C-E19B-40CF-B050-DB095DE27E42}" type="presOf" srcId="{3615D0A7-BBBE-42F9-8A0E-B572AFB1EC2B}" destId="{0B1E0953-DB70-440E-AD5B-7E9F80C68AF6}" srcOrd="0" destOrd="0" presId="urn:microsoft.com/office/officeart/2005/8/layout/list1"/>
    <dgm:cxn modelId="{120162F1-8B99-4B6E-9F00-36B79700D77F}" srcId="{CE3430C9-02E9-4921-A02C-A808A4D7E0AB}" destId="{CC7EC872-8B55-457B-9A6F-CFC12FB8E488}" srcOrd="0" destOrd="0" parTransId="{41D6C2A7-713A-4E29-BC43-65D9D785C92F}" sibTransId="{7B5E11C5-DBDC-4BDF-87B5-AF296D69B93A}"/>
    <dgm:cxn modelId="{18EAA032-4384-484E-8F13-9331EBCBE752}" type="presParOf" srcId="{DCD7D061-0A27-42F9-8CC9-DE051649E335}" destId="{6EA5E26B-911E-4C82-8E98-E37F1499656A}" srcOrd="0" destOrd="0" presId="urn:microsoft.com/office/officeart/2005/8/layout/list1"/>
    <dgm:cxn modelId="{BE60CF20-6ABE-4578-8A06-5D449D58A815}" type="presParOf" srcId="{6EA5E26B-911E-4C82-8E98-E37F1499656A}" destId="{CCAD7799-0E4F-406B-AA03-0150B58FEDA4}" srcOrd="0" destOrd="0" presId="urn:microsoft.com/office/officeart/2005/8/layout/list1"/>
    <dgm:cxn modelId="{19D98A3A-0179-499D-B746-0D03EC53DC78}" type="presParOf" srcId="{6EA5E26B-911E-4C82-8E98-E37F1499656A}" destId="{15E04215-2A88-45B3-B11E-D2CBEABCBCBA}" srcOrd="1" destOrd="0" presId="urn:microsoft.com/office/officeart/2005/8/layout/list1"/>
    <dgm:cxn modelId="{5EE89879-0192-46BC-930F-C048832A3DE3}" type="presParOf" srcId="{DCD7D061-0A27-42F9-8CC9-DE051649E335}" destId="{46A01692-61CC-4867-8770-A890031D44F4}" srcOrd="1" destOrd="0" presId="urn:microsoft.com/office/officeart/2005/8/layout/list1"/>
    <dgm:cxn modelId="{A1D430DD-01C7-41AB-B344-B0F1DA623A6C}" type="presParOf" srcId="{DCD7D061-0A27-42F9-8CC9-DE051649E335}" destId="{C1293DE0-8BA2-45CF-9FA7-5B0E69A1E642}" srcOrd="2" destOrd="0" presId="urn:microsoft.com/office/officeart/2005/8/layout/list1"/>
    <dgm:cxn modelId="{FDF9E67C-8AFD-4F7A-8136-FAA331CA5A2E}" type="presParOf" srcId="{DCD7D061-0A27-42F9-8CC9-DE051649E335}" destId="{DC47AEAA-CDA2-4DDF-B344-ADEEF61F019B}" srcOrd="3" destOrd="0" presId="urn:microsoft.com/office/officeart/2005/8/layout/list1"/>
    <dgm:cxn modelId="{4B8973E4-641E-48D5-B3A4-8BF487A3A9C0}" type="presParOf" srcId="{DCD7D061-0A27-42F9-8CC9-DE051649E335}" destId="{3F6DFF70-CC39-4A49-AACD-766DE3544558}" srcOrd="4" destOrd="0" presId="urn:microsoft.com/office/officeart/2005/8/layout/list1"/>
    <dgm:cxn modelId="{297C5A12-3A5A-4512-B620-842C4CEC620E}" type="presParOf" srcId="{3F6DFF70-CC39-4A49-AACD-766DE3544558}" destId="{0B1E0953-DB70-440E-AD5B-7E9F80C68AF6}" srcOrd="0" destOrd="0" presId="urn:microsoft.com/office/officeart/2005/8/layout/list1"/>
    <dgm:cxn modelId="{3DF44E57-8B9B-4EAC-AF45-CCBE9F52C5ED}" type="presParOf" srcId="{3F6DFF70-CC39-4A49-AACD-766DE3544558}" destId="{C8218A71-492E-4DC4-B705-902BCAF202F1}" srcOrd="1" destOrd="0" presId="urn:microsoft.com/office/officeart/2005/8/layout/list1"/>
    <dgm:cxn modelId="{FD89171D-4718-48B6-AD24-080C42CEC9CA}" type="presParOf" srcId="{DCD7D061-0A27-42F9-8CC9-DE051649E335}" destId="{B0B98936-AC50-436F-84A8-294DB2C7A2C2}" srcOrd="5" destOrd="0" presId="urn:microsoft.com/office/officeart/2005/8/layout/list1"/>
    <dgm:cxn modelId="{A6B7FF44-EAC1-4614-ACF9-FC8F2B43E3A6}" type="presParOf" srcId="{DCD7D061-0A27-42F9-8CC9-DE051649E335}" destId="{3DE52DC3-2D5D-41B3-9B32-10E7B8801750}" srcOrd="6" destOrd="0" presId="urn:microsoft.com/office/officeart/2005/8/layout/list1"/>
    <dgm:cxn modelId="{3CC83B7E-F73C-4FAB-9DD6-D70B3F28195A}" type="presParOf" srcId="{DCD7D061-0A27-42F9-8CC9-DE051649E335}" destId="{A751DD53-06C6-40CE-8693-B21299987866}" srcOrd="7" destOrd="0" presId="urn:microsoft.com/office/officeart/2005/8/layout/list1"/>
    <dgm:cxn modelId="{EFE78E8D-AAAB-4C4C-94A5-B095A6BFA2F5}" type="presParOf" srcId="{DCD7D061-0A27-42F9-8CC9-DE051649E335}" destId="{7498AD81-DA4B-462E-8DED-89D9A2E310C6}" srcOrd="8" destOrd="0" presId="urn:microsoft.com/office/officeart/2005/8/layout/list1"/>
    <dgm:cxn modelId="{2C18C599-5237-4BEA-9D39-15CBC841A99B}" type="presParOf" srcId="{7498AD81-DA4B-462E-8DED-89D9A2E310C6}" destId="{4F578E45-0077-45FC-8892-9BA986B0B0FE}" srcOrd="0" destOrd="0" presId="urn:microsoft.com/office/officeart/2005/8/layout/list1"/>
    <dgm:cxn modelId="{662C07A2-1C2E-491A-8A1F-A99C9F18EF08}" type="presParOf" srcId="{7498AD81-DA4B-462E-8DED-89D9A2E310C6}" destId="{525D65C2-3E93-43F7-B180-D84850ADF3A4}" srcOrd="1" destOrd="0" presId="urn:microsoft.com/office/officeart/2005/8/layout/list1"/>
    <dgm:cxn modelId="{4E863B33-ADFF-47E7-8E32-B765C50B26C3}" type="presParOf" srcId="{DCD7D061-0A27-42F9-8CC9-DE051649E335}" destId="{0066031E-8C20-4581-8486-55BA6BE4E543}" srcOrd="9" destOrd="0" presId="urn:microsoft.com/office/officeart/2005/8/layout/list1"/>
    <dgm:cxn modelId="{0088A73B-C0CC-4F35-B591-42BB8D9D7B22}" type="presParOf" srcId="{DCD7D061-0A27-42F9-8CC9-DE051649E335}" destId="{26F083AA-E9B9-4A9C-BDC2-9E5BAFB4BAD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7BCD51-0C8F-4C65-B086-4EF704051BB1}" type="doc">
      <dgm:prSet loTypeId="urn:microsoft.com/office/officeart/2005/8/layout/hList3" loCatId="list" qsTypeId="urn:microsoft.com/office/officeart/2005/8/quickstyle/simple1" qsCatId="simple" csTypeId="urn:microsoft.com/office/officeart/2005/8/colors/accent1_2" csCatId="accent1" phldr="1"/>
      <dgm:spPr/>
      <dgm:t>
        <a:bodyPr/>
        <a:lstStyle/>
        <a:p>
          <a:pPr rtl="1"/>
          <a:endParaRPr lang="ar-SA"/>
        </a:p>
      </dgm:t>
    </dgm:pt>
    <dgm:pt modelId="{048CB7E1-861F-4D02-BB3B-7F17B1720873}">
      <dgm:prSet phldrT="[نص]"/>
      <dgm:spPr/>
      <dgm:t>
        <a:bodyPr/>
        <a:lstStyle/>
        <a:p>
          <a:pPr rtl="1"/>
          <a:r>
            <a:rPr lang="ar-SA" b="1" dirty="0" smtClean="0">
              <a:solidFill>
                <a:srgbClr val="0070C0"/>
              </a:solidFill>
            </a:rPr>
            <a:t>من خلال دراسة نتائج ومعدلات الطالبات في اختبارات القدرات العامة في الاعوام الماضية تبين وجود تدني واضح في مستويات اغلب الطالبات وفرق شاسع بين اختباراتهم في القدرات العامة والشهادة الثانوية العامة </a:t>
          </a:r>
          <a:r>
            <a:rPr lang="ar-SA" b="1" dirty="0" err="1" smtClean="0">
              <a:solidFill>
                <a:srgbClr val="0070C0"/>
              </a:solidFill>
            </a:rPr>
            <a:t>لماذا ؟؟؟</a:t>
          </a:r>
          <a:endParaRPr lang="ar-SA" dirty="0">
            <a:solidFill>
              <a:srgbClr val="0070C0"/>
            </a:solidFill>
          </a:endParaRPr>
        </a:p>
      </dgm:t>
    </dgm:pt>
    <dgm:pt modelId="{CA679477-A3E4-487B-A45B-4048A7B86353}" type="parTrans" cxnId="{4F3A1579-C642-433D-A15C-04E7A101553A}">
      <dgm:prSet/>
      <dgm:spPr/>
      <dgm:t>
        <a:bodyPr/>
        <a:lstStyle/>
        <a:p>
          <a:pPr rtl="1"/>
          <a:endParaRPr lang="ar-SA"/>
        </a:p>
      </dgm:t>
    </dgm:pt>
    <dgm:pt modelId="{58C82452-411C-41E1-9B97-8AE0AF35E522}" type="sibTrans" cxnId="{4F3A1579-C642-433D-A15C-04E7A101553A}">
      <dgm:prSet/>
      <dgm:spPr/>
      <dgm:t>
        <a:bodyPr/>
        <a:lstStyle/>
        <a:p>
          <a:pPr rtl="1"/>
          <a:endParaRPr lang="ar-SA"/>
        </a:p>
      </dgm:t>
    </dgm:pt>
    <dgm:pt modelId="{C1090D17-7801-4451-AAB2-B047A24C344B}">
      <dgm:prSet phldrT="[نص]"/>
      <dgm:spPr/>
      <dgm:t>
        <a:bodyPr/>
        <a:lstStyle/>
        <a:p>
          <a:pPr rtl="1"/>
          <a:r>
            <a:rPr lang="ar-SA" b="1" dirty="0" smtClean="0">
              <a:solidFill>
                <a:srgbClr val="0070C0"/>
              </a:solidFill>
            </a:rPr>
            <a:t>الطالبات يواجهن صعوبات في كيفية التعامل مع اختبار القدرات العامة واللجوء الى مصادر تقدم مواد علمية وبرامج تدريبة غير مرخص لها .</a:t>
          </a:r>
          <a:endParaRPr lang="ar-SA" dirty="0">
            <a:solidFill>
              <a:srgbClr val="0070C0"/>
            </a:solidFill>
          </a:endParaRPr>
        </a:p>
      </dgm:t>
    </dgm:pt>
    <dgm:pt modelId="{1F6C89E2-9886-4121-AA80-46186A7C409E}" type="parTrans" cxnId="{21C3E88E-A919-4DF0-B888-07CFC25BE5D9}">
      <dgm:prSet/>
      <dgm:spPr/>
      <dgm:t>
        <a:bodyPr/>
        <a:lstStyle/>
        <a:p>
          <a:pPr rtl="1"/>
          <a:endParaRPr lang="ar-SA"/>
        </a:p>
      </dgm:t>
    </dgm:pt>
    <dgm:pt modelId="{BE51BF24-D453-4FF3-9EAA-3203C75BD99F}" type="sibTrans" cxnId="{21C3E88E-A919-4DF0-B888-07CFC25BE5D9}">
      <dgm:prSet/>
      <dgm:spPr/>
      <dgm:t>
        <a:bodyPr/>
        <a:lstStyle/>
        <a:p>
          <a:pPr rtl="1"/>
          <a:endParaRPr lang="ar-SA"/>
        </a:p>
      </dgm:t>
    </dgm:pt>
    <dgm:pt modelId="{6CB23E0C-10F5-4E33-A59E-138929E1DFBD}">
      <dgm:prSet phldrT="[نص]"/>
      <dgm:spPr/>
      <dgm:t>
        <a:bodyPr/>
        <a:lstStyle/>
        <a:p>
          <a:pPr rtl="1"/>
          <a:r>
            <a:rPr lang="ar-SA" b="1" dirty="0" smtClean="0">
              <a:solidFill>
                <a:srgbClr val="0070C0"/>
              </a:solidFill>
            </a:rPr>
            <a:t>- نتيجة لضعف تأهيلهن لهذا الاختبار وقصور برامج التهيئة   الإرشادية .</a:t>
          </a:r>
          <a:endParaRPr lang="ar-SA" dirty="0">
            <a:solidFill>
              <a:srgbClr val="0070C0"/>
            </a:solidFill>
          </a:endParaRPr>
        </a:p>
      </dgm:t>
    </dgm:pt>
    <dgm:pt modelId="{7B3D61BF-D829-4741-8444-33781D1DCD60}" type="parTrans" cxnId="{702152DB-4BDB-4831-A54A-1DD5C80F2B78}">
      <dgm:prSet/>
      <dgm:spPr/>
      <dgm:t>
        <a:bodyPr/>
        <a:lstStyle/>
        <a:p>
          <a:pPr rtl="1"/>
          <a:endParaRPr lang="ar-SA"/>
        </a:p>
      </dgm:t>
    </dgm:pt>
    <dgm:pt modelId="{BBC5D76C-417E-40CC-B20B-C7D88655F322}" type="sibTrans" cxnId="{702152DB-4BDB-4831-A54A-1DD5C80F2B78}">
      <dgm:prSet/>
      <dgm:spPr/>
      <dgm:t>
        <a:bodyPr/>
        <a:lstStyle/>
        <a:p>
          <a:pPr rtl="1"/>
          <a:endParaRPr lang="ar-SA"/>
        </a:p>
      </dgm:t>
    </dgm:pt>
    <dgm:pt modelId="{4A903D84-3904-4462-B31A-86D66B5491CE}" type="pres">
      <dgm:prSet presAssocID="{EA7BCD51-0C8F-4C65-B086-4EF704051BB1}" presName="composite" presStyleCnt="0">
        <dgm:presLayoutVars>
          <dgm:chMax val="1"/>
          <dgm:dir/>
          <dgm:resizeHandles val="exact"/>
        </dgm:presLayoutVars>
      </dgm:prSet>
      <dgm:spPr/>
      <dgm:t>
        <a:bodyPr/>
        <a:lstStyle/>
        <a:p>
          <a:pPr rtl="1"/>
          <a:endParaRPr lang="ar-SA"/>
        </a:p>
      </dgm:t>
    </dgm:pt>
    <dgm:pt modelId="{97E23BB3-F942-4F3C-82F9-7E41C1D4223B}" type="pres">
      <dgm:prSet presAssocID="{048CB7E1-861F-4D02-BB3B-7F17B1720873}" presName="roof" presStyleLbl="dkBgShp" presStyleIdx="0" presStyleCnt="2"/>
      <dgm:spPr/>
      <dgm:t>
        <a:bodyPr/>
        <a:lstStyle/>
        <a:p>
          <a:pPr rtl="1"/>
          <a:endParaRPr lang="ar-SA"/>
        </a:p>
      </dgm:t>
    </dgm:pt>
    <dgm:pt modelId="{5B9ACF1D-1566-4BB4-A737-FC29A63E5A4C}" type="pres">
      <dgm:prSet presAssocID="{048CB7E1-861F-4D02-BB3B-7F17B1720873}" presName="pillars" presStyleCnt="0"/>
      <dgm:spPr/>
    </dgm:pt>
    <dgm:pt modelId="{A82D0A88-FDF8-44A5-8186-CBAECBAF7D64}" type="pres">
      <dgm:prSet presAssocID="{048CB7E1-861F-4D02-BB3B-7F17B1720873}" presName="pillar1" presStyleLbl="node1" presStyleIdx="0" presStyleCnt="2">
        <dgm:presLayoutVars>
          <dgm:bulletEnabled val="1"/>
        </dgm:presLayoutVars>
      </dgm:prSet>
      <dgm:spPr/>
      <dgm:t>
        <a:bodyPr/>
        <a:lstStyle/>
        <a:p>
          <a:pPr rtl="1"/>
          <a:endParaRPr lang="ar-SA"/>
        </a:p>
      </dgm:t>
    </dgm:pt>
    <dgm:pt modelId="{D467D75D-5321-4701-9496-203AA47C5725}" type="pres">
      <dgm:prSet presAssocID="{6CB23E0C-10F5-4E33-A59E-138929E1DFBD}" presName="pillarX" presStyleLbl="node1" presStyleIdx="1" presStyleCnt="2">
        <dgm:presLayoutVars>
          <dgm:bulletEnabled val="1"/>
        </dgm:presLayoutVars>
      </dgm:prSet>
      <dgm:spPr/>
      <dgm:t>
        <a:bodyPr/>
        <a:lstStyle/>
        <a:p>
          <a:pPr rtl="1"/>
          <a:endParaRPr lang="ar-SA"/>
        </a:p>
      </dgm:t>
    </dgm:pt>
    <dgm:pt modelId="{09101FA4-D3F2-45C1-922D-16BAC8D58BA8}" type="pres">
      <dgm:prSet presAssocID="{048CB7E1-861F-4D02-BB3B-7F17B1720873}" presName="base" presStyleLbl="dkBgShp" presStyleIdx="1" presStyleCnt="2"/>
      <dgm:spPr/>
    </dgm:pt>
  </dgm:ptLst>
  <dgm:cxnLst>
    <dgm:cxn modelId="{4F3A1579-C642-433D-A15C-04E7A101553A}" srcId="{EA7BCD51-0C8F-4C65-B086-4EF704051BB1}" destId="{048CB7E1-861F-4D02-BB3B-7F17B1720873}" srcOrd="0" destOrd="0" parTransId="{CA679477-A3E4-487B-A45B-4048A7B86353}" sibTransId="{58C82452-411C-41E1-9B97-8AE0AF35E522}"/>
    <dgm:cxn modelId="{5FD5AE33-7E81-4960-BC54-B8B33EAF287A}" type="presOf" srcId="{EA7BCD51-0C8F-4C65-B086-4EF704051BB1}" destId="{4A903D84-3904-4462-B31A-86D66B5491CE}" srcOrd="0" destOrd="0" presId="urn:microsoft.com/office/officeart/2005/8/layout/hList3"/>
    <dgm:cxn modelId="{145A59AD-E2E6-4A67-8045-E7620B8A1058}" type="presOf" srcId="{048CB7E1-861F-4D02-BB3B-7F17B1720873}" destId="{97E23BB3-F942-4F3C-82F9-7E41C1D4223B}" srcOrd="0" destOrd="0" presId="urn:microsoft.com/office/officeart/2005/8/layout/hList3"/>
    <dgm:cxn modelId="{21C3E88E-A919-4DF0-B888-07CFC25BE5D9}" srcId="{048CB7E1-861F-4D02-BB3B-7F17B1720873}" destId="{C1090D17-7801-4451-AAB2-B047A24C344B}" srcOrd="0" destOrd="0" parTransId="{1F6C89E2-9886-4121-AA80-46186A7C409E}" sibTransId="{BE51BF24-D453-4FF3-9EAA-3203C75BD99F}"/>
    <dgm:cxn modelId="{89932193-A61B-4A65-AD12-51108E52CCA4}" type="presOf" srcId="{C1090D17-7801-4451-AAB2-B047A24C344B}" destId="{A82D0A88-FDF8-44A5-8186-CBAECBAF7D64}" srcOrd="0" destOrd="0" presId="urn:microsoft.com/office/officeart/2005/8/layout/hList3"/>
    <dgm:cxn modelId="{F48B2ED7-6843-4144-8EE0-8771BE557553}" type="presOf" srcId="{6CB23E0C-10F5-4E33-A59E-138929E1DFBD}" destId="{D467D75D-5321-4701-9496-203AA47C5725}" srcOrd="0" destOrd="0" presId="urn:microsoft.com/office/officeart/2005/8/layout/hList3"/>
    <dgm:cxn modelId="{702152DB-4BDB-4831-A54A-1DD5C80F2B78}" srcId="{048CB7E1-861F-4D02-BB3B-7F17B1720873}" destId="{6CB23E0C-10F5-4E33-A59E-138929E1DFBD}" srcOrd="1" destOrd="0" parTransId="{7B3D61BF-D829-4741-8444-33781D1DCD60}" sibTransId="{BBC5D76C-417E-40CC-B20B-C7D88655F322}"/>
    <dgm:cxn modelId="{045F2D91-6395-448B-8229-162B682059E1}" type="presParOf" srcId="{4A903D84-3904-4462-B31A-86D66B5491CE}" destId="{97E23BB3-F942-4F3C-82F9-7E41C1D4223B}" srcOrd="0" destOrd="0" presId="urn:microsoft.com/office/officeart/2005/8/layout/hList3"/>
    <dgm:cxn modelId="{C3722A03-476E-4A11-B555-1CB6081E78E1}" type="presParOf" srcId="{4A903D84-3904-4462-B31A-86D66B5491CE}" destId="{5B9ACF1D-1566-4BB4-A737-FC29A63E5A4C}" srcOrd="1" destOrd="0" presId="urn:microsoft.com/office/officeart/2005/8/layout/hList3"/>
    <dgm:cxn modelId="{AB821F9F-55E7-477C-A554-90EA03C6278D}" type="presParOf" srcId="{5B9ACF1D-1566-4BB4-A737-FC29A63E5A4C}" destId="{A82D0A88-FDF8-44A5-8186-CBAECBAF7D64}" srcOrd="0" destOrd="0" presId="urn:microsoft.com/office/officeart/2005/8/layout/hList3"/>
    <dgm:cxn modelId="{954DF668-9EF7-4616-BEED-60C98C2E7354}" type="presParOf" srcId="{5B9ACF1D-1566-4BB4-A737-FC29A63E5A4C}" destId="{D467D75D-5321-4701-9496-203AA47C5725}" srcOrd="1" destOrd="0" presId="urn:microsoft.com/office/officeart/2005/8/layout/hList3"/>
    <dgm:cxn modelId="{5DD207CA-AC1D-461A-BBF4-DB40798E9C8D}" type="presParOf" srcId="{4A903D84-3904-4462-B31A-86D66B5491CE}" destId="{09101FA4-D3F2-45C1-922D-16BAC8D58BA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3E04A3-41A3-4A01-95F5-28C78B42AD54}" type="doc">
      <dgm:prSet loTypeId="urn:microsoft.com/office/officeart/2005/8/layout/process2" loCatId="process" qsTypeId="urn:microsoft.com/office/officeart/2005/8/quickstyle/simple1" qsCatId="simple" csTypeId="urn:microsoft.com/office/officeart/2005/8/colors/accent1_2" csCatId="accent1" phldr="1"/>
      <dgm:spPr/>
    </dgm:pt>
    <dgm:pt modelId="{12F8E352-D863-4986-88C7-E1BBBB20B228}">
      <dgm:prSet phldrT="[نص]" custT="1"/>
      <dgm:spPr/>
      <dgm:t>
        <a:bodyPr/>
        <a:lstStyle/>
        <a:p>
          <a:pPr rtl="1"/>
          <a:r>
            <a:rPr lang="ar-SA" sz="1800" b="1" dirty="0" smtClean="0">
              <a:solidFill>
                <a:srgbClr val="0070C0"/>
              </a:solidFill>
            </a:rPr>
            <a:t>1- </a:t>
          </a:r>
          <a:r>
            <a:rPr lang="ar-SA" sz="2400" b="1" dirty="0" smtClean="0">
              <a:solidFill>
                <a:srgbClr val="0070C0"/>
              </a:solidFill>
            </a:rPr>
            <a:t>تحقيق عدالة عامة للقبول في التعليم الجامعي  بناء على معايير موحدة ومحدده تقيس القدرات والمهارات المطلوبة </a:t>
          </a:r>
          <a:r>
            <a:rPr lang="ar-SA" sz="1800" b="1" dirty="0" smtClean="0">
              <a:solidFill>
                <a:srgbClr val="0070C0"/>
              </a:solidFill>
            </a:rPr>
            <a:t>.</a:t>
          </a:r>
          <a:endParaRPr lang="ar-SA" sz="1800" dirty="0">
            <a:solidFill>
              <a:srgbClr val="0070C0"/>
            </a:solidFill>
          </a:endParaRPr>
        </a:p>
      </dgm:t>
    </dgm:pt>
    <dgm:pt modelId="{D7A924C7-B7FD-4370-8859-C8B69338BF96}" type="parTrans" cxnId="{CBCF2E26-51A8-4D5F-A96C-E07DD8B04A06}">
      <dgm:prSet/>
      <dgm:spPr/>
      <dgm:t>
        <a:bodyPr/>
        <a:lstStyle/>
        <a:p>
          <a:pPr rtl="1"/>
          <a:endParaRPr lang="ar-SA"/>
        </a:p>
      </dgm:t>
    </dgm:pt>
    <dgm:pt modelId="{77660328-D47A-403C-9650-C480CDFC2BD2}" type="sibTrans" cxnId="{CBCF2E26-51A8-4D5F-A96C-E07DD8B04A06}">
      <dgm:prSet/>
      <dgm:spPr/>
      <dgm:t>
        <a:bodyPr/>
        <a:lstStyle/>
        <a:p>
          <a:pPr rtl="1"/>
          <a:endParaRPr lang="ar-SA"/>
        </a:p>
      </dgm:t>
    </dgm:pt>
    <dgm:pt modelId="{E639C8EA-A01A-4D3F-BDE6-63C527492871}">
      <dgm:prSet phldrT="[نص]" custT="1"/>
      <dgm:spPr/>
      <dgm:t>
        <a:bodyPr/>
        <a:lstStyle/>
        <a:p>
          <a:pPr rtl="1"/>
          <a:r>
            <a:rPr lang="ar-SA" sz="2400" dirty="0" smtClean="0">
              <a:solidFill>
                <a:srgbClr val="0070C0"/>
              </a:solidFill>
            </a:rPr>
            <a:t>2</a:t>
          </a:r>
          <a:r>
            <a:rPr lang="ar-SA" sz="2400" b="1" dirty="0" smtClean="0">
              <a:solidFill>
                <a:srgbClr val="0070C0"/>
              </a:solidFill>
            </a:rPr>
            <a:t>- تساوي الفرص بين الطالبات في الالتحاق </a:t>
          </a:r>
          <a:r>
            <a:rPr lang="ar-SA" sz="2400" b="1" dirty="0" err="1" smtClean="0">
              <a:solidFill>
                <a:srgbClr val="0070C0"/>
              </a:solidFill>
            </a:rPr>
            <a:t>بالجامعات </a:t>
          </a:r>
          <a:r>
            <a:rPr lang="ar-SA" sz="1800" b="1" dirty="0" err="1" smtClean="0">
              <a:solidFill>
                <a:srgbClr val="0070C0"/>
              </a:solidFill>
            </a:rPr>
            <a:t>.</a:t>
          </a:r>
          <a:endParaRPr lang="ar-SA" sz="1800" dirty="0">
            <a:solidFill>
              <a:srgbClr val="0070C0"/>
            </a:solidFill>
          </a:endParaRPr>
        </a:p>
      </dgm:t>
    </dgm:pt>
    <dgm:pt modelId="{9F78B34D-B3BE-4AC1-AF3F-BD9A3CD8A8F8}" type="parTrans" cxnId="{FD4A54E2-B297-47E3-BD0C-64E5C356977A}">
      <dgm:prSet/>
      <dgm:spPr/>
      <dgm:t>
        <a:bodyPr/>
        <a:lstStyle/>
        <a:p>
          <a:pPr rtl="1"/>
          <a:endParaRPr lang="ar-SA"/>
        </a:p>
      </dgm:t>
    </dgm:pt>
    <dgm:pt modelId="{FB3E7711-1529-42F7-AC9D-A800401380C8}" type="sibTrans" cxnId="{FD4A54E2-B297-47E3-BD0C-64E5C356977A}">
      <dgm:prSet/>
      <dgm:spPr/>
      <dgm:t>
        <a:bodyPr/>
        <a:lstStyle/>
        <a:p>
          <a:pPr rtl="1"/>
          <a:endParaRPr lang="ar-SA"/>
        </a:p>
      </dgm:t>
    </dgm:pt>
    <dgm:pt modelId="{7E585462-00CD-45EF-A369-FE27841A5E98}">
      <dgm:prSet phldrT="[نص]" custT="1"/>
      <dgm:spPr/>
      <dgm:t>
        <a:bodyPr/>
        <a:lstStyle/>
        <a:p>
          <a:pPr rtl="1"/>
          <a:r>
            <a:rPr lang="ar-SA" sz="1800" b="1" dirty="0" smtClean="0">
              <a:solidFill>
                <a:srgbClr val="0070C0"/>
              </a:solidFill>
            </a:rPr>
            <a:t>3</a:t>
          </a:r>
          <a:r>
            <a:rPr lang="ar-SA" sz="2400" b="1" dirty="0" smtClean="0">
              <a:solidFill>
                <a:srgbClr val="0070C0"/>
              </a:solidFill>
            </a:rPr>
            <a:t>-احقية الطالبات ذوي القدرات العالية مواصلة دراستهن الجامعية </a:t>
          </a:r>
          <a:endParaRPr lang="ar-SA" sz="2400" dirty="0">
            <a:solidFill>
              <a:srgbClr val="0070C0"/>
            </a:solidFill>
          </a:endParaRPr>
        </a:p>
      </dgm:t>
    </dgm:pt>
    <dgm:pt modelId="{BE637923-F3CE-4CAA-A578-B07F44C6A80B}" type="parTrans" cxnId="{695EF12A-765F-4EC3-922D-30E41E7F549F}">
      <dgm:prSet/>
      <dgm:spPr/>
      <dgm:t>
        <a:bodyPr/>
        <a:lstStyle/>
        <a:p>
          <a:pPr rtl="1"/>
          <a:endParaRPr lang="ar-SA"/>
        </a:p>
      </dgm:t>
    </dgm:pt>
    <dgm:pt modelId="{57E09B14-5309-4E66-AA55-8DD0A86F3850}" type="sibTrans" cxnId="{695EF12A-765F-4EC3-922D-30E41E7F549F}">
      <dgm:prSet/>
      <dgm:spPr/>
      <dgm:t>
        <a:bodyPr/>
        <a:lstStyle/>
        <a:p>
          <a:pPr rtl="1"/>
          <a:endParaRPr lang="ar-SA"/>
        </a:p>
      </dgm:t>
    </dgm:pt>
    <dgm:pt modelId="{BECD3DF3-99A4-4D73-829B-C178F5DA32FC}">
      <dgm:prSet custT="1"/>
      <dgm:spPr/>
      <dgm:t>
        <a:bodyPr/>
        <a:lstStyle/>
        <a:p>
          <a:pPr rtl="1"/>
          <a:r>
            <a:rPr lang="ar-SA" sz="1800" dirty="0" smtClean="0">
              <a:solidFill>
                <a:srgbClr val="0070C0"/>
              </a:solidFill>
            </a:rPr>
            <a:t>4</a:t>
          </a:r>
          <a:r>
            <a:rPr lang="ar-SA" sz="1800" b="1" dirty="0" smtClean="0">
              <a:solidFill>
                <a:srgbClr val="0070C0"/>
              </a:solidFill>
            </a:rPr>
            <a:t>- </a:t>
          </a:r>
          <a:r>
            <a:rPr lang="ar-SA" sz="2400" b="1" dirty="0" smtClean="0">
              <a:solidFill>
                <a:srgbClr val="0070C0"/>
              </a:solidFill>
            </a:rPr>
            <a:t>ان تدرك الطالبة مستوى قدراتها المرتبطة بالاستعداد الدراسي للتعليم الجامعي من خلال قياس القدرات اللفظية </a:t>
          </a:r>
          <a:r>
            <a:rPr lang="ar-SA" sz="2400" b="1" dirty="0" err="1" smtClean="0">
              <a:solidFill>
                <a:srgbClr val="0070C0"/>
              </a:solidFill>
            </a:rPr>
            <a:t>والكمية .</a:t>
          </a:r>
          <a:endParaRPr lang="ar-SA" sz="2400" dirty="0">
            <a:solidFill>
              <a:srgbClr val="0070C0"/>
            </a:solidFill>
          </a:endParaRPr>
        </a:p>
      </dgm:t>
    </dgm:pt>
    <dgm:pt modelId="{5AC4BD37-22C8-4D3B-8B0A-583BC95810B4}" type="parTrans" cxnId="{DD2802BD-3228-4AFB-B844-BD58B9435BA2}">
      <dgm:prSet/>
      <dgm:spPr/>
      <dgm:t>
        <a:bodyPr/>
        <a:lstStyle/>
        <a:p>
          <a:pPr rtl="1"/>
          <a:endParaRPr lang="ar-SA"/>
        </a:p>
      </dgm:t>
    </dgm:pt>
    <dgm:pt modelId="{9DD2FE1D-16D6-49BD-B942-1E0AA7635E8B}" type="sibTrans" cxnId="{DD2802BD-3228-4AFB-B844-BD58B9435BA2}">
      <dgm:prSet/>
      <dgm:spPr/>
      <dgm:t>
        <a:bodyPr/>
        <a:lstStyle/>
        <a:p>
          <a:pPr rtl="1"/>
          <a:endParaRPr lang="ar-SA"/>
        </a:p>
      </dgm:t>
    </dgm:pt>
    <dgm:pt modelId="{A034B544-9530-45A1-B644-9DDA78C20A3A}">
      <dgm:prSet custT="1"/>
      <dgm:spPr/>
      <dgm:t>
        <a:bodyPr/>
        <a:lstStyle/>
        <a:p>
          <a:pPr rtl="1"/>
          <a:r>
            <a:rPr lang="ar-SA" sz="1800" b="1" dirty="0" smtClean="0">
              <a:solidFill>
                <a:srgbClr val="0070C0"/>
              </a:solidFill>
            </a:rPr>
            <a:t>5- </a:t>
          </a:r>
          <a:r>
            <a:rPr lang="ar-SA" sz="2400" b="1" dirty="0" smtClean="0">
              <a:solidFill>
                <a:srgbClr val="0070C0"/>
              </a:solidFill>
            </a:rPr>
            <a:t>اعداد دراسة علمية للجهات التعليمية في ضوء نتائج الاختبارات من اجل تحسين مهارات التعلم الموجهة للقدرات العقلية المرغوبة في مراحل </a:t>
          </a:r>
          <a:r>
            <a:rPr lang="ar-SA" sz="2400" b="1" dirty="0" err="1" smtClean="0">
              <a:solidFill>
                <a:srgbClr val="0070C0"/>
              </a:solidFill>
            </a:rPr>
            <a:t>التعلم </a:t>
          </a:r>
          <a:r>
            <a:rPr lang="ar-SA" sz="1800" b="1" dirty="0" err="1" smtClean="0">
              <a:solidFill>
                <a:srgbClr val="0070C0"/>
              </a:solidFill>
            </a:rPr>
            <a:t>.</a:t>
          </a:r>
          <a:endParaRPr lang="ar-SA" sz="1800" dirty="0">
            <a:solidFill>
              <a:srgbClr val="0070C0"/>
            </a:solidFill>
          </a:endParaRPr>
        </a:p>
      </dgm:t>
    </dgm:pt>
    <dgm:pt modelId="{5D947AA8-B7DB-406B-B15D-B9EB58CDBC9C}" type="parTrans" cxnId="{B78E305D-DB16-4A53-ABC2-1404ECF035F4}">
      <dgm:prSet/>
      <dgm:spPr/>
      <dgm:t>
        <a:bodyPr/>
        <a:lstStyle/>
        <a:p>
          <a:pPr rtl="1"/>
          <a:endParaRPr lang="ar-SA"/>
        </a:p>
      </dgm:t>
    </dgm:pt>
    <dgm:pt modelId="{D1A2F4DA-FB4F-4BEE-9E49-8A20E29E660C}" type="sibTrans" cxnId="{B78E305D-DB16-4A53-ABC2-1404ECF035F4}">
      <dgm:prSet/>
      <dgm:spPr/>
      <dgm:t>
        <a:bodyPr/>
        <a:lstStyle/>
        <a:p>
          <a:pPr rtl="1"/>
          <a:endParaRPr lang="ar-SA"/>
        </a:p>
      </dgm:t>
    </dgm:pt>
    <dgm:pt modelId="{F0840807-8C59-46C3-93DB-3FB4655BE579}" type="pres">
      <dgm:prSet presAssocID="{A33E04A3-41A3-4A01-95F5-28C78B42AD54}" presName="linearFlow" presStyleCnt="0">
        <dgm:presLayoutVars>
          <dgm:resizeHandles val="exact"/>
        </dgm:presLayoutVars>
      </dgm:prSet>
      <dgm:spPr/>
    </dgm:pt>
    <dgm:pt modelId="{59E1AD23-C8E2-434E-81FF-8A57B4D0853F}" type="pres">
      <dgm:prSet presAssocID="{12F8E352-D863-4986-88C7-E1BBBB20B228}" presName="node" presStyleLbl="node1" presStyleIdx="0" presStyleCnt="5" custScaleX="248120">
        <dgm:presLayoutVars>
          <dgm:bulletEnabled val="1"/>
        </dgm:presLayoutVars>
      </dgm:prSet>
      <dgm:spPr/>
      <dgm:t>
        <a:bodyPr/>
        <a:lstStyle/>
        <a:p>
          <a:pPr rtl="1"/>
          <a:endParaRPr lang="ar-SA"/>
        </a:p>
      </dgm:t>
    </dgm:pt>
    <dgm:pt modelId="{F079F6BF-9CDF-478F-B9B4-BA890F902631}" type="pres">
      <dgm:prSet presAssocID="{77660328-D47A-403C-9650-C480CDFC2BD2}" presName="sibTrans" presStyleLbl="sibTrans2D1" presStyleIdx="0" presStyleCnt="4"/>
      <dgm:spPr/>
      <dgm:t>
        <a:bodyPr/>
        <a:lstStyle/>
        <a:p>
          <a:pPr rtl="1"/>
          <a:endParaRPr lang="ar-SA"/>
        </a:p>
      </dgm:t>
    </dgm:pt>
    <dgm:pt modelId="{7695450B-CD7E-464A-859C-5596CFE8B972}" type="pres">
      <dgm:prSet presAssocID="{77660328-D47A-403C-9650-C480CDFC2BD2}" presName="connectorText" presStyleLbl="sibTrans2D1" presStyleIdx="0" presStyleCnt="4"/>
      <dgm:spPr/>
      <dgm:t>
        <a:bodyPr/>
        <a:lstStyle/>
        <a:p>
          <a:pPr rtl="1"/>
          <a:endParaRPr lang="ar-SA"/>
        </a:p>
      </dgm:t>
    </dgm:pt>
    <dgm:pt modelId="{D134D489-221D-4160-BA65-BC6B7E46B2DA}" type="pres">
      <dgm:prSet presAssocID="{E639C8EA-A01A-4D3F-BDE6-63C527492871}" presName="node" presStyleLbl="node1" presStyleIdx="1" presStyleCnt="5" custScaleX="248120">
        <dgm:presLayoutVars>
          <dgm:bulletEnabled val="1"/>
        </dgm:presLayoutVars>
      </dgm:prSet>
      <dgm:spPr/>
      <dgm:t>
        <a:bodyPr/>
        <a:lstStyle/>
        <a:p>
          <a:pPr rtl="1"/>
          <a:endParaRPr lang="ar-SA"/>
        </a:p>
      </dgm:t>
    </dgm:pt>
    <dgm:pt modelId="{E9FD708F-3572-4B6A-B1FF-6C319B6519E0}" type="pres">
      <dgm:prSet presAssocID="{FB3E7711-1529-42F7-AC9D-A800401380C8}" presName="sibTrans" presStyleLbl="sibTrans2D1" presStyleIdx="1" presStyleCnt="4"/>
      <dgm:spPr/>
      <dgm:t>
        <a:bodyPr/>
        <a:lstStyle/>
        <a:p>
          <a:pPr rtl="1"/>
          <a:endParaRPr lang="ar-SA"/>
        </a:p>
      </dgm:t>
    </dgm:pt>
    <dgm:pt modelId="{D335A607-62E7-44F6-8264-6360F8770B6B}" type="pres">
      <dgm:prSet presAssocID="{FB3E7711-1529-42F7-AC9D-A800401380C8}" presName="connectorText" presStyleLbl="sibTrans2D1" presStyleIdx="1" presStyleCnt="4"/>
      <dgm:spPr/>
      <dgm:t>
        <a:bodyPr/>
        <a:lstStyle/>
        <a:p>
          <a:pPr rtl="1"/>
          <a:endParaRPr lang="ar-SA"/>
        </a:p>
      </dgm:t>
    </dgm:pt>
    <dgm:pt modelId="{5CFC3AE2-970F-4CA2-8D02-BC90EA59C28E}" type="pres">
      <dgm:prSet presAssocID="{7E585462-00CD-45EF-A369-FE27841A5E98}" presName="node" presStyleLbl="node1" presStyleIdx="2" presStyleCnt="5" custScaleX="248120">
        <dgm:presLayoutVars>
          <dgm:bulletEnabled val="1"/>
        </dgm:presLayoutVars>
      </dgm:prSet>
      <dgm:spPr/>
      <dgm:t>
        <a:bodyPr/>
        <a:lstStyle/>
        <a:p>
          <a:pPr rtl="1"/>
          <a:endParaRPr lang="ar-SA"/>
        </a:p>
      </dgm:t>
    </dgm:pt>
    <dgm:pt modelId="{ED9EC160-97D7-404B-A231-41EB732450DC}" type="pres">
      <dgm:prSet presAssocID="{57E09B14-5309-4E66-AA55-8DD0A86F3850}" presName="sibTrans" presStyleLbl="sibTrans2D1" presStyleIdx="2" presStyleCnt="4"/>
      <dgm:spPr/>
      <dgm:t>
        <a:bodyPr/>
        <a:lstStyle/>
        <a:p>
          <a:pPr rtl="1"/>
          <a:endParaRPr lang="ar-SA"/>
        </a:p>
      </dgm:t>
    </dgm:pt>
    <dgm:pt modelId="{C95F60B6-DE5D-4B7E-800C-4B0B97C7B6E1}" type="pres">
      <dgm:prSet presAssocID="{57E09B14-5309-4E66-AA55-8DD0A86F3850}" presName="connectorText" presStyleLbl="sibTrans2D1" presStyleIdx="2" presStyleCnt="4"/>
      <dgm:spPr/>
      <dgm:t>
        <a:bodyPr/>
        <a:lstStyle/>
        <a:p>
          <a:pPr rtl="1"/>
          <a:endParaRPr lang="ar-SA"/>
        </a:p>
      </dgm:t>
    </dgm:pt>
    <dgm:pt modelId="{DD48EC27-A38D-4349-A569-15443BB5B5E9}" type="pres">
      <dgm:prSet presAssocID="{BECD3DF3-99A4-4D73-829B-C178F5DA32FC}" presName="node" presStyleLbl="node1" presStyleIdx="3" presStyleCnt="5" custScaleX="248120">
        <dgm:presLayoutVars>
          <dgm:bulletEnabled val="1"/>
        </dgm:presLayoutVars>
      </dgm:prSet>
      <dgm:spPr/>
      <dgm:t>
        <a:bodyPr/>
        <a:lstStyle/>
        <a:p>
          <a:pPr rtl="1"/>
          <a:endParaRPr lang="ar-SA"/>
        </a:p>
      </dgm:t>
    </dgm:pt>
    <dgm:pt modelId="{717F3587-8CB6-48F5-B4D0-D0E4E76CD8E3}" type="pres">
      <dgm:prSet presAssocID="{9DD2FE1D-16D6-49BD-B942-1E0AA7635E8B}" presName="sibTrans" presStyleLbl="sibTrans2D1" presStyleIdx="3" presStyleCnt="4"/>
      <dgm:spPr/>
      <dgm:t>
        <a:bodyPr/>
        <a:lstStyle/>
        <a:p>
          <a:pPr rtl="1"/>
          <a:endParaRPr lang="ar-SA"/>
        </a:p>
      </dgm:t>
    </dgm:pt>
    <dgm:pt modelId="{DF21D6AD-D5F0-46A3-BD5B-3ACC3F459B6C}" type="pres">
      <dgm:prSet presAssocID="{9DD2FE1D-16D6-49BD-B942-1E0AA7635E8B}" presName="connectorText" presStyleLbl="sibTrans2D1" presStyleIdx="3" presStyleCnt="4"/>
      <dgm:spPr/>
      <dgm:t>
        <a:bodyPr/>
        <a:lstStyle/>
        <a:p>
          <a:pPr rtl="1"/>
          <a:endParaRPr lang="ar-SA"/>
        </a:p>
      </dgm:t>
    </dgm:pt>
    <dgm:pt modelId="{450579DB-9C52-46FF-AFB9-8728AA6212B1}" type="pres">
      <dgm:prSet presAssocID="{A034B544-9530-45A1-B644-9DDA78C20A3A}" presName="node" presStyleLbl="node1" presStyleIdx="4" presStyleCnt="5" custScaleX="248120">
        <dgm:presLayoutVars>
          <dgm:bulletEnabled val="1"/>
        </dgm:presLayoutVars>
      </dgm:prSet>
      <dgm:spPr/>
      <dgm:t>
        <a:bodyPr/>
        <a:lstStyle/>
        <a:p>
          <a:pPr rtl="1"/>
          <a:endParaRPr lang="ar-SA"/>
        </a:p>
      </dgm:t>
    </dgm:pt>
  </dgm:ptLst>
  <dgm:cxnLst>
    <dgm:cxn modelId="{EA87C2D9-75E4-43B8-821E-5191D9D78398}" type="presOf" srcId="{77660328-D47A-403C-9650-C480CDFC2BD2}" destId="{7695450B-CD7E-464A-859C-5596CFE8B972}" srcOrd="1" destOrd="0" presId="urn:microsoft.com/office/officeart/2005/8/layout/process2"/>
    <dgm:cxn modelId="{B78E305D-DB16-4A53-ABC2-1404ECF035F4}" srcId="{A33E04A3-41A3-4A01-95F5-28C78B42AD54}" destId="{A034B544-9530-45A1-B644-9DDA78C20A3A}" srcOrd="4" destOrd="0" parTransId="{5D947AA8-B7DB-406B-B15D-B9EB58CDBC9C}" sibTransId="{D1A2F4DA-FB4F-4BEE-9E49-8A20E29E660C}"/>
    <dgm:cxn modelId="{4AD320CC-7331-4C34-9ADD-281573AF3E45}" type="presOf" srcId="{9DD2FE1D-16D6-49BD-B942-1E0AA7635E8B}" destId="{DF21D6AD-D5F0-46A3-BD5B-3ACC3F459B6C}" srcOrd="1" destOrd="0" presId="urn:microsoft.com/office/officeart/2005/8/layout/process2"/>
    <dgm:cxn modelId="{FD4A54E2-B297-47E3-BD0C-64E5C356977A}" srcId="{A33E04A3-41A3-4A01-95F5-28C78B42AD54}" destId="{E639C8EA-A01A-4D3F-BDE6-63C527492871}" srcOrd="1" destOrd="0" parTransId="{9F78B34D-B3BE-4AC1-AF3F-BD9A3CD8A8F8}" sibTransId="{FB3E7711-1529-42F7-AC9D-A800401380C8}"/>
    <dgm:cxn modelId="{4C66CA61-2EF5-405B-9C11-321B4853CEF8}" type="presOf" srcId="{A034B544-9530-45A1-B644-9DDA78C20A3A}" destId="{450579DB-9C52-46FF-AFB9-8728AA6212B1}" srcOrd="0" destOrd="0" presId="urn:microsoft.com/office/officeart/2005/8/layout/process2"/>
    <dgm:cxn modelId="{CBCF2E26-51A8-4D5F-A96C-E07DD8B04A06}" srcId="{A33E04A3-41A3-4A01-95F5-28C78B42AD54}" destId="{12F8E352-D863-4986-88C7-E1BBBB20B228}" srcOrd="0" destOrd="0" parTransId="{D7A924C7-B7FD-4370-8859-C8B69338BF96}" sibTransId="{77660328-D47A-403C-9650-C480CDFC2BD2}"/>
    <dgm:cxn modelId="{BC259119-2C0A-4D08-9F79-90B84FE3A7FA}" type="presOf" srcId="{77660328-D47A-403C-9650-C480CDFC2BD2}" destId="{F079F6BF-9CDF-478F-B9B4-BA890F902631}" srcOrd="0" destOrd="0" presId="urn:microsoft.com/office/officeart/2005/8/layout/process2"/>
    <dgm:cxn modelId="{142AC66B-F916-45D3-9DE9-EE67F3A28641}" type="presOf" srcId="{57E09B14-5309-4E66-AA55-8DD0A86F3850}" destId="{C95F60B6-DE5D-4B7E-800C-4B0B97C7B6E1}" srcOrd="1" destOrd="0" presId="urn:microsoft.com/office/officeart/2005/8/layout/process2"/>
    <dgm:cxn modelId="{13A8F7A7-3800-4603-8F3F-4342EF9A23E1}" type="presOf" srcId="{FB3E7711-1529-42F7-AC9D-A800401380C8}" destId="{E9FD708F-3572-4B6A-B1FF-6C319B6519E0}" srcOrd="0" destOrd="0" presId="urn:microsoft.com/office/officeart/2005/8/layout/process2"/>
    <dgm:cxn modelId="{65DD2365-D54F-41BF-B81A-109451DCD045}" type="presOf" srcId="{FB3E7711-1529-42F7-AC9D-A800401380C8}" destId="{D335A607-62E7-44F6-8264-6360F8770B6B}" srcOrd="1" destOrd="0" presId="urn:microsoft.com/office/officeart/2005/8/layout/process2"/>
    <dgm:cxn modelId="{69245DD9-DA4F-4458-827E-937F126C350D}" type="presOf" srcId="{7E585462-00CD-45EF-A369-FE27841A5E98}" destId="{5CFC3AE2-970F-4CA2-8D02-BC90EA59C28E}" srcOrd="0" destOrd="0" presId="urn:microsoft.com/office/officeart/2005/8/layout/process2"/>
    <dgm:cxn modelId="{62974C62-E09C-4289-80B5-337F84BC661B}" type="presOf" srcId="{BECD3DF3-99A4-4D73-829B-C178F5DA32FC}" destId="{DD48EC27-A38D-4349-A569-15443BB5B5E9}" srcOrd="0" destOrd="0" presId="urn:microsoft.com/office/officeart/2005/8/layout/process2"/>
    <dgm:cxn modelId="{CFC3F263-2BE1-4D7A-B602-CC0837AD961D}" type="presOf" srcId="{E639C8EA-A01A-4D3F-BDE6-63C527492871}" destId="{D134D489-221D-4160-BA65-BC6B7E46B2DA}" srcOrd="0" destOrd="0" presId="urn:microsoft.com/office/officeart/2005/8/layout/process2"/>
    <dgm:cxn modelId="{549D8C0D-5225-4C1D-A5A1-90DCF741B9EE}" type="presOf" srcId="{9DD2FE1D-16D6-49BD-B942-1E0AA7635E8B}" destId="{717F3587-8CB6-48F5-B4D0-D0E4E76CD8E3}" srcOrd="0" destOrd="0" presId="urn:microsoft.com/office/officeart/2005/8/layout/process2"/>
    <dgm:cxn modelId="{48E928E7-A0E1-44B3-ADF8-4416BEFBB923}" type="presOf" srcId="{12F8E352-D863-4986-88C7-E1BBBB20B228}" destId="{59E1AD23-C8E2-434E-81FF-8A57B4D0853F}" srcOrd="0" destOrd="0" presId="urn:microsoft.com/office/officeart/2005/8/layout/process2"/>
    <dgm:cxn modelId="{DD2802BD-3228-4AFB-B844-BD58B9435BA2}" srcId="{A33E04A3-41A3-4A01-95F5-28C78B42AD54}" destId="{BECD3DF3-99A4-4D73-829B-C178F5DA32FC}" srcOrd="3" destOrd="0" parTransId="{5AC4BD37-22C8-4D3B-8B0A-583BC95810B4}" sibTransId="{9DD2FE1D-16D6-49BD-B942-1E0AA7635E8B}"/>
    <dgm:cxn modelId="{A4626078-CFBC-4E26-95F1-A3CC545E21A0}" type="presOf" srcId="{A33E04A3-41A3-4A01-95F5-28C78B42AD54}" destId="{F0840807-8C59-46C3-93DB-3FB4655BE579}" srcOrd="0" destOrd="0" presId="urn:microsoft.com/office/officeart/2005/8/layout/process2"/>
    <dgm:cxn modelId="{437438B6-48AC-4FDB-B898-10093ECA3DEF}" type="presOf" srcId="{57E09B14-5309-4E66-AA55-8DD0A86F3850}" destId="{ED9EC160-97D7-404B-A231-41EB732450DC}" srcOrd="0" destOrd="0" presId="urn:microsoft.com/office/officeart/2005/8/layout/process2"/>
    <dgm:cxn modelId="{695EF12A-765F-4EC3-922D-30E41E7F549F}" srcId="{A33E04A3-41A3-4A01-95F5-28C78B42AD54}" destId="{7E585462-00CD-45EF-A369-FE27841A5E98}" srcOrd="2" destOrd="0" parTransId="{BE637923-F3CE-4CAA-A578-B07F44C6A80B}" sibTransId="{57E09B14-5309-4E66-AA55-8DD0A86F3850}"/>
    <dgm:cxn modelId="{76F40776-0347-4503-A8BF-268BDC40E496}" type="presParOf" srcId="{F0840807-8C59-46C3-93DB-3FB4655BE579}" destId="{59E1AD23-C8E2-434E-81FF-8A57B4D0853F}" srcOrd="0" destOrd="0" presId="urn:microsoft.com/office/officeart/2005/8/layout/process2"/>
    <dgm:cxn modelId="{1CA3B406-D33B-42B5-AE54-5DFCB01F8A61}" type="presParOf" srcId="{F0840807-8C59-46C3-93DB-3FB4655BE579}" destId="{F079F6BF-9CDF-478F-B9B4-BA890F902631}" srcOrd="1" destOrd="0" presId="urn:microsoft.com/office/officeart/2005/8/layout/process2"/>
    <dgm:cxn modelId="{FF192683-F26F-4F3E-9684-B7032A25F26E}" type="presParOf" srcId="{F079F6BF-9CDF-478F-B9B4-BA890F902631}" destId="{7695450B-CD7E-464A-859C-5596CFE8B972}" srcOrd="0" destOrd="0" presId="urn:microsoft.com/office/officeart/2005/8/layout/process2"/>
    <dgm:cxn modelId="{78E4C674-7820-44E5-95A4-8F423438F788}" type="presParOf" srcId="{F0840807-8C59-46C3-93DB-3FB4655BE579}" destId="{D134D489-221D-4160-BA65-BC6B7E46B2DA}" srcOrd="2" destOrd="0" presId="urn:microsoft.com/office/officeart/2005/8/layout/process2"/>
    <dgm:cxn modelId="{A6294D12-DC4B-4518-8F94-28A3286B09EB}" type="presParOf" srcId="{F0840807-8C59-46C3-93DB-3FB4655BE579}" destId="{E9FD708F-3572-4B6A-B1FF-6C319B6519E0}" srcOrd="3" destOrd="0" presId="urn:microsoft.com/office/officeart/2005/8/layout/process2"/>
    <dgm:cxn modelId="{1DB8DCBF-8495-443C-9FED-05B3123481E2}" type="presParOf" srcId="{E9FD708F-3572-4B6A-B1FF-6C319B6519E0}" destId="{D335A607-62E7-44F6-8264-6360F8770B6B}" srcOrd="0" destOrd="0" presId="urn:microsoft.com/office/officeart/2005/8/layout/process2"/>
    <dgm:cxn modelId="{5A31493B-04CA-4586-9DAC-36E94B7973B0}" type="presParOf" srcId="{F0840807-8C59-46C3-93DB-3FB4655BE579}" destId="{5CFC3AE2-970F-4CA2-8D02-BC90EA59C28E}" srcOrd="4" destOrd="0" presId="urn:microsoft.com/office/officeart/2005/8/layout/process2"/>
    <dgm:cxn modelId="{E1C0B71B-9377-42B6-A9C4-4CA64F6F71FD}" type="presParOf" srcId="{F0840807-8C59-46C3-93DB-3FB4655BE579}" destId="{ED9EC160-97D7-404B-A231-41EB732450DC}" srcOrd="5" destOrd="0" presId="urn:microsoft.com/office/officeart/2005/8/layout/process2"/>
    <dgm:cxn modelId="{C8DC0067-FBAA-4562-AE6D-1276A590457B}" type="presParOf" srcId="{ED9EC160-97D7-404B-A231-41EB732450DC}" destId="{C95F60B6-DE5D-4B7E-800C-4B0B97C7B6E1}" srcOrd="0" destOrd="0" presId="urn:microsoft.com/office/officeart/2005/8/layout/process2"/>
    <dgm:cxn modelId="{CCFAF0E5-6336-44DD-8D07-2D333CA8A635}" type="presParOf" srcId="{F0840807-8C59-46C3-93DB-3FB4655BE579}" destId="{DD48EC27-A38D-4349-A569-15443BB5B5E9}" srcOrd="6" destOrd="0" presId="urn:microsoft.com/office/officeart/2005/8/layout/process2"/>
    <dgm:cxn modelId="{71954AFB-1E6F-40F4-8F8B-175A48386E6F}" type="presParOf" srcId="{F0840807-8C59-46C3-93DB-3FB4655BE579}" destId="{717F3587-8CB6-48F5-B4D0-D0E4E76CD8E3}" srcOrd="7" destOrd="0" presId="urn:microsoft.com/office/officeart/2005/8/layout/process2"/>
    <dgm:cxn modelId="{E7974A48-6AD9-4105-A170-9070A56AFCE6}" type="presParOf" srcId="{717F3587-8CB6-48F5-B4D0-D0E4E76CD8E3}" destId="{DF21D6AD-D5F0-46A3-BD5B-3ACC3F459B6C}" srcOrd="0" destOrd="0" presId="urn:microsoft.com/office/officeart/2005/8/layout/process2"/>
    <dgm:cxn modelId="{FF4670E3-A88A-491A-B443-3C53EDDD88F9}" type="presParOf" srcId="{F0840807-8C59-46C3-93DB-3FB4655BE579}" destId="{450579DB-9C52-46FF-AFB9-8728AA6212B1}"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82CC84-6210-4E48-9C05-592F3490ECD9}" type="doc">
      <dgm:prSet loTypeId="urn:microsoft.com/office/officeart/2005/8/layout/hList3" loCatId="list" qsTypeId="urn:microsoft.com/office/officeart/2005/8/quickstyle/simple1" qsCatId="simple" csTypeId="urn:microsoft.com/office/officeart/2005/8/colors/accent1_2" csCatId="accent1" phldr="1"/>
      <dgm:spPr/>
      <dgm:t>
        <a:bodyPr/>
        <a:lstStyle/>
        <a:p>
          <a:pPr rtl="1"/>
          <a:endParaRPr lang="ar-SA"/>
        </a:p>
      </dgm:t>
    </dgm:pt>
    <dgm:pt modelId="{2EFBC24D-4047-4B3F-AF0F-4F5AE02CBAF9}">
      <dgm:prSet phldrT="[نص]"/>
      <dgm:spPr/>
      <dgm:t>
        <a:bodyPr/>
        <a:lstStyle/>
        <a:p>
          <a:pPr rtl="1"/>
          <a:r>
            <a:rPr lang="ar-SA" b="1" dirty="0" smtClean="0">
              <a:solidFill>
                <a:srgbClr val="FF0000"/>
              </a:solidFill>
            </a:rPr>
            <a:t>ما أهمية الاختبار</a:t>
          </a:r>
          <a:br>
            <a:rPr lang="ar-SA" b="1" dirty="0" smtClean="0">
              <a:solidFill>
                <a:srgbClr val="FF0000"/>
              </a:solidFill>
            </a:rPr>
          </a:br>
          <a:r>
            <a:rPr lang="ar-SA" b="1" dirty="0" smtClean="0">
              <a:solidFill>
                <a:srgbClr val="006600"/>
              </a:solidFill>
            </a:rPr>
            <a:t>برزت الحاجة لاختبار القدرات العامة نتيجة ما </a:t>
          </a:r>
          <a:r>
            <a:rPr lang="ar-SA" b="1" dirty="0" err="1" smtClean="0">
              <a:solidFill>
                <a:srgbClr val="006600"/>
              </a:solidFill>
            </a:rPr>
            <a:t>يلي </a:t>
          </a:r>
          <a:r>
            <a:rPr lang="ar-SA" dirty="0" err="1" smtClean="0">
              <a:solidFill>
                <a:srgbClr val="006600"/>
              </a:solidFill>
            </a:rPr>
            <a:t>:</a:t>
          </a:r>
          <a:endParaRPr lang="ar-SA" dirty="0"/>
        </a:p>
      </dgm:t>
    </dgm:pt>
    <dgm:pt modelId="{D31283DA-3DF1-4376-A7E4-817875D1EE03}" type="parTrans" cxnId="{629D1D81-BED5-4BA2-9D26-4894D9820CCB}">
      <dgm:prSet/>
      <dgm:spPr/>
      <dgm:t>
        <a:bodyPr/>
        <a:lstStyle/>
        <a:p>
          <a:pPr rtl="1"/>
          <a:endParaRPr lang="ar-SA"/>
        </a:p>
      </dgm:t>
    </dgm:pt>
    <dgm:pt modelId="{890896C8-2013-470D-82AD-400AD49D8285}" type="sibTrans" cxnId="{629D1D81-BED5-4BA2-9D26-4894D9820CCB}">
      <dgm:prSet/>
      <dgm:spPr/>
      <dgm:t>
        <a:bodyPr/>
        <a:lstStyle/>
        <a:p>
          <a:pPr rtl="1"/>
          <a:endParaRPr lang="ar-SA"/>
        </a:p>
      </dgm:t>
    </dgm:pt>
    <dgm:pt modelId="{85F32B05-6E03-4B89-8EE2-B606BF4F4EDA}">
      <dgm:prSet phldrT="[نص]" custT="1"/>
      <dgm:spPr/>
      <dgm:t>
        <a:bodyPr/>
        <a:lstStyle/>
        <a:p>
          <a:pPr rtl="1"/>
          <a:r>
            <a:rPr lang="ar-SA" sz="2000" dirty="0" smtClean="0">
              <a:solidFill>
                <a:srgbClr val="7030A0"/>
              </a:solidFill>
            </a:rPr>
            <a:t>3</a:t>
          </a:r>
          <a:r>
            <a:rPr lang="ar-SA" sz="2000" b="1" dirty="0" smtClean="0">
              <a:solidFill>
                <a:srgbClr val="7030A0"/>
              </a:solidFill>
            </a:rPr>
            <a:t>- الحاجة الى معيار محدد وموحد لاختبارات القبول في الجامعات السعودية </a:t>
          </a:r>
          <a:endParaRPr lang="ar-SA" sz="2000" dirty="0">
            <a:solidFill>
              <a:srgbClr val="7030A0"/>
            </a:solidFill>
          </a:endParaRPr>
        </a:p>
      </dgm:t>
    </dgm:pt>
    <dgm:pt modelId="{BA81071B-1028-479D-94E7-ACF53478D7D2}" type="parTrans" cxnId="{5AE2BAE5-3AA9-4A97-AAC4-93A04AF7C764}">
      <dgm:prSet/>
      <dgm:spPr/>
      <dgm:t>
        <a:bodyPr/>
        <a:lstStyle/>
        <a:p>
          <a:pPr rtl="1"/>
          <a:endParaRPr lang="ar-SA"/>
        </a:p>
      </dgm:t>
    </dgm:pt>
    <dgm:pt modelId="{BB4E39B1-9278-43A5-81AC-48F883D6E6B4}" type="sibTrans" cxnId="{5AE2BAE5-3AA9-4A97-AAC4-93A04AF7C764}">
      <dgm:prSet/>
      <dgm:spPr/>
      <dgm:t>
        <a:bodyPr/>
        <a:lstStyle/>
        <a:p>
          <a:pPr rtl="1"/>
          <a:endParaRPr lang="ar-SA"/>
        </a:p>
      </dgm:t>
    </dgm:pt>
    <dgm:pt modelId="{88E62BA2-AC10-4A6C-801D-7C4484CB203E}">
      <dgm:prSet phldrT="[نص]" custT="1"/>
      <dgm:spPr/>
      <dgm:t>
        <a:bodyPr/>
        <a:lstStyle/>
        <a:p>
          <a:pPr rtl="1"/>
          <a:r>
            <a:rPr lang="ar-SA" sz="2400" dirty="0" smtClean="0">
              <a:solidFill>
                <a:srgbClr val="7030A0"/>
              </a:solidFill>
            </a:rPr>
            <a:t>2</a:t>
          </a:r>
          <a:r>
            <a:rPr lang="ar-SA" sz="2400" b="1" dirty="0" smtClean="0">
              <a:solidFill>
                <a:srgbClr val="7030A0"/>
              </a:solidFill>
            </a:rPr>
            <a:t>- الحاجة الى معيار اضافي يعتمد علية في انتقاء طالبات التعليم الجامعي أسوة بالعديد من دول </a:t>
          </a:r>
          <a:r>
            <a:rPr lang="ar-SA" sz="2400" b="1" dirty="0" err="1" smtClean="0">
              <a:solidFill>
                <a:srgbClr val="7030A0"/>
              </a:solidFill>
            </a:rPr>
            <a:t>العالم .</a:t>
          </a:r>
          <a:endParaRPr lang="ar-SA" sz="2400" dirty="0">
            <a:solidFill>
              <a:srgbClr val="7030A0"/>
            </a:solidFill>
          </a:endParaRPr>
        </a:p>
      </dgm:t>
    </dgm:pt>
    <dgm:pt modelId="{45C018A6-3253-432C-85EB-B1036AB8B6F5}" type="parTrans" cxnId="{170AB419-D5EE-43E8-BB79-B393F043700B}">
      <dgm:prSet/>
      <dgm:spPr/>
      <dgm:t>
        <a:bodyPr/>
        <a:lstStyle/>
        <a:p>
          <a:pPr rtl="1"/>
          <a:endParaRPr lang="ar-SA"/>
        </a:p>
      </dgm:t>
    </dgm:pt>
    <dgm:pt modelId="{05B593D2-B369-4CFE-B721-73C9B022D31A}" type="sibTrans" cxnId="{170AB419-D5EE-43E8-BB79-B393F043700B}">
      <dgm:prSet/>
      <dgm:spPr/>
      <dgm:t>
        <a:bodyPr/>
        <a:lstStyle/>
        <a:p>
          <a:pPr rtl="1"/>
          <a:endParaRPr lang="ar-SA"/>
        </a:p>
      </dgm:t>
    </dgm:pt>
    <dgm:pt modelId="{E9BC1BDD-90BC-4B30-B82D-AAF67700AC4B}">
      <dgm:prSet phldrT="[نص]" custT="1"/>
      <dgm:spPr/>
      <dgm:t>
        <a:bodyPr/>
        <a:lstStyle/>
        <a:p>
          <a:pPr rtl="1"/>
          <a:r>
            <a:rPr lang="ar-SA" sz="2000" b="1" dirty="0" smtClean="0">
              <a:solidFill>
                <a:srgbClr val="7030A0"/>
              </a:solidFill>
            </a:rPr>
            <a:t>1- وجود طلب من خريجات المرحلة الثانوية للالتحاق بالتعليم الجامعي</a:t>
          </a:r>
          <a:endParaRPr lang="ar-SA" sz="2000" dirty="0">
            <a:solidFill>
              <a:srgbClr val="7030A0"/>
            </a:solidFill>
          </a:endParaRPr>
        </a:p>
      </dgm:t>
    </dgm:pt>
    <dgm:pt modelId="{79F87255-7930-435C-8F3B-0F1C08BFBEC3}" type="parTrans" cxnId="{55ABB7D9-D74F-4E28-A77B-6927C4EF7BFF}">
      <dgm:prSet/>
      <dgm:spPr/>
      <dgm:t>
        <a:bodyPr/>
        <a:lstStyle/>
        <a:p>
          <a:pPr rtl="1"/>
          <a:endParaRPr lang="ar-SA"/>
        </a:p>
      </dgm:t>
    </dgm:pt>
    <dgm:pt modelId="{850F83FF-058C-4E6D-8C52-1904FAB31E1A}" type="sibTrans" cxnId="{55ABB7D9-D74F-4E28-A77B-6927C4EF7BFF}">
      <dgm:prSet/>
      <dgm:spPr/>
      <dgm:t>
        <a:bodyPr/>
        <a:lstStyle/>
        <a:p>
          <a:pPr rtl="1"/>
          <a:endParaRPr lang="ar-SA"/>
        </a:p>
      </dgm:t>
    </dgm:pt>
    <dgm:pt modelId="{408DE370-FC3C-48CC-A90C-730B4B4ABF95}">
      <dgm:prSet custT="1"/>
      <dgm:spPr/>
      <dgm:t>
        <a:bodyPr/>
        <a:lstStyle/>
        <a:p>
          <a:pPr rtl="1"/>
          <a:r>
            <a:rPr lang="ar-SA" sz="1800" b="1" dirty="0" smtClean="0">
              <a:solidFill>
                <a:srgbClr val="7030A0"/>
              </a:solidFill>
            </a:rPr>
            <a:t>4- بروز العديد من المؤشرات التي تؤكد ضعف الطالبات بصفة عامة في الدراسة الجامعية مقارنة بتحصيلهن في المرحلة الثانوية مما يجعل التركيز على القدرات المتعلقة بتحسين الاداء في التعليم الجامعي امر بالغ الاهمية .</a:t>
          </a:r>
          <a:endParaRPr lang="ar-SA" sz="1800" dirty="0">
            <a:solidFill>
              <a:srgbClr val="7030A0"/>
            </a:solidFill>
          </a:endParaRPr>
        </a:p>
      </dgm:t>
    </dgm:pt>
    <dgm:pt modelId="{F3004A39-2CBD-44AE-B1E0-05C064EA21A8}" type="parTrans" cxnId="{24DC8C51-3FF6-45E1-8D5D-9C139BEB83A8}">
      <dgm:prSet/>
      <dgm:spPr/>
      <dgm:t>
        <a:bodyPr/>
        <a:lstStyle/>
        <a:p>
          <a:pPr rtl="1"/>
          <a:endParaRPr lang="ar-SA"/>
        </a:p>
      </dgm:t>
    </dgm:pt>
    <dgm:pt modelId="{F74D5C43-3E8C-4843-AA3F-666DF3D52BAB}" type="sibTrans" cxnId="{24DC8C51-3FF6-45E1-8D5D-9C139BEB83A8}">
      <dgm:prSet/>
      <dgm:spPr/>
      <dgm:t>
        <a:bodyPr/>
        <a:lstStyle/>
        <a:p>
          <a:pPr rtl="1"/>
          <a:endParaRPr lang="ar-SA"/>
        </a:p>
      </dgm:t>
    </dgm:pt>
    <dgm:pt modelId="{B792B91E-3069-47F3-8215-3EC435F9D113}">
      <dgm:prSet/>
      <dgm:spPr/>
      <dgm:t>
        <a:bodyPr/>
        <a:lstStyle/>
        <a:p>
          <a:pPr rtl="1"/>
          <a:r>
            <a:rPr lang="ar-SA" b="1" dirty="0" smtClean="0">
              <a:solidFill>
                <a:srgbClr val="7030A0"/>
              </a:solidFill>
            </a:rPr>
            <a:t>5- اتاحة الفرصة للالتحاق بالجامعات للطالبات اللاتي يملكن قدرات عقلية تؤهلهن </a:t>
          </a:r>
          <a:r>
            <a:rPr lang="ar-SA" b="1" dirty="0" err="1" smtClean="0">
              <a:solidFill>
                <a:srgbClr val="7030A0"/>
              </a:solidFill>
            </a:rPr>
            <a:t>لذلك .</a:t>
          </a:r>
          <a:endParaRPr lang="ar-SA" dirty="0">
            <a:solidFill>
              <a:srgbClr val="7030A0"/>
            </a:solidFill>
          </a:endParaRPr>
        </a:p>
      </dgm:t>
    </dgm:pt>
    <dgm:pt modelId="{B4D6A4B7-D8B5-4740-A412-4FA9750B749E}" type="parTrans" cxnId="{85E078E1-D686-47FB-8070-8F0C9188CB32}">
      <dgm:prSet/>
      <dgm:spPr/>
      <dgm:t>
        <a:bodyPr/>
        <a:lstStyle/>
        <a:p>
          <a:pPr rtl="1"/>
          <a:endParaRPr lang="ar-SA"/>
        </a:p>
      </dgm:t>
    </dgm:pt>
    <dgm:pt modelId="{462BF7EA-0E70-4136-B3C1-F98F5E648B31}" type="sibTrans" cxnId="{85E078E1-D686-47FB-8070-8F0C9188CB32}">
      <dgm:prSet/>
      <dgm:spPr/>
      <dgm:t>
        <a:bodyPr/>
        <a:lstStyle/>
        <a:p>
          <a:pPr rtl="1"/>
          <a:endParaRPr lang="ar-SA"/>
        </a:p>
      </dgm:t>
    </dgm:pt>
    <dgm:pt modelId="{0FE0BAD9-88CD-4DDE-853F-7B3EE4C289B3}" type="pres">
      <dgm:prSet presAssocID="{C982CC84-6210-4E48-9C05-592F3490ECD9}" presName="composite" presStyleCnt="0">
        <dgm:presLayoutVars>
          <dgm:chMax val="1"/>
          <dgm:dir/>
          <dgm:resizeHandles val="exact"/>
        </dgm:presLayoutVars>
      </dgm:prSet>
      <dgm:spPr/>
      <dgm:t>
        <a:bodyPr/>
        <a:lstStyle/>
        <a:p>
          <a:pPr rtl="1"/>
          <a:endParaRPr lang="ar-SA"/>
        </a:p>
      </dgm:t>
    </dgm:pt>
    <dgm:pt modelId="{98B6EC83-CCAC-41D5-98AB-6FB78DC89FC6}" type="pres">
      <dgm:prSet presAssocID="{2EFBC24D-4047-4B3F-AF0F-4F5AE02CBAF9}" presName="roof" presStyleLbl="dkBgShp" presStyleIdx="0" presStyleCnt="2"/>
      <dgm:spPr/>
      <dgm:t>
        <a:bodyPr/>
        <a:lstStyle/>
        <a:p>
          <a:pPr rtl="1"/>
          <a:endParaRPr lang="ar-SA"/>
        </a:p>
      </dgm:t>
    </dgm:pt>
    <dgm:pt modelId="{E84591A5-CD4E-4988-84FB-E79622647A8F}" type="pres">
      <dgm:prSet presAssocID="{2EFBC24D-4047-4B3F-AF0F-4F5AE02CBAF9}" presName="pillars" presStyleCnt="0"/>
      <dgm:spPr/>
    </dgm:pt>
    <dgm:pt modelId="{F980BBC7-2B87-49C7-9341-7439A6E4324F}" type="pres">
      <dgm:prSet presAssocID="{2EFBC24D-4047-4B3F-AF0F-4F5AE02CBAF9}" presName="pillar1" presStyleLbl="node1" presStyleIdx="0" presStyleCnt="5">
        <dgm:presLayoutVars>
          <dgm:bulletEnabled val="1"/>
        </dgm:presLayoutVars>
      </dgm:prSet>
      <dgm:spPr/>
      <dgm:t>
        <a:bodyPr/>
        <a:lstStyle/>
        <a:p>
          <a:pPr rtl="1"/>
          <a:endParaRPr lang="ar-SA"/>
        </a:p>
      </dgm:t>
    </dgm:pt>
    <dgm:pt modelId="{47B7CE38-5138-486A-8811-79CF02A27797}" type="pres">
      <dgm:prSet presAssocID="{408DE370-FC3C-48CC-A90C-730B4B4ABF95}" presName="pillarX" presStyleLbl="node1" presStyleIdx="1" presStyleCnt="5">
        <dgm:presLayoutVars>
          <dgm:bulletEnabled val="1"/>
        </dgm:presLayoutVars>
      </dgm:prSet>
      <dgm:spPr/>
      <dgm:t>
        <a:bodyPr/>
        <a:lstStyle/>
        <a:p>
          <a:pPr rtl="1"/>
          <a:endParaRPr lang="ar-SA"/>
        </a:p>
      </dgm:t>
    </dgm:pt>
    <dgm:pt modelId="{0A961CF9-DDD2-49DB-9D5F-0E77C892BC81}" type="pres">
      <dgm:prSet presAssocID="{85F32B05-6E03-4B89-8EE2-B606BF4F4EDA}" presName="pillarX" presStyleLbl="node1" presStyleIdx="2" presStyleCnt="5">
        <dgm:presLayoutVars>
          <dgm:bulletEnabled val="1"/>
        </dgm:presLayoutVars>
      </dgm:prSet>
      <dgm:spPr/>
      <dgm:t>
        <a:bodyPr/>
        <a:lstStyle/>
        <a:p>
          <a:pPr rtl="1"/>
          <a:endParaRPr lang="ar-SA"/>
        </a:p>
      </dgm:t>
    </dgm:pt>
    <dgm:pt modelId="{518EB37E-01FF-4DA2-92FD-E72EE330BD5A}" type="pres">
      <dgm:prSet presAssocID="{88E62BA2-AC10-4A6C-801D-7C4484CB203E}" presName="pillarX" presStyleLbl="node1" presStyleIdx="3" presStyleCnt="5">
        <dgm:presLayoutVars>
          <dgm:bulletEnabled val="1"/>
        </dgm:presLayoutVars>
      </dgm:prSet>
      <dgm:spPr/>
      <dgm:t>
        <a:bodyPr/>
        <a:lstStyle/>
        <a:p>
          <a:pPr rtl="1"/>
          <a:endParaRPr lang="ar-SA"/>
        </a:p>
      </dgm:t>
    </dgm:pt>
    <dgm:pt modelId="{BAFCF50D-270E-4E21-AF3E-2A2DF3B39166}" type="pres">
      <dgm:prSet presAssocID="{E9BC1BDD-90BC-4B30-B82D-AAF67700AC4B}" presName="pillarX" presStyleLbl="node1" presStyleIdx="4" presStyleCnt="5">
        <dgm:presLayoutVars>
          <dgm:bulletEnabled val="1"/>
        </dgm:presLayoutVars>
      </dgm:prSet>
      <dgm:spPr/>
      <dgm:t>
        <a:bodyPr/>
        <a:lstStyle/>
        <a:p>
          <a:pPr rtl="1"/>
          <a:endParaRPr lang="ar-SA"/>
        </a:p>
      </dgm:t>
    </dgm:pt>
    <dgm:pt modelId="{D4FB0F1A-4D56-4932-9853-374BD6507468}" type="pres">
      <dgm:prSet presAssocID="{2EFBC24D-4047-4B3F-AF0F-4F5AE02CBAF9}" presName="base" presStyleLbl="dkBgShp" presStyleIdx="1" presStyleCnt="2"/>
      <dgm:spPr/>
    </dgm:pt>
  </dgm:ptLst>
  <dgm:cxnLst>
    <dgm:cxn modelId="{629D1D81-BED5-4BA2-9D26-4894D9820CCB}" srcId="{C982CC84-6210-4E48-9C05-592F3490ECD9}" destId="{2EFBC24D-4047-4B3F-AF0F-4F5AE02CBAF9}" srcOrd="0" destOrd="0" parTransId="{D31283DA-3DF1-4376-A7E4-817875D1EE03}" sibTransId="{890896C8-2013-470D-82AD-400AD49D8285}"/>
    <dgm:cxn modelId="{A588C35D-F128-45CB-B378-AAF4A1A0DB7E}" type="presOf" srcId="{E9BC1BDD-90BC-4B30-B82D-AAF67700AC4B}" destId="{BAFCF50D-270E-4E21-AF3E-2A2DF3B39166}" srcOrd="0" destOrd="0" presId="urn:microsoft.com/office/officeart/2005/8/layout/hList3"/>
    <dgm:cxn modelId="{3F1E297F-CACF-45A8-98C8-841D0364E9A4}" type="presOf" srcId="{85F32B05-6E03-4B89-8EE2-B606BF4F4EDA}" destId="{0A961CF9-DDD2-49DB-9D5F-0E77C892BC81}" srcOrd="0" destOrd="0" presId="urn:microsoft.com/office/officeart/2005/8/layout/hList3"/>
    <dgm:cxn modelId="{24DC8C51-3FF6-45E1-8D5D-9C139BEB83A8}" srcId="{2EFBC24D-4047-4B3F-AF0F-4F5AE02CBAF9}" destId="{408DE370-FC3C-48CC-A90C-730B4B4ABF95}" srcOrd="1" destOrd="0" parTransId="{F3004A39-2CBD-44AE-B1E0-05C064EA21A8}" sibTransId="{F74D5C43-3E8C-4843-AA3F-666DF3D52BAB}"/>
    <dgm:cxn modelId="{764119E3-A009-4508-97B2-F1595A6AB054}" type="presOf" srcId="{408DE370-FC3C-48CC-A90C-730B4B4ABF95}" destId="{47B7CE38-5138-486A-8811-79CF02A27797}" srcOrd="0" destOrd="0" presId="urn:microsoft.com/office/officeart/2005/8/layout/hList3"/>
    <dgm:cxn modelId="{735F2ED5-77D5-4D2E-8D00-DB94D84C9BCA}" type="presOf" srcId="{88E62BA2-AC10-4A6C-801D-7C4484CB203E}" destId="{518EB37E-01FF-4DA2-92FD-E72EE330BD5A}" srcOrd="0" destOrd="0" presId="urn:microsoft.com/office/officeart/2005/8/layout/hList3"/>
    <dgm:cxn modelId="{3F8BB041-6F63-4318-8526-B9E751CF2FCD}" type="presOf" srcId="{B792B91E-3069-47F3-8215-3EC435F9D113}" destId="{F980BBC7-2B87-49C7-9341-7439A6E4324F}" srcOrd="0" destOrd="0" presId="urn:microsoft.com/office/officeart/2005/8/layout/hList3"/>
    <dgm:cxn modelId="{7D1BC038-D87D-4D10-9101-B061B85C0C26}" type="presOf" srcId="{2EFBC24D-4047-4B3F-AF0F-4F5AE02CBAF9}" destId="{98B6EC83-CCAC-41D5-98AB-6FB78DC89FC6}" srcOrd="0" destOrd="0" presId="urn:microsoft.com/office/officeart/2005/8/layout/hList3"/>
    <dgm:cxn modelId="{55ABB7D9-D74F-4E28-A77B-6927C4EF7BFF}" srcId="{2EFBC24D-4047-4B3F-AF0F-4F5AE02CBAF9}" destId="{E9BC1BDD-90BC-4B30-B82D-AAF67700AC4B}" srcOrd="4" destOrd="0" parTransId="{79F87255-7930-435C-8F3B-0F1C08BFBEC3}" sibTransId="{850F83FF-058C-4E6D-8C52-1904FAB31E1A}"/>
    <dgm:cxn modelId="{F9B52553-B483-47F7-A779-C87E4D542399}" type="presOf" srcId="{C982CC84-6210-4E48-9C05-592F3490ECD9}" destId="{0FE0BAD9-88CD-4DDE-853F-7B3EE4C289B3}" srcOrd="0" destOrd="0" presId="urn:microsoft.com/office/officeart/2005/8/layout/hList3"/>
    <dgm:cxn modelId="{85E078E1-D686-47FB-8070-8F0C9188CB32}" srcId="{2EFBC24D-4047-4B3F-AF0F-4F5AE02CBAF9}" destId="{B792B91E-3069-47F3-8215-3EC435F9D113}" srcOrd="0" destOrd="0" parTransId="{B4D6A4B7-D8B5-4740-A412-4FA9750B749E}" sibTransId="{462BF7EA-0E70-4136-B3C1-F98F5E648B31}"/>
    <dgm:cxn modelId="{170AB419-D5EE-43E8-BB79-B393F043700B}" srcId="{2EFBC24D-4047-4B3F-AF0F-4F5AE02CBAF9}" destId="{88E62BA2-AC10-4A6C-801D-7C4484CB203E}" srcOrd="3" destOrd="0" parTransId="{45C018A6-3253-432C-85EB-B1036AB8B6F5}" sibTransId="{05B593D2-B369-4CFE-B721-73C9B022D31A}"/>
    <dgm:cxn modelId="{5AE2BAE5-3AA9-4A97-AAC4-93A04AF7C764}" srcId="{2EFBC24D-4047-4B3F-AF0F-4F5AE02CBAF9}" destId="{85F32B05-6E03-4B89-8EE2-B606BF4F4EDA}" srcOrd="2" destOrd="0" parTransId="{BA81071B-1028-479D-94E7-ACF53478D7D2}" sibTransId="{BB4E39B1-9278-43A5-81AC-48F883D6E6B4}"/>
    <dgm:cxn modelId="{8FF5AA78-9155-4203-9F9C-3DCB25D38599}" type="presParOf" srcId="{0FE0BAD9-88CD-4DDE-853F-7B3EE4C289B3}" destId="{98B6EC83-CCAC-41D5-98AB-6FB78DC89FC6}" srcOrd="0" destOrd="0" presId="urn:microsoft.com/office/officeart/2005/8/layout/hList3"/>
    <dgm:cxn modelId="{544F51E6-C1E3-42F4-8462-6A1E0CC47719}" type="presParOf" srcId="{0FE0BAD9-88CD-4DDE-853F-7B3EE4C289B3}" destId="{E84591A5-CD4E-4988-84FB-E79622647A8F}" srcOrd="1" destOrd="0" presId="urn:microsoft.com/office/officeart/2005/8/layout/hList3"/>
    <dgm:cxn modelId="{068C01D0-D614-483A-8C79-9CDE15432E5E}" type="presParOf" srcId="{E84591A5-CD4E-4988-84FB-E79622647A8F}" destId="{F980BBC7-2B87-49C7-9341-7439A6E4324F}" srcOrd="0" destOrd="0" presId="urn:microsoft.com/office/officeart/2005/8/layout/hList3"/>
    <dgm:cxn modelId="{A2FD83D8-6A4B-4B4C-9B32-0AA0A51CD356}" type="presParOf" srcId="{E84591A5-CD4E-4988-84FB-E79622647A8F}" destId="{47B7CE38-5138-486A-8811-79CF02A27797}" srcOrd="1" destOrd="0" presId="urn:microsoft.com/office/officeart/2005/8/layout/hList3"/>
    <dgm:cxn modelId="{CB6AD5E5-C96F-4BCE-9095-86A63995CEAF}" type="presParOf" srcId="{E84591A5-CD4E-4988-84FB-E79622647A8F}" destId="{0A961CF9-DDD2-49DB-9D5F-0E77C892BC81}" srcOrd="2" destOrd="0" presId="urn:microsoft.com/office/officeart/2005/8/layout/hList3"/>
    <dgm:cxn modelId="{BDF46FB4-3FB5-4FDA-91A6-50BC35AC762C}" type="presParOf" srcId="{E84591A5-CD4E-4988-84FB-E79622647A8F}" destId="{518EB37E-01FF-4DA2-92FD-E72EE330BD5A}" srcOrd="3" destOrd="0" presId="urn:microsoft.com/office/officeart/2005/8/layout/hList3"/>
    <dgm:cxn modelId="{061AB37C-D861-400D-A60C-5BF768735F24}" type="presParOf" srcId="{E84591A5-CD4E-4988-84FB-E79622647A8F}" destId="{BAFCF50D-270E-4E21-AF3E-2A2DF3B39166}" srcOrd="4" destOrd="0" presId="urn:microsoft.com/office/officeart/2005/8/layout/hList3"/>
    <dgm:cxn modelId="{B6BA7DD6-25AE-4EF9-9DEB-44C35328488A}" type="presParOf" srcId="{0FE0BAD9-88CD-4DDE-853F-7B3EE4C289B3}" destId="{D4FB0F1A-4D56-4932-9853-374BD650746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E59FCBC-28C5-4349-B2EE-6A198420E28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C9DC4824-E9AF-4D25-8AB4-362FE4BD80D4}">
      <dgm:prSet phldrT="[نص]" custT="1"/>
      <dgm:spPr/>
      <dgm:t>
        <a:bodyPr/>
        <a:lstStyle/>
        <a:p>
          <a:pPr rtl="1"/>
          <a:r>
            <a:rPr lang="ar-SA" sz="2400" b="1" u="sng" dirty="0" smtClean="0">
              <a:solidFill>
                <a:srgbClr val="FF0000"/>
              </a:solidFill>
              <a:latin typeface="+mn-lt"/>
              <a:cs typeface="+mn-cs"/>
            </a:rPr>
            <a:t>ما هو  اختبار القدرات </a:t>
          </a:r>
          <a:r>
            <a:rPr lang="ar-SA" sz="2400" b="1" u="sng" dirty="0" err="1" smtClean="0">
              <a:solidFill>
                <a:srgbClr val="FF0000"/>
              </a:solidFill>
              <a:latin typeface="+mn-lt"/>
              <a:cs typeface="+mn-cs"/>
            </a:rPr>
            <a:t>العامة  ؟</a:t>
          </a:r>
          <a:r>
            <a:rPr lang="ar-SA" sz="2400" b="1" u="sng" dirty="0" smtClean="0">
              <a:solidFill>
                <a:srgbClr val="FF0000"/>
              </a:solidFill>
              <a:latin typeface="+mn-lt"/>
              <a:cs typeface="+mn-cs"/>
            </a:rPr>
            <a:t> </a:t>
          </a:r>
          <a:r>
            <a:rPr lang="en-US" sz="2400" b="1" dirty="0" smtClean="0">
              <a:solidFill>
                <a:srgbClr val="FF0000"/>
              </a:solidFill>
              <a:latin typeface="+mn-lt"/>
              <a:cs typeface="SKR HEAD1" pitchFamily="2" charset="-78"/>
            </a:rPr>
            <a:t/>
          </a:r>
          <a:br>
            <a:rPr lang="en-US" sz="2400" b="1" dirty="0" smtClean="0">
              <a:solidFill>
                <a:srgbClr val="FF0000"/>
              </a:solidFill>
              <a:latin typeface="+mn-lt"/>
              <a:cs typeface="SKR HEAD1" pitchFamily="2" charset="-78"/>
            </a:rPr>
          </a:br>
          <a:endParaRPr lang="ar-SA" sz="2400" dirty="0"/>
        </a:p>
      </dgm:t>
    </dgm:pt>
    <dgm:pt modelId="{BA3529BA-0D75-420D-A2C9-DCD3DFFB6067}" type="parTrans" cxnId="{684D42D3-DC53-4F21-A51F-19EF0DBFD190}">
      <dgm:prSet/>
      <dgm:spPr/>
      <dgm:t>
        <a:bodyPr/>
        <a:lstStyle/>
        <a:p>
          <a:pPr rtl="1"/>
          <a:endParaRPr lang="ar-SA"/>
        </a:p>
      </dgm:t>
    </dgm:pt>
    <dgm:pt modelId="{4A3DF231-325A-4F5B-8CB5-F4B68528E072}" type="sibTrans" cxnId="{684D42D3-DC53-4F21-A51F-19EF0DBFD190}">
      <dgm:prSet/>
      <dgm:spPr/>
      <dgm:t>
        <a:bodyPr/>
        <a:lstStyle/>
        <a:p>
          <a:pPr rtl="1"/>
          <a:endParaRPr lang="ar-SA"/>
        </a:p>
      </dgm:t>
    </dgm:pt>
    <dgm:pt modelId="{D04A63EE-9151-49D3-8607-F5F0547A602C}" type="asst">
      <dgm:prSet phldrT="[نص]" custT="1"/>
      <dgm:spPr/>
      <dgm:t>
        <a:bodyPr/>
        <a:lstStyle/>
        <a:p>
          <a:pPr rtl="1"/>
          <a:r>
            <a:rPr lang="ar-SA" sz="2000" b="1" dirty="0" smtClean="0">
              <a:solidFill>
                <a:schemeClr val="accent2">
                  <a:lumMod val="75000"/>
                </a:schemeClr>
              </a:solidFill>
            </a:rPr>
            <a:t>هو اختبار يقدم باللغة العربية وذلك في جزأين :</a:t>
          </a:r>
        </a:p>
        <a:p>
          <a:pPr rtl="1"/>
          <a:r>
            <a:rPr lang="ar-SA" sz="2000" b="1" dirty="0" smtClean="0">
              <a:solidFill>
                <a:schemeClr val="accent2">
                  <a:lumMod val="75000"/>
                </a:schemeClr>
              </a:solidFill>
            </a:rPr>
            <a:t>أحدهما لفظي (لغوي) والآخر كمي        ( رياضي )وهو يقيس القدرات التحليلية والاستدلالية أي انه يركز على معرفة القابلية للتعلم من خلال اختبار قياس </a:t>
          </a:r>
          <a:endParaRPr lang="ar-SA" sz="2000" dirty="0">
            <a:solidFill>
              <a:schemeClr val="accent2">
                <a:lumMod val="75000"/>
              </a:schemeClr>
            </a:solidFill>
          </a:endParaRPr>
        </a:p>
      </dgm:t>
    </dgm:pt>
    <dgm:pt modelId="{BE9DAB04-EE38-4886-8D62-FB1C0BA647B6}" type="parTrans" cxnId="{01A37A6D-6E91-43A8-BC5A-E49DB91F1744}">
      <dgm:prSet/>
      <dgm:spPr/>
      <dgm:t>
        <a:bodyPr/>
        <a:lstStyle/>
        <a:p>
          <a:pPr rtl="1"/>
          <a:endParaRPr lang="ar-SA"/>
        </a:p>
      </dgm:t>
    </dgm:pt>
    <dgm:pt modelId="{3C43CEBF-0E32-496E-9FFE-1BAF3446B95D}" type="sibTrans" cxnId="{01A37A6D-6E91-43A8-BC5A-E49DB91F1744}">
      <dgm:prSet/>
      <dgm:spPr/>
      <dgm:t>
        <a:bodyPr/>
        <a:lstStyle/>
        <a:p>
          <a:pPr rtl="1"/>
          <a:endParaRPr lang="ar-SA"/>
        </a:p>
      </dgm:t>
    </dgm:pt>
    <dgm:pt modelId="{F024C42D-2CB1-41B0-95BA-662B2AC95564}">
      <dgm:prSet phldrT="[نص]" custT="1"/>
      <dgm:spPr/>
      <dgm:t>
        <a:bodyPr/>
        <a:lstStyle/>
        <a:p>
          <a:pPr rtl="1"/>
          <a:r>
            <a:rPr lang="ar-SA" sz="2000" b="1" dirty="0" smtClean="0">
              <a:solidFill>
                <a:srgbClr val="990033"/>
              </a:solidFill>
            </a:rPr>
            <a:t>حل المسائل بمفاهيمها الرياضية</a:t>
          </a:r>
          <a:endParaRPr lang="ar-SA" sz="2000" b="1" dirty="0"/>
        </a:p>
      </dgm:t>
    </dgm:pt>
    <dgm:pt modelId="{81F73514-3876-4F89-88C3-BB99ED413354}" type="parTrans" cxnId="{3EFD5D71-4FB6-45FB-953A-29BB8F8F78C4}">
      <dgm:prSet/>
      <dgm:spPr/>
      <dgm:t>
        <a:bodyPr/>
        <a:lstStyle/>
        <a:p>
          <a:pPr rtl="1"/>
          <a:endParaRPr lang="ar-SA"/>
        </a:p>
      </dgm:t>
    </dgm:pt>
    <dgm:pt modelId="{7025FB48-2AB1-433C-AAE2-C9BEC90B20AF}" type="sibTrans" cxnId="{3EFD5D71-4FB6-45FB-953A-29BB8F8F78C4}">
      <dgm:prSet/>
      <dgm:spPr/>
      <dgm:t>
        <a:bodyPr/>
        <a:lstStyle/>
        <a:p>
          <a:pPr rtl="1"/>
          <a:endParaRPr lang="ar-SA"/>
        </a:p>
      </dgm:t>
    </dgm:pt>
    <dgm:pt modelId="{A616FA10-C499-4ABE-A712-B7D553D9BAAF}">
      <dgm:prSet phldrT="[نص]" custT="1"/>
      <dgm:spPr/>
      <dgm:t>
        <a:bodyPr/>
        <a:lstStyle/>
        <a:p>
          <a:pPr rtl="1"/>
          <a:r>
            <a:rPr lang="ar-SA" sz="2400" b="1" dirty="0" smtClean="0">
              <a:solidFill>
                <a:srgbClr val="990033"/>
              </a:solidFill>
            </a:rPr>
            <a:t>ادراك العلاقات المنطقية.</a:t>
          </a:r>
          <a:endParaRPr lang="ar-SA" sz="2400" dirty="0"/>
        </a:p>
      </dgm:t>
    </dgm:pt>
    <dgm:pt modelId="{6DC72D84-E2DC-4563-B80E-573401B392FC}" type="parTrans" cxnId="{B540CE77-E4B3-426E-9AD8-C9E544FE2EA7}">
      <dgm:prSet/>
      <dgm:spPr/>
      <dgm:t>
        <a:bodyPr/>
        <a:lstStyle/>
        <a:p>
          <a:pPr rtl="1"/>
          <a:endParaRPr lang="ar-SA"/>
        </a:p>
      </dgm:t>
    </dgm:pt>
    <dgm:pt modelId="{5FA32DEF-381C-4064-936F-40A31F1E354B}" type="sibTrans" cxnId="{B540CE77-E4B3-426E-9AD8-C9E544FE2EA7}">
      <dgm:prSet/>
      <dgm:spPr/>
      <dgm:t>
        <a:bodyPr/>
        <a:lstStyle/>
        <a:p>
          <a:pPr rtl="1"/>
          <a:endParaRPr lang="ar-SA"/>
        </a:p>
      </dgm:t>
    </dgm:pt>
    <dgm:pt modelId="{191C0D7F-33B9-40D7-95C3-552571B1399F}">
      <dgm:prSet phldrT="[نص]" custT="1"/>
      <dgm:spPr/>
      <dgm:t>
        <a:bodyPr/>
        <a:lstStyle/>
        <a:p>
          <a:pPr rtl="1"/>
          <a:r>
            <a:rPr lang="ar-SA" sz="1500" b="1" dirty="0" smtClean="0">
              <a:solidFill>
                <a:srgbClr val="990033"/>
              </a:solidFill>
            </a:rPr>
            <a:t>- </a:t>
          </a:r>
          <a:r>
            <a:rPr lang="ar-SA" sz="2400" b="1" dirty="0" smtClean="0">
              <a:solidFill>
                <a:srgbClr val="990033"/>
              </a:solidFill>
            </a:rPr>
            <a:t>القدرة على فهم المقروء.</a:t>
          </a:r>
          <a:endParaRPr lang="ar-SA" sz="2400" dirty="0"/>
        </a:p>
      </dgm:t>
    </dgm:pt>
    <dgm:pt modelId="{5BCF1970-3EE1-45C6-A84E-814DB00EA7FC}" type="parTrans" cxnId="{618CC734-2958-40F2-8B9C-F5041F9A735F}">
      <dgm:prSet/>
      <dgm:spPr/>
      <dgm:t>
        <a:bodyPr/>
        <a:lstStyle/>
        <a:p>
          <a:pPr rtl="1"/>
          <a:endParaRPr lang="ar-SA"/>
        </a:p>
      </dgm:t>
    </dgm:pt>
    <dgm:pt modelId="{1D86E396-D592-4655-A70E-8F8E7DB72DCB}" type="sibTrans" cxnId="{618CC734-2958-40F2-8B9C-F5041F9A735F}">
      <dgm:prSet/>
      <dgm:spPr/>
      <dgm:t>
        <a:bodyPr/>
        <a:lstStyle/>
        <a:p>
          <a:pPr rtl="1"/>
          <a:endParaRPr lang="ar-SA"/>
        </a:p>
      </dgm:t>
    </dgm:pt>
    <dgm:pt modelId="{9D50A028-F332-46A0-9DE0-FDD08CD6AE3D}">
      <dgm:prSet/>
      <dgm:spPr/>
      <dgm:t>
        <a:bodyPr/>
        <a:lstStyle/>
        <a:p>
          <a:pPr rtl="1"/>
          <a:r>
            <a:rPr lang="ar-SA" b="1" dirty="0" smtClean="0">
              <a:solidFill>
                <a:srgbClr val="990033"/>
              </a:solidFill>
            </a:rPr>
            <a:t>القدرة على الاستنتاج.</a:t>
          </a:r>
          <a:endParaRPr lang="ar-SA" dirty="0"/>
        </a:p>
      </dgm:t>
    </dgm:pt>
    <dgm:pt modelId="{CAC96BB0-F129-45B8-95EF-189F3CDE6392}" type="parTrans" cxnId="{6610D4D7-0D21-48EC-AFAF-9697087A3391}">
      <dgm:prSet/>
      <dgm:spPr/>
      <dgm:t>
        <a:bodyPr/>
        <a:lstStyle/>
        <a:p>
          <a:pPr rtl="1"/>
          <a:endParaRPr lang="ar-SA"/>
        </a:p>
      </dgm:t>
    </dgm:pt>
    <dgm:pt modelId="{664F3337-F742-423A-B3C3-7D06F1AB0D2C}" type="sibTrans" cxnId="{6610D4D7-0D21-48EC-AFAF-9697087A3391}">
      <dgm:prSet/>
      <dgm:spPr/>
      <dgm:t>
        <a:bodyPr/>
        <a:lstStyle/>
        <a:p>
          <a:pPr rtl="1"/>
          <a:endParaRPr lang="ar-SA"/>
        </a:p>
      </dgm:t>
    </dgm:pt>
    <dgm:pt modelId="{30854A5B-2148-4C3A-93DB-AA870A0F8C0F}">
      <dgm:prSet/>
      <dgm:spPr/>
      <dgm:t>
        <a:bodyPr/>
        <a:lstStyle/>
        <a:p>
          <a:pPr rtl="1"/>
          <a:r>
            <a:rPr lang="ar-SA" b="1" dirty="0" smtClean="0">
              <a:solidFill>
                <a:srgbClr val="990033"/>
              </a:solidFill>
            </a:rPr>
            <a:t>القدرة على القياس.</a:t>
          </a:r>
          <a:endParaRPr lang="ar-SA" dirty="0"/>
        </a:p>
      </dgm:t>
    </dgm:pt>
    <dgm:pt modelId="{CE9F2289-826E-4199-9FF0-ECF4A8214813}" type="parTrans" cxnId="{B12F4099-56CA-41D1-8B80-9E827C3F0944}">
      <dgm:prSet/>
      <dgm:spPr/>
      <dgm:t>
        <a:bodyPr/>
        <a:lstStyle/>
        <a:p>
          <a:pPr rtl="1"/>
          <a:endParaRPr lang="ar-SA"/>
        </a:p>
      </dgm:t>
    </dgm:pt>
    <dgm:pt modelId="{82A568AC-FF4A-4E25-A724-44A54913A02C}" type="sibTrans" cxnId="{B12F4099-56CA-41D1-8B80-9E827C3F0944}">
      <dgm:prSet/>
      <dgm:spPr/>
      <dgm:t>
        <a:bodyPr/>
        <a:lstStyle/>
        <a:p>
          <a:pPr rtl="1"/>
          <a:endParaRPr lang="ar-SA"/>
        </a:p>
      </dgm:t>
    </dgm:pt>
    <dgm:pt modelId="{7FD48423-7BBA-4141-9F66-A962B8BDC873}" type="pres">
      <dgm:prSet presAssocID="{CE59FCBC-28C5-4349-B2EE-6A198420E281}" presName="hierChild1" presStyleCnt="0">
        <dgm:presLayoutVars>
          <dgm:orgChart val="1"/>
          <dgm:chPref val="1"/>
          <dgm:dir/>
          <dgm:animOne val="branch"/>
          <dgm:animLvl val="lvl"/>
          <dgm:resizeHandles/>
        </dgm:presLayoutVars>
      </dgm:prSet>
      <dgm:spPr/>
      <dgm:t>
        <a:bodyPr/>
        <a:lstStyle/>
        <a:p>
          <a:pPr rtl="1"/>
          <a:endParaRPr lang="ar-SA"/>
        </a:p>
      </dgm:t>
    </dgm:pt>
    <dgm:pt modelId="{6212FE57-F03D-42A5-B601-3BEC9C7799E0}" type="pres">
      <dgm:prSet presAssocID="{C9DC4824-E9AF-4D25-8AB4-362FE4BD80D4}" presName="hierRoot1" presStyleCnt="0">
        <dgm:presLayoutVars>
          <dgm:hierBranch val="init"/>
        </dgm:presLayoutVars>
      </dgm:prSet>
      <dgm:spPr/>
    </dgm:pt>
    <dgm:pt modelId="{DFB67623-9EB9-4B03-ABD3-321383B05F4B}" type="pres">
      <dgm:prSet presAssocID="{C9DC4824-E9AF-4D25-8AB4-362FE4BD80D4}" presName="rootComposite1" presStyleCnt="0"/>
      <dgm:spPr/>
    </dgm:pt>
    <dgm:pt modelId="{A7D08D8D-9C61-490C-ABCD-AE1F6BB396A7}" type="pres">
      <dgm:prSet presAssocID="{C9DC4824-E9AF-4D25-8AB4-362FE4BD80D4}" presName="rootText1" presStyleLbl="node0" presStyleIdx="0" presStyleCnt="1" custScaleX="941433" custScaleY="939054" custLinFactX="413387" custLinFactY="-100000" custLinFactNeighborX="500000" custLinFactNeighborY="-185117">
        <dgm:presLayoutVars>
          <dgm:chPref val="3"/>
        </dgm:presLayoutVars>
      </dgm:prSet>
      <dgm:spPr/>
      <dgm:t>
        <a:bodyPr/>
        <a:lstStyle/>
        <a:p>
          <a:pPr rtl="1"/>
          <a:endParaRPr lang="ar-SA"/>
        </a:p>
      </dgm:t>
    </dgm:pt>
    <dgm:pt modelId="{4A00B582-449E-457B-957E-F5082596D3F8}" type="pres">
      <dgm:prSet presAssocID="{C9DC4824-E9AF-4D25-8AB4-362FE4BD80D4}" presName="rootConnector1" presStyleLbl="node1" presStyleIdx="0" presStyleCnt="0"/>
      <dgm:spPr/>
      <dgm:t>
        <a:bodyPr/>
        <a:lstStyle/>
        <a:p>
          <a:pPr rtl="1"/>
          <a:endParaRPr lang="ar-SA"/>
        </a:p>
      </dgm:t>
    </dgm:pt>
    <dgm:pt modelId="{8A8631AA-7856-4F4A-BF79-CEC86D61F85D}" type="pres">
      <dgm:prSet presAssocID="{C9DC4824-E9AF-4D25-8AB4-362FE4BD80D4}" presName="hierChild2" presStyleCnt="0"/>
      <dgm:spPr/>
    </dgm:pt>
    <dgm:pt modelId="{A1E5A62E-528F-4829-810F-5A455CB6C346}" type="pres">
      <dgm:prSet presAssocID="{CE9F2289-826E-4199-9FF0-ECF4A8214813}" presName="Name37" presStyleLbl="parChTrans1D2" presStyleIdx="0" presStyleCnt="6"/>
      <dgm:spPr/>
      <dgm:t>
        <a:bodyPr/>
        <a:lstStyle/>
        <a:p>
          <a:pPr rtl="1"/>
          <a:endParaRPr lang="ar-SA"/>
        </a:p>
      </dgm:t>
    </dgm:pt>
    <dgm:pt modelId="{1EDD51F9-95AD-458E-AA15-552CCF8C96BE}" type="pres">
      <dgm:prSet presAssocID="{30854A5B-2148-4C3A-93DB-AA870A0F8C0F}" presName="hierRoot2" presStyleCnt="0">
        <dgm:presLayoutVars>
          <dgm:hierBranch val="init"/>
        </dgm:presLayoutVars>
      </dgm:prSet>
      <dgm:spPr/>
    </dgm:pt>
    <dgm:pt modelId="{64B8E1B0-885A-4F06-BF9A-DC9A2D320211}" type="pres">
      <dgm:prSet presAssocID="{30854A5B-2148-4C3A-93DB-AA870A0F8C0F}" presName="rootComposite" presStyleCnt="0"/>
      <dgm:spPr/>
    </dgm:pt>
    <dgm:pt modelId="{06345CE8-C5A5-4587-A6F7-19F4A70D0A4E}" type="pres">
      <dgm:prSet presAssocID="{30854A5B-2148-4C3A-93DB-AA870A0F8C0F}" presName="rootText" presStyleLbl="node2" presStyleIdx="0" presStyleCnt="5" custScaleX="1020380" custScaleY="939054" custLinFactX="-100000" custLinFactNeighborX="-197612" custLinFactNeighborY="-40659">
        <dgm:presLayoutVars>
          <dgm:chPref val="3"/>
        </dgm:presLayoutVars>
      </dgm:prSet>
      <dgm:spPr/>
      <dgm:t>
        <a:bodyPr/>
        <a:lstStyle/>
        <a:p>
          <a:pPr rtl="1"/>
          <a:endParaRPr lang="ar-SA"/>
        </a:p>
      </dgm:t>
    </dgm:pt>
    <dgm:pt modelId="{D235783E-B637-49CF-9771-99F323160BD0}" type="pres">
      <dgm:prSet presAssocID="{30854A5B-2148-4C3A-93DB-AA870A0F8C0F}" presName="rootConnector" presStyleLbl="node2" presStyleIdx="0" presStyleCnt="5"/>
      <dgm:spPr/>
      <dgm:t>
        <a:bodyPr/>
        <a:lstStyle/>
        <a:p>
          <a:pPr rtl="1"/>
          <a:endParaRPr lang="ar-SA"/>
        </a:p>
      </dgm:t>
    </dgm:pt>
    <dgm:pt modelId="{2247E6B4-B274-4EC7-8D76-A43DE46165B7}" type="pres">
      <dgm:prSet presAssocID="{30854A5B-2148-4C3A-93DB-AA870A0F8C0F}" presName="hierChild4" presStyleCnt="0"/>
      <dgm:spPr/>
    </dgm:pt>
    <dgm:pt modelId="{A67BFAB7-E6D8-4E38-B082-ED83D4ABF589}" type="pres">
      <dgm:prSet presAssocID="{30854A5B-2148-4C3A-93DB-AA870A0F8C0F}" presName="hierChild5" presStyleCnt="0"/>
      <dgm:spPr/>
    </dgm:pt>
    <dgm:pt modelId="{27621864-101E-4900-9C5E-23FD37B35774}" type="pres">
      <dgm:prSet presAssocID="{CAC96BB0-F129-45B8-95EF-189F3CDE6392}" presName="Name37" presStyleLbl="parChTrans1D2" presStyleIdx="1" presStyleCnt="6"/>
      <dgm:spPr/>
      <dgm:t>
        <a:bodyPr/>
        <a:lstStyle/>
        <a:p>
          <a:pPr rtl="1"/>
          <a:endParaRPr lang="ar-SA"/>
        </a:p>
      </dgm:t>
    </dgm:pt>
    <dgm:pt modelId="{AF749365-853E-4196-95B3-E3D504D374B3}" type="pres">
      <dgm:prSet presAssocID="{9D50A028-F332-46A0-9DE0-FDD08CD6AE3D}" presName="hierRoot2" presStyleCnt="0">
        <dgm:presLayoutVars>
          <dgm:hierBranch val="init"/>
        </dgm:presLayoutVars>
      </dgm:prSet>
      <dgm:spPr/>
    </dgm:pt>
    <dgm:pt modelId="{99E51C5F-004F-4BDF-86D7-74F7020237A1}" type="pres">
      <dgm:prSet presAssocID="{9D50A028-F332-46A0-9DE0-FDD08CD6AE3D}" presName="rootComposite" presStyleCnt="0"/>
      <dgm:spPr/>
    </dgm:pt>
    <dgm:pt modelId="{59C2BEFD-0713-4629-89F1-56497CE3CE8F}" type="pres">
      <dgm:prSet presAssocID="{9D50A028-F332-46A0-9DE0-FDD08CD6AE3D}" presName="rootText" presStyleLbl="node2" presStyleIdx="1" presStyleCnt="5" custScaleX="787300" custScaleY="939054" custLinFactX="-100000" custLinFactNeighborX="-117919" custLinFactNeighborY="-40659">
        <dgm:presLayoutVars>
          <dgm:chPref val="3"/>
        </dgm:presLayoutVars>
      </dgm:prSet>
      <dgm:spPr/>
      <dgm:t>
        <a:bodyPr/>
        <a:lstStyle/>
        <a:p>
          <a:pPr rtl="1"/>
          <a:endParaRPr lang="ar-SA"/>
        </a:p>
      </dgm:t>
    </dgm:pt>
    <dgm:pt modelId="{3EC7600E-D6A1-4B66-91D6-AFA29D9E25EE}" type="pres">
      <dgm:prSet presAssocID="{9D50A028-F332-46A0-9DE0-FDD08CD6AE3D}" presName="rootConnector" presStyleLbl="node2" presStyleIdx="1" presStyleCnt="5"/>
      <dgm:spPr/>
      <dgm:t>
        <a:bodyPr/>
        <a:lstStyle/>
        <a:p>
          <a:pPr rtl="1"/>
          <a:endParaRPr lang="ar-SA"/>
        </a:p>
      </dgm:t>
    </dgm:pt>
    <dgm:pt modelId="{65065248-7578-4C2A-BC3D-404635B87709}" type="pres">
      <dgm:prSet presAssocID="{9D50A028-F332-46A0-9DE0-FDD08CD6AE3D}" presName="hierChild4" presStyleCnt="0"/>
      <dgm:spPr/>
    </dgm:pt>
    <dgm:pt modelId="{33FF64EE-2D9F-4B0D-A8EC-7773E1B9CB18}" type="pres">
      <dgm:prSet presAssocID="{9D50A028-F332-46A0-9DE0-FDD08CD6AE3D}" presName="hierChild5" presStyleCnt="0"/>
      <dgm:spPr/>
    </dgm:pt>
    <dgm:pt modelId="{7361E309-95DF-492C-B3D8-9E1278F061F2}" type="pres">
      <dgm:prSet presAssocID="{81F73514-3876-4F89-88C3-BB99ED413354}" presName="Name37" presStyleLbl="parChTrans1D2" presStyleIdx="2" presStyleCnt="6"/>
      <dgm:spPr/>
      <dgm:t>
        <a:bodyPr/>
        <a:lstStyle/>
        <a:p>
          <a:pPr rtl="1"/>
          <a:endParaRPr lang="ar-SA"/>
        </a:p>
      </dgm:t>
    </dgm:pt>
    <dgm:pt modelId="{DF9A8D45-2208-482A-9EA8-AB9786079583}" type="pres">
      <dgm:prSet presAssocID="{F024C42D-2CB1-41B0-95BA-662B2AC95564}" presName="hierRoot2" presStyleCnt="0">
        <dgm:presLayoutVars>
          <dgm:hierBranch val="init"/>
        </dgm:presLayoutVars>
      </dgm:prSet>
      <dgm:spPr/>
    </dgm:pt>
    <dgm:pt modelId="{048093C9-A723-486B-9CC7-8FF49F6303E9}" type="pres">
      <dgm:prSet presAssocID="{F024C42D-2CB1-41B0-95BA-662B2AC95564}" presName="rootComposite" presStyleCnt="0"/>
      <dgm:spPr/>
    </dgm:pt>
    <dgm:pt modelId="{9B7D33C9-0859-4801-AE47-2F589B7E798A}" type="pres">
      <dgm:prSet presAssocID="{F024C42D-2CB1-41B0-95BA-662B2AC95564}" presName="rootText" presStyleLbl="node2" presStyleIdx="2" presStyleCnt="5" custScaleX="866494" custScaleY="939054" custLinFactX="-73073" custLinFactNeighborX="-100000" custLinFactNeighborY="-32257">
        <dgm:presLayoutVars>
          <dgm:chPref val="3"/>
        </dgm:presLayoutVars>
      </dgm:prSet>
      <dgm:spPr/>
      <dgm:t>
        <a:bodyPr/>
        <a:lstStyle/>
        <a:p>
          <a:pPr rtl="1"/>
          <a:endParaRPr lang="ar-SA"/>
        </a:p>
      </dgm:t>
    </dgm:pt>
    <dgm:pt modelId="{797566BB-793A-4E7A-9AEB-26D2F08BC61A}" type="pres">
      <dgm:prSet presAssocID="{F024C42D-2CB1-41B0-95BA-662B2AC95564}" presName="rootConnector" presStyleLbl="node2" presStyleIdx="2" presStyleCnt="5"/>
      <dgm:spPr/>
      <dgm:t>
        <a:bodyPr/>
        <a:lstStyle/>
        <a:p>
          <a:pPr rtl="1"/>
          <a:endParaRPr lang="ar-SA"/>
        </a:p>
      </dgm:t>
    </dgm:pt>
    <dgm:pt modelId="{42F040D9-90E7-4FB4-BC5C-D8B4B42376D5}" type="pres">
      <dgm:prSet presAssocID="{F024C42D-2CB1-41B0-95BA-662B2AC95564}" presName="hierChild4" presStyleCnt="0"/>
      <dgm:spPr/>
    </dgm:pt>
    <dgm:pt modelId="{D73F2032-9FBA-42A3-AC34-D08555DABD12}" type="pres">
      <dgm:prSet presAssocID="{F024C42D-2CB1-41B0-95BA-662B2AC95564}" presName="hierChild5" presStyleCnt="0"/>
      <dgm:spPr/>
    </dgm:pt>
    <dgm:pt modelId="{ED66AA79-0843-4759-AE27-619EBFB6D35B}" type="pres">
      <dgm:prSet presAssocID="{6DC72D84-E2DC-4563-B80E-573401B392FC}" presName="Name37" presStyleLbl="parChTrans1D2" presStyleIdx="3" presStyleCnt="6"/>
      <dgm:spPr/>
      <dgm:t>
        <a:bodyPr/>
        <a:lstStyle/>
        <a:p>
          <a:pPr rtl="1"/>
          <a:endParaRPr lang="ar-SA"/>
        </a:p>
      </dgm:t>
    </dgm:pt>
    <dgm:pt modelId="{A42585B2-4C91-4FE8-AFF0-00EB39E77A90}" type="pres">
      <dgm:prSet presAssocID="{A616FA10-C499-4ABE-A712-B7D553D9BAAF}" presName="hierRoot2" presStyleCnt="0">
        <dgm:presLayoutVars>
          <dgm:hierBranch val="init"/>
        </dgm:presLayoutVars>
      </dgm:prSet>
      <dgm:spPr/>
    </dgm:pt>
    <dgm:pt modelId="{8E4AE92C-775C-4857-8D39-8A8B64E540D7}" type="pres">
      <dgm:prSet presAssocID="{A616FA10-C499-4ABE-A712-B7D553D9BAAF}" presName="rootComposite" presStyleCnt="0"/>
      <dgm:spPr/>
    </dgm:pt>
    <dgm:pt modelId="{A5D847F1-EC6E-4ED4-AA77-247BBB96524F}" type="pres">
      <dgm:prSet presAssocID="{A616FA10-C499-4ABE-A712-B7D553D9BAAF}" presName="rootText" presStyleLbl="node2" presStyleIdx="3" presStyleCnt="5" custScaleX="850839" custScaleY="939054" custLinFactX="-53421" custLinFactNeighborX="-100000" custLinFactNeighborY="-48066">
        <dgm:presLayoutVars>
          <dgm:chPref val="3"/>
        </dgm:presLayoutVars>
      </dgm:prSet>
      <dgm:spPr/>
      <dgm:t>
        <a:bodyPr/>
        <a:lstStyle/>
        <a:p>
          <a:pPr rtl="1"/>
          <a:endParaRPr lang="ar-SA"/>
        </a:p>
      </dgm:t>
    </dgm:pt>
    <dgm:pt modelId="{7366AB85-6561-46D7-8A0E-50B81139FB5C}" type="pres">
      <dgm:prSet presAssocID="{A616FA10-C499-4ABE-A712-B7D553D9BAAF}" presName="rootConnector" presStyleLbl="node2" presStyleIdx="3" presStyleCnt="5"/>
      <dgm:spPr/>
      <dgm:t>
        <a:bodyPr/>
        <a:lstStyle/>
        <a:p>
          <a:pPr rtl="1"/>
          <a:endParaRPr lang="ar-SA"/>
        </a:p>
      </dgm:t>
    </dgm:pt>
    <dgm:pt modelId="{C3C7622F-FD1E-4920-9B23-CFB705F5637A}" type="pres">
      <dgm:prSet presAssocID="{A616FA10-C499-4ABE-A712-B7D553D9BAAF}" presName="hierChild4" presStyleCnt="0"/>
      <dgm:spPr/>
    </dgm:pt>
    <dgm:pt modelId="{613F3F13-36A0-4A4D-98F3-4A277F24C476}" type="pres">
      <dgm:prSet presAssocID="{A616FA10-C499-4ABE-A712-B7D553D9BAAF}" presName="hierChild5" presStyleCnt="0"/>
      <dgm:spPr/>
    </dgm:pt>
    <dgm:pt modelId="{947E495C-8A0F-4C9F-8147-FA0803CC3DD0}" type="pres">
      <dgm:prSet presAssocID="{5BCF1970-3EE1-45C6-A84E-814DB00EA7FC}" presName="Name37" presStyleLbl="parChTrans1D2" presStyleIdx="4" presStyleCnt="6"/>
      <dgm:spPr/>
      <dgm:t>
        <a:bodyPr/>
        <a:lstStyle/>
        <a:p>
          <a:pPr rtl="1"/>
          <a:endParaRPr lang="ar-SA"/>
        </a:p>
      </dgm:t>
    </dgm:pt>
    <dgm:pt modelId="{F726592D-F705-4E7F-BA3D-13FE1FF87DED}" type="pres">
      <dgm:prSet presAssocID="{191C0D7F-33B9-40D7-95C3-552571B1399F}" presName="hierRoot2" presStyleCnt="0">
        <dgm:presLayoutVars>
          <dgm:hierBranch val="init"/>
        </dgm:presLayoutVars>
      </dgm:prSet>
      <dgm:spPr/>
    </dgm:pt>
    <dgm:pt modelId="{7D3E96A2-50B5-41B8-8F1C-1C691C9054E8}" type="pres">
      <dgm:prSet presAssocID="{191C0D7F-33B9-40D7-95C3-552571B1399F}" presName="rootComposite" presStyleCnt="0"/>
      <dgm:spPr/>
    </dgm:pt>
    <dgm:pt modelId="{D786CBA3-5F8F-4179-8AE3-8F7E8DA948F0}" type="pres">
      <dgm:prSet presAssocID="{191C0D7F-33B9-40D7-95C3-552571B1399F}" presName="rootText" presStyleLbl="node2" presStyleIdx="4" presStyleCnt="5" custScaleX="905514" custScaleY="939054">
        <dgm:presLayoutVars>
          <dgm:chPref val="3"/>
        </dgm:presLayoutVars>
      </dgm:prSet>
      <dgm:spPr/>
      <dgm:t>
        <a:bodyPr/>
        <a:lstStyle/>
        <a:p>
          <a:pPr rtl="1"/>
          <a:endParaRPr lang="ar-SA"/>
        </a:p>
      </dgm:t>
    </dgm:pt>
    <dgm:pt modelId="{93BD3639-E2EE-4EC3-B9EA-24E021A8ACC1}" type="pres">
      <dgm:prSet presAssocID="{191C0D7F-33B9-40D7-95C3-552571B1399F}" presName="rootConnector" presStyleLbl="node2" presStyleIdx="4" presStyleCnt="5"/>
      <dgm:spPr/>
      <dgm:t>
        <a:bodyPr/>
        <a:lstStyle/>
        <a:p>
          <a:pPr rtl="1"/>
          <a:endParaRPr lang="ar-SA"/>
        </a:p>
      </dgm:t>
    </dgm:pt>
    <dgm:pt modelId="{2FB61389-07A1-4512-B182-09AE833A803C}" type="pres">
      <dgm:prSet presAssocID="{191C0D7F-33B9-40D7-95C3-552571B1399F}" presName="hierChild4" presStyleCnt="0"/>
      <dgm:spPr/>
    </dgm:pt>
    <dgm:pt modelId="{107E1188-FB6E-4F80-8FD5-BE654B3E85E6}" type="pres">
      <dgm:prSet presAssocID="{191C0D7F-33B9-40D7-95C3-552571B1399F}" presName="hierChild5" presStyleCnt="0"/>
      <dgm:spPr/>
    </dgm:pt>
    <dgm:pt modelId="{9C2D30F5-1EB8-43FD-B88A-DE4CE5FF553C}" type="pres">
      <dgm:prSet presAssocID="{C9DC4824-E9AF-4D25-8AB4-362FE4BD80D4}" presName="hierChild3" presStyleCnt="0"/>
      <dgm:spPr/>
    </dgm:pt>
    <dgm:pt modelId="{28396EE1-928C-49EF-A6A1-D369DE15D39A}" type="pres">
      <dgm:prSet presAssocID="{BE9DAB04-EE38-4886-8D62-FB1C0BA647B6}" presName="Name111" presStyleLbl="parChTrans1D2" presStyleIdx="5" presStyleCnt="6"/>
      <dgm:spPr/>
      <dgm:t>
        <a:bodyPr/>
        <a:lstStyle/>
        <a:p>
          <a:pPr rtl="1"/>
          <a:endParaRPr lang="ar-SA"/>
        </a:p>
      </dgm:t>
    </dgm:pt>
    <dgm:pt modelId="{78D922F7-E24B-4DD2-816C-97DB30D20686}" type="pres">
      <dgm:prSet presAssocID="{D04A63EE-9151-49D3-8607-F5F0547A602C}" presName="hierRoot3" presStyleCnt="0">
        <dgm:presLayoutVars>
          <dgm:hierBranch val="init"/>
        </dgm:presLayoutVars>
      </dgm:prSet>
      <dgm:spPr/>
    </dgm:pt>
    <dgm:pt modelId="{70793AE9-B86B-451C-89B0-28BC361583EE}" type="pres">
      <dgm:prSet presAssocID="{D04A63EE-9151-49D3-8607-F5F0547A602C}" presName="rootComposite3" presStyleCnt="0"/>
      <dgm:spPr/>
    </dgm:pt>
    <dgm:pt modelId="{77579E3B-F4E4-42F3-9534-F3844E0D7005}" type="pres">
      <dgm:prSet presAssocID="{D04A63EE-9151-49D3-8607-F5F0547A602C}" presName="rootText3" presStyleLbl="asst1" presStyleIdx="0" presStyleCnt="1" custScaleX="2000000" custScaleY="2000000" custLinFactY="-603321" custLinFactNeighborX="-58092" custLinFactNeighborY="-700000">
        <dgm:presLayoutVars>
          <dgm:chPref val="3"/>
        </dgm:presLayoutVars>
      </dgm:prSet>
      <dgm:spPr/>
      <dgm:t>
        <a:bodyPr/>
        <a:lstStyle/>
        <a:p>
          <a:pPr rtl="1"/>
          <a:endParaRPr lang="ar-SA"/>
        </a:p>
      </dgm:t>
    </dgm:pt>
    <dgm:pt modelId="{0998845B-F976-4615-B90C-BD56356F550D}" type="pres">
      <dgm:prSet presAssocID="{D04A63EE-9151-49D3-8607-F5F0547A602C}" presName="rootConnector3" presStyleLbl="asst1" presStyleIdx="0" presStyleCnt="1"/>
      <dgm:spPr/>
      <dgm:t>
        <a:bodyPr/>
        <a:lstStyle/>
        <a:p>
          <a:pPr rtl="1"/>
          <a:endParaRPr lang="ar-SA"/>
        </a:p>
      </dgm:t>
    </dgm:pt>
    <dgm:pt modelId="{6B6B1A32-102B-4D04-B92C-B7A40A7A869E}" type="pres">
      <dgm:prSet presAssocID="{D04A63EE-9151-49D3-8607-F5F0547A602C}" presName="hierChild6" presStyleCnt="0"/>
      <dgm:spPr/>
    </dgm:pt>
    <dgm:pt modelId="{7DA85605-0141-493D-A005-614CC864E6FE}" type="pres">
      <dgm:prSet presAssocID="{D04A63EE-9151-49D3-8607-F5F0547A602C}" presName="hierChild7" presStyleCnt="0"/>
      <dgm:spPr/>
    </dgm:pt>
  </dgm:ptLst>
  <dgm:cxnLst>
    <dgm:cxn modelId="{392CD2BC-6E0C-420C-B1CC-19B12DF0AEE0}" type="presOf" srcId="{30854A5B-2148-4C3A-93DB-AA870A0F8C0F}" destId="{D235783E-B637-49CF-9771-99F323160BD0}" srcOrd="1" destOrd="0" presId="urn:microsoft.com/office/officeart/2005/8/layout/orgChart1"/>
    <dgm:cxn modelId="{F18646F7-1A5C-4ED0-989A-C69C5299324D}" type="presOf" srcId="{BE9DAB04-EE38-4886-8D62-FB1C0BA647B6}" destId="{28396EE1-928C-49EF-A6A1-D369DE15D39A}" srcOrd="0" destOrd="0" presId="urn:microsoft.com/office/officeart/2005/8/layout/orgChart1"/>
    <dgm:cxn modelId="{3EFD5D71-4FB6-45FB-953A-29BB8F8F78C4}" srcId="{C9DC4824-E9AF-4D25-8AB4-362FE4BD80D4}" destId="{F024C42D-2CB1-41B0-95BA-662B2AC95564}" srcOrd="3" destOrd="0" parTransId="{81F73514-3876-4F89-88C3-BB99ED413354}" sibTransId="{7025FB48-2AB1-433C-AAE2-C9BEC90B20AF}"/>
    <dgm:cxn modelId="{810418AF-066B-4DA5-8030-D2CDFEE2BDEB}" type="presOf" srcId="{F024C42D-2CB1-41B0-95BA-662B2AC95564}" destId="{9B7D33C9-0859-4801-AE47-2F589B7E798A}" srcOrd="0" destOrd="0" presId="urn:microsoft.com/office/officeart/2005/8/layout/orgChart1"/>
    <dgm:cxn modelId="{684D42D3-DC53-4F21-A51F-19EF0DBFD190}" srcId="{CE59FCBC-28C5-4349-B2EE-6A198420E281}" destId="{C9DC4824-E9AF-4D25-8AB4-362FE4BD80D4}" srcOrd="0" destOrd="0" parTransId="{BA3529BA-0D75-420D-A2C9-DCD3DFFB6067}" sibTransId="{4A3DF231-325A-4F5B-8CB5-F4B68528E072}"/>
    <dgm:cxn modelId="{103C8F1E-CEE2-4551-A991-EC3250731038}" type="presOf" srcId="{191C0D7F-33B9-40D7-95C3-552571B1399F}" destId="{93BD3639-E2EE-4EC3-B9EA-24E021A8ACC1}" srcOrd="1" destOrd="0" presId="urn:microsoft.com/office/officeart/2005/8/layout/orgChart1"/>
    <dgm:cxn modelId="{B12F4099-56CA-41D1-8B80-9E827C3F0944}" srcId="{C9DC4824-E9AF-4D25-8AB4-362FE4BD80D4}" destId="{30854A5B-2148-4C3A-93DB-AA870A0F8C0F}" srcOrd="1" destOrd="0" parTransId="{CE9F2289-826E-4199-9FF0-ECF4A8214813}" sibTransId="{82A568AC-FF4A-4E25-A724-44A54913A02C}"/>
    <dgm:cxn modelId="{4E5B9D1E-F4AB-448E-BB8A-FBA015B36B22}" type="presOf" srcId="{9D50A028-F332-46A0-9DE0-FDD08CD6AE3D}" destId="{59C2BEFD-0713-4629-89F1-56497CE3CE8F}" srcOrd="0" destOrd="0" presId="urn:microsoft.com/office/officeart/2005/8/layout/orgChart1"/>
    <dgm:cxn modelId="{107D9315-C9E8-4691-B8A0-8B8B088C74E0}" type="presOf" srcId="{C9DC4824-E9AF-4D25-8AB4-362FE4BD80D4}" destId="{A7D08D8D-9C61-490C-ABCD-AE1F6BB396A7}" srcOrd="0" destOrd="0" presId="urn:microsoft.com/office/officeart/2005/8/layout/orgChart1"/>
    <dgm:cxn modelId="{EA17B707-A8ED-464D-B36A-B8E1CEE0470B}" type="presOf" srcId="{81F73514-3876-4F89-88C3-BB99ED413354}" destId="{7361E309-95DF-492C-B3D8-9E1278F061F2}" srcOrd="0" destOrd="0" presId="urn:microsoft.com/office/officeart/2005/8/layout/orgChart1"/>
    <dgm:cxn modelId="{64AE5D16-B47C-44E8-B0EC-4557E1C49E5E}" type="presOf" srcId="{F024C42D-2CB1-41B0-95BA-662B2AC95564}" destId="{797566BB-793A-4E7A-9AEB-26D2F08BC61A}" srcOrd="1" destOrd="0" presId="urn:microsoft.com/office/officeart/2005/8/layout/orgChart1"/>
    <dgm:cxn modelId="{EB702FCA-CD87-477C-862D-EBB1811230CE}" type="presOf" srcId="{CE59FCBC-28C5-4349-B2EE-6A198420E281}" destId="{7FD48423-7BBA-4141-9F66-A962B8BDC873}" srcOrd="0" destOrd="0" presId="urn:microsoft.com/office/officeart/2005/8/layout/orgChart1"/>
    <dgm:cxn modelId="{D9EACB55-C36D-4B41-854A-E3823DF74523}" type="presOf" srcId="{9D50A028-F332-46A0-9DE0-FDD08CD6AE3D}" destId="{3EC7600E-D6A1-4B66-91D6-AFA29D9E25EE}" srcOrd="1" destOrd="0" presId="urn:microsoft.com/office/officeart/2005/8/layout/orgChart1"/>
    <dgm:cxn modelId="{4EB73A4C-4C2A-4209-819A-1CC24B3A7A28}" type="presOf" srcId="{5BCF1970-3EE1-45C6-A84E-814DB00EA7FC}" destId="{947E495C-8A0F-4C9F-8147-FA0803CC3DD0}" srcOrd="0" destOrd="0" presId="urn:microsoft.com/office/officeart/2005/8/layout/orgChart1"/>
    <dgm:cxn modelId="{B540CE77-E4B3-426E-9AD8-C9E544FE2EA7}" srcId="{C9DC4824-E9AF-4D25-8AB4-362FE4BD80D4}" destId="{A616FA10-C499-4ABE-A712-B7D553D9BAAF}" srcOrd="4" destOrd="0" parTransId="{6DC72D84-E2DC-4563-B80E-573401B392FC}" sibTransId="{5FA32DEF-381C-4064-936F-40A31F1E354B}"/>
    <dgm:cxn modelId="{CA16B979-258D-4C61-86EA-117A3601EF95}" type="presOf" srcId="{A616FA10-C499-4ABE-A712-B7D553D9BAAF}" destId="{7366AB85-6561-46D7-8A0E-50B81139FB5C}" srcOrd="1" destOrd="0" presId="urn:microsoft.com/office/officeart/2005/8/layout/orgChart1"/>
    <dgm:cxn modelId="{CA9EBE09-C947-41B7-86CC-FC25B848A4E0}" type="presOf" srcId="{191C0D7F-33B9-40D7-95C3-552571B1399F}" destId="{D786CBA3-5F8F-4179-8AE3-8F7E8DA948F0}" srcOrd="0" destOrd="0" presId="urn:microsoft.com/office/officeart/2005/8/layout/orgChart1"/>
    <dgm:cxn modelId="{618CC734-2958-40F2-8B9C-F5041F9A735F}" srcId="{C9DC4824-E9AF-4D25-8AB4-362FE4BD80D4}" destId="{191C0D7F-33B9-40D7-95C3-552571B1399F}" srcOrd="5" destOrd="0" parTransId="{5BCF1970-3EE1-45C6-A84E-814DB00EA7FC}" sibTransId="{1D86E396-D592-4655-A70E-8F8E7DB72DCB}"/>
    <dgm:cxn modelId="{01A37A6D-6E91-43A8-BC5A-E49DB91F1744}" srcId="{C9DC4824-E9AF-4D25-8AB4-362FE4BD80D4}" destId="{D04A63EE-9151-49D3-8607-F5F0547A602C}" srcOrd="0" destOrd="0" parTransId="{BE9DAB04-EE38-4886-8D62-FB1C0BA647B6}" sibTransId="{3C43CEBF-0E32-496E-9FFE-1BAF3446B95D}"/>
    <dgm:cxn modelId="{CB389668-FD29-4C68-BBFF-DBD395783B54}" type="presOf" srcId="{30854A5B-2148-4C3A-93DB-AA870A0F8C0F}" destId="{06345CE8-C5A5-4587-A6F7-19F4A70D0A4E}" srcOrd="0" destOrd="0" presId="urn:microsoft.com/office/officeart/2005/8/layout/orgChart1"/>
    <dgm:cxn modelId="{D966A3BF-6428-4342-831D-E59ABDEF2525}" type="presOf" srcId="{CAC96BB0-F129-45B8-95EF-189F3CDE6392}" destId="{27621864-101E-4900-9C5E-23FD37B35774}" srcOrd="0" destOrd="0" presId="urn:microsoft.com/office/officeart/2005/8/layout/orgChart1"/>
    <dgm:cxn modelId="{7E61CF29-726A-4AB1-BA37-5F78C827FEBE}" type="presOf" srcId="{A616FA10-C499-4ABE-A712-B7D553D9BAAF}" destId="{A5D847F1-EC6E-4ED4-AA77-247BBB96524F}" srcOrd="0" destOrd="0" presId="urn:microsoft.com/office/officeart/2005/8/layout/orgChart1"/>
    <dgm:cxn modelId="{AF202C5C-B6FC-4F21-910B-31714B182A0E}" type="presOf" srcId="{CE9F2289-826E-4199-9FF0-ECF4A8214813}" destId="{A1E5A62E-528F-4829-810F-5A455CB6C346}" srcOrd="0" destOrd="0" presId="urn:microsoft.com/office/officeart/2005/8/layout/orgChart1"/>
    <dgm:cxn modelId="{60D7A431-34B6-4081-BF65-885FBE0D2C29}" type="presOf" srcId="{C9DC4824-E9AF-4D25-8AB4-362FE4BD80D4}" destId="{4A00B582-449E-457B-957E-F5082596D3F8}" srcOrd="1" destOrd="0" presId="urn:microsoft.com/office/officeart/2005/8/layout/orgChart1"/>
    <dgm:cxn modelId="{AD1AE222-3DE1-4F83-B02E-3E72968FDCFC}" type="presOf" srcId="{6DC72D84-E2DC-4563-B80E-573401B392FC}" destId="{ED66AA79-0843-4759-AE27-619EBFB6D35B}" srcOrd="0" destOrd="0" presId="urn:microsoft.com/office/officeart/2005/8/layout/orgChart1"/>
    <dgm:cxn modelId="{6610D4D7-0D21-48EC-AFAF-9697087A3391}" srcId="{C9DC4824-E9AF-4D25-8AB4-362FE4BD80D4}" destId="{9D50A028-F332-46A0-9DE0-FDD08CD6AE3D}" srcOrd="2" destOrd="0" parTransId="{CAC96BB0-F129-45B8-95EF-189F3CDE6392}" sibTransId="{664F3337-F742-423A-B3C3-7D06F1AB0D2C}"/>
    <dgm:cxn modelId="{CBF8DB6A-3168-4118-818E-ED8D71BDAFE9}" type="presOf" srcId="{D04A63EE-9151-49D3-8607-F5F0547A602C}" destId="{77579E3B-F4E4-42F3-9534-F3844E0D7005}" srcOrd="0" destOrd="0" presId="urn:microsoft.com/office/officeart/2005/8/layout/orgChart1"/>
    <dgm:cxn modelId="{45323B0D-0C45-4BF5-96E5-D076E5121D75}" type="presOf" srcId="{D04A63EE-9151-49D3-8607-F5F0547A602C}" destId="{0998845B-F976-4615-B90C-BD56356F550D}" srcOrd="1" destOrd="0" presId="urn:microsoft.com/office/officeart/2005/8/layout/orgChart1"/>
    <dgm:cxn modelId="{6C99293A-8034-4AFF-A1E5-955665C71C5D}" type="presParOf" srcId="{7FD48423-7BBA-4141-9F66-A962B8BDC873}" destId="{6212FE57-F03D-42A5-B601-3BEC9C7799E0}" srcOrd="0" destOrd="0" presId="urn:microsoft.com/office/officeart/2005/8/layout/orgChart1"/>
    <dgm:cxn modelId="{E6102F2E-FDAC-4790-94E3-BF678274D750}" type="presParOf" srcId="{6212FE57-F03D-42A5-B601-3BEC9C7799E0}" destId="{DFB67623-9EB9-4B03-ABD3-321383B05F4B}" srcOrd="0" destOrd="0" presId="urn:microsoft.com/office/officeart/2005/8/layout/orgChart1"/>
    <dgm:cxn modelId="{7F0A40A3-801E-4DCB-AF75-02CB30947160}" type="presParOf" srcId="{DFB67623-9EB9-4B03-ABD3-321383B05F4B}" destId="{A7D08D8D-9C61-490C-ABCD-AE1F6BB396A7}" srcOrd="0" destOrd="0" presId="urn:microsoft.com/office/officeart/2005/8/layout/orgChart1"/>
    <dgm:cxn modelId="{D8E9F371-3997-4CB7-9517-28459A9807A5}" type="presParOf" srcId="{DFB67623-9EB9-4B03-ABD3-321383B05F4B}" destId="{4A00B582-449E-457B-957E-F5082596D3F8}" srcOrd="1" destOrd="0" presId="urn:microsoft.com/office/officeart/2005/8/layout/orgChart1"/>
    <dgm:cxn modelId="{B4CCEBCF-57F9-47ED-B40C-63D27F92FC9E}" type="presParOf" srcId="{6212FE57-F03D-42A5-B601-3BEC9C7799E0}" destId="{8A8631AA-7856-4F4A-BF79-CEC86D61F85D}" srcOrd="1" destOrd="0" presId="urn:microsoft.com/office/officeart/2005/8/layout/orgChart1"/>
    <dgm:cxn modelId="{97025E1D-B2C2-4B25-BDBD-3D489D89059C}" type="presParOf" srcId="{8A8631AA-7856-4F4A-BF79-CEC86D61F85D}" destId="{A1E5A62E-528F-4829-810F-5A455CB6C346}" srcOrd="0" destOrd="0" presId="urn:microsoft.com/office/officeart/2005/8/layout/orgChart1"/>
    <dgm:cxn modelId="{BA338387-1EEA-4219-99AC-511CC5BB9B6C}" type="presParOf" srcId="{8A8631AA-7856-4F4A-BF79-CEC86D61F85D}" destId="{1EDD51F9-95AD-458E-AA15-552CCF8C96BE}" srcOrd="1" destOrd="0" presId="urn:microsoft.com/office/officeart/2005/8/layout/orgChart1"/>
    <dgm:cxn modelId="{B71591BB-AECA-4494-A6E6-3486ABFC5036}" type="presParOf" srcId="{1EDD51F9-95AD-458E-AA15-552CCF8C96BE}" destId="{64B8E1B0-885A-4F06-BF9A-DC9A2D320211}" srcOrd="0" destOrd="0" presId="urn:microsoft.com/office/officeart/2005/8/layout/orgChart1"/>
    <dgm:cxn modelId="{405C0ADE-38E6-4B32-A034-363AF999B4C3}" type="presParOf" srcId="{64B8E1B0-885A-4F06-BF9A-DC9A2D320211}" destId="{06345CE8-C5A5-4587-A6F7-19F4A70D0A4E}" srcOrd="0" destOrd="0" presId="urn:microsoft.com/office/officeart/2005/8/layout/orgChart1"/>
    <dgm:cxn modelId="{B3A3AFDF-D591-4E05-87FD-706E9AA143F7}" type="presParOf" srcId="{64B8E1B0-885A-4F06-BF9A-DC9A2D320211}" destId="{D235783E-B637-49CF-9771-99F323160BD0}" srcOrd="1" destOrd="0" presId="urn:microsoft.com/office/officeart/2005/8/layout/orgChart1"/>
    <dgm:cxn modelId="{918C39C2-685E-43D7-9EA7-461F0D45152D}" type="presParOf" srcId="{1EDD51F9-95AD-458E-AA15-552CCF8C96BE}" destId="{2247E6B4-B274-4EC7-8D76-A43DE46165B7}" srcOrd="1" destOrd="0" presId="urn:microsoft.com/office/officeart/2005/8/layout/orgChart1"/>
    <dgm:cxn modelId="{E03959BD-C30E-4B81-8F1A-7438DCBA90F0}" type="presParOf" srcId="{1EDD51F9-95AD-458E-AA15-552CCF8C96BE}" destId="{A67BFAB7-E6D8-4E38-B082-ED83D4ABF589}" srcOrd="2" destOrd="0" presId="urn:microsoft.com/office/officeart/2005/8/layout/orgChart1"/>
    <dgm:cxn modelId="{43184772-E664-4FEA-BC39-B6F91398E375}" type="presParOf" srcId="{8A8631AA-7856-4F4A-BF79-CEC86D61F85D}" destId="{27621864-101E-4900-9C5E-23FD37B35774}" srcOrd="2" destOrd="0" presId="urn:microsoft.com/office/officeart/2005/8/layout/orgChart1"/>
    <dgm:cxn modelId="{BA947A2F-6800-4EC2-A7C5-42E5B5900841}" type="presParOf" srcId="{8A8631AA-7856-4F4A-BF79-CEC86D61F85D}" destId="{AF749365-853E-4196-95B3-E3D504D374B3}" srcOrd="3" destOrd="0" presId="urn:microsoft.com/office/officeart/2005/8/layout/orgChart1"/>
    <dgm:cxn modelId="{44866C8D-4401-41CD-A316-990B93F93CB1}" type="presParOf" srcId="{AF749365-853E-4196-95B3-E3D504D374B3}" destId="{99E51C5F-004F-4BDF-86D7-74F7020237A1}" srcOrd="0" destOrd="0" presId="urn:microsoft.com/office/officeart/2005/8/layout/orgChart1"/>
    <dgm:cxn modelId="{5709143B-69BC-4E2C-A646-D2B4CF988F01}" type="presParOf" srcId="{99E51C5F-004F-4BDF-86D7-74F7020237A1}" destId="{59C2BEFD-0713-4629-89F1-56497CE3CE8F}" srcOrd="0" destOrd="0" presId="urn:microsoft.com/office/officeart/2005/8/layout/orgChart1"/>
    <dgm:cxn modelId="{66A18433-3AD3-4C43-B4EF-5E30BEB5623B}" type="presParOf" srcId="{99E51C5F-004F-4BDF-86D7-74F7020237A1}" destId="{3EC7600E-D6A1-4B66-91D6-AFA29D9E25EE}" srcOrd="1" destOrd="0" presId="urn:microsoft.com/office/officeart/2005/8/layout/orgChart1"/>
    <dgm:cxn modelId="{9A422636-A18B-4762-8FE2-F02353B19040}" type="presParOf" srcId="{AF749365-853E-4196-95B3-E3D504D374B3}" destId="{65065248-7578-4C2A-BC3D-404635B87709}" srcOrd="1" destOrd="0" presId="urn:microsoft.com/office/officeart/2005/8/layout/orgChart1"/>
    <dgm:cxn modelId="{5984572B-B235-45B8-83AD-1396F459498C}" type="presParOf" srcId="{AF749365-853E-4196-95B3-E3D504D374B3}" destId="{33FF64EE-2D9F-4B0D-A8EC-7773E1B9CB18}" srcOrd="2" destOrd="0" presId="urn:microsoft.com/office/officeart/2005/8/layout/orgChart1"/>
    <dgm:cxn modelId="{87BFB233-9798-4F8D-9428-6441AE65FE3F}" type="presParOf" srcId="{8A8631AA-7856-4F4A-BF79-CEC86D61F85D}" destId="{7361E309-95DF-492C-B3D8-9E1278F061F2}" srcOrd="4" destOrd="0" presId="urn:microsoft.com/office/officeart/2005/8/layout/orgChart1"/>
    <dgm:cxn modelId="{4D5FFF61-2AA6-414B-9D7B-2B24C03901C3}" type="presParOf" srcId="{8A8631AA-7856-4F4A-BF79-CEC86D61F85D}" destId="{DF9A8D45-2208-482A-9EA8-AB9786079583}" srcOrd="5" destOrd="0" presId="urn:microsoft.com/office/officeart/2005/8/layout/orgChart1"/>
    <dgm:cxn modelId="{C7598751-E643-415D-8E06-A57E0B9B8A69}" type="presParOf" srcId="{DF9A8D45-2208-482A-9EA8-AB9786079583}" destId="{048093C9-A723-486B-9CC7-8FF49F6303E9}" srcOrd="0" destOrd="0" presId="urn:microsoft.com/office/officeart/2005/8/layout/orgChart1"/>
    <dgm:cxn modelId="{17D1D32F-0E58-4A2E-B82E-056CB343C44D}" type="presParOf" srcId="{048093C9-A723-486B-9CC7-8FF49F6303E9}" destId="{9B7D33C9-0859-4801-AE47-2F589B7E798A}" srcOrd="0" destOrd="0" presId="urn:microsoft.com/office/officeart/2005/8/layout/orgChart1"/>
    <dgm:cxn modelId="{293F25EF-3CF9-4B70-A3B3-12CA02BD0895}" type="presParOf" srcId="{048093C9-A723-486B-9CC7-8FF49F6303E9}" destId="{797566BB-793A-4E7A-9AEB-26D2F08BC61A}" srcOrd="1" destOrd="0" presId="urn:microsoft.com/office/officeart/2005/8/layout/orgChart1"/>
    <dgm:cxn modelId="{F5C3883B-8454-48A5-855C-97866D03B640}" type="presParOf" srcId="{DF9A8D45-2208-482A-9EA8-AB9786079583}" destId="{42F040D9-90E7-4FB4-BC5C-D8B4B42376D5}" srcOrd="1" destOrd="0" presId="urn:microsoft.com/office/officeart/2005/8/layout/orgChart1"/>
    <dgm:cxn modelId="{47AC9C67-5A1F-444A-AF4E-D2C2A67E8212}" type="presParOf" srcId="{DF9A8D45-2208-482A-9EA8-AB9786079583}" destId="{D73F2032-9FBA-42A3-AC34-D08555DABD12}" srcOrd="2" destOrd="0" presId="urn:microsoft.com/office/officeart/2005/8/layout/orgChart1"/>
    <dgm:cxn modelId="{5A602936-CEF8-47A6-864C-284A29846859}" type="presParOf" srcId="{8A8631AA-7856-4F4A-BF79-CEC86D61F85D}" destId="{ED66AA79-0843-4759-AE27-619EBFB6D35B}" srcOrd="6" destOrd="0" presId="urn:microsoft.com/office/officeart/2005/8/layout/orgChart1"/>
    <dgm:cxn modelId="{A1075FA8-EE67-49FC-91B0-5C9B6962D75D}" type="presParOf" srcId="{8A8631AA-7856-4F4A-BF79-CEC86D61F85D}" destId="{A42585B2-4C91-4FE8-AFF0-00EB39E77A90}" srcOrd="7" destOrd="0" presId="urn:microsoft.com/office/officeart/2005/8/layout/orgChart1"/>
    <dgm:cxn modelId="{F5896B0A-8A12-4527-9A54-6919EC469044}" type="presParOf" srcId="{A42585B2-4C91-4FE8-AFF0-00EB39E77A90}" destId="{8E4AE92C-775C-4857-8D39-8A8B64E540D7}" srcOrd="0" destOrd="0" presId="urn:microsoft.com/office/officeart/2005/8/layout/orgChart1"/>
    <dgm:cxn modelId="{BC30FDC7-D899-4E4F-8C1F-CC634AF65FC8}" type="presParOf" srcId="{8E4AE92C-775C-4857-8D39-8A8B64E540D7}" destId="{A5D847F1-EC6E-4ED4-AA77-247BBB96524F}" srcOrd="0" destOrd="0" presId="urn:microsoft.com/office/officeart/2005/8/layout/orgChart1"/>
    <dgm:cxn modelId="{39D1B8AE-1A49-4202-8D20-0E27C7E8D0F1}" type="presParOf" srcId="{8E4AE92C-775C-4857-8D39-8A8B64E540D7}" destId="{7366AB85-6561-46D7-8A0E-50B81139FB5C}" srcOrd="1" destOrd="0" presId="urn:microsoft.com/office/officeart/2005/8/layout/orgChart1"/>
    <dgm:cxn modelId="{A18D1EA8-520B-48E3-87A7-7DF22EFE25D7}" type="presParOf" srcId="{A42585B2-4C91-4FE8-AFF0-00EB39E77A90}" destId="{C3C7622F-FD1E-4920-9B23-CFB705F5637A}" srcOrd="1" destOrd="0" presId="urn:microsoft.com/office/officeart/2005/8/layout/orgChart1"/>
    <dgm:cxn modelId="{6220D850-81BB-44E3-AAC1-E97915209E5F}" type="presParOf" srcId="{A42585B2-4C91-4FE8-AFF0-00EB39E77A90}" destId="{613F3F13-36A0-4A4D-98F3-4A277F24C476}" srcOrd="2" destOrd="0" presId="urn:microsoft.com/office/officeart/2005/8/layout/orgChart1"/>
    <dgm:cxn modelId="{92AFF6D0-2216-4CE1-8C2D-390518AAABC6}" type="presParOf" srcId="{8A8631AA-7856-4F4A-BF79-CEC86D61F85D}" destId="{947E495C-8A0F-4C9F-8147-FA0803CC3DD0}" srcOrd="8" destOrd="0" presId="urn:microsoft.com/office/officeart/2005/8/layout/orgChart1"/>
    <dgm:cxn modelId="{88938A99-5854-4237-A54C-323F38B1A2C3}" type="presParOf" srcId="{8A8631AA-7856-4F4A-BF79-CEC86D61F85D}" destId="{F726592D-F705-4E7F-BA3D-13FE1FF87DED}" srcOrd="9" destOrd="0" presId="urn:microsoft.com/office/officeart/2005/8/layout/orgChart1"/>
    <dgm:cxn modelId="{5E70B193-8696-4C4C-ACAD-AC74D9EDEFD5}" type="presParOf" srcId="{F726592D-F705-4E7F-BA3D-13FE1FF87DED}" destId="{7D3E96A2-50B5-41B8-8F1C-1C691C9054E8}" srcOrd="0" destOrd="0" presId="urn:microsoft.com/office/officeart/2005/8/layout/orgChart1"/>
    <dgm:cxn modelId="{FCEE4F1E-DD2C-42D4-89C8-5BDBD9E29BF7}" type="presParOf" srcId="{7D3E96A2-50B5-41B8-8F1C-1C691C9054E8}" destId="{D786CBA3-5F8F-4179-8AE3-8F7E8DA948F0}" srcOrd="0" destOrd="0" presId="urn:microsoft.com/office/officeart/2005/8/layout/orgChart1"/>
    <dgm:cxn modelId="{519D9368-EA95-41D1-9970-694DCC2231FA}" type="presParOf" srcId="{7D3E96A2-50B5-41B8-8F1C-1C691C9054E8}" destId="{93BD3639-E2EE-4EC3-B9EA-24E021A8ACC1}" srcOrd="1" destOrd="0" presId="urn:microsoft.com/office/officeart/2005/8/layout/orgChart1"/>
    <dgm:cxn modelId="{AE40A94E-624A-40F7-AC49-C92FDAA7CB6D}" type="presParOf" srcId="{F726592D-F705-4E7F-BA3D-13FE1FF87DED}" destId="{2FB61389-07A1-4512-B182-09AE833A803C}" srcOrd="1" destOrd="0" presId="urn:microsoft.com/office/officeart/2005/8/layout/orgChart1"/>
    <dgm:cxn modelId="{E41E629A-26F8-4A86-85CA-8413C814334A}" type="presParOf" srcId="{F726592D-F705-4E7F-BA3D-13FE1FF87DED}" destId="{107E1188-FB6E-4F80-8FD5-BE654B3E85E6}" srcOrd="2" destOrd="0" presId="urn:microsoft.com/office/officeart/2005/8/layout/orgChart1"/>
    <dgm:cxn modelId="{2258FB24-C3AF-4DCA-A8B1-6D59EC074BA4}" type="presParOf" srcId="{6212FE57-F03D-42A5-B601-3BEC9C7799E0}" destId="{9C2D30F5-1EB8-43FD-B88A-DE4CE5FF553C}" srcOrd="2" destOrd="0" presId="urn:microsoft.com/office/officeart/2005/8/layout/orgChart1"/>
    <dgm:cxn modelId="{53AD1704-D38A-4EF6-B17C-7C5A889AF3B2}" type="presParOf" srcId="{9C2D30F5-1EB8-43FD-B88A-DE4CE5FF553C}" destId="{28396EE1-928C-49EF-A6A1-D369DE15D39A}" srcOrd="0" destOrd="0" presId="urn:microsoft.com/office/officeart/2005/8/layout/orgChart1"/>
    <dgm:cxn modelId="{8E2F5D21-16A2-4B5F-99C8-1644F18CD4B6}" type="presParOf" srcId="{9C2D30F5-1EB8-43FD-B88A-DE4CE5FF553C}" destId="{78D922F7-E24B-4DD2-816C-97DB30D20686}" srcOrd="1" destOrd="0" presId="urn:microsoft.com/office/officeart/2005/8/layout/orgChart1"/>
    <dgm:cxn modelId="{9BB5E07E-EED0-49AD-894B-56C0B347116A}" type="presParOf" srcId="{78D922F7-E24B-4DD2-816C-97DB30D20686}" destId="{70793AE9-B86B-451C-89B0-28BC361583EE}" srcOrd="0" destOrd="0" presId="urn:microsoft.com/office/officeart/2005/8/layout/orgChart1"/>
    <dgm:cxn modelId="{9B84E05A-CE20-4A3E-BD3D-BCD0F33F1DD9}" type="presParOf" srcId="{70793AE9-B86B-451C-89B0-28BC361583EE}" destId="{77579E3B-F4E4-42F3-9534-F3844E0D7005}" srcOrd="0" destOrd="0" presId="urn:microsoft.com/office/officeart/2005/8/layout/orgChart1"/>
    <dgm:cxn modelId="{674738E2-37FD-4AED-B8A9-2B78FCC73F37}" type="presParOf" srcId="{70793AE9-B86B-451C-89B0-28BC361583EE}" destId="{0998845B-F976-4615-B90C-BD56356F550D}" srcOrd="1" destOrd="0" presId="urn:microsoft.com/office/officeart/2005/8/layout/orgChart1"/>
    <dgm:cxn modelId="{C93F8423-5D44-49FB-81CE-D2B25CD6F349}" type="presParOf" srcId="{78D922F7-E24B-4DD2-816C-97DB30D20686}" destId="{6B6B1A32-102B-4D04-B92C-B7A40A7A869E}" srcOrd="1" destOrd="0" presId="urn:microsoft.com/office/officeart/2005/8/layout/orgChart1"/>
    <dgm:cxn modelId="{5B5696BA-CC21-481A-9CD7-FE026E025D3C}" type="presParOf" srcId="{78D922F7-E24B-4DD2-816C-97DB30D20686}" destId="{7DA85605-0141-493D-A005-614CC864E6F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7DB64B-70E9-424B-9673-7E92098376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ar-SA"/>
        </a:p>
      </dgm:t>
    </dgm:pt>
    <dgm:pt modelId="{38A656E0-A565-4D43-BA73-3CEB32A25D65}">
      <dgm:prSet phldrT="[نص]" custT="1"/>
      <dgm:spPr/>
      <dgm:t>
        <a:bodyPr/>
        <a:lstStyle/>
        <a:p>
          <a:pPr rtl="1"/>
          <a:r>
            <a:rPr lang="ar-SA" sz="2400" b="1" dirty="0" smtClean="0">
              <a:solidFill>
                <a:schemeClr val="tx2"/>
              </a:solidFill>
            </a:rPr>
            <a:t>ما الفرق بين اختبار القدرات العامة والتحصيل </a:t>
          </a:r>
          <a:r>
            <a:rPr lang="ar-SA" sz="2400" b="1" dirty="0" err="1" smtClean="0">
              <a:solidFill>
                <a:schemeClr val="tx2"/>
              </a:solidFill>
            </a:rPr>
            <a:t>الدراسي ؟</a:t>
          </a:r>
          <a:endParaRPr lang="ar-SA" sz="2400" b="1" dirty="0">
            <a:solidFill>
              <a:schemeClr val="tx2"/>
            </a:solidFill>
          </a:endParaRPr>
        </a:p>
      </dgm:t>
    </dgm:pt>
    <dgm:pt modelId="{7C7D5D29-230D-40B9-A438-6894A5D66BE6}" type="parTrans" cxnId="{D17823B1-B3D2-4F3F-B53F-7FB60D568B8A}">
      <dgm:prSet/>
      <dgm:spPr/>
      <dgm:t>
        <a:bodyPr/>
        <a:lstStyle/>
        <a:p>
          <a:pPr rtl="1"/>
          <a:endParaRPr lang="ar-SA"/>
        </a:p>
      </dgm:t>
    </dgm:pt>
    <dgm:pt modelId="{A104ED14-4579-4AFF-AA65-515B05149D5F}" type="sibTrans" cxnId="{D17823B1-B3D2-4F3F-B53F-7FB60D568B8A}">
      <dgm:prSet/>
      <dgm:spPr/>
      <dgm:t>
        <a:bodyPr/>
        <a:lstStyle/>
        <a:p>
          <a:pPr rtl="1"/>
          <a:endParaRPr lang="ar-SA"/>
        </a:p>
      </dgm:t>
    </dgm:pt>
    <dgm:pt modelId="{22B24612-0DDD-4859-B44B-B99443F2DF09}">
      <dgm:prSet phldrT="[نص]" custT="1"/>
      <dgm:spPr/>
      <dgm:t>
        <a:bodyPr/>
        <a:lstStyle/>
        <a:p>
          <a:pPr rtl="1"/>
          <a:r>
            <a:rPr lang="ar-SA" sz="2000" b="1" dirty="0" smtClean="0">
              <a:solidFill>
                <a:srgbClr val="0070C0"/>
              </a:solidFill>
            </a:rPr>
            <a:t>اختبار القدرات العامة يقيس القدرة على الفهم والتطبيق والاستدلال والتحليل في مجالي اللغة </a:t>
          </a:r>
          <a:r>
            <a:rPr lang="ar-SA" sz="2000" b="1" dirty="0" err="1" smtClean="0">
              <a:solidFill>
                <a:srgbClr val="0070C0"/>
              </a:solidFill>
            </a:rPr>
            <a:t>والرياضيات .</a:t>
          </a:r>
          <a:endParaRPr lang="ar-SA" sz="2000" b="1" dirty="0" smtClean="0">
            <a:solidFill>
              <a:srgbClr val="0070C0"/>
            </a:solidFill>
          </a:endParaRPr>
        </a:p>
        <a:p>
          <a:pPr rtl="1"/>
          <a:r>
            <a:rPr lang="ar-SA" sz="2000" dirty="0" smtClean="0">
              <a:solidFill>
                <a:srgbClr val="FF0000"/>
              </a:solidFill>
            </a:rPr>
            <a:t>(</a:t>
          </a:r>
          <a:r>
            <a:rPr lang="ar-SA" sz="2000" b="1" dirty="0" smtClean="0">
              <a:solidFill>
                <a:srgbClr val="FF0000"/>
              </a:solidFill>
            </a:rPr>
            <a:t>وهو بطبيعته يعتمد على القدرات العقلية التي تنمو وتتطور حين تصقل بالمثيرات التربوية المحفزة عبر السنين</a:t>
          </a:r>
        </a:p>
        <a:p>
          <a:pPr rtl="1"/>
          <a:r>
            <a:rPr lang="ar-SA" sz="2000" b="1" dirty="0" smtClean="0">
              <a:solidFill>
                <a:srgbClr val="FF0000"/>
              </a:solidFill>
            </a:rPr>
            <a:t>فهو اذا لا يعتمد اعتمادا مباشرا على المعلومة </a:t>
          </a:r>
          <a:r>
            <a:rPr lang="ar-SA" sz="2000" b="1" dirty="0" err="1" smtClean="0">
              <a:solidFill>
                <a:srgbClr val="FF0000"/>
              </a:solidFill>
            </a:rPr>
            <a:t>المجردة  )</a:t>
          </a:r>
          <a:endParaRPr lang="ar-SA" sz="2000" dirty="0"/>
        </a:p>
      </dgm:t>
    </dgm:pt>
    <dgm:pt modelId="{A591E8E1-D976-46D4-A11D-A9B50549BCBA}" type="parTrans" cxnId="{81996140-39DB-41CB-B20D-0CB4CD62BBB1}">
      <dgm:prSet/>
      <dgm:spPr/>
      <dgm:t>
        <a:bodyPr/>
        <a:lstStyle/>
        <a:p>
          <a:pPr rtl="1"/>
          <a:endParaRPr lang="ar-SA"/>
        </a:p>
      </dgm:t>
    </dgm:pt>
    <dgm:pt modelId="{48411ED0-FBD8-4BC4-BFD5-A0736FD03BEF}" type="sibTrans" cxnId="{81996140-39DB-41CB-B20D-0CB4CD62BBB1}">
      <dgm:prSet/>
      <dgm:spPr/>
      <dgm:t>
        <a:bodyPr/>
        <a:lstStyle/>
        <a:p>
          <a:pPr rtl="1"/>
          <a:endParaRPr lang="ar-SA"/>
        </a:p>
      </dgm:t>
    </dgm:pt>
    <dgm:pt modelId="{A58575CC-D8A7-43D8-B366-F5DB49CBCE3A}">
      <dgm:prSet phldrT="[نص]"/>
      <dgm:spPr/>
      <dgm:t>
        <a:bodyPr/>
        <a:lstStyle/>
        <a:p>
          <a:pPr rtl="1"/>
          <a:r>
            <a:rPr lang="ar-SA" b="1" dirty="0" smtClean="0">
              <a:solidFill>
                <a:srgbClr val="006600"/>
              </a:solidFill>
            </a:rPr>
            <a:t>.اختبار التحصيل الدراسي يقيس مستوى المعرفة المتحصل عليها مما يدرس في المدرسة من مقررات وتكون عادة على شكل تخصصات معينة </a:t>
          </a:r>
          <a:r>
            <a:rPr lang="ar-SA" b="1" dirty="0" err="1" smtClean="0">
              <a:solidFill>
                <a:srgbClr val="006600"/>
              </a:solidFill>
            </a:rPr>
            <a:t>مثل </a:t>
          </a:r>
          <a:r>
            <a:rPr lang="ar-SA" b="1" dirty="0" smtClean="0">
              <a:solidFill>
                <a:srgbClr val="006600"/>
              </a:solidFill>
            </a:rPr>
            <a:t>: الرياضيات او الكيمياء او الفيزياء او التاريخ او </a:t>
          </a:r>
          <a:r>
            <a:rPr lang="ar-SA" b="1" dirty="0" err="1" smtClean="0">
              <a:solidFill>
                <a:srgbClr val="006600"/>
              </a:solidFill>
            </a:rPr>
            <a:t>النحو </a:t>
          </a:r>
          <a:r>
            <a:rPr lang="ar-SA" b="1" dirty="0" smtClean="0">
              <a:solidFill>
                <a:srgbClr val="006600"/>
              </a:solidFill>
            </a:rPr>
            <a:t>.وتكون مرتبطة بمحتوى </a:t>
          </a:r>
          <a:r>
            <a:rPr lang="ar-SA" b="1" dirty="0" err="1" smtClean="0">
              <a:solidFill>
                <a:srgbClr val="006600"/>
              </a:solidFill>
            </a:rPr>
            <a:t>محدد .</a:t>
          </a:r>
          <a:endParaRPr lang="ar-SA" dirty="0"/>
        </a:p>
      </dgm:t>
    </dgm:pt>
    <dgm:pt modelId="{95339C30-8341-4318-B5E1-AC3A2BF4E4BF}" type="parTrans" cxnId="{C49E8B04-C76B-4183-86FE-159685D9D85B}">
      <dgm:prSet/>
      <dgm:spPr/>
      <dgm:t>
        <a:bodyPr/>
        <a:lstStyle/>
        <a:p>
          <a:pPr rtl="1"/>
          <a:endParaRPr lang="ar-SA"/>
        </a:p>
      </dgm:t>
    </dgm:pt>
    <dgm:pt modelId="{6D24CB28-13F7-4274-91AE-C3F004D21FAD}" type="sibTrans" cxnId="{C49E8B04-C76B-4183-86FE-159685D9D85B}">
      <dgm:prSet/>
      <dgm:spPr/>
      <dgm:t>
        <a:bodyPr/>
        <a:lstStyle/>
        <a:p>
          <a:pPr rtl="1"/>
          <a:endParaRPr lang="ar-SA"/>
        </a:p>
      </dgm:t>
    </dgm:pt>
    <dgm:pt modelId="{60612A61-9081-4A23-811C-C21CD0D42B1C}" type="pres">
      <dgm:prSet presAssocID="{507DB64B-70E9-424B-9673-7E92098376A0}" presName="diagram" presStyleCnt="0">
        <dgm:presLayoutVars>
          <dgm:chPref val="1"/>
          <dgm:dir/>
          <dgm:animOne val="branch"/>
          <dgm:animLvl val="lvl"/>
          <dgm:resizeHandles val="exact"/>
        </dgm:presLayoutVars>
      </dgm:prSet>
      <dgm:spPr/>
      <dgm:t>
        <a:bodyPr/>
        <a:lstStyle/>
        <a:p>
          <a:pPr rtl="1"/>
          <a:endParaRPr lang="ar-SA"/>
        </a:p>
      </dgm:t>
    </dgm:pt>
    <dgm:pt modelId="{EA221684-8836-432F-9DCB-EDBAC7CBFCD3}" type="pres">
      <dgm:prSet presAssocID="{38A656E0-A565-4D43-BA73-3CEB32A25D65}" presName="root1" presStyleCnt="0"/>
      <dgm:spPr/>
    </dgm:pt>
    <dgm:pt modelId="{E6703DE0-6A03-4388-8810-8576F7BF098B}" type="pres">
      <dgm:prSet presAssocID="{38A656E0-A565-4D43-BA73-3CEB32A25D65}" presName="LevelOneTextNode" presStyleLbl="node0" presStyleIdx="0" presStyleCnt="1">
        <dgm:presLayoutVars>
          <dgm:chPref val="3"/>
        </dgm:presLayoutVars>
      </dgm:prSet>
      <dgm:spPr/>
      <dgm:t>
        <a:bodyPr/>
        <a:lstStyle/>
        <a:p>
          <a:pPr rtl="1"/>
          <a:endParaRPr lang="ar-SA"/>
        </a:p>
      </dgm:t>
    </dgm:pt>
    <dgm:pt modelId="{127CD32A-FBC3-49B7-8321-8204862FE866}" type="pres">
      <dgm:prSet presAssocID="{38A656E0-A565-4D43-BA73-3CEB32A25D65}" presName="level2hierChild" presStyleCnt="0"/>
      <dgm:spPr/>
    </dgm:pt>
    <dgm:pt modelId="{630FF8DC-1574-4F47-BF3E-42F707C64397}" type="pres">
      <dgm:prSet presAssocID="{A591E8E1-D976-46D4-A11D-A9B50549BCBA}" presName="conn2-1" presStyleLbl="parChTrans1D2" presStyleIdx="0" presStyleCnt="2"/>
      <dgm:spPr/>
      <dgm:t>
        <a:bodyPr/>
        <a:lstStyle/>
        <a:p>
          <a:pPr rtl="1"/>
          <a:endParaRPr lang="ar-SA"/>
        </a:p>
      </dgm:t>
    </dgm:pt>
    <dgm:pt modelId="{5FD3601D-A812-4722-9A3C-5318F3C7A727}" type="pres">
      <dgm:prSet presAssocID="{A591E8E1-D976-46D4-A11D-A9B50549BCBA}" presName="connTx" presStyleLbl="parChTrans1D2" presStyleIdx="0" presStyleCnt="2"/>
      <dgm:spPr/>
      <dgm:t>
        <a:bodyPr/>
        <a:lstStyle/>
        <a:p>
          <a:pPr rtl="1"/>
          <a:endParaRPr lang="ar-SA"/>
        </a:p>
      </dgm:t>
    </dgm:pt>
    <dgm:pt modelId="{073C77FA-50D8-48FC-9845-0550655365B7}" type="pres">
      <dgm:prSet presAssocID="{22B24612-0DDD-4859-B44B-B99443F2DF09}" presName="root2" presStyleCnt="0"/>
      <dgm:spPr/>
    </dgm:pt>
    <dgm:pt modelId="{A90C520D-8023-4835-86B2-6AEE9682F204}" type="pres">
      <dgm:prSet presAssocID="{22B24612-0DDD-4859-B44B-B99443F2DF09}" presName="LevelTwoTextNode" presStyleLbl="node2" presStyleIdx="0" presStyleCnt="2" custScaleX="165664" custScaleY="189317">
        <dgm:presLayoutVars>
          <dgm:chPref val="3"/>
        </dgm:presLayoutVars>
      </dgm:prSet>
      <dgm:spPr/>
      <dgm:t>
        <a:bodyPr/>
        <a:lstStyle/>
        <a:p>
          <a:pPr rtl="1"/>
          <a:endParaRPr lang="ar-SA"/>
        </a:p>
      </dgm:t>
    </dgm:pt>
    <dgm:pt modelId="{05F6CA22-B9B9-4D84-A730-050A079BF721}" type="pres">
      <dgm:prSet presAssocID="{22B24612-0DDD-4859-B44B-B99443F2DF09}" presName="level3hierChild" presStyleCnt="0"/>
      <dgm:spPr/>
    </dgm:pt>
    <dgm:pt modelId="{41A8C98F-69D5-4FCA-9400-C1EBBC6F09DD}" type="pres">
      <dgm:prSet presAssocID="{95339C30-8341-4318-B5E1-AC3A2BF4E4BF}" presName="conn2-1" presStyleLbl="parChTrans1D2" presStyleIdx="1" presStyleCnt="2"/>
      <dgm:spPr/>
      <dgm:t>
        <a:bodyPr/>
        <a:lstStyle/>
        <a:p>
          <a:pPr rtl="1"/>
          <a:endParaRPr lang="ar-SA"/>
        </a:p>
      </dgm:t>
    </dgm:pt>
    <dgm:pt modelId="{AE40C007-24F1-4165-9DB5-DA9587124DAC}" type="pres">
      <dgm:prSet presAssocID="{95339C30-8341-4318-B5E1-AC3A2BF4E4BF}" presName="connTx" presStyleLbl="parChTrans1D2" presStyleIdx="1" presStyleCnt="2"/>
      <dgm:spPr/>
      <dgm:t>
        <a:bodyPr/>
        <a:lstStyle/>
        <a:p>
          <a:pPr rtl="1"/>
          <a:endParaRPr lang="ar-SA"/>
        </a:p>
      </dgm:t>
    </dgm:pt>
    <dgm:pt modelId="{746249BA-B8FA-445B-BB64-F688778A18FD}" type="pres">
      <dgm:prSet presAssocID="{A58575CC-D8A7-43D8-B366-F5DB49CBCE3A}" presName="root2" presStyleCnt="0"/>
      <dgm:spPr/>
    </dgm:pt>
    <dgm:pt modelId="{81BB91FB-2219-4064-B9BF-1A2F3338C83B}" type="pres">
      <dgm:prSet presAssocID="{A58575CC-D8A7-43D8-B366-F5DB49CBCE3A}" presName="LevelTwoTextNode" presStyleLbl="node2" presStyleIdx="1" presStyleCnt="2" custScaleX="163250" custScaleY="154340" custLinFactNeighborX="16970" custLinFactNeighborY="10877">
        <dgm:presLayoutVars>
          <dgm:chPref val="3"/>
        </dgm:presLayoutVars>
      </dgm:prSet>
      <dgm:spPr/>
      <dgm:t>
        <a:bodyPr/>
        <a:lstStyle/>
        <a:p>
          <a:pPr rtl="1"/>
          <a:endParaRPr lang="ar-SA"/>
        </a:p>
      </dgm:t>
    </dgm:pt>
    <dgm:pt modelId="{0DA39908-BFFB-4D90-8478-64EE9D6644D4}" type="pres">
      <dgm:prSet presAssocID="{A58575CC-D8A7-43D8-B366-F5DB49CBCE3A}" presName="level3hierChild" presStyleCnt="0"/>
      <dgm:spPr/>
    </dgm:pt>
  </dgm:ptLst>
  <dgm:cxnLst>
    <dgm:cxn modelId="{D6D368D9-00B1-411D-84AD-038CA8A30505}" type="presOf" srcId="{A591E8E1-D976-46D4-A11D-A9B50549BCBA}" destId="{5FD3601D-A812-4722-9A3C-5318F3C7A727}" srcOrd="1" destOrd="0" presId="urn:microsoft.com/office/officeart/2005/8/layout/hierarchy2"/>
    <dgm:cxn modelId="{D6946420-4BEF-4BDC-A07A-CB9EF1D74B09}" type="presOf" srcId="{38A656E0-A565-4D43-BA73-3CEB32A25D65}" destId="{E6703DE0-6A03-4388-8810-8576F7BF098B}" srcOrd="0" destOrd="0" presId="urn:microsoft.com/office/officeart/2005/8/layout/hierarchy2"/>
    <dgm:cxn modelId="{81996140-39DB-41CB-B20D-0CB4CD62BBB1}" srcId="{38A656E0-A565-4D43-BA73-3CEB32A25D65}" destId="{22B24612-0DDD-4859-B44B-B99443F2DF09}" srcOrd="0" destOrd="0" parTransId="{A591E8E1-D976-46D4-A11D-A9B50549BCBA}" sibTransId="{48411ED0-FBD8-4BC4-BFD5-A0736FD03BEF}"/>
    <dgm:cxn modelId="{51099718-1888-435B-8205-F5AD2A69FD75}" type="presOf" srcId="{507DB64B-70E9-424B-9673-7E92098376A0}" destId="{60612A61-9081-4A23-811C-C21CD0D42B1C}" srcOrd="0" destOrd="0" presId="urn:microsoft.com/office/officeart/2005/8/layout/hierarchy2"/>
    <dgm:cxn modelId="{5FDBB834-2BE3-41B0-B119-79DECBE0C452}" type="presOf" srcId="{A58575CC-D8A7-43D8-B366-F5DB49CBCE3A}" destId="{81BB91FB-2219-4064-B9BF-1A2F3338C83B}" srcOrd="0" destOrd="0" presId="urn:microsoft.com/office/officeart/2005/8/layout/hierarchy2"/>
    <dgm:cxn modelId="{5AF5067F-7F65-47BF-A0AD-0EEC8FD47038}" type="presOf" srcId="{22B24612-0DDD-4859-B44B-B99443F2DF09}" destId="{A90C520D-8023-4835-86B2-6AEE9682F204}" srcOrd="0" destOrd="0" presId="urn:microsoft.com/office/officeart/2005/8/layout/hierarchy2"/>
    <dgm:cxn modelId="{6F2DAA5B-4790-4F11-BD56-290F655FF4D8}" type="presOf" srcId="{95339C30-8341-4318-B5E1-AC3A2BF4E4BF}" destId="{AE40C007-24F1-4165-9DB5-DA9587124DAC}" srcOrd="1" destOrd="0" presId="urn:microsoft.com/office/officeart/2005/8/layout/hierarchy2"/>
    <dgm:cxn modelId="{D17823B1-B3D2-4F3F-B53F-7FB60D568B8A}" srcId="{507DB64B-70E9-424B-9673-7E92098376A0}" destId="{38A656E0-A565-4D43-BA73-3CEB32A25D65}" srcOrd="0" destOrd="0" parTransId="{7C7D5D29-230D-40B9-A438-6894A5D66BE6}" sibTransId="{A104ED14-4579-4AFF-AA65-515B05149D5F}"/>
    <dgm:cxn modelId="{45C38A52-F424-4D82-A2F8-BC296C7B9E18}" type="presOf" srcId="{A591E8E1-D976-46D4-A11D-A9B50549BCBA}" destId="{630FF8DC-1574-4F47-BF3E-42F707C64397}" srcOrd="0" destOrd="0" presId="urn:microsoft.com/office/officeart/2005/8/layout/hierarchy2"/>
    <dgm:cxn modelId="{3A87AE32-684E-4AD8-93AF-E7562BC2F844}" type="presOf" srcId="{95339C30-8341-4318-B5E1-AC3A2BF4E4BF}" destId="{41A8C98F-69D5-4FCA-9400-C1EBBC6F09DD}" srcOrd="0" destOrd="0" presId="urn:microsoft.com/office/officeart/2005/8/layout/hierarchy2"/>
    <dgm:cxn modelId="{C49E8B04-C76B-4183-86FE-159685D9D85B}" srcId="{38A656E0-A565-4D43-BA73-3CEB32A25D65}" destId="{A58575CC-D8A7-43D8-B366-F5DB49CBCE3A}" srcOrd="1" destOrd="0" parTransId="{95339C30-8341-4318-B5E1-AC3A2BF4E4BF}" sibTransId="{6D24CB28-13F7-4274-91AE-C3F004D21FAD}"/>
    <dgm:cxn modelId="{E3CC4242-61DB-4F38-BF51-F72972A6432B}" type="presParOf" srcId="{60612A61-9081-4A23-811C-C21CD0D42B1C}" destId="{EA221684-8836-432F-9DCB-EDBAC7CBFCD3}" srcOrd="0" destOrd="0" presId="urn:microsoft.com/office/officeart/2005/8/layout/hierarchy2"/>
    <dgm:cxn modelId="{919E575D-3162-45AC-8F5F-BDD2941344C1}" type="presParOf" srcId="{EA221684-8836-432F-9DCB-EDBAC7CBFCD3}" destId="{E6703DE0-6A03-4388-8810-8576F7BF098B}" srcOrd="0" destOrd="0" presId="urn:microsoft.com/office/officeart/2005/8/layout/hierarchy2"/>
    <dgm:cxn modelId="{68017D76-A085-41AD-AD61-7F475697D81E}" type="presParOf" srcId="{EA221684-8836-432F-9DCB-EDBAC7CBFCD3}" destId="{127CD32A-FBC3-49B7-8321-8204862FE866}" srcOrd="1" destOrd="0" presId="urn:microsoft.com/office/officeart/2005/8/layout/hierarchy2"/>
    <dgm:cxn modelId="{63F9AEC7-8F6F-49E2-AA18-42986C999F35}" type="presParOf" srcId="{127CD32A-FBC3-49B7-8321-8204862FE866}" destId="{630FF8DC-1574-4F47-BF3E-42F707C64397}" srcOrd="0" destOrd="0" presId="urn:microsoft.com/office/officeart/2005/8/layout/hierarchy2"/>
    <dgm:cxn modelId="{99A5F005-FD53-4042-B819-AE2809D85611}" type="presParOf" srcId="{630FF8DC-1574-4F47-BF3E-42F707C64397}" destId="{5FD3601D-A812-4722-9A3C-5318F3C7A727}" srcOrd="0" destOrd="0" presId="urn:microsoft.com/office/officeart/2005/8/layout/hierarchy2"/>
    <dgm:cxn modelId="{D1463BF2-6D2D-4110-BC98-45129627BDC6}" type="presParOf" srcId="{127CD32A-FBC3-49B7-8321-8204862FE866}" destId="{073C77FA-50D8-48FC-9845-0550655365B7}" srcOrd="1" destOrd="0" presId="urn:microsoft.com/office/officeart/2005/8/layout/hierarchy2"/>
    <dgm:cxn modelId="{AB330BDB-954F-42F0-B405-BE795284EC80}" type="presParOf" srcId="{073C77FA-50D8-48FC-9845-0550655365B7}" destId="{A90C520D-8023-4835-86B2-6AEE9682F204}" srcOrd="0" destOrd="0" presId="urn:microsoft.com/office/officeart/2005/8/layout/hierarchy2"/>
    <dgm:cxn modelId="{05786A26-670C-4D6C-801A-D9B988653AB5}" type="presParOf" srcId="{073C77FA-50D8-48FC-9845-0550655365B7}" destId="{05F6CA22-B9B9-4D84-A730-050A079BF721}" srcOrd="1" destOrd="0" presId="urn:microsoft.com/office/officeart/2005/8/layout/hierarchy2"/>
    <dgm:cxn modelId="{58E8332C-E175-4224-AD12-7933C0C72E32}" type="presParOf" srcId="{127CD32A-FBC3-49B7-8321-8204862FE866}" destId="{41A8C98F-69D5-4FCA-9400-C1EBBC6F09DD}" srcOrd="2" destOrd="0" presId="urn:microsoft.com/office/officeart/2005/8/layout/hierarchy2"/>
    <dgm:cxn modelId="{84D97F83-156B-4DB3-95F8-E9AE23651B6A}" type="presParOf" srcId="{41A8C98F-69D5-4FCA-9400-C1EBBC6F09DD}" destId="{AE40C007-24F1-4165-9DB5-DA9587124DAC}" srcOrd="0" destOrd="0" presId="urn:microsoft.com/office/officeart/2005/8/layout/hierarchy2"/>
    <dgm:cxn modelId="{F9C73336-6B67-4824-8C39-60629F732E50}" type="presParOf" srcId="{127CD32A-FBC3-49B7-8321-8204862FE866}" destId="{746249BA-B8FA-445B-BB64-F688778A18FD}" srcOrd="3" destOrd="0" presId="urn:microsoft.com/office/officeart/2005/8/layout/hierarchy2"/>
    <dgm:cxn modelId="{517D1D3B-BC6E-4A32-BB48-E0AED250A9C9}" type="presParOf" srcId="{746249BA-B8FA-445B-BB64-F688778A18FD}" destId="{81BB91FB-2219-4064-B9BF-1A2F3338C83B}" srcOrd="0" destOrd="0" presId="urn:microsoft.com/office/officeart/2005/8/layout/hierarchy2"/>
    <dgm:cxn modelId="{95FDD85B-8FEC-4EB9-9E52-F5AB88C041A5}" type="presParOf" srcId="{746249BA-B8FA-445B-BB64-F688778A18FD}" destId="{0DA39908-BFFB-4D90-8478-64EE9D6644D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A2E5ED-2D18-4FE3-9A43-2322E8C2E1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107FE35D-F6DE-41B7-81DC-73ED0108E325}">
      <dgm:prSet phldrT="[نص]"/>
      <dgm:spPr/>
      <dgm:t>
        <a:bodyPr/>
        <a:lstStyle/>
        <a:p>
          <a:pPr rtl="1"/>
          <a:r>
            <a:rPr lang="ar-SA" b="1" dirty="0" smtClean="0">
              <a:solidFill>
                <a:schemeClr val="accent1">
                  <a:lumMod val="50000"/>
                </a:schemeClr>
              </a:solidFill>
            </a:rPr>
            <a:t>القدرات العامة </a:t>
          </a:r>
          <a:endParaRPr lang="ar-SA" b="1" dirty="0">
            <a:solidFill>
              <a:schemeClr val="accent1">
                <a:lumMod val="50000"/>
              </a:schemeClr>
            </a:solidFill>
          </a:endParaRPr>
        </a:p>
      </dgm:t>
    </dgm:pt>
    <dgm:pt modelId="{E478E179-4A41-4BC9-A93A-31A550DCDDCE}" type="parTrans" cxnId="{AF1ABB80-5F8F-4AF0-A6DA-C2BF7A56434F}">
      <dgm:prSet/>
      <dgm:spPr/>
      <dgm:t>
        <a:bodyPr/>
        <a:lstStyle/>
        <a:p>
          <a:pPr rtl="1"/>
          <a:endParaRPr lang="ar-SA" b="1">
            <a:solidFill>
              <a:schemeClr val="accent1">
                <a:lumMod val="50000"/>
              </a:schemeClr>
            </a:solidFill>
          </a:endParaRPr>
        </a:p>
      </dgm:t>
    </dgm:pt>
    <dgm:pt modelId="{1EE62693-C39E-4BED-8449-1ED25DBC0325}" type="sibTrans" cxnId="{AF1ABB80-5F8F-4AF0-A6DA-C2BF7A56434F}">
      <dgm:prSet/>
      <dgm:spPr/>
      <dgm:t>
        <a:bodyPr/>
        <a:lstStyle/>
        <a:p>
          <a:pPr rtl="1"/>
          <a:endParaRPr lang="ar-SA" b="1">
            <a:solidFill>
              <a:schemeClr val="accent1">
                <a:lumMod val="50000"/>
              </a:schemeClr>
            </a:solidFill>
          </a:endParaRPr>
        </a:p>
      </dgm:t>
    </dgm:pt>
    <dgm:pt modelId="{7F72D661-C5AB-4DAF-AB27-F38971FB1B82}">
      <dgm:prSet phldrT="[نص]"/>
      <dgm:spPr/>
      <dgm:t>
        <a:bodyPr/>
        <a:lstStyle/>
        <a:p>
          <a:pPr rtl="1"/>
          <a:r>
            <a:rPr lang="ar-SA" b="1" dirty="0" smtClean="0">
              <a:solidFill>
                <a:schemeClr val="accent1">
                  <a:lumMod val="50000"/>
                </a:schemeClr>
              </a:solidFill>
            </a:rPr>
            <a:t>الكمي</a:t>
          </a:r>
          <a:endParaRPr lang="ar-SA" b="1" dirty="0">
            <a:solidFill>
              <a:schemeClr val="accent1">
                <a:lumMod val="50000"/>
              </a:schemeClr>
            </a:solidFill>
          </a:endParaRPr>
        </a:p>
      </dgm:t>
    </dgm:pt>
    <dgm:pt modelId="{4D11613C-E235-4DF4-989D-EAEC439E6EDC}" type="parTrans" cxnId="{4BA402B3-A863-4B23-854E-B24D1C2BE9D6}">
      <dgm:prSet/>
      <dgm:spPr/>
      <dgm:t>
        <a:bodyPr/>
        <a:lstStyle/>
        <a:p>
          <a:pPr rtl="1"/>
          <a:endParaRPr lang="ar-SA" b="1">
            <a:solidFill>
              <a:schemeClr val="accent1">
                <a:lumMod val="50000"/>
              </a:schemeClr>
            </a:solidFill>
          </a:endParaRPr>
        </a:p>
      </dgm:t>
    </dgm:pt>
    <dgm:pt modelId="{5CB77045-BDF7-4A99-BA0D-AB5EBABF46D0}" type="sibTrans" cxnId="{4BA402B3-A863-4B23-854E-B24D1C2BE9D6}">
      <dgm:prSet/>
      <dgm:spPr/>
      <dgm:t>
        <a:bodyPr/>
        <a:lstStyle/>
        <a:p>
          <a:pPr rtl="1"/>
          <a:endParaRPr lang="ar-SA" b="1">
            <a:solidFill>
              <a:schemeClr val="accent1">
                <a:lumMod val="50000"/>
              </a:schemeClr>
            </a:solidFill>
          </a:endParaRPr>
        </a:p>
      </dgm:t>
    </dgm:pt>
    <dgm:pt modelId="{B588B760-E5A5-4DB7-9433-0DBD60AB7953}">
      <dgm:prSet phldrT="[نص]"/>
      <dgm:spPr/>
      <dgm:t>
        <a:bodyPr/>
        <a:lstStyle/>
        <a:p>
          <a:pPr rtl="1"/>
          <a:r>
            <a:rPr lang="ar-SA" b="1" dirty="0" smtClean="0">
              <a:solidFill>
                <a:schemeClr val="accent1">
                  <a:lumMod val="50000"/>
                </a:schemeClr>
              </a:solidFill>
            </a:rPr>
            <a:t>اللفظي</a:t>
          </a:r>
          <a:endParaRPr lang="ar-SA" b="1" dirty="0">
            <a:solidFill>
              <a:schemeClr val="accent1">
                <a:lumMod val="50000"/>
              </a:schemeClr>
            </a:solidFill>
          </a:endParaRPr>
        </a:p>
      </dgm:t>
    </dgm:pt>
    <dgm:pt modelId="{6028EB16-97B7-4290-849B-0521A0DA1367}" type="parTrans" cxnId="{EB176D0A-F034-47C6-A60E-2134DD3893D2}">
      <dgm:prSet/>
      <dgm:spPr/>
      <dgm:t>
        <a:bodyPr/>
        <a:lstStyle/>
        <a:p>
          <a:pPr rtl="1"/>
          <a:endParaRPr lang="ar-SA" b="1">
            <a:solidFill>
              <a:schemeClr val="accent1">
                <a:lumMod val="50000"/>
              </a:schemeClr>
            </a:solidFill>
          </a:endParaRPr>
        </a:p>
      </dgm:t>
    </dgm:pt>
    <dgm:pt modelId="{2DDCAE3E-BFA1-4816-B7A2-ACADFC3B3F3F}" type="sibTrans" cxnId="{EB176D0A-F034-47C6-A60E-2134DD3893D2}">
      <dgm:prSet/>
      <dgm:spPr/>
      <dgm:t>
        <a:bodyPr/>
        <a:lstStyle/>
        <a:p>
          <a:pPr rtl="1"/>
          <a:endParaRPr lang="ar-SA" b="1">
            <a:solidFill>
              <a:schemeClr val="accent1">
                <a:lumMod val="50000"/>
              </a:schemeClr>
            </a:solidFill>
          </a:endParaRPr>
        </a:p>
      </dgm:t>
    </dgm:pt>
    <dgm:pt modelId="{63FB79FD-3DBF-4113-A2EA-BCE9F265D9D3}" type="pres">
      <dgm:prSet presAssocID="{1BA2E5ED-2D18-4FE3-9A43-2322E8C2E1C5}" presName="hierChild1" presStyleCnt="0">
        <dgm:presLayoutVars>
          <dgm:chPref val="1"/>
          <dgm:dir/>
          <dgm:animOne val="branch"/>
          <dgm:animLvl val="lvl"/>
          <dgm:resizeHandles/>
        </dgm:presLayoutVars>
      </dgm:prSet>
      <dgm:spPr/>
      <dgm:t>
        <a:bodyPr/>
        <a:lstStyle/>
        <a:p>
          <a:pPr rtl="1"/>
          <a:endParaRPr lang="ar-SA"/>
        </a:p>
      </dgm:t>
    </dgm:pt>
    <dgm:pt modelId="{C5A6AAA8-AC4F-45DE-9F3F-56F2610186A2}" type="pres">
      <dgm:prSet presAssocID="{107FE35D-F6DE-41B7-81DC-73ED0108E325}" presName="hierRoot1" presStyleCnt="0"/>
      <dgm:spPr/>
    </dgm:pt>
    <dgm:pt modelId="{6DF0BC2D-ECC9-4C7B-8A82-C9FEE8776DA1}" type="pres">
      <dgm:prSet presAssocID="{107FE35D-F6DE-41B7-81DC-73ED0108E325}" presName="composite" presStyleCnt="0"/>
      <dgm:spPr/>
    </dgm:pt>
    <dgm:pt modelId="{6F2C120D-F3EE-4777-9347-6D5ADF128C99}" type="pres">
      <dgm:prSet presAssocID="{107FE35D-F6DE-41B7-81DC-73ED0108E325}" presName="background" presStyleLbl="node0" presStyleIdx="0" presStyleCnt="1"/>
      <dgm:spPr/>
    </dgm:pt>
    <dgm:pt modelId="{E704078D-A797-4A86-93BD-BAD01573A7E3}" type="pres">
      <dgm:prSet presAssocID="{107FE35D-F6DE-41B7-81DC-73ED0108E325}" presName="text" presStyleLbl="fgAcc0" presStyleIdx="0" presStyleCnt="1">
        <dgm:presLayoutVars>
          <dgm:chPref val="3"/>
        </dgm:presLayoutVars>
      </dgm:prSet>
      <dgm:spPr/>
      <dgm:t>
        <a:bodyPr/>
        <a:lstStyle/>
        <a:p>
          <a:pPr rtl="1"/>
          <a:endParaRPr lang="ar-SA"/>
        </a:p>
      </dgm:t>
    </dgm:pt>
    <dgm:pt modelId="{AF31E8BA-E718-41EC-AFB4-9311A11EC25A}" type="pres">
      <dgm:prSet presAssocID="{107FE35D-F6DE-41B7-81DC-73ED0108E325}" presName="hierChild2" presStyleCnt="0"/>
      <dgm:spPr/>
    </dgm:pt>
    <dgm:pt modelId="{EFF419E1-77D4-438E-AAF6-44C6565736E0}" type="pres">
      <dgm:prSet presAssocID="{4D11613C-E235-4DF4-989D-EAEC439E6EDC}" presName="Name10" presStyleLbl="parChTrans1D2" presStyleIdx="0" presStyleCnt="2"/>
      <dgm:spPr/>
      <dgm:t>
        <a:bodyPr/>
        <a:lstStyle/>
        <a:p>
          <a:pPr rtl="1"/>
          <a:endParaRPr lang="ar-SA"/>
        </a:p>
      </dgm:t>
    </dgm:pt>
    <dgm:pt modelId="{D2B462C5-E9F0-496F-BDD6-72AF0C11000B}" type="pres">
      <dgm:prSet presAssocID="{7F72D661-C5AB-4DAF-AB27-F38971FB1B82}" presName="hierRoot2" presStyleCnt="0"/>
      <dgm:spPr/>
    </dgm:pt>
    <dgm:pt modelId="{5115644A-C078-4E6D-A61E-585EA46A16D2}" type="pres">
      <dgm:prSet presAssocID="{7F72D661-C5AB-4DAF-AB27-F38971FB1B82}" presName="composite2" presStyleCnt="0"/>
      <dgm:spPr/>
    </dgm:pt>
    <dgm:pt modelId="{80192A0B-ED82-4596-B49B-7A2BCBCECCF5}" type="pres">
      <dgm:prSet presAssocID="{7F72D661-C5AB-4DAF-AB27-F38971FB1B82}" presName="background2" presStyleLbl="node2" presStyleIdx="0" presStyleCnt="2"/>
      <dgm:spPr/>
    </dgm:pt>
    <dgm:pt modelId="{5F73B807-17BE-4CB8-B83C-1FEAFEB00FAC}" type="pres">
      <dgm:prSet presAssocID="{7F72D661-C5AB-4DAF-AB27-F38971FB1B82}" presName="text2" presStyleLbl="fgAcc2" presStyleIdx="0" presStyleCnt="2">
        <dgm:presLayoutVars>
          <dgm:chPref val="3"/>
        </dgm:presLayoutVars>
      </dgm:prSet>
      <dgm:spPr/>
      <dgm:t>
        <a:bodyPr/>
        <a:lstStyle/>
        <a:p>
          <a:pPr rtl="1"/>
          <a:endParaRPr lang="ar-SA"/>
        </a:p>
      </dgm:t>
    </dgm:pt>
    <dgm:pt modelId="{0CE45360-6F85-42A2-A12B-B98A43228B39}" type="pres">
      <dgm:prSet presAssocID="{7F72D661-C5AB-4DAF-AB27-F38971FB1B82}" presName="hierChild3" presStyleCnt="0"/>
      <dgm:spPr/>
    </dgm:pt>
    <dgm:pt modelId="{5B262C60-43A9-4CCD-9D19-9739ADD7941C}" type="pres">
      <dgm:prSet presAssocID="{6028EB16-97B7-4290-849B-0521A0DA1367}" presName="Name10" presStyleLbl="parChTrans1D2" presStyleIdx="1" presStyleCnt="2"/>
      <dgm:spPr/>
      <dgm:t>
        <a:bodyPr/>
        <a:lstStyle/>
        <a:p>
          <a:pPr rtl="1"/>
          <a:endParaRPr lang="ar-SA"/>
        </a:p>
      </dgm:t>
    </dgm:pt>
    <dgm:pt modelId="{48C24FDE-C038-4360-AB2A-5339FE609D26}" type="pres">
      <dgm:prSet presAssocID="{B588B760-E5A5-4DB7-9433-0DBD60AB7953}" presName="hierRoot2" presStyleCnt="0"/>
      <dgm:spPr/>
    </dgm:pt>
    <dgm:pt modelId="{17DA10E4-5631-4648-98BF-6DD0B7936BC6}" type="pres">
      <dgm:prSet presAssocID="{B588B760-E5A5-4DB7-9433-0DBD60AB7953}" presName="composite2" presStyleCnt="0"/>
      <dgm:spPr/>
    </dgm:pt>
    <dgm:pt modelId="{6ADB11F9-B211-4167-A850-B8856A08C9EB}" type="pres">
      <dgm:prSet presAssocID="{B588B760-E5A5-4DB7-9433-0DBD60AB7953}" presName="background2" presStyleLbl="node2" presStyleIdx="1" presStyleCnt="2"/>
      <dgm:spPr/>
    </dgm:pt>
    <dgm:pt modelId="{4B5C56CA-D622-4DD0-89E0-AE5791E98CC1}" type="pres">
      <dgm:prSet presAssocID="{B588B760-E5A5-4DB7-9433-0DBD60AB7953}" presName="text2" presStyleLbl="fgAcc2" presStyleIdx="1" presStyleCnt="2">
        <dgm:presLayoutVars>
          <dgm:chPref val="3"/>
        </dgm:presLayoutVars>
      </dgm:prSet>
      <dgm:spPr/>
      <dgm:t>
        <a:bodyPr/>
        <a:lstStyle/>
        <a:p>
          <a:pPr rtl="1"/>
          <a:endParaRPr lang="ar-SA"/>
        </a:p>
      </dgm:t>
    </dgm:pt>
    <dgm:pt modelId="{215E8278-29E9-496E-8B29-C280B1EE8DD3}" type="pres">
      <dgm:prSet presAssocID="{B588B760-E5A5-4DB7-9433-0DBD60AB7953}" presName="hierChild3" presStyleCnt="0"/>
      <dgm:spPr/>
    </dgm:pt>
  </dgm:ptLst>
  <dgm:cxnLst>
    <dgm:cxn modelId="{AF1ABB80-5F8F-4AF0-A6DA-C2BF7A56434F}" srcId="{1BA2E5ED-2D18-4FE3-9A43-2322E8C2E1C5}" destId="{107FE35D-F6DE-41B7-81DC-73ED0108E325}" srcOrd="0" destOrd="0" parTransId="{E478E179-4A41-4BC9-A93A-31A550DCDDCE}" sibTransId="{1EE62693-C39E-4BED-8449-1ED25DBC0325}"/>
    <dgm:cxn modelId="{5F0B7A47-8E3B-4F06-B9AB-902D0CCB0ED7}" type="presOf" srcId="{7F72D661-C5AB-4DAF-AB27-F38971FB1B82}" destId="{5F73B807-17BE-4CB8-B83C-1FEAFEB00FAC}" srcOrd="0" destOrd="0" presId="urn:microsoft.com/office/officeart/2005/8/layout/hierarchy1"/>
    <dgm:cxn modelId="{4BA402B3-A863-4B23-854E-B24D1C2BE9D6}" srcId="{107FE35D-F6DE-41B7-81DC-73ED0108E325}" destId="{7F72D661-C5AB-4DAF-AB27-F38971FB1B82}" srcOrd="0" destOrd="0" parTransId="{4D11613C-E235-4DF4-989D-EAEC439E6EDC}" sibTransId="{5CB77045-BDF7-4A99-BA0D-AB5EBABF46D0}"/>
    <dgm:cxn modelId="{C0391D5E-6FC1-4D2B-A495-B09FF97ADEB3}" type="presOf" srcId="{1BA2E5ED-2D18-4FE3-9A43-2322E8C2E1C5}" destId="{63FB79FD-3DBF-4113-A2EA-BCE9F265D9D3}" srcOrd="0" destOrd="0" presId="urn:microsoft.com/office/officeart/2005/8/layout/hierarchy1"/>
    <dgm:cxn modelId="{A53DA506-7C7E-49FB-96AC-FB8BD5D86C42}" type="presOf" srcId="{6028EB16-97B7-4290-849B-0521A0DA1367}" destId="{5B262C60-43A9-4CCD-9D19-9739ADD7941C}" srcOrd="0" destOrd="0" presId="urn:microsoft.com/office/officeart/2005/8/layout/hierarchy1"/>
    <dgm:cxn modelId="{1BC82444-EAF1-4D3B-9264-918E93522B27}" type="presOf" srcId="{B588B760-E5A5-4DB7-9433-0DBD60AB7953}" destId="{4B5C56CA-D622-4DD0-89E0-AE5791E98CC1}" srcOrd="0" destOrd="0" presId="urn:microsoft.com/office/officeart/2005/8/layout/hierarchy1"/>
    <dgm:cxn modelId="{EB176D0A-F034-47C6-A60E-2134DD3893D2}" srcId="{107FE35D-F6DE-41B7-81DC-73ED0108E325}" destId="{B588B760-E5A5-4DB7-9433-0DBD60AB7953}" srcOrd="1" destOrd="0" parTransId="{6028EB16-97B7-4290-849B-0521A0DA1367}" sibTransId="{2DDCAE3E-BFA1-4816-B7A2-ACADFC3B3F3F}"/>
    <dgm:cxn modelId="{53992037-E556-4334-9DC7-9D8AE603E529}" type="presOf" srcId="{4D11613C-E235-4DF4-989D-EAEC439E6EDC}" destId="{EFF419E1-77D4-438E-AAF6-44C6565736E0}" srcOrd="0" destOrd="0" presId="urn:microsoft.com/office/officeart/2005/8/layout/hierarchy1"/>
    <dgm:cxn modelId="{F8C860F7-AAF2-4DA0-AE0C-57620962E639}" type="presOf" srcId="{107FE35D-F6DE-41B7-81DC-73ED0108E325}" destId="{E704078D-A797-4A86-93BD-BAD01573A7E3}" srcOrd="0" destOrd="0" presId="urn:microsoft.com/office/officeart/2005/8/layout/hierarchy1"/>
    <dgm:cxn modelId="{6A484537-4484-4CF4-BE67-753945723F04}" type="presParOf" srcId="{63FB79FD-3DBF-4113-A2EA-BCE9F265D9D3}" destId="{C5A6AAA8-AC4F-45DE-9F3F-56F2610186A2}" srcOrd="0" destOrd="0" presId="urn:microsoft.com/office/officeart/2005/8/layout/hierarchy1"/>
    <dgm:cxn modelId="{EF78655B-4B43-4393-8A0A-6989348D47E0}" type="presParOf" srcId="{C5A6AAA8-AC4F-45DE-9F3F-56F2610186A2}" destId="{6DF0BC2D-ECC9-4C7B-8A82-C9FEE8776DA1}" srcOrd="0" destOrd="0" presId="urn:microsoft.com/office/officeart/2005/8/layout/hierarchy1"/>
    <dgm:cxn modelId="{080AE6C5-12F1-4F4A-BF5A-D135A168394A}" type="presParOf" srcId="{6DF0BC2D-ECC9-4C7B-8A82-C9FEE8776DA1}" destId="{6F2C120D-F3EE-4777-9347-6D5ADF128C99}" srcOrd="0" destOrd="0" presId="urn:microsoft.com/office/officeart/2005/8/layout/hierarchy1"/>
    <dgm:cxn modelId="{A50FFD63-F2DA-4CA7-B2BC-694B9DDE170F}" type="presParOf" srcId="{6DF0BC2D-ECC9-4C7B-8A82-C9FEE8776DA1}" destId="{E704078D-A797-4A86-93BD-BAD01573A7E3}" srcOrd="1" destOrd="0" presId="urn:microsoft.com/office/officeart/2005/8/layout/hierarchy1"/>
    <dgm:cxn modelId="{E31CE0CD-D763-451D-9B88-245CA78F0A13}" type="presParOf" srcId="{C5A6AAA8-AC4F-45DE-9F3F-56F2610186A2}" destId="{AF31E8BA-E718-41EC-AFB4-9311A11EC25A}" srcOrd="1" destOrd="0" presId="urn:microsoft.com/office/officeart/2005/8/layout/hierarchy1"/>
    <dgm:cxn modelId="{15C3DA77-03B3-443B-A8F3-4BD25443FE5B}" type="presParOf" srcId="{AF31E8BA-E718-41EC-AFB4-9311A11EC25A}" destId="{EFF419E1-77D4-438E-AAF6-44C6565736E0}" srcOrd="0" destOrd="0" presId="urn:microsoft.com/office/officeart/2005/8/layout/hierarchy1"/>
    <dgm:cxn modelId="{D8CFCF4E-2137-4A8E-81B2-A1CA4A81889C}" type="presParOf" srcId="{AF31E8BA-E718-41EC-AFB4-9311A11EC25A}" destId="{D2B462C5-E9F0-496F-BDD6-72AF0C11000B}" srcOrd="1" destOrd="0" presId="urn:microsoft.com/office/officeart/2005/8/layout/hierarchy1"/>
    <dgm:cxn modelId="{E291BFC4-7F5C-41B5-9629-EB53CFE2F1A7}" type="presParOf" srcId="{D2B462C5-E9F0-496F-BDD6-72AF0C11000B}" destId="{5115644A-C078-4E6D-A61E-585EA46A16D2}" srcOrd="0" destOrd="0" presId="urn:microsoft.com/office/officeart/2005/8/layout/hierarchy1"/>
    <dgm:cxn modelId="{EE4D3BA1-E078-445E-9665-AD5A303C96EF}" type="presParOf" srcId="{5115644A-C078-4E6D-A61E-585EA46A16D2}" destId="{80192A0B-ED82-4596-B49B-7A2BCBCECCF5}" srcOrd="0" destOrd="0" presId="urn:microsoft.com/office/officeart/2005/8/layout/hierarchy1"/>
    <dgm:cxn modelId="{234408E9-FB5C-4599-B7A8-E99B334EE80A}" type="presParOf" srcId="{5115644A-C078-4E6D-A61E-585EA46A16D2}" destId="{5F73B807-17BE-4CB8-B83C-1FEAFEB00FAC}" srcOrd="1" destOrd="0" presId="urn:microsoft.com/office/officeart/2005/8/layout/hierarchy1"/>
    <dgm:cxn modelId="{52498E63-357F-4D00-9E85-067B5576632E}" type="presParOf" srcId="{D2B462C5-E9F0-496F-BDD6-72AF0C11000B}" destId="{0CE45360-6F85-42A2-A12B-B98A43228B39}" srcOrd="1" destOrd="0" presId="urn:microsoft.com/office/officeart/2005/8/layout/hierarchy1"/>
    <dgm:cxn modelId="{7AEAB535-3EE0-463F-8BBF-C55FDB482416}" type="presParOf" srcId="{AF31E8BA-E718-41EC-AFB4-9311A11EC25A}" destId="{5B262C60-43A9-4CCD-9D19-9739ADD7941C}" srcOrd="2" destOrd="0" presId="urn:microsoft.com/office/officeart/2005/8/layout/hierarchy1"/>
    <dgm:cxn modelId="{DE3F41FE-C11F-4987-8B95-243BE83F62C3}" type="presParOf" srcId="{AF31E8BA-E718-41EC-AFB4-9311A11EC25A}" destId="{48C24FDE-C038-4360-AB2A-5339FE609D26}" srcOrd="3" destOrd="0" presId="urn:microsoft.com/office/officeart/2005/8/layout/hierarchy1"/>
    <dgm:cxn modelId="{E33DF8D4-1A15-4614-A54B-DB231FD80D2E}" type="presParOf" srcId="{48C24FDE-C038-4360-AB2A-5339FE609D26}" destId="{17DA10E4-5631-4648-98BF-6DD0B7936BC6}" srcOrd="0" destOrd="0" presId="urn:microsoft.com/office/officeart/2005/8/layout/hierarchy1"/>
    <dgm:cxn modelId="{2991F012-92F3-4090-8CA1-EF07762A9AEE}" type="presParOf" srcId="{17DA10E4-5631-4648-98BF-6DD0B7936BC6}" destId="{6ADB11F9-B211-4167-A850-B8856A08C9EB}" srcOrd="0" destOrd="0" presId="urn:microsoft.com/office/officeart/2005/8/layout/hierarchy1"/>
    <dgm:cxn modelId="{CD12BE55-D9CD-46E1-8DE6-82C1C99A030D}" type="presParOf" srcId="{17DA10E4-5631-4648-98BF-6DD0B7936BC6}" destId="{4B5C56CA-D622-4DD0-89E0-AE5791E98CC1}" srcOrd="1" destOrd="0" presId="urn:microsoft.com/office/officeart/2005/8/layout/hierarchy1"/>
    <dgm:cxn modelId="{124B053D-896A-43E9-80EC-18E01FFBF960}" type="presParOf" srcId="{48C24FDE-C038-4360-AB2A-5339FE609D26}" destId="{215E8278-29E9-496E-8B29-C280B1EE8DD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93DE0-8BA2-45CF-9FA7-5B0E69A1E642}">
      <dsp:nvSpPr>
        <dsp:cNvPr id="0" name=""/>
        <dsp:cNvSpPr/>
      </dsp:nvSpPr>
      <dsp:spPr>
        <a:xfrm>
          <a:off x="0" y="988927"/>
          <a:ext cx="628836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E04215-2A88-45B3-B11E-D2CBEABCBCBA}">
      <dsp:nvSpPr>
        <dsp:cNvPr id="0" name=""/>
        <dsp:cNvSpPr/>
      </dsp:nvSpPr>
      <dsp:spPr>
        <a:xfrm>
          <a:off x="300845" y="0"/>
          <a:ext cx="5987446" cy="12867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6380" tIns="0" rIns="166380" bIns="0" numCol="1" spcCol="1270" anchor="ctr" anchorCtr="0">
          <a:noAutofit/>
        </a:bodyPr>
        <a:lstStyle/>
        <a:p>
          <a:pPr lvl="0" algn="r" defTabSz="889000" rtl="1">
            <a:lnSpc>
              <a:spcPct val="90000"/>
            </a:lnSpc>
            <a:spcBef>
              <a:spcPct val="0"/>
            </a:spcBef>
            <a:spcAft>
              <a:spcPct val="35000"/>
            </a:spcAft>
          </a:pPr>
          <a:r>
            <a:rPr lang="ar-SA" sz="2000" b="1" kern="1200" dirty="0" smtClean="0">
              <a:solidFill>
                <a:srgbClr val="0070C0"/>
              </a:solidFill>
              <a:latin typeface="Segoe UI Semibold" panose="020B0702040204020203" pitchFamily="34" charset="0"/>
              <a:cs typeface="Segoe UI Semibold" panose="020B0702040204020203" pitchFamily="34" charset="0"/>
            </a:rPr>
            <a:t>ابتعد ي عن القلق. فشدة القلق حالة من الاضطراب النفسي الذي يمكن أن ينتج عن الخوف من الفشل ..</a:t>
          </a:r>
          <a:endParaRPr lang="ar-SA" sz="2000" kern="1200" dirty="0">
            <a:solidFill>
              <a:srgbClr val="0070C0"/>
            </a:solidFill>
            <a:latin typeface="Segoe UI Semibold" panose="020B0702040204020203" pitchFamily="34" charset="0"/>
            <a:cs typeface="Segoe UI Semibold" panose="020B0702040204020203" pitchFamily="34" charset="0"/>
          </a:endParaRPr>
        </a:p>
      </dsp:txBody>
      <dsp:txXfrm>
        <a:off x="363659" y="62814"/>
        <a:ext cx="5861818" cy="1161116"/>
      </dsp:txXfrm>
    </dsp:sp>
    <dsp:sp modelId="{3DE52DC3-2D5D-41B3-9B32-10E7B8801750}">
      <dsp:nvSpPr>
        <dsp:cNvPr id="0" name=""/>
        <dsp:cNvSpPr/>
      </dsp:nvSpPr>
      <dsp:spPr>
        <a:xfrm>
          <a:off x="0" y="2639992"/>
          <a:ext cx="628836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218A71-492E-4DC4-B705-902BCAF202F1}">
      <dsp:nvSpPr>
        <dsp:cNvPr id="0" name=""/>
        <dsp:cNvSpPr/>
      </dsp:nvSpPr>
      <dsp:spPr>
        <a:xfrm>
          <a:off x="300845" y="3024337"/>
          <a:ext cx="5987446" cy="12867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6380" tIns="0" rIns="166380" bIns="0" numCol="1" spcCol="1270" anchor="ctr" anchorCtr="0">
          <a:noAutofit/>
        </a:bodyPr>
        <a:lstStyle/>
        <a:p>
          <a:pPr lvl="0" algn="r" defTabSz="889000" rtl="1">
            <a:lnSpc>
              <a:spcPct val="90000"/>
            </a:lnSpc>
            <a:spcBef>
              <a:spcPct val="0"/>
            </a:spcBef>
            <a:spcAft>
              <a:spcPct val="35000"/>
            </a:spcAft>
          </a:pPr>
          <a:r>
            <a:rPr lang="ar-SA" sz="2000" b="1" kern="1200" dirty="0" smtClean="0">
              <a:solidFill>
                <a:srgbClr val="0033CC"/>
              </a:solidFill>
              <a:latin typeface="Segoe UI Semibold" panose="020B0702040204020203" pitchFamily="34" charset="0"/>
              <a:cs typeface="Segoe UI Semibold" panose="020B0702040204020203" pitchFamily="34" charset="0"/>
            </a:rPr>
            <a:t>قد يتوهم البعض أشياء تهدد كيانهم مع أنها غير واقعية. فكوني  إيجابية في تفكيرك وتصوراتك ، وتذكري دائماً أن هدف هذا الاختبار هو طريق للوصول الى المرحلة الجامعية </a:t>
          </a:r>
          <a:endParaRPr lang="ar-SA" sz="2000" kern="1200" dirty="0"/>
        </a:p>
      </dsp:txBody>
      <dsp:txXfrm>
        <a:off x="363659" y="3087151"/>
        <a:ext cx="5861818" cy="1161116"/>
      </dsp:txXfrm>
    </dsp:sp>
    <dsp:sp modelId="{26F083AA-E9B9-4A9C-BDC2-9E5BAFB4BAD8}">
      <dsp:nvSpPr>
        <dsp:cNvPr id="0" name=""/>
        <dsp:cNvSpPr/>
      </dsp:nvSpPr>
      <dsp:spPr>
        <a:xfrm>
          <a:off x="0" y="4291056"/>
          <a:ext cx="628836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5D65C2-3E93-43F7-B180-D84850ADF3A4}">
      <dsp:nvSpPr>
        <dsp:cNvPr id="0" name=""/>
        <dsp:cNvSpPr/>
      </dsp:nvSpPr>
      <dsp:spPr>
        <a:xfrm>
          <a:off x="141565" y="1678887"/>
          <a:ext cx="6005228" cy="12867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6380" tIns="0" rIns="166380" bIns="0" numCol="1" spcCol="1270" anchor="ctr" anchorCtr="0">
          <a:noAutofit/>
        </a:bodyPr>
        <a:lstStyle/>
        <a:p>
          <a:pPr lvl="0" algn="r" defTabSz="889000" rtl="1">
            <a:lnSpc>
              <a:spcPct val="90000"/>
            </a:lnSpc>
            <a:spcBef>
              <a:spcPct val="0"/>
            </a:spcBef>
            <a:spcAft>
              <a:spcPct val="35000"/>
            </a:spcAft>
          </a:pPr>
          <a:r>
            <a:rPr lang="ar-SA" sz="2000" b="1" kern="1200" dirty="0" smtClean="0">
              <a:solidFill>
                <a:srgbClr val="0070C0"/>
              </a:solidFill>
              <a:latin typeface="Segoe UI Semibold" panose="020B0702040204020203" pitchFamily="34" charset="0"/>
              <a:cs typeface="Segoe UI Semibold" panose="020B0702040204020203" pitchFamily="34" charset="0"/>
            </a:rPr>
            <a:t>احرصي على أن تنامي مبكراً في الليلة السابقة للاختبار ؛ حتى تأخذي قسطاً وافياً من الراحة وتحضرين مبكراً إلى مقر الاختبار ، ولا تهملي وجبة الإفطار لتمد جسمك بالطاقة </a:t>
          </a:r>
          <a:r>
            <a:rPr lang="ar-SA" sz="2000" b="1" kern="1200" dirty="0" smtClean="0">
              <a:solidFill>
                <a:srgbClr val="0070C0"/>
              </a:solidFill>
              <a:cs typeface="SKR HEAD1" pitchFamily="2" charset="-78"/>
            </a:rPr>
            <a:t>.</a:t>
          </a:r>
          <a:endParaRPr lang="ar-SA" sz="2000" kern="1200" dirty="0">
            <a:solidFill>
              <a:srgbClr val="0070C0"/>
            </a:solidFill>
          </a:endParaRPr>
        </a:p>
      </dsp:txBody>
      <dsp:txXfrm>
        <a:off x="204379" y="1741701"/>
        <a:ext cx="5879600" cy="11611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2EDEAA7-D778-47FC-B293-605936BB26AA}" type="datetimeFigureOut">
              <a:rPr lang="ar-SA" smtClean="0"/>
              <a:pPr/>
              <a:t>12/02/37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303C36-FF5C-4E98-90C2-2E682D516CD3}" type="slidenum">
              <a:rPr lang="ar-SA" smtClean="0"/>
              <a:pPr/>
              <a:t>‹#›</a:t>
            </a:fld>
            <a:endParaRPr lang="ar-SA"/>
          </a:p>
        </p:txBody>
      </p:sp>
    </p:spTree>
    <p:extLst>
      <p:ext uri="{BB962C8B-B14F-4D97-AF65-F5344CB8AC3E}">
        <p14:creationId xmlns:p14="http://schemas.microsoft.com/office/powerpoint/2010/main" val="1884002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عنصر نائب لصورة الشريحة 1"/>
          <p:cNvSpPr>
            <a:spLocks noGrp="1" noRot="1" noChangeAspect="1" noTextEdit="1"/>
          </p:cNvSpPr>
          <p:nvPr>
            <p:ph type="sldImg"/>
          </p:nvPr>
        </p:nvSpPr>
        <p:spPr>
          <a:ln/>
        </p:spPr>
      </p:sp>
      <p:sp>
        <p:nvSpPr>
          <p:cNvPr id="84995" name="عنصر نائب للملاحظا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smtClean="0">
              <a:latin typeface="Arial" pitchFamily="34" charset="0"/>
              <a:cs typeface="Arial" pitchFamily="34" charset="0"/>
            </a:endParaRPr>
          </a:p>
        </p:txBody>
      </p:sp>
      <p:sp>
        <p:nvSpPr>
          <p:cNvPr id="84996" name="عنصر نائب لرقم الشريحة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Comic Sans MS" pitchFamily="66" charset="0"/>
                <a:cs typeface="Arial" pitchFamily="34" charset="0"/>
              </a:defRPr>
            </a:lvl1pPr>
            <a:lvl2pPr marL="742950" indent="-285750" eaLnBrk="0" hangingPunct="0">
              <a:defRPr sz="2800">
                <a:solidFill>
                  <a:schemeClr val="tx1"/>
                </a:solidFill>
                <a:latin typeface="Comic Sans MS" pitchFamily="66" charset="0"/>
                <a:cs typeface="Arial" pitchFamily="34" charset="0"/>
              </a:defRPr>
            </a:lvl2pPr>
            <a:lvl3pPr marL="1143000" indent="-228600" eaLnBrk="0" hangingPunct="0">
              <a:defRPr sz="2800">
                <a:solidFill>
                  <a:schemeClr val="tx1"/>
                </a:solidFill>
                <a:latin typeface="Comic Sans MS" pitchFamily="66" charset="0"/>
                <a:cs typeface="Arial" pitchFamily="34" charset="0"/>
              </a:defRPr>
            </a:lvl3pPr>
            <a:lvl4pPr marL="1600200" indent="-228600" eaLnBrk="0" hangingPunct="0">
              <a:defRPr sz="2800">
                <a:solidFill>
                  <a:schemeClr val="tx1"/>
                </a:solidFill>
                <a:latin typeface="Comic Sans MS" pitchFamily="66" charset="0"/>
                <a:cs typeface="Arial" pitchFamily="34" charset="0"/>
              </a:defRPr>
            </a:lvl4pPr>
            <a:lvl5pPr marL="2057400" indent="-228600" eaLnBrk="0" hangingPunct="0">
              <a:defRPr sz="28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8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8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8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800">
                <a:solidFill>
                  <a:schemeClr val="tx1"/>
                </a:solidFill>
                <a:latin typeface="Comic Sans MS" pitchFamily="66" charset="0"/>
                <a:cs typeface="Arial" pitchFamily="34" charset="0"/>
              </a:defRPr>
            </a:lvl9pPr>
          </a:lstStyle>
          <a:p>
            <a:pPr eaLnBrk="1" hangingPunct="1"/>
            <a:fld id="{3EF84759-AE81-4CFD-A107-516759006619}" type="slidenum">
              <a:rPr lang="ar-SA" sz="1200" smtClean="0">
                <a:latin typeface="Arial" pitchFamily="34" charset="0"/>
              </a:rPr>
              <a:pPr eaLnBrk="1" hangingPunct="1"/>
              <a:t>15</a:t>
            </a:fld>
            <a:endParaRPr lang="en-US" sz="1200" smtClean="0">
              <a:latin typeface="Arial" pitchFamily="34" charset="0"/>
            </a:endParaRPr>
          </a:p>
        </p:txBody>
      </p:sp>
    </p:spTree>
    <p:extLst>
      <p:ext uri="{BB962C8B-B14F-4D97-AF65-F5344CB8AC3E}">
        <p14:creationId xmlns:p14="http://schemas.microsoft.com/office/powerpoint/2010/main" val="1253383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F8303C36-FF5C-4E98-90C2-2E682D516CD3}" type="slidenum">
              <a:rPr lang="ar-SA" smtClean="0"/>
              <a:pPr/>
              <a:t>31</a:t>
            </a:fld>
            <a:endParaRPr lang="ar-SA"/>
          </a:p>
        </p:txBody>
      </p:sp>
    </p:spTree>
    <p:extLst>
      <p:ext uri="{BB962C8B-B14F-4D97-AF65-F5344CB8AC3E}">
        <p14:creationId xmlns:p14="http://schemas.microsoft.com/office/powerpoint/2010/main" val="3644335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A8E55D-2D6A-43C5-AD96-B15AED048F5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9999733"/>
      </p:ext>
    </p:extLst>
  </p:cSld>
  <p:clrMapOvr>
    <a:masterClrMapping/>
  </p:clrMapOvr>
  <p:transition advTm="3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7B00B5-3E87-4893-8F64-4E8131091B3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4623339"/>
      </p:ext>
    </p:extLst>
  </p:cSld>
  <p:clrMapOvr>
    <a:masterClrMapping/>
  </p:clrMapOvr>
  <p:transition advTm="3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C0EA0F-4654-41EB-B4DB-1FB651FD16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3570512"/>
      </p:ext>
    </p:extLst>
  </p:cSld>
  <p:clrMapOvr>
    <a:masterClrMapping/>
  </p:clrMapOvr>
  <p:transition advTm="3000">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274638"/>
            <a:ext cx="8229600" cy="58515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E149C7E-78E5-4AC8-AE6B-A1B61BCAABE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7132448"/>
      </p:ext>
    </p:extLst>
  </p:cSld>
  <p:clrMapOvr>
    <a:masterClrMapping/>
  </p:clrMapOvr>
  <p:transition advTm="3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F433EB-8256-4B21-A2BC-016E5EBF4D2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4913315"/>
      </p:ext>
    </p:extLst>
  </p:cSld>
  <p:clrMapOvr>
    <a:masterClrMapping/>
  </p:clrMapOvr>
  <p:transition advTm="3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4F96E8-CADC-4055-8053-55338365D73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229378"/>
      </p:ext>
    </p:extLst>
  </p:cSld>
  <p:clrMapOvr>
    <a:masterClrMapping/>
  </p:clrMapOvr>
  <p:transition advTm="3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3CCD322-C95C-4403-B2AE-87BE44F7488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43217"/>
      </p:ext>
    </p:extLst>
  </p:cSld>
  <p:clrMapOvr>
    <a:masterClrMapping/>
  </p:clrMapOvr>
  <p:transition advTm="3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73248BE-2020-4D47-AA7E-0AB5ACD421F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3312383"/>
      </p:ext>
    </p:extLst>
  </p:cSld>
  <p:clrMapOvr>
    <a:masterClrMapping/>
  </p:clrMapOvr>
  <p:transition advTm="3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B16C1D4-AEEA-49B4-8B37-206B3B180B8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3239162"/>
      </p:ext>
    </p:extLst>
  </p:cSld>
  <p:clrMapOvr>
    <a:masterClrMapping/>
  </p:clrMapOvr>
  <p:transition advTm="3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4587A4-E514-48DD-9A8F-4AC3E1EB7D1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9508428"/>
      </p:ext>
    </p:extLst>
  </p:cSld>
  <p:clrMapOvr>
    <a:masterClrMapping/>
  </p:clrMapOvr>
  <p:transition advTm="3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818C232-364B-44D3-BFF4-F6F8B8C08FC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0808054"/>
      </p:ext>
    </p:extLst>
  </p:cSld>
  <p:clrMapOvr>
    <a:masterClrMapping/>
  </p:clrMapOvr>
  <p:transition advTm="3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534F13-8E73-4AFE-909E-04249AA4E6A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1940506"/>
      </p:ext>
    </p:extLst>
  </p:cSld>
  <p:clrMapOvr>
    <a:masterClrMapping/>
  </p:clrMapOvr>
  <p:transition advTm="3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alphaModFix amt="39000"/>
            <a:lum/>
          </a:blip>
          <a:srcRect/>
          <a:stretch>
            <a:fillRect t="-4000" b="-4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defRPr/>
            </a:pPr>
            <a:r>
              <a:rPr lang="ar-SA" smtClean="0">
                <a:solidFill>
                  <a:srgbClr val="000000"/>
                </a:solidFill>
              </a:rPr>
              <a:t>اعداد / فاطمة عبد الله العثيمين   1437هـ </a:t>
            </a: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pPr fontAlgn="base">
              <a:spcBef>
                <a:spcPct val="0"/>
              </a:spcBef>
              <a:spcAft>
                <a:spcPct val="0"/>
              </a:spcAft>
              <a:defRPr/>
            </a:pPr>
            <a:fld id="{63FA5DDD-70D4-47E2-B81E-8E8DF5A8D18F}"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21868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advTm="3000">
    <p:dissolve/>
  </p:transition>
  <p:hf hd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hyperlink" Target="http://www.qiyas.sa/" TargetMode="Externa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hyperlink" Target="http://www.qiyas.sa/"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2" Type="http://schemas.openxmlformats.org/officeDocument/2006/relationships/hyperlink" Target="http://www.qiyas.sa/"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hyperlink" Target="http://www.qiyas.sa/" TargetMode="External"/><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1</a:t>
            </a:fld>
            <a:endParaRPr lang="en-US">
              <a:solidFill>
                <a:srgbClr val="000000"/>
              </a:solidFill>
            </a:endParaRPr>
          </a:p>
        </p:txBody>
      </p:sp>
      <p:pic>
        <p:nvPicPr>
          <p:cNvPr id="4098" name="Picture 2" descr="C:\Users\NOUF\Pictures\imagesCATGEK95.jpg"/>
          <p:cNvPicPr>
            <a:picLocks noChangeAspect="1" noChangeArrowheads="1"/>
          </p:cNvPicPr>
          <p:nvPr/>
        </p:nvPicPr>
        <p:blipFill>
          <a:blip r:embed="rId2" cstate="print">
            <a:lum contrast="-40000"/>
            <a:extLst>
              <a:ext uri="{28A0092B-C50C-407E-A947-70E740481C1C}">
                <a14:useLocalDpi xmlns:a14="http://schemas.microsoft.com/office/drawing/2010/main" val="0"/>
              </a:ext>
            </a:extLst>
          </a:blip>
          <a:srcRect/>
          <a:stretch>
            <a:fillRect/>
          </a:stretch>
        </p:blipFill>
        <p:spPr bwMode="auto">
          <a:xfrm>
            <a:off x="-20847"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1169876" y="2913344"/>
            <a:ext cx="6786500" cy="2554545"/>
          </a:xfrm>
          <a:prstGeom prst="rect">
            <a:avLst/>
          </a:prstGeom>
          <a:noFill/>
        </p:spPr>
        <p:txBody>
          <a:bodyPr wrap="square" rtlCol="1">
            <a:spAutoFit/>
          </a:bodyPr>
          <a:lstStyle/>
          <a:p>
            <a:pPr algn="ctr"/>
            <a:r>
              <a:rPr lang="ar-SA" sz="4000" b="1" dirty="0" smtClean="0">
                <a:solidFill>
                  <a:schemeClr val="bg1"/>
                </a:solidFill>
              </a:rPr>
              <a:t>اللهم اجعل يومي نورا   وطريقي نورا</a:t>
            </a:r>
          </a:p>
          <a:p>
            <a:pPr algn="ctr"/>
            <a:r>
              <a:rPr lang="ar-SA" sz="4000" b="1" dirty="0" smtClean="0">
                <a:solidFill>
                  <a:schemeClr val="bg1"/>
                </a:solidFill>
              </a:rPr>
              <a:t>اللهم احفظني من امامي و خلفي </a:t>
            </a:r>
          </a:p>
          <a:p>
            <a:pPr algn="ctr"/>
            <a:r>
              <a:rPr lang="ar-SA" sz="4000" b="1" dirty="0" smtClean="0">
                <a:solidFill>
                  <a:schemeClr val="bg1"/>
                </a:solidFill>
              </a:rPr>
              <a:t>ومن يميني وشمالي  وفوقي وتحتي ..</a:t>
            </a:r>
          </a:p>
          <a:p>
            <a:pPr algn="ctr"/>
            <a:r>
              <a:rPr lang="ar-SA" sz="4000" b="1" dirty="0" smtClean="0">
                <a:solidFill>
                  <a:schemeClr val="bg1"/>
                </a:solidFill>
              </a:rPr>
              <a:t> اللهم هب لي نورا على نور</a:t>
            </a:r>
            <a:endParaRPr lang="ar-SA" sz="4000" b="1" dirty="0">
              <a:solidFill>
                <a:schemeClr val="bg1"/>
              </a:solidFill>
            </a:endParaRPr>
          </a:p>
        </p:txBody>
      </p:sp>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425494304"/>
      </p:ext>
    </p:extLst>
  </p:cSld>
  <p:clrMapOvr>
    <a:masterClrMapping/>
  </p:clrMapOvr>
  <p:transition advTm="3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228" fill="hold">
                                          <p:stCondLst>
                                            <p:cond delay="0"/>
                                          </p:stCondLst>
                                        </p:cTn>
                                        <p:tgtEl>
                                          <p:spTgt spid="4"/>
                                        </p:tgtEl>
                                        <p:attrNameLst>
                                          <p:attrName>style.rotation</p:attrName>
                                        </p:attrNameLst>
                                      </p:cBhvr>
                                      <p:to>
                                        <p:strVal val="-45.0"/>
                                      </p:to>
                                    </p:set>
                                    <p:anim calcmode="lin" valueType="num">
                                      <p:cBhvr>
                                        <p:cTn id="8" dur="228" fill="hold">
                                          <p:stCondLst>
                                            <p:cond delay="228"/>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10</a:t>
            </a:fld>
            <a:endParaRPr lang="en-US">
              <a:solidFill>
                <a:srgbClr val="000000"/>
              </a:solidFill>
            </a:endParaRPr>
          </a:p>
        </p:txBody>
      </p:sp>
      <p:sp>
        <p:nvSpPr>
          <p:cNvPr id="5" name="شكل بيضاوي 4"/>
          <p:cNvSpPr/>
          <p:nvPr/>
        </p:nvSpPr>
        <p:spPr bwMode="auto">
          <a:xfrm>
            <a:off x="3851920" y="908720"/>
            <a:ext cx="4176464" cy="936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fontAlgn="base">
              <a:spcBef>
                <a:spcPct val="0"/>
              </a:spcBef>
              <a:spcAft>
                <a:spcPct val="0"/>
              </a:spcAft>
            </a:pPr>
            <a:r>
              <a:rPr lang="ar-SA" sz="3200" b="1" dirty="0" smtClean="0">
                <a:solidFill>
                  <a:srgbClr val="0070C0"/>
                </a:solidFill>
              </a:rPr>
              <a:t>اهمية اقامة البرنامج </a:t>
            </a:r>
            <a:endParaRPr kumimoji="0" lang="ar-SA" sz="3200" b="1" i="0" u="none" strike="noStrike" cap="none" normalizeH="0" baseline="0" dirty="0" smtClean="0">
              <a:ln>
                <a:noFill/>
              </a:ln>
              <a:solidFill>
                <a:srgbClr val="0070C0"/>
              </a:solidFill>
              <a:effectLst/>
              <a:latin typeface="Arial" pitchFamily="34" charset="0"/>
              <a:cs typeface="Arial" pitchFamily="34" charset="0"/>
            </a:endParaRPr>
          </a:p>
        </p:txBody>
      </p:sp>
      <p:graphicFrame>
        <p:nvGraphicFramePr>
          <p:cNvPr id="9" name="رسم تخطيطي 8"/>
          <p:cNvGraphicFramePr/>
          <p:nvPr>
            <p:extLst>
              <p:ext uri="{D42A27DB-BD31-4B8C-83A1-F6EECF244321}">
                <p14:modId xmlns:p14="http://schemas.microsoft.com/office/powerpoint/2010/main" val="226310828"/>
              </p:ext>
            </p:extLst>
          </p:nvPr>
        </p:nvGraphicFramePr>
        <p:xfrm>
          <a:off x="1115616" y="2348880"/>
          <a:ext cx="6984776" cy="3559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228198140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80">
                                          <p:stCondLst>
                                            <p:cond delay="0"/>
                                          </p:stCondLst>
                                        </p:cTn>
                                        <p:tgtEl>
                                          <p:spTgt spid="9"/>
                                        </p:tgtEl>
                                      </p:cBhvr>
                                    </p:animEffect>
                                    <p:anim calcmode="lin" valueType="num">
                                      <p:cBhvr>
                                        <p:cTn id="1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2" dur="26">
                                          <p:stCondLst>
                                            <p:cond delay="650"/>
                                          </p:stCondLst>
                                        </p:cTn>
                                        <p:tgtEl>
                                          <p:spTgt spid="9"/>
                                        </p:tgtEl>
                                      </p:cBhvr>
                                      <p:to x="100000" y="60000"/>
                                    </p:animScale>
                                    <p:animScale>
                                      <p:cBhvr>
                                        <p:cTn id="23" dur="166" decel="50000">
                                          <p:stCondLst>
                                            <p:cond delay="676"/>
                                          </p:stCondLst>
                                        </p:cTn>
                                        <p:tgtEl>
                                          <p:spTgt spid="9"/>
                                        </p:tgtEl>
                                      </p:cBhvr>
                                      <p:to x="100000" y="100000"/>
                                    </p:animScale>
                                    <p:animScale>
                                      <p:cBhvr>
                                        <p:cTn id="24" dur="26">
                                          <p:stCondLst>
                                            <p:cond delay="1312"/>
                                          </p:stCondLst>
                                        </p:cTn>
                                        <p:tgtEl>
                                          <p:spTgt spid="9"/>
                                        </p:tgtEl>
                                      </p:cBhvr>
                                      <p:to x="100000" y="80000"/>
                                    </p:animScale>
                                    <p:animScale>
                                      <p:cBhvr>
                                        <p:cTn id="25" dur="166" decel="50000">
                                          <p:stCondLst>
                                            <p:cond delay="1338"/>
                                          </p:stCondLst>
                                        </p:cTn>
                                        <p:tgtEl>
                                          <p:spTgt spid="9"/>
                                        </p:tgtEl>
                                      </p:cBhvr>
                                      <p:to x="100000" y="100000"/>
                                    </p:animScale>
                                    <p:animScale>
                                      <p:cBhvr>
                                        <p:cTn id="26" dur="26">
                                          <p:stCondLst>
                                            <p:cond delay="1642"/>
                                          </p:stCondLst>
                                        </p:cTn>
                                        <p:tgtEl>
                                          <p:spTgt spid="9"/>
                                        </p:tgtEl>
                                      </p:cBhvr>
                                      <p:to x="100000" y="90000"/>
                                    </p:animScale>
                                    <p:animScale>
                                      <p:cBhvr>
                                        <p:cTn id="27" dur="166" decel="50000">
                                          <p:stCondLst>
                                            <p:cond delay="1668"/>
                                          </p:stCondLst>
                                        </p:cTn>
                                        <p:tgtEl>
                                          <p:spTgt spid="9"/>
                                        </p:tgtEl>
                                      </p:cBhvr>
                                      <p:to x="100000" y="100000"/>
                                    </p:animScale>
                                    <p:animScale>
                                      <p:cBhvr>
                                        <p:cTn id="28" dur="26">
                                          <p:stCondLst>
                                            <p:cond delay="1808"/>
                                          </p:stCondLst>
                                        </p:cTn>
                                        <p:tgtEl>
                                          <p:spTgt spid="9"/>
                                        </p:tgtEl>
                                      </p:cBhvr>
                                      <p:to x="100000" y="95000"/>
                                    </p:animScale>
                                    <p:animScale>
                                      <p:cBhvr>
                                        <p:cTn id="29"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11</a:t>
            </a:fld>
            <a:endParaRPr lang="en-US">
              <a:solidFill>
                <a:srgbClr val="000000"/>
              </a:solidFill>
            </a:endParaRPr>
          </a:p>
        </p:txBody>
      </p:sp>
      <p:sp>
        <p:nvSpPr>
          <p:cNvPr id="5" name="مستطيل مستدير الزوايا 4"/>
          <p:cNvSpPr/>
          <p:nvPr/>
        </p:nvSpPr>
        <p:spPr bwMode="auto">
          <a:xfrm>
            <a:off x="4355976" y="260648"/>
            <a:ext cx="4320480" cy="79208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fontAlgn="base">
              <a:spcBef>
                <a:spcPct val="0"/>
              </a:spcBef>
              <a:spcAft>
                <a:spcPct val="0"/>
              </a:spcAft>
            </a:pPr>
            <a:r>
              <a:rPr lang="ar-SA" sz="2800" b="1" dirty="0" err="1" smtClean="0">
                <a:solidFill>
                  <a:srgbClr val="0070C0"/>
                </a:solidFill>
              </a:rPr>
              <a:t>ماهي</a:t>
            </a:r>
            <a:r>
              <a:rPr lang="ar-SA" sz="2800" b="1" dirty="0" smtClean="0">
                <a:solidFill>
                  <a:srgbClr val="0070C0"/>
                </a:solidFill>
              </a:rPr>
              <a:t> اهداف الاختبار </a:t>
            </a:r>
            <a:endParaRPr kumimoji="0" lang="ar-SA" sz="2800" b="1" i="0" u="none" strike="noStrike" cap="none" normalizeH="0" baseline="0" dirty="0" smtClean="0">
              <a:ln>
                <a:noFill/>
              </a:ln>
              <a:solidFill>
                <a:srgbClr val="0070C0"/>
              </a:solidFill>
              <a:effectLst/>
              <a:latin typeface="Arial" pitchFamily="34" charset="0"/>
              <a:cs typeface="Arial" pitchFamily="34" charset="0"/>
            </a:endParaRPr>
          </a:p>
        </p:txBody>
      </p:sp>
      <p:graphicFrame>
        <p:nvGraphicFramePr>
          <p:cNvPr id="7" name="رسم تخطيطي 6"/>
          <p:cNvGraphicFramePr/>
          <p:nvPr>
            <p:extLst>
              <p:ext uri="{D42A27DB-BD31-4B8C-83A1-F6EECF244321}">
                <p14:modId xmlns:p14="http://schemas.microsoft.com/office/powerpoint/2010/main" val="3753146885"/>
              </p:ext>
            </p:extLst>
          </p:nvPr>
        </p:nvGraphicFramePr>
        <p:xfrm>
          <a:off x="1043608" y="1196752"/>
          <a:ext cx="7128792" cy="50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165009927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9" dur="1000" fill="hold"/>
                                        <p:tgtEl>
                                          <p:spTgt spid="7"/>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12</a:t>
            </a:fld>
            <a:endParaRPr lang="en-US">
              <a:solidFill>
                <a:srgbClr val="000000"/>
              </a:solidFill>
            </a:endParaRPr>
          </a:p>
        </p:txBody>
      </p:sp>
      <p:graphicFrame>
        <p:nvGraphicFramePr>
          <p:cNvPr id="5" name="رسم تخطيطي 4"/>
          <p:cNvGraphicFramePr/>
          <p:nvPr/>
        </p:nvGraphicFramePr>
        <p:xfrm>
          <a:off x="1115616" y="476672"/>
          <a:ext cx="748883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71168498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عنصر نائب لرقم الشريحة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fld id="{6D9B5C36-D455-4825-BCE2-802332859301}" type="slidenum">
              <a:rPr lang="ar-SA" sz="1400" b="0" smtClean="0"/>
              <a:pPr eaLnBrk="1" hangingPunct="1"/>
              <a:t>13</a:t>
            </a:fld>
            <a:endParaRPr lang="en-US" sz="1400" b="0" smtClean="0"/>
          </a:p>
        </p:txBody>
      </p:sp>
      <p:graphicFrame>
        <p:nvGraphicFramePr>
          <p:cNvPr id="5" name="رسم تخطيطي 4"/>
          <p:cNvGraphicFramePr/>
          <p:nvPr>
            <p:extLst>
              <p:ext uri="{D42A27DB-BD31-4B8C-83A1-F6EECF244321}">
                <p14:modId xmlns:p14="http://schemas.microsoft.com/office/powerpoint/2010/main" val="2688310172"/>
              </p:ext>
            </p:extLst>
          </p:nvPr>
        </p:nvGraphicFramePr>
        <p:xfrm>
          <a:off x="1331640" y="260648"/>
          <a:ext cx="748883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128646507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14</a:t>
            </a:fld>
            <a:endParaRPr lang="en-US">
              <a:solidFill>
                <a:srgbClr val="000000"/>
              </a:solidFill>
            </a:endParaRPr>
          </a:p>
        </p:txBody>
      </p:sp>
      <p:graphicFrame>
        <p:nvGraphicFramePr>
          <p:cNvPr id="6" name="رسم تخطيطي 5"/>
          <p:cNvGraphicFramePr/>
          <p:nvPr>
            <p:extLst>
              <p:ext uri="{D42A27DB-BD31-4B8C-83A1-F6EECF244321}">
                <p14:modId xmlns:p14="http://schemas.microsoft.com/office/powerpoint/2010/main" val="2777281137"/>
              </p:ext>
            </p:extLst>
          </p:nvPr>
        </p:nvGraphicFramePr>
        <p:xfrm>
          <a:off x="683568" y="476672"/>
          <a:ext cx="799288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05203089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وان 1"/>
          <p:cNvSpPr>
            <a:spLocks noGrp="1"/>
          </p:cNvSpPr>
          <p:nvPr>
            <p:ph type="title"/>
          </p:nvPr>
        </p:nvSpPr>
        <p:spPr>
          <a:xfrm>
            <a:off x="529208" y="413792"/>
            <a:ext cx="8363272" cy="1143000"/>
          </a:xfrm>
        </p:spPr>
        <p:txBody>
          <a:bodyPr/>
          <a:lstStyle/>
          <a:p>
            <a:r>
              <a:rPr lang="ar-SA" sz="3200" b="1" dirty="0" smtClean="0">
                <a:solidFill>
                  <a:srgbClr val="FF0000"/>
                </a:solidFill>
              </a:rPr>
              <a:t>ما التقسيمات الفرعية للاختبار؟</a:t>
            </a:r>
            <a:r>
              <a:rPr lang="ar-SA" sz="3200" b="1" dirty="0" smtClean="0"/>
              <a:t/>
            </a:r>
            <a:br>
              <a:rPr lang="ar-SA" sz="3200" b="1" dirty="0" smtClean="0"/>
            </a:br>
            <a:r>
              <a:rPr lang="ar-SA" sz="3200" b="1" dirty="0" smtClean="0"/>
              <a:t>الاختبار مكون من جزأين: جزء لفظي وجزء كمي.</a:t>
            </a:r>
            <a:br>
              <a:rPr lang="ar-SA" sz="3200" b="1" dirty="0" smtClean="0"/>
            </a:br>
            <a:endParaRPr lang="ar-SA" sz="3200" dirty="0" smtClean="0"/>
          </a:p>
        </p:txBody>
      </p:sp>
      <p:graphicFrame>
        <p:nvGraphicFramePr>
          <p:cNvPr id="4" name="عنصر نائب للمحتوى 3"/>
          <p:cNvGraphicFramePr>
            <a:graphicFrameLocks noGrp="1"/>
          </p:cNvGraphicFramePr>
          <p:nvPr>
            <p:ph idx="1"/>
          </p:nvPr>
        </p:nvGraphicFramePr>
        <p:xfrm>
          <a:off x="528959" y="1880518"/>
          <a:ext cx="8291513" cy="4068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3" name="عنصر نائب لرقم الشريحة 2"/>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19231624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9458"/>
                                        </p:tgtEl>
                                        <p:attrNameLst>
                                          <p:attrName>style.visibility</p:attrName>
                                        </p:attrNameLst>
                                      </p:cBhvr>
                                      <p:to>
                                        <p:strVal val="visible"/>
                                      </p:to>
                                    </p:set>
                                    <p:set>
                                      <p:cBhvr>
                                        <p:cTn id="7" dur="455" fill="hold">
                                          <p:stCondLst>
                                            <p:cond delay="0"/>
                                          </p:stCondLst>
                                        </p:cTn>
                                        <p:tgtEl>
                                          <p:spTgt spid="19458"/>
                                        </p:tgtEl>
                                        <p:attrNameLst>
                                          <p:attrName>style.rotation</p:attrName>
                                        </p:attrNameLst>
                                      </p:cBhvr>
                                      <p:to>
                                        <p:strVal val="-45.0"/>
                                      </p:to>
                                    </p:set>
                                    <p:anim calcmode="lin" valueType="num">
                                      <p:cBhvr>
                                        <p:cTn id="8" dur="455" fill="hold">
                                          <p:stCondLst>
                                            <p:cond delay="455"/>
                                          </p:stCondLst>
                                        </p:cTn>
                                        <p:tgtEl>
                                          <p:spTgt spid="19458"/>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9458"/>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9458"/>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9458"/>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16</a:t>
            </a:fld>
            <a:endParaRPr lang="en-US">
              <a:solidFill>
                <a:srgbClr val="000000"/>
              </a:solidFill>
            </a:endParaRPr>
          </a:p>
        </p:txBody>
      </p:sp>
      <p:sp>
        <p:nvSpPr>
          <p:cNvPr id="4" name="وسيلة شرح على شكل سحابة 3"/>
          <p:cNvSpPr/>
          <p:nvPr/>
        </p:nvSpPr>
        <p:spPr bwMode="auto">
          <a:xfrm>
            <a:off x="5292080" y="44624"/>
            <a:ext cx="3744416" cy="720080"/>
          </a:xfrm>
          <a:prstGeom prst="cloudCallout">
            <a:avLst>
              <a:gd name="adj1" fmla="val -25485"/>
              <a:gd name="adj2" fmla="val 7056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fontAlgn="base">
              <a:spcBef>
                <a:spcPct val="0"/>
              </a:spcBef>
              <a:spcAft>
                <a:spcPct val="0"/>
              </a:spcAft>
            </a:pPr>
            <a:r>
              <a:rPr lang="ar-SA" sz="2400" b="1" dirty="0" smtClean="0">
                <a:solidFill>
                  <a:srgbClr val="FF0000"/>
                </a:solidFill>
              </a:rPr>
              <a:t>كيف أستعد للاختبار؟</a:t>
            </a: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مستدير الزوايا 4"/>
          <p:cNvSpPr/>
          <p:nvPr/>
        </p:nvSpPr>
        <p:spPr bwMode="auto">
          <a:xfrm>
            <a:off x="251520" y="980728"/>
            <a:ext cx="8892480" cy="72008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r>
              <a:rPr lang="ar-SA" sz="1600" b="1" dirty="0" smtClean="0"/>
              <a:t>لقد دلت التجارب على أن حسن الأداء في الاختبار يرتبط ارتباطاً وثيقاً بالمعرفة الدقيقة بطبيعة جوانب الاختبار؛ لهذا يجب عليك الحرص على التعرف على الاختبار من المصادر الصحيحة </a:t>
            </a:r>
            <a:r>
              <a:rPr lang="ar-SA" sz="1600" b="1" dirty="0" err="1" smtClean="0"/>
              <a:t>وهي:</a:t>
            </a:r>
            <a:endParaRPr lang="ar-SA" b="1" dirty="0" smtClean="0"/>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رسم تخطيطي 6"/>
          <p:cNvGraphicFramePr/>
          <p:nvPr>
            <p:extLst>
              <p:ext uri="{D42A27DB-BD31-4B8C-83A1-F6EECF244321}">
                <p14:modId xmlns:p14="http://schemas.microsoft.com/office/powerpoint/2010/main" val="570977040"/>
              </p:ext>
            </p:extLst>
          </p:nvPr>
        </p:nvGraphicFramePr>
        <p:xfrm>
          <a:off x="395536" y="1628800"/>
          <a:ext cx="835292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159289355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heel(4)">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Graphic spid="7"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17</a:t>
            </a:fld>
            <a:endParaRPr lang="en-US">
              <a:solidFill>
                <a:srgbClr val="000000"/>
              </a:solidFill>
            </a:endParaRPr>
          </a:p>
        </p:txBody>
      </p:sp>
      <p:sp>
        <p:nvSpPr>
          <p:cNvPr id="5" name="تمرير أفقي 4"/>
          <p:cNvSpPr/>
          <p:nvPr/>
        </p:nvSpPr>
        <p:spPr bwMode="auto">
          <a:xfrm>
            <a:off x="1115616" y="4365104"/>
            <a:ext cx="6984776" cy="2376264"/>
          </a:xfrm>
          <a:prstGeom prst="horizontalScrol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a:p>
            <a:pPr marL="0" marR="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يرجع الى كتيب</a:t>
            </a:r>
            <a:r>
              <a:rPr kumimoji="0" lang="ar-SA" sz="2400" b="1" i="0" u="none" strike="noStrike" cap="none" normalizeH="0" dirty="0" smtClean="0">
                <a:ln>
                  <a:noFill/>
                </a:ln>
                <a:solidFill>
                  <a:schemeClr val="tx1"/>
                </a:solidFill>
                <a:effectLst/>
                <a:latin typeface="Arial" pitchFamily="34" charset="0"/>
                <a:cs typeface="Arial" pitchFamily="34" charset="0"/>
              </a:rPr>
              <a:t> اختبار القدرات العامة </a:t>
            </a:r>
          </a:p>
          <a:p>
            <a:pPr fontAlgn="base">
              <a:spcBef>
                <a:spcPct val="0"/>
              </a:spcBef>
              <a:spcAft>
                <a:spcPct val="0"/>
              </a:spcAft>
            </a:pPr>
            <a:r>
              <a:rPr lang="ar-SA" sz="2400" b="1" dirty="0" smtClean="0">
                <a:latin typeface="Arial" pitchFamily="34" charset="0"/>
                <a:cs typeface="Arial" pitchFamily="34" charset="0"/>
              </a:rPr>
              <a:t>ويمكن تحميلة من المركز الوطني للقياس</a:t>
            </a:r>
            <a:r>
              <a:rPr lang="ar-SA" sz="2400" b="1" dirty="0">
                <a:latin typeface="Arial" pitchFamily="34" charset="0"/>
                <a:cs typeface="Arial" pitchFamily="34" charset="0"/>
              </a:rPr>
              <a:t> موقع المركز على الانترنت</a:t>
            </a:r>
            <a:r>
              <a:rPr lang="en-US" sz="2400" dirty="0"/>
              <a:t> </a:t>
            </a:r>
            <a:r>
              <a:rPr lang="en-US" sz="2400" dirty="0">
                <a:hlinkClick r:id="rId2"/>
              </a:rPr>
              <a:t>www.qiyas.sa</a:t>
            </a:r>
            <a:r>
              <a:rPr lang="en-US" sz="2400" dirty="0"/>
              <a:t>  </a:t>
            </a:r>
            <a:r>
              <a:rPr lang="ar-SA" sz="2400" dirty="0"/>
              <a:t> </a:t>
            </a:r>
            <a:endParaRPr lang="ar-SA" sz="2400" b="1" dirty="0">
              <a:latin typeface="Arial" pitchFamily="34" charset="0"/>
              <a:cs typeface="Arial" pitchFamily="34" charset="0"/>
            </a:endParaRP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رسم تخطيطي 5"/>
          <p:cNvGraphicFramePr/>
          <p:nvPr/>
        </p:nvGraphicFramePr>
        <p:xfrm>
          <a:off x="1331640" y="288032"/>
          <a:ext cx="7200800" cy="4005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43544181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5"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18</a:t>
            </a:fld>
            <a:endParaRPr lang="en-US">
              <a:solidFill>
                <a:srgbClr val="000000"/>
              </a:solidFill>
            </a:endParaRPr>
          </a:p>
        </p:txBody>
      </p:sp>
      <p:sp>
        <p:nvSpPr>
          <p:cNvPr id="4" name="مستطيل ذو زوايا قطرية مستديرة 3"/>
          <p:cNvSpPr/>
          <p:nvPr/>
        </p:nvSpPr>
        <p:spPr bwMode="auto">
          <a:xfrm>
            <a:off x="5148064" y="260648"/>
            <a:ext cx="3419872" cy="576064"/>
          </a:xfrm>
          <a:prstGeom prst="round2Diag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fontAlgn="base">
              <a:spcBef>
                <a:spcPct val="0"/>
              </a:spcBef>
              <a:spcAft>
                <a:spcPct val="0"/>
              </a:spcAft>
            </a:pPr>
            <a:r>
              <a:rPr lang="ar-SA" sz="2400" b="1" dirty="0" smtClean="0">
                <a:solidFill>
                  <a:srgbClr val="FF0000"/>
                </a:solidFill>
              </a:rPr>
              <a:t>متى يعقد الاختبار وأين </a:t>
            </a:r>
            <a:r>
              <a:rPr lang="ar-SA" sz="2400" b="1" dirty="0" err="1" smtClean="0">
                <a:solidFill>
                  <a:srgbClr val="FF0000"/>
                </a:solidFill>
              </a:rPr>
              <a:t>مكانه؟</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ذو زوايا قطرية مستديرة 4"/>
          <p:cNvSpPr/>
          <p:nvPr/>
        </p:nvSpPr>
        <p:spPr bwMode="auto">
          <a:xfrm>
            <a:off x="1259632" y="1412776"/>
            <a:ext cx="6984776" cy="4032448"/>
          </a:xfrm>
          <a:prstGeom prst="round2Diag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r>
              <a:rPr lang="ar-SA" sz="2400" b="1" dirty="0" smtClean="0"/>
              <a:t>يرسل المركز نشرة خاصة بمواعيد الاختبار وأماكن تأديته إلى المدارس الثانوية في مختلف مناطق المملكة لتوزيعها على الجميع وتحوي هذه النشرة كل المعلومات اللازمة لمساعدتك على التسجيل</a:t>
            </a:r>
          </a:p>
          <a:p>
            <a:r>
              <a:rPr lang="ar-SA" sz="2400" b="1" dirty="0" smtClean="0"/>
              <a:t>في </a:t>
            </a:r>
            <a:r>
              <a:rPr lang="ar-SA" sz="2400" b="1" dirty="0" err="1" smtClean="0"/>
              <a:t>الاختبار.</a:t>
            </a:r>
            <a:r>
              <a:rPr lang="ar-SA" sz="2400" b="1" dirty="0" smtClean="0"/>
              <a:t> ويمكنك الاطلاع على كافة المعلومات والمواعيد من خلال موقع المركز على </a:t>
            </a:r>
            <a:r>
              <a:rPr lang="ar-SA" sz="2400" b="1" dirty="0" err="1" smtClean="0"/>
              <a:t>الإنترنت .</a:t>
            </a:r>
            <a:endParaRPr lang="ar-SA" sz="2400" b="1" dirty="0" smtClean="0"/>
          </a:p>
          <a:p>
            <a:r>
              <a:rPr lang="en-US" sz="2400" b="1" dirty="0" smtClean="0">
                <a:solidFill>
                  <a:srgbClr val="00B0F0"/>
                </a:solidFill>
              </a:rPr>
              <a:t>www.qiyas.sa</a:t>
            </a:r>
            <a:r>
              <a:rPr lang="en-US" sz="2400" b="1" dirty="0" smtClean="0"/>
              <a:t> </a:t>
            </a:r>
            <a:endParaRPr lang="ar-SA" sz="2400" b="1" dirty="0" smtClean="0"/>
          </a:p>
          <a:p>
            <a:r>
              <a:rPr lang="ar-SA" sz="2400" b="1" dirty="0" smtClean="0"/>
              <a:t>وينبغي التنبه إلى أنه يجب عليك التسجيل المبكر لدخول الاختبار حسب الطريقة الموضحة في نشرة إرشادات التسجيل.</a:t>
            </a: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349261697"/>
      </p:ext>
    </p:extLst>
  </p:cSld>
  <p:clrMapOvr>
    <a:masterClrMapping/>
  </p:clrMapOvr>
  <p:transition advTm="3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19</a:t>
            </a:fld>
            <a:endParaRPr lang="en-US">
              <a:solidFill>
                <a:srgbClr val="000000"/>
              </a:solidFill>
            </a:endParaRPr>
          </a:p>
        </p:txBody>
      </p:sp>
      <p:sp>
        <p:nvSpPr>
          <p:cNvPr id="4" name="مستطيل ذو زوايا قطرية مخدوشة 3"/>
          <p:cNvSpPr/>
          <p:nvPr/>
        </p:nvSpPr>
        <p:spPr bwMode="auto">
          <a:xfrm>
            <a:off x="4644008" y="260648"/>
            <a:ext cx="4176464" cy="648072"/>
          </a:xfrm>
          <a:prstGeom prst="snip2Diag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fontAlgn="base">
              <a:spcBef>
                <a:spcPct val="0"/>
              </a:spcBef>
              <a:spcAft>
                <a:spcPct val="0"/>
              </a:spcAft>
            </a:pPr>
            <a:r>
              <a:rPr lang="ar-SA" sz="2400" b="1" dirty="0" smtClean="0">
                <a:solidFill>
                  <a:srgbClr val="FF0000"/>
                </a:solidFill>
              </a:rPr>
              <a:t>هل يمكن دخول الاختبار أكثر من </a:t>
            </a:r>
            <a:r>
              <a:rPr lang="ar-SA" sz="2400" b="1" dirty="0" err="1" smtClean="0">
                <a:solidFill>
                  <a:srgbClr val="FF0000"/>
                </a:solidFill>
              </a:rPr>
              <a:t>مرة؟</a:t>
            </a:r>
            <a:endParaRPr lang="ar-SA" sz="2400" b="1" dirty="0" smtClean="0">
              <a:solidFill>
                <a:srgbClr val="FF0000"/>
              </a:solidFill>
            </a:endParaRP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ذو زوايا قطرية مخدوشة 4"/>
          <p:cNvSpPr/>
          <p:nvPr/>
        </p:nvSpPr>
        <p:spPr bwMode="auto">
          <a:xfrm>
            <a:off x="1403648" y="1412776"/>
            <a:ext cx="7128792" cy="3672408"/>
          </a:xfrm>
          <a:prstGeom prst="snip2Diag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r>
              <a:rPr lang="ar-SA" sz="2400" b="1" dirty="0" smtClean="0"/>
              <a:t>في حال عدم رضاك عن أدائك في الاختبار في المرة الأولى يمكنك دخوله أكثر من مرة، ولكن في فترات مختلفة إلا أنه لا يُتَوقَّع أن تختلف درجتك في المرة الثانية عنها في الأولى وذلك إن كنت قد أديت الاختبار في ظروف نفسية وصحية </a:t>
            </a:r>
            <a:r>
              <a:rPr lang="ar-SA" sz="2400" b="1" dirty="0" err="1" smtClean="0"/>
              <a:t>جيدة.</a:t>
            </a:r>
            <a:r>
              <a:rPr lang="ar-SA" sz="2400" b="1" dirty="0" smtClean="0"/>
              <a:t> ويعمل المركز وفق آلية علمية معتمدة عالمياً على جَعْل جميع الاختبارات التي يقدمها ذات مستوى واحد في مختلف الفترات والسنوات سعياً</a:t>
            </a:r>
          </a:p>
          <a:p>
            <a:r>
              <a:rPr lang="ar-SA" sz="2400" b="1" dirty="0" smtClean="0"/>
              <a:t>إلى تحقيق العدل.</a:t>
            </a: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21150276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a:t>
            </a:fld>
            <a:endParaRPr lang="en-US">
              <a:solidFill>
                <a:srgbClr val="000000"/>
              </a:solidFill>
            </a:endParaRPr>
          </a:p>
        </p:txBody>
      </p:sp>
      <p:sp>
        <p:nvSpPr>
          <p:cNvPr id="3" name="مستطيل 2"/>
          <p:cNvSpPr/>
          <p:nvPr/>
        </p:nvSpPr>
        <p:spPr bwMode="auto">
          <a:xfrm>
            <a:off x="1331640" y="980728"/>
            <a:ext cx="6624736" cy="154442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lang="ar-SA" sz="3600" b="1" dirty="0" smtClean="0">
                <a:latin typeface="Arial" pitchFamily="34" charset="0"/>
                <a:cs typeface="Arial" pitchFamily="34" charset="0"/>
              </a:rPr>
              <a:t>برنامج  التهيئة الارشادية لتنمية المهارات  لاختبار القدرات </a:t>
            </a: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a:ln>
                <a:noFill/>
              </a:ln>
              <a:solidFill>
                <a:schemeClr val="tx1"/>
              </a:solidFill>
              <a:effectLst/>
              <a:latin typeface="Arial" pitchFamily="34" charset="0"/>
              <a:cs typeface="Arial" pitchFamily="34" charset="0"/>
            </a:endParaRPr>
          </a:p>
          <a:p>
            <a:pPr marL="0" marR="0" indent="0" algn="ctr" defTabSz="914400" rtl="1" eaLnBrk="1" fontAlgn="base" latinLnBrk="0" hangingPunct="1">
              <a:lnSpc>
                <a:spcPct val="100000"/>
              </a:lnSpc>
              <a:spcBef>
                <a:spcPct val="0"/>
              </a:spcBef>
              <a:spcAft>
                <a:spcPct val="0"/>
              </a:spcAft>
              <a:buClrTx/>
              <a:buSzTx/>
              <a:buFontTx/>
              <a:buNone/>
              <a:tabLst/>
            </a:pPr>
            <a:endParaRPr lang="ar-SA" sz="4000" b="1" dirty="0" smtClean="0">
              <a:latin typeface="Arial" pitchFamily="34" charset="0"/>
              <a:cs typeface="DecoType Naskh" pitchFamily="2" charset="-78"/>
            </a:endParaRPr>
          </a:p>
          <a:p>
            <a:pPr marL="0" marR="0" indent="0" algn="ctr" defTabSz="914400" rtl="1" eaLnBrk="1" fontAlgn="base" latinLnBrk="0" hangingPunct="1">
              <a:lnSpc>
                <a:spcPct val="100000"/>
              </a:lnSpc>
              <a:spcBef>
                <a:spcPct val="0"/>
              </a:spcBef>
              <a:spcAft>
                <a:spcPct val="0"/>
              </a:spcAft>
              <a:buClrTx/>
              <a:buSzTx/>
              <a:buFontTx/>
              <a:buNone/>
              <a:tabLst/>
            </a:pPr>
            <a:r>
              <a:rPr lang="ar-SA" sz="4000" b="1" dirty="0" smtClean="0">
                <a:latin typeface="Arial" pitchFamily="34" charset="0"/>
                <a:cs typeface="DecoType Naskh" pitchFamily="2" charset="-78"/>
              </a:rPr>
              <a:t>  اختبار القدرات  في متناول الجميع</a:t>
            </a:r>
          </a:p>
          <a:p>
            <a:pPr marL="0" marR="0" indent="0" algn="ctr" defTabSz="914400" rtl="1" eaLnBrk="1" fontAlgn="base" latinLnBrk="0" hangingPunct="1">
              <a:lnSpc>
                <a:spcPct val="100000"/>
              </a:lnSpc>
              <a:spcBef>
                <a:spcPct val="0"/>
              </a:spcBef>
              <a:spcAft>
                <a:spcPct val="0"/>
              </a:spcAft>
              <a:buClrTx/>
              <a:buSzTx/>
              <a:buFontTx/>
              <a:buNone/>
              <a:tabLst/>
            </a:pPr>
            <a:endParaRPr lang="ar-SA" sz="4000" b="1" dirty="0" smtClean="0">
              <a:latin typeface="Arial" pitchFamily="34" charset="0"/>
              <a:cs typeface="DecoType Naskh" pitchFamily="2" charset="-78"/>
            </a:endParaRPr>
          </a:p>
          <a:p>
            <a:pPr marL="0" marR="0" indent="0" algn="ctr" defTabSz="914400" rtl="1" eaLnBrk="1" fontAlgn="base" latinLnBrk="0" hangingPunct="1">
              <a:lnSpc>
                <a:spcPct val="100000"/>
              </a:lnSpc>
              <a:spcBef>
                <a:spcPct val="0"/>
              </a:spcBef>
              <a:spcAft>
                <a:spcPct val="0"/>
              </a:spcAft>
              <a:buClrTx/>
              <a:buSzTx/>
              <a:buFontTx/>
              <a:buNone/>
              <a:tabLst/>
            </a:pPr>
            <a:r>
              <a:rPr lang="ar-SA" sz="3200" b="1" dirty="0" smtClean="0">
                <a:latin typeface="Arial" pitchFamily="34" charset="0"/>
                <a:cs typeface="DecoType Naskh" pitchFamily="2" charset="-78"/>
              </a:rPr>
              <a:t>اعداد/ المرشدة فاطمة العثيمين </a:t>
            </a:r>
          </a:p>
          <a:p>
            <a:pPr marL="0" marR="0" indent="0" algn="ctr" defTabSz="914400" rtl="1" eaLnBrk="1" fontAlgn="base" latinLnBrk="0" hangingPunct="1">
              <a:lnSpc>
                <a:spcPct val="100000"/>
              </a:lnSpc>
              <a:spcBef>
                <a:spcPct val="0"/>
              </a:spcBef>
              <a:spcAft>
                <a:spcPct val="0"/>
              </a:spcAft>
              <a:buClrTx/>
              <a:buSzTx/>
              <a:buFontTx/>
              <a:buNone/>
              <a:tabLst/>
            </a:pPr>
            <a:endParaRPr lang="ar-SA" sz="4000" b="1" dirty="0" smtClean="0">
              <a:latin typeface="Arial" pitchFamily="34" charset="0"/>
              <a:cs typeface="DecoType Naskh" pitchFamily="2" charset="-78"/>
            </a:endParaRPr>
          </a:p>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cs typeface="DecoType Naskh" pitchFamily="2" charset="-78"/>
              </a:rPr>
              <a:t>لعام 1437هـ</a:t>
            </a:r>
            <a:r>
              <a:rPr kumimoji="0" lang="ar-SA" sz="4000" b="1" i="0" u="none" strike="noStrike" cap="none" normalizeH="0" baseline="0" dirty="0" smtClean="0">
                <a:ln>
                  <a:noFill/>
                </a:ln>
                <a:solidFill>
                  <a:schemeClr val="tx1"/>
                </a:solidFill>
                <a:effectLst/>
                <a:latin typeface="Arial" pitchFamily="34" charset="0"/>
                <a:cs typeface="DecoType Naskh" pitchFamily="2" charset="-78"/>
              </a:rPr>
              <a:t> </a:t>
            </a:r>
          </a:p>
        </p:txBody>
      </p:sp>
      <p:sp>
        <p:nvSpPr>
          <p:cNvPr id="4" name="عنصر نائب للتذييل 3"/>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1826160646"/>
      </p:ext>
    </p:extLst>
  </p:cSld>
  <p:clrMapOvr>
    <a:masterClrMapping/>
  </p:clrMapOvr>
  <p:transition advTm="3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par>
                                <p:cTn id="12" presetID="58" presetClass="entr" presetSubtype="0" accel="10000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3" end="3"/>
                                            </p:txEl>
                                          </p:spTgt>
                                        </p:tgtEl>
                                      </p:cBhvr>
                                    </p:animEffect>
                                  </p:childTnLst>
                                </p:cTn>
                              </p:par>
                              <p:par>
                                <p:cTn id="19" presetID="58" presetClass="entr" presetSubtype="0" accel="10000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22"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25" dur="500"/>
                                        <p:tgtEl>
                                          <p:spTgt spid="3">
                                            <p:txEl>
                                              <p:pRg st="5" end="5"/>
                                            </p:txEl>
                                          </p:spTgt>
                                        </p:tgtEl>
                                      </p:cBhvr>
                                    </p:animEffect>
                                  </p:childTnLst>
                                </p:cTn>
                              </p:par>
                              <p:par>
                                <p:cTn id="26" presetID="58" presetClass="entr" presetSubtype="0" accel="10000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p:cTn id="28"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29"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20</a:t>
            </a:fld>
            <a:endParaRPr lang="en-US">
              <a:solidFill>
                <a:srgbClr val="000000"/>
              </a:solidFill>
            </a:endParaRPr>
          </a:p>
        </p:txBody>
      </p:sp>
      <p:graphicFrame>
        <p:nvGraphicFramePr>
          <p:cNvPr id="5" name="رسم تخطيطي 4"/>
          <p:cNvGraphicFramePr/>
          <p:nvPr>
            <p:extLst>
              <p:ext uri="{D42A27DB-BD31-4B8C-83A1-F6EECF244321}">
                <p14:modId xmlns:p14="http://schemas.microsoft.com/office/powerpoint/2010/main" val="1155445573"/>
              </p:ext>
            </p:extLst>
          </p:nvPr>
        </p:nvGraphicFramePr>
        <p:xfrm>
          <a:off x="-180528" y="8001"/>
          <a:ext cx="8136904"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69413833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21</a:t>
            </a:fld>
            <a:endParaRPr lang="en-US">
              <a:solidFill>
                <a:srgbClr val="000000"/>
              </a:solidFill>
            </a:endParaRPr>
          </a:p>
        </p:txBody>
      </p:sp>
      <p:sp>
        <p:nvSpPr>
          <p:cNvPr id="4" name="شريط إلى الأسفل 3"/>
          <p:cNvSpPr/>
          <p:nvPr/>
        </p:nvSpPr>
        <p:spPr bwMode="auto">
          <a:xfrm>
            <a:off x="3319962" y="399886"/>
            <a:ext cx="5616624" cy="1512168"/>
          </a:xfrm>
          <a:prstGeom prst="ribb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fontAlgn="base">
              <a:spcBef>
                <a:spcPct val="0"/>
              </a:spcBef>
              <a:spcAft>
                <a:spcPct val="0"/>
              </a:spcAft>
            </a:pPr>
            <a:r>
              <a:rPr lang="ar-SA" sz="3200" b="1" dirty="0" smtClean="0">
                <a:solidFill>
                  <a:srgbClr val="FF0000"/>
                </a:solidFill>
              </a:rPr>
              <a:t>ما متطلبات دخول </a:t>
            </a:r>
            <a:r>
              <a:rPr lang="ar-SA" sz="3200" b="1" dirty="0" err="1" smtClean="0">
                <a:solidFill>
                  <a:srgbClr val="FF0000"/>
                </a:solidFill>
              </a:rPr>
              <a:t>الاختبار ؟</a:t>
            </a:r>
            <a:endParaRPr lang="ar-SA" sz="3200" b="1" dirty="0" smtClean="0">
              <a:solidFill>
                <a:srgbClr val="FF0000"/>
              </a:solidFill>
            </a:endParaRP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ذو زوايا قطرية مستديرة 4"/>
          <p:cNvSpPr/>
          <p:nvPr/>
        </p:nvSpPr>
        <p:spPr bwMode="auto">
          <a:xfrm>
            <a:off x="1115616" y="2348880"/>
            <a:ext cx="7704856" cy="3456384"/>
          </a:xfrm>
          <a:prstGeom prst="round2Diag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r>
              <a:rPr lang="ar-SA" sz="2200" b="1" dirty="0" smtClean="0"/>
              <a:t>1- فتح ملف وتسجيل البيانات الشخصية عن طريق موقع المركز على الإنترنت</a:t>
            </a:r>
            <a:r>
              <a:rPr lang="en-US" sz="2200" b="1" dirty="0" smtClean="0"/>
              <a:t> www.qiyas.sa </a:t>
            </a:r>
            <a:endParaRPr lang="ar-SA" sz="2200" b="1" dirty="0" smtClean="0"/>
          </a:p>
          <a:p>
            <a:r>
              <a:rPr lang="ar-SA" sz="2200" b="1" dirty="0" smtClean="0"/>
              <a:t>وذلك للحصول على رقم الاشتراك الخاص بك لاستخدامه في عملية التسجيل للاختبار والاستعلام عن النتائج.</a:t>
            </a:r>
          </a:p>
          <a:p>
            <a:r>
              <a:rPr lang="ar-SA" sz="2200" b="1" dirty="0" smtClean="0"/>
              <a:t>2- التسجيل في الاختبار عبر موقع المركز </a:t>
            </a:r>
            <a:r>
              <a:rPr lang="ar-SA" sz="2200" b="1" dirty="0" err="1" smtClean="0"/>
              <a:t>الإلكتروني .</a:t>
            </a:r>
            <a:endParaRPr lang="ar-SA" sz="2200" b="1" dirty="0" smtClean="0"/>
          </a:p>
          <a:p>
            <a:r>
              <a:rPr lang="ar-SA" sz="2200" b="1" dirty="0" smtClean="0"/>
              <a:t> كما هو موضح في نشرة إرشادات التسجيل التي ترسل لكافة المدارس الثانوية للبنين والبنات في المملكة ويوجد نسخة منها على موقع المركز الإلكتروني.</a:t>
            </a:r>
          </a:p>
          <a:p>
            <a:r>
              <a:rPr lang="ar-SA" sz="2200" b="1" dirty="0" smtClean="0"/>
              <a:t>3-  في يوم الاختبار يجب إحضار إحدى الوثائق الآتية لن يُسمح بدخول الاختبار </a:t>
            </a:r>
            <a:r>
              <a:rPr lang="ar-SA" sz="2200" b="1" dirty="0" err="1" smtClean="0"/>
              <a:t>بدونها:</a:t>
            </a:r>
            <a:endParaRPr lang="ar-SA" sz="2200" b="1" dirty="0" smtClean="0"/>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95086991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22</a:t>
            </a:fld>
            <a:endParaRPr lang="en-US">
              <a:solidFill>
                <a:srgbClr val="000000"/>
              </a:solidFill>
            </a:endParaRPr>
          </a:p>
        </p:txBody>
      </p:sp>
      <p:graphicFrame>
        <p:nvGraphicFramePr>
          <p:cNvPr id="4" name="رسم تخطيطي 3"/>
          <p:cNvGraphicFramePr/>
          <p:nvPr/>
        </p:nvGraphicFramePr>
        <p:xfrm>
          <a:off x="0" y="476672"/>
          <a:ext cx="91440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236231511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23</a:t>
            </a:fld>
            <a:endParaRPr lang="en-US">
              <a:solidFill>
                <a:srgbClr val="000000"/>
              </a:solidFill>
            </a:endParaRPr>
          </a:p>
        </p:txBody>
      </p:sp>
      <p:sp>
        <p:nvSpPr>
          <p:cNvPr id="3" name="مستطيل 2"/>
          <p:cNvSpPr/>
          <p:nvPr/>
        </p:nvSpPr>
        <p:spPr>
          <a:xfrm>
            <a:off x="899592" y="188640"/>
            <a:ext cx="7992888" cy="5262979"/>
          </a:xfrm>
          <a:prstGeom prst="rect">
            <a:avLst/>
          </a:prstGeom>
        </p:spPr>
        <p:txBody>
          <a:bodyPr wrap="square">
            <a:spAutoFit/>
          </a:bodyPr>
          <a:lstStyle/>
          <a:p>
            <a:r>
              <a:rPr lang="ar-SA" sz="2800" b="1" dirty="0">
                <a:solidFill>
                  <a:srgbClr val="FF0000"/>
                </a:solidFill>
              </a:rPr>
              <a:t>كيف أحصل على النتيجة ؟</a:t>
            </a:r>
          </a:p>
          <a:p>
            <a:r>
              <a:rPr lang="ar-SA" sz="2800" b="1" dirty="0"/>
              <a:t>بعد انتهاء جميع الاختبارات في جميع المدن لكل الأيام سَتُصحّح الإجابات وتُحلَّل، </a:t>
            </a:r>
            <a:r>
              <a:rPr lang="ar-SA" sz="2800" b="1" dirty="0" smtClean="0"/>
              <a:t>وتُدقّق المعلومات </a:t>
            </a:r>
            <a:r>
              <a:rPr lang="ar-SA" sz="2800" b="1" dirty="0"/>
              <a:t>الشخصية مركزياً بمقر المركز بالرياض. وستُعلن النتائج حال انتهاء عملية التصحيح.</a:t>
            </a:r>
          </a:p>
          <a:p>
            <a:r>
              <a:rPr lang="ar-SA" sz="2800" b="1" dirty="0"/>
              <a:t>- ستزود الجامعات والكليات وجميع الجهات التي تشترط الاختبار بالنتائج </a:t>
            </a:r>
            <a:r>
              <a:rPr lang="ar-SA" sz="2800" b="1" dirty="0" smtClean="0"/>
              <a:t>إلكترونياً ولن </a:t>
            </a:r>
            <a:r>
              <a:rPr lang="ar-SA" sz="2800" b="1" dirty="0"/>
              <a:t>يطلب منك تقديم نتيجة الاختبار في شهادة ورقية لتلك الجهات.</a:t>
            </a:r>
          </a:p>
          <a:p>
            <a:r>
              <a:rPr lang="ar-SA" sz="2800" b="1" dirty="0"/>
              <a:t>- ستصلك رسالة جوال بالنتيجة على رقم الجوال الموجود في ملفك لدى قياس.</a:t>
            </a:r>
          </a:p>
          <a:p>
            <a:r>
              <a:rPr lang="ar-SA" sz="2800" b="1" dirty="0"/>
              <a:t>- يمكن الاستفسار عن النتيجة من خلال :</a:t>
            </a:r>
          </a:p>
          <a:p>
            <a:r>
              <a:rPr lang="ar-SA" sz="2800" b="1" dirty="0"/>
              <a:t>موقع المركز على الإنترنت</a:t>
            </a:r>
          </a:p>
          <a:p>
            <a:r>
              <a:rPr lang="pt-BR" sz="2800" b="1" dirty="0">
                <a:solidFill>
                  <a:srgbClr val="00B0F0"/>
                </a:solidFill>
              </a:rPr>
              <a:t>www. q i yas. s a</a:t>
            </a:r>
            <a:endParaRPr lang="ar-SA" sz="2800" b="1" dirty="0">
              <a:solidFill>
                <a:srgbClr val="00B0F0"/>
              </a:solidFill>
            </a:endParaRPr>
          </a:p>
        </p:txBody>
      </p:sp>
      <p:sp>
        <p:nvSpPr>
          <p:cNvPr id="4" name="تمرير أفقي 3"/>
          <p:cNvSpPr/>
          <p:nvPr/>
        </p:nvSpPr>
        <p:spPr bwMode="auto">
          <a:xfrm>
            <a:off x="179512" y="4651628"/>
            <a:ext cx="5514881" cy="2017732"/>
          </a:xfrm>
          <a:prstGeom prst="horizontalScrol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a:p>
            <a:pPr marL="0" marR="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يرجع الى</a:t>
            </a:r>
            <a:r>
              <a:rPr kumimoji="0" lang="ar-SA" sz="2400" b="1" i="0" u="none" strike="noStrike" cap="none" normalizeH="0" dirty="0" smtClean="0">
                <a:ln>
                  <a:noFill/>
                </a:ln>
                <a:solidFill>
                  <a:schemeClr val="tx1"/>
                </a:solidFill>
                <a:effectLst/>
                <a:latin typeface="Arial" pitchFamily="34" charset="0"/>
                <a:cs typeface="Arial" pitchFamily="34" charset="0"/>
              </a:rPr>
              <a:t> </a:t>
            </a:r>
          </a:p>
          <a:p>
            <a:pPr fontAlgn="base">
              <a:spcBef>
                <a:spcPct val="0"/>
              </a:spcBef>
              <a:spcAft>
                <a:spcPct val="0"/>
              </a:spcAft>
            </a:pPr>
            <a:r>
              <a:rPr lang="ar-SA" sz="2400" b="1" dirty="0" smtClean="0">
                <a:latin typeface="Arial" pitchFamily="34" charset="0"/>
                <a:cs typeface="Arial" pitchFamily="34" charset="0"/>
              </a:rPr>
              <a:t>ويمكن تحميلة من المركز الوطني للقياس</a:t>
            </a:r>
            <a:r>
              <a:rPr lang="ar-SA" sz="2400" b="1" dirty="0">
                <a:latin typeface="Arial" pitchFamily="34" charset="0"/>
                <a:cs typeface="Arial" pitchFamily="34" charset="0"/>
              </a:rPr>
              <a:t> موقع المركز على الانترنت</a:t>
            </a:r>
            <a:r>
              <a:rPr lang="en-US" sz="2400" dirty="0"/>
              <a:t> </a:t>
            </a:r>
            <a:r>
              <a:rPr lang="en-US" sz="2400" dirty="0">
                <a:hlinkClick r:id="rId2"/>
              </a:rPr>
              <a:t>www.qiyas.sa</a:t>
            </a:r>
            <a:r>
              <a:rPr lang="en-US" sz="2400" dirty="0"/>
              <a:t>  </a:t>
            </a:r>
            <a:r>
              <a:rPr lang="ar-SA" sz="2400" dirty="0"/>
              <a:t> </a:t>
            </a:r>
            <a:endParaRPr lang="ar-SA" sz="2400" b="1" dirty="0">
              <a:latin typeface="Arial" pitchFamily="34" charset="0"/>
              <a:cs typeface="Arial" pitchFamily="34" charset="0"/>
            </a:endParaRP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2570" y="4971237"/>
            <a:ext cx="2028763" cy="409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عنصر نائب للتذييل 4"/>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135718761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4"/>
                                        </p:tgtEl>
                                        <p:attrNameLst>
                                          <p:attrName>style.visibility</p:attrName>
                                        </p:attrNameLst>
                                      </p:cBhvr>
                                      <p:to>
                                        <p:strVal val="visible"/>
                                      </p:to>
                                    </p:set>
                                    <p:set>
                                      <p:cBhvr>
                                        <p:cTn id="16" dur="455" fill="hold">
                                          <p:stCondLst>
                                            <p:cond delay="0"/>
                                          </p:stCondLst>
                                        </p:cTn>
                                        <p:tgtEl>
                                          <p:spTgt spid="4"/>
                                        </p:tgtEl>
                                        <p:attrNameLst>
                                          <p:attrName>style.rotation</p:attrName>
                                        </p:attrNameLst>
                                      </p:cBhvr>
                                      <p:to>
                                        <p:strVal val="-45.0"/>
                                      </p:to>
                                    </p:set>
                                    <p:anim calcmode="lin" valueType="num">
                                      <p:cBhvr>
                                        <p:cTn id="17"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24</a:t>
            </a:fld>
            <a:endParaRPr lang="en-US">
              <a:solidFill>
                <a:srgbClr val="000000"/>
              </a:solidFill>
            </a:endParaRPr>
          </a:p>
        </p:txBody>
      </p:sp>
      <p:sp>
        <p:nvSpPr>
          <p:cNvPr id="5" name="انفجار 1 4"/>
          <p:cNvSpPr/>
          <p:nvPr/>
        </p:nvSpPr>
        <p:spPr bwMode="auto">
          <a:xfrm>
            <a:off x="2339752" y="980728"/>
            <a:ext cx="5040560" cy="460851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a:r>
              <a:rPr lang="ar-SA" sz="2800" b="1" dirty="0" smtClean="0"/>
              <a:t>الاختبار </a:t>
            </a:r>
          </a:p>
          <a:p>
            <a:pPr algn="ctr"/>
            <a:r>
              <a:rPr lang="ar-SA" sz="2800" b="1" dirty="0" smtClean="0"/>
              <a:t>التحصيلي للتخصصات العلمية </a:t>
            </a: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121984222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25</a:t>
            </a:fld>
            <a:endParaRPr lang="en-US">
              <a:solidFill>
                <a:srgbClr val="000000"/>
              </a:solidFill>
            </a:endParaRPr>
          </a:p>
        </p:txBody>
      </p:sp>
      <p:graphicFrame>
        <p:nvGraphicFramePr>
          <p:cNvPr id="4" name="رسم تخطيطي 3"/>
          <p:cNvGraphicFramePr/>
          <p:nvPr>
            <p:extLst>
              <p:ext uri="{D42A27DB-BD31-4B8C-83A1-F6EECF244321}">
                <p14:modId xmlns:p14="http://schemas.microsoft.com/office/powerpoint/2010/main" val="1348567110"/>
              </p:ext>
            </p:extLst>
          </p:nvPr>
        </p:nvGraphicFramePr>
        <p:xfrm>
          <a:off x="899592" y="188640"/>
          <a:ext cx="792088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41569038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26</a:t>
            </a:fld>
            <a:endParaRPr lang="en-US">
              <a:solidFill>
                <a:srgbClr val="000000"/>
              </a:solidFill>
            </a:endParaRPr>
          </a:p>
        </p:txBody>
      </p:sp>
      <p:sp>
        <p:nvSpPr>
          <p:cNvPr id="4" name="مستطيل مستدير الزوايا 3"/>
          <p:cNvSpPr/>
          <p:nvPr/>
        </p:nvSpPr>
        <p:spPr bwMode="auto">
          <a:xfrm>
            <a:off x="827584" y="0"/>
            <a:ext cx="8064896" cy="141277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r>
              <a:rPr lang="ar-SA" b="1" dirty="0" smtClean="0">
                <a:solidFill>
                  <a:srgbClr val="FF0000"/>
                </a:solidFill>
              </a:rPr>
              <a:t>كيف أستعد </a:t>
            </a:r>
            <a:r>
              <a:rPr lang="ar-SA" b="1" dirty="0" err="1" smtClean="0">
                <a:solidFill>
                  <a:srgbClr val="FF0000"/>
                </a:solidFill>
              </a:rPr>
              <a:t>للاختبار؟</a:t>
            </a:r>
            <a:r>
              <a:rPr lang="ar-SA" b="1" dirty="0" smtClean="0">
                <a:solidFill>
                  <a:srgbClr val="FF0000"/>
                </a:solidFill>
              </a:rPr>
              <a:t> </a:t>
            </a:r>
            <a:r>
              <a:rPr lang="ar-SA" sz="2000" b="1" dirty="0" smtClean="0"/>
              <a:t>لقد دلت التجارب على أن حسن الأداء في الاختبار يرتبط ارتباطاً وثيقاً بالمعرفة الدقيقة بطبيعة جوانب الاختبار؛ لهذا يجب عليك الحرص على التعرف على الاختبار من المصادر</a:t>
            </a:r>
          </a:p>
          <a:p>
            <a:r>
              <a:rPr lang="ar-SA" sz="2000" b="1" dirty="0" smtClean="0"/>
              <a:t>الصحيحة </a:t>
            </a:r>
            <a:r>
              <a:rPr lang="ar-SA" sz="2000" b="1" dirty="0" err="1" smtClean="0"/>
              <a:t>وهي:</a:t>
            </a:r>
            <a:endParaRPr lang="ar-SA" sz="2000" b="1" dirty="0" smtClean="0"/>
          </a:p>
          <a:p>
            <a:pPr marL="0" marR="0" indent="0" algn="r" defTabSz="914400" rtl="1" eaLnBrk="1" fontAlgn="base" latinLnBrk="0" hangingPunct="1">
              <a:lnSpc>
                <a:spcPct val="100000"/>
              </a:lnSpc>
              <a:spcBef>
                <a:spcPct val="0"/>
              </a:spcBef>
              <a:spcAft>
                <a:spcPct val="0"/>
              </a:spcAft>
              <a:buClrTx/>
              <a:buSzTx/>
              <a:buFontTx/>
              <a:buNone/>
              <a:tabLst/>
            </a:pPr>
            <a:endParaRPr kumimoji="0" lang="ar-SA" sz="20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رسم تخطيطي 4"/>
          <p:cNvGraphicFramePr/>
          <p:nvPr>
            <p:extLst>
              <p:ext uri="{D42A27DB-BD31-4B8C-83A1-F6EECF244321}">
                <p14:modId xmlns:p14="http://schemas.microsoft.com/office/powerpoint/2010/main" val="2502986094"/>
              </p:ext>
            </p:extLst>
          </p:nvPr>
        </p:nvGraphicFramePr>
        <p:xfrm>
          <a:off x="971600" y="1628800"/>
          <a:ext cx="7920880"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57051789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27</a:t>
            </a:fld>
            <a:endParaRPr lang="en-US">
              <a:solidFill>
                <a:srgbClr val="000000"/>
              </a:solidFill>
            </a:endParaRPr>
          </a:p>
        </p:txBody>
      </p:sp>
      <p:sp>
        <p:nvSpPr>
          <p:cNvPr id="5" name="تمرير أفقي 4"/>
          <p:cNvSpPr/>
          <p:nvPr/>
        </p:nvSpPr>
        <p:spPr bwMode="auto">
          <a:xfrm>
            <a:off x="1763688" y="3140968"/>
            <a:ext cx="6264696" cy="2448272"/>
          </a:xfrm>
          <a:prstGeom prst="horizontalScrol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a:p>
            <a:pPr marL="0" marR="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يرجع الى كتيب الاختبار التحصيلي</a:t>
            </a:r>
            <a:r>
              <a:rPr kumimoji="0" lang="ar-SA" sz="2400" b="1" i="0" u="none" strike="noStrike" cap="none" normalizeH="0" dirty="0" smtClean="0">
                <a:ln>
                  <a:noFill/>
                </a:ln>
                <a:solidFill>
                  <a:schemeClr val="tx1"/>
                </a:solidFill>
                <a:effectLst/>
                <a:latin typeface="Arial" pitchFamily="34" charset="0"/>
                <a:cs typeface="Arial" pitchFamily="34" charset="0"/>
              </a:rPr>
              <a:t> للتخصصات العلمية </a:t>
            </a:r>
          </a:p>
          <a:p>
            <a:pPr fontAlgn="base">
              <a:spcBef>
                <a:spcPct val="0"/>
              </a:spcBef>
              <a:spcAft>
                <a:spcPct val="0"/>
              </a:spcAft>
            </a:pPr>
            <a:r>
              <a:rPr lang="ar-SA" sz="2400" b="1" dirty="0" smtClean="0">
                <a:latin typeface="Arial" pitchFamily="34" charset="0"/>
                <a:cs typeface="Arial" pitchFamily="34" charset="0"/>
              </a:rPr>
              <a:t>ويمكن تحميلة من المركز الوطني للقياس</a:t>
            </a:r>
            <a:r>
              <a:rPr kumimoji="0" lang="ar-SA" sz="2400" b="1" i="0" u="none" strike="noStrike" cap="none" normalizeH="0" dirty="0" smtClean="0">
                <a:ln>
                  <a:noFill/>
                </a:ln>
                <a:solidFill>
                  <a:schemeClr val="tx1"/>
                </a:solidFill>
                <a:effectLst/>
                <a:latin typeface="Arial" pitchFamily="34" charset="0"/>
                <a:cs typeface="Arial" pitchFamily="34" charset="0"/>
              </a:rPr>
              <a:t>  موقع المركز على الانترنت</a:t>
            </a:r>
            <a:r>
              <a:rPr lang="en-US" sz="2400" dirty="0"/>
              <a:t> </a:t>
            </a:r>
            <a:r>
              <a:rPr lang="en-US" sz="2400" dirty="0" smtClean="0">
                <a:hlinkClick r:id="rId2"/>
              </a:rPr>
              <a:t>www.qiyas.sa</a:t>
            </a:r>
            <a:r>
              <a:rPr lang="en-US" sz="2400" dirty="0" smtClean="0"/>
              <a:t>  </a:t>
            </a:r>
            <a:r>
              <a:rPr lang="ar-SA" sz="2400" dirty="0" smtClean="0"/>
              <a:t> </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وسيلة شرح مع سهم إلى الأسفل 5"/>
          <p:cNvSpPr/>
          <p:nvPr/>
        </p:nvSpPr>
        <p:spPr bwMode="auto">
          <a:xfrm>
            <a:off x="1763688" y="764704"/>
            <a:ext cx="6120680" cy="2304256"/>
          </a:xfrm>
          <a:prstGeom prst="down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fontAlgn="base">
              <a:spcBef>
                <a:spcPct val="0"/>
              </a:spcBef>
              <a:spcAft>
                <a:spcPct val="0"/>
              </a:spcAft>
            </a:pPr>
            <a:r>
              <a:rPr lang="ar-SA" sz="2400" b="1" dirty="0" smtClean="0">
                <a:solidFill>
                  <a:srgbClr val="FF0000"/>
                </a:solidFill>
              </a:rPr>
              <a:t>ثانياً: كتيب الاختبار التحصيلي للتخصصات العلمية </a:t>
            </a:r>
            <a:r>
              <a:rPr lang="ar-SA" sz="2400" b="1" dirty="0" smtClean="0"/>
              <a:t>وهو هذا الكتيب حيث يقوم المركز بإرسال نسخ مجانية منه كل عام لجميع </a:t>
            </a:r>
            <a:r>
              <a:rPr lang="ar-SA" sz="2400" b="1" dirty="0" err="1" smtClean="0"/>
              <a:t>ثانويات</a:t>
            </a:r>
            <a:r>
              <a:rPr lang="ar-SA" sz="2400" b="1" dirty="0" smtClean="0"/>
              <a:t> البنين والبنات في المملكة.</a:t>
            </a: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2924282140"/>
      </p:ext>
    </p:extLst>
  </p:cSld>
  <p:clrMapOvr>
    <a:masterClrMapping/>
  </p:clrMapOvr>
  <p:transition advTm="3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28</a:t>
            </a:fld>
            <a:endParaRPr lang="en-US">
              <a:solidFill>
                <a:srgbClr val="000000"/>
              </a:solidFill>
            </a:endParaRPr>
          </a:p>
        </p:txBody>
      </p:sp>
      <p:sp>
        <p:nvSpPr>
          <p:cNvPr id="5" name="تمرير أفقي 4"/>
          <p:cNvSpPr/>
          <p:nvPr/>
        </p:nvSpPr>
        <p:spPr bwMode="auto">
          <a:xfrm>
            <a:off x="1259632" y="4481736"/>
            <a:ext cx="6984776" cy="2376264"/>
          </a:xfrm>
          <a:prstGeom prst="horizontalScrol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a:p>
            <a:pPr marL="0" marR="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يرجع الى كتيب الاختبار التحصيلي</a:t>
            </a:r>
            <a:r>
              <a:rPr kumimoji="0" lang="ar-SA" sz="2400" b="1" i="0" u="none" strike="noStrike" cap="none" normalizeH="0" dirty="0" smtClean="0">
                <a:ln>
                  <a:noFill/>
                </a:ln>
                <a:solidFill>
                  <a:schemeClr val="tx1"/>
                </a:solidFill>
                <a:effectLst/>
                <a:latin typeface="Arial" pitchFamily="34" charset="0"/>
                <a:cs typeface="Arial" pitchFamily="34" charset="0"/>
              </a:rPr>
              <a:t> للتخصصات النظرية </a:t>
            </a:r>
          </a:p>
          <a:p>
            <a:pPr fontAlgn="base">
              <a:spcBef>
                <a:spcPct val="0"/>
              </a:spcBef>
              <a:spcAft>
                <a:spcPct val="0"/>
              </a:spcAft>
            </a:pPr>
            <a:r>
              <a:rPr lang="ar-SA" sz="2400" b="1" dirty="0" smtClean="0">
                <a:latin typeface="Arial" pitchFamily="34" charset="0"/>
                <a:cs typeface="Arial" pitchFamily="34" charset="0"/>
              </a:rPr>
              <a:t>ويمكن تحميلة من المركز الوطني للقياس</a:t>
            </a:r>
            <a:r>
              <a:rPr lang="ar-SA" sz="2400" b="1" dirty="0">
                <a:latin typeface="Arial" pitchFamily="34" charset="0"/>
                <a:cs typeface="Arial" pitchFamily="34" charset="0"/>
              </a:rPr>
              <a:t> موقع المركز على الانترنت</a:t>
            </a:r>
            <a:r>
              <a:rPr lang="en-US" sz="2400" dirty="0"/>
              <a:t> </a:t>
            </a:r>
            <a:r>
              <a:rPr lang="en-US" sz="2400" dirty="0">
                <a:hlinkClick r:id="rId2"/>
              </a:rPr>
              <a:t>www.qiyas.sa</a:t>
            </a:r>
            <a:r>
              <a:rPr lang="en-US" sz="2400" dirty="0"/>
              <a:t>  </a:t>
            </a:r>
            <a:r>
              <a:rPr lang="ar-SA" sz="2400" dirty="0"/>
              <a:t> </a:t>
            </a:r>
            <a:endParaRPr lang="ar-SA" sz="2400" b="1" dirty="0">
              <a:latin typeface="Arial" pitchFamily="34" charset="0"/>
              <a:cs typeface="Arial" pitchFamily="34" charset="0"/>
            </a:endParaRP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رسم تخطيطي 5"/>
          <p:cNvGraphicFramePr/>
          <p:nvPr/>
        </p:nvGraphicFramePr>
        <p:xfrm>
          <a:off x="1572344" y="30110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28578809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5"/>
                                        </p:tgtEl>
                                        <p:attrNameLst>
                                          <p:attrName>ppt_y</p:attrName>
                                        </p:attrNameLst>
                                      </p:cBhvr>
                                      <p:tavLst>
                                        <p:tav tm="0">
                                          <p:val>
                                            <p:strVal val="#ppt_y"/>
                                          </p:val>
                                        </p:tav>
                                        <p:tav tm="100000">
                                          <p:val>
                                            <p:strVal val="#ppt_y"/>
                                          </p:val>
                                        </p:tav>
                                      </p:tavLst>
                                    </p:anim>
                                    <p:anim calcmode="lin" valueType="num">
                                      <p:cBhvr>
                                        <p:cTn id="1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عنصر نائب لرقم الشريحة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fld id="{0A84A341-A223-42AC-AD3A-EE42B0C45A0A}" type="slidenum">
              <a:rPr lang="ar-SA" sz="1400" b="0" smtClean="0"/>
              <a:pPr eaLnBrk="1" hangingPunct="1"/>
              <a:t>29</a:t>
            </a:fld>
            <a:endParaRPr lang="en-US" sz="1400" b="0" smtClean="0"/>
          </a:p>
        </p:txBody>
      </p:sp>
      <p:sp>
        <p:nvSpPr>
          <p:cNvPr id="6" name="مستطيل ذو زوايا قطرية مخدوشة 5"/>
          <p:cNvSpPr/>
          <p:nvPr/>
        </p:nvSpPr>
        <p:spPr bwMode="auto">
          <a:xfrm>
            <a:off x="5292080" y="116632"/>
            <a:ext cx="3744416" cy="792088"/>
          </a:xfrm>
          <a:prstGeom prst="snip2Diag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fontAlgn="base">
              <a:spcBef>
                <a:spcPct val="0"/>
              </a:spcBef>
              <a:spcAft>
                <a:spcPct val="0"/>
              </a:spcAft>
            </a:pPr>
            <a:r>
              <a:rPr lang="ar-SA" sz="4000" b="1" dirty="0" smtClean="0">
                <a:solidFill>
                  <a:srgbClr val="FF0000"/>
                </a:solidFill>
                <a:cs typeface="SKR HEAD1" pitchFamily="2" charset="-78"/>
              </a:rPr>
              <a:t>تابع فنيات </a:t>
            </a:r>
            <a:r>
              <a:rPr lang="ar-SA" sz="4000" b="1" dirty="0" err="1" smtClean="0">
                <a:solidFill>
                  <a:srgbClr val="FF0000"/>
                </a:solidFill>
                <a:cs typeface="SKR HEAD1" pitchFamily="2" charset="-78"/>
              </a:rPr>
              <a:t>الإجابة :</a:t>
            </a:r>
            <a:endParaRPr kumimoji="0" lang="ar-SA" sz="4000" b="1" i="0"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رسم تخطيطي 6"/>
          <p:cNvGraphicFramePr/>
          <p:nvPr>
            <p:extLst>
              <p:ext uri="{D42A27DB-BD31-4B8C-83A1-F6EECF244321}">
                <p14:modId xmlns:p14="http://schemas.microsoft.com/office/powerpoint/2010/main" val="3174750428"/>
              </p:ext>
            </p:extLst>
          </p:nvPr>
        </p:nvGraphicFramePr>
        <p:xfrm>
          <a:off x="683568" y="1052736"/>
          <a:ext cx="7776864"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4586402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strVal val="#ppt_w+.3"/>
                                          </p:val>
                                        </p:tav>
                                        <p:tav tm="100000">
                                          <p:val>
                                            <p:strVal val="#ppt_w"/>
                                          </p:val>
                                        </p:tav>
                                      </p:tavLst>
                                    </p:anim>
                                    <p:anim calcmode="lin" valueType="num">
                                      <p:cBhvr>
                                        <p:cTn id="17" dur="1000" fill="hold"/>
                                        <p:tgtEl>
                                          <p:spTgt spid="7"/>
                                        </p:tgtEl>
                                        <p:attrNameLst>
                                          <p:attrName>ppt_h</p:attrName>
                                        </p:attrNameLst>
                                      </p:cBhvr>
                                      <p:tavLst>
                                        <p:tav tm="0">
                                          <p:val>
                                            <p:strVal val="#ppt_h"/>
                                          </p:val>
                                        </p:tav>
                                        <p:tav tm="100000">
                                          <p:val>
                                            <p:strVal val="#ppt_h"/>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nvGraphicFramePr>
        <p:xfrm>
          <a:off x="1187624" y="1124744"/>
          <a:ext cx="6984776" cy="4856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
        <p:nvSpPr>
          <p:cNvPr id="3" name="عنصر نائب لرقم الشريحة 2"/>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58097855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30</a:t>
            </a:fld>
            <a:endParaRPr lang="en-US">
              <a:solidFill>
                <a:srgbClr val="000000"/>
              </a:solidFill>
            </a:endParaRPr>
          </a:p>
        </p:txBody>
      </p:sp>
      <p:sp>
        <p:nvSpPr>
          <p:cNvPr id="5" name="مستطيل ذو زوايا قطرية مخدوشة 4"/>
          <p:cNvSpPr/>
          <p:nvPr/>
        </p:nvSpPr>
        <p:spPr bwMode="auto">
          <a:xfrm>
            <a:off x="5292080" y="116632"/>
            <a:ext cx="3744416" cy="792088"/>
          </a:xfrm>
          <a:prstGeom prst="snip2Diag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fontAlgn="base">
              <a:spcBef>
                <a:spcPct val="0"/>
              </a:spcBef>
              <a:spcAft>
                <a:spcPct val="0"/>
              </a:spcAft>
            </a:pPr>
            <a:r>
              <a:rPr lang="ar-SA" sz="4000" b="1" dirty="0" smtClean="0">
                <a:solidFill>
                  <a:srgbClr val="FF0000"/>
                </a:solidFill>
                <a:cs typeface="SKR HEAD1" pitchFamily="2" charset="-78"/>
              </a:rPr>
              <a:t>تابع فنيات </a:t>
            </a:r>
            <a:r>
              <a:rPr lang="ar-SA" sz="4000" b="1" dirty="0" err="1" smtClean="0">
                <a:solidFill>
                  <a:srgbClr val="FF0000"/>
                </a:solidFill>
                <a:cs typeface="SKR HEAD1" pitchFamily="2" charset="-78"/>
              </a:rPr>
              <a:t>الإجابة :</a:t>
            </a:r>
            <a:endParaRPr kumimoji="0" lang="ar-SA" sz="4000" b="1" i="0"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رسم تخطيطي 5"/>
          <p:cNvGraphicFramePr/>
          <p:nvPr/>
        </p:nvGraphicFramePr>
        <p:xfrm>
          <a:off x="539552" y="1484784"/>
          <a:ext cx="8064896" cy="420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1836668152"/>
      </p:ext>
    </p:extLst>
  </p:cSld>
  <p:clrMapOvr>
    <a:masterClrMapping/>
  </p:clrMapOvr>
  <p:transition advTm="3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4)">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31</a:t>
            </a:fld>
            <a:endParaRPr lang="en-US">
              <a:solidFill>
                <a:srgbClr val="000000"/>
              </a:solidFill>
            </a:endParaRPr>
          </a:p>
        </p:txBody>
      </p:sp>
      <p:sp>
        <p:nvSpPr>
          <p:cNvPr id="3" name="شكل بيضاوي 2"/>
          <p:cNvSpPr/>
          <p:nvPr/>
        </p:nvSpPr>
        <p:spPr bwMode="auto">
          <a:xfrm>
            <a:off x="1475656" y="1772816"/>
            <a:ext cx="6120680" cy="18722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       اسال الله التوفيق للجميع </a:t>
            </a:r>
            <a:endParaRPr lang="ar-SA"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indent="0" algn="r" defTabSz="914400" rtl="1" eaLnBrk="1" fontAlgn="base" latinLnBrk="0" hangingPunct="1">
              <a:lnSpc>
                <a:spcPct val="100000"/>
              </a:lnSpc>
              <a:spcBef>
                <a:spcPct val="0"/>
              </a:spcBef>
              <a:spcAft>
                <a:spcPct val="0"/>
              </a:spcAft>
              <a:buClrTx/>
              <a:buSzTx/>
              <a:buFontTx/>
              <a:buNone/>
              <a:tabLst/>
            </a:pPr>
            <a:r>
              <a:rPr lang="ar-SA"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اشكركم لحسن الاستماع والمشاركة </a:t>
            </a:r>
            <a:endParaRPr kumimoji="0" lang="ar-SA" sz="2400" b="1" i="0" u="none" strike="noStrike" cap="none" normalizeH="0" baseline="0" dirty="0"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عنصر نائب للتذييل 3"/>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2674733155"/>
      </p:ext>
    </p:extLst>
  </p:cSld>
  <p:clrMapOvr>
    <a:masterClrMapping/>
  </p:clrMapOvr>
  <p:transition advTm="3000">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32</a:t>
            </a:fld>
            <a:endParaRPr lang="en-US">
              <a:solidFill>
                <a:srgbClr val="000000"/>
              </a:solidFill>
            </a:endParaRPr>
          </a:p>
        </p:txBody>
      </p:sp>
      <p:pic>
        <p:nvPicPr>
          <p:cNvPr id="2050" name="Picture 2" descr="C:\Users\NOUF\Pictures\صور صناعة النجاح\403417_497021070320376_114682221_n.jpg"/>
          <p:cNvPicPr>
            <a:picLocks noChangeAspect="1" noChangeArrowheads="1"/>
          </p:cNvPicPr>
          <p:nvPr/>
        </p:nvPicPr>
        <p:blipFill>
          <a:blip r:embed="rId2" cstate="print">
            <a:lum contrast="-4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12474158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4)">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D74587A4-E514-48DD-9A8F-4AC3E1EB7D14}" type="slidenum">
              <a:rPr lang="ar-SA" smtClean="0">
                <a:solidFill>
                  <a:srgbClr val="000000"/>
                </a:solidFill>
              </a:rPr>
              <a:pPr>
                <a:defRPr/>
              </a:pPr>
              <a:t>33</a:t>
            </a:fld>
            <a:endParaRPr lang="en-US">
              <a:solidFill>
                <a:srgbClr val="000000"/>
              </a:solidFill>
            </a:endParaRPr>
          </a:p>
        </p:txBody>
      </p:sp>
      <p:sp>
        <p:nvSpPr>
          <p:cNvPr id="5" name="مربع نص 4"/>
          <p:cNvSpPr txBox="1"/>
          <p:nvPr/>
        </p:nvSpPr>
        <p:spPr>
          <a:xfrm>
            <a:off x="683568" y="1340768"/>
            <a:ext cx="7992888" cy="4893647"/>
          </a:xfrm>
          <a:prstGeom prst="rect">
            <a:avLst/>
          </a:prstGeom>
          <a:solidFill>
            <a:schemeClr val="accent1">
              <a:alpha val="34000"/>
            </a:schemeClr>
          </a:solidFill>
        </p:spPr>
        <p:txBody>
          <a:bodyPr wrap="square" rtlCol="1">
            <a:spAutoFit/>
          </a:bodyPr>
          <a:lstStyle/>
          <a:p>
            <a:pPr algn="ctr"/>
            <a:r>
              <a:rPr lang="ar-SA" sz="3200" b="1" dirty="0" smtClean="0">
                <a:cs typeface="Akhbar MT" pitchFamily="2" charset="-78"/>
              </a:rPr>
              <a:t>التهيئة الإرشادية لتنمية مهارات الطالبات لاختباري القدرات والتحصيلي </a:t>
            </a:r>
          </a:p>
          <a:p>
            <a:pPr algn="ctr"/>
            <a:r>
              <a:rPr lang="ar-SA" sz="3200" b="1" dirty="0" smtClean="0">
                <a:cs typeface="Akhbar MT" pitchFamily="2" charset="-78"/>
              </a:rPr>
              <a:t>1437هـ</a:t>
            </a:r>
          </a:p>
          <a:p>
            <a:pPr algn="ctr"/>
            <a:endParaRPr lang="ar-SA" sz="4000" b="1" dirty="0"/>
          </a:p>
          <a:p>
            <a:r>
              <a:rPr lang="ar-SA" sz="2400" b="1" dirty="0" smtClean="0"/>
              <a:t>اعداد / المرشدة الطلابية                                       </a:t>
            </a:r>
            <a:r>
              <a:rPr lang="ar-SA" sz="2800" b="1" dirty="0" smtClean="0"/>
              <a:t>مديرة المدرسة </a:t>
            </a:r>
          </a:p>
          <a:p>
            <a:r>
              <a:rPr lang="ar-SA" sz="2400" b="1" dirty="0" smtClean="0"/>
              <a:t>  فاطمة عبد الله العثيمين                                    تركية النامي الشمري </a:t>
            </a:r>
          </a:p>
          <a:p>
            <a:endParaRPr lang="ar-SA" sz="2400" b="1" dirty="0"/>
          </a:p>
          <a:p>
            <a:endParaRPr lang="ar-SA" sz="2400" b="1" dirty="0" smtClean="0"/>
          </a:p>
          <a:p>
            <a:endParaRPr lang="ar-SA" sz="2400" b="1" dirty="0"/>
          </a:p>
          <a:p>
            <a:r>
              <a:rPr lang="ar-SA" sz="2400" b="1" dirty="0" smtClean="0"/>
              <a:t>                                 إشراف / المشرفة التربوية </a:t>
            </a:r>
          </a:p>
          <a:p>
            <a:r>
              <a:rPr lang="ar-SA" sz="2400" b="1" dirty="0"/>
              <a:t> </a:t>
            </a:r>
            <a:r>
              <a:rPr lang="ar-SA" sz="2400" b="1" dirty="0" smtClean="0"/>
              <a:t>                                     أ/ الجوهرة الموزان </a:t>
            </a:r>
            <a:endParaRPr lang="ar-SA" sz="2400" b="1" dirty="0"/>
          </a:p>
        </p:txBody>
      </p:sp>
      <p:sp>
        <p:nvSpPr>
          <p:cNvPr id="3" name="عنصر نائب للتذييل 2"/>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52050134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عنصر نائب لرقم الشريحة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fld id="{49361B73-9572-45CF-B08E-ADD94E6F2B5D}" type="slidenum">
              <a:rPr lang="ar-SA" sz="1400" b="0" smtClean="0"/>
              <a:pPr eaLnBrk="1" hangingPunct="1"/>
              <a:t>4</a:t>
            </a:fld>
            <a:endParaRPr lang="en-US" sz="1400" b="0" smtClean="0"/>
          </a:p>
        </p:txBody>
      </p:sp>
      <p:graphicFrame>
        <p:nvGraphicFramePr>
          <p:cNvPr id="5" name="رسم تخطيطي 4"/>
          <p:cNvGraphicFramePr/>
          <p:nvPr>
            <p:extLst>
              <p:ext uri="{D42A27DB-BD31-4B8C-83A1-F6EECF244321}">
                <p14:modId xmlns:p14="http://schemas.microsoft.com/office/powerpoint/2010/main" val="3250159180"/>
              </p:ext>
            </p:extLst>
          </p:nvPr>
        </p:nvGraphicFramePr>
        <p:xfrm>
          <a:off x="971600" y="1268760"/>
          <a:ext cx="722446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مستطيل مستدير الزوايا 8"/>
          <p:cNvSpPr/>
          <p:nvPr/>
        </p:nvSpPr>
        <p:spPr bwMode="auto">
          <a:xfrm>
            <a:off x="2123728" y="476672"/>
            <a:ext cx="5040560" cy="57606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fontAlgn="base">
              <a:spcBef>
                <a:spcPct val="0"/>
              </a:spcBef>
              <a:spcAft>
                <a:spcPct val="0"/>
              </a:spcAft>
            </a:pPr>
            <a:r>
              <a:rPr lang="ar-SA" sz="3600" u="sng" dirty="0" smtClean="0">
                <a:solidFill>
                  <a:schemeClr val="accent6"/>
                </a:solidFill>
                <a:cs typeface="SKR HEAD1" pitchFamily="2" charset="-78"/>
              </a:rPr>
              <a:t>أولاً : تعليمات وإرشادات قبل الاختبار</a:t>
            </a:r>
            <a:endParaRPr kumimoji="0" lang="ar-SA" sz="3600" b="1" i="0" u="none" strike="noStrike" cap="none" normalizeH="0" baseline="0" dirty="0" smtClean="0">
              <a:ln>
                <a:noFill/>
              </a:ln>
              <a:solidFill>
                <a:schemeClr val="accent6"/>
              </a:solidFill>
              <a:effectLst/>
              <a:latin typeface="Arial" pitchFamily="34" charset="0"/>
              <a:cs typeface="Arial" pitchFamily="34" charset="0"/>
            </a:endParaRPr>
          </a:p>
        </p:txBody>
      </p:sp>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47547879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set>
                                      <p:cBhvr>
                                        <p:cTn id="7" dur="455" fill="hold">
                                          <p:stCondLst>
                                            <p:cond delay="0"/>
                                          </p:stCondLst>
                                        </p:cTn>
                                        <p:tgtEl>
                                          <p:spTgt spid="9"/>
                                        </p:tgtEl>
                                        <p:attrNameLst>
                                          <p:attrName>style.rotation</p:attrName>
                                        </p:attrNameLst>
                                      </p:cBhvr>
                                      <p:to>
                                        <p:strVal val="-45.0"/>
                                      </p:to>
                                    </p:set>
                                    <p:anim calcmode="lin" valueType="num">
                                      <p:cBhvr>
                                        <p:cTn id="8"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80">
                                          <p:stCondLst>
                                            <p:cond delay="0"/>
                                          </p:stCondLst>
                                        </p:cTn>
                                        <p:tgtEl>
                                          <p:spTgt spid="5"/>
                                        </p:tgtEl>
                                      </p:cBhvr>
                                    </p:animEffect>
                                    <p:anim calcmode="lin" valueType="num">
                                      <p:cBhvr>
                                        <p:cTn id="1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2" dur="26">
                                          <p:stCondLst>
                                            <p:cond delay="650"/>
                                          </p:stCondLst>
                                        </p:cTn>
                                        <p:tgtEl>
                                          <p:spTgt spid="5"/>
                                        </p:tgtEl>
                                      </p:cBhvr>
                                      <p:to x="100000" y="60000"/>
                                    </p:animScale>
                                    <p:animScale>
                                      <p:cBhvr>
                                        <p:cTn id="23" dur="166" decel="50000">
                                          <p:stCondLst>
                                            <p:cond delay="676"/>
                                          </p:stCondLst>
                                        </p:cTn>
                                        <p:tgtEl>
                                          <p:spTgt spid="5"/>
                                        </p:tgtEl>
                                      </p:cBhvr>
                                      <p:to x="100000" y="100000"/>
                                    </p:animScale>
                                    <p:animScale>
                                      <p:cBhvr>
                                        <p:cTn id="24" dur="26">
                                          <p:stCondLst>
                                            <p:cond delay="1312"/>
                                          </p:stCondLst>
                                        </p:cTn>
                                        <p:tgtEl>
                                          <p:spTgt spid="5"/>
                                        </p:tgtEl>
                                      </p:cBhvr>
                                      <p:to x="100000" y="80000"/>
                                    </p:animScale>
                                    <p:animScale>
                                      <p:cBhvr>
                                        <p:cTn id="25" dur="166" decel="50000">
                                          <p:stCondLst>
                                            <p:cond delay="1338"/>
                                          </p:stCondLst>
                                        </p:cTn>
                                        <p:tgtEl>
                                          <p:spTgt spid="5"/>
                                        </p:tgtEl>
                                      </p:cBhvr>
                                      <p:to x="100000" y="100000"/>
                                    </p:animScale>
                                    <p:animScale>
                                      <p:cBhvr>
                                        <p:cTn id="26" dur="26">
                                          <p:stCondLst>
                                            <p:cond delay="1642"/>
                                          </p:stCondLst>
                                        </p:cTn>
                                        <p:tgtEl>
                                          <p:spTgt spid="5"/>
                                        </p:tgtEl>
                                      </p:cBhvr>
                                      <p:to x="100000" y="90000"/>
                                    </p:animScale>
                                    <p:animScale>
                                      <p:cBhvr>
                                        <p:cTn id="27" dur="166" decel="50000">
                                          <p:stCondLst>
                                            <p:cond delay="1668"/>
                                          </p:stCondLst>
                                        </p:cTn>
                                        <p:tgtEl>
                                          <p:spTgt spid="5"/>
                                        </p:tgtEl>
                                      </p:cBhvr>
                                      <p:to x="100000" y="100000"/>
                                    </p:animScale>
                                    <p:animScale>
                                      <p:cBhvr>
                                        <p:cTn id="28" dur="26">
                                          <p:stCondLst>
                                            <p:cond delay="1808"/>
                                          </p:stCondLst>
                                        </p:cTn>
                                        <p:tgtEl>
                                          <p:spTgt spid="5"/>
                                        </p:tgtEl>
                                      </p:cBhvr>
                                      <p:to x="100000" y="95000"/>
                                    </p:animScale>
                                    <p:animScale>
                                      <p:cBhvr>
                                        <p:cTn id="29"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عنصر نائب لرقم الشريحة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fld id="{D64133D5-6AE4-4F4A-A9A6-D02E1F492129}" type="slidenum">
              <a:rPr lang="ar-SA" sz="1400" b="0" smtClean="0"/>
              <a:pPr eaLnBrk="1" hangingPunct="1"/>
              <a:t>5</a:t>
            </a:fld>
            <a:endParaRPr lang="en-US" sz="1400" b="0" smtClean="0"/>
          </a:p>
        </p:txBody>
      </p:sp>
      <p:graphicFrame>
        <p:nvGraphicFramePr>
          <p:cNvPr id="5" name="رسم تخطيطي 4"/>
          <p:cNvGraphicFramePr/>
          <p:nvPr>
            <p:extLst>
              <p:ext uri="{D42A27DB-BD31-4B8C-83A1-F6EECF244321}">
                <p14:modId xmlns:p14="http://schemas.microsoft.com/office/powerpoint/2010/main" val="1936614815"/>
              </p:ext>
            </p:extLst>
          </p:nvPr>
        </p:nvGraphicFramePr>
        <p:xfrm>
          <a:off x="1390836" y="1196752"/>
          <a:ext cx="6288360"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مستطيل مستدير الزوايا 6"/>
          <p:cNvSpPr/>
          <p:nvPr/>
        </p:nvSpPr>
        <p:spPr bwMode="auto">
          <a:xfrm>
            <a:off x="2590800" y="260648"/>
            <a:ext cx="3888432" cy="57606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fontAlgn="base">
              <a:spcBef>
                <a:spcPct val="0"/>
              </a:spcBef>
              <a:spcAft>
                <a:spcPct val="0"/>
              </a:spcAft>
            </a:pPr>
            <a:r>
              <a:rPr lang="ar-SA" sz="2800" u="sng" dirty="0" smtClean="0">
                <a:solidFill>
                  <a:schemeClr val="accent6"/>
                </a:solidFill>
                <a:cs typeface="SKR HEAD1" pitchFamily="2" charset="-78"/>
              </a:rPr>
              <a:t>تابع تعليمات وإرشادات قبل الاختبار</a:t>
            </a:r>
            <a:endParaRPr kumimoji="0" lang="ar-SA" sz="2800" b="1" i="0" u="none" strike="noStrike" cap="none" normalizeH="0" baseline="0" dirty="0" smtClean="0">
              <a:ln>
                <a:noFill/>
              </a:ln>
              <a:solidFill>
                <a:schemeClr val="accent6"/>
              </a:solidFill>
              <a:effectLst/>
              <a:latin typeface="Arial" pitchFamily="34" charset="0"/>
              <a:cs typeface="Arial" pitchFamily="34" charset="0"/>
            </a:endParaRPr>
          </a:p>
        </p:txBody>
      </p:sp>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67345607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set>
                                      <p:cBhvr>
                                        <p:cTn id="7" dur="455" fill="hold">
                                          <p:stCondLst>
                                            <p:cond delay="0"/>
                                          </p:stCondLst>
                                        </p:cTn>
                                        <p:tgtEl>
                                          <p:spTgt spid="7"/>
                                        </p:tgtEl>
                                        <p:attrNameLst>
                                          <p:attrName>style.rotation</p:attrName>
                                        </p:attrNameLst>
                                      </p:cBhvr>
                                      <p:to>
                                        <p:strVal val="-45.0"/>
                                      </p:to>
                                    </p:set>
                                    <p:anim calcmode="lin" valueType="num">
                                      <p:cBhvr>
                                        <p:cTn id="8"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80">
                                          <p:stCondLst>
                                            <p:cond delay="0"/>
                                          </p:stCondLst>
                                        </p:cTn>
                                        <p:tgtEl>
                                          <p:spTgt spid="5"/>
                                        </p:tgtEl>
                                      </p:cBhvr>
                                    </p:animEffect>
                                    <p:anim calcmode="lin" valueType="num">
                                      <p:cBhvr>
                                        <p:cTn id="1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2" dur="26">
                                          <p:stCondLst>
                                            <p:cond delay="650"/>
                                          </p:stCondLst>
                                        </p:cTn>
                                        <p:tgtEl>
                                          <p:spTgt spid="5"/>
                                        </p:tgtEl>
                                      </p:cBhvr>
                                      <p:to x="100000" y="60000"/>
                                    </p:animScale>
                                    <p:animScale>
                                      <p:cBhvr>
                                        <p:cTn id="23" dur="166" decel="50000">
                                          <p:stCondLst>
                                            <p:cond delay="676"/>
                                          </p:stCondLst>
                                        </p:cTn>
                                        <p:tgtEl>
                                          <p:spTgt spid="5"/>
                                        </p:tgtEl>
                                      </p:cBhvr>
                                      <p:to x="100000" y="100000"/>
                                    </p:animScale>
                                    <p:animScale>
                                      <p:cBhvr>
                                        <p:cTn id="24" dur="26">
                                          <p:stCondLst>
                                            <p:cond delay="1312"/>
                                          </p:stCondLst>
                                        </p:cTn>
                                        <p:tgtEl>
                                          <p:spTgt spid="5"/>
                                        </p:tgtEl>
                                      </p:cBhvr>
                                      <p:to x="100000" y="80000"/>
                                    </p:animScale>
                                    <p:animScale>
                                      <p:cBhvr>
                                        <p:cTn id="25" dur="166" decel="50000">
                                          <p:stCondLst>
                                            <p:cond delay="1338"/>
                                          </p:stCondLst>
                                        </p:cTn>
                                        <p:tgtEl>
                                          <p:spTgt spid="5"/>
                                        </p:tgtEl>
                                      </p:cBhvr>
                                      <p:to x="100000" y="100000"/>
                                    </p:animScale>
                                    <p:animScale>
                                      <p:cBhvr>
                                        <p:cTn id="26" dur="26">
                                          <p:stCondLst>
                                            <p:cond delay="1642"/>
                                          </p:stCondLst>
                                        </p:cTn>
                                        <p:tgtEl>
                                          <p:spTgt spid="5"/>
                                        </p:tgtEl>
                                      </p:cBhvr>
                                      <p:to x="100000" y="90000"/>
                                    </p:animScale>
                                    <p:animScale>
                                      <p:cBhvr>
                                        <p:cTn id="27" dur="166" decel="50000">
                                          <p:stCondLst>
                                            <p:cond delay="1668"/>
                                          </p:stCondLst>
                                        </p:cTn>
                                        <p:tgtEl>
                                          <p:spTgt spid="5"/>
                                        </p:tgtEl>
                                      </p:cBhvr>
                                      <p:to x="100000" y="100000"/>
                                    </p:animScale>
                                    <p:animScale>
                                      <p:cBhvr>
                                        <p:cTn id="28" dur="26">
                                          <p:stCondLst>
                                            <p:cond delay="1808"/>
                                          </p:stCondLst>
                                        </p:cTn>
                                        <p:tgtEl>
                                          <p:spTgt spid="5"/>
                                        </p:tgtEl>
                                      </p:cBhvr>
                                      <p:to x="100000" y="95000"/>
                                    </p:animScale>
                                    <p:animScale>
                                      <p:cBhvr>
                                        <p:cTn id="29"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6</a:t>
            </a:fld>
            <a:endParaRPr lang="en-US">
              <a:solidFill>
                <a:srgbClr val="000000"/>
              </a:solidFill>
            </a:endParaRPr>
          </a:p>
        </p:txBody>
      </p:sp>
      <p:sp>
        <p:nvSpPr>
          <p:cNvPr id="5" name="مستطيل مستدير الزوايا 4"/>
          <p:cNvSpPr/>
          <p:nvPr/>
        </p:nvSpPr>
        <p:spPr bwMode="auto">
          <a:xfrm>
            <a:off x="2051720" y="332656"/>
            <a:ext cx="5400600" cy="86409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fontAlgn="base">
              <a:spcBef>
                <a:spcPct val="0"/>
              </a:spcBef>
              <a:spcAft>
                <a:spcPct val="0"/>
              </a:spcAft>
            </a:pPr>
            <a:r>
              <a:rPr lang="ar-SA" sz="3200" b="1" dirty="0" smtClean="0">
                <a:solidFill>
                  <a:schemeClr val="accent6">
                    <a:lumMod val="60000"/>
                    <a:lumOff val="40000"/>
                  </a:schemeClr>
                </a:solidFill>
              </a:rPr>
              <a:t>المفهوم العام من البرنامج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انفجار 2 5"/>
          <p:cNvSpPr/>
          <p:nvPr/>
        </p:nvSpPr>
        <p:spPr bwMode="auto">
          <a:xfrm>
            <a:off x="107504" y="771900"/>
            <a:ext cx="8568952" cy="6473524"/>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a:r>
              <a:rPr lang="ar-SA" sz="2400" b="1" dirty="0" smtClean="0"/>
              <a:t>هو برنامج ارشادي يهدف الى مساعدة الطالبات على كيفية    التعامل مع اختبارات القدرات العامة بكل يسر </a:t>
            </a:r>
            <a:r>
              <a:rPr lang="ar-SA" sz="2400" b="1" dirty="0" err="1" smtClean="0"/>
              <a:t>وسهولة .</a:t>
            </a:r>
            <a:endParaRPr lang="ar-SA" sz="2400" b="1" dirty="0" smtClean="0"/>
          </a:p>
          <a:p>
            <a:pPr algn="ctr"/>
            <a:r>
              <a:rPr lang="ar-SA" sz="2400" b="1" dirty="0" err="1" smtClean="0">
                <a:solidFill>
                  <a:srgbClr val="C00000"/>
                </a:solidFill>
              </a:rPr>
              <a:t>اهميته :</a:t>
            </a:r>
            <a:endParaRPr lang="ar-SA" sz="2400" b="1" dirty="0" smtClean="0">
              <a:solidFill>
                <a:srgbClr val="C00000"/>
              </a:solidFill>
            </a:endParaRPr>
          </a:p>
          <a:p>
            <a:pPr algn="ctr"/>
            <a:r>
              <a:rPr lang="ar-SA" sz="2400" b="1" dirty="0" smtClean="0"/>
              <a:t>تهيئة وتنمية وتدريب الطالبات على فنيات ومهارات التعامل  مع اختبارات القدرات العامة والاختبار التحصيلي للتخصصات النظرية </a:t>
            </a:r>
            <a:r>
              <a:rPr lang="ar-SA" sz="2400" b="1" dirty="0" err="1" smtClean="0"/>
              <a:t>والعلمية ..</a:t>
            </a:r>
            <a:endParaRPr lang="ar-SA" sz="2400" b="1" dirty="0" smtClean="0"/>
          </a:p>
          <a:p>
            <a:pPr marL="0" marR="0" indent="0" algn="ct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416465143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6"/>
                                        </p:tgtEl>
                                        <p:attrNameLst>
                                          <p:attrName>ppt_y</p:attrName>
                                        </p:attrNameLst>
                                      </p:cBhvr>
                                      <p:tavLst>
                                        <p:tav tm="0">
                                          <p:val>
                                            <p:strVal val="#ppt_y"/>
                                          </p:val>
                                        </p:tav>
                                        <p:tav tm="100000">
                                          <p:val>
                                            <p:strVal val="#ppt_y"/>
                                          </p:val>
                                        </p:tav>
                                      </p:tavLst>
                                    </p:anim>
                                    <p:anim calcmode="lin" valueType="num">
                                      <p:cBhvr>
                                        <p:cTn id="18"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7</a:t>
            </a:fld>
            <a:endParaRPr lang="en-US">
              <a:solidFill>
                <a:srgbClr val="000000"/>
              </a:solidFill>
            </a:endParaRPr>
          </a:p>
        </p:txBody>
      </p:sp>
      <p:sp>
        <p:nvSpPr>
          <p:cNvPr id="5" name="وسيلة شرح مع سهم إلى الأعلى 4"/>
          <p:cNvSpPr/>
          <p:nvPr/>
        </p:nvSpPr>
        <p:spPr bwMode="auto">
          <a:xfrm>
            <a:off x="1943708" y="1988840"/>
            <a:ext cx="5328592" cy="3672408"/>
          </a:xfrm>
          <a:prstGeom prst="upArrowCallout">
            <a:avLst>
              <a:gd name="adj1" fmla="val 43971"/>
              <a:gd name="adj2" fmla="val 36066"/>
              <a:gd name="adj3" fmla="val 25000"/>
              <a:gd name="adj4" fmla="val 6497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endParaRPr lang="ar-SA" sz="2800" b="1" dirty="0" smtClean="0"/>
          </a:p>
          <a:p>
            <a:r>
              <a:rPr lang="ar-SA" sz="2800" b="1" dirty="0" smtClean="0"/>
              <a:t> تبصير الطالبات باختبارات القدرات العامة </a:t>
            </a:r>
          </a:p>
          <a:p>
            <a:r>
              <a:rPr lang="ar-SA" sz="2800" b="1" dirty="0" smtClean="0"/>
              <a:t>تبصير الطالبات بالاختبار التحصيلي للتخصصات النظرية  والعلمية .</a:t>
            </a:r>
          </a:p>
          <a:p>
            <a:pPr marL="0" marR="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مستدير الزوايا 5"/>
          <p:cNvSpPr/>
          <p:nvPr/>
        </p:nvSpPr>
        <p:spPr bwMode="auto">
          <a:xfrm>
            <a:off x="2627784" y="836712"/>
            <a:ext cx="3960440" cy="86409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fontAlgn="base">
              <a:spcBef>
                <a:spcPct val="0"/>
              </a:spcBef>
              <a:spcAft>
                <a:spcPct val="0"/>
              </a:spcAft>
            </a:pPr>
            <a:r>
              <a:rPr lang="ar-SA" sz="3200" dirty="0" smtClean="0"/>
              <a:t>الهدف العام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2" name="عنصر نائب للتذييل 1"/>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2816241946"/>
      </p:ext>
    </p:extLst>
  </p:cSld>
  <p:clrMapOvr>
    <a:masterClrMapping/>
  </p:clrMapOvr>
  <p:transition advTm="3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792088"/>
          </a:xfrm>
        </p:spPr>
        <p:txBody>
          <a:bodyPr/>
          <a:lstStyle/>
          <a:p>
            <a:r>
              <a:rPr lang="ar-SA" sz="3600" b="1" dirty="0" smtClean="0">
                <a:solidFill>
                  <a:srgbClr val="FF0000"/>
                </a:solidFill>
              </a:rPr>
              <a:t>الأهداف التفصيلية </a:t>
            </a:r>
            <a:endParaRPr lang="ar-SA" sz="3600" b="1" dirty="0">
              <a:solidFill>
                <a:srgbClr val="FF0000"/>
              </a:solidFill>
            </a:endParaRPr>
          </a:p>
        </p:txBody>
      </p:sp>
      <p:sp>
        <p:nvSpPr>
          <p:cNvPr id="3" name="عنصر نائب للمحتوى 2"/>
          <p:cNvSpPr>
            <a:spLocks noGrp="1"/>
          </p:cNvSpPr>
          <p:nvPr>
            <p:ph idx="1"/>
          </p:nvPr>
        </p:nvSpPr>
        <p:spPr>
          <a:xfrm>
            <a:off x="1115616" y="1052736"/>
            <a:ext cx="7416824" cy="3816424"/>
          </a:xfrm>
        </p:spPr>
        <p:txBody>
          <a:bodyPr/>
          <a:lstStyle/>
          <a:p>
            <a:r>
              <a:rPr lang="ar-SA" sz="3000" b="1" dirty="0" smtClean="0"/>
              <a:t>تهيئة الطالبات لاختبارات القدرات العامة والاختبار التحصيلي للتخصصات العلمية والنظرية .</a:t>
            </a:r>
          </a:p>
          <a:p>
            <a:r>
              <a:rPr lang="ar-SA" sz="3000" b="1" dirty="0" smtClean="0"/>
              <a:t>تدريب الطالبات على المهارات الاساسية لاختبار القدرات العامة </a:t>
            </a:r>
            <a:r>
              <a:rPr lang="ar-SA" sz="3000" b="1" dirty="0"/>
              <a:t>والاختبار التحصيلي للتخصصات العلمية والنظرية .</a:t>
            </a:r>
            <a:endParaRPr lang="ar-SA" sz="3000" b="1" dirty="0" smtClean="0"/>
          </a:p>
          <a:p>
            <a:r>
              <a:rPr lang="ar-SA" sz="3000" b="1" dirty="0" smtClean="0"/>
              <a:t>ايجاد مرجعية علمية </a:t>
            </a:r>
            <a:r>
              <a:rPr lang="ar-SA" sz="3000" b="1" dirty="0" err="1" smtClean="0"/>
              <a:t>إثرائية</a:t>
            </a:r>
            <a:r>
              <a:rPr lang="ar-SA" sz="3000" b="1" dirty="0" smtClean="0"/>
              <a:t> للطالبات عن اختبار القدرات </a:t>
            </a:r>
            <a:r>
              <a:rPr lang="ar-SA" sz="3000" b="1" dirty="0"/>
              <a:t>العامة والاختبار التحصيلي للتخصصات العلمية والنظرية .</a:t>
            </a:r>
            <a:endParaRPr lang="ar-SA" sz="3000" b="1" dirty="0" smtClean="0"/>
          </a:p>
          <a:p>
            <a:r>
              <a:rPr lang="ar-SA" sz="3000" b="1" dirty="0" smtClean="0"/>
              <a:t>تذليل الصعوبات والعوائق التي تواجه الطالبات في اختبار </a:t>
            </a:r>
            <a:r>
              <a:rPr lang="ar-SA" sz="3000" b="1" dirty="0" err="1" smtClean="0"/>
              <a:t>القدرات .</a:t>
            </a:r>
            <a:endParaRPr lang="ar-SA" sz="3000" b="1" dirty="0" smtClean="0"/>
          </a:p>
        </p:txBody>
      </p:sp>
      <p:sp>
        <p:nvSpPr>
          <p:cNvPr id="4" name="عنصر نائب لرقم الشريحة 3"/>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8</a:t>
            </a:fld>
            <a:endParaRPr lang="en-US">
              <a:solidFill>
                <a:srgbClr val="000000"/>
              </a:solidFill>
            </a:endParaRPr>
          </a:p>
        </p:txBody>
      </p:sp>
      <p:sp>
        <p:nvSpPr>
          <p:cNvPr id="5" name="عنصر نائب للتذييل 4"/>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943887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solidFill>
                  <a:srgbClr val="FF0000"/>
                </a:solidFill>
              </a:rPr>
              <a:t>تابع </a:t>
            </a:r>
            <a:r>
              <a:rPr lang="ar-SA" dirty="0" smtClean="0">
                <a:solidFill>
                  <a:srgbClr val="FF0000"/>
                </a:solidFill>
              </a:rPr>
              <a:t>/ الاهداف التفصيلية </a:t>
            </a:r>
            <a:endParaRPr lang="ar-SA" dirty="0">
              <a:solidFill>
                <a:srgbClr val="FF0000"/>
              </a:solidFill>
            </a:endParaRPr>
          </a:p>
        </p:txBody>
      </p:sp>
      <p:sp>
        <p:nvSpPr>
          <p:cNvPr id="3" name="عنصر نائب للمحتوى 2"/>
          <p:cNvSpPr>
            <a:spLocks noGrp="1"/>
          </p:cNvSpPr>
          <p:nvPr>
            <p:ph idx="1"/>
          </p:nvPr>
        </p:nvSpPr>
        <p:spPr>
          <a:xfrm>
            <a:off x="1475656" y="1639341"/>
            <a:ext cx="6779096" cy="4525963"/>
          </a:xfrm>
        </p:spPr>
        <p:txBody>
          <a:bodyPr/>
          <a:lstStyle/>
          <a:p>
            <a:r>
              <a:rPr lang="ar-SA" b="1" dirty="0"/>
              <a:t>توحيد الجهود بين الإدارات التعليمية في التعامل مع اختبار القدرات </a:t>
            </a:r>
          </a:p>
          <a:p>
            <a:r>
              <a:rPr lang="ar-SA" b="1" dirty="0"/>
              <a:t>رفع مستوى الاداء لدى الطالبات .</a:t>
            </a:r>
          </a:p>
          <a:p>
            <a:r>
              <a:rPr lang="ar-SA" b="1" dirty="0"/>
              <a:t>تدريب الطالبات على الاختبار التحصيلي للتخصصات العلمية.</a:t>
            </a:r>
          </a:p>
          <a:p>
            <a:r>
              <a:rPr lang="ar-SA" b="1" dirty="0"/>
              <a:t>تدريب الطالبات على الاختبار التحصيلي للتخصصات النظرية </a:t>
            </a:r>
          </a:p>
        </p:txBody>
      </p:sp>
      <p:sp>
        <p:nvSpPr>
          <p:cNvPr id="4" name="عنصر نائب لرقم الشريحة 3"/>
          <p:cNvSpPr>
            <a:spLocks noGrp="1"/>
          </p:cNvSpPr>
          <p:nvPr>
            <p:ph type="sldNum" sz="quarter" idx="12"/>
          </p:nvPr>
        </p:nvSpPr>
        <p:spPr/>
        <p:txBody>
          <a:bodyPr/>
          <a:lstStyle/>
          <a:p>
            <a:pPr>
              <a:defRPr/>
            </a:pPr>
            <a:fld id="{49F433EB-8256-4B21-A2BC-016E5EBF4D2B}" type="slidenum">
              <a:rPr lang="ar-SA" smtClean="0">
                <a:solidFill>
                  <a:srgbClr val="000000"/>
                </a:solidFill>
              </a:rPr>
              <a:pPr>
                <a:defRPr/>
              </a:pPr>
              <a:t>9</a:t>
            </a:fld>
            <a:endParaRPr lang="en-US">
              <a:solidFill>
                <a:srgbClr val="000000"/>
              </a:solidFill>
            </a:endParaRPr>
          </a:p>
        </p:txBody>
      </p:sp>
      <p:sp>
        <p:nvSpPr>
          <p:cNvPr id="5" name="عنصر نائب للتذييل 4"/>
          <p:cNvSpPr>
            <a:spLocks noGrp="1"/>
          </p:cNvSpPr>
          <p:nvPr>
            <p:ph type="ftr" sz="quarter" idx="11"/>
          </p:nvPr>
        </p:nvSpPr>
        <p:spPr/>
        <p:txBody>
          <a:bodyPr/>
          <a:lstStyle/>
          <a:p>
            <a:pPr>
              <a:defRPr/>
            </a:pPr>
            <a:r>
              <a:rPr lang="ar-SA" smtClean="0">
                <a:solidFill>
                  <a:srgbClr val="000000"/>
                </a:solidFill>
              </a:rPr>
              <a:t>اعداد / فاطمة عبد الله العثيمين   1437هـ </a:t>
            </a:r>
            <a:endParaRPr lang="en-US">
              <a:solidFill>
                <a:srgbClr val="000000"/>
              </a:solidFill>
            </a:endParaRPr>
          </a:p>
        </p:txBody>
      </p:sp>
    </p:spTree>
    <p:extLst>
      <p:ext uri="{BB962C8B-B14F-4D97-AF65-F5344CB8AC3E}">
        <p14:creationId xmlns:p14="http://schemas.microsoft.com/office/powerpoint/2010/main" val="3474026556"/>
      </p:ext>
    </p:extLst>
  </p:cSld>
  <p:clrMapOvr>
    <a:masterClrMapping/>
  </p:clrMapOvr>
  <p:transition advTm="3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2334</Words>
  <Application>Microsoft Office PowerPoint</Application>
  <PresentationFormat>عرض على الشاشة (3:4)‏</PresentationFormat>
  <Paragraphs>256</Paragraphs>
  <Slides>33</Slides>
  <Notes>2</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33</vt:i4>
      </vt:variant>
    </vt:vector>
  </HeadingPairs>
  <TitlesOfParts>
    <vt:vector size="42" baseType="lpstr">
      <vt:lpstr>Arial Unicode MS</vt:lpstr>
      <vt:lpstr>Akhbar MT</vt:lpstr>
      <vt:lpstr>Arial</vt:lpstr>
      <vt:lpstr>Calibri</vt:lpstr>
      <vt:lpstr>DecoType Naskh</vt:lpstr>
      <vt:lpstr>Segoe UI Semibold</vt:lpstr>
      <vt:lpstr>SKR HEAD1</vt:lpstr>
      <vt:lpstr>Wingdings</vt:lpstr>
      <vt:lpstr>تصميم افتراضي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الأهداف التفصيلية </vt:lpstr>
      <vt:lpstr>تابع / الاهداف التفصيلية </vt:lpstr>
      <vt:lpstr>عرض تقديمي في PowerPoint</vt:lpstr>
      <vt:lpstr>عرض تقديمي في PowerPoint</vt:lpstr>
      <vt:lpstr>عرض تقديمي في PowerPoint</vt:lpstr>
      <vt:lpstr>عرض تقديمي في PowerPoint</vt:lpstr>
      <vt:lpstr>عرض تقديمي في PowerPoint</vt:lpstr>
      <vt:lpstr>ما التقسيمات الفرعية للاختبار؟ الاختبار مكون من جزأين: جزء لفظي وجزء كمي.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wafo</dc:creator>
  <cp:lastModifiedBy>user</cp:lastModifiedBy>
  <cp:revision>9</cp:revision>
  <dcterms:modified xsi:type="dcterms:W3CDTF">2015-11-24T11:32:53Z</dcterms:modified>
</cp:coreProperties>
</file>