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76" r:id="rId2"/>
    <p:sldId id="277" r:id="rId3"/>
    <p:sldId id="268" r:id="rId4"/>
    <p:sldId id="256" r:id="rId5"/>
    <p:sldId id="267" r:id="rId6"/>
    <p:sldId id="259" r:id="rId7"/>
    <p:sldId id="273" r:id="rId8"/>
    <p:sldId id="258" r:id="rId9"/>
    <p:sldId id="269" r:id="rId10"/>
    <p:sldId id="262" r:id="rId11"/>
    <p:sldId id="263" r:id="rId12"/>
    <p:sldId id="265" r:id="rId13"/>
    <p:sldId id="257" r:id="rId14"/>
    <p:sldId id="260" r:id="rId15"/>
    <p:sldId id="264" r:id="rId16"/>
    <p:sldId id="271" r:id="rId17"/>
    <p:sldId id="272" r:id="rId18"/>
    <p:sldId id="261" r:id="rId19"/>
    <p:sldId id="266" r:id="rId20"/>
    <p:sldId id="274" r:id="rId21"/>
    <p:sldId id="270" r:id="rId22"/>
    <p:sldId id="27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A76D94-52BC-40D0-9E99-9975CB82CECE}" type="datetimeFigureOut">
              <a:rPr lang="ar-SA" smtClean="0"/>
              <a:t>10/02/39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6450E-EB51-4D2A-9C58-383E0DB5E48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.wikipedia.org/wiki/%D9%85%D8%AD%D8%B1%D9%83_%D8%A8%D8%AE%D8%A7%D8%B1%D9%8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إن الله على كل شي قدي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مستطيل 2"/>
          <p:cNvSpPr>
            <a:spLocks noChangeArrowheads="1"/>
          </p:cNvSpPr>
          <p:nvPr/>
        </p:nvSpPr>
        <p:spPr bwMode="auto">
          <a:xfrm>
            <a:off x="3131840" y="2636912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القدرة</a:t>
            </a:r>
            <a:endParaRPr lang="ar-SA" altLang="ar-SA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مستطيل 3"/>
          <p:cNvSpPr>
            <a:spLocks noChangeArrowheads="1"/>
          </p:cNvSpPr>
          <p:nvPr/>
        </p:nvSpPr>
        <p:spPr bwMode="auto">
          <a:xfrm>
            <a:off x="762000" y="914400"/>
            <a:ext cx="805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600" b="1" dirty="0" smtClean="0"/>
              <a:t> </a:t>
            </a:r>
            <a:endParaRPr lang="ar-SA" sz="3600" b="1" dirty="0"/>
          </a:p>
          <a:p>
            <a:pPr>
              <a:defRPr/>
            </a:pPr>
            <a:r>
              <a:rPr lang="ar-SA" sz="3600" b="1" i="1" dirty="0"/>
              <a:t>    </a:t>
            </a:r>
            <a:r>
              <a:rPr lang="ar-SA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من أكون ؟؟</a:t>
            </a:r>
            <a:endParaRPr lang="en-US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ar-SA" sz="3600" dirty="0" smtClean="0"/>
              <a:t>الشغل </a:t>
            </a:r>
            <a:r>
              <a:rPr lang="ar-SA" sz="3600" dirty="0"/>
              <a:t>المبذول مقسومًا على الزمن اللازم لإنجاز الشغل</a:t>
            </a:r>
          </a:p>
        </p:txBody>
      </p:sp>
      <p:pic>
        <p:nvPicPr>
          <p:cNvPr id="6" name="صورة 5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4" y="8979"/>
            <a:ext cx="1224136" cy="1887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0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25978" y="116632"/>
            <a:ext cx="6407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 خلال التعريف...</a:t>
            </a:r>
          </a:p>
          <a:p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إستنتجي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قانون </a:t>
            </a:r>
            <a:r>
              <a:rPr lang="ar-S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القدره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؟؟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92080" y="1844824"/>
            <a:ext cx="248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 /  t</a:t>
            </a:r>
            <a:endParaRPr lang="ar-SA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ستطيل 2"/>
          <p:cNvSpPr>
            <a:spLocks noChangeArrowheads="1"/>
          </p:cNvSpPr>
          <p:nvPr/>
        </p:nvSpPr>
        <p:spPr bwMode="auto">
          <a:xfrm>
            <a:off x="4968914" y="1706324"/>
            <a:ext cx="6463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ar-SA" altLang="ar-SA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68406" y="2491155"/>
            <a:ext cx="55226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بالتعاون مع مجموعتك:</a:t>
            </a:r>
          </a:p>
          <a:p>
            <a:pPr algn="ctr"/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ماهي وحدة </a:t>
            </a:r>
            <a:r>
              <a:rPr lang="ar-SA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القدره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؟</a:t>
            </a:r>
            <a:endParaRPr lang="ar-SA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5" descr="نتيجة بحث الصور عن فيسات متحركة للبوربوينت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96752"/>
            <a:ext cx="2520280" cy="17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3246966" y="3814594"/>
            <a:ext cx="23952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66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J  /  s</a:t>
            </a:r>
            <a:endParaRPr lang="ar-SA" sz="6600" i="1" cap="none" spc="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2968406" y="3580151"/>
            <a:ext cx="2952328" cy="1584176"/>
          </a:xfrm>
          <a:prstGeom prst="leftArrow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bliqueTopLef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تعدد المستندات 9"/>
          <p:cNvSpPr/>
          <p:nvPr/>
        </p:nvSpPr>
        <p:spPr>
          <a:xfrm>
            <a:off x="533624" y="3814594"/>
            <a:ext cx="2160240" cy="1106254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/>
              <a:t>w</a:t>
            </a:r>
            <a:endParaRPr lang="ar-SA" sz="5400" dirty="0"/>
          </a:p>
        </p:txBody>
      </p:sp>
      <p:sp>
        <p:nvSpPr>
          <p:cNvPr id="2" name="مستطيل 1"/>
          <p:cNvSpPr/>
          <p:nvPr/>
        </p:nvSpPr>
        <p:spPr>
          <a:xfrm>
            <a:off x="1492242" y="4972259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إستراتيجية</a:t>
            </a:r>
            <a:r>
              <a:rPr lang="ar-SA" sz="40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من أنا ؟؟</a:t>
            </a:r>
          </a:p>
          <a:p>
            <a:pPr algn="ctr"/>
            <a:r>
              <a:rPr lang="ar-SA" sz="40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إنتقال</a:t>
            </a:r>
            <a:r>
              <a:rPr lang="ar-SA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طاقة مقدارها </a:t>
            </a: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1J</a:t>
            </a:r>
          </a:p>
          <a:p>
            <a:pPr algn="ctr"/>
            <a:r>
              <a:rPr lang="ar-SA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خلال فترة زمنيه مقدارها </a:t>
            </a:r>
            <a:r>
              <a:rPr lang="en-US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……1s</a:t>
            </a:r>
            <a:endParaRPr lang="ar-SA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48322" y="5819328"/>
            <a:ext cx="179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الواط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6431317" y="1706324"/>
            <a:ext cx="560107" cy="7848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1212188" y="3979823"/>
            <a:ext cx="560107" cy="7848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77942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 animBg="1"/>
      <p:bldP spid="2" grpId="0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صورة معبرة عن الموضوع جيمس وا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http://upload.wikimedia.org/wikipedia/commons/thumb/8/8a/Triple_expansion_engine_animation.gif/250px-Triple_expansion_engin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مستطيل 5"/>
          <p:cNvSpPr>
            <a:spLocks noChangeArrowheads="1"/>
          </p:cNvSpPr>
          <p:nvPr/>
        </p:nvSpPr>
        <p:spPr bwMode="auto">
          <a:xfrm>
            <a:off x="1217922" y="457200"/>
            <a:ext cx="6336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4000" b="1" dirty="0">
                <a:latin typeface="Arial" pitchFamily="34" charset="0"/>
                <a:cs typeface="Arial" pitchFamily="34" charset="0"/>
              </a:rPr>
              <a:t>جيمس واط" مخترع </a:t>
            </a:r>
            <a:r>
              <a:rPr lang="ar-SA" altLang="ar-SA" sz="4000" b="1" dirty="0">
                <a:latin typeface="Arial" pitchFamily="34" charset="0"/>
                <a:cs typeface="Arial" pitchFamily="34" charset="0"/>
                <a:hlinkClick r:id="rId4" action="ppaction://hlinkfile" tooltip="محرك بخاري"/>
              </a:rPr>
              <a:t>المحرك البخاري</a:t>
            </a:r>
            <a:endParaRPr lang="ar-SA" altLang="ar-SA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11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563888" cy="67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نتيجة بحث الصور عن تعلم تعاوني كرتو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9" descr="نتيجة بحث الصور عن تعلم تعاوني كرتون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11" descr="نتيجة بحث الصور عن تعلم تعاوني كرتون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"/>
            <a:ext cx="2987824" cy="684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73" y="8136"/>
            <a:ext cx="2664296" cy="684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2323" y="8136"/>
            <a:ext cx="2765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هل تقدرين؟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4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نتيجة بحث الصور عن مصطلح القدر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أمل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 smtClean="0"/>
              <a:t>ساره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787069" y="5229200"/>
            <a:ext cx="7910264" cy="1143000"/>
          </a:xfrm>
        </p:spPr>
        <p:txBody>
          <a:bodyPr/>
          <a:lstStyle/>
          <a:p>
            <a:r>
              <a:rPr lang="ar-SA" dirty="0" smtClean="0"/>
              <a:t>برأيك أيهما أفضل؟ ولماذا؟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491880" cy="274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12776"/>
            <a:ext cx="3384376" cy="274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788759" y="0"/>
            <a:ext cx="7566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إستراتيجية</a:t>
            </a:r>
            <a:r>
              <a:rPr lang="ar-SA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المفاهيم </a:t>
            </a:r>
            <a:r>
              <a:rPr lang="ar-SA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الكرتونيه</a:t>
            </a:r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69792" y="3482461"/>
            <a:ext cx="1342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2800w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358504" y="3488751"/>
            <a:ext cx="1132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600w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92089" cy="274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00" y="1412776"/>
            <a:ext cx="771664" cy="27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3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الكيل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" y="1174379"/>
            <a:ext cx="3275856" cy="24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1208740" y="1717959"/>
            <a:ext cx="36004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1190925" y="1717959"/>
            <a:ext cx="360040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سهم إلى اليمين 5"/>
          <p:cNvSpPr/>
          <p:nvPr/>
        </p:nvSpPr>
        <p:spPr>
          <a:xfrm>
            <a:off x="1547663" y="2054451"/>
            <a:ext cx="4370717" cy="79208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084168" y="1362999"/>
            <a:ext cx="13404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ar-SA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34366" y="3069712"/>
            <a:ext cx="4968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تسمى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الوحده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............</a:t>
            </a:r>
            <a:endParaRPr lang="ar-SA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" y="3867150"/>
            <a:ext cx="910641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7590" y="5157192"/>
            <a:ext cx="4968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تسمى </a:t>
            </a:r>
            <a:r>
              <a:rPr lang="ar-SA" sz="3600" b="1" cap="none" spc="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الوحده</a:t>
            </a:r>
            <a:r>
              <a:rPr lang="ar-SA" sz="3600" b="1" cap="none" spc="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............</a:t>
            </a:r>
            <a:endParaRPr lang="ar-SA" sz="3600" b="1" cap="none" spc="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60437" y="27151"/>
            <a:ext cx="90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724205" y="4439245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738410" y="1901378"/>
            <a:ext cx="90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utoShape 2" descr="نتيجة بحث الصور عن ‪w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" y="75908"/>
            <a:ext cx="2484013" cy="109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973229" y="167189"/>
            <a:ext cx="69894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 خلال الصور ...</a:t>
            </a:r>
          </a:p>
          <a:p>
            <a:r>
              <a:rPr lang="ar-SA" sz="4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إستنتجي</a:t>
            </a:r>
            <a:r>
              <a:rPr lang="ar-SA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وحدات </a:t>
            </a:r>
            <a:r>
              <a:rPr lang="ar-SA" sz="4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القدره</a:t>
            </a:r>
            <a:r>
              <a:rPr lang="ar-SA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؟؟</a:t>
            </a:r>
            <a:endParaRPr lang="ar-SA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2" grpId="0"/>
      <p:bldP spid="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672408" cy="307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-182477" y="332656"/>
            <a:ext cx="9292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ماالرابط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بين </a:t>
            </a:r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الصوره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والقدره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؟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2627784" y="2060848"/>
            <a:ext cx="3672408" cy="30731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2627784" y="2060848"/>
            <a:ext cx="3672408" cy="30731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6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power horse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883337" y="908720"/>
            <a:ext cx="73773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cs typeface="DecoType Thuluth" panose="02010000000000000000" pitchFamily="2" charset="-78"/>
              </a:rPr>
              <a:t>عددي وحدات </a:t>
            </a:r>
            <a:r>
              <a:rPr lang="ar-SA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cs typeface="DecoType Thuluth" panose="02010000000000000000" pitchFamily="2" charset="-78"/>
              </a:rPr>
              <a:t>القدره</a:t>
            </a:r>
            <a:r>
              <a:rPr lang="ar-SA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cs typeface="DecoType Thuluth" panose="02010000000000000000" pitchFamily="2" charset="-78"/>
              </a:rPr>
              <a:t> :</a:t>
            </a:r>
          </a:p>
          <a:p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Thuluth" panose="02010000000000000000" pitchFamily="2" charset="-78"/>
              </a:rPr>
              <a:t>1- الواط  _</a:t>
            </a:r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Thuluth" panose="02010000000000000000" pitchFamily="2" charset="-78"/>
              </a:rPr>
              <a:t>وحدة صغيره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Thuluth" panose="02010000000000000000" pitchFamily="2" charset="-78"/>
              </a:rPr>
              <a:t>_</a:t>
            </a:r>
          </a:p>
          <a:p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DecoType Thuluth" panose="02010000000000000000" pitchFamily="2" charset="-78"/>
              </a:rPr>
              <a:t>2- الكيلو واط =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DecoType Thuluth" panose="02010000000000000000" pitchFamily="2" charset="-78"/>
              </a:rPr>
              <a:t>1000w</a:t>
            </a:r>
            <a:endParaRPr lang="ar-S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DecoType Thuluth" panose="02010000000000000000" pitchFamily="2" charset="-78"/>
            </a:endParaRPr>
          </a:p>
          <a:p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Thuluth" panose="02010000000000000000" pitchFamily="2" charset="-78"/>
              </a:rPr>
              <a:t>3- الحصان الميكانيكي=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Thuluth" panose="02010000000000000000" pitchFamily="2" charset="-78"/>
              </a:rPr>
              <a:t>746w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29482" y="1340768"/>
            <a:ext cx="38042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قوانين </a:t>
            </a:r>
            <a:r>
              <a:rPr lang="ar-S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القدره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:</a:t>
            </a:r>
          </a:p>
          <a:p>
            <a:pPr algn="l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arrington" panose="04040505050A02020702" pitchFamily="82" charset="0"/>
              </a:rPr>
              <a:t>1-P=      w  / t</a:t>
            </a:r>
          </a:p>
          <a:p>
            <a:pPr algn="l"/>
            <a:endParaRPr lang="en-US" sz="54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Harrington" panose="04040505050A02020702" pitchFamily="82" charset="0"/>
            </a:endParaRPr>
          </a:p>
          <a:p>
            <a:pPr algn="l"/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Harrington" panose="04040505050A02020702" pitchFamily="82" charset="0"/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4507113" y="2239730"/>
            <a:ext cx="1008112" cy="72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4741592" y="2959810"/>
            <a:ext cx="2448272" cy="10719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74880" y="3024121"/>
            <a:ext cx="5133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arrington" panose="04040505050A02020702" pitchFamily="82" charset="0"/>
              </a:rPr>
              <a:t>2- P</a:t>
            </a:r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arrington" panose="04040505050A02020702" pitchFamily="82" charset="0"/>
              </a:rPr>
              <a:t>=    </a:t>
            </a:r>
            <a:r>
              <a:rPr lang="en-US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arrington" panose="04040505050A02020702" pitchFamily="82" charset="0"/>
              </a:rPr>
              <a:t>F . d  / t</a:t>
            </a:r>
            <a:endParaRPr lang="ar-SA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Harrington" panose="04040505050A02020702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75656" y="4005064"/>
            <a:ext cx="4910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2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arrington" panose="04040505050A02020702" pitchFamily="82" charset="0"/>
              </a:rPr>
              <a:t>3- P=   F .  V</a:t>
            </a:r>
            <a:endParaRPr lang="ar-SA" sz="72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فيسات متحركة للبوربوينت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1944216" cy="19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ques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222" y="1711655"/>
            <a:ext cx="1224136" cy="1887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ques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36004"/>
            <a:ext cx="1224136" cy="1887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1031671" y="3897086"/>
            <a:ext cx="7008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100 -50 + 20-10 ×2= </a:t>
            </a:r>
            <a:endParaRPr lang="ar-S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60971" y="4941168"/>
            <a:ext cx="140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120</a:t>
            </a:r>
            <a:endParaRPr lang="ar-S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8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12160" y="0"/>
            <a:ext cx="3015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التطبيق:</a:t>
            </a:r>
          </a:p>
          <a:p>
            <a:pPr algn="ctr"/>
            <a:endParaRPr lang="ar-SA" sz="5400" b="1" cap="none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163"/>
            <a:ext cx="9144000" cy="132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3" y="2204125"/>
            <a:ext cx="9144000" cy="46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27" y="1540644"/>
            <a:ext cx="1638300" cy="6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53606"/>
            <a:ext cx="1838197" cy="6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1986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347864" y="0"/>
            <a:ext cx="3096344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err="1" smtClean="0"/>
              <a:t>القدره</a:t>
            </a:r>
            <a:r>
              <a:rPr lang="ar-SA" sz="4400" b="1" dirty="0" smtClean="0"/>
              <a:t> </a:t>
            </a:r>
            <a:endParaRPr lang="ar-SA" sz="44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1763688" y="1658686"/>
            <a:ext cx="2880320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الشغل</a:t>
            </a:r>
            <a:r>
              <a:rPr lang="en-US" sz="2800" b="1" dirty="0" smtClean="0"/>
              <a:t>w</a:t>
            </a:r>
            <a:endParaRPr lang="ar-SA" sz="28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4924930" y="1658686"/>
            <a:ext cx="2880320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الزمن </a:t>
            </a:r>
            <a:r>
              <a:rPr lang="en-US" sz="2800" b="1" dirty="0" smtClean="0"/>
              <a:t>t</a:t>
            </a:r>
            <a:endParaRPr lang="ar-SA" sz="28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35496" y="3356992"/>
            <a:ext cx="2880320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</a:rPr>
              <a:t>القوة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347864" y="3356992"/>
            <a:ext cx="2880320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المسافة  </a:t>
            </a:r>
            <a:r>
              <a:rPr lang="en-US" sz="2400" b="1" dirty="0" smtClean="0">
                <a:solidFill>
                  <a:schemeClr val="tx1"/>
                </a:solidFill>
              </a:rPr>
              <a:t>d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3923928" y="155067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575188" y="155067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3815916" y="2954435"/>
            <a:ext cx="396044" cy="402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1979712" y="2919717"/>
            <a:ext cx="432048" cy="402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6600350" y="2955254"/>
            <a:ext cx="1000787" cy="1605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60977" y="4560844"/>
            <a:ext cx="2880320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S </a:t>
            </a:r>
            <a:r>
              <a:rPr lang="ar-SA" sz="3600" b="1" dirty="0" smtClean="0">
                <a:solidFill>
                  <a:schemeClr val="tx1"/>
                </a:solidFill>
              </a:rPr>
              <a:t>ثانيه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1619672" y="4553716"/>
            <a:ext cx="2880320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J </a:t>
            </a:r>
            <a:r>
              <a:rPr lang="ar-SA" sz="3200" b="1" dirty="0" smtClean="0">
                <a:solidFill>
                  <a:schemeClr val="tx1"/>
                </a:solidFill>
              </a:rPr>
              <a:t>الجول </a:t>
            </a:r>
            <a:endParaRPr lang="ar-SA" sz="3200" b="1" dirty="0">
              <a:solidFill>
                <a:schemeClr val="tx1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2000531" y="4566794"/>
            <a:ext cx="198022" cy="201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flipH="1">
            <a:off x="3923928" y="4560844"/>
            <a:ext cx="288032" cy="207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H="1">
            <a:off x="5942969" y="5445224"/>
            <a:ext cx="288032" cy="207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445986" y="5445224"/>
            <a:ext cx="198022" cy="201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شكل بيضاوي 31"/>
          <p:cNvSpPr/>
          <p:nvPr/>
        </p:nvSpPr>
        <p:spPr>
          <a:xfrm>
            <a:off x="3906259" y="5583411"/>
            <a:ext cx="2880320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dirty="0" smtClean="0"/>
              <a:t> </a:t>
            </a:r>
            <a:r>
              <a:rPr lang="ar-SA" sz="2800" b="1" dirty="0" smtClean="0">
                <a:solidFill>
                  <a:schemeClr val="tx1"/>
                </a:solidFill>
              </a:rPr>
              <a:t>الواط </a:t>
            </a:r>
            <a:r>
              <a:rPr lang="en-GB" sz="2800" b="1" dirty="0" smtClean="0">
                <a:solidFill>
                  <a:schemeClr val="tx1"/>
                </a:solidFill>
              </a:rPr>
              <a:t>w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4532441" y="2601332"/>
            <a:ext cx="511166" cy="35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÷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2836698" y="4023957"/>
            <a:ext cx="511166" cy="35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×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15192" y="227927"/>
            <a:ext cx="37577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صممي </a:t>
            </a:r>
            <a:r>
              <a:rPr lang="ar-S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خريطه</a:t>
            </a:r>
            <a:endParaRPr lang="ar-SA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مفاهيم </a:t>
            </a:r>
            <a:r>
              <a:rPr lang="ar-S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للقدره</a:t>
            </a:r>
            <a:r>
              <a:rPr lang="ar-S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؟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7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  <p:bldP spid="23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13403" y="0"/>
            <a:ext cx="5115503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الواجب :</a:t>
            </a:r>
          </a:p>
          <a:p>
            <a:pPr algn="ctr"/>
            <a:r>
              <a:rPr lang="ar-SA" sz="5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أكتبي </a:t>
            </a:r>
            <a:r>
              <a:rPr lang="ar-SA" sz="5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تقريرآ</a:t>
            </a:r>
            <a:r>
              <a:rPr lang="ar-SA" sz="5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في حدود نصف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صفحة يتضمن </a:t>
            </a:r>
            <a:r>
              <a:rPr lang="ar-SA" sz="5400" b="1" cap="none" spc="0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الأتي</a:t>
            </a:r>
            <a:r>
              <a:rPr lang="ar-SA" sz="5400" b="1" cap="none" spc="0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:</a:t>
            </a:r>
          </a:p>
          <a:p>
            <a:pPr algn="ctr"/>
            <a:r>
              <a:rPr lang="ar-SA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1- الأثار السلبية لمشروبات الطاقة</a:t>
            </a:r>
          </a:p>
          <a:p>
            <a:pPr algn="ctr"/>
            <a:r>
              <a:rPr lang="ar-SA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2- توجيهات للناس الذين </a:t>
            </a:r>
          </a:p>
          <a:p>
            <a:pPr algn="ctr"/>
            <a:r>
              <a:rPr lang="ar-SA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يستخدمون مشروبات الطاقة 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بكثره.</a:t>
            </a:r>
            <a:endParaRPr lang="ar-SA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2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836712"/>
            <a:ext cx="7920880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1076658" y="5733256"/>
            <a:ext cx="77107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له قدرة أكبر 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b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ولماذا؟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170292" y="1196752"/>
            <a:ext cx="7617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</a:p>
          <a:p>
            <a:pPr algn="ctr"/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540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نتيجة بحث الصور عن ‪power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188447" y="1628800"/>
            <a:ext cx="27671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القدره</a:t>
            </a:r>
            <a:endParaRPr lang="ar-SA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6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03529" y="620688"/>
            <a:ext cx="7340471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الاهداف :</a:t>
            </a:r>
          </a:p>
          <a:p>
            <a:pPr algn="ctr"/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1</a:t>
            </a:r>
            <a:r>
              <a:rPr lang="ar-SA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- تحسب القدرة </a:t>
            </a:r>
            <a:r>
              <a:rPr lang="ar-SA" sz="6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المستهلكه</a:t>
            </a:r>
            <a:endParaRPr lang="ar-SA" sz="6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dhabi" panose="01000000000000000000" pitchFamily="2" charset="-78"/>
              <a:cs typeface="DecoType Thuluth" panose="02010000000000000000" pitchFamily="2" charset="-78"/>
            </a:endParaRPr>
          </a:p>
          <a:p>
            <a:pPr algn="ctr"/>
            <a:r>
              <a:rPr lang="ar-S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المفردات:</a:t>
            </a:r>
          </a:p>
          <a:p>
            <a:pPr algn="ctr"/>
            <a:r>
              <a:rPr lang="ar-SA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القدرة </a:t>
            </a:r>
          </a:p>
          <a:p>
            <a:pPr algn="ctr"/>
            <a:r>
              <a:rPr lang="ar-SA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DecoType Thuluth" panose="02010000000000000000" pitchFamily="2" charset="-78"/>
              </a:rPr>
              <a:t>الواط</a:t>
            </a:r>
            <a:endParaRPr lang="ar-SA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dhabi" panose="01000000000000000000" pitchFamily="2" charset="-78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5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 descr="http://www.phys4arab.net/uploood/naser/Electric_power%2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http://www.phys4arab.net/uploood/naser/Electric_power%2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6396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 descr="http://www.phys4arab.net/uploood/naser/Electric_power%20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283968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ستطيل 7"/>
          <p:cNvSpPr/>
          <p:nvPr/>
        </p:nvSpPr>
        <p:spPr>
          <a:xfrm>
            <a:off x="3861785" y="274559"/>
            <a:ext cx="528221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يلاحظ </a:t>
            </a:r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في </a:t>
            </a:r>
            <a:r>
              <a:rPr lang="ar-SA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الأجهزه</a:t>
            </a:r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ar-SA" sz="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الكهربائيه</a:t>
            </a:r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ar-SA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انه يكتب عليها أرقام</a:t>
            </a:r>
          </a:p>
          <a:p>
            <a:pPr algn="ctr"/>
            <a:r>
              <a:rPr lang="ar-SA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مالذي</a:t>
            </a:r>
            <a:r>
              <a:rPr lang="ar-S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تعنيه هذه الأرقام ؟؟؟</a:t>
            </a:r>
            <a:endParaRPr lang="ar-SA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46" y="6610350"/>
            <a:ext cx="1381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917778"/>
            <a:ext cx="9060494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خلال نصف دقيقه</a:t>
            </a:r>
          </a:p>
          <a:p>
            <a:pPr algn="ctr"/>
            <a:r>
              <a:rPr lang="ar-SA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إكتبي</a:t>
            </a:r>
            <a:r>
              <a:rPr lang="ar-SA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أكبر قدر ممكن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لمعاني </a:t>
            </a:r>
            <a:r>
              <a:rPr lang="ar-SA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القدره</a:t>
            </a:r>
            <a:r>
              <a:rPr lang="ar-SA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من  حولك؟؟ </a:t>
            </a:r>
            <a:endParaRPr lang="ar-SA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Documents and Settings\user\سطح المكتب\إهدااااااااء من أم الوليد\صور متحركه\منبه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2839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2727019" y="4547501"/>
            <a:ext cx="3960440" cy="2092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2987824" y="4485919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00</a:t>
            </a:r>
            <a:endParaRPr lang="en-US" sz="13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مكعب 5"/>
          <p:cNvSpPr/>
          <p:nvPr/>
        </p:nvSpPr>
        <p:spPr>
          <a:xfrm>
            <a:off x="3505291" y="41627"/>
            <a:ext cx="3168352" cy="2016224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تفكير إبداعي .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10895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أن الله على كل شي قدي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815</TotalTime>
  <Words>255</Words>
  <Application>Microsoft Office PowerPoint</Application>
  <PresentationFormat>عرض على الشاشة (3:4)‏</PresentationFormat>
  <Paragraphs>82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برأيك أيهما أفضل؟ ولماذا؟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55</cp:revision>
  <dcterms:created xsi:type="dcterms:W3CDTF">2017-10-20T13:55:48Z</dcterms:created>
  <dcterms:modified xsi:type="dcterms:W3CDTF">2017-10-30T17:02:32Z</dcterms:modified>
</cp:coreProperties>
</file>