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56" r:id="rId2"/>
    <p:sldId id="260" r:id="rId3"/>
    <p:sldId id="261" r:id="rId4"/>
    <p:sldId id="262" r:id="rId5"/>
    <p:sldId id="263" r:id="rId6"/>
    <p:sldId id="264" r:id="rId7"/>
    <p:sldId id="265" r:id="rId8"/>
    <p:sldId id="266" r:id="rId9"/>
    <p:sldId id="267" r:id="rId10"/>
    <p:sldId id="268" r:id="rId11"/>
    <p:sldId id="269" r:id="rId12"/>
    <p:sldId id="289" r:id="rId13"/>
    <p:sldId id="270" r:id="rId14"/>
    <p:sldId id="271" r:id="rId15"/>
    <p:sldId id="272" r:id="rId16"/>
    <p:sldId id="273" r:id="rId17"/>
    <p:sldId id="327" r:id="rId18"/>
    <p:sldId id="328" r:id="rId19"/>
    <p:sldId id="329" r:id="rId20"/>
    <p:sldId id="330" r:id="rId21"/>
    <p:sldId id="331" r:id="rId22"/>
    <p:sldId id="332" r:id="rId23"/>
    <p:sldId id="333" r:id="rId24"/>
    <p:sldId id="298" r:id="rId25"/>
    <p:sldId id="304" r:id="rId26"/>
    <p:sldId id="308" r:id="rId27"/>
    <p:sldId id="309" r:id="rId28"/>
    <p:sldId id="323" r:id="rId29"/>
    <p:sldId id="310" r:id="rId30"/>
    <p:sldId id="311" r:id="rId31"/>
    <p:sldId id="324" r:id="rId32"/>
    <p:sldId id="313" r:id="rId33"/>
    <p:sldId id="314" r:id="rId34"/>
    <p:sldId id="315" r:id="rId35"/>
    <p:sldId id="325" r:id="rId36"/>
    <p:sldId id="317" r:id="rId37"/>
    <p:sldId id="318" r:id="rId38"/>
    <p:sldId id="326" r:id="rId39"/>
    <p:sldId id="320" r:id="rId40"/>
    <p:sldId id="321" r:id="rId41"/>
    <p:sldId id="322" r:id="rId42"/>
    <p:sldId id="334"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8A"/>
    <a:srgbClr val="0079A4"/>
    <a:srgbClr val="004070"/>
    <a:srgbClr val="005696"/>
    <a:srgbClr val="3A1953"/>
    <a:srgbClr val="2B6CA7"/>
    <a:srgbClr val="00759E"/>
    <a:srgbClr val="1A5B7C"/>
    <a:srgbClr val="0070C4"/>
    <a:srgbClr val="008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7CEC1-5446-4DC9-A8CB-84D8A9CDA4C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AE"/>
        </a:p>
      </dgm:t>
    </dgm:pt>
    <dgm:pt modelId="{CD2104A7-99BE-49F4-B25E-45F874F8F500}">
      <dgm:prSet phldrT="[Text]"/>
      <dgm:spPr>
        <a:solidFill>
          <a:srgbClr val="FFC000"/>
        </a:solidFill>
        <a:scene3d>
          <a:camera prst="orthographicFront"/>
          <a:lightRig rig="threePt" dir="t"/>
        </a:scene3d>
        <a:sp3d>
          <a:bevelT/>
        </a:sp3d>
      </dgm:spPr>
      <dgm:t>
        <a:bodyPr/>
        <a:lstStyle/>
        <a:p>
          <a:pPr rtl="1"/>
          <a:r>
            <a:rPr lang="ar-AE" b="1" dirty="0" smtClean="0">
              <a:solidFill>
                <a:schemeClr val="tx1"/>
              </a:solidFill>
            </a:rPr>
            <a:t>معايير</a:t>
          </a:r>
        </a:p>
        <a:p>
          <a:pPr rtl="1"/>
          <a:r>
            <a:rPr lang="ar-AE" b="1" dirty="0" smtClean="0">
              <a:solidFill>
                <a:schemeClr val="tx1"/>
              </a:solidFill>
            </a:rPr>
            <a:t>التّحكيم</a:t>
          </a:r>
          <a:endParaRPr lang="ar-AE" b="1" dirty="0">
            <a:solidFill>
              <a:schemeClr val="tx1"/>
            </a:solidFill>
          </a:endParaRPr>
        </a:p>
      </dgm:t>
    </dgm:pt>
    <dgm:pt modelId="{5FBE81C7-D62E-4563-B5EE-94359BAA00D2}" type="parTrans" cxnId="{7855F3DA-AD8E-4159-8FD9-8E10900D205C}">
      <dgm:prSet/>
      <dgm:spPr/>
      <dgm:t>
        <a:bodyPr/>
        <a:lstStyle/>
        <a:p>
          <a:pPr rtl="1"/>
          <a:endParaRPr lang="ar-AE"/>
        </a:p>
      </dgm:t>
    </dgm:pt>
    <dgm:pt modelId="{21860740-26F3-4FA9-A8CD-DC6E1DF5D817}" type="sibTrans" cxnId="{7855F3DA-AD8E-4159-8FD9-8E10900D205C}">
      <dgm:prSet/>
      <dgm:spPr/>
      <dgm:t>
        <a:bodyPr/>
        <a:lstStyle/>
        <a:p>
          <a:pPr rtl="1"/>
          <a:endParaRPr lang="ar-AE"/>
        </a:p>
      </dgm:t>
    </dgm:pt>
    <dgm:pt modelId="{D0CE65A7-19EB-4DB0-B631-96D1702F7ED6}">
      <dgm:prSet phldrT="[Text]"/>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b="1" dirty="0" smtClean="0">
              <a:solidFill>
                <a:schemeClr val="bg1"/>
              </a:solidFill>
            </a:rPr>
            <a:t>الثقافة العامة</a:t>
          </a:r>
          <a:endParaRPr lang="ar-AE" b="1" dirty="0">
            <a:solidFill>
              <a:schemeClr val="bg1"/>
            </a:solidFill>
          </a:endParaRPr>
        </a:p>
      </dgm:t>
    </dgm:pt>
    <dgm:pt modelId="{5EB14512-F66C-49E1-86A9-4F74E611D4D5}" type="parTrans" cxnId="{3A8C6C65-C061-4B77-916A-F3A91B9EED70}">
      <dgm:prSet/>
      <dgm:spPr/>
      <dgm:t>
        <a:bodyPr/>
        <a:lstStyle/>
        <a:p>
          <a:pPr rtl="1"/>
          <a:endParaRPr lang="ar-AE"/>
        </a:p>
      </dgm:t>
    </dgm:pt>
    <dgm:pt modelId="{4E4963FC-4C23-44B6-B47F-63609CF51C67}" type="sibTrans" cxnId="{3A8C6C65-C061-4B77-916A-F3A91B9EED70}">
      <dgm:prSet/>
      <dgm:spPr/>
      <dgm:t>
        <a:bodyPr/>
        <a:lstStyle/>
        <a:p>
          <a:pPr rtl="1"/>
          <a:endParaRPr lang="ar-AE"/>
        </a:p>
      </dgm:t>
    </dgm:pt>
    <dgm:pt modelId="{1B2F39B5-9DAB-47AD-8015-63EE7CCFB885}">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endParaRPr lang="ar-AE" sz="2300" b="1" dirty="0">
            <a:solidFill>
              <a:schemeClr val="bg1"/>
            </a:solidFill>
          </a:endParaRPr>
        </a:p>
      </dgm:t>
    </dgm:pt>
    <dgm:pt modelId="{FDD42EF8-3D01-4111-A0A9-FB5A2088F55F}" type="parTrans" cxnId="{1B2D3FB2-635C-4372-B232-F0BE110293AF}">
      <dgm:prSet/>
      <dgm:spPr/>
      <dgm:t>
        <a:bodyPr/>
        <a:lstStyle/>
        <a:p>
          <a:pPr rtl="1"/>
          <a:endParaRPr lang="ar-AE"/>
        </a:p>
      </dgm:t>
    </dgm:pt>
    <dgm:pt modelId="{150CD0D0-A2CC-4BFC-8F7F-649639908D7F}" type="sibTrans" cxnId="{1B2D3FB2-635C-4372-B232-F0BE110293AF}">
      <dgm:prSet/>
      <dgm:spPr/>
      <dgm:t>
        <a:bodyPr/>
        <a:lstStyle/>
        <a:p>
          <a:pPr rtl="1"/>
          <a:endParaRPr lang="ar-AE"/>
        </a:p>
      </dgm:t>
    </dgm:pt>
    <dgm:pt modelId="{82E80FB6-1AF2-447A-A440-E4137598D8E8}">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sz="2400" b="1" dirty="0" smtClean="0">
              <a:solidFill>
                <a:schemeClr val="bg1"/>
              </a:solidFill>
            </a:rPr>
            <a:t>المهارات العقليّة</a:t>
          </a:r>
          <a:endParaRPr lang="ar-AE" sz="2400" b="1" dirty="0">
            <a:solidFill>
              <a:schemeClr val="bg1"/>
            </a:solidFill>
          </a:endParaRPr>
        </a:p>
      </dgm:t>
    </dgm:pt>
    <dgm:pt modelId="{D49FCA04-6E23-42A4-82B5-0F0211CA5558}" type="parTrans" cxnId="{232939F2-8231-49BE-B501-E82A9523E637}">
      <dgm:prSet/>
      <dgm:spPr/>
      <dgm:t>
        <a:bodyPr/>
        <a:lstStyle/>
        <a:p>
          <a:pPr rtl="1"/>
          <a:endParaRPr lang="ar-AE"/>
        </a:p>
      </dgm:t>
    </dgm:pt>
    <dgm:pt modelId="{7587DA2C-99DA-4719-AA74-EC5243BD9702}" type="sibTrans" cxnId="{232939F2-8231-49BE-B501-E82A9523E637}">
      <dgm:prSet/>
      <dgm:spPr/>
      <dgm:t>
        <a:bodyPr/>
        <a:lstStyle/>
        <a:p>
          <a:pPr rtl="1"/>
          <a:endParaRPr lang="ar-AE"/>
        </a:p>
      </dgm:t>
    </dgm:pt>
    <dgm:pt modelId="{6D37EBE8-9B01-4FE7-9112-E9187A495E65}">
      <dgm:prSet/>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b="1" dirty="0" smtClean="0">
              <a:solidFill>
                <a:schemeClr val="bg1"/>
              </a:solidFill>
            </a:rPr>
            <a:t>نوع الكتاب</a:t>
          </a:r>
          <a:endParaRPr lang="ar-AE" b="1" dirty="0">
            <a:solidFill>
              <a:schemeClr val="bg1"/>
            </a:solidFill>
          </a:endParaRPr>
        </a:p>
      </dgm:t>
    </dgm:pt>
    <dgm:pt modelId="{D9C3862E-D523-403D-92BF-968157EA5A09}" type="parTrans" cxnId="{554BABCD-179B-41DA-99C0-16F85153AB0D}">
      <dgm:prSet/>
      <dgm:spPr/>
      <dgm:t>
        <a:bodyPr/>
        <a:lstStyle/>
        <a:p>
          <a:pPr rtl="1"/>
          <a:endParaRPr lang="ar-AE"/>
        </a:p>
      </dgm:t>
    </dgm:pt>
    <dgm:pt modelId="{9D2613CF-3A3C-4C86-967E-0F5578094D40}" type="sibTrans" cxnId="{554BABCD-179B-41DA-99C0-16F85153AB0D}">
      <dgm:prSet/>
      <dgm:spPr/>
      <dgm:t>
        <a:bodyPr/>
        <a:lstStyle/>
        <a:p>
          <a:pPr rtl="1"/>
          <a:endParaRPr lang="ar-AE"/>
        </a:p>
      </dgm:t>
    </dgm:pt>
    <dgm:pt modelId="{F392E01B-9753-4FE2-AE79-26791ED0D4E7}">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sz="3600" b="1" dirty="0" smtClean="0">
              <a:solidFill>
                <a:schemeClr val="bg1"/>
              </a:solidFill>
            </a:rPr>
            <a:t>اللغة </a:t>
          </a:r>
          <a:endParaRPr lang="ar-AE" sz="2300" b="1" dirty="0">
            <a:solidFill>
              <a:schemeClr val="bg1"/>
            </a:solidFill>
          </a:endParaRPr>
        </a:p>
      </dgm:t>
    </dgm:pt>
    <dgm:pt modelId="{69016099-DF49-4C1F-9CDA-8A610925D371}" type="sibTrans" cxnId="{94199466-F674-4B7C-9F8F-7AE647AEAA45}">
      <dgm:prSet/>
      <dgm:spPr/>
      <dgm:t>
        <a:bodyPr/>
        <a:lstStyle/>
        <a:p>
          <a:pPr rtl="1"/>
          <a:endParaRPr lang="ar-AE"/>
        </a:p>
      </dgm:t>
    </dgm:pt>
    <dgm:pt modelId="{5C712346-D4E2-47DC-8B26-44024FE42D7F}" type="parTrans" cxnId="{94199466-F674-4B7C-9F8F-7AE647AEAA45}">
      <dgm:prSet/>
      <dgm:spPr/>
      <dgm:t>
        <a:bodyPr/>
        <a:lstStyle/>
        <a:p>
          <a:pPr rtl="1"/>
          <a:endParaRPr lang="ar-AE"/>
        </a:p>
      </dgm:t>
    </dgm:pt>
    <dgm:pt modelId="{62A3E18E-F90F-4707-B4B7-829AE997A32D}" type="pres">
      <dgm:prSet presAssocID="{5897CEC1-5446-4DC9-A8CB-84D8A9CDA4CE}" presName="Name0" presStyleCnt="0">
        <dgm:presLayoutVars>
          <dgm:chMax val="1"/>
          <dgm:dir/>
          <dgm:animLvl val="ctr"/>
          <dgm:resizeHandles val="exact"/>
        </dgm:presLayoutVars>
      </dgm:prSet>
      <dgm:spPr/>
      <dgm:t>
        <a:bodyPr/>
        <a:lstStyle/>
        <a:p>
          <a:pPr rtl="1"/>
          <a:endParaRPr lang="ar-AE"/>
        </a:p>
      </dgm:t>
    </dgm:pt>
    <dgm:pt modelId="{CEFBCD91-C086-4471-81F4-F4BA3F10DFF8}" type="pres">
      <dgm:prSet presAssocID="{CD2104A7-99BE-49F4-B25E-45F874F8F500}" presName="centerShape" presStyleLbl="node0" presStyleIdx="0" presStyleCnt="1" custAng="0"/>
      <dgm:spPr/>
      <dgm:t>
        <a:bodyPr/>
        <a:lstStyle/>
        <a:p>
          <a:pPr rtl="1"/>
          <a:endParaRPr lang="ar-AE"/>
        </a:p>
      </dgm:t>
    </dgm:pt>
    <dgm:pt modelId="{36B05EC8-8290-4DFA-9A8D-2AB254C0A2D3}" type="pres">
      <dgm:prSet presAssocID="{5EB14512-F66C-49E1-86A9-4F74E611D4D5}" presName="parTrans" presStyleLbl="sibTrans2D1" presStyleIdx="0" presStyleCnt="5"/>
      <dgm:spPr/>
      <dgm:t>
        <a:bodyPr/>
        <a:lstStyle/>
        <a:p>
          <a:pPr rtl="1"/>
          <a:endParaRPr lang="ar-AE"/>
        </a:p>
      </dgm:t>
    </dgm:pt>
    <dgm:pt modelId="{6EB1024B-8781-4EAD-87A9-0DFB318487FF}" type="pres">
      <dgm:prSet presAssocID="{5EB14512-F66C-49E1-86A9-4F74E611D4D5}" presName="connectorText" presStyleLbl="sibTrans2D1" presStyleIdx="0" presStyleCnt="5"/>
      <dgm:spPr/>
      <dgm:t>
        <a:bodyPr/>
        <a:lstStyle/>
        <a:p>
          <a:pPr rtl="1"/>
          <a:endParaRPr lang="ar-AE"/>
        </a:p>
      </dgm:t>
    </dgm:pt>
    <dgm:pt modelId="{33EE347F-8FEA-4730-9352-55C129B91626}" type="pres">
      <dgm:prSet presAssocID="{D0CE65A7-19EB-4DB0-B631-96D1702F7ED6}" presName="node" presStyleLbl="node1" presStyleIdx="0" presStyleCnt="5">
        <dgm:presLayoutVars>
          <dgm:bulletEnabled val="1"/>
        </dgm:presLayoutVars>
      </dgm:prSet>
      <dgm:spPr/>
      <dgm:t>
        <a:bodyPr/>
        <a:lstStyle/>
        <a:p>
          <a:pPr rtl="1"/>
          <a:endParaRPr lang="ar-AE"/>
        </a:p>
      </dgm:t>
    </dgm:pt>
    <dgm:pt modelId="{E3AB6052-4E90-4787-B7FB-D60664EF6064}" type="pres">
      <dgm:prSet presAssocID="{5C712346-D4E2-47DC-8B26-44024FE42D7F}" presName="parTrans" presStyleLbl="sibTrans2D1" presStyleIdx="1" presStyleCnt="5"/>
      <dgm:spPr/>
      <dgm:t>
        <a:bodyPr/>
        <a:lstStyle/>
        <a:p>
          <a:pPr rtl="1"/>
          <a:endParaRPr lang="ar-AE"/>
        </a:p>
      </dgm:t>
    </dgm:pt>
    <dgm:pt modelId="{4F9A8EC5-7C0A-42A7-A9B9-3D63B5523F3F}" type="pres">
      <dgm:prSet presAssocID="{5C712346-D4E2-47DC-8B26-44024FE42D7F}" presName="connectorText" presStyleLbl="sibTrans2D1" presStyleIdx="1" presStyleCnt="5"/>
      <dgm:spPr/>
      <dgm:t>
        <a:bodyPr/>
        <a:lstStyle/>
        <a:p>
          <a:pPr rtl="1"/>
          <a:endParaRPr lang="ar-AE"/>
        </a:p>
      </dgm:t>
    </dgm:pt>
    <dgm:pt modelId="{41C695F4-49E7-4044-AE62-9D5E8985748D}" type="pres">
      <dgm:prSet presAssocID="{F392E01B-9753-4FE2-AE79-26791ED0D4E7}" presName="node" presStyleLbl="node1" presStyleIdx="1" presStyleCnt="5">
        <dgm:presLayoutVars>
          <dgm:bulletEnabled val="1"/>
        </dgm:presLayoutVars>
      </dgm:prSet>
      <dgm:spPr/>
      <dgm:t>
        <a:bodyPr/>
        <a:lstStyle/>
        <a:p>
          <a:pPr rtl="1"/>
          <a:endParaRPr lang="ar-AE"/>
        </a:p>
      </dgm:t>
    </dgm:pt>
    <dgm:pt modelId="{DCA3283A-754C-43C1-B06E-BAF754CBF9AF}" type="pres">
      <dgm:prSet presAssocID="{FDD42EF8-3D01-4111-A0A9-FB5A2088F55F}" presName="parTrans" presStyleLbl="sibTrans2D1" presStyleIdx="2" presStyleCnt="5"/>
      <dgm:spPr/>
      <dgm:t>
        <a:bodyPr/>
        <a:lstStyle/>
        <a:p>
          <a:pPr rtl="1"/>
          <a:endParaRPr lang="ar-AE"/>
        </a:p>
      </dgm:t>
    </dgm:pt>
    <dgm:pt modelId="{ABC6A91B-E83E-43C5-82FB-5190D482DACB}" type="pres">
      <dgm:prSet presAssocID="{FDD42EF8-3D01-4111-A0A9-FB5A2088F55F}" presName="connectorText" presStyleLbl="sibTrans2D1" presStyleIdx="2" presStyleCnt="5"/>
      <dgm:spPr/>
      <dgm:t>
        <a:bodyPr/>
        <a:lstStyle/>
        <a:p>
          <a:pPr rtl="1"/>
          <a:endParaRPr lang="ar-AE"/>
        </a:p>
      </dgm:t>
    </dgm:pt>
    <dgm:pt modelId="{6B40E5E4-79FC-4C39-A51A-630878999EE6}" type="pres">
      <dgm:prSet presAssocID="{1B2F39B5-9DAB-47AD-8015-63EE7CCFB885}" presName="node" presStyleLbl="node1" presStyleIdx="2" presStyleCnt="5">
        <dgm:presLayoutVars>
          <dgm:bulletEnabled val="1"/>
        </dgm:presLayoutVars>
      </dgm:prSet>
      <dgm:spPr/>
      <dgm:t>
        <a:bodyPr/>
        <a:lstStyle/>
        <a:p>
          <a:pPr rtl="1"/>
          <a:endParaRPr lang="ar-AE"/>
        </a:p>
      </dgm:t>
    </dgm:pt>
    <dgm:pt modelId="{1BDF6A42-3655-4A69-B421-070703558407}" type="pres">
      <dgm:prSet presAssocID="{D49FCA04-6E23-42A4-82B5-0F0211CA5558}" presName="parTrans" presStyleLbl="sibTrans2D1" presStyleIdx="3" presStyleCnt="5"/>
      <dgm:spPr/>
      <dgm:t>
        <a:bodyPr/>
        <a:lstStyle/>
        <a:p>
          <a:pPr rtl="1"/>
          <a:endParaRPr lang="ar-AE"/>
        </a:p>
      </dgm:t>
    </dgm:pt>
    <dgm:pt modelId="{BD07D5BC-7D10-4453-908B-6BF6642D0CDE}" type="pres">
      <dgm:prSet presAssocID="{D49FCA04-6E23-42A4-82B5-0F0211CA5558}" presName="connectorText" presStyleLbl="sibTrans2D1" presStyleIdx="3" presStyleCnt="5"/>
      <dgm:spPr/>
      <dgm:t>
        <a:bodyPr/>
        <a:lstStyle/>
        <a:p>
          <a:pPr rtl="1"/>
          <a:endParaRPr lang="ar-AE"/>
        </a:p>
      </dgm:t>
    </dgm:pt>
    <dgm:pt modelId="{A37E7C3B-B5D5-4F64-A715-E594B7283F2D}" type="pres">
      <dgm:prSet presAssocID="{82E80FB6-1AF2-447A-A440-E4137598D8E8}" presName="node" presStyleLbl="node1" presStyleIdx="3" presStyleCnt="5">
        <dgm:presLayoutVars>
          <dgm:bulletEnabled val="1"/>
        </dgm:presLayoutVars>
      </dgm:prSet>
      <dgm:spPr/>
      <dgm:t>
        <a:bodyPr/>
        <a:lstStyle/>
        <a:p>
          <a:pPr rtl="1"/>
          <a:endParaRPr lang="ar-AE"/>
        </a:p>
      </dgm:t>
    </dgm:pt>
    <dgm:pt modelId="{00154CC6-E3E9-4C70-9713-50D598DC2DB7}" type="pres">
      <dgm:prSet presAssocID="{D9C3862E-D523-403D-92BF-968157EA5A09}" presName="parTrans" presStyleLbl="sibTrans2D1" presStyleIdx="4" presStyleCnt="5"/>
      <dgm:spPr/>
      <dgm:t>
        <a:bodyPr/>
        <a:lstStyle/>
        <a:p>
          <a:pPr rtl="1"/>
          <a:endParaRPr lang="ar-AE"/>
        </a:p>
      </dgm:t>
    </dgm:pt>
    <dgm:pt modelId="{83E0D6AF-94E6-479F-AF84-1DBB28638617}" type="pres">
      <dgm:prSet presAssocID="{D9C3862E-D523-403D-92BF-968157EA5A09}" presName="connectorText" presStyleLbl="sibTrans2D1" presStyleIdx="4" presStyleCnt="5"/>
      <dgm:spPr/>
      <dgm:t>
        <a:bodyPr/>
        <a:lstStyle/>
        <a:p>
          <a:pPr rtl="1"/>
          <a:endParaRPr lang="ar-AE"/>
        </a:p>
      </dgm:t>
    </dgm:pt>
    <dgm:pt modelId="{52992BB4-A7E2-45A6-8F65-E811BFA321D0}" type="pres">
      <dgm:prSet presAssocID="{6D37EBE8-9B01-4FE7-9112-E9187A495E65}" presName="node" presStyleLbl="node1" presStyleIdx="4" presStyleCnt="5">
        <dgm:presLayoutVars>
          <dgm:bulletEnabled val="1"/>
        </dgm:presLayoutVars>
      </dgm:prSet>
      <dgm:spPr/>
      <dgm:t>
        <a:bodyPr/>
        <a:lstStyle/>
        <a:p>
          <a:pPr rtl="1"/>
          <a:endParaRPr lang="ar-AE"/>
        </a:p>
      </dgm:t>
    </dgm:pt>
  </dgm:ptLst>
  <dgm:cxnLst>
    <dgm:cxn modelId="{B35A0A19-39CA-4E78-A71C-D7BAC2E868A6}" type="presOf" srcId="{5EB14512-F66C-49E1-86A9-4F74E611D4D5}" destId="{36B05EC8-8290-4DFA-9A8D-2AB254C0A2D3}" srcOrd="0" destOrd="0" presId="urn:microsoft.com/office/officeart/2005/8/layout/radial5"/>
    <dgm:cxn modelId="{232939F2-8231-49BE-B501-E82A9523E637}" srcId="{CD2104A7-99BE-49F4-B25E-45F874F8F500}" destId="{82E80FB6-1AF2-447A-A440-E4137598D8E8}" srcOrd="3" destOrd="0" parTransId="{D49FCA04-6E23-42A4-82B5-0F0211CA5558}" sibTransId="{7587DA2C-99DA-4719-AA74-EC5243BD9702}"/>
    <dgm:cxn modelId="{94199466-F674-4B7C-9F8F-7AE647AEAA45}" srcId="{CD2104A7-99BE-49F4-B25E-45F874F8F500}" destId="{F392E01B-9753-4FE2-AE79-26791ED0D4E7}" srcOrd="1" destOrd="0" parTransId="{5C712346-D4E2-47DC-8B26-44024FE42D7F}" sibTransId="{69016099-DF49-4C1F-9CDA-8A610925D371}"/>
    <dgm:cxn modelId="{D13AFF73-51CD-49D5-9AF5-9CA863A6AB65}" type="presOf" srcId="{5C712346-D4E2-47DC-8B26-44024FE42D7F}" destId="{E3AB6052-4E90-4787-B7FB-D60664EF6064}" srcOrd="0" destOrd="0" presId="urn:microsoft.com/office/officeart/2005/8/layout/radial5"/>
    <dgm:cxn modelId="{94FF54AE-9662-429E-AE71-A6D7659D7DF2}" type="presOf" srcId="{CD2104A7-99BE-49F4-B25E-45F874F8F500}" destId="{CEFBCD91-C086-4471-81F4-F4BA3F10DFF8}" srcOrd="0" destOrd="0" presId="urn:microsoft.com/office/officeart/2005/8/layout/radial5"/>
    <dgm:cxn modelId="{7855F3DA-AD8E-4159-8FD9-8E10900D205C}" srcId="{5897CEC1-5446-4DC9-A8CB-84D8A9CDA4CE}" destId="{CD2104A7-99BE-49F4-B25E-45F874F8F500}" srcOrd="0" destOrd="0" parTransId="{5FBE81C7-D62E-4563-B5EE-94359BAA00D2}" sibTransId="{21860740-26F3-4FA9-A8CD-DC6E1DF5D817}"/>
    <dgm:cxn modelId="{1B2D3FB2-635C-4372-B232-F0BE110293AF}" srcId="{CD2104A7-99BE-49F4-B25E-45F874F8F500}" destId="{1B2F39B5-9DAB-47AD-8015-63EE7CCFB885}" srcOrd="2" destOrd="0" parTransId="{FDD42EF8-3D01-4111-A0A9-FB5A2088F55F}" sibTransId="{150CD0D0-A2CC-4BFC-8F7F-649639908D7F}"/>
    <dgm:cxn modelId="{1C1F3BEB-D611-49F6-BEEC-112496007431}" type="presOf" srcId="{6D37EBE8-9B01-4FE7-9112-E9187A495E65}" destId="{52992BB4-A7E2-45A6-8F65-E811BFA321D0}" srcOrd="0" destOrd="0" presId="urn:microsoft.com/office/officeart/2005/8/layout/radial5"/>
    <dgm:cxn modelId="{FDDE9376-702C-44B5-8F28-9A1B719E2C2C}" type="presOf" srcId="{5897CEC1-5446-4DC9-A8CB-84D8A9CDA4CE}" destId="{62A3E18E-F90F-4707-B4B7-829AE997A32D}" srcOrd="0" destOrd="0" presId="urn:microsoft.com/office/officeart/2005/8/layout/radial5"/>
    <dgm:cxn modelId="{32FD4392-5658-4ADC-AC89-51314B81790A}" type="presOf" srcId="{FDD42EF8-3D01-4111-A0A9-FB5A2088F55F}" destId="{DCA3283A-754C-43C1-B06E-BAF754CBF9AF}" srcOrd="0" destOrd="0" presId="urn:microsoft.com/office/officeart/2005/8/layout/radial5"/>
    <dgm:cxn modelId="{3A8C6C65-C061-4B77-916A-F3A91B9EED70}" srcId="{CD2104A7-99BE-49F4-B25E-45F874F8F500}" destId="{D0CE65A7-19EB-4DB0-B631-96D1702F7ED6}" srcOrd="0" destOrd="0" parTransId="{5EB14512-F66C-49E1-86A9-4F74E611D4D5}" sibTransId="{4E4963FC-4C23-44B6-B47F-63609CF51C67}"/>
    <dgm:cxn modelId="{90C063B2-55A7-4ADA-B48D-3AB12E4B3A2A}" type="presOf" srcId="{5EB14512-F66C-49E1-86A9-4F74E611D4D5}" destId="{6EB1024B-8781-4EAD-87A9-0DFB318487FF}" srcOrd="1" destOrd="0" presId="urn:microsoft.com/office/officeart/2005/8/layout/radial5"/>
    <dgm:cxn modelId="{D100C1EF-D671-48CF-A8AC-CFDF9BC1AA09}" type="presOf" srcId="{F392E01B-9753-4FE2-AE79-26791ED0D4E7}" destId="{41C695F4-49E7-4044-AE62-9D5E8985748D}" srcOrd="0" destOrd="0" presId="urn:microsoft.com/office/officeart/2005/8/layout/radial5"/>
    <dgm:cxn modelId="{FE5C2E98-9508-4D85-BF5E-76BA09F6A8F4}" type="presOf" srcId="{D9C3862E-D523-403D-92BF-968157EA5A09}" destId="{00154CC6-E3E9-4C70-9713-50D598DC2DB7}" srcOrd="0" destOrd="0" presId="urn:microsoft.com/office/officeart/2005/8/layout/radial5"/>
    <dgm:cxn modelId="{E93EEA32-B04B-4FA0-B9B2-138F5EB4DDC3}" type="presOf" srcId="{D9C3862E-D523-403D-92BF-968157EA5A09}" destId="{83E0D6AF-94E6-479F-AF84-1DBB28638617}" srcOrd="1" destOrd="0" presId="urn:microsoft.com/office/officeart/2005/8/layout/radial5"/>
    <dgm:cxn modelId="{7A966359-424D-4180-821D-A96A1FE989C8}" type="presOf" srcId="{1B2F39B5-9DAB-47AD-8015-63EE7CCFB885}" destId="{6B40E5E4-79FC-4C39-A51A-630878999EE6}" srcOrd="0" destOrd="0" presId="urn:microsoft.com/office/officeart/2005/8/layout/radial5"/>
    <dgm:cxn modelId="{14DEDE5E-FF34-4C30-A381-9CA16E5E0C43}" type="presOf" srcId="{D49FCA04-6E23-42A4-82B5-0F0211CA5558}" destId="{1BDF6A42-3655-4A69-B421-070703558407}" srcOrd="0" destOrd="0" presId="urn:microsoft.com/office/officeart/2005/8/layout/radial5"/>
    <dgm:cxn modelId="{5367FB8F-F8C9-4DEE-8D16-FFAF5AFB0A6C}" type="presOf" srcId="{82E80FB6-1AF2-447A-A440-E4137598D8E8}" destId="{A37E7C3B-B5D5-4F64-A715-E594B7283F2D}" srcOrd="0" destOrd="0" presId="urn:microsoft.com/office/officeart/2005/8/layout/radial5"/>
    <dgm:cxn modelId="{3445B847-F337-4A96-8913-FFF8EBFF1F61}" type="presOf" srcId="{FDD42EF8-3D01-4111-A0A9-FB5A2088F55F}" destId="{ABC6A91B-E83E-43C5-82FB-5190D482DACB}" srcOrd="1" destOrd="0" presId="urn:microsoft.com/office/officeart/2005/8/layout/radial5"/>
    <dgm:cxn modelId="{5790D874-5DEA-4961-9BCD-AA934E5B0810}" type="presOf" srcId="{D49FCA04-6E23-42A4-82B5-0F0211CA5558}" destId="{BD07D5BC-7D10-4453-908B-6BF6642D0CDE}" srcOrd="1" destOrd="0" presId="urn:microsoft.com/office/officeart/2005/8/layout/radial5"/>
    <dgm:cxn modelId="{0A0A750B-8E30-471B-A07C-353D0F0842B4}" type="presOf" srcId="{D0CE65A7-19EB-4DB0-B631-96D1702F7ED6}" destId="{33EE347F-8FEA-4730-9352-55C129B91626}" srcOrd="0" destOrd="0" presId="urn:microsoft.com/office/officeart/2005/8/layout/radial5"/>
    <dgm:cxn modelId="{2C805FF1-589B-4522-B648-F6369B052479}" type="presOf" srcId="{5C712346-D4E2-47DC-8B26-44024FE42D7F}" destId="{4F9A8EC5-7C0A-42A7-A9B9-3D63B5523F3F}" srcOrd="1" destOrd="0" presId="urn:microsoft.com/office/officeart/2005/8/layout/radial5"/>
    <dgm:cxn modelId="{554BABCD-179B-41DA-99C0-16F85153AB0D}" srcId="{CD2104A7-99BE-49F4-B25E-45F874F8F500}" destId="{6D37EBE8-9B01-4FE7-9112-E9187A495E65}" srcOrd="4" destOrd="0" parTransId="{D9C3862E-D523-403D-92BF-968157EA5A09}" sibTransId="{9D2613CF-3A3C-4C86-967E-0F5578094D40}"/>
    <dgm:cxn modelId="{539DF3AE-A96C-4543-A2C7-E49ACBFCAB6F}" type="presParOf" srcId="{62A3E18E-F90F-4707-B4B7-829AE997A32D}" destId="{CEFBCD91-C086-4471-81F4-F4BA3F10DFF8}" srcOrd="0" destOrd="0" presId="urn:microsoft.com/office/officeart/2005/8/layout/radial5"/>
    <dgm:cxn modelId="{541E6DC9-3636-4803-B302-F4E9117830B7}" type="presParOf" srcId="{62A3E18E-F90F-4707-B4B7-829AE997A32D}" destId="{36B05EC8-8290-4DFA-9A8D-2AB254C0A2D3}" srcOrd="1" destOrd="0" presId="urn:microsoft.com/office/officeart/2005/8/layout/radial5"/>
    <dgm:cxn modelId="{06853729-7A40-439F-8D37-498AEDF93204}" type="presParOf" srcId="{36B05EC8-8290-4DFA-9A8D-2AB254C0A2D3}" destId="{6EB1024B-8781-4EAD-87A9-0DFB318487FF}" srcOrd="0" destOrd="0" presId="urn:microsoft.com/office/officeart/2005/8/layout/radial5"/>
    <dgm:cxn modelId="{6BA4C3C1-16F1-427E-8001-17572155F8A0}" type="presParOf" srcId="{62A3E18E-F90F-4707-B4B7-829AE997A32D}" destId="{33EE347F-8FEA-4730-9352-55C129B91626}" srcOrd="2" destOrd="0" presId="urn:microsoft.com/office/officeart/2005/8/layout/radial5"/>
    <dgm:cxn modelId="{097DDE6C-2FC6-4F68-9FB6-7A16D20060C2}" type="presParOf" srcId="{62A3E18E-F90F-4707-B4B7-829AE997A32D}" destId="{E3AB6052-4E90-4787-B7FB-D60664EF6064}" srcOrd="3" destOrd="0" presId="urn:microsoft.com/office/officeart/2005/8/layout/radial5"/>
    <dgm:cxn modelId="{725858A7-10CC-41ED-91C1-9D354AE31078}" type="presParOf" srcId="{E3AB6052-4E90-4787-B7FB-D60664EF6064}" destId="{4F9A8EC5-7C0A-42A7-A9B9-3D63B5523F3F}" srcOrd="0" destOrd="0" presId="urn:microsoft.com/office/officeart/2005/8/layout/radial5"/>
    <dgm:cxn modelId="{835DD74F-2176-4468-AA18-1C39D2CC0213}" type="presParOf" srcId="{62A3E18E-F90F-4707-B4B7-829AE997A32D}" destId="{41C695F4-49E7-4044-AE62-9D5E8985748D}" srcOrd="4" destOrd="0" presId="urn:microsoft.com/office/officeart/2005/8/layout/radial5"/>
    <dgm:cxn modelId="{D1F30223-5D45-4303-9E6E-021B19909CF9}" type="presParOf" srcId="{62A3E18E-F90F-4707-B4B7-829AE997A32D}" destId="{DCA3283A-754C-43C1-B06E-BAF754CBF9AF}" srcOrd="5" destOrd="0" presId="urn:microsoft.com/office/officeart/2005/8/layout/radial5"/>
    <dgm:cxn modelId="{1C23A892-BC59-454C-AD04-FDF35897F2BE}" type="presParOf" srcId="{DCA3283A-754C-43C1-B06E-BAF754CBF9AF}" destId="{ABC6A91B-E83E-43C5-82FB-5190D482DACB}" srcOrd="0" destOrd="0" presId="urn:microsoft.com/office/officeart/2005/8/layout/radial5"/>
    <dgm:cxn modelId="{C0A0F823-B716-4379-9A1D-CEDDB896FD3B}" type="presParOf" srcId="{62A3E18E-F90F-4707-B4B7-829AE997A32D}" destId="{6B40E5E4-79FC-4C39-A51A-630878999EE6}" srcOrd="6" destOrd="0" presId="urn:microsoft.com/office/officeart/2005/8/layout/radial5"/>
    <dgm:cxn modelId="{BBEDBB55-DCAB-4D70-8B5D-93C6AB040051}" type="presParOf" srcId="{62A3E18E-F90F-4707-B4B7-829AE997A32D}" destId="{1BDF6A42-3655-4A69-B421-070703558407}" srcOrd="7" destOrd="0" presId="urn:microsoft.com/office/officeart/2005/8/layout/radial5"/>
    <dgm:cxn modelId="{6DEA2B85-9818-4EE6-89BF-FF8E2B49A21D}" type="presParOf" srcId="{1BDF6A42-3655-4A69-B421-070703558407}" destId="{BD07D5BC-7D10-4453-908B-6BF6642D0CDE}" srcOrd="0" destOrd="0" presId="urn:microsoft.com/office/officeart/2005/8/layout/radial5"/>
    <dgm:cxn modelId="{932F9AA9-6E62-4621-805A-73670E454687}" type="presParOf" srcId="{62A3E18E-F90F-4707-B4B7-829AE997A32D}" destId="{A37E7C3B-B5D5-4F64-A715-E594B7283F2D}" srcOrd="8" destOrd="0" presId="urn:microsoft.com/office/officeart/2005/8/layout/radial5"/>
    <dgm:cxn modelId="{3D6015F9-A100-411A-9497-92D112FA768E}" type="presParOf" srcId="{62A3E18E-F90F-4707-B4B7-829AE997A32D}" destId="{00154CC6-E3E9-4C70-9713-50D598DC2DB7}" srcOrd="9" destOrd="0" presId="urn:microsoft.com/office/officeart/2005/8/layout/radial5"/>
    <dgm:cxn modelId="{39F79B98-ED5C-4C61-B4AA-5F2EC87DBB62}" type="presParOf" srcId="{00154CC6-E3E9-4C70-9713-50D598DC2DB7}" destId="{83E0D6AF-94E6-479F-AF84-1DBB28638617}" srcOrd="0" destOrd="0" presId="urn:microsoft.com/office/officeart/2005/8/layout/radial5"/>
    <dgm:cxn modelId="{E6DD1042-5535-440C-85FC-46DCAD450856}" type="presParOf" srcId="{62A3E18E-F90F-4707-B4B7-829AE997A32D}" destId="{52992BB4-A7E2-45A6-8F65-E811BFA321D0}"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97CEC1-5446-4DC9-A8CB-84D8A9CDA4C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AE"/>
        </a:p>
      </dgm:t>
    </dgm:pt>
    <dgm:pt modelId="{CD2104A7-99BE-49F4-B25E-45F874F8F500}">
      <dgm:prSet phldrT="[Text]"/>
      <dgm:spPr>
        <a:solidFill>
          <a:srgbClr val="FFC000"/>
        </a:solidFill>
        <a:scene3d>
          <a:camera prst="orthographicFront"/>
          <a:lightRig rig="threePt" dir="t"/>
        </a:scene3d>
        <a:sp3d>
          <a:bevelT/>
        </a:sp3d>
      </dgm:spPr>
      <dgm:t>
        <a:bodyPr/>
        <a:lstStyle/>
        <a:p>
          <a:pPr rtl="1"/>
          <a:r>
            <a:rPr lang="ar-AE" b="1" dirty="0" smtClean="0">
              <a:solidFill>
                <a:schemeClr val="tx1"/>
              </a:solidFill>
            </a:rPr>
            <a:t>معايير</a:t>
          </a:r>
        </a:p>
        <a:p>
          <a:pPr rtl="1"/>
          <a:r>
            <a:rPr lang="ar-AE" b="1" dirty="0" smtClean="0">
              <a:solidFill>
                <a:schemeClr val="tx1"/>
              </a:solidFill>
            </a:rPr>
            <a:t>التّحكيم</a:t>
          </a:r>
          <a:endParaRPr lang="ar-AE" b="1" dirty="0">
            <a:solidFill>
              <a:schemeClr val="tx1"/>
            </a:solidFill>
          </a:endParaRPr>
        </a:p>
      </dgm:t>
    </dgm:pt>
    <dgm:pt modelId="{5FBE81C7-D62E-4563-B5EE-94359BAA00D2}" type="parTrans" cxnId="{7855F3DA-AD8E-4159-8FD9-8E10900D205C}">
      <dgm:prSet/>
      <dgm:spPr/>
      <dgm:t>
        <a:bodyPr/>
        <a:lstStyle/>
        <a:p>
          <a:pPr rtl="1"/>
          <a:endParaRPr lang="ar-AE"/>
        </a:p>
      </dgm:t>
    </dgm:pt>
    <dgm:pt modelId="{21860740-26F3-4FA9-A8CD-DC6E1DF5D817}" type="sibTrans" cxnId="{7855F3DA-AD8E-4159-8FD9-8E10900D205C}">
      <dgm:prSet/>
      <dgm:spPr/>
      <dgm:t>
        <a:bodyPr/>
        <a:lstStyle/>
        <a:p>
          <a:pPr rtl="1"/>
          <a:endParaRPr lang="ar-AE"/>
        </a:p>
      </dgm:t>
    </dgm:pt>
    <dgm:pt modelId="{D0CE65A7-19EB-4DB0-B631-96D1702F7ED6}">
      <dgm:prSet phldrT="[Text]"/>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b="1" dirty="0" smtClean="0">
              <a:solidFill>
                <a:schemeClr val="bg1"/>
              </a:solidFill>
            </a:rPr>
            <a:t>الثقافة العامة</a:t>
          </a:r>
          <a:endParaRPr lang="ar-AE" b="1" dirty="0">
            <a:solidFill>
              <a:schemeClr val="bg1"/>
            </a:solidFill>
          </a:endParaRPr>
        </a:p>
      </dgm:t>
    </dgm:pt>
    <dgm:pt modelId="{5EB14512-F66C-49E1-86A9-4F74E611D4D5}" type="parTrans" cxnId="{3A8C6C65-C061-4B77-916A-F3A91B9EED70}">
      <dgm:prSet/>
      <dgm:spPr/>
      <dgm:t>
        <a:bodyPr/>
        <a:lstStyle/>
        <a:p>
          <a:pPr rtl="1"/>
          <a:endParaRPr lang="ar-AE"/>
        </a:p>
      </dgm:t>
    </dgm:pt>
    <dgm:pt modelId="{4E4963FC-4C23-44B6-B47F-63609CF51C67}" type="sibTrans" cxnId="{3A8C6C65-C061-4B77-916A-F3A91B9EED70}">
      <dgm:prSet/>
      <dgm:spPr/>
      <dgm:t>
        <a:bodyPr/>
        <a:lstStyle/>
        <a:p>
          <a:pPr rtl="1"/>
          <a:endParaRPr lang="ar-AE"/>
        </a:p>
      </dgm:t>
    </dgm:pt>
    <dgm:pt modelId="{1B2F39B5-9DAB-47AD-8015-63EE7CCFB885}">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endParaRPr lang="ar-AE" sz="2300" b="1" dirty="0">
            <a:solidFill>
              <a:schemeClr val="bg1"/>
            </a:solidFill>
          </a:endParaRPr>
        </a:p>
      </dgm:t>
    </dgm:pt>
    <dgm:pt modelId="{FDD42EF8-3D01-4111-A0A9-FB5A2088F55F}" type="parTrans" cxnId="{1B2D3FB2-635C-4372-B232-F0BE110293AF}">
      <dgm:prSet/>
      <dgm:spPr/>
      <dgm:t>
        <a:bodyPr/>
        <a:lstStyle/>
        <a:p>
          <a:pPr rtl="1"/>
          <a:endParaRPr lang="ar-AE"/>
        </a:p>
      </dgm:t>
    </dgm:pt>
    <dgm:pt modelId="{150CD0D0-A2CC-4BFC-8F7F-649639908D7F}" type="sibTrans" cxnId="{1B2D3FB2-635C-4372-B232-F0BE110293AF}">
      <dgm:prSet/>
      <dgm:spPr/>
      <dgm:t>
        <a:bodyPr/>
        <a:lstStyle/>
        <a:p>
          <a:pPr rtl="1"/>
          <a:endParaRPr lang="ar-AE"/>
        </a:p>
      </dgm:t>
    </dgm:pt>
    <dgm:pt modelId="{82E80FB6-1AF2-447A-A440-E4137598D8E8}">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sz="2400" b="1" dirty="0" smtClean="0">
              <a:solidFill>
                <a:schemeClr val="bg1"/>
              </a:solidFill>
            </a:rPr>
            <a:t>المهارات العقليّة</a:t>
          </a:r>
          <a:endParaRPr lang="ar-AE" sz="2400" b="1" dirty="0">
            <a:solidFill>
              <a:schemeClr val="bg1"/>
            </a:solidFill>
          </a:endParaRPr>
        </a:p>
      </dgm:t>
    </dgm:pt>
    <dgm:pt modelId="{D49FCA04-6E23-42A4-82B5-0F0211CA5558}" type="parTrans" cxnId="{232939F2-8231-49BE-B501-E82A9523E637}">
      <dgm:prSet/>
      <dgm:spPr/>
      <dgm:t>
        <a:bodyPr/>
        <a:lstStyle/>
        <a:p>
          <a:pPr rtl="1"/>
          <a:endParaRPr lang="ar-AE"/>
        </a:p>
      </dgm:t>
    </dgm:pt>
    <dgm:pt modelId="{7587DA2C-99DA-4719-AA74-EC5243BD9702}" type="sibTrans" cxnId="{232939F2-8231-49BE-B501-E82A9523E637}">
      <dgm:prSet/>
      <dgm:spPr/>
      <dgm:t>
        <a:bodyPr/>
        <a:lstStyle/>
        <a:p>
          <a:pPr rtl="1"/>
          <a:endParaRPr lang="ar-AE"/>
        </a:p>
      </dgm:t>
    </dgm:pt>
    <dgm:pt modelId="{6D37EBE8-9B01-4FE7-9112-E9187A495E65}">
      <dgm:prSet/>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b="1" dirty="0" smtClean="0">
              <a:solidFill>
                <a:schemeClr val="bg1"/>
              </a:solidFill>
            </a:rPr>
            <a:t>نوع الكتاب</a:t>
          </a:r>
          <a:endParaRPr lang="ar-AE" b="1" dirty="0">
            <a:solidFill>
              <a:schemeClr val="bg1"/>
            </a:solidFill>
          </a:endParaRPr>
        </a:p>
      </dgm:t>
    </dgm:pt>
    <dgm:pt modelId="{D9C3862E-D523-403D-92BF-968157EA5A09}" type="parTrans" cxnId="{554BABCD-179B-41DA-99C0-16F85153AB0D}">
      <dgm:prSet/>
      <dgm:spPr/>
      <dgm:t>
        <a:bodyPr/>
        <a:lstStyle/>
        <a:p>
          <a:pPr rtl="1"/>
          <a:endParaRPr lang="ar-AE"/>
        </a:p>
      </dgm:t>
    </dgm:pt>
    <dgm:pt modelId="{9D2613CF-3A3C-4C86-967E-0F5578094D40}" type="sibTrans" cxnId="{554BABCD-179B-41DA-99C0-16F85153AB0D}">
      <dgm:prSet/>
      <dgm:spPr/>
      <dgm:t>
        <a:bodyPr/>
        <a:lstStyle/>
        <a:p>
          <a:pPr rtl="1"/>
          <a:endParaRPr lang="ar-AE"/>
        </a:p>
      </dgm:t>
    </dgm:pt>
    <dgm:pt modelId="{F392E01B-9753-4FE2-AE79-26791ED0D4E7}">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sz="3600" b="1" dirty="0" smtClean="0">
              <a:solidFill>
                <a:schemeClr val="bg1"/>
              </a:solidFill>
            </a:rPr>
            <a:t>اللغة </a:t>
          </a:r>
          <a:endParaRPr lang="ar-AE" sz="2300" b="1" dirty="0">
            <a:solidFill>
              <a:schemeClr val="bg1"/>
            </a:solidFill>
          </a:endParaRPr>
        </a:p>
      </dgm:t>
    </dgm:pt>
    <dgm:pt modelId="{69016099-DF49-4C1F-9CDA-8A610925D371}" type="sibTrans" cxnId="{94199466-F674-4B7C-9F8F-7AE647AEAA45}">
      <dgm:prSet/>
      <dgm:spPr/>
      <dgm:t>
        <a:bodyPr/>
        <a:lstStyle/>
        <a:p>
          <a:pPr rtl="1"/>
          <a:endParaRPr lang="ar-AE"/>
        </a:p>
      </dgm:t>
    </dgm:pt>
    <dgm:pt modelId="{5C712346-D4E2-47DC-8B26-44024FE42D7F}" type="parTrans" cxnId="{94199466-F674-4B7C-9F8F-7AE647AEAA45}">
      <dgm:prSet/>
      <dgm:spPr/>
      <dgm:t>
        <a:bodyPr/>
        <a:lstStyle/>
        <a:p>
          <a:pPr rtl="1"/>
          <a:endParaRPr lang="ar-AE"/>
        </a:p>
      </dgm:t>
    </dgm:pt>
    <dgm:pt modelId="{62A3E18E-F90F-4707-B4B7-829AE997A32D}" type="pres">
      <dgm:prSet presAssocID="{5897CEC1-5446-4DC9-A8CB-84D8A9CDA4CE}" presName="Name0" presStyleCnt="0">
        <dgm:presLayoutVars>
          <dgm:chMax val="1"/>
          <dgm:dir/>
          <dgm:animLvl val="ctr"/>
          <dgm:resizeHandles val="exact"/>
        </dgm:presLayoutVars>
      </dgm:prSet>
      <dgm:spPr/>
      <dgm:t>
        <a:bodyPr/>
        <a:lstStyle/>
        <a:p>
          <a:pPr rtl="1"/>
          <a:endParaRPr lang="ar-AE"/>
        </a:p>
      </dgm:t>
    </dgm:pt>
    <dgm:pt modelId="{CEFBCD91-C086-4471-81F4-F4BA3F10DFF8}" type="pres">
      <dgm:prSet presAssocID="{CD2104A7-99BE-49F4-B25E-45F874F8F500}" presName="centerShape" presStyleLbl="node0" presStyleIdx="0" presStyleCnt="1" custAng="0"/>
      <dgm:spPr/>
      <dgm:t>
        <a:bodyPr/>
        <a:lstStyle/>
        <a:p>
          <a:pPr rtl="1"/>
          <a:endParaRPr lang="ar-AE"/>
        </a:p>
      </dgm:t>
    </dgm:pt>
    <dgm:pt modelId="{36B05EC8-8290-4DFA-9A8D-2AB254C0A2D3}" type="pres">
      <dgm:prSet presAssocID="{5EB14512-F66C-49E1-86A9-4F74E611D4D5}" presName="parTrans" presStyleLbl="sibTrans2D1" presStyleIdx="0" presStyleCnt="5"/>
      <dgm:spPr/>
      <dgm:t>
        <a:bodyPr/>
        <a:lstStyle/>
        <a:p>
          <a:pPr rtl="1"/>
          <a:endParaRPr lang="ar-AE"/>
        </a:p>
      </dgm:t>
    </dgm:pt>
    <dgm:pt modelId="{6EB1024B-8781-4EAD-87A9-0DFB318487FF}" type="pres">
      <dgm:prSet presAssocID="{5EB14512-F66C-49E1-86A9-4F74E611D4D5}" presName="connectorText" presStyleLbl="sibTrans2D1" presStyleIdx="0" presStyleCnt="5"/>
      <dgm:spPr/>
      <dgm:t>
        <a:bodyPr/>
        <a:lstStyle/>
        <a:p>
          <a:pPr rtl="1"/>
          <a:endParaRPr lang="ar-AE"/>
        </a:p>
      </dgm:t>
    </dgm:pt>
    <dgm:pt modelId="{33EE347F-8FEA-4730-9352-55C129B91626}" type="pres">
      <dgm:prSet presAssocID="{D0CE65A7-19EB-4DB0-B631-96D1702F7ED6}" presName="node" presStyleLbl="node1" presStyleIdx="0" presStyleCnt="5">
        <dgm:presLayoutVars>
          <dgm:bulletEnabled val="1"/>
        </dgm:presLayoutVars>
      </dgm:prSet>
      <dgm:spPr/>
      <dgm:t>
        <a:bodyPr/>
        <a:lstStyle/>
        <a:p>
          <a:pPr rtl="1"/>
          <a:endParaRPr lang="ar-AE"/>
        </a:p>
      </dgm:t>
    </dgm:pt>
    <dgm:pt modelId="{E3AB6052-4E90-4787-B7FB-D60664EF6064}" type="pres">
      <dgm:prSet presAssocID="{5C712346-D4E2-47DC-8B26-44024FE42D7F}" presName="parTrans" presStyleLbl="sibTrans2D1" presStyleIdx="1" presStyleCnt="5"/>
      <dgm:spPr/>
      <dgm:t>
        <a:bodyPr/>
        <a:lstStyle/>
        <a:p>
          <a:pPr rtl="1"/>
          <a:endParaRPr lang="ar-AE"/>
        </a:p>
      </dgm:t>
    </dgm:pt>
    <dgm:pt modelId="{4F9A8EC5-7C0A-42A7-A9B9-3D63B5523F3F}" type="pres">
      <dgm:prSet presAssocID="{5C712346-D4E2-47DC-8B26-44024FE42D7F}" presName="connectorText" presStyleLbl="sibTrans2D1" presStyleIdx="1" presStyleCnt="5"/>
      <dgm:spPr/>
      <dgm:t>
        <a:bodyPr/>
        <a:lstStyle/>
        <a:p>
          <a:pPr rtl="1"/>
          <a:endParaRPr lang="ar-AE"/>
        </a:p>
      </dgm:t>
    </dgm:pt>
    <dgm:pt modelId="{41C695F4-49E7-4044-AE62-9D5E8985748D}" type="pres">
      <dgm:prSet presAssocID="{F392E01B-9753-4FE2-AE79-26791ED0D4E7}" presName="node" presStyleLbl="node1" presStyleIdx="1" presStyleCnt="5">
        <dgm:presLayoutVars>
          <dgm:bulletEnabled val="1"/>
        </dgm:presLayoutVars>
      </dgm:prSet>
      <dgm:spPr/>
      <dgm:t>
        <a:bodyPr/>
        <a:lstStyle/>
        <a:p>
          <a:pPr rtl="1"/>
          <a:endParaRPr lang="ar-AE"/>
        </a:p>
      </dgm:t>
    </dgm:pt>
    <dgm:pt modelId="{DCA3283A-754C-43C1-B06E-BAF754CBF9AF}" type="pres">
      <dgm:prSet presAssocID="{FDD42EF8-3D01-4111-A0A9-FB5A2088F55F}" presName="parTrans" presStyleLbl="sibTrans2D1" presStyleIdx="2" presStyleCnt="5"/>
      <dgm:spPr/>
      <dgm:t>
        <a:bodyPr/>
        <a:lstStyle/>
        <a:p>
          <a:pPr rtl="1"/>
          <a:endParaRPr lang="ar-AE"/>
        </a:p>
      </dgm:t>
    </dgm:pt>
    <dgm:pt modelId="{ABC6A91B-E83E-43C5-82FB-5190D482DACB}" type="pres">
      <dgm:prSet presAssocID="{FDD42EF8-3D01-4111-A0A9-FB5A2088F55F}" presName="connectorText" presStyleLbl="sibTrans2D1" presStyleIdx="2" presStyleCnt="5"/>
      <dgm:spPr/>
      <dgm:t>
        <a:bodyPr/>
        <a:lstStyle/>
        <a:p>
          <a:pPr rtl="1"/>
          <a:endParaRPr lang="ar-AE"/>
        </a:p>
      </dgm:t>
    </dgm:pt>
    <dgm:pt modelId="{6B40E5E4-79FC-4C39-A51A-630878999EE6}" type="pres">
      <dgm:prSet presAssocID="{1B2F39B5-9DAB-47AD-8015-63EE7CCFB885}" presName="node" presStyleLbl="node1" presStyleIdx="2" presStyleCnt="5">
        <dgm:presLayoutVars>
          <dgm:bulletEnabled val="1"/>
        </dgm:presLayoutVars>
      </dgm:prSet>
      <dgm:spPr/>
      <dgm:t>
        <a:bodyPr/>
        <a:lstStyle/>
        <a:p>
          <a:pPr rtl="1"/>
          <a:endParaRPr lang="ar-AE"/>
        </a:p>
      </dgm:t>
    </dgm:pt>
    <dgm:pt modelId="{1BDF6A42-3655-4A69-B421-070703558407}" type="pres">
      <dgm:prSet presAssocID="{D49FCA04-6E23-42A4-82B5-0F0211CA5558}" presName="parTrans" presStyleLbl="sibTrans2D1" presStyleIdx="3" presStyleCnt="5"/>
      <dgm:spPr/>
      <dgm:t>
        <a:bodyPr/>
        <a:lstStyle/>
        <a:p>
          <a:pPr rtl="1"/>
          <a:endParaRPr lang="ar-AE"/>
        </a:p>
      </dgm:t>
    </dgm:pt>
    <dgm:pt modelId="{BD07D5BC-7D10-4453-908B-6BF6642D0CDE}" type="pres">
      <dgm:prSet presAssocID="{D49FCA04-6E23-42A4-82B5-0F0211CA5558}" presName="connectorText" presStyleLbl="sibTrans2D1" presStyleIdx="3" presStyleCnt="5"/>
      <dgm:spPr/>
      <dgm:t>
        <a:bodyPr/>
        <a:lstStyle/>
        <a:p>
          <a:pPr rtl="1"/>
          <a:endParaRPr lang="ar-AE"/>
        </a:p>
      </dgm:t>
    </dgm:pt>
    <dgm:pt modelId="{A37E7C3B-B5D5-4F64-A715-E594B7283F2D}" type="pres">
      <dgm:prSet presAssocID="{82E80FB6-1AF2-447A-A440-E4137598D8E8}" presName="node" presStyleLbl="node1" presStyleIdx="3" presStyleCnt="5">
        <dgm:presLayoutVars>
          <dgm:bulletEnabled val="1"/>
        </dgm:presLayoutVars>
      </dgm:prSet>
      <dgm:spPr/>
      <dgm:t>
        <a:bodyPr/>
        <a:lstStyle/>
        <a:p>
          <a:pPr rtl="1"/>
          <a:endParaRPr lang="ar-AE"/>
        </a:p>
      </dgm:t>
    </dgm:pt>
    <dgm:pt modelId="{00154CC6-E3E9-4C70-9713-50D598DC2DB7}" type="pres">
      <dgm:prSet presAssocID="{D9C3862E-D523-403D-92BF-968157EA5A09}" presName="parTrans" presStyleLbl="sibTrans2D1" presStyleIdx="4" presStyleCnt="5"/>
      <dgm:spPr/>
      <dgm:t>
        <a:bodyPr/>
        <a:lstStyle/>
        <a:p>
          <a:pPr rtl="1"/>
          <a:endParaRPr lang="ar-AE"/>
        </a:p>
      </dgm:t>
    </dgm:pt>
    <dgm:pt modelId="{83E0D6AF-94E6-479F-AF84-1DBB28638617}" type="pres">
      <dgm:prSet presAssocID="{D9C3862E-D523-403D-92BF-968157EA5A09}" presName="connectorText" presStyleLbl="sibTrans2D1" presStyleIdx="4" presStyleCnt="5"/>
      <dgm:spPr/>
      <dgm:t>
        <a:bodyPr/>
        <a:lstStyle/>
        <a:p>
          <a:pPr rtl="1"/>
          <a:endParaRPr lang="ar-AE"/>
        </a:p>
      </dgm:t>
    </dgm:pt>
    <dgm:pt modelId="{52992BB4-A7E2-45A6-8F65-E811BFA321D0}" type="pres">
      <dgm:prSet presAssocID="{6D37EBE8-9B01-4FE7-9112-E9187A495E65}" presName="node" presStyleLbl="node1" presStyleIdx="4" presStyleCnt="5">
        <dgm:presLayoutVars>
          <dgm:bulletEnabled val="1"/>
        </dgm:presLayoutVars>
      </dgm:prSet>
      <dgm:spPr/>
      <dgm:t>
        <a:bodyPr/>
        <a:lstStyle/>
        <a:p>
          <a:pPr rtl="1"/>
          <a:endParaRPr lang="ar-AE"/>
        </a:p>
      </dgm:t>
    </dgm:pt>
  </dgm:ptLst>
  <dgm:cxnLst>
    <dgm:cxn modelId="{D1CA6DDF-B82B-4DF0-BB9E-240F5A4FD40A}" type="presOf" srcId="{5EB14512-F66C-49E1-86A9-4F74E611D4D5}" destId="{36B05EC8-8290-4DFA-9A8D-2AB254C0A2D3}" srcOrd="0" destOrd="0" presId="urn:microsoft.com/office/officeart/2005/8/layout/radial5"/>
    <dgm:cxn modelId="{135B37F5-668D-4002-B93F-95E345F94927}" type="presOf" srcId="{82E80FB6-1AF2-447A-A440-E4137598D8E8}" destId="{A37E7C3B-B5D5-4F64-A715-E594B7283F2D}" srcOrd="0" destOrd="0" presId="urn:microsoft.com/office/officeart/2005/8/layout/radial5"/>
    <dgm:cxn modelId="{1B2BF03D-4607-4549-9AA6-90D3E4F5E670}" type="presOf" srcId="{FDD42EF8-3D01-4111-A0A9-FB5A2088F55F}" destId="{ABC6A91B-E83E-43C5-82FB-5190D482DACB}" srcOrd="1" destOrd="0" presId="urn:microsoft.com/office/officeart/2005/8/layout/radial5"/>
    <dgm:cxn modelId="{C75B58D3-AD12-4FD8-A69E-5B39521F6F7D}" type="presOf" srcId="{5C712346-D4E2-47DC-8B26-44024FE42D7F}" destId="{4F9A8EC5-7C0A-42A7-A9B9-3D63B5523F3F}" srcOrd="1" destOrd="0" presId="urn:microsoft.com/office/officeart/2005/8/layout/radial5"/>
    <dgm:cxn modelId="{232939F2-8231-49BE-B501-E82A9523E637}" srcId="{CD2104A7-99BE-49F4-B25E-45F874F8F500}" destId="{82E80FB6-1AF2-447A-A440-E4137598D8E8}" srcOrd="3" destOrd="0" parTransId="{D49FCA04-6E23-42A4-82B5-0F0211CA5558}" sibTransId="{7587DA2C-99DA-4719-AA74-EC5243BD9702}"/>
    <dgm:cxn modelId="{94199466-F674-4B7C-9F8F-7AE647AEAA45}" srcId="{CD2104A7-99BE-49F4-B25E-45F874F8F500}" destId="{F392E01B-9753-4FE2-AE79-26791ED0D4E7}" srcOrd="1" destOrd="0" parTransId="{5C712346-D4E2-47DC-8B26-44024FE42D7F}" sibTransId="{69016099-DF49-4C1F-9CDA-8A610925D371}"/>
    <dgm:cxn modelId="{FB0719C1-5CBC-4FD4-A74A-5C9E7E7D3AD5}" type="presOf" srcId="{6D37EBE8-9B01-4FE7-9112-E9187A495E65}" destId="{52992BB4-A7E2-45A6-8F65-E811BFA321D0}" srcOrd="0" destOrd="0" presId="urn:microsoft.com/office/officeart/2005/8/layout/radial5"/>
    <dgm:cxn modelId="{B2946564-9ED7-4F52-8705-0B8BC97FA30A}" type="presOf" srcId="{D49FCA04-6E23-42A4-82B5-0F0211CA5558}" destId="{BD07D5BC-7D10-4453-908B-6BF6642D0CDE}" srcOrd="1" destOrd="0" presId="urn:microsoft.com/office/officeart/2005/8/layout/radial5"/>
    <dgm:cxn modelId="{7855F3DA-AD8E-4159-8FD9-8E10900D205C}" srcId="{5897CEC1-5446-4DC9-A8CB-84D8A9CDA4CE}" destId="{CD2104A7-99BE-49F4-B25E-45F874F8F500}" srcOrd="0" destOrd="0" parTransId="{5FBE81C7-D62E-4563-B5EE-94359BAA00D2}" sibTransId="{21860740-26F3-4FA9-A8CD-DC6E1DF5D817}"/>
    <dgm:cxn modelId="{1B2D3FB2-635C-4372-B232-F0BE110293AF}" srcId="{CD2104A7-99BE-49F4-B25E-45F874F8F500}" destId="{1B2F39B5-9DAB-47AD-8015-63EE7CCFB885}" srcOrd="2" destOrd="0" parTransId="{FDD42EF8-3D01-4111-A0A9-FB5A2088F55F}" sibTransId="{150CD0D0-A2CC-4BFC-8F7F-649639908D7F}"/>
    <dgm:cxn modelId="{C7FB234F-2EAE-4460-814E-3FCF0F481D1D}" type="presOf" srcId="{F392E01B-9753-4FE2-AE79-26791ED0D4E7}" destId="{41C695F4-49E7-4044-AE62-9D5E8985748D}" srcOrd="0" destOrd="0" presId="urn:microsoft.com/office/officeart/2005/8/layout/radial5"/>
    <dgm:cxn modelId="{3A8C6C65-C061-4B77-916A-F3A91B9EED70}" srcId="{CD2104A7-99BE-49F4-B25E-45F874F8F500}" destId="{D0CE65A7-19EB-4DB0-B631-96D1702F7ED6}" srcOrd="0" destOrd="0" parTransId="{5EB14512-F66C-49E1-86A9-4F74E611D4D5}" sibTransId="{4E4963FC-4C23-44B6-B47F-63609CF51C67}"/>
    <dgm:cxn modelId="{0DE5F025-C280-4556-B954-92F91BC61615}" type="presOf" srcId="{CD2104A7-99BE-49F4-B25E-45F874F8F500}" destId="{CEFBCD91-C086-4471-81F4-F4BA3F10DFF8}" srcOrd="0" destOrd="0" presId="urn:microsoft.com/office/officeart/2005/8/layout/radial5"/>
    <dgm:cxn modelId="{A9A2B1E2-F327-4318-87B4-BDA03DD045F5}" type="presOf" srcId="{5C712346-D4E2-47DC-8B26-44024FE42D7F}" destId="{E3AB6052-4E90-4787-B7FB-D60664EF6064}" srcOrd="0" destOrd="0" presId="urn:microsoft.com/office/officeart/2005/8/layout/radial5"/>
    <dgm:cxn modelId="{C7FB71C5-9550-415B-87D1-5E63C08DB583}" type="presOf" srcId="{FDD42EF8-3D01-4111-A0A9-FB5A2088F55F}" destId="{DCA3283A-754C-43C1-B06E-BAF754CBF9AF}" srcOrd="0" destOrd="0" presId="urn:microsoft.com/office/officeart/2005/8/layout/radial5"/>
    <dgm:cxn modelId="{64700B10-D79A-46AD-977A-A631AF09F1A2}" type="presOf" srcId="{D9C3862E-D523-403D-92BF-968157EA5A09}" destId="{00154CC6-E3E9-4C70-9713-50D598DC2DB7}" srcOrd="0" destOrd="0" presId="urn:microsoft.com/office/officeart/2005/8/layout/radial5"/>
    <dgm:cxn modelId="{322DB3E1-3CC5-4B92-9C33-618BB22EE647}" type="presOf" srcId="{5EB14512-F66C-49E1-86A9-4F74E611D4D5}" destId="{6EB1024B-8781-4EAD-87A9-0DFB318487FF}" srcOrd="1" destOrd="0" presId="urn:microsoft.com/office/officeart/2005/8/layout/radial5"/>
    <dgm:cxn modelId="{A61FB158-8712-4494-AE72-727FA105C885}" type="presOf" srcId="{1B2F39B5-9DAB-47AD-8015-63EE7CCFB885}" destId="{6B40E5E4-79FC-4C39-A51A-630878999EE6}" srcOrd="0" destOrd="0" presId="urn:microsoft.com/office/officeart/2005/8/layout/radial5"/>
    <dgm:cxn modelId="{CF8C79AB-718B-4B89-92C4-2270690C1096}" type="presOf" srcId="{D49FCA04-6E23-42A4-82B5-0F0211CA5558}" destId="{1BDF6A42-3655-4A69-B421-070703558407}" srcOrd="0" destOrd="0" presId="urn:microsoft.com/office/officeart/2005/8/layout/radial5"/>
    <dgm:cxn modelId="{EBED3F6D-F146-4C87-9B1D-93EF133F9272}" type="presOf" srcId="{5897CEC1-5446-4DC9-A8CB-84D8A9CDA4CE}" destId="{62A3E18E-F90F-4707-B4B7-829AE997A32D}" srcOrd="0" destOrd="0" presId="urn:microsoft.com/office/officeart/2005/8/layout/radial5"/>
    <dgm:cxn modelId="{CC94C085-4A96-4B63-981B-F1FE11F2B7B0}" type="presOf" srcId="{D0CE65A7-19EB-4DB0-B631-96D1702F7ED6}" destId="{33EE347F-8FEA-4730-9352-55C129B91626}" srcOrd="0" destOrd="0" presId="urn:microsoft.com/office/officeart/2005/8/layout/radial5"/>
    <dgm:cxn modelId="{3C79B3E0-8234-4278-AE7C-D1103F35EDBF}" type="presOf" srcId="{D9C3862E-D523-403D-92BF-968157EA5A09}" destId="{83E0D6AF-94E6-479F-AF84-1DBB28638617}" srcOrd="1" destOrd="0" presId="urn:microsoft.com/office/officeart/2005/8/layout/radial5"/>
    <dgm:cxn modelId="{554BABCD-179B-41DA-99C0-16F85153AB0D}" srcId="{CD2104A7-99BE-49F4-B25E-45F874F8F500}" destId="{6D37EBE8-9B01-4FE7-9112-E9187A495E65}" srcOrd="4" destOrd="0" parTransId="{D9C3862E-D523-403D-92BF-968157EA5A09}" sibTransId="{9D2613CF-3A3C-4C86-967E-0F5578094D40}"/>
    <dgm:cxn modelId="{420098C4-52F6-4AC2-8A7E-044267B4C389}" type="presParOf" srcId="{62A3E18E-F90F-4707-B4B7-829AE997A32D}" destId="{CEFBCD91-C086-4471-81F4-F4BA3F10DFF8}" srcOrd="0" destOrd="0" presId="urn:microsoft.com/office/officeart/2005/8/layout/radial5"/>
    <dgm:cxn modelId="{FE040465-C10D-4841-81B0-4B86DFC31FFD}" type="presParOf" srcId="{62A3E18E-F90F-4707-B4B7-829AE997A32D}" destId="{36B05EC8-8290-4DFA-9A8D-2AB254C0A2D3}" srcOrd="1" destOrd="0" presId="urn:microsoft.com/office/officeart/2005/8/layout/radial5"/>
    <dgm:cxn modelId="{DDFD14F5-8E84-4CCB-A2F6-12BAE97C96FF}" type="presParOf" srcId="{36B05EC8-8290-4DFA-9A8D-2AB254C0A2D3}" destId="{6EB1024B-8781-4EAD-87A9-0DFB318487FF}" srcOrd="0" destOrd="0" presId="urn:microsoft.com/office/officeart/2005/8/layout/radial5"/>
    <dgm:cxn modelId="{BC37BC2F-48C6-440D-A1DB-2235A2E53210}" type="presParOf" srcId="{62A3E18E-F90F-4707-B4B7-829AE997A32D}" destId="{33EE347F-8FEA-4730-9352-55C129B91626}" srcOrd="2" destOrd="0" presId="urn:microsoft.com/office/officeart/2005/8/layout/radial5"/>
    <dgm:cxn modelId="{0E1118E3-B9D6-43ED-BE49-664751352E8C}" type="presParOf" srcId="{62A3E18E-F90F-4707-B4B7-829AE997A32D}" destId="{E3AB6052-4E90-4787-B7FB-D60664EF6064}" srcOrd="3" destOrd="0" presId="urn:microsoft.com/office/officeart/2005/8/layout/radial5"/>
    <dgm:cxn modelId="{122BF4D5-89BC-4420-A51D-A96DBB1B4257}" type="presParOf" srcId="{E3AB6052-4E90-4787-B7FB-D60664EF6064}" destId="{4F9A8EC5-7C0A-42A7-A9B9-3D63B5523F3F}" srcOrd="0" destOrd="0" presId="urn:microsoft.com/office/officeart/2005/8/layout/radial5"/>
    <dgm:cxn modelId="{116A6A9D-88C0-42A4-9481-2E636C79DC29}" type="presParOf" srcId="{62A3E18E-F90F-4707-B4B7-829AE997A32D}" destId="{41C695F4-49E7-4044-AE62-9D5E8985748D}" srcOrd="4" destOrd="0" presId="urn:microsoft.com/office/officeart/2005/8/layout/radial5"/>
    <dgm:cxn modelId="{D96284BC-CC8C-4899-A8BA-334B4B171AAB}" type="presParOf" srcId="{62A3E18E-F90F-4707-B4B7-829AE997A32D}" destId="{DCA3283A-754C-43C1-B06E-BAF754CBF9AF}" srcOrd="5" destOrd="0" presId="urn:microsoft.com/office/officeart/2005/8/layout/radial5"/>
    <dgm:cxn modelId="{F5AA1984-2125-44A9-856C-E8DF145A4FC5}" type="presParOf" srcId="{DCA3283A-754C-43C1-B06E-BAF754CBF9AF}" destId="{ABC6A91B-E83E-43C5-82FB-5190D482DACB}" srcOrd="0" destOrd="0" presId="urn:microsoft.com/office/officeart/2005/8/layout/radial5"/>
    <dgm:cxn modelId="{27194CD9-BECE-444A-AC3E-8F44969A07CC}" type="presParOf" srcId="{62A3E18E-F90F-4707-B4B7-829AE997A32D}" destId="{6B40E5E4-79FC-4C39-A51A-630878999EE6}" srcOrd="6" destOrd="0" presId="urn:microsoft.com/office/officeart/2005/8/layout/radial5"/>
    <dgm:cxn modelId="{9655D2F1-1545-4FAA-98DC-3BE3187CAA80}" type="presParOf" srcId="{62A3E18E-F90F-4707-B4B7-829AE997A32D}" destId="{1BDF6A42-3655-4A69-B421-070703558407}" srcOrd="7" destOrd="0" presId="urn:microsoft.com/office/officeart/2005/8/layout/radial5"/>
    <dgm:cxn modelId="{1EB53B48-1DEC-44B5-8F8F-EE753D3DAF1C}" type="presParOf" srcId="{1BDF6A42-3655-4A69-B421-070703558407}" destId="{BD07D5BC-7D10-4453-908B-6BF6642D0CDE}" srcOrd="0" destOrd="0" presId="urn:microsoft.com/office/officeart/2005/8/layout/radial5"/>
    <dgm:cxn modelId="{9294B56E-FCC9-4CE3-A5C8-8AEBE5D50E34}" type="presParOf" srcId="{62A3E18E-F90F-4707-B4B7-829AE997A32D}" destId="{A37E7C3B-B5D5-4F64-A715-E594B7283F2D}" srcOrd="8" destOrd="0" presId="urn:microsoft.com/office/officeart/2005/8/layout/radial5"/>
    <dgm:cxn modelId="{4AC70474-E5C8-4114-82D8-E4FFA643666E}" type="presParOf" srcId="{62A3E18E-F90F-4707-B4B7-829AE997A32D}" destId="{00154CC6-E3E9-4C70-9713-50D598DC2DB7}" srcOrd="9" destOrd="0" presId="urn:microsoft.com/office/officeart/2005/8/layout/radial5"/>
    <dgm:cxn modelId="{3388A40A-D4CC-472B-979B-E28AA7E6CE00}" type="presParOf" srcId="{00154CC6-E3E9-4C70-9713-50D598DC2DB7}" destId="{83E0D6AF-94E6-479F-AF84-1DBB28638617}" srcOrd="0" destOrd="0" presId="urn:microsoft.com/office/officeart/2005/8/layout/radial5"/>
    <dgm:cxn modelId="{2D641598-F92C-4584-AD35-5E9E80F49879}" type="presParOf" srcId="{62A3E18E-F90F-4707-B4B7-829AE997A32D}" destId="{52992BB4-A7E2-45A6-8F65-E811BFA321D0}"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97CEC1-5446-4DC9-A8CB-84D8A9CDA4C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AE"/>
        </a:p>
      </dgm:t>
    </dgm:pt>
    <dgm:pt modelId="{CD2104A7-99BE-49F4-B25E-45F874F8F500}">
      <dgm:prSet phldrT="[Text]"/>
      <dgm:spPr>
        <a:solidFill>
          <a:srgbClr val="FFC000"/>
        </a:solidFill>
        <a:scene3d>
          <a:camera prst="orthographicFront"/>
          <a:lightRig rig="threePt" dir="t"/>
        </a:scene3d>
        <a:sp3d>
          <a:bevelT/>
        </a:sp3d>
      </dgm:spPr>
      <dgm:t>
        <a:bodyPr/>
        <a:lstStyle/>
        <a:p>
          <a:pPr rtl="1"/>
          <a:r>
            <a:rPr lang="ar-AE" b="1" dirty="0" smtClean="0">
              <a:solidFill>
                <a:schemeClr val="tx1"/>
              </a:solidFill>
            </a:rPr>
            <a:t>معايير</a:t>
          </a:r>
        </a:p>
        <a:p>
          <a:pPr rtl="1"/>
          <a:r>
            <a:rPr lang="ar-AE" b="1" dirty="0" smtClean="0">
              <a:solidFill>
                <a:schemeClr val="tx1"/>
              </a:solidFill>
            </a:rPr>
            <a:t>التّحكيم</a:t>
          </a:r>
          <a:endParaRPr lang="ar-AE" b="1" dirty="0">
            <a:solidFill>
              <a:schemeClr val="tx1"/>
            </a:solidFill>
          </a:endParaRPr>
        </a:p>
      </dgm:t>
    </dgm:pt>
    <dgm:pt modelId="{5FBE81C7-D62E-4563-B5EE-94359BAA00D2}" type="parTrans" cxnId="{7855F3DA-AD8E-4159-8FD9-8E10900D205C}">
      <dgm:prSet/>
      <dgm:spPr/>
      <dgm:t>
        <a:bodyPr/>
        <a:lstStyle/>
        <a:p>
          <a:pPr rtl="1"/>
          <a:endParaRPr lang="ar-AE"/>
        </a:p>
      </dgm:t>
    </dgm:pt>
    <dgm:pt modelId="{21860740-26F3-4FA9-A8CD-DC6E1DF5D817}" type="sibTrans" cxnId="{7855F3DA-AD8E-4159-8FD9-8E10900D205C}">
      <dgm:prSet/>
      <dgm:spPr/>
      <dgm:t>
        <a:bodyPr/>
        <a:lstStyle/>
        <a:p>
          <a:pPr rtl="1"/>
          <a:endParaRPr lang="ar-AE"/>
        </a:p>
      </dgm:t>
    </dgm:pt>
    <dgm:pt modelId="{D0CE65A7-19EB-4DB0-B631-96D1702F7ED6}">
      <dgm:prSet phldrT="[Text]"/>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b="1" dirty="0" smtClean="0">
              <a:solidFill>
                <a:schemeClr val="bg1"/>
              </a:solidFill>
            </a:rPr>
            <a:t>الثقافة العامة</a:t>
          </a:r>
          <a:endParaRPr lang="ar-AE" b="1" dirty="0">
            <a:solidFill>
              <a:schemeClr val="bg1"/>
            </a:solidFill>
          </a:endParaRPr>
        </a:p>
      </dgm:t>
    </dgm:pt>
    <dgm:pt modelId="{5EB14512-F66C-49E1-86A9-4F74E611D4D5}" type="parTrans" cxnId="{3A8C6C65-C061-4B77-916A-F3A91B9EED70}">
      <dgm:prSet/>
      <dgm:spPr/>
      <dgm:t>
        <a:bodyPr/>
        <a:lstStyle/>
        <a:p>
          <a:pPr rtl="1"/>
          <a:endParaRPr lang="ar-AE"/>
        </a:p>
      </dgm:t>
    </dgm:pt>
    <dgm:pt modelId="{4E4963FC-4C23-44B6-B47F-63609CF51C67}" type="sibTrans" cxnId="{3A8C6C65-C061-4B77-916A-F3A91B9EED70}">
      <dgm:prSet/>
      <dgm:spPr/>
      <dgm:t>
        <a:bodyPr/>
        <a:lstStyle/>
        <a:p>
          <a:pPr rtl="1"/>
          <a:endParaRPr lang="ar-AE"/>
        </a:p>
      </dgm:t>
    </dgm:pt>
    <dgm:pt modelId="{1B2F39B5-9DAB-47AD-8015-63EE7CCFB885}">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endParaRPr lang="ar-AE" sz="2300" b="1" dirty="0">
            <a:solidFill>
              <a:schemeClr val="bg1"/>
            </a:solidFill>
          </a:endParaRPr>
        </a:p>
      </dgm:t>
    </dgm:pt>
    <dgm:pt modelId="{FDD42EF8-3D01-4111-A0A9-FB5A2088F55F}" type="parTrans" cxnId="{1B2D3FB2-635C-4372-B232-F0BE110293AF}">
      <dgm:prSet/>
      <dgm:spPr/>
      <dgm:t>
        <a:bodyPr/>
        <a:lstStyle/>
        <a:p>
          <a:pPr rtl="1"/>
          <a:endParaRPr lang="ar-AE"/>
        </a:p>
      </dgm:t>
    </dgm:pt>
    <dgm:pt modelId="{150CD0D0-A2CC-4BFC-8F7F-649639908D7F}" type="sibTrans" cxnId="{1B2D3FB2-635C-4372-B232-F0BE110293AF}">
      <dgm:prSet/>
      <dgm:spPr/>
      <dgm:t>
        <a:bodyPr/>
        <a:lstStyle/>
        <a:p>
          <a:pPr rtl="1"/>
          <a:endParaRPr lang="ar-AE"/>
        </a:p>
      </dgm:t>
    </dgm:pt>
    <dgm:pt modelId="{82E80FB6-1AF2-447A-A440-E4137598D8E8}">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sz="2400" b="1" dirty="0" smtClean="0">
              <a:solidFill>
                <a:schemeClr val="bg1"/>
              </a:solidFill>
            </a:rPr>
            <a:t>المهارات العقليّة</a:t>
          </a:r>
          <a:endParaRPr lang="ar-AE" sz="2400" b="1" dirty="0">
            <a:solidFill>
              <a:schemeClr val="bg1"/>
            </a:solidFill>
          </a:endParaRPr>
        </a:p>
      </dgm:t>
    </dgm:pt>
    <dgm:pt modelId="{D49FCA04-6E23-42A4-82B5-0F0211CA5558}" type="parTrans" cxnId="{232939F2-8231-49BE-B501-E82A9523E637}">
      <dgm:prSet/>
      <dgm:spPr/>
      <dgm:t>
        <a:bodyPr/>
        <a:lstStyle/>
        <a:p>
          <a:pPr rtl="1"/>
          <a:endParaRPr lang="ar-AE"/>
        </a:p>
      </dgm:t>
    </dgm:pt>
    <dgm:pt modelId="{7587DA2C-99DA-4719-AA74-EC5243BD9702}" type="sibTrans" cxnId="{232939F2-8231-49BE-B501-E82A9523E637}">
      <dgm:prSet/>
      <dgm:spPr/>
      <dgm:t>
        <a:bodyPr/>
        <a:lstStyle/>
        <a:p>
          <a:pPr rtl="1"/>
          <a:endParaRPr lang="ar-AE"/>
        </a:p>
      </dgm:t>
    </dgm:pt>
    <dgm:pt modelId="{6D37EBE8-9B01-4FE7-9112-E9187A495E65}">
      <dgm:prSet/>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b="1" dirty="0" smtClean="0">
              <a:solidFill>
                <a:schemeClr val="bg1"/>
              </a:solidFill>
            </a:rPr>
            <a:t>نوع الكتاب</a:t>
          </a:r>
          <a:endParaRPr lang="ar-AE" b="1" dirty="0">
            <a:solidFill>
              <a:schemeClr val="bg1"/>
            </a:solidFill>
          </a:endParaRPr>
        </a:p>
      </dgm:t>
    </dgm:pt>
    <dgm:pt modelId="{D9C3862E-D523-403D-92BF-968157EA5A09}" type="parTrans" cxnId="{554BABCD-179B-41DA-99C0-16F85153AB0D}">
      <dgm:prSet/>
      <dgm:spPr/>
      <dgm:t>
        <a:bodyPr/>
        <a:lstStyle/>
        <a:p>
          <a:pPr rtl="1"/>
          <a:endParaRPr lang="ar-AE"/>
        </a:p>
      </dgm:t>
    </dgm:pt>
    <dgm:pt modelId="{9D2613CF-3A3C-4C86-967E-0F5578094D40}" type="sibTrans" cxnId="{554BABCD-179B-41DA-99C0-16F85153AB0D}">
      <dgm:prSet/>
      <dgm:spPr/>
      <dgm:t>
        <a:bodyPr/>
        <a:lstStyle/>
        <a:p>
          <a:pPr rtl="1"/>
          <a:endParaRPr lang="ar-AE"/>
        </a:p>
      </dgm:t>
    </dgm:pt>
    <dgm:pt modelId="{F392E01B-9753-4FE2-AE79-26791ED0D4E7}">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sz="3600" b="1" dirty="0" smtClean="0">
              <a:solidFill>
                <a:schemeClr val="bg1"/>
              </a:solidFill>
            </a:rPr>
            <a:t>اللغة </a:t>
          </a:r>
          <a:endParaRPr lang="ar-AE" sz="2300" b="1" dirty="0">
            <a:solidFill>
              <a:schemeClr val="bg1"/>
            </a:solidFill>
          </a:endParaRPr>
        </a:p>
      </dgm:t>
    </dgm:pt>
    <dgm:pt modelId="{69016099-DF49-4C1F-9CDA-8A610925D371}" type="sibTrans" cxnId="{94199466-F674-4B7C-9F8F-7AE647AEAA45}">
      <dgm:prSet/>
      <dgm:spPr/>
      <dgm:t>
        <a:bodyPr/>
        <a:lstStyle/>
        <a:p>
          <a:pPr rtl="1"/>
          <a:endParaRPr lang="ar-AE"/>
        </a:p>
      </dgm:t>
    </dgm:pt>
    <dgm:pt modelId="{5C712346-D4E2-47DC-8B26-44024FE42D7F}" type="parTrans" cxnId="{94199466-F674-4B7C-9F8F-7AE647AEAA45}">
      <dgm:prSet/>
      <dgm:spPr/>
      <dgm:t>
        <a:bodyPr/>
        <a:lstStyle/>
        <a:p>
          <a:pPr rtl="1"/>
          <a:endParaRPr lang="ar-AE"/>
        </a:p>
      </dgm:t>
    </dgm:pt>
    <dgm:pt modelId="{62A3E18E-F90F-4707-B4B7-829AE997A32D}" type="pres">
      <dgm:prSet presAssocID="{5897CEC1-5446-4DC9-A8CB-84D8A9CDA4CE}" presName="Name0" presStyleCnt="0">
        <dgm:presLayoutVars>
          <dgm:chMax val="1"/>
          <dgm:dir/>
          <dgm:animLvl val="ctr"/>
          <dgm:resizeHandles val="exact"/>
        </dgm:presLayoutVars>
      </dgm:prSet>
      <dgm:spPr/>
      <dgm:t>
        <a:bodyPr/>
        <a:lstStyle/>
        <a:p>
          <a:pPr rtl="1"/>
          <a:endParaRPr lang="ar-AE"/>
        </a:p>
      </dgm:t>
    </dgm:pt>
    <dgm:pt modelId="{CEFBCD91-C086-4471-81F4-F4BA3F10DFF8}" type="pres">
      <dgm:prSet presAssocID="{CD2104A7-99BE-49F4-B25E-45F874F8F500}" presName="centerShape" presStyleLbl="node0" presStyleIdx="0" presStyleCnt="1" custAng="0"/>
      <dgm:spPr/>
      <dgm:t>
        <a:bodyPr/>
        <a:lstStyle/>
        <a:p>
          <a:pPr rtl="1"/>
          <a:endParaRPr lang="ar-AE"/>
        </a:p>
      </dgm:t>
    </dgm:pt>
    <dgm:pt modelId="{36B05EC8-8290-4DFA-9A8D-2AB254C0A2D3}" type="pres">
      <dgm:prSet presAssocID="{5EB14512-F66C-49E1-86A9-4F74E611D4D5}" presName="parTrans" presStyleLbl="sibTrans2D1" presStyleIdx="0" presStyleCnt="5"/>
      <dgm:spPr/>
      <dgm:t>
        <a:bodyPr/>
        <a:lstStyle/>
        <a:p>
          <a:pPr rtl="1"/>
          <a:endParaRPr lang="ar-AE"/>
        </a:p>
      </dgm:t>
    </dgm:pt>
    <dgm:pt modelId="{6EB1024B-8781-4EAD-87A9-0DFB318487FF}" type="pres">
      <dgm:prSet presAssocID="{5EB14512-F66C-49E1-86A9-4F74E611D4D5}" presName="connectorText" presStyleLbl="sibTrans2D1" presStyleIdx="0" presStyleCnt="5"/>
      <dgm:spPr/>
      <dgm:t>
        <a:bodyPr/>
        <a:lstStyle/>
        <a:p>
          <a:pPr rtl="1"/>
          <a:endParaRPr lang="ar-AE"/>
        </a:p>
      </dgm:t>
    </dgm:pt>
    <dgm:pt modelId="{33EE347F-8FEA-4730-9352-55C129B91626}" type="pres">
      <dgm:prSet presAssocID="{D0CE65A7-19EB-4DB0-B631-96D1702F7ED6}" presName="node" presStyleLbl="node1" presStyleIdx="0" presStyleCnt="5">
        <dgm:presLayoutVars>
          <dgm:bulletEnabled val="1"/>
        </dgm:presLayoutVars>
      </dgm:prSet>
      <dgm:spPr/>
      <dgm:t>
        <a:bodyPr/>
        <a:lstStyle/>
        <a:p>
          <a:pPr rtl="1"/>
          <a:endParaRPr lang="ar-AE"/>
        </a:p>
      </dgm:t>
    </dgm:pt>
    <dgm:pt modelId="{E3AB6052-4E90-4787-B7FB-D60664EF6064}" type="pres">
      <dgm:prSet presAssocID="{5C712346-D4E2-47DC-8B26-44024FE42D7F}" presName="parTrans" presStyleLbl="sibTrans2D1" presStyleIdx="1" presStyleCnt="5"/>
      <dgm:spPr/>
      <dgm:t>
        <a:bodyPr/>
        <a:lstStyle/>
        <a:p>
          <a:pPr rtl="1"/>
          <a:endParaRPr lang="ar-AE"/>
        </a:p>
      </dgm:t>
    </dgm:pt>
    <dgm:pt modelId="{4F9A8EC5-7C0A-42A7-A9B9-3D63B5523F3F}" type="pres">
      <dgm:prSet presAssocID="{5C712346-D4E2-47DC-8B26-44024FE42D7F}" presName="connectorText" presStyleLbl="sibTrans2D1" presStyleIdx="1" presStyleCnt="5"/>
      <dgm:spPr/>
      <dgm:t>
        <a:bodyPr/>
        <a:lstStyle/>
        <a:p>
          <a:pPr rtl="1"/>
          <a:endParaRPr lang="ar-AE"/>
        </a:p>
      </dgm:t>
    </dgm:pt>
    <dgm:pt modelId="{41C695F4-49E7-4044-AE62-9D5E8985748D}" type="pres">
      <dgm:prSet presAssocID="{F392E01B-9753-4FE2-AE79-26791ED0D4E7}" presName="node" presStyleLbl="node1" presStyleIdx="1" presStyleCnt="5">
        <dgm:presLayoutVars>
          <dgm:bulletEnabled val="1"/>
        </dgm:presLayoutVars>
      </dgm:prSet>
      <dgm:spPr/>
      <dgm:t>
        <a:bodyPr/>
        <a:lstStyle/>
        <a:p>
          <a:pPr rtl="1"/>
          <a:endParaRPr lang="ar-AE"/>
        </a:p>
      </dgm:t>
    </dgm:pt>
    <dgm:pt modelId="{DCA3283A-754C-43C1-B06E-BAF754CBF9AF}" type="pres">
      <dgm:prSet presAssocID="{FDD42EF8-3D01-4111-A0A9-FB5A2088F55F}" presName="parTrans" presStyleLbl="sibTrans2D1" presStyleIdx="2" presStyleCnt="5"/>
      <dgm:spPr/>
      <dgm:t>
        <a:bodyPr/>
        <a:lstStyle/>
        <a:p>
          <a:pPr rtl="1"/>
          <a:endParaRPr lang="ar-AE"/>
        </a:p>
      </dgm:t>
    </dgm:pt>
    <dgm:pt modelId="{ABC6A91B-E83E-43C5-82FB-5190D482DACB}" type="pres">
      <dgm:prSet presAssocID="{FDD42EF8-3D01-4111-A0A9-FB5A2088F55F}" presName="connectorText" presStyleLbl="sibTrans2D1" presStyleIdx="2" presStyleCnt="5"/>
      <dgm:spPr/>
      <dgm:t>
        <a:bodyPr/>
        <a:lstStyle/>
        <a:p>
          <a:pPr rtl="1"/>
          <a:endParaRPr lang="ar-AE"/>
        </a:p>
      </dgm:t>
    </dgm:pt>
    <dgm:pt modelId="{6B40E5E4-79FC-4C39-A51A-630878999EE6}" type="pres">
      <dgm:prSet presAssocID="{1B2F39B5-9DAB-47AD-8015-63EE7CCFB885}" presName="node" presStyleLbl="node1" presStyleIdx="2" presStyleCnt="5">
        <dgm:presLayoutVars>
          <dgm:bulletEnabled val="1"/>
        </dgm:presLayoutVars>
      </dgm:prSet>
      <dgm:spPr/>
      <dgm:t>
        <a:bodyPr/>
        <a:lstStyle/>
        <a:p>
          <a:pPr rtl="1"/>
          <a:endParaRPr lang="ar-AE"/>
        </a:p>
      </dgm:t>
    </dgm:pt>
    <dgm:pt modelId="{1BDF6A42-3655-4A69-B421-070703558407}" type="pres">
      <dgm:prSet presAssocID="{D49FCA04-6E23-42A4-82B5-0F0211CA5558}" presName="parTrans" presStyleLbl="sibTrans2D1" presStyleIdx="3" presStyleCnt="5"/>
      <dgm:spPr/>
      <dgm:t>
        <a:bodyPr/>
        <a:lstStyle/>
        <a:p>
          <a:pPr rtl="1"/>
          <a:endParaRPr lang="ar-AE"/>
        </a:p>
      </dgm:t>
    </dgm:pt>
    <dgm:pt modelId="{BD07D5BC-7D10-4453-908B-6BF6642D0CDE}" type="pres">
      <dgm:prSet presAssocID="{D49FCA04-6E23-42A4-82B5-0F0211CA5558}" presName="connectorText" presStyleLbl="sibTrans2D1" presStyleIdx="3" presStyleCnt="5"/>
      <dgm:spPr/>
      <dgm:t>
        <a:bodyPr/>
        <a:lstStyle/>
        <a:p>
          <a:pPr rtl="1"/>
          <a:endParaRPr lang="ar-AE"/>
        </a:p>
      </dgm:t>
    </dgm:pt>
    <dgm:pt modelId="{A37E7C3B-B5D5-4F64-A715-E594B7283F2D}" type="pres">
      <dgm:prSet presAssocID="{82E80FB6-1AF2-447A-A440-E4137598D8E8}" presName="node" presStyleLbl="node1" presStyleIdx="3" presStyleCnt="5">
        <dgm:presLayoutVars>
          <dgm:bulletEnabled val="1"/>
        </dgm:presLayoutVars>
      </dgm:prSet>
      <dgm:spPr/>
      <dgm:t>
        <a:bodyPr/>
        <a:lstStyle/>
        <a:p>
          <a:pPr rtl="1"/>
          <a:endParaRPr lang="ar-AE"/>
        </a:p>
      </dgm:t>
    </dgm:pt>
    <dgm:pt modelId="{00154CC6-E3E9-4C70-9713-50D598DC2DB7}" type="pres">
      <dgm:prSet presAssocID="{D9C3862E-D523-403D-92BF-968157EA5A09}" presName="parTrans" presStyleLbl="sibTrans2D1" presStyleIdx="4" presStyleCnt="5"/>
      <dgm:spPr/>
      <dgm:t>
        <a:bodyPr/>
        <a:lstStyle/>
        <a:p>
          <a:pPr rtl="1"/>
          <a:endParaRPr lang="ar-AE"/>
        </a:p>
      </dgm:t>
    </dgm:pt>
    <dgm:pt modelId="{83E0D6AF-94E6-479F-AF84-1DBB28638617}" type="pres">
      <dgm:prSet presAssocID="{D9C3862E-D523-403D-92BF-968157EA5A09}" presName="connectorText" presStyleLbl="sibTrans2D1" presStyleIdx="4" presStyleCnt="5"/>
      <dgm:spPr/>
      <dgm:t>
        <a:bodyPr/>
        <a:lstStyle/>
        <a:p>
          <a:pPr rtl="1"/>
          <a:endParaRPr lang="ar-AE"/>
        </a:p>
      </dgm:t>
    </dgm:pt>
    <dgm:pt modelId="{52992BB4-A7E2-45A6-8F65-E811BFA321D0}" type="pres">
      <dgm:prSet presAssocID="{6D37EBE8-9B01-4FE7-9112-E9187A495E65}" presName="node" presStyleLbl="node1" presStyleIdx="4" presStyleCnt="5">
        <dgm:presLayoutVars>
          <dgm:bulletEnabled val="1"/>
        </dgm:presLayoutVars>
      </dgm:prSet>
      <dgm:spPr/>
      <dgm:t>
        <a:bodyPr/>
        <a:lstStyle/>
        <a:p>
          <a:pPr rtl="1"/>
          <a:endParaRPr lang="ar-AE"/>
        </a:p>
      </dgm:t>
    </dgm:pt>
  </dgm:ptLst>
  <dgm:cxnLst>
    <dgm:cxn modelId="{89D336F7-7B57-48F5-9019-1039D353BFBA}" type="presOf" srcId="{5C712346-D4E2-47DC-8B26-44024FE42D7F}" destId="{E3AB6052-4E90-4787-B7FB-D60664EF6064}" srcOrd="0" destOrd="0" presId="urn:microsoft.com/office/officeart/2005/8/layout/radial5"/>
    <dgm:cxn modelId="{94199466-F674-4B7C-9F8F-7AE647AEAA45}" srcId="{CD2104A7-99BE-49F4-B25E-45F874F8F500}" destId="{F392E01B-9753-4FE2-AE79-26791ED0D4E7}" srcOrd="1" destOrd="0" parTransId="{5C712346-D4E2-47DC-8B26-44024FE42D7F}" sibTransId="{69016099-DF49-4C1F-9CDA-8A610925D371}"/>
    <dgm:cxn modelId="{115BA329-A6F9-4F3B-BF67-5425C465397B}" type="presOf" srcId="{D49FCA04-6E23-42A4-82B5-0F0211CA5558}" destId="{1BDF6A42-3655-4A69-B421-070703558407}" srcOrd="0" destOrd="0" presId="urn:microsoft.com/office/officeart/2005/8/layout/radial5"/>
    <dgm:cxn modelId="{DB7DF406-F58B-4E19-868A-832B330F78B2}" type="presOf" srcId="{5897CEC1-5446-4DC9-A8CB-84D8A9CDA4CE}" destId="{62A3E18E-F90F-4707-B4B7-829AE997A32D}" srcOrd="0" destOrd="0" presId="urn:microsoft.com/office/officeart/2005/8/layout/radial5"/>
    <dgm:cxn modelId="{554BABCD-179B-41DA-99C0-16F85153AB0D}" srcId="{CD2104A7-99BE-49F4-B25E-45F874F8F500}" destId="{6D37EBE8-9B01-4FE7-9112-E9187A495E65}" srcOrd="4" destOrd="0" parTransId="{D9C3862E-D523-403D-92BF-968157EA5A09}" sibTransId="{9D2613CF-3A3C-4C86-967E-0F5578094D40}"/>
    <dgm:cxn modelId="{3A8C6C65-C061-4B77-916A-F3A91B9EED70}" srcId="{CD2104A7-99BE-49F4-B25E-45F874F8F500}" destId="{D0CE65A7-19EB-4DB0-B631-96D1702F7ED6}" srcOrd="0" destOrd="0" parTransId="{5EB14512-F66C-49E1-86A9-4F74E611D4D5}" sibTransId="{4E4963FC-4C23-44B6-B47F-63609CF51C67}"/>
    <dgm:cxn modelId="{9916413D-DD9D-4B67-8E61-F723DC153D0C}" type="presOf" srcId="{5EB14512-F66C-49E1-86A9-4F74E611D4D5}" destId="{6EB1024B-8781-4EAD-87A9-0DFB318487FF}" srcOrd="1" destOrd="0" presId="urn:microsoft.com/office/officeart/2005/8/layout/radial5"/>
    <dgm:cxn modelId="{DFC84155-141F-4FCE-980C-CBA86D48041C}" type="presOf" srcId="{82E80FB6-1AF2-447A-A440-E4137598D8E8}" destId="{A37E7C3B-B5D5-4F64-A715-E594B7283F2D}" srcOrd="0" destOrd="0" presId="urn:microsoft.com/office/officeart/2005/8/layout/radial5"/>
    <dgm:cxn modelId="{2FE2125F-911D-479A-BC19-FDECA5513001}" type="presOf" srcId="{D9C3862E-D523-403D-92BF-968157EA5A09}" destId="{83E0D6AF-94E6-479F-AF84-1DBB28638617}" srcOrd="1" destOrd="0" presId="urn:microsoft.com/office/officeart/2005/8/layout/radial5"/>
    <dgm:cxn modelId="{179CB745-EA45-4BC5-B12F-65D736F4E87B}" type="presOf" srcId="{F392E01B-9753-4FE2-AE79-26791ED0D4E7}" destId="{41C695F4-49E7-4044-AE62-9D5E8985748D}" srcOrd="0" destOrd="0" presId="urn:microsoft.com/office/officeart/2005/8/layout/radial5"/>
    <dgm:cxn modelId="{0FC169E5-B63C-4979-96AC-439D9EFB50D2}" type="presOf" srcId="{5EB14512-F66C-49E1-86A9-4F74E611D4D5}" destId="{36B05EC8-8290-4DFA-9A8D-2AB254C0A2D3}" srcOrd="0" destOrd="0" presId="urn:microsoft.com/office/officeart/2005/8/layout/radial5"/>
    <dgm:cxn modelId="{8762D582-B26E-4810-B1DA-B4E36D133A32}" type="presOf" srcId="{1B2F39B5-9DAB-47AD-8015-63EE7CCFB885}" destId="{6B40E5E4-79FC-4C39-A51A-630878999EE6}" srcOrd="0" destOrd="0" presId="urn:microsoft.com/office/officeart/2005/8/layout/radial5"/>
    <dgm:cxn modelId="{232939F2-8231-49BE-B501-E82A9523E637}" srcId="{CD2104A7-99BE-49F4-B25E-45F874F8F500}" destId="{82E80FB6-1AF2-447A-A440-E4137598D8E8}" srcOrd="3" destOrd="0" parTransId="{D49FCA04-6E23-42A4-82B5-0F0211CA5558}" sibTransId="{7587DA2C-99DA-4719-AA74-EC5243BD9702}"/>
    <dgm:cxn modelId="{A811F43A-FA47-44C8-8B73-9052AB9714FF}" type="presOf" srcId="{FDD42EF8-3D01-4111-A0A9-FB5A2088F55F}" destId="{DCA3283A-754C-43C1-B06E-BAF754CBF9AF}" srcOrd="0" destOrd="0" presId="urn:microsoft.com/office/officeart/2005/8/layout/radial5"/>
    <dgm:cxn modelId="{105EFDA3-23D3-47BD-85BD-089E8405DC36}" type="presOf" srcId="{D49FCA04-6E23-42A4-82B5-0F0211CA5558}" destId="{BD07D5BC-7D10-4453-908B-6BF6642D0CDE}" srcOrd="1" destOrd="0" presId="urn:microsoft.com/office/officeart/2005/8/layout/radial5"/>
    <dgm:cxn modelId="{1B2D3FB2-635C-4372-B232-F0BE110293AF}" srcId="{CD2104A7-99BE-49F4-B25E-45F874F8F500}" destId="{1B2F39B5-9DAB-47AD-8015-63EE7CCFB885}" srcOrd="2" destOrd="0" parTransId="{FDD42EF8-3D01-4111-A0A9-FB5A2088F55F}" sibTransId="{150CD0D0-A2CC-4BFC-8F7F-649639908D7F}"/>
    <dgm:cxn modelId="{971FC910-9AF2-48D2-9243-CDEB268320BF}" type="presOf" srcId="{FDD42EF8-3D01-4111-A0A9-FB5A2088F55F}" destId="{ABC6A91B-E83E-43C5-82FB-5190D482DACB}" srcOrd="1" destOrd="0" presId="urn:microsoft.com/office/officeart/2005/8/layout/radial5"/>
    <dgm:cxn modelId="{1AAC0D16-F76D-4832-8D4F-24E0893C89CA}" type="presOf" srcId="{5C712346-D4E2-47DC-8B26-44024FE42D7F}" destId="{4F9A8EC5-7C0A-42A7-A9B9-3D63B5523F3F}" srcOrd="1" destOrd="0" presId="urn:microsoft.com/office/officeart/2005/8/layout/radial5"/>
    <dgm:cxn modelId="{F1C155E5-A9FF-4158-86FF-073D0A523B2F}" type="presOf" srcId="{6D37EBE8-9B01-4FE7-9112-E9187A495E65}" destId="{52992BB4-A7E2-45A6-8F65-E811BFA321D0}" srcOrd="0" destOrd="0" presId="urn:microsoft.com/office/officeart/2005/8/layout/radial5"/>
    <dgm:cxn modelId="{6BE641A6-8D50-431E-A13F-FE1D6C1A8DB2}" type="presOf" srcId="{D0CE65A7-19EB-4DB0-B631-96D1702F7ED6}" destId="{33EE347F-8FEA-4730-9352-55C129B91626}" srcOrd="0" destOrd="0" presId="urn:microsoft.com/office/officeart/2005/8/layout/radial5"/>
    <dgm:cxn modelId="{7855F3DA-AD8E-4159-8FD9-8E10900D205C}" srcId="{5897CEC1-5446-4DC9-A8CB-84D8A9CDA4CE}" destId="{CD2104A7-99BE-49F4-B25E-45F874F8F500}" srcOrd="0" destOrd="0" parTransId="{5FBE81C7-D62E-4563-B5EE-94359BAA00D2}" sibTransId="{21860740-26F3-4FA9-A8CD-DC6E1DF5D817}"/>
    <dgm:cxn modelId="{01B97990-9881-4D9D-84F3-9239DE84E451}" type="presOf" srcId="{D9C3862E-D523-403D-92BF-968157EA5A09}" destId="{00154CC6-E3E9-4C70-9713-50D598DC2DB7}" srcOrd="0" destOrd="0" presId="urn:microsoft.com/office/officeart/2005/8/layout/radial5"/>
    <dgm:cxn modelId="{0F89820F-666D-4A19-8809-0DF09F4A537E}" type="presOf" srcId="{CD2104A7-99BE-49F4-B25E-45F874F8F500}" destId="{CEFBCD91-C086-4471-81F4-F4BA3F10DFF8}" srcOrd="0" destOrd="0" presId="urn:microsoft.com/office/officeart/2005/8/layout/radial5"/>
    <dgm:cxn modelId="{D2AD554D-1614-471B-8FCB-E60F06EB2BCD}" type="presParOf" srcId="{62A3E18E-F90F-4707-B4B7-829AE997A32D}" destId="{CEFBCD91-C086-4471-81F4-F4BA3F10DFF8}" srcOrd="0" destOrd="0" presId="urn:microsoft.com/office/officeart/2005/8/layout/radial5"/>
    <dgm:cxn modelId="{0295CA83-AA2A-48F3-890F-4BC99226C7D3}" type="presParOf" srcId="{62A3E18E-F90F-4707-B4B7-829AE997A32D}" destId="{36B05EC8-8290-4DFA-9A8D-2AB254C0A2D3}" srcOrd="1" destOrd="0" presId="urn:microsoft.com/office/officeart/2005/8/layout/radial5"/>
    <dgm:cxn modelId="{37646C11-C3A6-46DD-9CA4-075C2C94AB2A}" type="presParOf" srcId="{36B05EC8-8290-4DFA-9A8D-2AB254C0A2D3}" destId="{6EB1024B-8781-4EAD-87A9-0DFB318487FF}" srcOrd="0" destOrd="0" presId="urn:microsoft.com/office/officeart/2005/8/layout/radial5"/>
    <dgm:cxn modelId="{5B74B0E8-31DD-4442-9F8E-4A0A7542B58B}" type="presParOf" srcId="{62A3E18E-F90F-4707-B4B7-829AE997A32D}" destId="{33EE347F-8FEA-4730-9352-55C129B91626}" srcOrd="2" destOrd="0" presId="urn:microsoft.com/office/officeart/2005/8/layout/radial5"/>
    <dgm:cxn modelId="{B886B93E-2B09-4865-A388-DDED436231F5}" type="presParOf" srcId="{62A3E18E-F90F-4707-B4B7-829AE997A32D}" destId="{E3AB6052-4E90-4787-B7FB-D60664EF6064}" srcOrd="3" destOrd="0" presId="urn:microsoft.com/office/officeart/2005/8/layout/radial5"/>
    <dgm:cxn modelId="{7FC1478C-7542-4285-B8E6-284361014F06}" type="presParOf" srcId="{E3AB6052-4E90-4787-B7FB-D60664EF6064}" destId="{4F9A8EC5-7C0A-42A7-A9B9-3D63B5523F3F}" srcOrd="0" destOrd="0" presId="urn:microsoft.com/office/officeart/2005/8/layout/radial5"/>
    <dgm:cxn modelId="{03A0B532-92CF-4AD7-8A24-30598BB8A5E7}" type="presParOf" srcId="{62A3E18E-F90F-4707-B4B7-829AE997A32D}" destId="{41C695F4-49E7-4044-AE62-9D5E8985748D}" srcOrd="4" destOrd="0" presId="urn:microsoft.com/office/officeart/2005/8/layout/radial5"/>
    <dgm:cxn modelId="{C3D8145F-AADD-4088-B8DA-70B8E1099ACE}" type="presParOf" srcId="{62A3E18E-F90F-4707-B4B7-829AE997A32D}" destId="{DCA3283A-754C-43C1-B06E-BAF754CBF9AF}" srcOrd="5" destOrd="0" presId="urn:microsoft.com/office/officeart/2005/8/layout/radial5"/>
    <dgm:cxn modelId="{FA7B69BE-9AFA-4DC1-8A51-244F569D7510}" type="presParOf" srcId="{DCA3283A-754C-43C1-B06E-BAF754CBF9AF}" destId="{ABC6A91B-E83E-43C5-82FB-5190D482DACB}" srcOrd="0" destOrd="0" presId="urn:microsoft.com/office/officeart/2005/8/layout/radial5"/>
    <dgm:cxn modelId="{6D4BBD43-F8E2-4B2C-802A-D9424639D913}" type="presParOf" srcId="{62A3E18E-F90F-4707-B4B7-829AE997A32D}" destId="{6B40E5E4-79FC-4C39-A51A-630878999EE6}" srcOrd="6" destOrd="0" presId="urn:microsoft.com/office/officeart/2005/8/layout/radial5"/>
    <dgm:cxn modelId="{DF9C2742-865B-4FAB-B068-460142BE618B}" type="presParOf" srcId="{62A3E18E-F90F-4707-B4B7-829AE997A32D}" destId="{1BDF6A42-3655-4A69-B421-070703558407}" srcOrd="7" destOrd="0" presId="urn:microsoft.com/office/officeart/2005/8/layout/radial5"/>
    <dgm:cxn modelId="{2E114EB0-D796-4BA6-A549-AA71A12CE12A}" type="presParOf" srcId="{1BDF6A42-3655-4A69-B421-070703558407}" destId="{BD07D5BC-7D10-4453-908B-6BF6642D0CDE}" srcOrd="0" destOrd="0" presId="urn:microsoft.com/office/officeart/2005/8/layout/radial5"/>
    <dgm:cxn modelId="{7B55F3C6-5A74-4205-AD5D-ADBB89C42E15}" type="presParOf" srcId="{62A3E18E-F90F-4707-B4B7-829AE997A32D}" destId="{A37E7C3B-B5D5-4F64-A715-E594B7283F2D}" srcOrd="8" destOrd="0" presId="urn:microsoft.com/office/officeart/2005/8/layout/radial5"/>
    <dgm:cxn modelId="{573F4254-E80C-4943-85E5-0500447F1312}" type="presParOf" srcId="{62A3E18E-F90F-4707-B4B7-829AE997A32D}" destId="{00154CC6-E3E9-4C70-9713-50D598DC2DB7}" srcOrd="9" destOrd="0" presId="urn:microsoft.com/office/officeart/2005/8/layout/radial5"/>
    <dgm:cxn modelId="{B6927F5B-8957-490C-AD78-4633B09DF88F}" type="presParOf" srcId="{00154CC6-E3E9-4C70-9713-50D598DC2DB7}" destId="{83E0D6AF-94E6-479F-AF84-1DBB28638617}" srcOrd="0" destOrd="0" presId="urn:microsoft.com/office/officeart/2005/8/layout/radial5"/>
    <dgm:cxn modelId="{295180F0-43C6-4CD2-BB52-26A4D90400F6}" type="presParOf" srcId="{62A3E18E-F90F-4707-B4B7-829AE997A32D}" destId="{52992BB4-A7E2-45A6-8F65-E811BFA321D0}"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97CEC1-5446-4DC9-A8CB-84D8A9CDA4C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AE"/>
        </a:p>
      </dgm:t>
    </dgm:pt>
    <dgm:pt modelId="{CD2104A7-99BE-49F4-B25E-45F874F8F500}">
      <dgm:prSet phldrT="[Text]"/>
      <dgm:spPr>
        <a:solidFill>
          <a:srgbClr val="FFC000"/>
        </a:solidFill>
        <a:scene3d>
          <a:camera prst="orthographicFront"/>
          <a:lightRig rig="threePt" dir="t"/>
        </a:scene3d>
        <a:sp3d>
          <a:bevelT/>
        </a:sp3d>
      </dgm:spPr>
      <dgm:t>
        <a:bodyPr/>
        <a:lstStyle/>
        <a:p>
          <a:pPr rtl="1"/>
          <a:r>
            <a:rPr lang="ar-AE" b="1" dirty="0" smtClean="0">
              <a:solidFill>
                <a:schemeClr val="tx1"/>
              </a:solidFill>
            </a:rPr>
            <a:t>معايير</a:t>
          </a:r>
        </a:p>
        <a:p>
          <a:pPr rtl="1"/>
          <a:r>
            <a:rPr lang="ar-AE" b="1" dirty="0" smtClean="0">
              <a:solidFill>
                <a:schemeClr val="tx1"/>
              </a:solidFill>
            </a:rPr>
            <a:t>التّحكيم</a:t>
          </a:r>
          <a:endParaRPr lang="ar-AE" b="1" dirty="0">
            <a:solidFill>
              <a:schemeClr val="tx1"/>
            </a:solidFill>
          </a:endParaRPr>
        </a:p>
      </dgm:t>
    </dgm:pt>
    <dgm:pt modelId="{5FBE81C7-D62E-4563-B5EE-94359BAA00D2}" type="parTrans" cxnId="{7855F3DA-AD8E-4159-8FD9-8E10900D205C}">
      <dgm:prSet/>
      <dgm:spPr/>
      <dgm:t>
        <a:bodyPr/>
        <a:lstStyle/>
        <a:p>
          <a:pPr rtl="1"/>
          <a:endParaRPr lang="ar-AE"/>
        </a:p>
      </dgm:t>
    </dgm:pt>
    <dgm:pt modelId="{21860740-26F3-4FA9-A8CD-DC6E1DF5D817}" type="sibTrans" cxnId="{7855F3DA-AD8E-4159-8FD9-8E10900D205C}">
      <dgm:prSet/>
      <dgm:spPr/>
      <dgm:t>
        <a:bodyPr/>
        <a:lstStyle/>
        <a:p>
          <a:pPr rtl="1"/>
          <a:endParaRPr lang="ar-AE"/>
        </a:p>
      </dgm:t>
    </dgm:pt>
    <dgm:pt modelId="{D0CE65A7-19EB-4DB0-B631-96D1702F7ED6}">
      <dgm:prSet phldrT="[Text]"/>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b="1" dirty="0" smtClean="0">
              <a:solidFill>
                <a:schemeClr val="bg1"/>
              </a:solidFill>
            </a:rPr>
            <a:t>الثقافة العامة</a:t>
          </a:r>
          <a:endParaRPr lang="ar-AE" b="1" dirty="0">
            <a:solidFill>
              <a:schemeClr val="bg1"/>
            </a:solidFill>
          </a:endParaRPr>
        </a:p>
      </dgm:t>
    </dgm:pt>
    <dgm:pt modelId="{5EB14512-F66C-49E1-86A9-4F74E611D4D5}" type="parTrans" cxnId="{3A8C6C65-C061-4B77-916A-F3A91B9EED70}">
      <dgm:prSet/>
      <dgm:spPr/>
      <dgm:t>
        <a:bodyPr/>
        <a:lstStyle/>
        <a:p>
          <a:pPr rtl="1"/>
          <a:endParaRPr lang="ar-AE"/>
        </a:p>
      </dgm:t>
    </dgm:pt>
    <dgm:pt modelId="{4E4963FC-4C23-44B6-B47F-63609CF51C67}" type="sibTrans" cxnId="{3A8C6C65-C061-4B77-916A-F3A91B9EED70}">
      <dgm:prSet/>
      <dgm:spPr/>
      <dgm:t>
        <a:bodyPr/>
        <a:lstStyle/>
        <a:p>
          <a:pPr rtl="1"/>
          <a:endParaRPr lang="ar-AE"/>
        </a:p>
      </dgm:t>
    </dgm:pt>
    <dgm:pt modelId="{1B2F39B5-9DAB-47AD-8015-63EE7CCFB885}">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endParaRPr lang="ar-AE" sz="2300" b="1" dirty="0">
            <a:solidFill>
              <a:schemeClr val="bg1"/>
            </a:solidFill>
          </a:endParaRPr>
        </a:p>
      </dgm:t>
    </dgm:pt>
    <dgm:pt modelId="{FDD42EF8-3D01-4111-A0A9-FB5A2088F55F}" type="parTrans" cxnId="{1B2D3FB2-635C-4372-B232-F0BE110293AF}">
      <dgm:prSet/>
      <dgm:spPr/>
      <dgm:t>
        <a:bodyPr/>
        <a:lstStyle/>
        <a:p>
          <a:pPr rtl="1"/>
          <a:endParaRPr lang="ar-AE"/>
        </a:p>
      </dgm:t>
    </dgm:pt>
    <dgm:pt modelId="{150CD0D0-A2CC-4BFC-8F7F-649639908D7F}" type="sibTrans" cxnId="{1B2D3FB2-635C-4372-B232-F0BE110293AF}">
      <dgm:prSet/>
      <dgm:spPr/>
      <dgm:t>
        <a:bodyPr/>
        <a:lstStyle/>
        <a:p>
          <a:pPr rtl="1"/>
          <a:endParaRPr lang="ar-AE"/>
        </a:p>
      </dgm:t>
    </dgm:pt>
    <dgm:pt modelId="{82E80FB6-1AF2-447A-A440-E4137598D8E8}">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sz="2400" b="1" dirty="0" smtClean="0">
              <a:solidFill>
                <a:schemeClr val="bg1"/>
              </a:solidFill>
            </a:rPr>
            <a:t>المهارات العقليّة</a:t>
          </a:r>
          <a:endParaRPr lang="ar-AE" sz="2400" b="1" dirty="0">
            <a:solidFill>
              <a:schemeClr val="bg1"/>
            </a:solidFill>
          </a:endParaRPr>
        </a:p>
      </dgm:t>
    </dgm:pt>
    <dgm:pt modelId="{D49FCA04-6E23-42A4-82B5-0F0211CA5558}" type="parTrans" cxnId="{232939F2-8231-49BE-B501-E82A9523E637}">
      <dgm:prSet/>
      <dgm:spPr/>
      <dgm:t>
        <a:bodyPr/>
        <a:lstStyle/>
        <a:p>
          <a:pPr rtl="1"/>
          <a:endParaRPr lang="ar-AE"/>
        </a:p>
      </dgm:t>
    </dgm:pt>
    <dgm:pt modelId="{7587DA2C-99DA-4719-AA74-EC5243BD9702}" type="sibTrans" cxnId="{232939F2-8231-49BE-B501-E82A9523E637}">
      <dgm:prSet/>
      <dgm:spPr/>
      <dgm:t>
        <a:bodyPr/>
        <a:lstStyle/>
        <a:p>
          <a:pPr rtl="1"/>
          <a:endParaRPr lang="ar-AE"/>
        </a:p>
      </dgm:t>
    </dgm:pt>
    <dgm:pt modelId="{6D37EBE8-9B01-4FE7-9112-E9187A495E65}">
      <dgm:prSet/>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b="1" dirty="0" smtClean="0">
              <a:solidFill>
                <a:schemeClr val="bg1"/>
              </a:solidFill>
            </a:rPr>
            <a:t>نوع الكتاب</a:t>
          </a:r>
          <a:endParaRPr lang="ar-AE" b="1" dirty="0">
            <a:solidFill>
              <a:schemeClr val="bg1"/>
            </a:solidFill>
          </a:endParaRPr>
        </a:p>
      </dgm:t>
    </dgm:pt>
    <dgm:pt modelId="{D9C3862E-D523-403D-92BF-968157EA5A09}" type="parTrans" cxnId="{554BABCD-179B-41DA-99C0-16F85153AB0D}">
      <dgm:prSet/>
      <dgm:spPr/>
      <dgm:t>
        <a:bodyPr/>
        <a:lstStyle/>
        <a:p>
          <a:pPr rtl="1"/>
          <a:endParaRPr lang="ar-AE"/>
        </a:p>
      </dgm:t>
    </dgm:pt>
    <dgm:pt modelId="{9D2613CF-3A3C-4C86-967E-0F5578094D40}" type="sibTrans" cxnId="{554BABCD-179B-41DA-99C0-16F85153AB0D}">
      <dgm:prSet/>
      <dgm:spPr/>
      <dgm:t>
        <a:bodyPr/>
        <a:lstStyle/>
        <a:p>
          <a:pPr rtl="1"/>
          <a:endParaRPr lang="ar-AE"/>
        </a:p>
      </dgm:t>
    </dgm:pt>
    <dgm:pt modelId="{F392E01B-9753-4FE2-AE79-26791ED0D4E7}">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sz="3600" b="1" dirty="0" smtClean="0">
              <a:solidFill>
                <a:schemeClr val="bg1"/>
              </a:solidFill>
            </a:rPr>
            <a:t>اللغة </a:t>
          </a:r>
          <a:endParaRPr lang="ar-AE" sz="2300" b="1" dirty="0">
            <a:solidFill>
              <a:schemeClr val="bg1"/>
            </a:solidFill>
          </a:endParaRPr>
        </a:p>
      </dgm:t>
    </dgm:pt>
    <dgm:pt modelId="{69016099-DF49-4C1F-9CDA-8A610925D371}" type="sibTrans" cxnId="{94199466-F674-4B7C-9F8F-7AE647AEAA45}">
      <dgm:prSet/>
      <dgm:spPr/>
      <dgm:t>
        <a:bodyPr/>
        <a:lstStyle/>
        <a:p>
          <a:pPr rtl="1"/>
          <a:endParaRPr lang="ar-AE"/>
        </a:p>
      </dgm:t>
    </dgm:pt>
    <dgm:pt modelId="{5C712346-D4E2-47DC-8B26-44024FE42D7F}" type="parTrans" cxnId="{94199466-F674-4B7C-9F8F-7AE647AEAA45}">
      <dgm:prSet/>
      <dgm:spPr/>
      <dgm:t>
        <a:bodyPr/>
        <a:lstStyle/>
        <a:p>
          <a:pPr rtl="1"/>
          <a:endParaRPr lang="ar-AE"/>
        </a:p>
      </dgm:t>
    </dgm:pt>
    <dgm:pt modelId="{62A3E18E-F90F-4707-B4B7-829AE997A32D}" type="pres">
      <dgm:prSet presAssocID="{5897CEC1-5446-4DC9-A8CB-84D8A9CDA4CE}" presName="Name0" presStyleCnt="0">
        <dgm:presLayoutVars>
          <dgm:chMax val="1"/>
          <dgm:dir/>
          <dgm:animLvl val="ctr"/>
          <dgm:resizeHandles val="exact"/>
        </dgm:presLayoutVars>
      </dgm:prSet>
      <dgm:spPr/>
      <dgm:t>
        <a:bodyPr/>
        <a:lstStyle/>
        <a:p>
          <a:pPr rtl="1"/>
          <a:endParaRPr lang="ar-AE"/>
        </a:p>
      </dgm:t>
    </dgm:pt>
    <dgm:pt modelId="{CEFBCD91-C086-4471-81F4-F4BA3F10DFF8}" type="pres">
      <dgm:prSet presAssocID="{CD2104A7-99BE-49F4-B25E-45F874F8F500}" presName="centerShape" presStyleLbl="node0" presStyleIdx="0" presStyleCnt="1" custAng="0"/>
      <dgm:spPr/>
      <dgm:t>
        <a:bodyPr/>
        <a:lstStyle/>
        <a:p>
          <a:pPr rtl="1"/>
          <a:endParaRPr lang="ar-AE"/>
        </a:p>
      </dgm:t>
    </dgm:pt>
    <dgm:pt modelId="{36B05EC8-8290-4DFA-9A8D-2AB254C0A2D3}" type="pres">
      <dgm:prSet presAssocID="{5EB14512-F66C-49E1-86A9-4F74E611D4D5}" presName="parTrans" presStyleLbl="sibTrans2D1" presStyleIdx="0" presStyleCnt="5"/>
      <dgm:spPr/>
      <dgm:t>
        <a:bodyPr/>
        <a:lstStyle/>
        <a:p>
          <a:pPr rtl="1"/>
          <a:endParaRPr lang="ar-AE"/>
        </a:p>
      </dgm:t>
    </dgm:pt>
    <dgm:pt modelId="{6EB1024B-8781-4EAD-87A9-0DFB318487FF}" type="pres">
      <dgm:prSet presAssocID="{5EB14512-F66C-49E1-86A9-4F74E611D4D5}" presName="connectorText" presStyleLbl="sibTrans2D1" presStyleIdx="0" presStyleCnt="5"/>
      <dgm:spPr/>
      <dgm:t>
        <a:bodyPr/>
        <a:lstStyle/>
        <a:p>
          <a:pPr rtl="1"/>
          <a:endParaRPr lang="ar-AE"/>
        </a:p>
      </dgm:t>
    </dgm:pt>
    <dgm:pt modelId="{33EE347F-8FEA-4730-9352-55C129B91626}" type="pres">
      <dgm:prSet presAssocID="{D0CE65A7-19EB-4DB0-B631-96D1702F7ED6}" presName="node" presStyleLbl="node1" presStyleIdx="0" presStyleCnt="5">
        <dgm:presLayoutVars>
          <dgm:bulletEnabled val="1"/>
        </dgm:presLayoutVars>
      </dgm:prSet>
      <dgm:spPr/>
      <dgm:t>
        <a:bodyPr/>
        <a:lstStyle/>
        <a:p>
          <a:pPr rtl="1"/>
          <a:endParaRPr lang="ar-AE"/>
        </a:p>
      </dgm:t>
    </dgm:pt>
    <dgm:pt modelId="{E3AB6052-4E90-4787-B7FB-D60664EF6064}" type="pres">
      <dgm:prSet presAssocID="{5C712346-D4E2-47DC-8B26-44024FE42D7F}" presName="parTrans" presStyleLbl="sibTrans2D1" presStyleIdx="1" presStyleCnt="5"/>
      <dgm:spPr/>
      <dgm:t>
        <a:bodyPr/>
        <a:lstStyle/>
        <a:p>
          <a:pPr rtl="1"/>
          <a:endParaRPr lang="ar-AE"/>
        </a:p>
      </dgm:t>
    </dgm:pt>
    <dgm:pt modelId="{4F9A8EC5-7C0A-42A7-A9B9-3D63B5523F3F}" type="pres">
      <dgm:prSet presAssocID="{5C712346-D4E2-47DC-8B26-44024FE42D7F}" presName="connectorText" presStyleLbl="sibTrans2D1" presStyleIdx="1" presStyleCnt="5"/>
      <dgm:spPr/>
      <dgm:t>
        <a:bodyPr/>
        <a:lstStyle/>
        <a:p>
          <a:pPr rtl="1"/>
          <a:endParaRPr lang="ar-AE"/>
        </a:p>
      </dgm:t>
    </dgm:pt>
    <dgm:pt modelId="{41C695F4-49E7-4044-AE62-9D5E8985748D}" type="pres">
      <dgm:prSet presAssocID="{F392E01B-9753-4FE2-AE79-26791ED0D4E7}" presName="node" presStyleLbl="node1" presStyleIdx="1" presStyleCnt="5">
        <dgm:presLayoutVars>
          <dgm:bulletEnabled val="1"/>
        </dgm:presLayoutVars>
      </dgm:prSet>
      <dgm:spPr/>
      <dgm:t>
        <a:bodyPr/>
        <a:lstStyle/>
        <a:p>
          <a:pPr rtl="1"/>
          <a:endParaRPr lang="ar-AE"/>
        </a:p>
      </dgm:t>
    </dgm:pt>
    <dgm:pt modelId="{DCA3283A-754C-43C1-B06E-BAF754CBF9AF}" type="pres">
      <dgm:prSet presAssocID="{FDD42EF8-3D01-4111-A0A9-FB5A2088F55F}" presName="parTrans" presStyleLbl="sibTrans2D1" presStyleIdx="2" presStyleCnt="5"/>
      <dgm:spPr/>
      <dgm:t>
        <a:bodyPr/>
        <a:lstStyle/>
        <a:p>
          <a:pPr rtl="1"/>
          <a:endParaRPr lang="ar-AE"/>
        </a:p>
      </dgm:t>
    </dgm:pt>
    <dgm:pt modelId="{ABC6A91B-E83E-43C5-82FB-5190D482DACB}" type="pres">
      <dgm:prSet presAssocID="{FDD42EF8-3D01-4111-A0A9-FB5A2088F55F}" presName="connectorText" presStyleLbl="sibTrans2D1" presStyleIdx="2" presStyleCnt="5"/>
      <dgm:spPr/>
      <dgm:t>
        <a:bodyPr/>
        <a:lstStyle/>
        <a:p>
          <a:pPr rtl="1"/>
          <a:endParaRPr lang="ar-AE"/>
        </a:p>
      </dgm:t>
    </dgm:pt>
    <dgm:pt modelId="{6B40E5E4-79FC-4C39-A51A-630878999EE6}" type="pres">
      <dgm:prSet presAssocID="{1B2F39B5-9DAB-47AD-8015-63EE7CCFB885}" presName="node" presStyleLbl="node1" presStyleIdx="2" presStyleCnt="5">
        <dgm:presLayoutVars>
          <dgm:bulletEnabled val="1"/>
        </dgm:presLayoutVars>
      </dgm:prSet>
      <dgm:spPr/>
      <dgm:t>
        <a:bodyPr/>
        <a:lstStyle/>
        <a:p>
          <a:pPr rtl="1"/>
          <a:endParaRPr lang="ar-AE"/>
        </a:p>
      </dgm:t>
    </dgm:pt>
    <dgm:pt modelId="{1BDF6A42-3655-4A69-B421-070703558407}" type="pres">
      <dgm:prSet presAssocID="{D49FCA04-6E23-42A4-82B5-0F0211CA5558}" presName="parTrans" presStyleLbl="sibTrans2D1" presStyleIdx="3" presStyleCnt="5"/>
      <dgm:spPr/>
      <dgm:t>
        <a:bodyPr/>
        <a:lstStyle/>
        <a:p>
          <a:pPr rtl="1"/>
          <a:endParaRPr lang="ar-AE"/>
        </a:p>
      </dgm:t>
    </dgm:pt>
    <dgm:pt modelId="{BD07D5BC-7D10-4453-908B-6BF6642D0CDE}" type="pres">
      <dgm:prSet presAssocID="{D49FCA04-6E23-42A4-82B5-0F0211CA5558}" presName="connectorText" presStyleLbl="sibTrans2D1" presStyleIdx="3" presStyleCnt="5"/>
      <dgm:spPr/>
      <dgm:t>
        <a:bodyPr/>
        <a:lstStyle/>
        <a:p>
          <a:pPr rtl="1"/>
          <a:endParaRPr lang="ar-AE"/>
        </a:p>
      </dgm:t>
    </dgm:pt>
    <dgm:pt modelId="{A37E7C3B-B5D5-4F64-A715-E594B7283F2D}" type="pres">
      <dgm:prSet presAssocID="{82E80FB6-1AF2-447A-A440-E4137598D8E8}" presName="node" presStyleLbl="node1" presStyleIdx="3" presStyleCnt="5">
        <dgm:presLayoutVars>
          <dgm:bulletEnabled val="1"/>
        </dgm:presLayoutVars>
      </dgm:prSet>
      <dgm:spPr/>
      <dgm:t>
        <a:bodyPr/>
        <a:lstStyle/>
        <a:p>
          <a:pPr rtl="1"/>
          <a:endParaRPr lang="ar-AE"/>
        </a:p>
      </dgm:t>
    </dgm:pt>
    <dgm:pt modelId="{00154CC6-E3E9-4C70-9713-50D598DC2DB7}" type="pres">
      <dgm:prSet presAssocID="{D9C3862E-D523-403D-92BF-968157EA5A09}" presName="parTrans" presStyleLbl="sibTrans2D1" presStyleIdx="4" presStyleCnt="5"/>
      <dgm:spPr/>
      <dgm:t>
        <a:bodyPr/>
        <a:lstStyle/>
        <a:p>
          <a:pPr rtl="1"/>
          <a:endParaRPr lang="ar-AE"/>
        </a:p>
      </dgm:t>
    </dgm:pt>
    <dgm:pt modelId="{83E0D6AF-94E6-479F-AF84-1DBB28638617}" type="pres">
      <dgm:prSet presAssocID="{D9C3862E-D523-403D-92BF-968157EA5A09}" presName="connectorText" presStyleLbl="sibTrans2D1" presStyleIdx="4" presStyleCnt="5"/>
      <dgm:spPr/>
      <dgm:t>
        <a:bodyPr/>
        <a:lstStyle/>
        <a:p>
          <a:pPr rtl="1"/>
          <a:endParaRPr lang="ar-AE"/>
        </a:p>
      </dgm:t>
    </dgm:pt>
    <dgm:pt modelId="{52992BB4-A7E2-45A6-8F65-E811BFA321D0}" type="pres">
      <dgm:prSet presAssocID="{6D37EBE8-9B01-4FE7-9112-E9187A495E65}" presName="node" presStyleLbl="node1" presStyleIdx="4" presStyleCnt="5">
        <dgm:presLayoutVars>
          <dgm:bulletEnabled val="1"/>
        </dgm:presLayoutVars>
      </dgm:prSet>
      <dgm:spPr/>
      <dgm:t>
        <a:bodyPr/>
        <a:lstStyle/>
        <a:p>
          <a:pPr rtl="1"/>
          <a:endParaRPr lang="ar-AE"/>
        </a:p>
      </dgm:t>
    </dgm:pt>
  </dgm:ptLst>
  <dgm:cxnLst>
    <dgm:cxn modelId="{06680E04-EF4D-4149-BD9B-95630838BA04}" type="presOf" srcId="{5C712346-D4E2-47DC-8B26-44024FE42D7F}" destId="{4F9A8EC5-7C0A-42A7-A9B9-3D63B5523F3F}" srcOrd="1" destOrd="0" presId="urn:microsoft.com/office/officeart/2005/8/layout/radial5"/>
    <dgm:cxn modelId="{917A3CE9-49BD-4B64-B21C-0FDEE43F1CD0}" type="presOf" srcId="{D49FCA04-6E23-42A4-82B5-0F0211CA5558}" destId="{BD07D5BC-7D10-4453-908B-6BF6642D0CDE}" srcOrd="1" destOrd="0" presId="urn:microsoft.com/office/officeart/2005/8/layout/radial5"/>
    <dgm:cxn modelId="{CC7DEDE7-39A1-42D5-A1A7-DC074ED0617F}" type="presOf" srcId="{FDD42EF8-3D01-4111-A0A9-FB5A2088F55F}" destId="{ABC6A91B-E83E-43C5-82FB-5190D482DACB}" srcOrd="1" destOrd="0" presId="urn:microsoft.com/office/officeart/2005/8/layout/radial5"/>
    <dgm:cxn modelId="{98FEC8AD-F44A-43D8-A9CE-A7E82691BC4C}" type="presOf" srcId="{5897CEC1-5446-4DC9-A8CB-84D8A9CDA4CE}" destId="{62A3E18E-F90F-4707-B4B7-829AE997A32D}" srcOrd="0" destOrd="0" presId="urn:microsoft.com/office/officeart/2005/8/layout/radial5"/>
    <dgm:cxn modelId="{517287FA-3EC9-4C16-AB22-51AC04D5ECD2}" type="presOf" srcId="{D9C3862E-D523-403D-92BF-968157EA5A09}" destId="{00154CC6-E3E9-4C70-9713-50D598DC2DB7}" srcOrd="0" destOrd="0" presId="urn:microsoft.com/office/officeart/2005/8/layout/radial5"/>
    <dgm:cxn modelId="{2CF9C185-5943-456D-A933-9FC05F7C2A6A}" type="presOf" srcId="{CD2104A7-99BE-49F4-B25E-45F874F8F500}" destId="{CEFBCD91-C086-4471-81F4-F4BA3F10DFF8}" srcOrd="0" destOrd="0" presId="urn:microsoft.com/office/officeart/2005/8/layout/radial5"/>
    <dgm:cxn modelId="{FDFC0DBA-2E49-4E94-B346-5B88CB72F198}" type="presOf" srcId="{D9C3862E-D523-403D-92BF-968157EA5A09}" destId="{83E0D6AF-94E6-479F-AF84-1DBB28638617}" srcOrd="1" destOrd="0" presId="urn:microsoft.com/office/officeart/2005/8/layout/radial5"/>
    <dgm:cxn modelId="{938D622A-DBBA-4186-982E-323DB69FC96E}" type="presOf" srcId="{FDD42EF8-3D01-4111-A0A9-FB5A2088F55F}" destId="{DCA3283A-754C-43C1-B06E-BAF754CBF9AF}" srcOrd="0" destOrd="0" presId="urn:microsoft.com/office/officeart/2005/8/layout/radial5"/>
    <dgm:cxn modelId="{232939F2-8231-49BE-B501-E82A9523E637}" srcId="{CD2104A7-99BE-49F4-B25E-45F874F8F500}" destId="{82E80FB6-1AF2-447A-A440-E4137598D8E8}" srcOrd="3" destOrd="0" parTransId="{D49FCA04-6E23-42A4-82B5-0F0211CA5558}" sibTransId="{7587DA2C-99DA-4719-AA74-EC5243BD9702}"/>
    <dgm:cxn modelId="{94199466-F674-4B7C-9F8F-7AE647AEAA45}" srcId="{CD2104A7-99BE-49F4-B25E-45F874F8F500}" destId="{F392E01B-9753-4FE2-AE79-26791ED0D4E7}" srcOrd="1" destOrd="0" parTransId="{5C712346-D4E2-47DC-8B26-44024FE42D7F}" sibTransId="{69016099-DF49-4C1F-9CDA-8A610925D371}"/>
    <dgm:cxn modelId="{7855F3DA-AD8E-4159-8FD9-8E10900D205C}" srcId="{5897CEC1-5446-4DC9-A8CB-84D8A9CDA4CE}" destId="{CD2104A7-99BE-49F4-B25E-45F874F8F500}" srcOrd="0" destOrd="0" parTransId="{5FBE81C7-D62E-4563-B5EE-94359BAA00D2}" sibTransId="{21860740-26F3-4FA9-A8CD-DC6E1DF5D817}"/>
    <dgm:cxn modelId="{1B2D3FB2-635C-4372-B232-F0BE110293AF}" srcId="{CD2104A7-99BE-49F4-B25E-45F874F8F500}" destId="{1B2F39B5-9DAB-47AD-8015-63EE7CCFB885}" srcOrd="2" destOrd="0" parTransId="{FDD42EF8-3D01-4111-A0A9-FB5A2088F55F}" sibTransId="{150CD0D0-A2CC-4BFC-8F7F-649639908D7F}"/>
    <dgm:cxn modelId="{C498335A-4D14-4311-A569-921EDBEFF0DC}" type="presOf" srcId="{82E80FB6-1AF2-447A-A440-E4137598D8E8}" destId="{A37E7C3B-B5D5-4F64-A715-E594B7283F2D}" srcOrd="0" destOrd="0" presId="urn:microsoft.com/office/officeart/2005/8/layout/radial5"/>
    <dgm:cxn modelId="{F2A4EE65-96F8-4C43-A32E-CCB45C329B5C}" type="presOf" srcId="{5C712346-D4E2-47DC-8B26-44024FE42D7F}" destId="{E3AB6052-4E90-4787-B7FB-D60664EF6064}" srcOrd="0" destOrd="0" presId="urn:microsoft.com/office/officeart/2005/8/layout/radial5"/>
    <dgm:cxn modelId="{3A8C6C65-C061-4B77-916A-F3A91B9EED70}" srcId="{CD2104A7-99BE-49F4-B25E-45F874F8F500}" destId="{D0CE65A7-19EB-4DB0-B631-96D1702F7ED6}" srcOrd="0" destOrd="0" parTransId="{5EB14512-F66C-49E1-86A9-4F74E611D4D5}" sibTransId="{4E4963FC-4C23-44B6-B47F-63609CF51C67}"/>
    <dgm:cxn modelId="{AB8ED65D-275A-4ED8-B5B8-EE986E256891}" type="presOf" srcId="{5EB14512-F66C-49E1-86A9-4F74E611D4D5}" destId="{6EB1024B-8781-4EAD-87A9-0DFB318487FF}" srcOrd="1" destOrd="0" presId="urn:microsoft.com/office/officeart/2005/8/layout/radial5"/>
    <dgm:cxn modelId="{E5913BF0-6916-4163-9D22-0DE19C726CC0}" type="presOf" srcId="{5EB14512-F66C-49E1-86A9-4F74E611D4D5}" destId="{36B05EC8-8290-4DFA-9A8D-2AB254C0A2D3}" srcOrd="0" destOrd="0" presId="urn:microsoft.com/office/officeart/2005/8/layout/radial5"/>
    <dgm:cxn modelId="{75B986C2-AB47-4004-B08D-5ABB64B46B6E}" type="presOf" srcId="{6D37EBE8-9B01-4FE7-9112-E9187A495E65}" destId="{52992BB4-A7E2-45A6-8F65-E811BFA321D0}" srcOrd="0" destOrd="0" presId="urn:microsoft.com/office/officeart/2005/8/layout/radial5"/>
    <dgm:cxn modelId="{C0253BA1-A7E7-479F-9503-F5F46BD66FE8}" type="presOf" srcId="{1B2F39B5-9DAB-47AD-8015-63EE7CCFB885}" destId="{6B40E5E4-79FC-4C39-A51A-630878999EE6}" srcOrd="0" destOrd="0" presId="urn:microsoft.com/office/officeart/2005/8/layout/radial5"/>
    <dgm:cxn modelId="{8691FA78-9BF5-4E46-BC86-0050AEDD05FF}" type="presOf" srcId="{D0CE65A7-19EB-4DB0-B631-96D1702F7ED6}" destId="{33EE347F-8FEA-4730-9352-55C129B91626}" srcOrd="0" destOrd="0" presId="urn:microsoft.com/office/officeart/2005/8/layout/radial5"/>
    <dgm:cxn modelId="{2E20D58C-ABAB-4223-83D8-D99A2CC21088}" type="presOf" srcId="{D49FCA04-6E23-42A4-82B5-0F0211CA5558}" destId="{1BDF6A42-3655-4A69-B421-070703558407}" srcOrd="0" destOrd="0" presId="urn:microsoft.com/office/officeart/2005/8/layout/radial5"/>
    <dgm:cxn modelId="{68CC6F3A-19C7-4C0E-B5E5-5CBD4D594974}" type="presOf" srcId="{F392E01B-9753-4FE2-AE79-26791ED0D4E7}" destId="{41C695F4-49E7-4044-AE62-9D5E8985748D}" srcOrd="0" destOrd="0" presId="urn:microsoft.com/office/officeart/2005/8/layout/radial5"/>
    <dgm:cxn modelId="{554BABCD-179B-41DA-99C0-16F85153AB0D}" srcId="{CD2104A7-99BE-49F4-B25E-45F874F8F500}" destId="{6D37EBE8-9B01-4FE7-9112-E9187A495E65}" srcOrd="4" destOrd="0" parTransId="{D9C3862E-D523-403D-92BF-968157EA5A09}" sibTransId="{9D2613CF-3A3C-4C86-967E-0F5578094D40}"/>
    <dgm:cxn modelId="{6A444DBB-0A57-4D4A-8B84-056B3D7C2935}" type="presParOf" srcId="{62A3E18E-F90F-4707-B4B7-829AE997A32D}" destId="{CEFBCD91-C086-4471-81F4-F4BA3F10DFF8}" srcOrd="0" destOrd="0" presId="urn:microsoft.com/office/officeart/2005/8/layout/radial5"/>
    <dgm:cxn modelId="{B4A2AAD7-8C86-45EA-9D16-4FF83FD59716}" type="presParOf" srcId="{62A3E18E-F90F-4707-B4B7-829AE997A32D}" destId="{36B05EC8-8290-4DFA-9A8D-2AB254C0A2D3}" srcOrd="1" destOrd="0" presId="urn:microsoft.com/office/officeart/2005/8/layout/radial5"/>
    <dgm:cxn modelId="{DA0707F5-53F9-45B7-98C6-80CAA6D8C685}" type="presParOf" srcId="{36B05EC8-8290-4DFA-9A8D-2AB254C0A2D3}" destId="{6EB1024B-8781-4EAD-87A9-0DFB318487FF}" srcOrd="0" destOrd="0" presId="urn:microsoft.com/office/officeart/2005/8/layout/radial5"/>
    <dgm:cxn modelId="{7AB7B0BA-EB4F-4AC2-A5AB-C5862856A9F7}" type="presParOf" srcId="{62A3E18E-F90F-4707-B4B7-829AE997A32D}" destId="{33EE347F-8FEA-4730-9352-55C129B91626}" srcOrd="2" destOrd="0" presId="urn:microsoft.com/office/officeart/2005/8/layout/radial5"/>
    <dgm:cxn modelId="{582E81DB-EC08-41E0-85C5-34E5D055B43C}" type="presParOf" srcId="{62A3E18E-F90F-4707-B4B7-829AE997A32D}" destId="{E3AB6052-4E90-4787-B7FB-D60664EF6064}" srcOrd="3" destOrd="0" presId="urn:microsoft.com/office/officeart/2005/8/layout/radial5"/>
    <dgm:cxn modelId="{74FE2416-2A4D-4F7C-93FF-3FC5F5177A7A}" type="presParOf" srcId="{E3AB6052-4E90-4787-B7FB-D60664EF6064}" destId="{4F9A8EC5-7C0A-42A7-A9B9-3D63B5523F3F}" srcOrd="0" destOrd="0" presId="urn:microsoft.com/office/officeart/2005/8/layout/radial5"/>
    <dgm:cxn modelId="{B07E7B27-EB25-45D4-9157-CB32F7868159}" type="presParOf" srcId="{62A3E18E-F90F-4707-B4B7-829AE997A32D}" destId="{41C695F4-49E7-4044-AE62-9D5E8985748D}" srcOrd="4" destOrd="0" presId="urn:microsoft.com/office/officeart/2005/8/layout/radial5"/>
    <dgm:cxn modelId="{FD110B39-C5B7-4B3E-8D96-1451C2C96DB7}" type="presParOf" srcId="{62A3E18E-F90F-4707-B4B7-829AE997A32D}" destId="{DCA3283A-754C-43C1-B06E-BAF754CBF9AF}" srcOrd="5" destOrd="0" presId="urn:microsoft.com/office/officeart/2005/8/layout/radial5"/>
    <dgm:cxn modelId="{4CB9B9CB-98C4-49E3-B2EA-4F8EA5EB8A49}" type="presParOf" srcId="{DCA3283A-754C-43C1-B06E-BAF754CBF9AF}" destId="{ABC6A91B-E83E-43C5-82FB-5190D482DACB}" srcOrd="0" destOrd="0" presId="urn:microsoft.com/office/officeart/2005/8/layout/radial5"/>
    <dgm:cxn modelId="{E3C0DB49-7A8D-48AA-BEF0-C17F3DE7393F}" type="presParOf" srcId="{62A3E18E-F90F-4707-B4B7-829AE997A32D}" destId="{6B40E5E4-79FC-4C39-A51A-630878999EE6}" srcOrd="6" destOrd="0" presId="urn:microsoft.com/office/officeart/2005/8/layout/radial5"/>
    <dgm:cxn modelId="{42FDB34F-FA06-4B69-8773-D74070E91350}" type="presParOf" srcId="{62A3E18E-F90F-4707-B4B7-829AE997A32D}" destId="{1BDF6A42-3655-4A69-B421-070703558407}" srcOrd="7" destOrd="0" presId="urn:microsoft.com/office/officeart/2005/8/layout/radial5"/>
    <dgm:cxn modelId="{D7527525-F707-4BAF-A123-D3D207528E03}" type="presParOf" srcId="{1BDF6A42-3655-4A69-B421-070703558407}" destId="{BD07D5BC-7D10-4453-908B-6BF6642D0CDE}" srcOrd="0" destOrd="0" presId="urn:microsoft.com/office/officeart/2005/8/layout/radial5"/>
    <dgm:cxn modelId="{B11A7CD4-6000-40C7-9B4A-476010B0628B}" type="presParOf" srcId="{62A3E18E-F90F-4707-B4B7-829AE997A32D}" destId="{A37E7C3B-B5D5-4F64-A715-E594B7283F2D}" srcOrd="8" destOrd="0" presId="urn:microsoft.com/office/officeart/2005/8/layout/radial5"/>
    <dgm:cxn modelId="{0CF6D319-4872-4A1A-B911-F90841403ECE}" type="presParOf" srcId="{62A3E18E-F90F-4707-B4B7-829AE997A32D}" destId="{00154CC6-E3E9-4C70-9713-50D598DC2DB7}" srcOrd="9" destOrd="0" presId="urn:microsoft.com/office/officeart/2005/8/layout/radial5"/>
    <dgm:cxn modelId="{E5DD8C29-8C2C-4871-B104-35202110DCE4}" type="presParOf" srcId="{00154CC6-E3E9-4C70-9713-50D598DC2DB7}" destId="{83E0D6AF-94E6-479F-AF84-1DBB28638617}" srcOrd="0" destOrd="0" presId="urn:microsoft.com/office/officeart/2005/8/layout/radial5"/>
    <dgm:cxn modelId="{ABBB0B97-E899-464E-AEDE-8E706547A7CB}" type="presParOf" srcId="{62A3E18E-F90F-4707-B4B7-829AE997A32D}" destId="{52992BB4-A7E2-45A6-8F65-E811BFA321D0}"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97CEC1-5446-4DC9-A8CB-84D8A9CDA4C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AE"/>
        </a:p>
      </dgm:t>
    </dgm:pt>
    <dgm:pt modelId="{CD2104A7-99BE-49F4-B25E-45F874F8F500}">
      <dgm:prSet phldrT="[Text]"/>
      <dgm:spPr>
        <a:solidFill>
          <a:srgbClr val="FFC000"/>
        </a:solidFill>
        <a:scene3d>
          <a:camera prst="orthographicFront"/>
          <a:lightRig rig="threePt" dir="t"/>
        </a:scene3d>
        <a:sp3d>
          <a:bevelT/>
        </a:sp3d>
      </dgm:spPr>
      <dgm:t>
        <a:bodyPr/>
        <a:lstStyle/>
        <a:p>
          <a:pPr rtl="1"/>
          <a:r>
            <a:rPr lang="ar-AE" b="1" dirty="0" smtClean="0">
              <a:solidFill>
                <a:schemeClr val="tx1"/>
              </a:solidFill>
            </a:rPr>
            <a:t>معايير</a:t>
          </a:r>
        </a:p>
        <a:p>
          <a:pPr rtl="1"/>
          <a:r>
            <a:rPr lang="ar-AE" b="1" dirty="0" smtClean="0">
              <a:solidFill>
                <a:schemeClr val="tx1"/>
              </a:solidFill>
            </a:rPr>
            <a:t>التّحكيم</a:t>
          </a:r>
          <a:endParaRPr lang="ar-AE" b="1" dirty="0">
            <a:solidFill>
              <a:schemeClr val="tx1"/>
            </a:solidFill>
          </a:endParaRPr>
        </a:p>
      </dgm:t>
    </dgm:pt>
    <dgm:pt modelId="{5FBE81C7-D62E-4563-B5EE-94359BAA00D2}" type="parTrans" cxnId="{7855F3DA-AD8E-4159-8FD9-8E10900D205C}">
      <dgm:prSet/>
      <dgm:spPr/>
      <dgm:t>
        <a:bodyPr/>
        <a:lstStyle/>
        <a:p>
          <a:pPr rtl="1"/>
          <a:endParaRPr lang="ar-AE"/>
        </a:p>
      </dgm:t>
    </dgm:pt>
    <dgm:pt modelId="{21860740-26F3-4FA9-A8CD-DC6E1DF5D817}" type="sibTrans" cxnId="{7855F3DA-AD8E-4159-8FD9-8E10900D205C}">
      <dgm:prSet/>
      <dgm:spPr/>
      <dgm:t>
        <a:bodyPr/>
        <a:lstStyle/>
        <a:p>
          <a:pPr rtl="1"/>
          <a:endParaRPr lang="ar-AE"/>
        </a:p>
      </dgm:t>
    </dgm:pt>
    <dgm:pt modelId="{D0CE65A7-19EB-4DB0-B631-96D1702F7ED6}">
      <dgm:prSet phldrT="[Text]"/>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b="1" dirty="0" smtClean="0">
              <a:solidFill>
                <a:schemeClr val="bg1"/>
              </a:solidFill>
            </a:rPr>
            <a:t>الثقافة العامة</a:t>
          </a:r>
          <a:endParaRPr lang="ar-AE" b="1" dirty="0">
            <a:solidFill>
              <a:schemeClr val="bg1"/>
            </a:solidFill>
          </a:endParaRPr>
        </a:p>
      </dgm:t>
    </dgm:pt>
    <dgm:pt modelId="{5EB14512-F66C-49E1-86A9-4F74E611D4D5}" type="parTrans" cxnId="{3A8C6C65-C061-4B77-916A-F3A91B9EED70}">
      <dgm:prSet/>
      <dgm:spPr/>
      <dgm:t>
        <a:bodyPr/>
        <a:lstStyle/>
        <a:p>
          <a:pPr rtl="1"/>
          <a:endParaRPr lang="ar-AE"/>
        </a:p>
      </dgm:t>
    </dgm:pt>
    <dgm:pt modelId="{4E4963FC-4C23-44B6-B47F-63609CF51C67}" type="sibTrans" cxnId="{3A8C6C65-C061-4B77-916A-F3A91B9EED70}">
      <dgm:prSet/>
      <dgm:spPr/>
      <dgm:t>
        <a:bodyPr/>
        <a:lstStyle/>
        <a:p>
          <a:pPr rtl="1"/>
          <a:endParaRPr lang="ar-AE"/>
        </a:p>
      </dgm:t>
    </dgm:pt>
    <dgm:pt modelId="{1B2F39B5-9DAB-47AD-8015-63EE7CCFB885}">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endParaRPr lang="ar-AE" sz="2300" b="1" dirty="0">
            <a:solidFill>
              <a:schemeClr val="bg1"/>
            </a:solidFill>
          </a:endParaRPr>
        </a:p>
      </dgm:t>
    </dgm:pt>
    <dgm:pt modelId="{FDD42EF8-3D01-4111-A0A9-FB5A2088F55F}" type="parTrans" cxnId="{1B2D3FB2-635C-4372-B232-F0BE110293AF}">
      <dgm:prSet/>
      <dgm:spPr/>
      <dgm:t>
        <a:bodyPr/>
        <a:lstStyle/>
        <a:p>
          <a:pPr rtl="1"/>
          <a:endParaRPr lang="ar-AE"/>
        </a:p>
      </dgm:t>
    </dgm:pt>
    <dgm:pt modelId="{150CD0D0-A2CC-4BFC-8F7F-649639908D7F}" type="sibTrans" cxnId="{1B2D3FB2-635C-4372-B232-F0BE110293AF}">
      <dgm:prSet/>
      <dgm:spPr/>
      <dgm:t>
        <a:bodyPr/>
        <a:lstStyle/>
        <a:p>
          <a:pPr rtl="1"/>
          <a:endParaRPr lang="ar-AE"/>
        </a:p>
      </dgm:t>
    </dgm:pt>
    <dgm:pt modelId="{82E80FB6-1AF2-447A-A440-E4137598D8E8}">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sz="2400" b="1" dirty="0" smtClean="0">
              <a:solidFill>
                <a:schemeClr val="bg1"/>
              </a:solidFill>
            </a:rPr>
            <a:t>المهارات العقليّة</a:t>
          </a:r>
          <a:endParaRPr lang="ar-AE" sz="2400" b="1" dirty="0">
            <a:solidFill>
              <a:schemeClr val="bg1"/>
            </a:solidFill>
          </a:endParaRPr>
        </a:p>
      </dgm:t>
    </dgm:pt>
    <dgm:pt modelId="{D49FCA04-6E23-42A4-82B5-0F0211CA5558}" type="parTrans" cxnId="{232939F2-8231-49BE-B501-E82A9523E637}">
      <dgm:prSet/>
      <dgm:spPr/>
      <dgm:t>
        <a:bodyPr/>
        <a:lstStyle/>
        <a:p>
          <a:pPr rtl="1"/>
          <a:endParaRPr lang="ar-AE"/>
        </a:p>
      </dgm:t>
    </dgm:pt>
    <dgm:pt modelId="{7587DA2C-99DA-4719-AA74-EC5243BD9702}" type="sibTrans" cxnId="{232939F2-8231-49BE-B501-E82A9523E637}">
      <dgm:prSet/>
      <dgm:spPr/>
      <dgm:t>
        <a:bodyPr/>
        <a:lstStyle/>
        <a:p>
          <a:pPr rtl="1"/>
          <a:endParaRPr lang="ar-AE"/>
        </a:p>
      </dgm:t>
    </dgm:pt>
    <dgm:pt modelId="{6D37EBE8-9B01-4FE7-9112-E9187A495E65}">
      <dgm:prSet/>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b="1" dirty="0" smtClean="0">
              <a:solidFill>
                <a:schemeClr val="bg1"/>
              </a:solidFill>
            </a:rPr>
            <a:t>نوع الكتاب</a:t>
          </a:r>
          <a:endParaRPr lang="ar-AE" b="1" dirty="0">
            <a:solidFill>
              <a:schemeClr val="bg1"/>
            </a:solidFill>
          </a:endParaRPr>
        </a:p>
      </dgm:t>
    </dgm:pt>
    <dgm:pt modelId="{D9C3862E-D523-403D-92BF-968157EA5A09}" type="parTrans" cxnId="{554BABCD-179B-41DA-99C0-16F85153AB0D}">
      <dgm:prSet/>
      <dgm:spPr/>
      <dgm:t>
        <a:bodyPr/>
        <a:lstStyle/>
        <a:p>
          <a:pPr rtl="1"/>
          <a:endParaRPr lang="ar-AE"/>
        </a:p>
      </dgm:t>
    </dgm:pt>
    <dgm:pt modelId="{9D2613CF-3A3C-4C86-967E-0F5578094D40}" type="sibTrans" cxnId="{554BABCD-179B-41DA-99C0-16F85153AB0D}">
      <dgm:prSet/>
      <dgm:spPr/>
      <dgm:t>
        <a:bodyPr/>
        <a:lstStyle/>
        <a:p>
          <a:pPr rtl="1"/>
          <a:endParaRPr lang="ar-AE"/>
        </a:p>
      </dgm:t>
    </dgm:pt>
    <dgm:pt modelId="{F392E01B-9753-4FE2-AE79-26791ED0D4E7}">
      <dgm:prSet phldrT="[Text]" custT="1"/>
      <dgm:spPr>
        <a:solidFill>
          <a:srgbClr val="284780"/>
        </a:solidFill>
        <a:effectLst>
          <a:glow rad="228600">
            <a:schemeClr val="accent1">
              <a:satMod val="175000"/>
              <a:alpha val="40000"/>
            </a:schemeClr>
          </a:glow>
        </a:effectLst>
        <a:scene3d>
          <a:camera prst="orthographicFront"/>
          <a:lightRig rig="threePt" dir="t"/>
        </a:scene3d>
        <a:sp3d>
          <a:bevelT/>
        </a:sp3d>
      </dgm:spPr>
      <dgm:t>
        <a:bodyPr/>
        <a:lstStyle/>
        <a:p>
          <a:pPr rtl="1"/>
          <a:r>
            <a:rPr lang="ar-AE" sz="3600" b="1" dirty="0" smtClean="0">
              <a:solidFill>
                <a:schemeClr val="bg1"/>
              </a:solidFill>
            </a:rPr>
            <a:t>اللغة </a:t>
          </a:r>
          <a:endParaRPr lang="ar-AE" sz="2300" b="1" dirty="0">
            <a:solidFill>
              <a:schemeClr val="bg1"/>
            </a:solidFill>
          </a:endParaRPr>
        </a:p>
      </dgm:t>
    </dgm:pt>
    <dgm:pt modelId="{69016099-DF49-4C1F-9CDA-8A610925D371}" type="sibTrans" cxnId="{94199466-F674-4B7C-9F8F-7AE647AEAA45}">
      <dgm:prSet/>
      <dgm:spPr/>
      <dgm:t>
        <a:bodyPr/>
        <a:lstStyle/>
        <a:p>
          <a:pPr rtl="1"/>
          <a:endParaRPr lang="ar-AE"/>
        </a:p>
      </dgm:t>
    </dgm:pt>
    <dgm:pt modelId="{5C712346-D4E2-47DC-8B26-44024FE42D7F}" type="parTrans" cxnId="{94199466-F674-4B7C-9F8F-7AE647AEAA45}">
      <dgm:prSet/>
      <dgm:spPr/>
      <dgm:t>
        <a:bodyPr/>
        <a:lstStyle/>
        <a:p>
          <a:pPr rtl="1"/>
          <a:endParaRPr lang="ar-AE"/>
        </a:p>
      </dgm:t>
    </dgm:pt>
    <dgm:pt modelId="{62A3E18E-F90F-4707-B4B7-829AE997A32D}" type="pres">
      <dgm:prSet presAssocID="{5897CEC1-5446-4DC9-A8CB-84D8A9CDA4CE}" presName="Name0" presStyleCnt="0">
        <dgm:presLayoutVars>
          <dgm:chMax val="1"/>
          <dgm:dir/>
          <dgm:animLvl val="ctr"/>
          <dgm:resizeHandles val="exact"/>
        </dgm:presLayoutVars>
      </dgm:prSet>
      <dgm:spPr/>
      <dgm:t>
        <a:bodyPr/>
        <a:lstStyle/>
        <a:p>
          <a:pPr rtl="1"/>
          <a:endParaRPr lang="ar-AE"/>
        </a:p>
      </dgm:t>
    </dgm:pt>
    <dgm:pt modelId="{CEFBCD91-C086-4471-81F4-F4BA3F10DFF8}" type="pres">
      <dgm:prSet presAssocID="{CD2104A7-99BE-49F4-B25E-45F874F8F500}" presName="centerShape" presStyleLbl="node0" presStyleIdx="0" presStyleCnt="1" custAng="0"/>
      <dgm:spPr/>
      <dgm:t>
        <a:bodyPr/>
        <a:lstStyle/>
        <a:p>
          <a:pPr rtl="1"/>
          <a:endParaRPr lang="ar-AE"/>
        </a:p>
      </dgm:t>
    </dgm:pt>
    <dgm:pt modelId="{36B05EC8-8290-4DFA-9A8D-2AB254C0A2D3}" type="pres">
      <dgm:prSet presAssocID="{5EB14512-F66C-49E1-86A9-4F74E611D4D5}" presName="parTrans" presStyleLbl="sibTrans2D1" presStyleIdx="0" presStyleCnt="5"/>
      <dgm:spPr/>
      <dgm:t>
        <a:bodyPr/>
        <a:lstStyle/>
        <a:p>
          <a:pPr rtl="1"/>
          <a:endParaRPr lang="ar-AE"/>
        </a:p>
      </dgm:t>
    </dgm:pt>
    <dgm:pt modelId="{6EB1024B-8781-4EAD-87A9-0DFB318487FF}" type="pres">
      <dgm:prSet presAssocID="{5EB14512-F66C-49E1-86A9-4F74E611D4D5}" presName="connectorText" presStyleLbl="sibTrans2D1" presStyleIdx="0" presStyleCnt="5"/>
      <dgm:spPr/>
      <dgm:t>
        <a:bodyPr/>
        <a:lstStyle/>
        <a:p>
          <a:pPr rtl="1"/>
          <a:endParaRPr lang="ar-AE"/>
        </a:p>
      </dgm:t>
    </dgm:pt>
    <dgm:pt modelId="{33EE347F-8FEA-4730-9352-55C129B91626}" type="pres">
      <dgm:prSet presAssocID="{D0CE65A7-19EB-4DB0-B631-96D1702F7ED6}" presName="node" presStyleLbl="node1" presStyleIdx="0" presStyleCnt="5">
        <dgm:presLayoutVars>
          <dgm:bulletEnabled val="1"/>
        </dgm:presLayoutVars>
      </dgm:prSet>
      <dgm:spPr/>
      <dgm:t>
        <a:bodyPr/>
        <a:lstStyle/>
        <a:p>
          <a:pPr rtl="1"/>
          <a:endParaRPr lang="ar-AE"/>
        </a:p>
      </dgm:t>
    </dgm:pt>
    <dgm:pt modelId="{E3AB6052-4E90-4787-B7FB-D60664EF6064}" type="pres">
      <dgm:prSet presAssocID="{5C712346-D4E2-47DC-8B26-44024FE42D7F}" presName="parTrans" presStyleLbl="sibTrans2D1" presStyleIdx="1" presStyleCnt="5"/>
      <dgm:spPr/>
      <dgm:t>
        <a:bodyPr/>
        <a:lstStyle/>
        <a:p>
          <a:pPr rtl="1"/>
          <a:endParaRPr lang="ar-AE"/>
        </a:p>
      </dgm:t>
    </dgm:pt>
    <dgm:pt modelId="{4F9A8EC5-7C0A-42A7-A9B9-3D63B5523F3F}" type="pres">
      <dgm:prSet presAssocID="{5C712346-D4E2-47DC-8B26-44024FE42D7F}" presName="connectorText" presStyleLbl="sibTrans2D1" presStyleIdx="1" presStyleCnt="5"/>
      <dgm:spPr/>
      <dgm:t>
        <a:bodyPr/>
        <a:lstStyle/>
        <a:p>
          <a:pPr rtl="1"/>
          <a:endParaRPr lang="ar-AE"/>
        </a:p>
      </dgm:t>
    </dgm:pt>
    <dgm:pt modelId="{41C695F4-49E7-4044-AE62-9D5E8985748D}" type="pres">
      <dgm:prSet presAssocID="{F392E01B-9753-4FE2-AE79-26791ED0D4E7}" presName="node" presStyleLbl="node1" presStyleIdx="1" presStyleCnt="5">
        <dgm:presLayoutVars>
          <dgm:bulletEnabled val="1"/>
        </dgm:presLayoutVars>
      </dgm:prSet>
      <dgm:spPr/>
      <dgm:t>
        <a:bodyPr/>
        <a:lstStyle/>
        <a:p>
          <a:pPr rtl="1"/>
          <a:endParaRPr lang="ar-AE"/>
        </a:p>
      </dgm:t>
    </dgm:pt>
    <dgm:pt modelId="{DCA3283A-754C-43C1-B06E-BAF754CBF9AF}" type="pres">
      <dgm:prSet presAssocID="{FDD42EF8-3D01-4111-A0A9-FB5A2088F55F}" presName="parTrans" presStyleLbl="sibTrans2D1" presStyleIdx="2" presStyleCnt="5"/>
      <dgm:spPr/>
      <dgm:t>
        <a:bodyPr/>
        <a:lstStyle/>
        <a:p>
          <a:pPr rtl="1"/>
          <a:endParaRPr lang="ar-AE"/>
        </a:p>
      </dgm:t>
    </dgm:pt>
    <dgm:pt modelId="{ABC6A91B-E83E-43C5-82FB-5190D482DACB}" type="pres">
      <dgm:prSet presAssocID="{FDD42EF8-3D01-4111-A0A9-FB5A2088F55F}" presName="connectorText" presStyleLbl="sibTrans2D1" presStyleIdx="2" presStyleCnt="5"/>
      <dgm:spPr/>
      <dgm:t>
        <a:bodyPr/>
        <a:lstStyle/>
        <a:p>
          <a:pPr rtl="1"/>
          <a:endParaRPr lang="ar-AE"/>
        </a:p>
      </dgm:t>
    </dgm:pt>
    <dgm:pt modelId="{6B40E5E4-79FC-4C39-A51A-630878999EE6}" type="pres">
      <dgm:prSet presAssocID="{1B2F39B5-9DAB-47AD-8015-63EE7CCFB885}" presName="node" presStyleLbl="node1" presStyleIdx="2" presStyleCnt="5">
        <dgm:presLayoutVars>
          <dgm:bulletEnabled val="1"/>
        </dgm:presLayoutVars>
      </dgm:prSet>
      <dgm:spPr/>
      <dgm:t>
        <a:bodyPr/>
        <a:lstStyle/>
        <a:p>
          <a:pPr rtl="1"/>
          <a:endParaRPr lang="ar-AE"/>
        </a:p>
      </dgm:t>
    </dgm:pt>
    <dgm:pt modelId="{1BDF6A42-3655-4A69-B421-070703558407}" type="pres">
      <dgm:prSet presAssocID="{D49FCA04-6E23-42A4-82B5-0F0211CA5558}" presName="parTrans" presStyleLbl="sibTrans2D1" presStyleIdx="3" presStyleCnt="5"/>
      <dgm:spPr/>
      <dgm:t>
        <a:bodyPr/>
        <a:lstStyle/>
        <a:p>
          <a:pPr rtl="1"/>
          <a:endParaRPr lang="ar-AE"/>
        </a:p>
      </dgm:t>
    </dgm:pt>
    <dgm:pt modelId="{BD07D5BC-7D10-4453-908B-6BF6642D0CDE}" type="pres">
      <dgm:prSet presAssocID="{D49FCA04-6E23-42A4-82B5-0F0211CA5558}" presName="connectorText" presStyleLbl="sibTrans2D1" presStyleIdx="3" presStyleCnt="5"/>
      <dgm:spPr/>
      <dgm:t>
        <a:bodyPr/>
        <a:lstStyle/>
        <a:p>
          <a:pPr rtl="1"/>
          <a:endParaRPr lang="ar-AE"/>
        </a:p>
      </dgm:t>
    </dgm:pt>
    <dgm:pt modelId="{A37E7C3B-B5D5-4F64-A715-E594B7283F2D}" type="pres">
      <dgm:prSet presAssocID="{82E80FB6-1AF2-447A-A440-E4137598D8E8}" presName="node" presStyleLbl="node1" presStyleIdx="3" presStyleCnt="5">
        <dgm:presLayoutVars>
          <dgm:bulletEnabled val="1"/>
        </dgm:presLayoutVars>
      </dgm:prSet>
      <dgm:spPr/>
      <dgm:t>
        <a:bodyPr/>
        <a:lstStyle/>
        <a:p>
          <a:pPr rtl="1"/>
          <a:endParaRPr lang="ar-AE"/>
        </a:p>
      </dgm:t>
    </dgm:pt>
    <dgm:pt modelId="{00154CC6-E3E9-4C70-9713-50D598DC2DB7}" type="pres">
      <dgm:prSet presAssocID="{D9C3862E-D523-403D-92BF-968157EA5A09}" presName="parTrans" presStyleLbl="sibTrans2D1" presStyleIdx="4" presStyleCnt="5"/>
      <dgm:spPr/>
      <dgm:t>
        <a:bodyPr/>
        <a:lstStyle/>
        <a:p>
          <a:pPr rtl="1"/>
          <a:endParaRPr lang="ar-AE"/>
        </a:p>
      </dgm:t>
    </dgm:pt>
    <dgm:pt modelId="{83E0D6AF-94E6-479F-AF84-1DBB28638617}" type="pres">
      <dgm:prSet presAssocID="{D9C3862E-D523-403D-92BF-968157EA5A09}" presName="connectorText" presStyleLbl="sibTrans2D1" presStyleIdx="4" presStyleCnt="5"/>
      <dgm:spPr/>
      <dgm:t>
        <a:bodyPr/>
        <a:lstStyle/>
        <a:p>
          <a:pPr rtl="1"/>
          <a:endParaRPr lang="ar-AE"/>
        </a:p>
      </dgm:t>
    </dgm:pt>
    <dgm:pt modelId="{52992BB4-A7E2-45A6-8F65-E811BFA321D0}" type="pres">
      <dgm:prSet presAssocID="{6D37EBE8-9B01-4FE7-9112-E9187A495E65}" presName="node" presStyleLbl="node1" presStyleIdx="4" presStyleCnt="5">
        <dgm:presLayoutVars>
          <dgm:bulletEnabled val="1"/>
        </dgm:presLayoutVars>
      </dgm:prSet>
      <dgm:spPr/>
      <dgm:t>
        <a:bodyPr/>
        <a:lstStyle/>
        <a:p>
          <a:pPr rtl="1"/>
          <a:endParaRPr lang="ar-AE"/>
        </a:p>
      </dgm:t>
    </dgm:pt>
  </dgm:ptLst>
  <dgm:cxnLst>
    <dgm:cxn modelId="{0B0DA393-5481-4E3B-B6F9-A22240DC68DE}" type="presOf" srcId="{D9C3862E-D523-403D-92BF-968157EA5A09}" destId="{00154CC6-E3E9-4C70-9713-50D598DC2DB7}" srcOrd="0" destOrd="0" presId="urn:microsoft.com/office/officeart/2005/8/layout/radial5"/>
    <dgm:cxn modelId="{DA135A81-50D6-4574-8D31-FACD9BE3AF93}" type="presOf" srcId="{5897CEC1-5446-4DC9-A8CB-84D8A9CDA4CE}" destId="{62A3E18E-F90F-4707-B4B7-829AE997A32D}" srcOrd="0" destOrd="0" presId="urn:microsoft.com/office/officeart/2005/8/layout/radial5"/>
    <dgm:cxn modelId="{380981C6-7FEA-4C4C-A864-EE8B5FC9B2E4}" type="presOf" srcId="{F392E01B-9753-4FE2-AE79-26791ED0D4E7}" destId="{41C695F4-49E7-4044-AE62-9D5E8985748D}" srcOrd="0" destOrd="0" presId="urn:microsoft.com/office/officeart/2005/8/layout/radial5"/>
    <dgm:cxn modelId="{52E04448-F5B7-4A55-B48B-8B8FCFB9A151}" type="presOf" srcId="{D49FCA04-6E23-42A4-82B5-0F0211CA5558}" destId="{BD07D5BC-7D10-4453-908B-6BF6642D0CDE}" srcOrd="1" destOrd="0" presId="urn:microsoft.com/office/officeart/2005/8/layout/radial5"/>
    <dgm:cxn modelId="{9C19FD45-AA86-4538-8424-F707DA15A888}" type="presOf" srcId="{D0CE65A7-19EB-4DB0-B631-96D1702F7ED6}" destId="{33EE347F-8FEA-4730-9352-55C129B91626}" srcOrd="0" destOrd="0" presId="urn:microsoft.com/office/officeart/2005/8/layout/radial5"/>
    <dgm:cxn modelId="{F2DBF637-C3ED-4DCA-A84B-4FE9A7D1E438}" type="presOf" srcId="{5EB14512-F66C-49E1-86A9-4F74E611D4D5}" destId="{36B05EC8-8290-4DFA-9A8D-2AB254C0A2D3}" srcOrd="0" destOrd="0" presId="urn:microsoft.com/office/officeart/2005/8/layout/radial5"/>
    <dgm:cxn modelId="{09858850-7D48-4CC2-8EBA-6C9F1B7D3066}" type="presOf" srcId="{6D37EBE8-9B01-4FE7-9112-E9187A495E65}" destId="{52992BB4-A7E2-45A6-8F65-E811BFA321D0}" srcOrd="0" destOrd="0" presId="urn:microsoft.com/office/officeart/2005/8/layout/radial5"/>
    <dgm:cxn modelId="{D22B53DE-5046-411C-AFB1-EE7AE861137E}" type="presOf" srcId="{FDD42EF8-3D01-4111-A0A9-FB5A2088F55F}" destId="{DCA3283A-754C-43C1-B06E-BAF754CBF9AF}" srcOrd="0" destOrd="0" presId="urn:microsoft.com/office/officeart/2005/8/layout/radial5"/>
    <dgm:cxn modelId="{06337B90-229D-4A1C-8810-DD6F972531F1}" type="presOf" srcId="{5C712346-D4E2-47DC-8B26-44024FE42D7F}" destId="{4F9A8EC5-7C0A-42A7-A9B9-3D63B5523F3F}" srcOrd="1" destOrd="0" presId="urn:microsoft.com/office/officeart/2005/8/layout/radial5"/>
    <dgm:cxn modelId="{232939F2-8231-49BE-B501-E82A9523E637}" srcId="{CD2104A7-99BE-49F4-B25E-45F874F8F500}" destId="{82E80FB6-1AF2-447A-A440-E4137598D8E8}" srcOrd="3" destOrd="0" parTransId="{D49FCA04-6E23-42A4-82B5-0F0211CA5558}" sibTransId="{7587DA2C-99DA-4719-AA74-EC5243BD9702}"/>
    <dgm:cxn modelId="{94199466-F674-4B7C-9F8F-7AE647AEAA45}" srcId="{CD2104A7-99BE-49F4-B25E-45F874F8F500}" destId="{F392E01B-9753-4FE2-AE79-26791ED0D4E7}" srcOrd="1" destOrd="0" parTransId="{5C712346-D4E2-47DC-8B26-44024FE42D7F}" sibTransId="{69016099-DF49-4C1F-9CDA-8A610925D371}"/>
    <dgm:cxn modelId="{71C0762B-E618-449D-89B0-2BF1FA5EEEFF}" type="presOf" srcId="{5C712346-D4E2-47DC-8B26-44024FE42D7F}" destId="{E3AB6052-4E90-4787-B7FB-D60664EF6064}" srcOrd="0" destOrd="0" presId="urn:microsoft.com/office/officeart/2005/8/layout/radial5"/>
    <dgm:cxn modelId="{7855F3DA-AD8E-4159-8FD9-8E10900D205C}" srcId="{5897CEC1-5446-4DC9-A8CB-84D8A9CDA4CE}" destId="{CD2104A7-99BE-49F4-B25E-45F874F8F500}" srcOrd="0" destOrd="0" parTransId="{5FBE81C7-D62E-4563-B5EE-94359BAA00D2}" sibTransId="{21860740-26F3-4FA9-A8CD-DC6E1DF5D817}"/>
    <dgm:cxn modelId="{1B2D3FB2-635C-4372-B232-F0BE110293AF}" srcId="{CD2104A7-99BE-49F4-B25E-45F874F8F500}" destId="{1B2F39B5-9DAB-47AD-8015-63EE7CCFB885}" srcOrd="2" destOrd="0" parTransId="{FDD42EF8-3D01-4111-A0A9-FB5A2088F55F}" sibTransId="{150CD0D0-A2CC-4BFC-8F7F-649639908D7F}"/>
    <dgm:cxn modelId="{C1565BC5-50C0-470A-8CEB-D2140F8F8966}" type="presOf" srcId="{CD2104A7-99BE-49F4-B25E-45F874F8F500}" destId="{CEFBCD91-C086-4471-81F4-F4BA3F10DFF8}" srcOrd="0" destOrd="0" presId="urn:microsoft.com/office/officeart/2005/8/layout/radial5"/>
    <dgm:cxn modelId="{3A8C6C65-C061-4B77-916A-F3A91B9EED70}" srcId="{CD2104A7-99BE-49F4-B25E-45F874F8F500}" destId="{D0CE65A7-19EB-4DB0-B631-96D1702F7ED6}" srcOrd="0" destOrd="0" parTransId="{5EB14512-F66C-49E1-86A9-4F74E611D4D5}" sibTransId="{4E4963FC-4C23-44B6-B47F-63609CF51C67}"/>
    <dgm:cxn modelId="{BBA6DB86-6983-4154-9CDA-FEE74812F1DA}" type="presOf" srcId="{D49FCA04-6E23-42A4-82B5-0F0211CA5558}" destId="{1BDF6A42-3655-4A69-B421-070703558407}" srcOrd="0" destOrd="0" presId="urn:microsoft.com/office/officeart/2005/8/layout/radial5"/>
    <dgm:cxn modelId="{DEF521C8-091F-4B90-A5F7-555DE828B424}" type="presOf" srcId="{D9C3862E-D523-403D-92BF-968157EA5A09}" destId="{83E0D6AF-94E6-479F-AF84-1DBB28638617}" srcOrd="1" destOrd="0" presId="urn:microsoft.com/office/officeart/2005/8/layout/radial5"/>
    <dgm:cxn modelId="{20F0F26B-7BDC-4C20-B084-DC7985D13221}" type="presOf" srcId="{1B2F39B5-9DAB-47AD-8015-63EE7CCFB885}" destId="{6B40E5E4-79FC-4C39-A51A-630878999EE6}" srcOrd="0" destOrd="0" presId="urn:microsoft.com/office/officeart/2005/8/layout/radial5"/>
    <dgm:cxn modelId="{F721424B-F4E4-452D-86A6-4F8B386DE0D3}" type="presOf" srcId="{5EB14512-F66C-49E1-86A9-4F74E611D4D5}" destId="{6EB1024B-8781-4EAD-87A9-0DFB318487FF}" srcOrd="1" destOrd="0" presId="urn:microsoft.com/office/officeart/2005/8/layout/radial5"/>
    <dgm:cxn modelId="{4A6EB579-4AE0-4831-8215-556C61197CC8}" type="presOf" srcId="{82E80FB6-1AF2-447A-A440-E4137598D8E8}" destId="{A37E7C3B-B5D5-4F64-A715-E594B7283F2D}" srcOrd="0" destOrd="0" presId="urn:microsoft.com/office/officeart/2005/8/layout/radial5"/>
    <dgm:cxn modelId="{7AFDDEBC-D3ED-4DF9-ACEB-BF763BF7F529}" type="presOf" srcId="{FDD42EF8-3D01-4111-A0A9-FB5A2088F55F}" destId="{ABC6A91B-E83E-43C5-82FB-5190D482DACB}" srcOrd="1" destOrd="0" presId="urn:microsoft.com/office/officeart/2005/8/layout/radial5"/>
    <dgm:cxn modelId="{554BABCD-179B-41DA-99C0-16F85153AB0D}" srcId="{CD2104A7-99BE-49F4-B25E-45F874F8F500}" destId="{6D37EBE8-9B01-4FE7-9112-E9187A495E65}" srcOrd="4" destOrd="0" parTransId="{D9C3862E-D523-403D-92BF-968157EA5A09}" sibTransId="{9D2613CF-3A3C-4C86-967E-0F5578094D40}"/>
    <dgm:cxn modelId="{EE3C071B-28A5-4F39-B981-2984FDC14077}" type="presParOf" srcId="{62A3E18E-F90F-4707-B4B7-829AE997A32D}" destId="{CEFBCD91-C086-4471-81F4-F4BA3F10DFF8}" srcOrd="0" destOrd="0" presId="urn:microsoft.com/office/officeart/2005/8/layout/radial5"/>
    <dgm:cxn modelId="{4C3FAD62-0AA2-49B9-8B18-8028223CD028}" type="presParOf" srcId="{62A3E18E-F90F-4707-B4B7-829AE997A32D}" destId="{36B05EC8-8290-4DFA-9A8D-2AB254C0A2D3}" srcOrd="1" destOrd="0" presId="urn:microsoft.com/office/officeart/2005/8/layout/radial5"/>
    <dgm:cxn modelId="{9D7C7DF6-3BFD-4737-9F77-A7EF64856CAF}" type="presParOf" srcId="{36B05EC8-8290-4DFA-9A8D-2AB254C0A2D3}" destId="{6EB1024B-8781-4EAD-87A9-0DFB318487FF}" srcOrd="0" destOrd="0" presId="urn:microsoft.com/office/officeart/2005/8/layout/radial5"/>
    <dgm:cxn modelId="{1A211967-9ADA-4341-8DAC-B7453D35C118}" type="presParOf" srcId="{62A3E18E-F90F-4707-B4B7-829AE997A32D}" destId="{33EE347F-8FEA-4730-9352-55C129B91626}" srcOrd="2" destOrd="0" presId="urn:microsoft.com/office/officeart/2005/8/layout/radial5"/>
    <dgm:cxn modelId="{E3285EF9-98A8-40A5-9B5F-3DC3DD2E6398}" type="presParOf" srcId="{62A3E18E-F90F-4707-B4B7-829AE997A32D}" destId="{E3AB6052-4E90-4787-B7FB-D60664EF6064}" srcOrd="3" destOrd="0" presId="urn:microsoft.com/office/officeart/2005/8/layout/radial5"/>
    <dgm:cxn modelId="{B2A41BA8-255F-41B7-ACF6-382A4BA9FAFB}" type="presParOf" srcId="{E3AB6052-4E90-4787-B7FB-D60664EF6064}" destId="{4F9A8EC5-7C0A-42A7-A9B9-3D63B5523F3F}" srcOrd="0" destOrd="0" presId="urn:microsoft.com/office/officeart/2005/8/layout/radial5"/>
    <dgm:cxn modelId="{AE36482D-2F4F-4534-A59F-ABD6B9F2EE40}" type="presParOf" srcId="{62A3E18E-F90F-4707-B4B7-829AE997A32D}" destId="{41C695F4-49E7-4044-AE62-9D5E8985748D}" srcOrd="4" destOrd="0" presId="urn:microsoft.com/office/officeart/2005/8/layout/radial5"/>
    <dgm:cxn modelId="{6074C811-51AF-4A83-8C2C-179F93B8AC98}" type="presParOf" srcId="{62A3E18E-F90F-4707-B4B7-829AE997A32D}" destId="{DCA3283A-754C-43C1-B06E-BAF754CBF9AF}" srcOrd="5" destOrd="0" presId="urn:microsoft.com/office/officeart/2005/8/layout/radial5"/>
    <dgm:cxn modelId="{107CF663-3A60-4C7C-8E44-C478A11EA6A4}" type="presParOf" srcId="{DCA3283A-754C-43C1-B06E-BAF754CBF9AF}" destId="{ABC6A91B-E83E-43C5-82FB-5190D482DACB}" srcOrd="0" destOrd="0" presId="urn:microsoft.com/office/officeart/2005/8/layout/radial5"/>
    <dgm:cxn modelId="{DBCB93B3-EFB4-495E-A86C-5A5BFC97411F}" type="presParOf" srcId="{62A3E18E-F90F-4707-B4B7-829AE997A32D}" destId="{6B40E5E4-79FC-4C39-A51A-630878999EE6}" srcOrd="6" destOrd="0" presId="urn:microsoft.com/office/officeart/2005/8/layout/radial5"/>
    <dgm:cxn modelId="{4C74111B-1DC8-4BE5-88CE-5AB5BFF96237}" type="presParOf" srcId="{62A3E18E-F90F-4707-B4B7-829AE997A32D}" destId="{1BDF6A42-3655-4A69-B421-070703558407}" srcOrd="7" destOrd="0" presId="urn:microsoft.com/office/officeart/2005/8/layout/radial5"/>
    <dgm:cxn modelId="{0353AAEA-CF67-44EB-943B-96209D005FE8}" type="presParOf" srcId="{1BDF6A42-3655-4A69-B421-070703558407}" destId="{BD07D5BC-7D10-4453-908B-6BF6642D0CDE}" srcOrd="0" destOrd="0" presId="urn:microsoft.com/office/officeart/2005/8/layout/radial5"/>
    <dgm:cxn modelId="{D6ADD13F-041D-40F5-8377-895BE7EAE30D}" type="presParOf" srcId="{62A3E18E-F90F-4707-B4B7-829AE997A32D}" destId="{A37E7C3B-B5D5-4F64-A715-E594B7283F2D}" srcOrd="8" destOrd="0" presId="urn:microsoft.com/office/officeart/2005/8/layout/radial5"/>
    <dgm:cxn modelId="{7A215F39-8928-4BD2-9739-858BF4A6DCDC}" type="presParOf" srcId="{62A3E18E-F90F-4707-B4B7-829AE997A32D}" destId="{00154CC6-E3E9-4C70-9713-50D598DC2DB7}" srcOrd="9" destOrd="0" presId="urn:microsoft.com/office/officeart/2005/8/layout/radial5"/>
    <dgm:cxn modelId="{C8779EAB-071B-4BBA-A18B-F185C762D447}" type="presParOf" srcId="{00154CC6-E3E9-4C70-9713-50D598DC2DB7}" destId="{83E0D6AF-94E6-479F-AF84-1DBB28638617}" srcOrd="0" destOrd="0" presId="urn:microsoft.com/office/officeart/2005/8/layout/radial5"/>
    <dgm:cxn modelId="{8FA31C8C-36B1-4170-945D-691D3AFA7578}" type="presParOf" srcId="{62A3E18E-F90F-4707-B4B7-829AE997A32D}" destId="{52992BB4-A7E2-45A6-8F65-E811BFA321D0}"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ED5DDCA-E9EF-4BBC-9651-0E5DF72A000A}" type="datetimeFigureOut">
              <a:rPr lang="en-US" smtClean="0"/>
              <a:t>3/9/2016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41873F-C39A-430F-B914-E8A15F829B10}" type="slidenum">
              <a:rPr lang="en-US" smtClean="0"/>
              <a:t>‹#›</a:t>
            </a:fld>
            <a:endParaRPr lang="en-US"/>
          </a:p>
        </p:txBody>
      </p:sp>
    </p:spTree>
    <p:extLst>
      <p:ext uri="{BB962C8B-B14F-4D97-AF65-F5344CB8AC3E}">
        <p14:creationId xmlns:p14="http://schemas.microsoft.com/office/powerpoint/2010/main" val="24284650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E366F5-5466-4085-8837-42CECF14F870}"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150FE-25BD-4F69-BD91-D18ADCCC2FC8}" type="slidenum">
              <a:rPr lang="en-US" smtClean="0"/>
              <a:t>‹#›</a:t>
            </a:fld>
            <a:endParaRPr lang="en-US"/>
          </a:p>
        </p:txBody>
      </p:sp>
    </p:spTree>
    <p:extLst>
      <p:ext uri="{BB962C8B-B14F-4D97-AF65-F5344CB8AC3E}">
        <p14:creationId xmlns:p14="http://schemas.microsoft.com/office/powerpoint/2010/main" val="289354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366F5-5466-4085-8837-42CECF14F870}"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150FE-25BD-4F69-BD91-D18ADCCC2FC8}" type="slidenum">
              <a:rPr lang="en-US" smtClean="0"/>
              <a:t>‹#›</a:t>
            </a:fld>
            <a:endParaRPr lang="en-US"/>
          </a:p>
        </p:txBody>
      </p:sp>
    </p:spTree>
    <p:extLst>
      <p:ext uri="{BB962C8B-B14F-4D97-AF65-F5344CB8AC3E}">
        <p14:creationId xmlns:p14="http://schemas.microsoft.com/office/powerpoint/2010/main" val="146716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366F5-5466-4085-8837-42CECF14F870}"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150FE-25BD-4F69-BD91-D18ADCCC2FC8}" type="slidenum">
              <a:rPr lang="en-US" smtClean="0"/>
              <a:t>‹#›</a:t>
            </a:fld>
            <a:endParaRPr lang="en-US"/>
          </a:p>
        </p:txBody>
      </p:sp>
    </p:spTree>
    <p:extLst>
      <p:ext uri="{BB962C8B-B14F-4D97-AF65-F5344CB8AC3E}">
        <p14:creationId xmlns:p14="http://schemas.microsoft.com/office/powerpoint/2010/main" val="249534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366F5-5466-4085-8837-42CECF14F870}"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150FE-25BD-4F69-BD91-D18ADCCC2FC8}" type="slidenum">
              <a:rPr lang="en-US" smtClean="0"/>
              <a:t>‹#›</a:t>
            </a:fld>
            <a:endParaRPr lang="en-US"/>
          </a:p>
        </p:txBody>
      </p:sp>
    </p:spTree>
    <p:extLst>
      <p:ext uri="{BB962C8B-B14F-4D97-AF65-F5344CB8AC3E}">
        <p14:creationId xmlns:p14="http://schemas.microsoft.com/office/powerpoint/2010/main" val="262676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366F5-5466-4085-8837-42CECF14F870}"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150FE-25BD-4F69-BD91-D18ADCCC2FC8}" type="slidenum">
              <a:rPr lang="en-US" smtClean="0"/>
              <a:t>‹#›</a:t>
            </a:fld>
            <a:endParaRPr lang="en-US"/>
          </a:p>
        </p:txBody>
      </p:sp>
    </p:spTree>
    <p:extLst>
      <p:ext uri="{BB962C8B-B14F-4D97-AF65-F5344CB8AC3E}">
        <p14:creationId xmlns:p14="http://schemas.microsoft.com/office/powerpoint/2010/main" val="329941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E366F5-5466-4085-8837-42CECF14F870}"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150FE-25BD-4F69-BD91-D18ADCCC2FC8}" type="slidenum">
              <a:rPr lang="en-US" smtClean="0"/>
              <a:t>‹#›</a:t>
            </a:fld>
            <a:endParaRPr lang="en-US"/>
          </a:p>
        </p:txBody>
      </p:sp>
    </p:spTree>
    <p:extLst>
      <p:ext uri="{BB962C8B-B14F-4D97-AF65-F5344CB8AC3E}">
        <p14:creationId xmlns:p14="http://schemas.microsoft.com/office/powerpoint/2010/main" val="371771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E366F5-5466-4085-8837-42CECF14F870}" type="datetimeFigureOut">
              <a:rPr lang="en-US" smtClean="0"/>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E150FE-25BD-4F69-BD91-D18ADCCC2FC8}" type="slidenum">
              <a:rPr lang="en-US" smtClean="0"/>
              <a:t>‹#›</a:t>
            </a:fld>
            <a:endParaRPr lang="en-US"/>
          </a:p>
        </p:txBody>
      </p:sp>
    </p:spTree>
    <p:extLst>
      <p:ext uri="{BB962C8B-B14F-4D97-AF65-F5344CB8AC3E}">
        <p14:creationId xmlns:p14="http://schemas.microsoft.com/office/powerpoint/2010/main" val="751151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E366F5-5466-4085-8837-42CECF14F870}" type="datetimeFigureOut">
              <a:rPr lang="en-US" smtClean="0"/>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E150FE-25BD-4F69-BD91-D18ADCCC2FC8}" type="slidenum">
              <a:rPr lang="en-US" smtClean="0"/>
              <a:t>‹#›</a:t>
            </a:fld>
            <a:endParaRPr lang="en-US"/>
          </a:p>
        </p:txBody>
      </p:sp>
    </p:spTree>
    <p:extLst>
      <p:ext uri="{BB962C8B-B14F-4D97-AF65-F5344CB8AC3E}">
        <p14:creationId xmlns:p14="http://schemas.microsoft.com/office/powerpoint/2010/main" val="276431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366F5-5466-4085-8837-42CECF14F870}" type="datetimeFigureOut">
              <a:rPr lang="en-US" smtClean="0"/>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E150FE-25BD-4F69-BD91-D18ADCCC2FC8}" type="slidenum">
              <a:rPr lang="en-US" smtClean="0"/>
              <a:t>‹#›</a:t>
            </a:fld>
            <a:endParaRPr lang="en-US"/>
          </a:p>
        </p:txBody>
      </p:sp>
    </p:spTree>
    <p:extLst>
      <p:ext uri="{BB962C8B-B14F-4D97-AF65-F5344CB8AC3E}">
        <p14:creationId xmlns:p14="http://schemas.microsoft.com/office/powerpoint/2010/main" val="19572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366F5-5466-4085-8837-42CECF14F870}"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150FE-25BD-4F69-BD91-D18ADCCC2FC8}" type="slidenum">
              <a:rPr lang="en-US" smtClean="0"/>
              <a:t>‹#›</a:t>
            </a:fld>
            <a:endParaRPr lang="en-US"/>
          </a:p>
        </p:txBody>
      </p:sp>
    </p:spTree>
    <p:extLst>
      <p:ext uri="{BB962C8B-B14F-4D97-AF65-F5344CB8AC3E}">
        <p14:creationId xmlns:p14="http://schemas.microsoft.com/office/powerpoint/2010/main" val="313690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366F5-5466-4085-8837-42CECF14F870}"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150FE-25BD-4F69-BD91-D18ADCCC2FC8}" type="slidenum">
              <a:rPr lang="en-US" smtClean="0"/>
              <a:t>‹#›</a:t>
            </a:fld>
            <a:endParaRPr lang="en-US"/>
          </a:p>
        </p:txBody>
      </p:sp>
    </p:spTree>
    <p:extLst>
      <p:ext uri="{BB962C8B-B14F-4D97-AF65-F5344CB8AC3E}">
        <p14:creationId xmlns:p14="http://schemas.microsoft.com/office/powerpoint/2010/main" val="204259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366F5-5466-4085-8837-42CECF14F870}" type="datetimeFigureOut">
              <a:rPr lang="en-US" smtClean="0"/>
              <a:t>3/9/2016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150FE-25BD-4F69-BD91-D18ADCCC2FC8}" type="slidenum">
              <a:rPr lang="en-US" smtClean="0"/>
              <a:t>‹#›</a:t>
            </a:fld>
            <a:endParaRPr lang="en-US"/>
          </a:p>
        </p:txBody>
      </p:sp>
    </p:spTree>
    <p:extLst>
      <p:ext uri="{BB962C8B-B14F-4D97-AF65-F5344CB8AC3E}">
        <p14:creationId xmlns:p14="http://schemas.microsoft.com/office/powerpoint/2010/main" val="1422259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5822"/>
            <a:ext cx="12192000" cy="8138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4171" y="1499334"/>
            <a:ext cx="4803658" cy="3651511"/>
          </a:xfrm>
          <a:prstGeom prst="rect">
            <a:avLst/>
          </a:prstGeom>
        </p:spPr>
      </p:pic>
    </p:spTree>
    <p:extLst>
      <p:ext uri="{BB962C8B-B14F-4D97-AF65-F5344CB8AC3E}">
        <p14:creationId xmlns:p14="http://schemas.microsoft.com/office/powerpoint/2010/main" val="3895694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5" name="Rectangle 4"/>
          <p:cNvSpPr/>
          <p:nvPr/>
        </p:nvSpPr>
        <p:spPr>
          <a:xfrm>
            <a:off x="9955369" y="1640888"/>
            <a:ext cx="2236631" cy="6053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akkal Majalla" panose="02000000000000000000" pitchFamily="2" charset="-78"/>
                <a:cs typeface="Sakkal Majalla" panose="02000000000000000000" pitchFamily="2" charset="-78"/>
              </a:rPr>
              <a:t>التصفيــــــــات</a:t>
            </a:r>
            <a:endParaRPr lang="en-US"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824247" y="1466476"/>
            <a:ext cx="8834905" cy="2003625"/>
          </a:xfrm>
          <a:prstGeom prst="rect">
            <a:avLst/>
          </a:prstGeom>
        </p:spPr>
        <p:txBody>
          <a:bodyPr wrap="square">
            <a:spAutoFit/>
          </a:bodyPr>
          <a:lstStyle/>
          <a:p>
            <a:pPr marR="347345" algn="just" rtl="1">
              <a:lnSpc>
                <a:spcPct val="115000"/>
              </a:lnSpc>
              <a:spcAft>
                <a:spcPts val="1000"/>
              </a:spcAft>
            </a:pP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يقصد</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بها </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تحديد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نسبة</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الفائزين</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أو</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عددهم</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على مستوى </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المدرسة أولاً</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والمنطقة </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ثانياً</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والدولة </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(القطر</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ثالثاً،</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والدول مجتمعة</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في </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دولة الإمارات العربية المتحدة رابعاً.</a:t>
            </a:r>
            <a:endParaRPr lang="en-US"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8" name="Rectangle 7"/>
          <p:cNvSpPr/>
          <p:nvPr/>
        </p:nvSpPr>
        <p:spPr>
          <a:xfrm>
            <a:off x="9955369" y="4076093"/>
            <a:ext cx="2236631" cy="6053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akkal Majalla" panose="02000000000000000000" pitchFamily="2" charset="-78"/>
                <a:cs typeface="Sakkal Majalla" panose="02000000000000000000" pitchFamily="2" charset="-78"/>
              </a:rPr>
              <a:t>مشرف المدرسة</a:t>
            </a:r>
            <a:endParaRPr lang="en-US" dirty="0">
              <a:solidFill>
                <a:schemeClr val="tx1"/>
              </a:solidFill>
              <a:latin typeface="Sakkal Majalla" panose="02000000000000000000" pitchFamily="2" charset="-78"/>
              <a:cs typeface="Sakkal Majalla" panose="02000000000000000000" pitchFamily="2" charset="-78"/>
            </a:endParaRPr>
          </a:p>
        </p:txBody>
      </p:sp>
      <p:sp>
        <p:nvSpPr>
          <p:cNvPr id="7" name="Rectangle 6"/>
          <p:cNvSpPr/>
          <p:nvPr/>
        </p:nvSpPr>
        <p:spPr>
          <a:xfrm>
            <a:off x="1075071" y="3927524"/>
            <a:ext cx="8584081" cy="729430"/>
          </a:xfrm>
          <a:prstGeom prst="rect">
            <a:avLst/>
          </a:prstGeom>
        </p:spPr>
        <p:txBody>
          <a:bodyPr wrap="none">
            <a:spAutoFit/>
          </a:bodyPr>
          <a:lstStyle/>
          <a:p>
            <a:pPr marR="347345" algn="r" rtl="1">
              <a:lnSpc>
                <a:spcPct val="115000"/>
              </a:lnSpc>
              <a:spcAft>
                <a:spcPts val="1000"/>
              </a:spcAft>
            </a:pP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هو كل من يوجه ويتابع فعاليات المسابقة على مستوى المدرسة.</a:t>
            </a:r>
            <a:endParaRPr lang="en-US"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29280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8"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5" name="Rectangle 4"/>
          <p:cNvSpPr/>
          <p:nvPr/>
        </p:nvSpPr>
        <p:spPr>
          <a:xfrm>
            <a:off x="9955369" y="1526074"/>
            <a:ext cx="2236631" cy="6053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akkal Majalla" panose="02000000000000000000" pitchFamily="2" charset="-78"/>
                <a:cs typeface="Sakkal Majalla" panose="02000000000000000000" pitchFamily="2" charset="-78"/>
              </a:rPr>
              <a:t>مشرف المنطقة</a:t>
            </a:r>
            <a:endParaRPr lang="en-US" dirty="0">
              <a:solidFill>
                <a:schemeClr val="tx1"/>
              </a:solidFill>
              <a:latin typeface="Sakkal Majalla" panose="02000000000000000000" pitchFamily="2" charset="-78"/>
              <a:cs typeface="Sakkal Majalla" panose="02000000000000000000" pitchFamily="2" charset="-78"/>
            </a:endParaRPr>
          </a:p>
        </p:txBody>
      </p:sp>
      <p:sp>
        <p:nvSpPr>
          <p:cNvPr id="6" name="Rectangle 5"/>
          <p:cNvSpPr/>
          <p:nvPr/>
        </p:nvSpPr>
        <p:spPr>
          <a:xfrm>
            <a:off x="0" y="1401951"/>
            <a:ext cx="9839455" cy="658642"/>
          </a:xfrm>
          <a:prstGeom prst="rect">
            <a:avLst/>
          </a:prstGeom>
        </p:spPr>
        <p:txBody>
          <a:bodyPr wrap="square">
            <a:spAutoFit/>
          </a:bodyPr>
          <a:lstStyle/>
          <a:p>
            <a:pPr marR="347345" algn="r" rtl="1">
              <a:lnSpc>
                <a:spcPct val="115000"/>
              </a:lnSpc>
              <a:spcAft>
                <a:spcPts val="1000"/>
              </a:spcAft>
            </a:pP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هو كل من يوجه ويتابع فعاليات المسابقة على مستوى المنطقة التعليمية.</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7" name="Rectangle 6"/>
          <p:cNvSpPr/>
          <p:nvPr/>
        </p:nvSpPr>
        <p:spPr>
          <a:xfrm>
            <a:off x="9955368" y="2760296"/>
            <a:ext cx="2236631" cy="6053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akkal Majalla" panose="02000000000000000000" pitchFamily="2" charset="-78"/>
                <a:cs typeface="Sakkal Majalla" panose="02000000000000000000" pitchFamily="2" charset="-78"/>
              </a:rPr>
              <a:t>الجوازات</a:t>
            </a:r>
            <a:endParaRPr lang="en-US"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0" y="2596589"/>
            <a:ext cx="9839456" cy="2923877"/>
          </a:xfrm>
          <a:prstGeom prst="rect">
            <a:avLst/>
          </a:prstGeom>
        </p:spPr>
        <p:txBody>
          <a:bodyPr wrap="square">
            <a:spAutoFit/>
          </a:bodyPr>
          <a:lstStyle/>
          <a:p>
            <a:pPr marR="347345" algn="r" rtl="1">
              <a:lnSpc>
                <a:spcPct val="115000"/>
              </a:lnSpc>
              <a:spcAft>
                <a:spcPts val="1000"/>
              </a:spcAft>
            </a:pP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هي خمس كرَّاسات صغيرة يتكون الواحد منها من عشر صفحات، يُسجَل في كل صفحة تلخيص للكتاب المقروء مع ذكر اسم الكتاب ومؤلفه وعدد صفحاته ودار النشر، وقد أعطيت الجوازات ألواناً مختلفة مرتبة زمنياً حيث يتم تسليمها للطالب على النحو الآتي: الأحمر فالأخضر، ثم الأزرق، ويليه الفضي، وينتهي بالذهبي. وقد اعتمدت الألوان لما تضفيه من أثر إيجابي على نفوس الطلبة.</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60813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7" name="Rectangle 6"/>
          <p:cNvSpPr/>
          <p:nvPr/>
        </p:nvSpPr>
        <p:spPr>
          <a:xfrm>
            <a:off x="9697791" y="1433772"/>
            <a:ext cx="2236631" cy="6053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akkal Majalla" panose="02000000000000000000" pitchFamily="2" charset="-78"/>
                <a:cs typeface="Sakkal Majalla" panose="02000000000000000000" pitchFamily="2" charset="-78"/>
              </a:rPr>
              <a:t>الجوازات</a:t>
            </a:r>
            <a:endParaRPr lang="en-US" dirty="0">
              <a:solidFill>
                <a:schemeClr val="tx1"/>
              </a:solidFill>
              <a:latin typeface="Sakkal Majalla" panose="02000000000000000000" pitchFamily="2" charset="-78"/>
              <a:cs typeface="Sakkal Majalla" panose="02000000000000000000" pitchFamily="2" charset="-78"/>
            </a:endParaRPr>
          </a:p>
        </p:txBody>
      </p:sp>
      <p:pic>
        <p:nvPicPr>
          <p:cNvPr id="3" name="Picture 2"/>
          <p:cNvPicPr>
            <a:picLocks noChangeAspect="1"/>
          </p:cNvPicPr>
          <p:nvPr/>
        </p:nvPicPr>
        <p:blipFill>
          <a:blip r:embed="rId4"/>
          <a:stretch>
            <a:fillRect/>
          </a:stretch>
        </p:blipFill>
        <p:spPr>
          <a:xfrm>
            <a:off x="7212169" y="360742"/>
            <a:ext cx="2053308" cy="2902330"/>
          </a:xfrm>
          <a:prstGeom prst="rect">
            <a:avLst/>
          </a:prstGeom>
        </p:spPr>
      </p:pic>
      <p:pic>
        <p:nvPicPr>
          <p:cNvPr id="8" name="Picture 7"/>
          <p:cNvPicPr>
            <a:picLocks noChangeAspect="1"/>
          </p:cNvPicPr>
          <p:nvPr/>
        </p:nvPicPr>
        <p:blipFill>
          <a:blip r:embed="rId5"/>
          <a:stretch>
            <a:fillRect/>
          </a:stretch>
        </p:blipFill>
        <p:spPr>
          <a:xfrm>
            <a:off x="4906951" y="344956"/>
            <a:ext cx="2089061" cy="2933902"/>
          </a:xfrm>
          <a:prstGeom prst="rect">
            <a:avLst/>
          </a:prstGeom>
        </p:spPr>
      </p:pic>
      <p:pic>
        <p:nvPicPr>
          <p:cNvPr id="10" name="Picture 9"/>
          <p:cNvPicPr>
            <a:picLocks noChangeAspect="1"/>
          </p:cNvPicPr>
          <p:nvPr/>
        </p:nvPicPr>
        <p:blipFill>
          <a:blip r:embed="rId6"/>
          <a:stretch>
            <a:fillRect/>
          </a:stretch>
        </p:blipFill>
        <p:spPr>
          <a:xfrm>
            <a:off x="2535897" y="335544"/>
            <a:ext cx="2092112" cy="2943314"/>
          </a:xfrm>
          <a:prstGeom prst="rect">
            <a:avLst/>
          </a:prstGeom>
        </p:spPr>
      </p:pic>
      <p:pic>
        <p:nvPicPr>
          <p:cNvPr id="11" name="Picture 10"/>
          <p:cNvPicPr>
            <a:picLocks noChangeAspect="1"/>
          </p:cNvPicPr>
          <p:nvPr/>
        </p:nvPicPr>
        <p:blipFill>
          <a:blip r:embed="rId7"/>
          <a:stretch>
            <a:fillRect/>
          </a:stretch>
        </p:blipFill>
        <p:spPr>
          <a:xfrm>
            <a:off x="6062930" y="3378804"/>
            <a:ext cx="2058540" cy="2882968"/>
          </a:xfrm>
          <a:prstGeom prst="rect">
            <a:avLst/>
          </a:prstGeom>
        </p:spPr>
      </p:pic>
      <p:pic>
        <p:nvPicPr>
          <p:cNvPr id="12" name="Picture 11"/>
          <p:cNvPicPr>
            <a:picLocks noChangeAspect="1"/>
          </p:cNvPicPr>
          <p:nvPr/>
        </p:nvPicPr>
        <p:blipFill>
          <a:blip r:embed="rId8"/>
          <a:stretch>
            <a:fillRect/>
          </a:stretch>
        </p:blipFill>
        <p:spPr>
          <a:xfrm>
            <a:off x="3657600" y="3378805"/>
            <a:ext cx="2060166" cy="2895368"/>
          </a:xfrm>
          <a:prstGeom prst="rect">
            <a:avLst/>
          </a:prstGeom>
        </p:spPr>
      </p:pic>
    </p:spTree>
    <p:extLst>
      <p:ext uri="{BB962C8B-B14F-4D97-AF65-F5344CB8AC3E}">
        <p14:creationId xmlns:p14="http://schemas.microsoft.com/office/powerpoint/2010/main" val="2187444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2" name="Rectangle 1"/>
          <p:cNvSpPr/>
          <p:nvPr/>
        </p:nvSpPr>
        <p:spPr>
          <a:xfrm>
            <a:off x="7132592" y="623454"/>
            <a:ext cx="3983783" cy="830997"/>
          </a:xfrm>
          <a:prstGeom prst="rect">
            <a:avLst/>
          </a:prstGeom>
        </p:spPr>
        <p:txBody>
          <a:bodyPr wrap="none">
            <a:spAutoFit/>
          </a:bodyPr>
          <a:lstStyle/>
          <a:p>
            <a:r>
              <a:rPr lang="ar-SA"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شروط الكتاب المقروء</a:t>
            </a:r>
            <a:endParaRPr lang="en-US"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2"/>
          <p:cNvSpPr/>
          <p:nvPr/>
        </p:nvSpPr>
        <p:spPr>
          <a:xfrm>
            <a:off x="3880098" y="1570080"/>
            <a:ext cx="6966972" cy="584775"/>
          </a:xfrm>
          <a:prstGeom prst="rect">
            <a:avLst/>
          </a:prstGeom>
        </p:spPr>
        <p:txBody>
          <a:bodyPr wrap="none">
            <a:spAutoFit/>
          </a:bodyPr>
          <a:lstStyle/>
          <a:p>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1. </a:t>
            </a:r>
            <a:r>
              <a:rPr lang="ar-SA" sz="32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 يشترط </a:t>
            </a: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في الكتاب المقروء أن يكون مكتوباً باللغة </a:t>
            </a:r>
            <a:r>
              <a:rPr lang="ar-SA" sz="32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العربية.</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Rectangle 4"/>
          <p:cNvSpPr/>
          <p:nvPr/>
        </p:nvSpPr>
        <p:spPr>
          <a:xfrm>
            <a:off x="2297016" y="2270484"/>
            <a:ext cx="8595623" cy="584775"/>
          </a:xfrm>
          <a:prstGeom prst="rect">
            <a:avLst/>
          </a:prstGeom>
        </p:spPr>
        <p:txBody>
          <a:bodyPr wrap="none">
            <a:spAutoFit/>
          </a:bodyPr>
          <a:lstStyle/>
          <a:p>
            <a:r>
              <a:rPr lang="ar-SA" sz="32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2. يكون </a:t>
            </a: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الكتاب، من حيث عدد صفحاته، ملائماً للمرحلة العمرية </a:t>
            </a:r>
            <a:r>
              <a:rPr lang="ar-SA" sz="32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للطالب.</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Rectangle 5"/>
          <p:cNvSpPr/>
          <p:nvPr/>
        </p:nvSpPr>
        <p:spPr>
          <a:xfrm>
            <a:off x="2297016" y="3137910"/>
            <a:ext cx="7379318" cy="2846933"/>
          </a:xfrm>
          <a:prstGeom prst="rect">
            <a:avLst/>
          </a:prstGeom>
        </p:spPr>
        <p:txBody>
          <a:bodyPr wrap="square">
            <a:spAutoFit/>
          </a:bodyPr>
          <a:lstStyle/>
          <a:p>
            <a:pPr marL="342900" marR="171450" lvl="0" indent="-342900" algn="r" rtl="1">
              <a:spcBef>
                <a:spcPts val="1200"/>
              </a:spcBef>
              <a:spcAft>
                <a:spcPts val="2400"/>
              </a:spcAft>
              <a:buClr>
                <a:srgbClr val="00B0F0"/>
              </a:buClr>
              <a:buFont typeface="Symbol" panose="05050102010706020507" pitchFamily="18" charset="2"/>
              <a:buChar char=""/>
              <a:tabLst>
                <a:tab pos="-114300" algn="r"/>
                <a:tab pos="57150" algn="r"/>
              </a:tabLst>
            </a:pPr>
            <a:r>
              <a:rPr lang="ar-SA" sz="20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المرحلة الأولى : الصفوف من الأول إلى الثالث، وعدد الصفحات المقترحة من (5-20) صفحة</a:t>
            </a:r>
            <a:endParaRPr lang="en-US" sz="20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marL="342900" marR="171450" lvl="0" indent="-342900" algn="r" rtl="1">
              <a:lnSpc>
                <a:spcPct val="115000"/>
              </a:lnSpc>
              <a:spcBef>
                <a:spcPts val="1200"/>
              </a:spcBef>
              <a:spcAft>
                <a:spcPts val="2400"/>
              </a:spcAft>
              <a:buClr>
                <a:srgbClr val="00B0F0"/>
              </a:buClr>
              <a:buFont typeface="Symbol" panose="05050102010706020507" pitchFamily="18" charset="2"/>
              <a:buChar char=""/>
              <a:tabLst>
                <a:tab pos="-114300" algn="r"/>
                <a:tab pos="57150" algn="r"/>
              </a:tabLst>
            </a:pPr>
            <a:r>
              <a:rPr lang="ar-SA" sz="20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المرحلة الثانية : من الرابع إلى السادس، وعدد الصفحات المقترحة من (20-30) صفحة.</a:t>
            </a:r>
            <a:endParaRPr lang="en-US" sz="20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marL="342900" marR="171450" lvl="0" indent="-342900" algn="r" rtl="1">
              <a:lnSpc>
                <a:spcPct val="115000"/>
              </a:lnSpc>
              <a:spcBef>
                <a:spcPts val="1200"/>
              </a:spcBef>
              <a:spcAft>
                <a:spcPts val="2400"/>
              </a:spcAft>
              <a:buClr>
                <a:srgbClr val="00B0F0"/>
              </a:buClr>
              <a:buFont typeface="Symbol" panose="05050102010706020507" pitchFamily="18" charset="2"/>
              <a:buChar char=""/>
              <a:tabLst>
                <a:tab pos="-114300" algn="r"/>
                <a:tab pos="57150" algn="r"/>
              </a:tabLst>
            </a:pPr>
            <a:r>
              <a:rPr lang="ar-SA" sz="20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المرحلة الثالثة : من السابع إلى التاسع، وعدد الصفحات المقترحة من (30-50) </a:t>
            </a:r>
            <a:r>
              <a:rPr lang="ar-SA" sz="20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صفحة.</a:t>
            </a:r>
          </a:p>
          <a:p>
            <a:pPr marL="342900" marR="171450" lvl="0" indent="-342900" algn="r" rtl="1">
              <a:lnSpc>
                <a:spcPct val="115000"/>
              </a:lnSpc>
              <a:spcBef>
                <a:spcPts val="1200"/>
              </a:spcBef>
              <a:spcAft>
                <a:spcPts val="2400"/>
              </a:spcAft>
              <a:buClr>
                <a:srgbClr val="00B0F0"/>
              </a:buClr>
              <a:buFont typeface="Symbol" panose="05050102010706020507" pitchFamily="18" charset="2"/>
              <a:buChar char=""/>
              <a:tabLst>
                <a:tab pos="-114300" algn="r"/>
                <a:tab pos="57150" algn="r"/>
              </a:tabLst>
            </a:pPr>
            <a:r>
              <a:rPr lang="ar-SA" sz="20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المرحلة </a:t>
            </a:r>
            <a:r>
              <a:rPr lang="ar-SA" sz="20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الرابعة : من العاشر إلى الثاني عشر، وعدد الصفحات المقترحة من (50-100) </a:t>
            </a:r>
            <a:r>
              <a:rPr lang="ar-SA" sz="20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صفحة.</a:t>
            </a:r>
            <a:endParaRPr lang="en-US" sz="20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95766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2" name="Rectangle 1"/>
          <p:cNvSpPr/>
          <p:nvPr/>
        </p:nvSpPr>
        <p:spPr>
          <a:xfrm>
            <a:off x="1056067" y="1488336"/>
            <a:ext cx="9723550" cy="1224951"/>
          </a:xfrm>
          <a:prstGeom prst="rect">
            <a:avLst/>
          </a:prstGeom>
        </p:spPr>
        <p:txBody>
          <a:bodyPr wrap="square">
            <a:spAutoFit/>
          </a:bodyPr>
          <a:lstStyle/>
          <a:p>
            <a:pPr marR="171450" lvl="0" algn="r" rtl="1">
              <a:lnSpc>
                <a:spcPct val="115000"/>
              </a:lnSpc>
              <a:spcBef>
                <a:spcPts val="1200"/>
              </a:spcBef>
              <a:spcAft>
                <a:spcPts val="2400"/>
              </a:spcAft>
              <a:tabLst>
                <a:tab pos="-114300" algn="r"/>
                <a:tab pos="57150" algn="r"/>
              </a:tabLst>
            </a:pPr>
            <a:r>
              <a:rPr lang="ar-SA" sz="32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3.  إذا </a:t>
            </a: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زاد الكتاب على (100) صفحة في المرحلة الثانوية مثلاً ، فلا مانع من تلخيصه تحت تأشيرتين</a:t>
            </a:r>
            <a:r>
              <a:rPr lang="ar-SA" sz="32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أو ثلاث حسب حجمه.</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2"/>
          <p:cNvSpPr/>
          <p:nvPr/>
        </p:nvSpPr>
        <p:spPr>
          <a:xfrm>
            <a:off x="5917842" y="3502428"/>
            <a:ext cx="4822154" cy="658642"/>
          </a:xfrm>
          <a:prstGeom prst="rect">
            <a:avLst/>
          </a:prstGeom>
        </p:spPr>
        <p:txBody>
          <a:bodyPr wrap="none">
            <a:spAutoFit/>
          </a:bodyPr>
          <a:lstStyle/>
          <a:p>
            <a:pPr marR="171450" lvl="0" algn="r" rtl="1">
              <a:lnSpc>
                <a:spcPct val="115000"/>
              </a:lnSpc>
              <a:spcBef>
                <a:spcPts val="1200"/>
              </a:spcBef>
              <a:spcAft>
                <a:spcPts val="2400"/>
              </a:spcAft>
              <a:tabLst>
                <a:tab pos="-114300" algn="r"/>
                <a:tab pos="57150" algn="r"/>
              </a:tabLst>
            </a:pPr>
            <a:r>
              <a:rPr lang="ar-SA" sz="32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4.  لا </a:t>
            </a: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مانع من قراءة الكتب الإلكترونية.</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7896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2" name="Rectangle 1"/>
          <p:cNvSpPr/>
          <p:nvPr/>
        </p:nvSpPr>
        <p:spPr>
          <a:xfrm>
            <a:off x="1082448" y="739122"/>
            <a:ext cx="10027104" cy="830997"/>
          </a:xfrm>
          <a:prstGeom prst="rect">
            <a:avLst/>
          </a:prstGeom>
        </p:spPr>
        <p:txBody>
          <a:bodyPr wrap="none">
            <a:spAutoFit/>
          </a:bodyPr>
          <a:lstStyle/>
          <a:p>
            <a:r>
              <a:rPr lang="ar-SA" sz="1400" dirty="0" smtClean="0">
                <a:latin typeface="Droid Arabic Kufi" panose="020B0606030804020204" pitchFamily="34" charset="0"/>
                <a:ea typeface="Calibri" panose="020F0502020204030204" pitchFamily="34" charset="0"/>
                <a:cs typeface="Calibri" panose="020F0502020204030204" pitchFamily="34" charset="0"/>
              </a:rPr>
              <a:t> </a:t>
            </a:r>
            <a:r>
              <a:rPr lang="ar-SA"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قراءات لا تنطبق عليها شروط الكتاب المعتمد في المسابقة</a:t>
            </a:r>
            <a:endParaRPr lang="en-US"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2"/>
          <p:cNvSpPr/>
          <p:nvPr/>
        </p:nvSpPr>
        <p:spPr>
          <a:xfrm>
            <a:off x="5906358" y="1853415"/>
            <a:ext cx="4028668" cy="584775"/>
          </a:xfrm>
          <a:prstGeom prst="rect">
            <a:avLst/>
          </a:prstGeom>
        </p:spPr>
        <p:txBody>
          <a:bodyPr wrap="none">
            <a:spAutoFit/>
          </a:bodyPr>
          <a:lstStyle/>
          <a:p>
            <a:pPr marL="342900" marR="171450" lvl="0" indent="-342900" algn="r" rtl="1">
              <a:spcBef>
                <a:spcPts val="1200"/>
              </a:spcBef>
              <a:spcAft>
                <a:spcPts val="2400"/>
              </a:spcAft>
              <a:buFont typeface="+mj-lt"/>
              <a:buAutoNum type="arabicPeriod"/>
              <a:tabLst>
                <a:tab pos="-114300" algn="r"/>
                <a:tab pos="57150" algn="r"/>
              </a:tabLst>
            </a:pP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القراءة في الصحف والمجلات.</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Rectangle 4"/>
          <p:cNvSpPr/>
          <p:nvPr/>
        </p:nvSpPr>
        <p:spPr>
          <a:xfrm>
            <a:off x="5047149" y="2647619"/>
            <a:ext cx="4887877" cy="658642"/>
          </a:xfrm>
          <a:prstGeom prst="rect">
            <a:avLst/>
          </a:prstGeom>
        </p:spPr>
        <p:txBody>
          <a:bodyPr wrap="none">
            <a:spAutoFit/>
          </a:bodyPr>
          <a:lstStyle/>
          <a:p>
            <a:pPr marR="171450" algn="r" rtl="1">
              <a:lnSpc>
                <a:spcPct val="115000"/>
              </a:lnSpc>
              <a:spcBef>
                <a:spcPts val="1200"/>
              </a:spcBef>
              <a:spcAft>
                <a:spcPts val="2400"/>
              </a:spcAft>
              <a:tabLst>
                <a:tab pos="-114300" algn="r"/>
                <a:tab pos="57150" algn="r"/>
              </a:tabLst>
            </a:pPr>
            <a:r>
              <a:rPr lang="ar-SA" sz="32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2. القصص </a:t>
            </a: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الواردة في المناهج الدراسية.</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Rectangle 5"/>
          <p:cNvSpPr/>
          <p:nvPr/>
        </p:nvSpPr>
        <p:spPr>
          <a:xfrm>
            <a:off x="4575866" y="3589486"/>
            <a:ext cx="5359160" cy="658642"/>
          </a:xfrm>
          <a:prstGeom prst="rect">
            <a:avLst/>
          </a:prstGeom>
        </p:spPr>
        <p:txBody>
          <a:bodyPr wrap="none">
            <a:spAutoFit/>
          </a:bodyPr>
          <a:lstStyle/>
          <a:p>
            <a:pPr marR="171450" lvl="0" algn="r" rtl="1">
              <a:lnSpc>
                <a:spcPct val="115000"/>
              </a:lnSpc>
              <a:spcBef>
                <a:spcPts val="1200"/>
              </a:spcBef>
              <a:spcAft>
                <a:spcPts val="2400"/>
              </a:spcAft>
              <a:tabLst>
                <a:tab pos="-114300" algn="r"/>
                <a:tab pos="57150" algn="r"/>
              </a:tabLst>
            </a:pPr>
            <a:r>
              <a:rPr lang="ar-SA" sz="32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3. المراجع </a:t>
            </a: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والمصادر وذلك لصعوبة تلخيصها.</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424420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2" name="Rectangle 1"/>
          <p:cNvSpPr/>
          <p:nvPr/>
        </p:nvSpPr>
        <p:spPr>
          <a:xfrm>
            <a:off x="8371668" y="2085929"/>
            <a:ext cx="3244799" cy="830997"/>
          </a:xfrm>
          <a:prstGeom prst="rect">
            <a:avLst/>
          </a:prstGeom>
        </p:spPr>
        <p:txBody>
          <a:bodyPr wrap="none">
            <a:spAutoFit/>
          </a:bodyPr>
          <a:lstStyle/>
          <a:p>
            <a:r>
              <a:rPr lang="ar-SA"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مراحـل التصفيات</a:t>
            </a:r>
            <a:endParaRPr lang="en-US"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endParaRPr>
          </a:p>
        </p:txBody>
      </p:sp>
      <p:pic>
        <p:nvPicPr>
          <p:cNvPr id="7" name="Picture 6"/>
          <p:cNvPicPr>
            <a:picLocks noChangeAspect="1"/>
          </p:cNvPicPr>
          <p:nvPr/>
        </p:nvPicPr>
        <p:blipFill>
          <a:blip r:embed="rId4"/>
          <a:stretch>
            <a:fillRect/>
          </a:stretch>
        </p:blipFill>
        <p:spPr>
          <a:xfrm>
            <a:off x="901521" y="209750"/>
            <a:ext cx="7232494" cy="6149425"/>
          </a:xfrm>
          <a:prstGeom prst="rect">
            <a:avLst/>
          </a:prstGeom>
        </p:spPr>
      </p:pic>
    </p:spTree>
    <p:extLst>
      <p:ext uri="{BB962C8B-B14F-4D97-AF65-F5344CB8AC3E}">
        <p14:creationId xmlns:p14="http://schemas.microsoft.com/office/powerpoint/2010/main" val="3794650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2975"/>
            <a:ext cx="10515600" cy="1619250"/>
          </a:xfrm>
        </p:spPr>
        <p:txBody>
          <a:bodyPr>
            <a:noAutofit/>
          </a:bodyPr>
          <a:lstStyle/>
          <a:p>
            <a:pPr algn="ctr" rtl="1"/>
            <a:r>
              <a:rPr lang="ar-AE" sz="96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قبل أن نبدأ</a:t>
            </a:r>
            <a:endParaRPr lang="en-US" sz="96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1924051" y="2562225"/>
            <a:ext cx="8515350" cy="3614738"/>
          </a:xfrm>
        </p:spPr>
        <p:txBody>
          <a:bodyPr>
            <a:normAutofit/>
          </a:bodyPr>
          <a:lstStyle/>
          <a:p>
            <a:pPr marL="0" indent="0" algn="ctr" rtl="1">
              <a:buNone/>
            </a:pPr>
            <a:r>
              <a:rPr lang="ar-AE" sz="7200" b="1" dirty="0" smtClean="0">
                <a:solidFill>
                  <a:schemeClr val="accent5">
                    <a:lumMod val="75000"/>
                  </a:schemeClr>
                </a:solidFill>
                <a:latin typeface="Sakkal Majalla" panose="02000000000000000000" pitchFamily="2" charset="-78"/>
                <a:cs typeface="Sakkal Majalla" panose="02000000000000000000" pitchFamily="2" charset="-78"/>
              </a:rPr>
              <a:t>قبل بداية التحكيم يجب الانتباه إلى ما يلي:</a:t>
            </a:r>
            <a:endParaRPr lang="en-US" sz="7200" b="1" dirty="0">
              <a:solidFill>
                <a:schemeClr val="accent5">
                  <a:lumMod val="75000"/>
                </a:schemeClr>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Tree>
    <p:extLst>
      <p:ext uri="{BB962C8B-B14F-4D97-AF65-F5344CB8AC3E}">
        <p14:creationId xmlns:p14="http://schemas.microsoft.com/office/powerpoint/2010/main" val="4006905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2975" y="2117949"/>
            <a:ext cx="3705557" cy="3492321"/>
          </a:xfrm>
        </p:spPr>
      </p:pic>
      <p:sp>
        <p:nvSpPr>
          <p:cNvPr id="2" name="Title 1"/>
          <p:cNvSpPr>
            <a:spLocks noGrp="1"/>
          </p:cNvSpPr>
          <p:nvPr>
            <p:ph type="title"/>
          </p:nvPr>
        </p:nvSpPr>
        <p:spPr>
          <a:xfrm>
            <a:off x="838200" y="257174"/>
            <a:ext cx="10515600" cy="2171701"/>
          </a:xfrm>
        </p:spPr>
        <p:txBody>
          <a:bodyPr>
            <a:noAutofit/>
          </a:bodyPr>
          <a:lstStyle/>
          <a:p>
            <a:pPr algn="ctr" rtl="1"/>
            <a:r>
              <a:rPr lang="ar-AE" sz="80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 حسن الاستقبال ودوام التعزيز للطالب</a:t>
            </a:r>
            <a:endParaRPr lang="en-US" sz="8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pic>
        <p:nvPicPr>
          <p:cNvPr id="8" name="Content Placeholder 6"/>
          <p:cNvPicPr>
            <a:picLocks noChangeAspect="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b="17516"/>
          <a:stretch/>
        </p:blipFill>
        <p:spPr>
          <a:xfrm>
            <a:off x="5004326" y="2686049"/>
            <a:ext cx="6698220" cy="2511714"/>
          </a:xfrm>
          <a:prstGeom prst="rect">
            <a:avLst/>
          </a:prstGeom>
        </p:spPr>
      </p:pic>
    </p:spTree>
    <p:extLst>
      <p:ext uri="{BB962C8B-B14F-4D97-AF65-F5344CB8AC3E}">
        <p14:creationId xmlns:p14="http://schemas.microsoft.com/office/powerpoint/2010/main" val="2046440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b="11740"/>
          <a:stretch/>
        </p:blipFill>
        <p:spPr>
          <a:xfrm>
            <a:off x="2240529" y="1505391"/>
            <a:ext cx="7170171" cy="4658654"/>
          </a:xfrm>
          <a:effectLst>
            <a:softEdge rad="127000"/>
          </a:effectLst>
        </p:spPr>
      </p:pic>
      <p:sp>
        <p:nvSpPr>
          <p:cNvPr id="2" name="Title 1"/>
          <p:cNvSpPr>
            <a:spLocks noGrp="1"/>
          </p:cNvSpPr>
          <p:nvPr>
            <p:ph type="title"/>
          </p:nvPr>
        </p:nvSpPr>
        <p:spPr>
          <a:xfrm>
            <a:off x="838200" y="0"/>
            <a:ext cx="10144592" cy="1628775"/>
          </a:xfrm>
        </p:spPr>
        <p:txBody>
          <a:bodyPr>
            <a:noAutofit/>
          </a:bodyPr>
          <a:lstStyle/>
          <a:p>
            <a:pPr algn="r" rtl="1"/>
            <a:r>
              <a:rPr lang="en-US" sz="80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r>
              <a:rPr lang="ar-AE" sz="80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المسح البصري للجوازات</a:t>
            </a:r>
            <a:endParaRPr lang="en-US" sz="8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Tree>
    <p:extLst>
      <p:ext uri="{BB962C8B-B14F-4D97-AF65-F5344CB8AC3E}">
        <p14:creationId xmlns:p14="http://schemas.microsoft.com/office/powerpoint/2010/main" val="2813348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2" name="Rectangle 1"/>
          <p:cNvSpPr/>
          <p:nvPr/>
        </p:nvSpPr>
        <p:spPr>
          <a:xfrm>
            <a:off x="8007772" y="1411641"/>
            <a:ext cx="2960283" cy="830997"/>
          </a:xfrm>
          <a:prstGeom prst="rect">
            <a:avLst/>
          </a:prstGeom>
        </p:spPr>
        <p:txBody>
          <a:bodyPr wrap="square">
            <a:spAutoFit/>
          </a:bodyPr>
          <a:lstStyle/>
          <a:p>
            <a:pPr algn="r"/>
            <a:r>
              <a:rPr lang="ar-SA"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رؤية المشروع</a:t>
            </a:r>
            <a:endParaRPr lang="en-US"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2"/>
          <p:cNvSpPr/>
          <p:nvPr/>
        </p:nvSpPr>
        <p:spPr>
          <a:xfrm>
            <a:off x="589541" y="2728715"/>
            <a:ext cx="10560676" cy="2056973"/>
          </a:xfrm>
          <a:prstGeom prst="rect">
            <a:avLst/>
          </a:prstGeom>
        </p:spPr>
        <p:txBody>
          <a:bodyPr wrap="square">
            <a:spAutoFit/>
          </a:bodyPr>
          <a:lstStyle/>
          <a:p>
            <a:pPr marR="54610" algn="r" rtl="1">
              <a:lnSpc>
                <a:spcPct val="150000"/>
              </a:lnSpc>
              <a:spcAft>
                <a:spcPts val="1000"/>
              </a:spcAft>
            </a:pPr>
            <a:r>
              <a:rPr lang="en-US" sz="40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"غرس حب القراءة في نفوس الصغار هو غرس لأسس التقدم والتفوق لبلداننا"</a:t>
            </a:r>
            <a:endParaRPr lang="en-US"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marL="228600" rtl="1">
              <a:spcAft>
                <a:spcPts val="400"/>
              </a:spcAft>
            </a:pPr>
            <a:endParaRPr lang="en-GB" sz="2800" dirty="0" smtClean="0">
              <a:solidFill>
                <a:srgbClr val="000000"/>
              </a:solidFill>
              <a:latin typeface="Calibri" panose="020F0502020204030204" pitchFamily="34" charset="0"/>
              <a:ea typeface="Calibri" panose="020F0502020204030204" pitchFamily="34" charset="0"/>
              <a:cs typeface="Hayah" panose="020B0800040000020004" pitchFamily="34" charset="-78"/>
            </a:endParaRPr>
          </a:p>
          <a:p>
            <a:pPr marL="228600" rtl="1">
              <a:spcAft>
                <a:spcPts val="400"/>
              </a:spcAft>
            </a:pPr>
            <a:r>
              <a:rPr lang="ar-SA" sz="2800" dirty="0" smtClean="0">
                <a:solidFill>
                  <a:srgbClr val="000000"/>
                </a:solidFill>
                <a:latin typeface="Calibri" panose="020F0502020204030204" pitchFamily="34" charset="0"/>
                <a:ea typeface="Calibri" panose="020F0502020204030204" pitchFamily="34" charset="0"/>
                <a:cs typeface="Hayah" panose="020B0800040000020004" pitchFamily="34" charset="-78"/>
              </a:rPr>
              <a:t>محمد </a:t>
            </a:r>
            <a:r>
              <a:rPr lang="ar-SA" sz="2800" dirty="0">
                <a:solidFill>
                  <a:srgbClr val="000000"/>
                </a:solidFill>
                <a:latin typeface="Calibri" panose="020F0502020204030204" pitchFamily="34" charset="0"/>
                <a:ea typeface="Calibri" panose="020F0502020204030204" pitchFamily="34" charset="0"/>
                <a:cs typeface="Hayah" panose="020B0800040000020004" pitchFamily="34" charset="-78"/>
              </a:rPr>
              <a:t>بن راشد آل مكتوم</a:t>
            </a:r>
            <a:endParaRPr lang="en-US" dirty="0"/>
          </a:p>
        </p:txBody>
      </p:sp>
    </p:spTree>
    <p:extLst>
      <p:ext uri="{BB962C8B-B14F-4D97-AF65-F5344CB8AC3E}">
        <p14:creationId xmlns:p14="http://schemas.microsoft.com/office/powerpoint/2010/main" val="318426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9525" y="1930245"/>
            <a:ext cx="4295775" cy="4765830"/>
          </a:xfrm>
          <a:effectLst>
            <a:softEdge rad="127000"/>
          </a:effectLst>
        </p:spPr>
      </p:pic>
      <p:sp>
        <p:nvSpPr>
          <p:cNvPr id="2" name="Title 1"/>
          <p:cNvSpPr>
            <a:spLocks noGrp="1"/>
          </p:cNvSpPr>
          <p:nvPr>
            <p:ph type="title"/>
          </p:nvPr>
        </p:nvSpPr>
        <p:spPr>
          <a:xfrm>
            <a:off x="647700" y="171450"/>
            <a:ext cx="10439401" cy="2390774"/>
          </a:xfrm>
        </p:spPr>
        <p:txBody>
          <a:bodyPr>
            <a:noAutofit/>
          </a:bodyPr>
          <a:lstStyle/>
          <a:p>
            <a:pPr algn="r" rtl="1"/>
            <a:r>
              <a:rPr lang="ar-AE" sz="80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3. السؤال في التفصيلات يكون في </a:t>
            </a:r>
            <a:br>
              <a:rPr lang="ar-AE" sz="80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AE" sz="8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AE" sz="80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الكتاب المعروف للمحكم</a:t>
            </a:r>
            <a:endParaRPr lang="en-US" sz="8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spTree>
    <p:extLst>
      <p:ext uri="{BB962C8B-B14F-4D97-AF65-F5344CB8AC3E}">
        <p14:creationId xmlns:p14="http://schemas.microsoft.com/office/powerpoint/2010/main" val="3370422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b="7179"/>
          <a:stretch/>
        </p:blipFill>
        <p:spPr>
          <a:xfrm>
            <a:off x="3861326" y="2145876"/>
            <a:ext cx="4240748" cy="4121620"/>
          </a:xfrm>
        </p:spPr>
      </p:pic>
      <p:sp>
        <p:nvSpPr>
          <p:cNvPr id="2" name="Title 1"/>
          <p:cNvSpPr>
            <a:spLocks noGrp="1"/>
          </p:cNvSpPr>
          <p:nvPr>
            <p:ph type="title"/>
          </p:nvPr>
        </p:nvSpPr>
        <p:spPr>
          <a:xfrm>
            <a:off x="838200" y="85725"/>
            <a:ext cx="10515600" cy="2571749"/>
          </a:xfrm>
        </p:spPr>
        <p:txBody>
          <a:bodyPr>
            <a:noAutofit/>
          </a:bodyPr>
          <a:lstStyle/>
          <a:p>
            <a:pPr algn="ctr" rtl="1"/>
            <a:r>
              <a:rPr lang="ar-AE" sz="80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 طرح الأسئلة العامة يكون من خلال الكتب غير  المعروفة للمحكم</a:t>
            </a:r>
            <a:endParaRPr lang="en-US" sz="8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Tree>
    <p:extLst>
      <p:ext uri="{BB962C8B-B14F-4D97-AF65-F5344CB8AC3E}">
        <p14:creationId xmlns:p14="http://schemas.microsoft.com/office/powerpoint/2010/main" val="3352815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68515" y="2145875"/>
            <a:ext cx="3699110" cy="4121620"/>
          </a:xfrm>
        </p:spPr>
      </p:pic>
      <p:sp>
        <p:nvSpPr>
          <p:cNvPr id="2" name="Title 1"/>
          <p:cNvSpPr>
            <a:spLocks noGrp="1"/>
          </p:cNvSpPr>
          <p:nvPr>
            <p:ph type="title"/>
          </p:nvPr>
        </p:nvSpPr>
        <p:spPr>
          <a:xfrm>
            <a:off x="838200" y="-1"/>
            <a:ext cx="10515600" cy="2657475"/>
          </a:xfrm>
        </p:spPr>
        <p:txBody>
          <a:bodyPr>
            <a:noAutofit/>
          </a:bodyPr>
          <a:lstStyle/>
          <a:p>
            <a:pPr algn="ctr" rtl="1"/>
            <a:r>
              <a:rPr lang="ar-AE" sz="72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5. عدم إسقاط القناعات الشخصية على نوعية الكتاب وموضوعه</a:t>
            </a:r>
            <a:endParaRPr lang="en-US" sz="7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Tree>
    <p:extLst>
      <p:ext uri="{BB962C8B-B14F-4D97-AF65-F5344CB8AC3E}">
        <p14:creationId xmlns:p14="http://schemas.microsoft.com/office/powerpoint/2010/main" val="1353012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80" y="286152"/>
            <a:ext cx="10515600" cy="1619250"/>
          </a:xfrm>
        </p:spPr>
        <p:txBody>
          <a:bodyPr>
            <a:noAutofit/>
          </a:bodyPr>
          <a:lstStyle/>
          <a:p>
            <a:pPr algn="ctr" rtl="1"/>
            <a:r>
              <a:rPr lang="ar-AE" sz="96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معايير التّحكيم</a:t>
            </a:r>
            <a:endParaRPr lang="en-US" sz="96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3072" y="1905402"/>
            <a:ext cx="3970316" cy="4207078"/>
          </a:xfrm>
          <a:prstGeom prst="rect">
            <a:avLst/>
          </a:prstGeom>
        </p:spPr>
      </p:pic>
      <p:sp>
        <p:nvSpPr>
          <p:cNvPr id="9" name="Rectangle 8"/>
          <p:cNvSpPr/>
          <p:nvPr/>
        </p:nvSpPr>
        <p:spPr>
          <a:xfrm>
            <a:off x="4906851" y="1905402"/>
            <a:ext cx="1712890" cy="502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4997004" y="5190186"/>
            <a:ext cx="1713124" cy="562269"/>
          </a:xfrm>
          <a:prstGeom prst="rect">
            <a:avLst/>
          </a:prstGeom>
        </p:spPr>
      </p:pic>
    </p:spTree>
    <p:extLst>
      <p:ext uri="{BB962C8B-B14F-4D97-AF65-F5344CB8AC3E}">
        <p14:creationId xmlns:p14="http://schemas.microsoft.com/office/powerpoint/2010/main" val="2348822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aphicFrame>
        <p:nvGraphicFramePr>
          <p:cNvPr id="10" name="Diagram 9"/>
          <p:cNvGraphicFramePr/>
          <p:nvPr>
            <p:extLst>
              <p:ext uri="{D42A27DB-BD31-4B8C-83A1-F6EECF244321}">
                <p14:modId xmlns:p14="http://schemas.microsoft.com/office/powerpoint/2010/main" val="4120095805"/>
              </p:ext>
            </p:extLst>
          </p:nvPr>
        </p:nvGraphicFramePr>
        <p:xfrm>
          <a:off x="2032000" y="1002384"/>
          <a:ext cx="7650385" cy="4899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8554341" y="244002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cap="none" spc="0" dirty="0" smtClean="0">
                <a:ln/>
                <a:solidFill>
                  <a:schemeClr val="accent5">
                    <a:lumMod val="50000"/>
                  </a:schemeClr>
                </a:solidFill>
                <a:effectLst/>
                <a:cs typeface="+mj-cs"/>
              </a:rPr>
              <a:t>التّراكيب والأفكار المترابطة</a:t>
            </a:r>
            <a:endParaRPr lang="en-US" sz="2800" b="1" cap="none" spc="0" dirty="0">
              <a:ln/>
              <a:solidFill>
                <a:schemeClr val="accent5">
                  <a:lumMod val="50000"/>
                </a:schemeClr>
              </a:solidFill>
              <a:effectLst/>
              <a:cs typeface="+mj-cs"/>
            </a:endParaRPr>
          </a:p>
        </p:txBody>
      </p:sp>
      <p:sp>
        <p:nvSpPr>
          <p:cNvPr id="13" name="Rectangle 12"/>
          <p:cNvSpPr/>
          <p:nvPr/>
        </p:nvSpPr>
        <p:spPr>
          <a:xfrm>
            <a:off x="8578551" y="3070995"/>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cap="none" spc="0" dirty="0" smtClean="0">
                <a:ln/>
                <a:solidFill>
                  <a:schemeClr val="accent5">
                    <a:lumMod val="50000"/>
                  </a:schemeClr>
                </a:solidFill>
                <a:effectLst/>
                <a:cs typeface="+mj-cs"/>
              </a:rPr>
              <a:t>تدفّق الحديث</a:t>
            </a:r>
            <a:endParaRPr lang="en-US" sz="2800" b="1" cap="none" spc="0" dirty="0">
              <a:ln/>
              <a:solidFill>
                <a:schemeClr val="accent5">
                  <a:lumMod val="50000"/>
                </a:schemeClr>
              </a:solidFill>
              <a:effectLst/>
              <a:cs typeface="+mj-cs"/>
            </a:endParaRPr>
          </a:p>
        </p:txBody>
      </p:sp>
      <p:sp>
        <p:nvSpPr>
          <p:cNvPr id="14" name="Rectangle 13"/>
          <p:cNvSpPr/>
          <p:nvPr/>
        </p:nvSpPr>
        <p:spPr>
          <a:xfrm>
            <a:off x="8117081" y="4540867"/>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cap="none" spc="0" dirty="0" smtClean="0">
                <a:ln/>
                <a:solidFill>
                  <a:schemeClr val="accent5">
                    <a:lumMod val="50000"/>
                  </a:schemeClr>
                </a:solidFill>
                <a:effectLst/>
                <a:cs typeface="+mj-cs"/>
              </a:rPr>
              <a:t>الفكرة الرّئيسة</a:t>
            </a:r>
            <a:endParaRPr lang="en-US" sz="2800" b="1" cap="none" spc="0" dirty="0">
              <a:ln/>
              <a:solidFill>
                <a:schemeClr val="accent5">
                  <a:lumMod val="50000"/>
                </a:schemeClr>
              </a:solidFill>
              <a:effectLst/>
              <a:cs typeface="+mj-cs"/>
            </a:endParaRPr>
          </a:p>
        </p:txBody>
      </p:sp>
      <p:sp>
        <p:nvSpPr>
          <p:cNvPr id="15" name="Rectangle 14"/>
          <p:cNvSpPr/>
          <p:nvPr/>
        </p:nvSpPr>
        <p:spPr>
          <a:xfrm>
            <a:off x="7911982" y="517183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cap="none" spc="0" dirty="0" smtClean="0">
                <a:ln/>
                <a:solidFill>
                  <a:schemeClr val="accent5">
                    <a:lumMod val="50000"/>
                  </a:schemeClr>
                </a:solidFill>
                <a:effectLst/>
                <a:cs typeface="+mj-cs"/>
              </a:rPr>
              <a:t>المعلومات التّفصيليّة</a:t>
            </a:r>
            <a:endParaRPr lang="en-US" sz="2800" b="1" cap="none" spc="0" dirty="0">
              <a:ln/>
              <a:solidFill>
                <a:schemeClr val="accent5">
                  <a:lumMod val="50000"/>
                </a:schemeClr>
              </a:solidFill>
              <a:effectLst/>
              <a:cs typeface="+mj-cs"/>
            </a:endParaRPr>
          </a:p>
        </p:txBody>
      </p:sp>
      <p:sp>
        <p:nvSpPr>
          <p:cNvPr id="16" name="Rectangle 15"/>
          <p:cNvSpPr/>
          <p:nvPr/>
        </p:nvSpPr>
        <p:spPr>
          <a:xfrm>
            <a:off x="7561605" y="5802805"/>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cap="none" spc="0" dirty="0" smtClean="0">
                <a:ln/>
                <a:solidFill>
                  <a:schemeClr val="accent5">
                    <a:lumMod val="50000"/>
                  </a:schemeClr>
                </a:solidFill>
                <a:effectLst/>
                <a:cs typeface="+mj-cs"/>
              </a:rPr>
              <a:t>الدّروس المستفادة</a:t>
            </a:r>
            <a:endParaRPr lang="en-US" sz="2800" b="1" cap="none" spc="0" dirty="0">
              <a:ln/>
              <a:solidFill>
                <a:schemeClr val="accent5">
                  <a:lumMod val="50000"/>
                </a:schemeClr>
              </a:solidFill>
              <a:effectLst/>
              <a:cs typeface="+mj-cs"/>
            </a:endParaRPr>
          </a:p>
        </p:txBody>
      </p:sp>
      <p:sp>
        <p:nvSpPr>
          <p:cNvPr id="17" name="Rectangle 16"/>
          <p:cNvSpPr/>
          <p:nvPr/>
        </p:nvSpPr>
        <p:spPr>
          <a:xfrm>
            <a:off x="6689932" y="1231764"/>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cap="none" spc="0" dirty="0" smtClean="0">
                <a:ln/>
                <a:solidFill>
                  <a:schemeClr val="accent5">
                    <a:lumMod val="50000"/>
                  </a:schemeClr>
                </a:solidFill>
                <a:effectLst/>
                <a:cs typeface="+mj-cs"/>
              </a:rPr>
              <a:t>التّنوّع</a:t>
            </a:r>
            <a:endParaRPr lang="en-US" sz="2800" b="1" cap="none" spc="0" dirty="0">
              <a:ln/>
              <a:solidFill>
                <a:schemeClr val="accent5">
                  <a:lumMod val="50000"/>
                </a:schemeClr>
              </a:solidFill>
              <a:effectLst/>
              <a:cs typeface="+mj-cs"/>
            </a:endParaRPr>
          </a:p>
        </p:txBody>
      </p:sp>
      <p:sp>
        <p:nvSpPr>
          <p:cNvPr id="18" name="Rectangle 17"/>
          <p:cNvSpPr/>
          <p:nvPr/>
        </p:nvSpPr>
        <p:spPr>
          <a:xfrm>
            <a:off x="4237285" y="349659"/>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chemeClr val="accent5">
                    <a:lumMod val="50000"/>
                  </a:schemeClr>
                </a:solidFill>
                <a:cs typeface="+mj-cs"/>
              </a:rPr>
              <a:t>أسئلة معلومات عامّة</a:t>
            </a:r>
            <a:endParaRPr lang="en-US" sz="2800" b="1" cap="none" spc="0" dirty="0">
              <a:ln/>
              <a:solidFill>
                <a:schemeClr val="accent5">
                  <a:lumMod val="50000"/>
                </a:schemeClr>
              </a:solidFill>
              <a:effectLst/>
              <a:cs typeface="+mj-cs"/>
            </a:endParaRPr>
          </a:p>
        </p:txBody>
      </p:sp>
      <p:sp>
        <p:nvSpPr>
          <p:cNvPr id="19" name="Rectangle 18"/>
          <p:cNvSpPr/>
          <p:nvPr/>
        </p:nvSpPr>
        <p:spPr>
          <a:xfrm>
            <a:off x="1779234" y="1188363"/>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cap="none" spc="0" dirty="0" smtClean="0">
                <a:ln/>
                <a:solidFill>
                  <a:schemeClr val="accent5">
                    <a:lumMod val="50000"/>
                  </a:schemeClr>
                </a:solidFill>
                <a:effectLst/>
                <a:cs typeface="+mj-cs"/>
              </a:rPr>
              <a:t>نسبة الكتاب إلى المؤلّف</a:t>
            </a:r>
            <a:endParaRPr lang="en-US" sz="2800" b="1" cap="none" spc="0" dirty="0">
              <a:ln/>
              <a:solidFill>
                <a:schemeClr val="accent5">
                  <a:lumMod val="50000"/>
                </a:schemeClr>
              </a:solidFill>
              <a:effectLst/>
              <a:cs typeface="+mj-cs"/>
            </a:endParaRPr>
          </a:p>
        </p:txBody>
      </p:sp>
      <p:sp>
        <p:nvSpPr>
          <p:cNvPr id="20" name="Rectangle 19"/>
          <p:cNvSpPr/>
          <p:nvPr/>
        </p:nvSpPr>
        <p:spPr>
          <a:xfrm>
            <a:off x="290556" y="2440026"/>
            <a:ext cx="2977358"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cap="none" spc="0" dirty="0" smtClean="0">
                <a:ln/>
                <a:solidFill>
                  <a:schemeClr val="accent5">
                    <a:lumMod val="50000"/>
                  </a:schemeClr>
                </a:solidFill>
                <a:effectLst/>
                <a:cs typeface="+mj-cs"/>
              </a:rPr>
              <a:t>حجم الكتاب</a:t>
            </a:r>
            <a:endParaRPr lang="en-US" sz="2800" b="1" cap="none" spc="0" dirty="0">
              <a:ln/>
              <a:solidFill>
                <a:schemeClr val="accent5">
                  <a:lumMod val="50000"/>
                </a:schemeClr>
              </a:solidFill>
              <a:effectLst/>
              <a:cs typeface="+mj-cs"/>
            </a:endParaRPr>
          </a:p>
        </p:txBody>
      </p:sp>
      <p:sp>
        <p:nvSpPr>
          <p:cNvPr id="21" name="Rectangle 20"/>
          <p:cNvSpPr/>
          <p:nvPr/>
        </p:nvSpPr>
        <p:spPr>
          <a:xfrm>
            <a:off x="290556" y="3119525"/>
            <a:ext cx="2977357"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cap="none" spc="0" dirty="0" smtClean="0">
                <a:ln/>
                <a:solidFill>
                  <a:schemeClr val="accent5">
                    <a:lumMod val="50000"/>
                  </a:schemeClr>
                </a:solidFill>
                <a:effectLst/>
                <a:cs typeface="+mj-cs"/>
              </a:rPr>
              <a:t>مستوى الكتاب</a:t>
            </a:r>
            <a:endParaRPr lang="en-US" sz="2800" b="1" cap="none" spc="0" dirty="0">
              <a:ln/>
              <a:solidFill>
                <a:schemeClr val="accent5">
                  <a:lumMod val="50000"/>
                </a:schemeClr>
              </a:solidFill>
              <a:effectLst/>
              <a:cs typeface="+mj-cs"/>
            </a:endParaRPr>
          </a:p>
        </p:txBody>
      </p:sp>
      <p:sp>
        <p:nvSpPr>
          <p:cNvPr id="22" name="Rectangle 21"/>
          <p:cNvSpPr/>
          <p:nvPr/>
        </p:nvSpPr>
        <p:spPr>
          <a:xfrm>
            <a:off x="485686" y="4540867"/>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cap="none" spc="0" dirty="0" smtClean="0">
                <a:ln/>
                <a:solidFill>
                  <a:schemeClr val="accent5">
                    <a:lumMod val="50000"/>
                  </a:schemeClr>
                </a:solidFill>
                <a:effectLst/>
                <a:cs typeface="+mj-cs"/>
              </a:rPr>
              <a:t>التّعلّم الذّاتي</a:t>
            </a:r>
            <a:endParaRPr lang="en-US" sz="2800" b="1" cap="none" spc="0" dirty="0">
              <a:ln/>
              <a:solidFill>
                <a:schemeClr val="accent5">
                  <a:lumMod val="50000"/>
                </a:schemeClr>
              </a:solidFill>
              <a:effectLst/>
              <a:cs typeface="+mj-cs"/>
            </a:endParaRPr>
          </a:p>
        </p:txBody>
      </p:sp>
      <p:sp>
        <p:nvSpPr>
          <p:cNvPr id="23" name="Rectangle 22"/>
          <p:cNvSpPr/>
          <p:nvPr/>
        </p:nvSpPr>
        <p:spPr>
          <a:xfrm>
            <a:off x="580543" y="517183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chemeClr val="accent5">
                    <a:lumMod val="50000"/>
                  </a:schemeClr>
                </a:solidFill>
                <a:cs typeface="+mj-cs"/>
              </a:rPr>
              <a:t>التّفكير النّاقد</a:t>
            </a:r>
            <a:endParaRPr lang="en-US" sz="2800" b="1" cap="none" spc="0" dirty="0">
              <a:ln/>
              <a:solidFill>
                <a:schemeClr val="accent5">
                  <a:lumMod val="50000"/>
                </a:schemeClr>
              </a:solidFill>
              <a:effectLst/>
              <a:cs typeface="+mj-cs"/>
            </a:endParaRPr>
          </a:p>
        </p:txBody>
      </p:sp>
      <p:sp>
        <p:nvSpPr>
          <p:cNvPr id="24" name="Rectangle 23"/>
          <p:cNvSpPr/>
          <p:nvPr/>
        </p:nvSpPr>
        <p:spPr>
          <a:xfrm>
            <a:off x="836061" y="5794602"/>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cap="none" spc="0" dirty="0" smtClean="0">
                <a:ln/>
                <a:solidFill>
                  <a:schemeClr val="accent5">
                    <a:lumMod val="50000"/>
                  </a:schemeClr>
                </a:solidFill>
                <a:effectLst/>
                <a:cs typeface="+mj-cs"/>
              </a:rPr>
              <a:t>التّفكير الإبداعي</a:t>
            </a:r>
            <a:endParaRPr lang="en-US" sz="2800" b="1" cap="none" spc="0" dirty="0">
              <a:ln/>
              <a:solidFill>
                <a:schemeClr val="accent5">
                  <a:lumMod val="50000"/>
                </a:schemeClr>
              </a:solidFill>
              <a:effectLst/>
              <a:cs typeface="+mj-cs"/>
            </a:endParaRPr>
          </a:p>
        </p:txBody>
      </p:sp>
      <p:sp>
        <p:nvSpPr>
          <p:cNvPr id="2" name="Rectangle 1"/>
          <p:cNvSpPr/>
          <p:nvPr/>
        </p:nvSpPr>
        <p:spPr>
          <a:xfrm>
            <a:off x="6238312" y="4931810"/>
            <a:ext cx="1552687"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AE" sz="2800" b="1" dirty="0" smtClean="0">
                <a:ln/>
                <a:solidFill>
                  <a:schemeClr val="bg1"/>
                </a:solidFill>
              </a:rPr>
              <a:t>الاستيعاب</a:t>
            </a:r>
            <a:endParaRPr lang="en-US" sz="2800" b="1" cap="none" spc="0" dirty="0">
              <a:ln/>
              <a:solidFill>
                <a:schemeClr val="bg1"/>
              </a:solidFill>
              <a:effectLst/>
            </a:endParaRPr>
          </a:p>
        </p:txBody>
      </p:sp>
    </p:spTree>
    <p:extLst>
      <p:ext uri="{BB962C8B-B14F-4D97-AF65-F5344CB8AC3E}">
        <p14:creationId xmlns:p14="http://schemas.microsoft.com/office/powerpoint/2010/main" val="277969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pSp>
        <p:nvGrpSpPr>
          <p:cNvPr id="5" name="Group 4"/>
          <p:cNvGrpSpPr/>
          <p:nvPr/>
        </p:nvGrpSpPr>
        <p:grpSpPr>
          <a:xfrm>
            <a:off x="8637104" y="123186"/>
            <a:ext cx="1997216" cy="1516771"/>
            <a:chOff x="4271906" y="3510404"/>
            <a:chExt cx="1385885" cy="1385885"/>
          </a:xfrm>
          <a:solidFill>
            <a:srgbClr val="D6A300"/>
          </a:solidFill>
          <a:scene3d>
            <a:camera prst="orthographicFront"/>
            <a:lightRig rig="threePt" dir="t"/>
          </a:scene3d>
        </p:grpSpPr>
        <p:sp>
          <p:nvSpPr>
            <p:cNvPr id="6" name="Oval 5"/>
            <p:cNvSpPr/>
            <p:nvPr/>
          </p:nvSpPr>
          <p:spPr>
            <a:xfrm>
              <a:off x="4271906" y="3510404"/>
              <a:ext cx="1385885" cy="1385885"/>
            </a:xfrm>
            <a:prstGeom prst="ellipse">
              <a:avLst/>
            </a:prstGeom>
            <a:solidFill>
              <a:srgbClr val="FFC000"/>
            </a:solidFill>
            <a:effectLst>
              <a:glow rad="228600">
                <a:schemeClr val="accent1">
                  <a:satMod val="175000"/>
                  <a:alpha val="40000"/>
                </a:schemeClr>
              </a:glow>
            </a:effectLst>
            <a:sp3d>
              <a:bevelT/>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Oval 4"/>
            <p:cNvSpPr/>
            <p:nvPr/>
          </p:nvSpPr>
          <p:spPr>
            <a:xfrm>
              <a:off x="4474864" y="3713362"/>
              <a:ext cx="979969" cy="979969"/>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rtl="1">
                <a:lnSpc>
                  <a:spcPct val="90000"/>
                </a:lnSpc>
                <a:spcBef>
                  <a:spcPct val="0"/>
                </a:spcBef>
                <a:spcAft>
                  <a:spcPct val="35000"/>
                </a:spcAft>
              </a:pPr>
              <a:r>
                <a:rPr lang="ar-AE" sz="3200" b="1" dirty="0" smtClean="0">
                  <a:solidFill>
                    <a:schemeClr val="accent5">
                      <a:lumMod val="50000"/>
                    </a:schemeClr>
                  </a:solidFill>
                </a:rPr>
                <a:t>أوّلا:</a:t>
              </a:r>
            </a:p>
            <a:p>
              <a:pPr algn="ctr" defTabSz="889000" rtl="1">
                <a:lnSpc>
                  <a:spcPct val="90000"/>
                </a:lnSpc>
                <a:spcBef>
                  <a:spcPct val="0"/>
                </a:spcBef>
                <a:spcAft>
                  <a:spcPct val="35000"/>
                </a:spcAft>
              </a:pPr>
              <a:r>
                <a:rPr lang="ar-AE" sz="3200" b="1" dirty="0" smtClean="0">
                  <a:solidFill>
                    <a:schemeClr val="accent5">
                      <a:lumMod val="50000"/>
                    </a:schemeClr>
                  </a:solidFill>
                </a:rPr>
                <a:t>الاستيعاب</a:t>
              </a:r>
              <a:endParaRPr lang="ar-AE" sz="3200" b="1" dirty="0">
                <a:solidFill>
                  <a:schemeClr val="accent5">
                    <a:lumMod val="50000"/>
                  </a:schemeClr>
                </a:solidFill>
              </a:endParaRPr>
            </a:p>
          </p:txBody>
        </p:sp>
      </p:grpSp>
      <p:sp>
        <p:nvSpPr>
          <p:cNvPr id="8" name="Rectangle 7"/>
          <p:cNvSpPr/>
          <p:nvPr/>
        </p:nvSpPr>
        <p:spPr>
          <a:xfrm>
            <a:off x="4644224" y="524701"/>
            <a:ext cx="3267914" cy="523220"/>
          </a:xfrm>
          <a:prstGeom prst="rect">
            <a:avLst/>
          </a:prstGeom>
          <a:solidFill>
            <a:schemeClr val="bg1"/>
          </a:solid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الفكرة الرّئيسة</a:t>
            </a:r>
            <a:endParaRPr lang="en-US" sz="2800" b="1" dirty="0">
              <a:ln/>
              <a:solidFill>
                <a:prstClr val="black"/>
              </a:solidFill>
              <a:cs typeface="+mj-cs"/>
            </a:endParaRPr>
          </a:p>
        </p:txBody>
      </p:sp>
      <p:sp>
        <p:nvSpPr>
          <p:cNvPr id="3" name="Rectangle 2"/>
          <p:cNvSpPr/>
          <p:nvPr/>
        </p:nvSpPr>
        <p:spPr>
          <a:xfrm>
            <a:off x="8796125" y="2295943"/>
            <a:ext cx="3369365"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smtClean="0">
                <a:solidFill>
                  <a:schemeClr val="bg1"/>
                </a:solidFill>
                <a:ea typeface="Times New Roman" panose="02020603050405020304" pitchFamily="18" charset="0"/>
                <a:cs typeface="Droid Arabic Kufi"/>
              </a:rPr>
              <a:t>- </a:t>
            </a:r>
            <a:r>
              <a:rPr lang="ar-AE" sz="2000" b="1" dirty="0" smtClean="0">
                <a:solidFill>
                  <a:schemeClr val="bg1"/>
                </a:solidFill>
                <a:latin typeface="Droid Arabic Kufi"/>
                <a:ea typeface="Times New Roman" panose="02020603050405020304" pitchFamily="18" charset="0"/>
                <a:cs typeface="Times New Roman" panose="02020603050405020304" pitchFamily="18" charset="0"/>
              </a:rPr>
              <a:t>ما الفكرة الرئيسة لهذا الكتاب</a:t>
            </a:r>
            <a:r>
              <a:rPr lang="ar-AE" sz="2000" b="1" dirty="0" smtClean="0">
                <a:solidFill>
                  <a:schemeClr val="bg1"/>
                </a:solidFill>
                <a:ea typeface="Times New Roman" panose="02020603050405020304" pitchFamily="18" charset="0"/>
                <a:cs typeface="Droid Arabic Kufi"/>
              </a:rPr>
              <a:t> في </a:t>
            </a:r>
            <a:r>
              <a:rPr lang="ar-AE" sz="2000" b="1" dirty="0" smtClean="0">
                <a:solidFill>
                  <a:schemeClr val="bg1"/>
                </a:solidFill>
                <a:latin typeface="Droid Arabic Kufi"/>
                <a:ea typeface="Times New Roman" panose="02020603050405020304" pitchFamily="18" charset="0"/>
                <a:cs typeface="Times New Roman" panose="02020603050405020304" pitchFamily="18" charset="0"/>
              </a:rPr>
              <a:t>عدد قليل من الجمل؟ أو </a:t>
            </a:r>
            <a:r>
              <a:rPr lang="ar-AE" sz="2000" b="1" dirty="0" smtClean="0">
                <a:solidFill>
                  <a:schemeClr val="bg1"/>
                </a:solidFill>
                <a:ea typeface="Times New Roman" panose="02020603050405020304" pitchFamily="18" charset="0"/>
                <a:cs typeface="Droid Arabic Kufi"/>
              </a:rPr>
              <a:t>- </a:t>
            </a:r>
            <a:r>
              <a:rPr lang="ar-AE" sz="2000" b="1" dirty="0" smtClean="0">
                <a:solidFill>
                  <a:schemeClr val="bg1"/>
                </a:solidFill>
                <a:latin typeface="Droid Arabic Kufi"/>
                <a:ea typeface="Times New Roman" panose="02020603050405020304" pitchFamily="18" charset="0"/>
                <a:cs typeface="Times New Roman" panose="02020603050405020304" pitchFamily="18" charset="0"/>
              </a:rPr>
              <a:t>ما الذي يتحدث عنه الكتاب باختصار شديد؟</a:t>
            </a:r>
          </a:p>
          <a:p>
            <a:pPr algn="just" rtl="1"/>
            <a:r>
              <a:rPr lang="ar-AE" sz="2000" b="1" dirty="0">
                <a:solidFill>
                  <a:srgbClr val="FFFF00"/>
                </a:solidFill>
              </a:rPr>
              <a:t>- اذكر في جملتين أو ثلاث جمل، ما الفكرة الرئيسة لهذا الكتاب؟ أو</a:t>
            </a:r>
            <a:endParaRPr lang="en-US" sz="2000" b="1" dirty="0">
              <a:solidFill>
                <a:srgbClr val="FFFF00"/>
              </a:solidFill>
            </a:endParaRPr>
          </a:p>
          <a:p>
            <a:pPr algn="just" rtl="1"/>
            <a:r>
              <a:rPr lang="ar-AE" sz="2000" b="1" dirty="0">
                <a:solidFill>
                  <a:srgbClr val="FFFF00"/>
                </a:solidFill>
              </a:rPr>
              <a:t>- ما الذي يتحدث عنه الكتاب في جملتين أو ثلاث جمل؟</a:t>
            </a:r>
            <a:endParaRPr lang="en-US" sz="2000" b="1" dirty="0">
              <a:solidFill>
                <a:srgbClr val="FFFF00"/>
              </a:solidFill>
            </a:endParaRPr>
          </a:p>
          <a:p>
            <a:pPr algn="just" rtl="1">
              <a:lnSpc>
                <a:spcPct val="115000"/>
              </a:lnSpc>
              <a:spcAft>
                <a:spcPts val="1000"/>
              </a:spcAft>
            </a:pPr>
            <a:r>
              <a:rPr lang="ar-AE" sz="2000" b="1" dirty="0" smtClean="0">
                <a:solidFill>
                  <a:schemeClr val="tx1"/>
                </a:solidFill>
                <a:latin typeface="Droid Arabic Kufi"/>
                <a:ea typeface="Times New Roman" panose="02020603050405020304" pitchFamily="18" charset="0"/>
                <a:cs typeface="Times New Roman" panose="02020603050405020304" pitchFamily="18" charset="0"/>
              </a:rPr>
              <a:t>إذا لم يجب اختر كتاباً آخر للمرة الثانية، ثم كرر السؤال، فإذا أجاب توضع العلامة حسب المعيار</a:t>
            </a:r>
            <a:r>
              <a:rPr lang="ar-AE" sz="2000" b="1" dirty="0" smtClean="0">
                <a:solidFill>
                  <a:schemeClr val="tx1"/>
                </a:solidFill>
                <a:ea typeface="Times New Roman" panose="02020603050405020304" pitchFamily="18" charset="0"/>
                <a:cs typeface="Droid Arabic Kufi"/>
              </a:rPr>
              <a:t>.</a:t>
            </a:r>
          </a:p>
        </p:txBody>
      </p:sp>
      <p:sp>
        <p:nvSpPr>
          <p:cNvPr id="12" name="Rectangle 11"/>
          <p:cNvSpPr/>
          <p:nvPr/>
        </p:nvSpPr>
        <p:spPr>
          <a:xfrm>
            <a:off x="8796125" y="1760470"/>
            <a:ext cx="3369365"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صيغة السّؤال</a:t>
            </a:r>
            <a:endParaRPr lang="en-US" sz="2800" b="1" dirty="0">
              <a:ln/>
              <a:solidFill>
                <a:prstClr val="black"/>
              </a:solidFill>
              <a:cs typeface="+mj-cs"/>
            </a:endParaRPr>
          </a:p>
        </p:txBody>
      </p:sp>
      <p:sp>
        <p:nvSpPr>
          <p:cNvPr id="13" name="Rectangle 12"/>
          <p:cNvSpPr/>
          <p:nvPr/>
        </p:nvSpPr>
        <p:spPr>
          <a:xfrm>
            <a:off x="5854146" y="2309197"/>
            <a:ext cx="2885664"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smtClean="0">
                <a:solidFill>
                  <a:schemeClr val="bg1"/>
                </a:solidFill>
                <a:ea typeface="Times New Roman" panose="02020603050405020304" pitchFamily="18" charset="0"/>
                <a:cs typeface="Droid Arabic Kufi"/>
              </a:rPr>
              <a:t>يُعبِّـر </a:t>
            </a:r>
            <a:r>
              <a:rPr lang="ar-AE" sz="2000" b="1" dirty="0">
                <a:solidFill>
                  <a:schemeClr val="bg1"/>
                </a:solidFill>
                <a:ea typeface="Times New Roman" panose="02020603050405020304" pitchFamily="18" charset="0"/>
                <a:cs typeface="Droid Arabic Kufi"/>
              </a:rPr>
              <a:t>عن الفكرة الرئيسة بوضوح، في عدد من الجمل بحيث تكون مختلفة عن العنوان والمعلومات التفصيلية من المرة الأولى</a:t>
            </a:r>
            <a:r>
              <a:rPr lang="ar-AE" sz="2000" b="1" dirty="0" smtClean="0">
                <a:solidFill>
                  <a:schemeClr val="bg1"/>
                </a:solidFill>
                <a:ea typeface="Times New Roman" panose="02020603050405020304" pitchFamily="18" charset="0"/>
                <a:cs typeface="Droid Arabic Kufi"/>
              </a:rPr>
              <a:t>.</a:t>
            </a:r>
          </a:p>
          <a:p>
            <a:pPr algn="just" rtl="1"/>
            <a:r>
              <a:rPr lang="ar-AE" sz="2000" b="1" dirty="0" smtClean="0">
                <a:solidFill>
                  <a:srgbClr val="FFFF00"/>
                </a:solidFill>
              </a:rPr>
              <a:t>يذكر </a:t>
            </a:r>
            <a:r>
              <a:rPr lang="ar-AE" sz="2000" b="1" dirty="0">
                <a:solidFill>
                  <a:srgbClr val="FFFF00"/>
                </a:solidFill>
              </a:rPr>
              <a:t>الفكرة واضحة، في جملتين أو ثلاث جمل مختلفة عن العنوان والمعلومات التفصيلية من المرة الأولى</a:t>
            </a:r>
            <a:r>
              <a:rPr lang="ar-AE" sz="2000" b="1" dirty="0" smtClean="0">
                <a:solidFill>
                  <a:srgbClr val="FFFF00"/>
                </a:solidFill>
              </a:rPr>
              <a:t>.</a:t>
            </a:r>
          </a:p>
          <a:p>
            <a:pPr algn="just" rtl="1"/>
            <a:endParaRPr lang="ar-AE" sz="2400" b="1" dirty="0">
              <a:solidFill>
                <a:srgbClr val="FF0000"/>
              </a:solidFill>
            </a:endParaRPr>
          </a:p>
        </p:txBody>
      </p:sp>
      <p:sp>
        <p:nvSpPr>
          <p:cNvPr id="14" name="Rectangle 13"/>
          <p:cNvSpPr/>
          <p:nvPr/>
        </p:nvSpPr>
        <p:spPr>
          <a:xfrm>
            <a:off x="5854146" y="1773724"/>
            <a:ext cx="2885664"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5 علامات</a:t>
            </a:r>
            <a:endParaRPr lang="en-US" sz="2800" b="1" dirty="0">
              <a:ln/>
              <a:solidFill>
                <a:prstClr val="black"/>
              </a:solidFill>
              <a:cs typeface="+mj-cs"/>
            </a:endParaRPr>
          </a:p>
        </p:txBody>
      </p:sp>
      <p:sp>
        <p:nvSpPr>
          <p:cNvPr id="15" name="Rectangle 14"/>
          <p:cNvSpPr/>
          <p:nvPr/>
        </p:nvSpPr>
        <p:spPr>
          <a:xfrm>
            <a:off x="2961863" y="2312512"/>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schemeClr val="bg1"/>
                </a:solidFill>
                <a:ea typeface="Times New Roman" panose="02020603050405020304" pitchFamily="18" charset="0"/>
                <a:cs typeface="Droid Arabic Kufi"/>
              </a:rPr>
              <a:t>يُعبـِّر عن الفكرة الرئيسة بوضوح، في عدد من الجمل، لكنه يخلط بينها وبين كل من العنوان والمعلومات </a:t>
            </a:r>
            <a:r>
              <a:rPr lang="ar-AE" sz="2000" b="1" dirty="0" smtClean="0">
                <a:solidFill>
                  <a:schemeClr val="bg1"/>
                </a:solidFill>
                <a:ea typeface="Times New Roman" panose="02020603050405020304" pitchFamily="18" charset="0"/>
                <a:cs typeface="Droid Arabic Kufi"/>
              </a:rPr>
              <a:t>التفصيلية. </a:t>
            </a:r>
          </a:p>
          <a:p>
            <a:pPr algn="just" rtl="1">
              <a:lnSpc>
                <a:spcPct val="115000"/>
              </a:lnSpc>
              <a:spcAft>
                <a:spcPts val="1000"/>
              </a:spcAft>
            </a:pPr>
            <a:r>
              <a:rPr lang="ar-AE" sz="2000" b="1" dirty="0" smtClean="0">
                <a:solidFill>
                  <a:srgbClr val="FFFF00"/>
                </a:solidFill>
              </a:rPr>
              <a:t>يذكر </a:t>
            </a:r>
            <a:r>
              <a:rPr lang="ar-AE" sz="2000" b="1" dirty="0">
                <a:solidFill>
                  <a:srgbClr val="FFFF00"/>
                </a:solidFill>
              </a:rPr>
              <a:t>الفكرة واضحة، فيما يزيد على ثلاث جمل مختلفة عن العنوان والمعلومات التفصيلية، </a:t>
            </a:r>
            <a:r>
              <a:rPr lang="ar-AE" sz="2000" b="1" dirty="0">
                <a:solidFill>
                  <a:schemeClr val="tx1"/>
                </a:solidFill>
              </a:rPr>
              <a:t>أو يجيب عن السؤال كما في  البند السابق، ولكن من المرة الثانية.</a:t>
            </a:r>
          </a:p>
        </p:txBody>
      </p:sp>
      <p:sp>
        <p:nvSpPr>
          <p:cNvPr id="16" name="Rectangle 15"/>
          <p:cNvSpPr/>
          <p:nvPr/>
        </p:nvSpPr>
        <p:spPr>
          <a:xfrm>
            <a:off x="2961863" y="1777039"/>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3-4 علامات</a:t>
            </a:r>
            <a:endParaRPr lang="en-US" sz="2800" b="1" dirty="0">
              <a:ln/>
              <a:solidFill>
                <a:prstClr val="black"/>
              </a:solidFill>
              <a:cs typeface="+mj-cs"/>
            </a:endParaRPr>
          </a:p>
        </p:txBody>
      </p:sp>
      <p:sp>
        <p:nvSpPr>
          <p:cNvPr id="17" name="Rectangle 16"/>
          <p:cNvSpPr/>
          <p:nvPr/>
        </p:nvSpPr>
        <p:spPr>
          <a:xfrm>
            <a:off x="72895" y="2305888"/>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schemeClr val="bg1"/>
                </a:solidFill>
                <a:ea typeface="Times New Roman" panose="02020603050405020304" pitchFamily="18" charset="0"/>
                <a:cs typeface="Droid Arabic Kufi"/>
              </a:rPr>
              <a:t>يكتفي بذكر عدد من المعلومات التفصيلية.</a:t>
            </a:r>
          </a:p>
          <a:p>
            <a:pPr algn="just" rtl="1"/>
            <a:r>
              <a:rPr lang="ar-AE" sz="2000" b="1" dirty="0">
                <a:solidFill>
                  <a:srgbClr val="FFFF00"/>
                </a:solidFill>
              </a:rPr>
              <a:t>- يخلط بين الفكرة الرئيسة وكل من العنوان أو المعلومات التفصيلية، أو</a:t>
            </a:r>
          </a:p>
          <a:p>
            <a:pPr marL="342900" indent="-342900" algn="just" rtl="1">
              <a:buFontTx/>
              <a:buChar char="-"/>
            </a:pPr>
            <a:r>
              <a:rPr lang="ar-AE" sz="2000" b="1" dirty="0" smtClean="0">
                <a:solidFill>
                  <a:srgbClr val="FFFF00"/>
                </a:solidFill>
              </a:rPr>
              <a:t>يعطي </a:t>
            </a:r>
            <a:r>
              <a:rPr lang="ar-AE" sz="2000" b="1" dirty="0">
                <a:solidFill>
                  <a:srgbClr val="FFFF00"/>
                </a:solidFill>
              </a:rPr>
              <a:t>إجابة غير واضحة</a:t>
            </a:r>
            <a:r>
              <a:rPr lang="ar-AE" sz="2000" b="1" dirty="0" smtClean="0">
                <a:solidFill>
                  <a:srgbClr val="FFFF00"/>
                </a:solidFill>
              </a:rPr>
              <a:t>.</a:t>
            </a:r>
          </a:p>
          <a:p>
            <a:pPr algn="just" rtl="1"/>
            <a:endParaRPr lang="ar-AE" sz="2000" b="1" dirty="0">
              <a:solidFill>
                <a:srgbClr val="FF0000"/>
              </a:solidFill>
            </a:endParaRPr>
          </a:p>
          <a:p>
            <a:pPr algn="just" rtl="1"/>
            <a:endParaRPr lang="ar-AE" sz="2000" b="1" dirty="0" smtClean="0">
              <a:solidFill>
                <a:srgbClr val="FF0000"/>
              </a:solidFill>
            </a:endParaRPr>
          </a:p>
          <a:p>
            <a:pPr algn="just" rtl="1"/>
            <a:endParaRPr lang="ar-AE" sz="2000" b="1" dirty="0">
              <a:solidFill>
                <a:srgbClr val="FF0000"/>
              </a:solidFill>
            </a:endParaRPr>
          </a:p>
          <a:p>
            <a:pPr algn="just" rtl="1"/>
            <a:endParaRPr lang="ar-AE" sz="2000" b="1" dirty="0" smtClean="0">
              <a:solidFill>
                <a:srgbClr val="FF0000"/>
              </a:solidFill>
            </a:endParaRPr>
          </a:p>
          <a:p>
            <a:pPr algn="just" rtl="1"/>
            <a:endParaRPr lang="ar-AE" sz="2000" b="1" dirty="0">
              <a:solidFill>
                <a:srgbClr val="FF0000"/>
              </a:solidFill>
            </a:endParaRPr>
          </a:p>
        </p:txBody>
      </p:sp>
      <p:sp>
        <p:nvSpPr>
          <p:cNvPr id="18" name="Rectangle 17"/>
          <p:cNvSpPr/>
          <p:nvPr/>
        </p:nvSpPr>
        <p:spPr>
          <a:xfrm>
            <a:off x="72895" y="1770415"/>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1-2</a:t>
            </a:r>
            <a:endParaRPr lang="en-US" sz="2800" b="1" dirty="0">
              <a:ln/>
              <a:solidFill>
                <a:prstClr val="black"/>
              </a:solidFill>
              <a:cs typeface="+mj-cs"/>
            </a:endParaRPr>
          </a:p>
        </p:txBody>
      </p:sp>
    </p:spTree>
    <p:extLst>
      <p:ext uri="{BB962C8B-B14F-4D97-AF65-F5344CB8AC3E}">
        <p14:creationId xmlns:p14="http://schemas.microsoft.com/office/powerpoint/2010/main" val="80634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pSp>
        <p:nvGrpSpPr>
          <p:cNvPr id="5" name="Group 4"/>
          <p:cNvGrpSpPr/>
          <p:nvPr/>
        </p:nvGrpSpPr>
        <p:grpSpPr>
          <a:xfrm>
            <a:off x="8637104" y="123186"/>
            <a:ext cx="1997216" cy="1516771"/>
            <a:chOff x="4271906" y="3510404"/>
            <a:chExt cx="1385885" cy="1385885"/>
          </a:xfrm>
          <a:solidFill>
            <a:srgbClr val="D6A300"/>
          </a:solidFill>
          <a:scene3d>
            <a:camera prst="orthographicFront"/>
            <a:lightRig rig="threePt" dir="t"/>
          </a:scene3d>
        </p:grpSpPr>
        <p:sp>
          <p:nvSpPr>
            <p:cNvPr id="6" name="Oval 5"/>
            <p:cNvSpPr/>
            <p:nvPr/>
          </p:nvSpPr>
          <p:spPr>
            <a:xfrm>
              <a:off x="4271906" y="3510404"/>
              <a:ext cx="1385885" cy="1385885"/>
            </a:xfrm>
            <a:prstGeom prst="ellipse">
              <a:avLst/>
            </a:prstGeom>
            <a:solidFill>
              <a:srgbClr val="FFC000"/>
            </a:solidFill>
            <a:effectLst>
              <a:glow rad="228600">
                <a:schemeClr val="accent1">
                  <a:satMod val="175000"/>
                  <a:alpha val="40000"/>
                </a:schemeClr>
              </a:glow>
            </a:effectLst>
            <a:sp3d>
              <a:bevelT/>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Oval 4"/>
            <p:cNvSpPr/>
            <p:nvPr/>
          </p:nvSpPr>
          <p:spPr>
            <a:xfrm>
              <a:off x="4474864" y="3713362"/>
              <a:ext cx="979969" cy="979969"/>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rtl="1">
                <a:lnSpc>
                  <a:spcPct val="90000"/>
                </a:lnSpc>
                <a:spcBef>
                  <a:spcPct val="0"/>
                </a:spcBef>
                <a:spcAft>
                  <a:spcPct val="35000"/>
                </a:spcAft>
              </a:pPr>
              <a:r>
                <a:rPr lang="ar-AE" sz="3200" b="1" dirty="0" smtClean="0">
                  <a:solidFill>
                    <a:srgbClr val="4472C4">
                      <a:lumMod val="50000"/>
                    </a:srgbClr>
                  </a:solidFill>
                </a:rPr>
                <a:t>أوّلا:</a:t>
              </a:r>
            </a:p>
            <a:p>
              <a:pPr algn="ctr" defTabSz="889000" rtl="1">
                <a:lnSpc>
                  <a:spcPct val="90000"/>
                </a:lnSpc>
                <a:spcBef>
                  <a:spcPct val="0"/>
                </a:spcBef>
                <a:spcAft>
                  <a:spcPct val="35000"/>
                </a:spcAft>
              </a:pPr>
              <a:r>
                <a:rPr lang="ar-AE" sz="3200" b="1" dirty="0" smtClean="0">
                  <a:solidFill>
                    <a:srgbClr val="4472C4">
                      <a:lumMod val="50000"/>
                    </a:srgbClr>
                  </a:solidFill>
                </a:rPr>
                <a:t>الاستيعاب</a:t>
              </a:r>
              <a:endParaRPr lang="ar-AE" sz="3200" b="1" dirty="0">
                <a:solidFill>
                  <a:srgbClr val="4472C4">
                    <a:lumMod val="50000"/>
                  </a:srgbClr>
                </a:solidFill>
              </a:endParaRPr>
            </a:p>
          </p:txBody>
        </p:sp>
      </p:grpSp>
      <p:sp>
        <p:nvSpPr>
          <p:cNvPr id="8" name="Rectangle 7"/>
          <p:cNvSpPr/>
          <p:nvPr/>
        </p:nvSpPr>
        <p:spPr>
          <a:xfrm>
            <a:off x="4644224" y="524701"/>
            <a:ext cx="3267914" cy="523220"/>
          </a:xfrm>
          <a:prstGeom prst="rect">
            <a:avLst/>
          </a:prstGeom>
          <a:solidFill>
            <a:schemeClr val="bg1"/>
          </a:solid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المعلومات التّفصيليّة</a:t>
            </a:r>
            <a:endParaRPr lang="en-US" sz="2800" b="1" dirty="0">
              <a:ln/>
              <a:solidFill>
                <a:prstClr val="black"/>
              </a:solidFill>
              <a:cs typeface="+mj-cs"/>
            </a:endParaRPr>
          </a:p>
        </p:txBody>
      </p:sp>
      <p:sp>
        <p:nvSpPr>
          <p:cNvPr id="3" name="Rectangle 2"/>
          <p:cNvSpPr/>
          <p:nvPr/>
        </p:nvSpPr>
        <p:spPr>
          <a:xfrm>
            <a:off x="8796125" y="2295943"/>
            <a:ext cx="3369365"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lnSpc>
                <a:spcPct val="115000"/>
              </a:lnSpc>
              <a:spcAft>
                <a:spcPts val="1000"/>
              </a:spcAft>
            </a:pPr>
            <a:r>
              <a:rPr lang="ar-AE" sz="2000" b="1" u="sng" dirty="0" smtClean="0">
                <a:solidFill>
                  <a:schemeClr val="tx1"/>
                </a:solidFill>
                <a:latin typeface="Calibri" panose="020F0502020204030204" pitchFamily="34" charset="0"/>
                <a:ea typeface="Times New Roman" panose="02020603050405020304" pitchFamily="18" charset="0"/>
                <a:cs typeface="Droid Arabic Kufi"/>
              </a:rPr>
              <a:t>للجميع</a:t>
            </a:r>
          </a:p>
          <a:p>
            <a:pPr lvl="0" algn="just" rtl="1">
              <a:lnSpc>
                <a:spcPct val="115000"/>
              </a:lnSpc>
              <a:spcAft>
                <a:spcPts val="1000"/>
              </a:spcAft>
            </a:pPr>
            <a:r>
              <a:rPr lang="ar-AE" sz="2000" b="1" dirty="0" smtClean="0">
                <a:solidFill>
                  <a:schemeClr val="bg1"/>
                </a:solidFill>
                <a:latin typeface="Calibri" panose="020F0502020204030204" pitchFamily="34" charset="0"/>
                <a:ea typeface="Times New Roman" panose="02020603050405020304" pitchFamily="18" charset="0"/>
                <a:cs typeface="Droid Arabic Kufi"/>
              </a:rPr>
              <a:t>اذكر </a:t>
            </a:r>
            <a:r>
              <a:rPr lang="ar-AE" sz="2000" b="1" dirty="0">
                <a:solidFill>
                  <a:schemeClr val="bg1"/>
                </a:solidFill>
                <a:latin typeface="Calibri" panose="020F0502020204030204" pitchFamily="34" charset="0"/>
                <a:ea typeface="Times New Roman" panose="02020603050405020304" pitchFamily="18" charset="0"/>
                <a:cs typeface="Droid Arabic Kufi"/>
              </a:rPr>
              <a:t>باختصار أهم ثلاث معلومات وردت في الكتاب الأول، ثم ينتقل إلى الكتاب الثاني ويسأل السؤال نفسه</a:t>
            </a:r>
            <a:r>
              <a:rPr lang="ar-AE" sz="2000" b="1" dirty="0" smtClean="0">
                <a:solidFill>
                  <a:schemeClr val="bg1"/>
                </a:solidFill>
                <a:latin typeface="Calibri" panose="020F0502020204030204" pitchFamily="34" charset="0"/>
                <a:ea typeface="Times New Roman" panose="02020603050405020304" pitchFamily="18" charset="0"/>
                <a:cs typeface="Droid Arabic Kufi"/>
              </a:rPr>
              <a:t>.</a:t>
            </a:r>
          </a:p>
          <a:p>
            <a:pPr lvl="0" algn="just" rtl="1">
              <a:lnSpc>
                <a:spcPct val="115000"/>
              </a:lnSpc>
              <a:spcAft>
                <a:spcPts val="1000"/>
              </a:spcAft>
            </a:pPr>
            <a:endParaRPr lang="ar-AE" sz="2000" b="1" dirty="0">
              <a:solidFill>
                <a:schemeClr val="bg1"/>
              </a:solidFill>
              <a:latin typeface="Calibri" panose="020F0502020204030204" pitchFamily="34" charset="0"/>
              <a:ea typeface="Times New Roman" panose="02020603050405020304" pitchFamily="18" charset="0"/>
              <a:cs typeface="Droid Arabic Kufi"/>
            </a:endParaRPr>
          </a:p>
        </p:txBody>
      </p:sp>
      <p:sp>
        <p:nvSpPr>
          <p:cNvPr id="12" name="Rectangle 11"/>
          <p:cNvSpPr/>
          <p:nvPr/>
        </p:nvSpPr>
        <p:spPr>
          <a:xfrm>
            <a:off x="8796125" y="1760470"/>
            <a:ext cx="3369365"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صيغة السّؤال</a:t>
            </a:r>
            <a:endParaRPr lang="en-US" sz="2800" b="1" dirty="0">
              <a:ln/>
              <a:solidFill>
                <a:prstClr val="black"/>
              </a:solidFill>
              <a:cs typeface="+mj-cs"/>
            </a:endParaRPr>
          </a:p>
        </p:txBody>
      </p:sp>
      <p:sp>
        <p:nvSpPr>
          <p:cNvPr id="13" name="Rectangle 12"/>
          <p:cNvSpPr/>
          <p:nvPr/>
        </p:nvSpPr>
        <p:spPr>
          <a:xfrm>
            <a:off x="5854146" y="2309197"/>
            <a:ext cx="2885664"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schemeClr val="bg1"/>
                </a:solidFill>
                <a:latin typeface="Calibri" panose="020F0502020204030204" pitchFamily="34" charset="0"/>
                <a:ea typeface="Times New Roman" panose="02020603050405020304" pitchFamily="18" charset="0"/>
                <a:cs typeface="Droid Arabic Kufi"/>
              </a:rPr>
              <a:t>يذكر بسهولة عدداً كافياً من المعلومات التفصيلية الواضحة المنتمية للموضوع، من خلال اثنين من الكتب التي يُسأل عنها من المرة الأولى.</a:t>
            </a:r>
          </a:p>
          <a:p>
            <a:pPr algn="just" rtl="1"/>
            <a:r>
              <a:rPr lang="ar-AE" sz="2000" b="1" dirty="0">
                <a:solidFill>
                  <a:srgbClr val="FFFF00"/>
                </a:solidFill>
              </a:rPr>
              <a:t>يذكر عدداً كافياً من المعلومات التفصيلية الواضحة المنتمية للموضوع، من ثلاثة من الكتب التي يُسأل عنها.</a:t>
            </a:r>
          </a:p>
          <a:p>
            <a:pPr algn="just" rtl="1"/>
            <a:endParaRPr lang="ar-AE" sz="2400" b="1" dirty="0">
              <a:solidFill>
                <a:srgbClr val="FF0000"/>
              </a:solidFill>
            </a:endParaRPr>
          </a:p>
        </p:txBody>
      </p:sp>
      <p:sp>
        <p:nvSpPr>
          <p:cNvPr id="14" name="Rectangle 13"/>
          <p:cNvSpPr/>
          <p:nvPr/>
        </p:nvSpPr>
        <p:spPr>
          <a:xfrm>
            <a:off x="5854146" y="1773724"/>
            <a:ext cx="2885664"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21-25</a:t>
            </a:r>
            <a:endParaRPr lang="en-US" sz="2800" b="1" dirty="0">
              <a:ln/>
              <a:solidFill>
                <a:prstClr val="black"/>
              </a:solidFill>
              <a:cs typeface="+mj-cs"/>
            </a:endParaRPr>
          </a:p>
        </p:txBody>
      </p:sp>
      <p:sp>
        <p:nvSpPr>
          <p:cNvPr id="15" name="Rectangle 14"/>
          <p:cNvSpPr/>
          <p:nvPr/>
        </p:nvSpPr>
        <p:spPr>
          <a:xfrm>
            <a:off x="2961863" y="2312512"/>
            <a:ext cx="2839289" cy="436260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schemeClr val="bg1"/>
                </a:solidFill>
                <a:latin typeface="Calibri" panose="020F0502020204030204" pitchFamily="34" charset="0"/>
                <a:ea typeface="Times New Roman" panose="02020603050405020304" pitchFamily="18" charset="0"/>
                <a:cs typeface="Droid Arabic Kufi"/>
              </a:rPr>
              <a:t>يذكر عدداً غير كافٍ من المعلومات التفصيلية الواضحة المنتمية للموضوع من المرة الأولى.</a:t>
            </a:r>
          </a:p>
          <a:p>
            <a:pPr algn="just" rtl="1">
              <a:lnSpc>
                <a:spcPct val="115000"/>
              </a:lnSpc>
              <a:spcAft>
                <a:spcPts val="1000"/>
              </a:spcAft>
            </a:pPr>
            <a:r>
              <a:rPr lang="ar-AE" sz="2000" b="1" dirty="0">
                <a:solidFill>
                  <a:srgbClr val="FFFF00"/>
                </a:solidFill>
              </a:rPr>
              <a:t>يذكر عدداً غير كافٍ من المعلومات التفصيلية الواضحة المنتمية للموضوع، عن كل واحد من الكتب الثلاثة التي يُسأل عنها.</a:t>
            </a:r>
          </a:p>
          <a:p>
            <a:pPr algn="just" rtl="1">
              <a:lnSpc>
                <a:spcPct val="115000"/>
              </a:lnSpc>
              <a:spcAft>
                <a:spcPts val="1000"/>
              </a:spcAft>
            </a:pPr>
            <a:r>
              <a:rPr lang="ar-AE" sz="2000" b="1" dirty="0">
                <a:solidFill>
                  <a:schemeClr val="bg1"/>
                </a:solidFill>
              </a:rPr>
              <a:t>أو يجيب عن السؤال من المرة الثانية.</a:t>
            </a:r>
          </a:p>
        </p:txBody>
      </p:sp>
      <p:sp>
        <p:nvSpPr>
          <p:cNvPr id="16" name="Rectangle 15"/>
          <p:cNvSpPr/>
          <p:nvPr/>
        </p:nvSpPr>
        <p:spPr>
          <a:xfrm>
            <a:off x="2961863" y="1777039"/>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16-20</a:t>
            </a:r>
            <a:endParaRPr lang="en-US" sz="2800" b="1" dirty="0">
              <a:ln/>
              <a:solidFill>
                <a:prstClr val="black"/>
              </a:solidFill>
              <a:cs typeface="+mj-cs"/>
            </a:endParaRPr>
          </a:p>
        </p:txBody>
      </p:sp>
      <p:sp>
        <p:nvSpPr>
          <p:cNvPr id="17" name="Rectangle 16"/>
          <p:cNvSpPr/>
          <p:nvPr/>
        </p:nvSpPr>
        <p:spPr>
          <a:xfrm>
            <a:off x="72895" y="2305888"/>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schemeClr val="bg1"/>
                </a:solidFill>
                <a:latin typeface="Calibri" panose="020F0502020204030204" pitchFamily="34" charset="0"/>
                <a:ea typeface="Times New Roman" panose="02020603050405020304" pitchFamily="18" charset="0"/>
                <a:cs typeface="Droid Arabic Kufi"/>
              </a:rPr>
              <a:t>يذكر أقل من ثلاث معلومات تفصيلية من خلال اثنين من الكتب التي يُسأل عنها.</a:t>
            </a:r>
          </a:p>
          <a:p>
            <a:pPr algn="just" rtl="1">
              <a:lnSpc>
                <a:spcPct val="115000"/>
              </a:lnSpc>
              <a:spcAft>
                <a:spcPts val="1000"/>
              </a:spcAft>
            </a:pPr>
            <a:r>
              <a:rPr lang="ar-AE" sz="2000" b="1" dirty="0">
                <a:solidFill>
                  <a:srgbClr val="FFFF00"/>
                </a:solidFill>
              </a:rPr>
              <a:t>يذكر أقل من أربع معلومات تفصيلية، من الكتب الثلاثة التي يُسأل عنها</a:t>
            </a:r>
            <a:r>
              <a:rPr lang="ar-AE" sz="2000" b="1" dirty="0" smtClean="0">
                <a:solidFill>
                  <a:srgbClr val="FFFF00"/>
                </a:solidFill>
              </a:rPr>
              <a:t>.</a:t>
            </a:r>
            <a:endParaRPr lang="ar-AE" sz="2000" b="1" dirty="0">
              <a:solidFill>
                <a:srgbClr val="FF0000"/>
              </a:solidFill>
            </a:endParaRPr>
          </a:p>
          <a:p>
            <a:pPr algn="just" rtl="1"/>
            <a:endParaRPr lang="ar-AE" sz="2000" b="1" dirty="0" smtClean="0">
              <a:solidFill>
                <a:srgbClr val="FF0000"/>
              </a:solidFill>
            </a:endParaRPr>
          </a:p>
          <a:p>
            <a:pPr algn="just" rtl="1"/>
            <a:endParaRPr lang="ar-AE" sz="2000" b="1" dirty="0">
              <a:solidFill>
                <a:srgbClr val="FF0000"/>
              </a:solidFill>
            </a:endParaRPr>
          </a:p>
          <a:p>
            <a:pPr algn="just" rtl="1"/>
            <a:endParaRPr lang="ar-AE" sz="2000" b="1" dirty="0" smtClean="0">
              <a:solidFill>
                <a:srgbClr val="FF0000"/>
              </a:solidFill>
            </a:endParaRPr>
          </a:p>
          <a:p>
            <a:pPr algn="just" rtl="1"/>
            <a:endParaRPr lang="ar-AE" sz="2000" b="1" dirty="0">
              <a:solidFill>
                <a:srgbClr val="FF0000"/>
              </a:solidFill>
            </a:endParaRPr>
          </a:p>
        </p:txBody>
      </p:sp>
      <p:sp>
        <p:nvSpPr>
          <p:cNvPr id="18" name="Rectangle 17"/>
          <p:cNvSpPr/>
          <p:nvPr/>
        </p:nvSpPr>
        <p:spPr>
          <a:xfrm>
            <a:off x="72895" y="1770415"/>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11-15</a:t>
            </a:r>
            <a:endParaRPr lang="en-US" sz="2800" b="1" dirty="0">
              <a:ln/>
              <a:solidFill>
                <a:prstClr val="black"/>
              </a:solidFill>
              <a:cs typeface="+mj-cs"/>
            </a:endParaRPr>
          </a:p>
        </p:txBody>
      </p:sp>
    </p:spTree>
    <p:extLst>
      <p:ext uri="{BB962C8B-B14F-4D97-AF65-F5344CB8AC3E}">
        <p14:creationId xmlns:p14="http://schemas.microsoft.com/office/powerpoint/2010/main" val="282095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pSp>
        <p:nvGrpSpPr>
          <p:cNvPr id="5" name="Group 4"/>
          <p:cNvGrpSpPr/>
          <p:nvPr/>
        </p:nvGrpSpPr>
        <p:grpSpPr>
          <a:xfrm>
            <a:off x="8637104" y="123186"/>
            <a:ext cx="1997216" cy="1516771"/>
            <a:chOff x="4271906" y="3510404"/>
            <a:chExt cx="1385885" cy="1385885"/>
          </a:xfrm>
          <a:solidFill>
            <a:srgbClr val="D6A300"/>
          </a:solidFill>
          <a:scene3d>
            <a:camera prst="orthographicFront"/>
            <a:lightRig rig="threePt" dir="t"/>
          </a:scene3d>
        </p:grpSpPr>
        <p:sp>
          <p:nvSpPr>
            <p:cNvPr id="6" name="Oval 5"/>
            <p:cNvSpPr/>
            <p:nvPr/>
          </p:nvSpPr>
          <p:spPr>
            <a:xfrm>
              <a:off x="4271906" y="3510404"/>
              <a:ext cx="1385885" cy="1385885"/>
            </a:xfrm>
            <a:prstGeom prst="ellipse">
              <a:avLst/>
            </a:prstGeom>
            <a:solidFill>
              <a:srgbClr val="FFC000"/>
            </a:solidFill>
            <a:effectLst>
              <a:glow rad="228600">
                <a:schemeClr val="accent1">
                  <a:satMod val="175000"/>
                  <a:alpha val="40000"/>
                </a:schemeClr>
              </a:glow>
            </a:effectLst>
            <a:sp3d>
              <a:bevelT/>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Oval 4"/>
            <p:cNvSpPr/>
            <p:nvPr/>
          </p:nvSpPr>
          <p:spPr>
            <a:xfrm>
              <a:off x="4474864" y="3713362"/>
              <a:ext cx="979969" cy="979969"/>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rtl="1">
                <a:lnSpc>
                  <a:spcPct val="90000"/>
                </a:lnSpc>
                <a:spcBef>
                  <a:spcPct val="0"/>
                </a:spcBef>
                <a:spcAft>
                  <a:spcPct val="35000"/>
                </a:spcAft>
              </a:pPr>
              <a:r>
                <a:rPr lang="ar-AE" sz="3200" b="1" dirty="0" smtClean="0">
                  <a:solidFill>
                    <a:srgbClr val="4472C4">
                      <a:lumMod val="50000"/>
                    </a:srgbClr>
                  </a:solidFill>
                </a:rPr>
                <a:t>أوّلا:</a:t>
              </a:r>
            </a:p>
            <a:p>
              <a:pPr algn="ctr" defTabSz="889000" rtl="1">
                <a:lnSpc>
                  <a:spcPct val="90000"/>
                </a:lnSpc>
                <a:spcBef>
                  <a:spcPct val="0"/>
                </a:spcBef>
                <a:spcAft>
                  <a:spcPct val="35000"/>
                </a:spcAft>
              </a:pPr>
              <a:r>
                <a:rPr lang="ar-AE" sz="3200" b="1" dirty="0" smtClean="0">
                  <a:solidFill>
                    <a:srgbClr val="4472C4">
                      <a:lumMod val="50000"/>
                    </a:srgbClr>
                  </a:solidFill>
                </a:rPr>
                <a:t>الاستيعاب</a:t>
              </a:r>
              <a:endParaRPr lang="ar-AE" sz="3200" b="1" dirty="0">
                <a:solidFill>
                  <a:srgbClr val="4472C4">
                    <a:lumMod val="50000"/>
                  </a:srgbClr>
                </a:solidFill>
              </a:endParaRPr>
            </a:p>
          </p:txBody>
        </p:sp>
      </p:grpSp>
      <p:sp>
        <p:nvSpPr>
          <p:cNvPr id="8" name="Rectangle 7"/>
          <p:cNvSpPr/>
          <p:nvPr/>
        </p:nvSpPr>
        <p:spPr>
          <a:xfrm>
            <a:off x="4644224" y="524701"/>
            <a:ext cx="3267914" cy="523220"/>
          </a:xfrm>
          <a:prstGeom prst="rect">
            <a:avLst/>
          </a:prstGeom>
          <a:solidFill>
            <a:schemeClr val="bg1"/>
          </a:solid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الدّروس المستفادة</a:t>
            </a:r>
            <a:endParaRPr lang="en-US" sz="2800" b="1" dirty="0">
              <a:ln/>
              <a:solidFill>
                <a:prstClr val="black"/>
              </a:solidFill>
              <a:cs typeface="+mj-cs"/>
            </a:endParaRPr>
          </a:p>
        </p:txBody>
      </p:sp>
      <p:sp>
        <p:nvSpPr>
          <p:cNvPr id="3" name="Rectangle 2"/>
          <p:cNvSpPr/>
          <p:nvPr/>
        </p:nvSpPr>
        <p:spPr>
          <a:xfrm>
            <a:off x="8796125" y="2295943"/>
            <a:ext cx="3369365"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schemeClr val="bg1"/>
                </a:solidFill>
                <a:ea typeface="Times New Roman" panose="02020603050405020304" pitchFamily="18" charset="0"/>
                <a:cs typeface="Droid Arabic Kufi"/>
              </a:rPr>
              <a:t>- ما الدروس المستفادة من هذا الكتاب؟ أو- اذكر باختصار فائدة واحدة أفدتها من هذا الكتاب مع توضيحها.</a:t>
            </a:r>
          </a:p>
          <a:p>
            <a:pPr algn="just" rtl="1"/>
            <a:r>
              <a:rPr lang="ar-AE" sz="2000" b="1" dirty="0">
                <a:solidFill>
                  <a:srgbClr val="FFFF00"/>
                </a:solidFill>
              </a:rPr>
              <a:t>اذكر باختصار فائدة واحدة أفدتها من هذا الكتاب مع توضيحها، وربطها بالواقع.</a:t>
            </a:r>
          </a:p>
          <a:p>
            <a:pPr algn="just" rtl="1"/>
            <a:r>
              <a:rPr lang="ar-AE" sz="2000" b="1" dirty="0">
                <a:solidFill>
                  <a:schemeClr val="tx1"/>
                </a:solidFill>
              </a:rPr>
              <a:t>إذا لم يجب الطالب يختار المُحكِّم كتاباً آخر للمرة الثانية، ثم يكرر السؤال، فإذا أجاب الطالب توضع العلامة حسب المعيار.</a:t>
            </a:r>
          </a:p>
        </p:txBody>
      </p:sp>
      <p:sp>
        <p:nvSpPr>
          <p:cNvPr id="12" name="Rectangle 11"/>
          <p:cNvSpPr/>
          <p:nvPr/>
        </p:nvSpPr>
        <p:spPr>
          <a:xfrm>
            <a:off x="8796125" y="1760470"/>
            <a:ext cx="3369365"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صيغة السّؤال</a:t>
            </a:r>
            <a:endParaRPr lang="en-US" sz="2800" b="1" dirty="0">
              <a:ln/>
              <a:solidFill>
                <a:prstClr val="black"/>
              </a:solidFill>
              <a:cs typeface="+mj-cs"/>
            </a:endParaRPr>
          </a:p>
        </p:txBody>
      </p:sp>
      <p:sp>
        <p:nvSpPr>
          <p:cNvPr id="13" name="Rectangle 12"/>
          <p:cNvSpPr/>
          <p:nvPr/>
        </p:nvSpPr>
        <p:spPr>
          <a:xfrm>
            <a:off x="5854146" y="2309197"/>
            <a:ext cx="2885664"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schemeClr val="bg1"/>
                </a:solidFill>
                <a:ea typeface="Times New Roman" panose="02020603050405020304" pitchFamily="18" charset="0"/>
                <a:cs typeface="Droid Arabic Kufi"/>
              </a:rPr>
              <a:t>يذكر فائدة واحدة من قراءته في الكتاب المُحدَّد له من المرة الأولى ويوضحها. </a:t>
            </a:r>
          </a:p>
          <a:p>
            <a:pPr algn="just" rtl="1">
              <a:lnSpc>
                <a:spcPct val="115000"/>
              </a:lnSpc>
              <a:spcAft>
                <a:spcPts val="1000"/>
              </a:spcAft>
            </a:pPr>
            <a:r>
              <a:rPr lang="ar-AE" sz="2000" b="1" dirty="0">
                <a:solidFill>
                  <a:srgbClr val="FFFF00"/>
                </a:solidFill>
              </a:rPr>
              <a:t>- يذكر فائدة أو أكثر من الكتاب المُحدَّد من المرة الأولى، ويوضحها. </a:t>
            </a:r>
          </a:p>
          <a:p>
            <a:pPr marL="342900" indent="-342900" algn="just" rtl="1">
              <a:lnSpc>
                <a:spcPct val="115000"/>
              </a:lnSpc>
              <a:spcAft>
                <a:spcPts val="1000"/>
              </a:spcAft>
              <a:buFontTx/>
              <a:buChar char="-"/>
            </a:pPr>
            <a:r>
              <a:rPr lang="ar-AE" sz="2000" b="1" dirty="0">
                <a:solidFill>
                  <a:srgbClr val="FFFF00"/>
                </a:solidFill>
              </a:rPr>
              <a:t>يربط الفائدة بالواقع. </a:t>
            </a:r>
          </a:p>
          <a:p>
            <a:pPr algn="just" rtl="1"/>
            <a:endParaRPr lang="ar-AE" sz="2400" b="1" dirty="0">
              <a:solidFill>
                <a:srgbClr val="FF0000"/>
              </a:solidFill>
            </a:endParaRPr>
          </a:p>
        </p:txBody>
      </p:sp>
      <p:sp>
        <p:nvSpPr>
          <p:cNvPr id="14" name="Rectangle 13"/>
          <p:cNvSpPr/>
          <p:nvPr/>
        </p:nvSpPr>
        <p:spPr>
          <a:xfrm>
            <a:off x="5854146" y="1773724"/>
            <a:ext cx="2885664"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5 علامات</a:t>
            </a:r>
            <a:endParaRPr lang="en-US" sz="2800" b="1" dirty="0">
              <a:ln/>
              <a:solidFill>
                <a:prstClr val="black"/>
              </a:solidFill>
              <a:cs typeface="+mj-cs"/>
            </a:endParaRPr>
          </a:p>
        </p:txBody>
      </p:sp>
      <p:sp>
        <p:nvSpPr>
          <p:cNvPr id="15" name="Rectangle 14"/>
          <p:cNvSpPr/>
          <p:nvPr/>
        </p:nvSpPr>
        <p:spPr>
          <a:xfrm>
            <a:off x="2961863" y="2312512"/>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schemeClr val="bg1"/>
                </a:solidFill>
                <a:ea typeface="Times New Roman" panose="02020603050405020304" pitchFamily="18" charset="0"/>
                <a:cs typeface="Droid Arabic Kufi"/>
              </a:rPr>
              <a:t>يذكر فائدة واحدة من قراءته في الكتاب المُحدَّد من المرة الثانية ويوضحها. </a:t>
            </a:r>
          </a:p>
          <a:p>
            <a:pPr algn="just" rtl="1">
              <a:lnSpc>
                <a:spcPct val="115000"/>
              </a:lnSpc>
              <a:spcAft>
                <a:spcPts val="1000"/>
              </a:spcAft>
            </a:pPr>
            <a:r>
              <a:rPr lang="ar-AE" sz="2000" b="1" dirty="0">
                <a:solidFill>
                  <a:srgbClr val="FFFF00"/>
                </a:solidFill>
              </a:rPr>
              <a:t>- يذكر فائدة واحدة من الكتاب المُحدَّد من المرة الثانية، ويوضحها.</a:t>
            </a:r>
          </a:p>
          <a:p>
            <a:pPr marL="342900" indent="-342900" algn="just" rtl="1">
              <a:lnSpc>
                <a:spcPct val="115000"/>
              </a:lnSpc>
              <a:spcAft>
                <a:spcPts val="1000"/>
              </a:spcAft>
              <a:buFontTx/>
              <a:buChar char="-"/>
            </a:pPr>
            <a:r>
              <a:rPr lang="ar-AE" sz="2000" b="1" dirty="0">
                <a:solidFill>
                  <a:srgbClr val="FFFF00"/>
                </a:solidFill>
              </a:rPr>
              <a:t>يربط الفائدة بالواقع</a:t>
            </a:r>
            <a:r>
              <a:rPr lang="ar-AE" sz="2000" b="1" dirty="0" smtClean="0">
                <a:solidFill>
                  <a:srgbClr val="FFFF00"/>
                </a:solidFill>
              </a:rPr>
              <a:t>.</a:t>
            </a:r>
          </a:p>
          <a:p>
            <a:pPr algn="just" rtl="1">
              <a:lnSpc>
                <a:spcPct val="115000"/>
              </a:lnSpc>
              <a:spcAft>
                <a:spcPts val="1000"/>
              </a:spcAft>
            </a:pPr>
            <a:endParaRPr lang="ar-AE" sz="2000" b="1" dirty="0">
              <a:solidFill>
                <a:srgbClr val="FFFF00"/>
              </a:solidFill>
            </a:endParaRPr>
          </a:p>
        </p:txBody>
      </p:sp>
      <p:sp>
        <p:nvSpPr>
          <p:cNvPr id="16" name="Rectangle 15"/>
          <p:cNvSpPr/>
          <p:nvPr/>
        </p:nvSpPr>
        <p:spPr>
          <a:xfrm>
            <a:off x="2961863" y="1777039"/>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3-4 علامات</a:t>
            </a:r>
            <a:endParaRPr lang="en-US" sz="2800" b="1" dirty="0">
              <a:ln/>
              <a:solidFill>
                <a:prstClr val="black"/>
              </a:solidFill>
              <a:cs typeface="+mj-cs"/>
            </a:endParaRPr>
          </a:p>
        </p:txBody>
      </p:sp>
      <p:sp>
        <p:nvSpPr>
          <p:cNvPr id="17" name="Rectangle 16"/>
          <p:cNvSpPr/>
          <p:nvPr/>
        </p:nvSpPr>
        <p:spPr>
          <a:xfrm>
            <a:off x="72895" y="2305888"/>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schemeClr val="bg1"/>
                </a:solidFill>
                <a:ea typeface="Times New Roman" panose="02020603050405020304" pitchFamily="18" charset="0"/>
                <a:cs typeface="Droid Arabic Kufi"/>
              </a:rPr>
              <a:t>يذكر فائدة واحدة من قراءته في الكتاب المحدد دون أن يوضحها، أو يذكر فائدة من كتاب يحدده هو.</a:t>
            </a:r>
          </a:p>
          <a:p>
            <a:pPr algn="just" rtl="1">
              <a:lnSpc>
                <a:spcPct val="115000"/>
              </a:lnSpc>
              <a:spcAft>
                <a:spcPts val="1000"/>
              </a:spcAft>
            </a:pPr>
            <a:r>
              <a:rPr lang="ar-AE" sz="2000" b="1" dirty="0">
                <a:solidFill>
                  <a:srgbClr val="FFFF00"/>
                </a:solidFill>
              </a:rPr>
              <a:t>- يذكر فائدة أو أكثر من الكتاب المحدد دون توضيحها، أو ربطها بالواقع.</a:t>
            </a:r>
            <a:endParaRPr lang="ar-AE" sz="2000" b="1" dirty="0">
              <a:solidFill>
                <a:srgbClr val="FF0000"/>
              </a:solidFill>
            </a:endParaRPr>
          </a:p>
          <a:p>
            <a:pPr algn="just" rtl="1"/>
            <a:endParaRPr lang="ar-AE" sz="3200" b="1" dirty="0">
              <a:solidFill>
                <a:srgbClr val="FF0000"/>
              </a:solidFill>
            </a:endParaRPr>
          </a:p>
        </p:txBody>
      </p:sp>
      <p:sp>
        <p:nvSpPr>
          <p:cNvPr id="18" name="Rectangle 17"/>
          <p:cNvSpPr/>
          <p:nvPr/>
        </p:nvSpPr>
        <p:spPr>
          <a:xfrm>
            <a:off x="72895" y="1770415"/>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1-2</a:t>
            </a:r>
            <a:endParaRPr lang="en-US" sz="2800" b="1" dirty="0">
              <a:ln/>
              <a:solidFill>
                <a:prstClr val="black"/>
              </a:solidFill>
              <a:cs typeface="+mj-cs"/>
            </a:endParaRPr>
          </a:p>
        </p:txBody>
      </p:sp>
    </p:spTree>
    <p:extLst>
      <p:ext uri="{BB962C8B-B14F-4D97-AF65-F5344CB8AC3E}">
        <p14:creationId xmlns:p14="http://schemas.microsoft.com/office/powerpoint/2010/main" val="256458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aphicFrame>
        <p:nvGraphicFramePr>
          <p:cNvPr id="10" name="Diagram 9"/>
          <p:cNvGraphicFramePr/>
          <p:nvPr>
            <p:extLst/>
          </p:nvPr>
        </p:nvGraphicFramePr>
        <p:xfrm>
          <a:off x="2032000" y="1002384"/>
          <a:ext cx="7650385" cy="4899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8554341" y="244002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التّراكيب والأفكار المترابطة</a:t>
            </a:r>
            <a:endParaRPr lang="en-US" sz="2800" b="1" dirty="0">
              <a:ln/>
              <a:solidFill>
                <a:srgbClr val="4472C4">
                  <a:lumMod val="50000"/>
                </a:srgbClr>
              </a:solidFill>
              <a:cs typeface="+mj-cs"/>
            </a:endParaRPr>
          </a:p>
        </p:txBody>
      </p:sp>
      <p:sp>
        <p:nvSpPr>
          <p:cNvPr id="13" name="Rectangle 12"/>
          <p:cNvSpPr/>
          <p:nvPr/>
        </p:nvSpPr>
        <p:spPr>
          <a:xfrm>
            <a:off x="8578551" y="3070995"/>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تدفّق الحديث</a:t>
            </a:r>
            <a:endParaRPr lang="en-US" sz="2800" b="1" dirty="0">
              <a:ln/>
              <a:solidFill>
                <a:srgbClr val="4472C4">
                  <a:lumMod val="50000"/>
                </a:srgbClr>
              </a:solidFill>
              <a:cs typeface="+mj-cs"/>
            </a:endParaRPr>
          </a:p>
        </p:txBody>
      </p:sp>
      <p:sp>
        <p:nvSpPr>
          <p:cNvPr id="14" name="Rectangle 13"/>
          <p:cNvSpPr/>
          <p:nvPr/>
        </p:nvSpPr>
        <p:spPr>
          <a:xfrm>
            <a:off x="8117081" y="4540867"/>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الفكرة الرّئيسة</a:t>
            </a:r>
            <a:endParaRPr lang="en-US" sz="2800" b="1" dirty="0">
              <a:ln/>
              <a:solidFill>
                <a:srgbClr val="4472C4">
                  <a:lumMod val="50000"/>
                </a:srgbClr>
              </a:solidFill>
              <a:cs typeface="+mj-cs"/>
            </a:endParaRPr>
          </a:p>
        </p:txBody>
      </p:sp>
      <p:sp>
        <p:nvSpPr>
          <p:cNvPr id="15" name="Rectangle 14"/>
          <p:cNvSpPr/>
          <p:nvPr/>
        </p:nvSpPr>
        <p:spPr>
          <a:xfrm>
            <a:off x="7911982" y="517183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المعلومات التّفصيليّة</a:t>
            </a:r>
            <a:endParaRPr lang="en-US" sz="2800" b="1" dirty="0">
              <a:ln/>
              <a:solidFill>
                <a:srgbClr val="4472C4">
                  <a:lumMod val="50000"/>
                </a:srgbClr>
              </a:solidFill>
              <a:cs typeface="+mj-cs"/>
            </a:endParaRPr>
          </a:p>
        </p:txBody>
      </p:sp>
      <p:sp>
        <p:nvSpPr>
          <p:cNvPr id="16" name="Rectangle 15"/>
          <p:cNvSpPr/>
          <p:nvPr/>
        </p:nvSpPr>
        <p:spPr>
          <a:xfrm>
            <a:off x="7561605" y="5802805"/>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الدّروس المستفادة</a:t>
            </a:r>
            <a:endParaRPr lang="en-US" sz="2800" b="1" dirty="0">
              <a:ln/>
              <a:solidFill>
                <a:srgbClr val="4472C4">
                  <a:lumMod val="50000"/>
                </a:srgbClr>
              </a:solidFill>
              <a:cs typeface="+mj-cs"/>
            </a:endParaRPr>
          </a:p>
        </p:txBody>
      </p:sp>
      <p:sp>
        <p:nvSpPr>
          <p:cNvPr id="17" name="Rectangle 16"/>
          <p:cNvSpPr/>
          <p:nvPr/>
        </p:nvSpPr>
        <p:spPr>
          <a:xfrm>
            <a:off x="6689932" y="1231764"/>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التّنوّع</a:t>
            </a:r>
            <a:endParaRPr lang="en-US" sz="2800" b="1" dirty="0">
              <a:ln/>
              <a:solidFill>
                <a:srgbClr val="4472C4">
                  <a:lumMod val="50000"/>
                </a:srgbClr>
              </a:solidFill>
              <a:cs typeface="+mj-cs"/>
            </a:endParaRPr>
          </a:p>
        </p:txBody>
      </p:sp>
      <p:sp>
        <p:nvSpPr>
          <p:cNvPr id="18" name="Rectangle 17"/>
          <p:cNvSpPr/>
          <p:nvPr/>
        </p:nvSpPr>
        <p:spPr>
          <a:xfrm>
            <a:off x="4237285" y="349659"/>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أسئلة معلومات عامّة</a:t>
            </a:r>
            <a:endParaRPr lang="en-US" sz="2800" b="1" dirty="0">
              <a:ln/>
              <a:solidFill>
                <a:srgbClr val="4472C4">
                  <a:lumMod val="50000"/>
                </a:srgbClr>
              </a:solidFill>
              <a:cs typeface="+mj-cs"/>
            </a:endParaRPr>
          </a:p>
        </p:txBody>
      </p:sp>
      <p:sp>
        <p:nvSpPr>
          <p:cNvPr id="19" name="Rectangle 18"/>
          <p:cNvSpPr/>
          <p:nvPr/>
        </p:nvSpPr>
        <p:spPr>
          <a:xfrm>
            <a:off x="1779234" y="1188363"/>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نسبة الكتاب إلى المؤلّف</a:t>
            </a:r>
            <a:endParaRPr lang="en-US" sz="2800" b="1" dirty="0">
              <a:ln/>
              <a:solidFill>
                <a:srgbClr val="4472C4">
                  <a:lumMod val="50000"/>
                </a:srgbClr>
              </a:solidFill>
              <a:cs typeface="+mj-cs"/>
            </a:endParaRPr>
          </a:p>
        </p:txBody>
      </p:sp>
      <p:sp>
        <p:nvSpPr>
          <p:cNvPr id="20" name="Rectangle 19"/>
          <p:cNvSpPr/>
          <p:nvPr/>
        </p:nvSpPr>
        <p:spPr>
          <a:xfrm>
            <a:off x="290556" y="2440026"/>
            <a:ext cx="2977358"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حجم الكتاب</a:t>
            </a:r>
            <a:endParaRPr lang="en-US" sz="2800" b="1" dirty="0">
              <a:ln/>
              <a:solidFill>
                <a:srgbClr val="4472C4">
                  <a:lumMod val="50000"/>
                </a:srgbClr>
              </a:solidFill>
              <a:cs typeface="+mj-cs"/>
            </a:endParaRPr>
          </a:p>
        </p:txBody>
      </p:sp>
      <p:sp>
        <p:nvSpPr>
          <p:cNvPr id="21" name="Rectangle 20"/>
          <p:cNvSpPr/>
          <p:nvPr/>
        </p:nvSpPr>
        <p:spPr>
          <a:xfrm>
            <a:off x="290556" y="3119525"/>
            <a:ext cx="2977357"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مستوى الكتاب</a:t>
            </a:r>
            <a:endParaRPr lang="en-US" sz="2800" b="1" dirty="0">
              <a:ln/>
              <a:solidFill>
                <a:srgbClr val="4472C4">
                  <a:lumMod val="50000"/>
                </a:srgbClr>
              </a:solidFill>
              <a:cs typeface="+mj-cs"/>
            </a:endParaRPr>
          </a:p>
        </p:txBody>
      </p:sp>
      <p:sp>
        <p:nvSpPr>
          <p:cNvPr id="22" name="Rectangle 21"/>
          <p:cNvSpPr/>
          <p:nvPr/>
        </p:nvSpPr>
        <p:spPr>
          <a:xfrm>
            <a:off x="485686" y="4540867"/>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التّعلّم الذّاتي</a:t>
            </a:r>
            <a:endParaRPr lang="en-US" sz="2800" b="1" dirty="0">
              <a:ln/>
              <a:solidFill>
                <a:srgbClr val="4472C4">
                  <a:lumMod val="50000"/>
                </a:srgbClr>
              </a:solidFill>
              <a:cs typeface="+mj-cs"/>
            </a:endParaRPr>
          </a:p>
        </p:txBody>
      </p:sp>
      <p:sp>
        <p:nvSpPr>
          <p:cNvPr id="23" name="Rectangle 22"/>
          <p:cNvSpPr/>
          <p:nvPr/>
        </p:nvSpPr>
        <p:spPr>
          <a:xfrm>
            <a:off x="580543" y="517183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التّفكير النّاقد</a:t>
            </a:r>
            <a:endParaRPr lang="en-US" sz="2800" b="1" dirty="0">
              <a:ln/>
              <a:solidFill>
                <a:srgbClr val="4472C4">
                  <a:lumMod val="50000"/>
                </a:srgbClr>
              </a:solidFill>
              <a:cs typeface="+mj-cs"/>
            </a:endParaRPr>
          </a:p>
        </p:txBody>
      </p:sp>
      <p:sp>
        <p:nvSpPr>
          <p:cNvPr id="24" name="Rectangle 23"/>
          <p:cNvSpPr/>
          <p:nvPr/>
        </p:nvSpPr>
        <p:spPr>
          <a:xfrm>
            <a:off x="836061" y="5794602"/>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التّفكير الإبداعي</a:t>
            </a:r>
            <a:endParaRPr lang="en-US" sz="2800" b="1" dirty="0">
              <a:ln/>
              <a:solidFill>
                <a:srgbClr val="4472C4">
                  <a:lumMod val="50000"/>
                </a:srgbClr>
              </a:solidFill>
              <a:cs typeface="+mj-cs"/>
            </a:endParaRPr>
          </a:p>
        </p:txBody>
      </p:sp>
      <p:sp>
        <p:nvSpPr>
          <p:cNvPr id="2" name="Rectangle 1"/>
          <p:cNvSpPr/>
          <p:nvPr/>
        </p:nvSpPr>
        <p:spPr>
          <a:xfrm>
            <a:off x="6238312" y="4931810"/>
            <a:ext cx="1552687"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AE" sz="2800" b="1" dirty="0" smtClean="0">
                <a:ln/>
                <a:solidFill>
                  <a:prstClr val="white"/>
                </a:solidFill>
              </a:rPr>
              <a:t>الاستيعاب</a:t>
            </a:r>
            <a:endParaRPr lang="en-US" sz="2800" b="1" dirty="0">
              <a:ln/>
              <a:solidFill>
                <a:prstClr val="white"/>
              </a:solidFill>
            </a:endParaRPr>
          </a:p>
        </p:txBody>
      </p:sp>
    </p:spTree>
    <p:extLst>
      <p:ext uri="{BB962C8B-B14F-4D97-AF65-F5344CB8AC3E}">
        <p14:creationId xmlns:p14="http://schemas.microsoft.com/office/powerpoint/2010/main" val="334515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
                                        </p:tgtEl>
                                        <p:attrNameLst>
                                          <p:attrName>fillcolor</p:attrName>
                                        </p:attrNameLst>
                                      </p:cBhvr>
                                      <p:to>
                                        <a:schemeClr val="accent2"/>
                                      </p:to>
                                    </p:animClr>
                                    <p:set>
                                      <p:cBhvr>
                                        <p:cTn id="7" dur="2000" fill="hold"/>
                                        <p:tgtEl>
                                          <p:spTgt spid="16"/>
                                        </p:tgtEl>
                                        <p:attrNameLst>
                                          <p:attrName>fill.type</p:attrName>
                                        </p:attrNameLst>
                                      </p:cBhvr>
                                      <p:to>
                                        <p:strVal val="solid"/>
                                      </p:to>
                                    </p:set>
                                    <p:set>
                                      <p:cBhvr>
                                        <p:cTn id="8" dur="2000" fill="hold"/>
                                        <p:tgtEl>
                                          <p:spTgt spid="1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5"/>
                                        </p:tgtEl>
                                        <p:attrNameLst>
                                          <p:attrName>fillcolor</p:attrName>
                                        </p:attrNameLst>
                                      </p:cBhvr>
                                      <p:to>
                                        <a:schemeClr val="accent2"/>
                                      </p:to>
                                    </p:animClr>
                                    <p:set>
                                      <p:cBhvr>
                                        <p:cTn id="11" dur="2000" fill="hold"/>
                                        <p:tgtEl>
                                          <p:spTgt spid="15"/>
                                        </p:tgtEl>
                                        <p:attrNameLst>
                                          <p:attrName>fill.type</p:attrName>
                                        </p:attrNameLst>
                                      </p:cBhvr>
                                      <p:to>
                                        <p:strVal val="solid"/>
                                      </p:to>
                                    </p:set>
                                    <p:set>
                                      <p:cBhvr>
                                        <p:cTn id="12" dur="2000" fill="hold"/>
                                        <p:tgtEl>
                                          <p:spTgt spid="1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4"/>
                                        </p:tgtEl>
                                        <p:attrNameLst>
                                          <p:attrName>fillcolor</p:attrName>
                                        </p:attrNameLst>
                                      </p:cBhvr>
                                      <p:to>
                                        <a:schemeClr val="accent2"/>
                                      </p:to>
                                    </p:animClr>
                                    <p:set>
                                      <p:cBhvr>
                                        <p:cTn id="15" dur="2000" fill="hold"/>
                                        <p:tgtEl>
                                          <p:spTgt spid="14"/>
                                        </p:tgtEl>
                                        <p:attrNameLst>
                                          <p:attrName>fill.type</p:attrName>
                                        </p:attrNameLst>
                                      </p:cBhvr>
                                      <p:to>
                                        <p:strVal val="solid"/>
                                      </p:to>
                                    </p:set>
                                    <p:set>
                                      <p:cBhvr>
                                        <p:cTn id="16"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pSp>
        <p:nvGrpSpPr>
          <p:cNvPr id="5" name="Group 4"/>
          <p:cNvGrpSpPr/>
          <p:nvPr/>
        </p:nvGrpSpPr>
        <p:grpSpPr>
          <a:xfrm>
            <a:off x="8637104" y="123186"/>
            <a:ext cx="1997216" cy="1516771"/>
            <a:chOff x="4271906" y="3510404"/>
            <a:chExt cx="1385885" cy="1385885"/>
          </a:xfrm>
          <a:solidFill>
            <a:srgbClr val="D6A300"/>
          </a:solidFill>
          <a:scene3d>
            <a:camera prst="orthographicFront"/>
            <a:lightRig rig="threePt" dir="t"/>
          </a:scene3d>
        </p:grpSpPr>
        <p:sp>
          <p:nvSpPr>
            <p:cNvPr id="6" name="Oval 5"/>
            <p:cNvSpPr/>
            <p:nvPr/>
          </p:nvSpPr>
          <p:spPr>
            <a:xfrm>
              <a:off x="4271906" y="3510404"/>
              <a:ext cx="1385885" cy="1385885"/>
            </a:xfrm>
            <a:prstGeom prst="ellipse">
              <a:avLst/>
            </a:prstGeom>
            <a:solidFill>
              <a:srgbClr val="FFC000"/>
            </a:solidFill>
            <a:effectLst>
              <a:glow rad="228600">
                <a:schemeClr val="accent1">
                  <a:satMod val="175000"/>
                  <a:alpha val="40000"/>
                </a:schemeClr>
              </a:glow>
            </a:effectLst>
            <a:sp3d>
              <a:bevelT/>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Oval 4"/>
            <p:cNvSpPr/>
            <p:nvPr/>
          </p:nvSpPr>
          <p:spPr>
            <a:xfrm>
              <a:off x="4474864" y="3713362"/>
              <a:ext cx="979969" cy="979969"/>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rtl="1">
                <a:lnSpc>
                  <a:spcPct val="90000"/>
                </a:lnSpc>
                <a:spcBef>
                  <a:spcPct val="0"/>
                </a:spcBef>
                <a:spcAft>
                  <a:spcPct val="35000"/>
                </a:spcAft>
              </a:pPr>
              <a:r>
                <a:rPr lang="ar-AE" sz="3200" b="1" dirty="0" smtClean="0">
                  <a:solidFill>
                    <a:srgbClr val="4472C4">
                      <a:lumMod val="50000"/>
                    </a:srgbClr>
                  </a:solidFill>
                </a:rPr>
                <a:t>ثانيًا:</a:t>
              </a:r>
            </a:p>
            <a:p>
              <a:pPr algn="ctr" defTabSz="889000" rtl="1">
                <a:lnSpc>
                  <a:spcPct val="90000"/>
                </a:lnSpc>
                <a:spcBef>
                  <a:spcPct val="0"/>
                </a:spcBef>
                <a:spcAft>
                  <a:spcPct val="35000"/>
                </a:spcAft>
              </a:pPr>
              <a:r>
                <a:rPr lang="ar-AE" sz="3200" b="1" dirty="0" smtClean="0">
                  <a:solidFill>
                    <a:srgbClr val="4472C4">
                      <a:lumMod val="50000"/>
                    </a:srgbClr>
                  </a:solidFill>
                </a:rPr>
                <a:t>اللغة</a:t>
              </a:r>
              <a:endParaRPr lang="ar-AE" sz="3200" b="1" dirty="0">
                <a:solidFill>
                  <a:srgbClr val="4472C4">
                    <a:lumMod val="50000"/>
                  </a:srgbClr>
                </a:solidFill>
              </a:endParaRPr>
            </a:p>
          </p:txBody>
        </p:sp>
      </p:grpSp>
      <p:sp>
        <p:nvSpPr>
          <p:cNvPr id="8" name="Rectangle 7"/>
          <p:cNvSpPr/>
          <p:nvPr/>
        </p:nvSpPr>
        <p:spPr>
          <a:xfrm>
            <a:off x="4428309" y="524701"/>
            <a:ext cx="3483829" cy="523220"/>
          </a:xfrm>
          <a:prstGeom prst="rect">
            <a:avLst/>
          </a:prstGeom>
          <a:solidFill>
            <a:schemeClr val="bg1"/>
          </a:solid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a:ln/>
                <a:solidFill>
                  <a:prstClr val="black"/>
                </a:solidFill>
                <a:cs typeface="Times New Roman" panose="02020603050405020304" pitchFamily="18" charset="0"/>
              </a:rPr>
              <a:t>التّراكيب والأفكار المترابطة</a:t>
            </a:r>
            <a:endParaRPr lang="en-US" sz="2800" b="1" dirty="0">
              <a:ln/>
              <a:solidFill>
                <a:prstClr val="black"/>
              </a:solidFill>
            </a:endParaRPr>
          </a:p>
        </p:txBody>
      </p:sp>
      <p:sp>
        <p:nvSpPr>
          <p:cNvPr id="3" name="Rectangle 2"/>
          <p:cNvSpPr/>
          <p:nvPr/>
        </p:nvSpPr>
        <p:spPr>
          <a:xfrm>
            <a:off x="8796125" y="2295943"/>
            <a:ext cx="3369365"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lnSpc>
                <a:spcPct val="115000"/>
              </a:lnSpc>
              <a:spcAft>
                <a:spcPts val="1000"/>
              </a:spcAft>
            </a:pPr>
            <a:r>
              <a:rPr lang="ar-AE" sz="1400" b="1" dirty="0" smtClean="0">
                <a:solidFill>
                  <a:prstClr val="white"/>
                </a:solidFill>
                <a:ea typeface="Times New Roman" panose="02020603050405020304" pitchFamily="18" charset="0"/>
                <a:cs typeface="Droid Arabic Kufi"/>
              </a:rPr>
              <a:t>يلاحظ المحكّم ما يأتي: -  </a:t>
            </a:r>
            <a:r>
              <a:rPr lang="ar-AE" sz="1400" b="1" dirty="0">
                <a:solidFill>
                  <a:prstClr val="white"/>
                </a:solidFill>
                <a:ea typeface="Times New Roman" panose="02020603050405020304" pitchFamily="18" charset="0"/>
                <a:cs typeface="Droid Arabic Kufi"/>
              </a:rPr>
              <a:t>فصاحة المفردات.</a:t>
            </a:r>
          </a:p>
          <a:p>
            <a:pPr lvl="0" algn="just" rtl="1">
              <a:lnSpc>
                <a:spcPct val="115000"/>
              </a:lnSpc>
              <a:spcAft>
                <a:spcPts val="1000"/>
              </a:spcAft>
            </a:pPr>
            <a:r>
              <a:rPr lang="ar-AE" sz="1400" b="1" dirty="0">
                <a:solidFill>
                  <a:prstClr val="white"/>
                </a:solidFill>
                <a:ea typeface="Times New Roman" panose="02020603050405020304" pitchFamily="18" charset="0"/>
                <a:cs typeface="Droid Arabic Kufi"/>
              </a:rPr>
              <a:t>- توالي المفردات في الجملة من حيث الترتيب،  والمطابقة.</a:t>
            </a:r>
          </a:p>
          <a:p>
            <a:pPr lvl="0" algn="just" rtl="1">
              <a:lnSpc>
                <a:spcPct val="115000"/>
              </a:lnSpc>
              <a:spcAft>
                <a:spcPts val="1000"/>
              </a:spcAft>
            </a:pPr>
            <a:r>
              <a:rPr lang="ar-AE" sz="1400" b="1" dirty="0">
                <a:solidFill>
                  <a:prstClr val="white"/>
                </a:solidFill>
                <a:ea typeface="Times New Roman" panose="02020603050405020304" pitchFamily="18" charset="0"/>
                <a:cs typeface="Droid Arabic Kufi"/>
              </a:rPr>
              <a:t>- استخدام أدوات الربط المختلفة.</a:t>
            </a:r>
          </a:p>
          <a:p>
            <a:pPr lvl="0" algn="just" rtl="1">
              <a:lnSpc>
                <a:spcPct val="115000"/>
              </a:lnSpc>
              <a:spcAft>
                <a:spcPts val="1000"/>
              </a:spcAft>
            </a:pPr>
            <a:r>
              <a:rPr lang="ar-AE" sz="1400" b="1" dirty="0">
                <a:solidFill>
                  <a:srgbClr val="FFFF00"/>
                </a:solidFill>
              </a:rPr>
              <a:t>- فصاحة المفردات.</a:t>
            </a:r>
          </a:p>
          <a:p>
            <a:pPr lvl="0" algn="just" rtl="1">
              <a:lnSpc>
                <a:spcPct val="115000"/>
              </a:lnSpc>
              <a:spcAft>
                <a:spcPts val="1000"/>
              </a:spcAft>
            </a:pPr>
            <a:r>
              <a:rPr lang="ar-AE" sz="1400" b="1" dirty="0">
                <a:solidFill>
                  <a:srgbClr val="FFFF00"/>
                </a:solidFill>
              </a:rPr>
              <a:t>- توالي المفردات في الجملة من حيث الترتيب والمطابقة.</a:t>
            </a:r>
          </a:p>
          <a:p>
            <a:pPr lvl="0" algn="just" rtl="1">
              <a:lnSpc>
                <a:spcPct val="115000"/>
              </a:lnSpc>
              <a:spcAft>
                <a:spcPts val="1000"/>
              </a:spcAft>
            </a:pPr>
            <a:r>
              <a:rPr lang="ar-AE" sz="1400" b="1" dirty="0">
                <a:solidFill>
                  <a:srgbClr val="FFFF00"/>
                </a:solidFill>
              </a:rPr>
              <a:t>- استخدام حروف العطف وكلمات الربط الأخرى.</a:t>
            </a:r>
          </a:p>
          <a:p>
            <a:pPr lvl="0" algn="just" rtl="1">
              <a:lnSpc>
                <a:spcPct val="115000"/>
              </a:lnSpc>
              <a:spcAft>
                <a:spcPts val="1000"/>
              </a:spcAft>
            </a:pPr>
            <a:r>
              <a:rPr lang="ar-AE" sz="1400" b="1" dirty="0">
                <a:solidFill>
                  <a:srgbClr val="FFFF00"/>
                </a:solidFill>
              </a:rPr>
              <a:t>- ضبط أواخر الكلمات إلى حد ما ضبطاً سليماً.</a:t>
            </a:r>
          </a:p>
          <a:p>
            <a:pPr lvl="0" algn="just" rtl="1">
              <a:lnSpc>
                <a:spcPct val="115000"/>
              </a:lnSpc>
              <a:spcAft>
                <a:spcPts val="1000"/>
              </a:spcAft>
            </a:pPr>
            <a:r>
              <a:rPr lang="ar-AE" sz="1400" b="1" dirty="0">
                <a:solidFill>
                  <a:srgbClr val="FFFF00"/>
                </a:solidFill>
              </a:rPr>
              <a:t>تنظيم الأفكار وترابطها</a:t>
            </a:r>
            <a:r>
              <a:rPr lang="ar-AE" sz="1400" b="1" dirty="0" smtClean="0">
                <a:solidFill>
                  <a:srgbClr val="FFFF00"/>
                </a:solidFill>
              </a:rPr>
              <a:t>.</a:t>
            </a:r>
            <a:endParaRPr lang="ar-AE" sz="2000" b="1" dirty="0">
              <a:solidFill>
                <a:srgbClr val="FF0000"/>
              </a:solidFill>
            </a:endParaRPr>
          </a:p>
        </p:txBody>
      </p:sp>
      <p:sp>
        <p:nvSpPr>
          <p:cNvPr id="12" name="Rectangle 11"/>
          <p:cNvSpPr/>
          <p:nvPr/>
        </p:nvSpPr>
        <p:spPr>
          <a:xfrm>
            <a:off x="8796125" y="1760470"/>
            <a:ext cx="3369365"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ماذا نلاحظ؟</a:t>
            </a:r>
            <a:endParaRPr lang="en-US" sz="2800" b="1" dirty="0">
              <a:ln/>
              <a:solidFill>
                <a:prstClr val="black"/>
              </a:solidFill>
              <a:cs typeface="+mj-cs"/>
            </a:endParaRPr>
          </a:p>
        </p:txBody>
      </p:sp>
      <p:sp>
        <p:nvSpPr>
          <p:cNvPr id="13" name="Rectangle 12"/>
          <p:cNvSpPr/>
          <p:nvPr/>
        </p:nvSpPr>
        <p:spPr>
          <a:xfrm>
            <a:off x="5854146" y="2309197"/>
            <a:ext cx="2885664"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lnSpc>
                <a:spcPct val="115000"/>
              </a:lnSpc>
              <a:spcAft>
                <a:spcPts val="1000"/>
              </a:spcAft>
            </a:pPr>
            <a:r>
              <a:rPr lang="ar-AE" sz="2000" b="1" dirty="0">
                <a:solidFill>
                  <a:prstClr val="white"/>
                </a:solidFill>
                <a:ea typeface="Times New Roman" panose="02020603050405020304" pitchFamily="18" charset="0"/>
                <a:cs typeface="Droid Arabic Kufi"/>
              </a:rPr>
              <a:t>معظم  التراكيب فصيحة، ويستخدم معظم حروف العطف، وبعض الكلمات الرابطة</a:t>
            </a:r>
            <a:r>
              <a:rPr lang="ar-AE" sz="2000" b="1" dirty="0" smtClean="0">
                <a:solidFill>
                  <a:prstClr val="white"/>
                </a:solidFill>
                <a:ea typeface="Times New Roman" panose="02020603050405020304" pitchFamily="18" charset="0"/>
                <a:cs typeface="Droid Arabic Kufi"/>
              </a:rPr>
              <a:t>.</a:t>
            </a:r>
          </a:p>
          <a:p>
            <a:pPr lvl="0" algn="just" rtl="1">
              <a:lnSpc>
                <a:spcPct val="115000"/>
              </a:lnSpc>
              <a:spcAft>
                <a:spcPts val="1000"/>
              </a:spcAft>
            </a:pPr>
            <a:r>
              <a:rPr lang="ar-AE" sz="2000" b="1" dirty="0">
                <a:solidFill>
                  <a:srgbClr val="FFFF00"/>
                </a:solidFill>
              </a:rPr>
              <a:t>جميع التراكيب – تقريباً – فصيحة، ويستخدم حروف العطف، والكلمات الرابطة، وينظم أفكاره تنظيماً منطقياً.</a:t>
            </a:r>
          </a:p>
          <a:p>
            <a:pPr algn="just" rtl="1">
              <a:lnSpc>
                <a:spcPct val="115000"/>
              </a:lnSpc>
              <a:spcAft>
                <a:spcPts val="1000"/>
              </a:spcAft>
            </a:pPr>
            <a:endParaRPr lang="ar-AE" sz="2400" b="1" dirty="0">
              <a:solidFill>
                <a:srgbClr val="FF0000"/>
              </a:solidFill>
            </a:endParaRPr>
          </a:p>
        </p:txBody>
      </p:sp>
      <p:sp>
        <p:nvSpPr>
          <p:cNvPr id="14" name="Rectangle 13"/>
          <p:cNvSpPr/>
          <p:nvPr/>
        </p:nvSpPr>
        <p:spPr>
          <a:xfrm>
            <a:off x="5854146" y="1773724"/>
            <a:ext cx="2885664"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12-15</a:t>
            </a:r>
            <a:endParaRPr lang="en-US" sz="2800" b="1" dirty="0">
              <a:ln/>
              <a:solidFill>
                <a:prstClr val="black"/>
              </a:solidFill>
              <a:cs typeface="+mj-cs"/>
            </a:endParaRPr>
          </a:p>
        </p:txBody>
      </p:sp>
      <p:sp>
        <p:nvSpPr>
          <p:cNvPr id="15" name="Rectangle 14"/>
          <p:cNvSpPr/>
          <p:nvPr/>
        </p:nvSpPr>
        <p:spPr>
          <a:xfrm>
            <a:off x="2961863" y="2312512"/>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غالبية التراكيب فصيحة، ويستخدم معظم حروف العطف فقط.</a:t>
            </a:r>
          </a:p>
          <a:p>
            <a:pPr lvl="0" algn="just" rtl="1">
              <a:lnSpc>
                <a:spcPct val="115000"/>
              </a:lnSpc>
              <a:spcAft>
                <a:spcPts val="1000"/>
              </a:spcAft>
            </a:pPr>
            <a:r>
              <a:rPr lang="ar-AE" sz="2000" b="1" dirty="0">
                <a:solidFill>
                  <a:srgbClr val="FFFF00"/>
                </a:solidFill>
              </a:rPr>
              <a:t>معظم التراكيب فصيحة، ويستخدم حروف العطف وبعض كلمات الربط الأخرى، وينظم أفكاره إلى حد ما تنظيماً منطقياً.</a:t>
            </a:r>
          </a:p>
          <a:p>
            <a:pPr algn="just" rtl="1">
              <a:lnSpc>
                <a:spcPct val="115000"/>
              </a:lnSpc>
              <a:spcAft>
                <a:spcPts val="1000"/>
              </a:spcAft>
            </a:pPr>
            <a:endParaRPr lang="ar-AE" sz="2000" b="1" dirty="0">
              <a:solidFill>
                <a:srgbClr val="FFFF00"/>
              </a:solidFill>
            </a:endParaRPr>
          </a:p>
        </p:txBody>
      </p:sp>
      <p:sp>
        <p:nvSpPr>
          <p:cNvPr id="16" name="Rectangle 15"/>
          <p:cNvSpPr/>
          <p:nvPr/>
        </p:nvSpPr>
        <p:spPr>
          <a:xfrm>
            <a:off x="2961863" y="1777039"/>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8-11</a:t>
            </a:r>
            <a:endParaRPr lang="en-US" sz="2800" b="1" dirty="0">
              <a:ln/>
              <a:solidFill>
                <a:prstClr val="black"/>
              </a:solidFill>
              <a:cs typeface="+mj-cs"/>
            </a:endParaRPr>
          </a:p>
        </p:txBody>
      </p:sp>
      <p:sp>
        <p:nvSpPr>
          <p:cNvPr id="17" name="Rectangle 16"/>
          <p:cNvSpPr/>
          <p:nvPr/>
        </p:nvSpPr>
        <p:spPr>
          <a:xfrm>
            <a:off x="72895" y="2305888"/>
            <a:ext cx="2839289" cy="3815837"/>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تغلب العامية على معظم التراكيب، ويستخدم بعض حروف العطف فقط. </a:t>
            </a:r>
          </a:p>
          <a:p>
            <a:pPr lvl="0" algn="just" rtl="1">
              <a:lnSpc>
                <a:spcPct val="115000"/>
              </a:lnSpc>
              <a:spcAft>
                <a:spcPts val="1000"/>
              </a:spcAft>
            </a:pPr>
            <a:r>
              <a:rPr lang="ar-AE" sz="2000" b="1" dirty="0">
                <a:solidFill>
                  <a:srgbClr val="FFFF00"/>
                </a:solidFill>
              </a:rPr>
              <a:t>غالبية التراكيب فصيحة، ويستخدم حروف العطف فقط، وأفكاره غير منظمة إلى درجة كافية. </a:t>
            </a:r>
          </a:p>
          <a:p>
            <a:pPr algn="just" rtl="1">
              <a:lnSpc>
                <a:spcPct val="115000"/>
              </a:lnSpc>
              <a:spcAft>
                <a:spcPts val="1000"/>
              </a:spcAft>
            </a:pPr>
            <a:endParaRPr lang="ar-AE" sz="2000" b="1" dirty="0">
              <a:solidFill>
                <a:srgbClr val="FF0000"/>
              </a:solidFill>
            </a:endParaRPr>
          </a:p>
        </p:txBody>
      </p:sp>
      <p:sp>
        <p:nvSpPr>
          <p:cNvPr id="18" name="Rectangle 17"/>
          <p:cNvSpPr/>
          <p:nvPr/>
        </p:nvSpPr>
        <p:spPr>
          <a:xfrm>
            <a:off x="72895" y="1770415"/>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4-7</a:t>
            </a:r>
            <a:endParaRPr lang="en-US" sz="2800" b="1" dirty="0">
              <a:ln/>
              <a:solidFill>
                <a:prstClr val="black"/>
              </a:solidFill>
              <a:cs typeface="+mj-cs"/>
            </a:endParaRPr>
          </a:p>
        </p:txBody>
      </p:sp>
      <p:sp>
        <p:nvSpPr>
          <p:cNvPr id="10" name="Rectangle 9"/>
          <p:cNvSpPr/>
          <p:nvPr/>
        </p:nvSpPr>
        <p:spPr>
          <a:xfrm>
            <a:off x="4384807" y="223344"/>
            <a:ext cx="6096000" cy="800219"/>
          </a:xfrm>
          <a:prstGeom prst="rect">
            <a:avLst/>
          </a:prstGeom>
        </p:spPr>
        <p:txBody>
          <a:bodyPr>
            <a:spAutoFit/>
          </a:bodyPr>
          <a:lstStyle/>
          <a:p>
            <a:pPr lvl="0" algn="just" rtl="1">
              <a:lnSpc>
                <a:spcPct val="115000"/>
              </a:lnSpc>
              <a:spcAft>
                <a:spcPts val="1000"/>
              </a:spcAft>
            </a:pPr>
            <a:r>
              <a:rPr lang="ar-AE" sz="2000" b="1" dirty="0">
                <a:solidFill>
                  <a:srgbClr val="FFFF00"/>
                </a:solidFill>
              </a:rPr>
              <a:t>جميع التراكيب – تقريباً – فصيحة، ويستخدم حروف العطف، والكلمات الرابطة، وينظم أفكاره تنظيماً منطقياً.</a:t>
            </a:r>
          </a:p>
        </p:txBody>
      </p:sp>
    </p:spTree>
    <p:extLst>
      <p:ext uri="{BB962C8B-B14F-4D97-AF65-F5344CB8AC3E}">
        <p14:creationId xmlns:p14="http://schemas.microsoft.com/office/powerpoint/2010/main" val="220425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2" name="Rectangle 1"/>
          <p:cNvSpPr/>
          <p:nvPr/>
        </p:nvSpPr>
        <p:spPr>
          <a:xfrm>
            <a:off x="8956112" y="1246909"/>
            <a:ext cx="1552027" cy="830997"/>
          </a:xfrm>
          <a:prstGeom prst="rect">
            <a:avLst/>
          </a:prstGeom>
        </p:spPr>
        <p:txBody>
          <a:bodyPr wrap="none">
            <a:spAutoFit/>
          </a:bodyPr>
          <a:lstStyle/>
          <a:p>
            <a:pPr algn="r"/>
            <a:r>
              <a:rPr lang="ar-SA"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الرســـالة</a:t>
            </a:r>
            <a:endParaRPr lang="en-US"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2"/>
          <p:cNvSpPr/>
          <p:nvPr/>
        </p:nvSpPr>
        <p:spPr>
          <a:xfrm>
            <a:off x="682579" y="2300393"/>
            <a:ext cx="10617049" cy="2516073"/>
          </a:xfrm>
          <a:prstGeom prst="rect">
            <a:avLst/>
          </a:prstGeom>
        </p:spPr>
        <p:txBody>
          <a:bodyPr wrap="square">
            <a:spAutoFit/>
          </a:bodyPr>
          <a:lstStyle/>
          <a:p>
            <a:pPr marL="228600" marR="57150" algn="r" rtl="1">
              <a:lnSpc>
                <a:spcPct val="150000"/>
              </a:lnSpc>
              <a:spcBef>
                <a:spcPts val="0"/>
              </a:spcBef>
              <a:spcAft>
                <a:spcPts val="400"/>
              </a:spcAft>
            </a:pP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إحداث نهضة في القراءة عبر وصول مشروع «تحدي القراءة العربيّ» إلى جميع الطلبة في مدارس وجامعات الوطن العربي، شاملةً أبناء الجاليات العربيّة في الدول الأجنبية، ومتعلمي اللغة العربية من الناطقين بغيرها.</a:t>
            </a:r>
            <a:endParaRPr lang="en-US"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84970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pSp>
        <p:nvGrpSpPr>
          <p:cNvPr id="5" name="Group 4"/>
          <p:cNvGrpSpPr/>
          <p:nvPr/>
        </p:nvGrpSpPr>
        <p:grpSpPr>
          <a:xfrm>
            <a:off x="8637104" y="123186"/>
            <a:ext cx="1997216" cy="1516771"/>
            <a:chOff x="4271906" y="3510404"/>
            <a:chExt cx="1385885" cy="1385885"/>
          </a:xfrm>
          <a:solidFill>
            <a:srgbClr val="D6A300"/>
          </a:solidFill>
          <a:scene3d>
            <a:camera prst="orthographicFront"/>
            <a:lightRig rig="threePt" dir="t"/>
          </a:scene3d>
        </p:grpSpPr>
        <p:sp>
          <p:nvSpPr>
            <p:cNvPr id="6" name="Oval 5"/>
            <p:cNvSpPr/>
            <p:nvPr/>
          </p:nvSpPr>
          <p:spPr>
            <a:xfrm>
              <a:off x="4271906" y="3510404"/>
              <a:ext cx="1385885" cy="1385885"/>
            </a:xfrm>
            <a:prstGeom prst="ellipse">
              <a:avLst/>
            </a:prstGeom>
            <a:solidFill>
              <a:srgbClr val="FFC000"/>
            </a:solidFill>
            <a:effectLst>
              <a:glow rad="228600">
                <a:schemeClr val="accent1">
                  <a:satMod val="175000"/>
                  <a:alpha val="40000"/>
                </a:schemeClr>
              </a:glow>
            </a:effectLst>
            <a:sp3d>
              <a:bevelT/>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Oval 4"/>
            <p:cNvSpPr/>
            <p:nvPr/>
          </p:nvSpPr>
          <p:spPr>
            <a:xfrm>
              <a:off x="4474864" y="3713362"/>
              <a:ext cx="979969" cy="979969"/>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rtl="1">
                <a:lnSpc>
                  <a:spcPct val="90000"/>
                </a:lnSpc>
                <a:spcBef>
                  <a:spcPct val="0"/>
                </a:spcBef>
                <a:spcAft>
                  <a:spcPct val="35000"/>
                </a:spcAft>
              </a:pPr>
              <a:r>
                <a:rPr lang="ar-AE" sz="3200" b="1" dirty="0" smtClean="0">
                  <a:solidFill>
                    <a:srgbClr val="4472C4">
                      <a:lumMod val="50000"/>
                    </a:srgbClr>
                  </a:solidFill>
                </a:rPr>
                <a:t>أوّلا:</a:t>
              </a:r>
            </a:p>
            <a:p>
              <a:pPr algn="ctr" defTabSz="889000" rtl="1">
                <a:lnSpc>
                  <a:spcPct val="90000"/>
                </a:lnSpc>
                <a:spcBef>
                  <a:spcPct val="0"/>
                </a:spcBef>
                <a:spcAft>
                  <a:spcPct val="35000"/>
                </a:spcAft>
              </a:pPr>
              <a:r>
                <a:rPr lang="ar-AE" sz="3200" b="1" dirty="0" smtClean="0">
                  <a:solidFill>
                    <a:srgbClr val="4472C4">
                      <a:lumMod val="50000"/>
                    </a:srgbClr>
                  </a:solidFill>
                </a:rPr>
                <a:t>الاستيعاب</a:t>
              </a:r>
              <a:endParaRPr lang="ar-AE" sz="3200" b="1" dirty="0">
                <a:solidFill>
                  <a:srgbClr val="4472C4">
                    <a:lumMod val="50000"/>
                  </a:srgbClr>
                </a:solidFill>
              </a:endParaRPr>
            </a:p>
          </p:txBody>
        </p:sp>
      </p:grpSp>
      <p:sp>
        <p:nvSpPr>
          <p:cNvPr id="8" name="Rectangle 7"/>
          <p:cNvSpPr/>
          <p:nvPr/>
        </p:nvSpPr>
        <p:spPr>
          <a:xfrm>
            <a:off x="4644224" y="524701"/>
            <a:ext cx="3267914" cy="523220"/>
          </a:xfrm>
          <a:prstGeom prst="rect">
            <a:avLst/>
          </a:prstGeom>
          <a:solidFill>
            <a:schemeClr val="bg1"/>
          </a:solid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تدفّق الحديث</a:t>
            </a:r>
            <a:endParaRPr lang="en-US" sz="2800" b="1" dirty="0">
              <a:ln/>
              <a:solidFill>
                <a:prstClr val="black"/>
              </a:solidFill>
              <a:cs typeface="+mj-cs"/>
            </a:endParaRPr>
          </a:p>
        </p:txBody>
      </p:sp>
      <p:sp>
        <p:nvSpPr>
          <p:cNvPr id="3" name="Rectangle 2"/>
          <p:cNvSpPr/>
          <p:nvPr/>
        </p:nvSpPr>
        <p:spPr>
          <a:xfrm>
            <a:off x="8796125" y="2295943"/>
            <a:ext cx="3369365"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يلاحظ المُحكِّم:</a:t>
            </a:r>
          </a:p>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  درجة الصوت ووضوحه.</a:t>
            </a:r>
          </a:p>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 تتابع الأفكار وفترات التوقف غير العادي بين الجمل وفقرات الحديث في المقابلة كلها.</a:t>
            </a:r>
          </a:p>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  النبرة المعبـِّرة عن المعنى.</a:t>
            </a:r>
          </a:p>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 استخدام لغة الجسد.</a:t>
            </a:r>
          </a:p>
        </p:txBody>
      </p:sp>
      <p:sp>
        <p:nvSpPr>
          <p:cNvPr id="12" name="Rectangle 11"/>
          <p:cNvSpPr/>
          <p:nvPr/>
        </p:nvSpPr>
        <p:spPr>
          <a:xfrm>
            <a:off x="8796125" y="1760470"/>
            <a:ext cx="3369365"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ماذا نلاحظ؟</a:t>
            </a:r>
            <a:endParaRPr lang="en-US" sz="2800" b="1" dirty="0">
              <a:ln/>
              <a:solidFill>
                <a:prstClr val="black"/>
              </a:solidFill>
              <a:cs typeface="+mj-cs"/>
            </a:endParaRPr>
          </a:p>
        </p:txBody>
      </p:sp>
      <p:sp>
        <p:nvSpPr>
          <p:cNvPr id="13" name="Rectangle 12"/>
          <p:cNvSpPr/>
          <p:nvPr/>
        </p:nvSpPr>
        <p:spPr>
          <a:xfrm>
            <a:off x="5854146" y="2309197"/>
            <a:ext cx="2885664"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يتحدث بطلاقة وبصوت واضح مسموع معبر عن المعنى، يبدو واثقاً من نفسه</a:t>
            </a:r>
            <a:r>
              <a:rPr lang="ar-AE" sz="2000" b="1" dirty="0" smtClean="0">
                <a:solidFill>
                  <a:prstClr val="white"/>
                </a:solidFill>
                <a:ea typeface="Times New Roman" panose="02020603050405020304" pitchFamily="18" charset="0"/>
                <a:cs typeface="Droid Arabic Kufi"/>
              </a:rPr>
              <a:t>.</a:t>
            </a:r>
          </a:p>
          <a:p>
            <a:pPr algn="just" rtl="1">
              <a:lnSpc>
                <a:spcPct val="115000"/>
              </a:lnSpc>
              <a:spcAft>
                <a:spcPts val="1000"/>
              </a:spcAft>
            </a:pPr>
            <a:endParaRPr lang="ar-AE" sz="1200" b="1" dirty="0">
              <a:solidFill>
                <a:prstClr val="white"/>
              </a:solidFill>
              <a:ea typeface="Times New Roman" panose="02020603050405020304" pitchFamily="18" charset="0"/>
              <a:cs typeface="Droid Arabic Kufi"/>
            </a:endParaRPr>
          </a:p>
        </p:txBody>
      </p:sp>
      <p:sp>
        <p:nvSpPr>
          <p:cNvPr id="14" name="Rectangle 13"/>
          <p:cNvSpPr/>
          <p:nvPr/>
        </p:nvSpPr>
        <p:spPr>
          <a:xfrm>
            <a:off x="5854146" y="1773724"/>
            <a:ext cx="2885664"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12-15</a:t>
            </a:r>
            <a:endParaRPr lang="en-US" sz="2800" b="1" dirty="0">
              <a:ln/>
              <a:solidFill>
                <a:prstClr val="black"/>
              </a:solidFill>
              <a:cs typeface="+mj-cs"/>
            </a:endParaRPr>
          </a:p>
        </p:txBody>
      </p:sp>
      <p:sp>
        <p:nvSpPr>
          <p:cNvPr id="15" name="Rectangle 14"/>
          <p:cNvSpPr/>
          <p:nvPr/>
        </p:nvSpPr>
        <p:spPr>
          <a:xfrm>
            <a:off x="2961863" y="2312512"/>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يتحدث بطلاقة وبصوت واضح إلى حد ما، غير أنه يتوقف مرات عدة في أثناء حديثه، نتيجة انقطاع أفكاره.</a:t>
            </a:r>
            <a:endParaRPr lang="ar-AE" sz="2400" b="1" dirty="0">
              <a:solidFill>
                <a:srgbClr val="FF0000"/>
              </a:solidFill>
            </a:endParaRPr>
          </a:p>
        </p:txBody>
      </p:sp>
      <p:sp>
        <p:nvSpPr>
          <p:cNvPr id="16" name="Rectangle 15"/>
          <p:cNvSpPr/>
          <p:nvPr/>
        </p:nvSpPr>
        <p:spPr>
          <a:xfrm>
            <a:off x="2961863" y="1777039"/>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8-11</a:t>
            </a:r>
            <a:endParaRPr lang="en-US" sz="2800" b="1" dirty="0">
              <a:ln/>
              <a:solidFill>
                <a:prstClr val="black"/>
              </a:solidFill>
              <a:cs typeface="+mj-cs"/>
            </a:endParaRPr>
          </a:p>
        </p:txBody>
      </p:sp>
      <p:sp>
        <p:nvSpPr>
          <p:cNvPr id="17" name="Rectangle 16"/>
          <p:cNvSpPr/>
          <p:nvPr/>
        </p:nvSpPr>
        <p:spPr>
          <a:xfrm>
            <a:off x="72895" y="2305888"/>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يتوقف مراتٍ عدَّة في أثناء حديثه، لا يبدو أنه واثق من نفسه. </a:t>
            </a:r>
            <a:endParaRPr lang="ar-AE" sz="2000" b="1" dirty="0" smtClean="0">
              <a:solidFill>
                <a:prstClr val="white"/>
              </a:solidFill>
              <a:ea typeface="Times New Roman" panose="02020603050405020304" pitchFamily="18" charset="0"/>
              <a:cs typeface="Droid Arabic Kufi"/>
            </a:endParaRPr>
          </a:p>
          <a:p>
            <a:pPr algn="just" rtl="1">
              <a:lnSpc>
                <a:spcPct val="115000"/>
              </a:lnSpc>
              <a:spcAft>
                <a:spcPts val="1000"/>
              </a:spcAft>
            </a:pPr>
            <a:endParaRPr lang="ar-AE" sz="1200" b="1" dirty="0">
              <a:solidFill>
                <a:srgbClr val="FF0000"/>
              </a:solidFill>
            </a:endParaRPr>
          </a:p>
        </p:txBody>
      </p:sp>
      <p:sp>
        <p:nvSpPr>
          <p:cNvPr id="18" name="Rectangle 17"/>
          <p:cNvSpPr/>
          <p:nvPr/>
        </p:nvSpPr>
        <p:spPr>
          <a:xfrm>
            <a:off x="72895" y="1770415"/>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4-7</a:t>
            </a:r>
            <a:endParaRPr lang="en-US" sz="2800" b="1" dirty="0">
              <a:ln/>
              <a:solidFill>
                <a:prstClr val="black"/>
              </a:solidFill>
              <a:cs typeface="+mj-cs"/>
            </a:endParaRPr>
          </a:p>
        </p:txBody>
      </p:sp>
    </p:spTree>
    <p:extLst>
      <p:ext uri="{BB962C8B-B14F-4D97-AF65-F5344CB8AC3E}">
        <p14:creationId xmlns:p14="http://schemas.microsoft.com/office/powerpoint/2010/main" val="32686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aphicFrame>
        <p:nvGraphicFramePr>
          <p:cNvPr id="10" name="Diagram 9"/>
          <p:cNvGraphicFramePr/>
          <p:nvPr>
            <p:extLst/>
          </p:nvPr>
        </p:nvGraphicFramePr>
        <p:xfrm>
          <a:off x="2032000" y="1002384"/>
          <a:ext cx="7650385" cy="4899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8554341" y="244002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التّراكيب والأفكار المترابطة</a:t>
            </a:r>
            <a:endParaRPr lang="en-US" sz="2800" b="1" dirty="0">
              <a:ln/>
              <a:solidFill>
                <a:srgbClr val="4472C4">
                  <a:lumMod val="50000"/>
                </a:srgbClr>
              </a:solidFill>
              <a:cs typeface="+mj-cs"/>
            </a:endParaRPr>
          </a:p>
        </p:txBody>
      </p:sp>
      <p:sp>
        <p:nvSpPr>
          <p:cNvPr id="13" name="Rectangle 12"/>
          <p:cNvSpPr/>
          <p:nvPr/>
        </p:nvSpPr>
        <p:spPr>
          <a:xfrm>
            <a:off x="8578551" y="3070995"/>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تدفّق الحديث</a:t>
            </a:r>
            <a:endParaRPr lang="en-US" sz="2800" b="1" dirty="0">
              <a:ln/>
              <a:solidFill>
                <a:srgbClr val="4472C4">
                  <a:lumMod val="50000"/>
                </a:srgbClr>
              </a:solidFill>
              <a:cs typeface="+mj-cs"/>
            </a:endParaRPr>
          </a:p>
        </p:txBody>
      </p:sp>
      <p:sp>
        <p:nvSpPr>
          <p:cNvPr id="14" name="Rectangle 13"/>
          <p:cNvSpPr/>
          <p:nvPr/>
        </p:nvSpPr>
        <p:spPr>
          <a:xfrm>
            <a:off x="8117081" y="4540867"/>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الفكرة الرّئيسة</a:t>
            </a:r>
            <a:endParaRPr lang="en-US" sz="2800" b="1" dirty="0">
              <a:ln/>
              <a:solidFill>
                <a:srgbClr val="4472C4">
                  <a:lumMod val="50000"/>
                </a:srgbClr>
              </a:solidFill>
              <a:cs typeface="+mj-cs"/>
            </a:endParaRPr>
          </a:p>
        </p:txBody>
      </p:sp>
      <p:sp>
        <p:nvSpPr>
          <p:cNvPr id="15" name="Rectangle 14"/>
          <p:cNvSpPr/>
          <p:nvPr/>
        </p:nvSpPr>
        <p:spPr>
          <a:xfrm>
            <a:off x="7911982" y="517183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المعلومات التّفصيليّة</a:t>
            </a:r>
            <a:endParaRPr lang="en-US" sz="2800" b="1" dirty="0">
              <a:ln/>
              <a:solidFill>
                <a:srgbClr val="4472C4">
                  <a:lumMod val="50000"/>
                </a:srgbClr>
              </a:solidFill>
              <a:cs typeface="+mj-cs"/>
            </a:endParaRPr>
          </a:p>
        </p:txBody>
      </p:sp>
      <p:sp>
        <p:nvSpPr>
          <p:cNvPr id="16" name="Rectangle 15"/>
          <p:cNvSpPr/>
          <p:nvPr/>
        </p:nvSpPr>
        <p:spPr>
          <a:xfrm>
            <a:off x="7561605" y="5802805"/>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الدّروس المستفادة</a:t>
            </a:r>
            <a:endParaRPr lang="en-US" sz="2800" b="1" dirty="0">
              <a:ln/>
              <a:solidFill>
                <a:srgbClr val="4472C4">
                  <a:lumMod val="50000"/>
                </a:srgbClr>
              </a:solidFill>
              <a:cs typeface="+mj-cs"/>
            </a:endParaRPr>
          </a:p>
        </p:txBody>
      </p:sp>
      <p:sp>
        <p:nvSpPr>
          <p:cNvPr id="17" name="Rectangle 16"/>
          <p:cNvSpPr/>
          <p:nvPr/>
        </p:nvSpPr>
        <p:spPr>
          <a:xfrm>
            <a:off x="6689932" y="1231764"/>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التّنوّع</a:t>
            </a:r>
            <a:endParaRPr lang="en-US" sz="2800" b="1" dirty="0">
              <a:ln/>
              <a:solidFill>
                <a:srgbClr val="4472C4">
                  <a:lumMod val="50000"/>
                </a:srgbClr>
              </a:solidFill>
              <a:cs typeface="+mj-cs"/>
            </a:endParaRPr>
          </a:p>
        </p:txBody>
      </p:sp>
      <p:sp>
        <p:nvSpPr>
          <p:cNvPr id="18" name="Rectangle 17"/>
          <p:cNvSpPr/>
          <p:nvPr/>
        </p:nvSpPr>
        <p:spPr>
          <a:xfrm>
            <a:off x="4237285" y="349659"/>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أسئلة معلومات عامّة</a:t>
            </a:r>
            <a:endParaRPr lang="en-US" sz="2800" b="1" dirty="0">
              <a:ln/>
              <a:solidFill>
                <a:srgbClr val="4472C4">
                  <a:lumMod val="50000"/>
                </a:srgbClr>
              </a:solidFill>
              <a:cs typeface="+mj-cs"/>
            </a:endParaRPr>
          </a:p>
        </p:txBody>
      </p:sp>
      <p:sp>
        <p:nvSpPr>
          <p:cNvPr id="19" name="Rectangle 18"/>
          <p:cNvSpPr/>
          <p:nvPr/>
        </p:nvSpPr>
        <p:spPr>
          <a:xfrm>
            <a:off x="1779234" y="1188363"/>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نسبة الكتاب إلى المؤلّف</a:t>
            </a:r>
            <a:endParaRPr lang="en-US" sz="2800" b="1" dirty="0">
              <a:ln/>
              <a:solidFill>
                <a:srgbClr val="4472C4">
                  <a:lumMod val="50000"/>
                </a:srgbClr>
              </a:solidFill>
              <a:cs typeface="+mj-cs"/>
            </a:endParaRPr>
          </a:p>
        </p:txBody>
      </p:sp>
      <p:sp>
        <p:nvSpPr>
          <p:cNvPr id="20" name="Rectangle 19"/>
          <p:cNvSpPr/>
          <p:nvPr/>
        </p:nvSpPr>
        <p:spPr>
          <a:xfrm>
            <a:off x="290556" y="2440026"/>
            <a:ext cx="2977358"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حجم الكتاب</a:t>
            </a:r>
            <a:endParaRPr lang="en-US" sz="2800" b="1" dirty="0">
              <a:ln/>
              <a:solidFill>
                <a:srgbClr val="4472C4">
                  <a:lumMod val="50000"/>
                </a:srgbClr>
              </a:solidFill>
              <a:cs typeface="+mj-cs"/>
            </a:endParaRPr>
          </a:p>
        </p:txBody>
      </p:sp>
      <p:sp>
        <p:nvSpPr>
          <p:cNvPr id="21" name="Rectangle 20"/>
          <p:cNvSpPr/>
          <p:nvPr/>
        </p:nvSpPr>
        <p:spPr>
          <a:xfrm>
            <a:off x="290556" y="3119525"/>
            <a:ext cx="2977357"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مستوى الكتاب</a:t>
            </a:r>
            <a:endParaRPr lang="en-US" sz="2800" b="1" dirty="0">
              <a:ln/>
              <a:solidFill>
                <a:srgbClr val="4472C4">
                  <a:lumMod val="50000"/>
                </a:srgbClr>
              </a:solidFill>
              <a:cs typeface="+mj-cs"/>
            </a:endParaRPr>
          </a:p>
        </p:txBody>
      </p:sp>
      <p:sp>
        <p:nvSpPr>
          <p:cNvPr id="22" name="Rectangle 21"/>
          <p:cNvSpPr/>
          <p:nvPr/>
        </p:nvSpPr>
        <p:spPr>
          <a:xfrm>
            <a:off x="485686" y="4540867"/>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التّعلّم الذّاتي</a:t>
            </a:r>
            <a:endParaRPr lang="en-US" sz="2800" b="1" dirty="0">
              <a:ln/>
              <a:solidFill>
                <a:srgbClr val="4472C4">
                  <a:lumMod val="50000"/>
                </a:srgbClr>
              </a:solidFill>
              <a:cs typeface="+mj-cs"/>
            </a:endParaRPr>
          </a:p>
        </p:txBody>
      </p:sp>
      <p:sp>
        <p:nvSpPr>
          <p:cNvPr id="23" name="Rectangle 22"/>
          <p:cNvSpPr/>
          <p:nvPr/>
        </p:nvSpPr>
        <p:spPr>
          <a:xfrm>
            <a:off x="580543" y="517183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التّفكير النّاقد</a:t>
            </a:r>
            <a:endParaRPr lang="en-US" sz="2800" b="1" dirty="0">
              <a:ln/>
              <a:solidFill>
                <a:srgbClr val="4472C4">
                  <a:lumMod val="50000"/>
                </a:srgbClr>
              </a:solidFill>
              <a:cs typeface="+mj-cs"/>
            </a:endParaRPr>
          </a:p>
        </p:txBody>
      </p:sp>
      <p:sp>
        <p:nvSpPr>
          <p:cNvPr id="24" name="Rectangle 23"/>
          <p:cNvSpPr/>
          <p:nvPr/>
        </p:nvSpPr>
        <p:spPr>
          <a:xfrm>
            <a:off x="836061" y="5794602"/>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التّفكير الإبداعي</a:t>
            </a:r>
            <a:endParaRPr lang="en-US" sz="2800" b="1" dirty="0">
              <a:ln/>
              <a:solidFill>
                <a:srgbClr val="4472C4">
                  <a:lumMod val="50000"/>
                </a:srgbClr>
              </a:solidFill>
              <a:cs typeface="+mj-cs"/>
            </a:endParaRPr>
          </a:p>
        </p:txBody>
      </p:sp>
      <p:sp>
        <p:nvSpPr>
          <p:cNvPr id="2" name="Rectangle 1"/>
          <p:cNvSpPr/>
          <p:nvPr/>
        </p:nvSpPr>
        <p:spPr>
          <a:xfrm>
            <a:off x="6238312" y="4931810"/>
            <a:ext cx="1552687"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AE" sz="2800" b="1" dirty="0" smtClean="0">
                <a:ln/>
                <a:solidFill>
                  <a:prstClr val="white"/>
                </a:solidFill>
              </a:rPr>
              <a:t>الاستيعاب</a:t>
            </a:r>
            <a:endParaRPr lang="en-US" sz="2800" b="1" dirty="0">
              <a:ln/>
              <a:solidFill>
                <a:prstClr val="white"/>
              </a:solidFill>
            </a:endParaRPr>
          </a:p>
        </p:txBody>
      </p:sp>
    </p:spTree>
    <p:extLst>
      <p:ext uri="{BB962C8B-B14F-4D97-AF65-F5344CB8AC3E}">
        <p14:creationId xmlns:p14="http://schemas.microsoft.com/office/powerpoint/2010/main" val="105205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
                                        </p:tgtEl>
                                        <p:attrNameLst>
                                          <p:attrName>fillcolor</p:attrName>
                                        </p:attrNameLst>
                                      </p:cBhvr>
                                      <p:to>
                                        <a:schemeClr val="accent2"/>
                                      </p:to>
                                    </p:animClr>
                                    <p:set>
                                      <p:cBhvr>
                                        <p:cTn id="7" dur="2000" fill="hold"/>
                                        <p:tgtEl>
                                          <p:spTgt spid="16"/>
                                        </p:tgtEl>
                                        <p:attrNameLst>
                                          <p:attrName>fill.type</p:attrName>
                                        </p:attrNameLst>
                                      </p:cBhvr>
                                      <p:to>
                                        <p:strVal val="solid"/>
                                      </p:to>
                                    </p:set>
                                    <p:set>
                                      <p:cBhvr>
                                        <p:cTn id="8" dur="2000" fill="hold"/>
                                        <p:tgtEl>
                                          <p:spTgt spid="1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5"/>
                                        </p:tgtEl>
                                        <p:attrNameLst>
                                          <p:attrName>fillcolor</p:attrName>
                                        </p:attrNameLst>
                                      </p:cBhvr>
                                      <p:to>
                                        <a:schemeClr val="accent2"/>
                                      </p:to>
                                    </p:animClr>
                                    <p:set>
                                      <p:cBhvr>
                                        <p:cTn id="11" dur="2000" fill="hold"/>
                                        <p:tgtEl>
                                          <p:spTgt spid="15"/>
                                        </p:tgtEl>
                                        <p:attrNameLst>
                                          <p:attrName>fill.type</p:attrName>
                                        </p:attrNameLst>
                                      </p:cBhvr>
                                      <p:to>
                                        <p:strVal val="solid"/>
                                      </p:to>
                                    </p:set>
                                    <p:set>
                                      <p:cBhvr>
                                        <p:cTn id="12" dur="2000" fill="hold"/>
                                        <p:tgtEl>
                                          <p:spTgt spid="1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4"/>
                                        </p:tgtEl>
                                        <p:attrNameLst>
                                          <p:attrName>fillcolor</p:attrName>
                                        </p:attrNameLst>
                                      </p:cBhvr>
                                      <p:to>
                                        <a:schemeClr val="accent2"/>
                                      </p:to>
                                    </p:animClr>
                                    <p:set>
                                      <p:cBhvr>
                                        <p:cTn id="15" dur="2000" fill="hold"/>
                                        <p:tgtEl>
                                          <p:spTgt spid="14"/>
                                        </p:tgtEl>
                                        <p:attrNameLst>
                                          <p:attrName>fill.type</p:attrName>
                                        </p:attrNameLst>
                                      </p:cBhvr>
                                      <p:to>
                                        <p:strVal val="solid"/>
                                      </p:to>
                                    </p:set>
                                    <p:set>
                                      <p:cBhvr>
                                        <p:cTn id="16" dur="2000" fill="hold"/>
                                        <p:tgtEl>
                                          <p:spTgt spid="14"/>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3"/>
                                        </p:tgtEl>
                                        <p:attrNameLst>
                                          <p:attrName>fillcolor</p:attrName>
                                        </p:attrNameLst>
                                      </p:cBhvr>
                                      <p:to>
                                        <a:schemeClr val="accent2"/>
                                      </p:to>
                                    </p:animClr>
                                    <p:set>
                                      <p:cBhvr>
                                        <p:cTn id="19" dur="2000" fill="hold"/>
                                        <p:tgtEl>
                                          <p:spTgt spid="13"/>
                                        </p:tgtEl>
                                        <p:attrNameLst>
                                          <p:attrName>fill.type</p:attrName>
                                        </p:attrNameLst>
                                      </p:cBhvr>
                                      <p:to>
                                        <p:strVal val="solid"/>
                                      </p:to>
                                    </p:set>
                                    <p:set>
                                      <p:cBhvr>
                                        <p:cTn id="20" dur="2000" fill="hold"/>
                                        <p:tgtEl>
                                          <p:spTgt spid="13"/>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12"/>
                                        </p:tgtEl>
                                        <p:attrNameLst>
                                          <p:attrName>fillcolor</p:attrName>
                                        </p:attrNameLst>
                                      </p:cBhvr>
                                      <p:to>
                                        <a:schemeClr val="accent2"/>
                                      </p:to>
                                    </p:animClr>
                                    <p:set>
                                      <p:cBhvr>
                                        <p:cTn id="23" dur="2000" fill="hold"/>
                                        <p:tgtEl>
                                          <p:spTgt spid="12"/>
                                        </p:tgtEl>
                                        <p:attrNameLst>
                                          <p:attrName>fill.type</p:attrName>
                                        </p:attrNameLst>
                                      </p:cBhvr>
                                      <p:to>
                                        <p:strVal val="solid"/>
                                      </p:to>
                                    </p:set>
                                    <p:set>
                                      <p:cBhvr>
                                        <p:cTn id="24"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pSp>
        <p:nvGrpSpPr>
          <p:cNvPr id="5" name="Group 4"/>
          <p:cNvGrpSpPr/>
          <p:nvPr/>
        </p:nvGrpSpPr>
        <p:grpSpPr>
          <a:xfrm>
            <a:off x="8637104" y="123186"/>
            <a:ext cx="1997216" cy="1516771"/>
            <a:chOff x="4271906" y="3510404"/>
            <a:chExt cx="1385885" cy="1385885"/>
          </a:xfrm>
          <a:solidFill>
            <a:srgbClr val="D6A300"/>
          </a:solidFill>
          <a:scene3d>
            <a:camera prst="orthographicFront"/>
            <a:lightRig rig="threePt" dir="t"/>
          </a:scene3d>
        </p:grpSpPr>
        <p:sp>
          <p:nvSpPr>
            <p:cNvPr id="6" name="Oval 5"/>
            <p:cNvSpPr/>
            <p:nvPr/>
          </p:nvSpPr>
          <p:spPr>
            <a:xfrm>
              <a:off x="4271906" y="3510404"/>
              <a:ext cx="1385885" cy="1385885"/>
            </a:xfrm>
            <a:prstGeom prst="ellipse">
              <a:avLst/>
            </a:prstGeom>
            <a:solidFill>
              <a:srgbClr val="FFC000"/>
            </a:solidFill>
            <a:effectLst>
              <a:glow rad="228600">
                <a:schemeClr val="accent1">
                  <a:satMod val="175000"/>
                  <a:alpha val="40000"/>
                </a:schemeClr>
              </a:glow>
            </a:effectLst>
            <a:sp3d>
              <a:bevelT/>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Oval 4"/>
            <p:cNvSpPr/>
            <p:nvPr/>
          </p:nvSpPr>
          <p:spPr>
            <a:xfrm>
              <a:off x="4474864" y="3713362"/>
              <a:ext cx="979969" cy="979969"/>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rtl="1">
                <a:lnSpc>
                  <a:spcPct val="90000"/>
                </a:lnSpc>
                <a:spcBef>
                  <a:spcPct val="0"/>
                </a:spcBef>
                <a:spcAft>
                  <a:spcPct val="35000"/>
                </a:spcAft>
              </a:pPr>
              <a:r>
                <a:rPr lang="ar-AE" sz="2800" b="1" dirty="0" smtClean="0">
                  <a:solidFill>
                    <a:srgbClr val="4472C4">
                      <a:lumMod val="50000"/>
                    </a:srgbClr>
                  </a:solidFill>
                </a:rPr>
                <a:t>ثالثًا:</a:t>
              </a:r>
            </a:p>
            <a:p>
              <a:pPr algn="ctr" defTabSz="889000" rtl="1">
                <a:lnSpc>
                  <a:spcPct val="90000"/>
                </a:lnSpc>
                <a:spcBef>
                  <a:spcPct val="0"/>
                </a:spcBef>
                <a:spcAft>
                  <a:spcPct val="35000"/>
                </a:spcAft>
              </a:pPr>
              <a:r>
                <a:rPr lang="ar-AE" sz="2800" b="1" dirty="0" smtClean="0">
                  <a:solidFill>
                    <a:srgbClr val="4472C4">
                      <a:lumMod val="50000"/>
                    </a:srgbClr>
                  </a:solidFill>
                </a:rPr>
                <a:t>المهارات العقليّة</a:t>
              </a:r>
              <a:endParaRPr lang="ar-AE" sz="2800" b="1" dirty="0">
                <a:solidFill>
                  <a:srgbClr val="4472C4">
                    <a:lumMod val="50000"/>
                  </a:srgbClr>
                </a:solidFill>
              </a:endParaRPr>
            </a:p>
          </p:txBody>
        </p:sp>
      </p:grpSp>
      <p:sp>
        <p:nvSpPr>
          <p:cNvPr id="8" name="Rectangle 7"/>
          <p:cNvSpPr/>
          <p:nvPr/>
        </p:nvSpPr>
        <p:spPr>
          <a:xfrm>
            <a:off x="4644224" y="524701"/>
            <a:ext cx="3267914" cy="523220"/>
          </a:xfrm>
          <a:prstGeom prst="rect">
            <a:avLst/>
          </a:prstGeom>
          <a:solidFill>
            <a:schemeClr val="bg1"/>
          </a:solid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التّعلّم الذّاتي</a:t>
            </a:r>
            <a:endParaRPr lang="en-US" sz="2800" b="1" dirty="0">
              <a:ln/>
              <a:solidFill>
                <a:prstClr val="black"/>
              </a:solidFill>
              <a:cs typeface="+mj-cs"/>
            </a:endParaRPr>
          </a:p>
        </p:txBody>
      </p:sp>
      <p:sp>
        <p:nvSpPr>
          <p:cNvPr id="3" name="Rectangle 2"/>
          <p:cNvSpPr/>
          <p:nvPr/>
        </p:nvSpPr>
        <p:spPr>
          <a:xfrm>
            <a:off x="8796125" y="2295943"/>
            <a:ext cx="3369365"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b="1" dirty="0">
                <a:solidFill>
                  <a:prstClr val="white"/>
                </a:solidFill>
                <a:ea typeface="Times New Roman" panose="02020603050405020304" pitchFamily="18" charset="0"/>
                <a:cs typeface="Droid Arabic Kufi"/>
              </a:rPr>
              <a:t>يختار  المُحكِّم كتاباً جديداً للمرة الأولى، ويسأل:</a:t>
            </a:r>
          </a:p>
          <a:p>
            <a:pPr algn="just" rtl="1">
              <a:lnSpc>
                <a:spcPct val="115000"/>
              </a:lnSpc>
              <a:spcAft>
                <a:spcPts val="1000"/>
              </a:spcAft>
            </a:pPr>
            <a:r>
              <a:rPr lang="ar-AE" b="1" dirty="0">
                <a:solidFill>
                  <a:prstClr val="white"/>
                </a:solidFill>
                <a:ea typeface="Times New Roman" panose="02020603050405020304" pitchFamily="18" charset="0"/>
                <a:cs typeface="Droid Arabic Kufi"/>
              </a:rPr>
              <a:t>- ما الهدف من اختياره هذا الكتاب؟ أو</a:t>
            </a:r>
          </a:p>
          <a:p>
            <a:pPr algn="just" rtl="1">
              <a:lnSpc>
                <a:spcPct val="115000"/>
              </a:lnSpc>
              <a:spcAft>
                <a:spcPts val="1000"/>
              </a:spcAft>
            </a:pPr>
            <a:r>
              <a:rPr lang="ar-AE" b="1" dirty="0">
                <a:solidFill>
                  <a:prstClr val="white"/>
                </a:solidFill>
                <a:ea typeface="Times New Roman" panose="02020603050405020304" pitchFamily="18" charset="0"/>
                <a:cs typeface="Droid Arabic Kufi"/>
              </a:rPr>
              <a:t>- لماذا اخترت قراءة هذا الكتاب؟</a:t>
            </a:r>
          </a:p>
          <a:p>
            <a:pPr algn="just" rtl="1">
              <a:lnSpc>
                <a:spcPct val="115000"/>
              </a:lnSpc>
              <a:spcAft>
                <a:spcPts val="1000"/>
              </a:spcAft>
            </a:pPr>
            <a:r>
              <a:rPr lang="ar-AE" b="1" dirty="0">
                <a:solidFill>
                  <a:prstClr val="white"/>
                </a:solidFill>
                <a:ea typeface="Times New Roman" panose="02020603050405020304" pitchFamily="18" charset="0"/>
                <a:cs typeface="Droid Arabic Kufi"/>
              </a:rPr>
              <a:t>  ولا يقبل إجابات عامة مثل: من أجل المتعة، </a:t>
            </a:r>
            <a:r>
              <a:rPr lang="ar-AE" b="1" dirty="0" smtClean="0">
                <a:solidFill>
                  <a:prstClr val="white"/>
                </a:solidFill>
                <a:ea typeface="Times New Roman" panose="02020603050405020304" pitchFamily="18" charset="0"/>
                <a:cs typeface="Droid Arabic Kufi"/>
              </a:rPr>
              <a:t>أو  </a:t>
            </a:r>
            <a:r>
              <a:rPr lang="ar-AE" b="1" dirty="0">
                <a:solidFill>
                  <a:prstClr val="white"/>
                </a:solidFill>
                <a:ea typeface="Times New Roman" panose="02020603050405020304" pitchFamily="18" charset="0"/>
                <a:cs typeface="Droid Arabic Kufi"/>
              </a:rPr>
              <a:t>لزيادة ثقافتي.</a:t>
            </a:r>
          </a:p>
          <a:p>
            <a:pPr algn="just" rtl="1">
              <a:lnSpc>
                <a:spcPct val="115000"/>
              </a:lnSpc>
              <a:spcAft>
                <a:spcPts val="1000"/>
              </a:spcAft>
            </a:pPr>
            <a:r>
              <a:rPr lang="ar-AE" b="1" dirty="0">
                <a:solidFill>
                  <a:prstClr val="white"/>
                </a:solidFill>
                <a:ea typeface="Times New Roman" panose="02020603050405020304" pitchFamily="18" charset="0"/>
                <a:cs typeface="Droid Arabic Kufi"/>
              </a:rPr>
              <a:t>- إذا لم يستطع الطالب الإجابة يختار المحكم </a:t>
            </a:r>
            <a:r>
              <a:rPr lang="ar-AE" b="1" dirty="0" smtClean="0">
                <a:solidFill>
                  <a:prstClr val="white"/>
                </a:solidFill>
                <a:ea typeface="Times New Roman" panose="02020603050405020304" pitchFamily="18" charset="0"/>
                <a:cs typeface="Droid Arabic Kufi"/>
              </a:rPr>
              <a:t>كتاباً  </a:t>
            </a:r>
            <a:r>
              <a:rPr lang="ar-AE" b="1" dirty="0">
                <a:solidFill>
                  <a:prstClr val="white"/>
                </a:solidFill>
                <a:ea typeface="Times New Roman" panose="02020603050405020304" pitchFamily="18" charset="0"/>
                <a:cs typeface="Droid Arabic Kufi"/>
              </a:rPr>
              <a:t>آخر للمرة </a:t>
            </a:r>
            <a:r>
              <a:rPr lang="ar-AE" b="1" dirty="0" smtClean="0">
                <a:solidFill>
                  <a:prstClr val="white"/>
                </a:solidFill>
                <a:ea typeface="Times New Roman" panose="02020603050405020304" pitchFamily="18" charset="0"/>
                <a:cs typeface="Droid Arabic Kufi"/>
              </a:rPr>
              <a:t>الثانية. </a:t>
            </a:r>
            <a:endParaRPr lang="ar-AE" b="1" dirty="0">
              <a:solidFill>
                <a:prstClr val="white"/>
              </a:solidFill>
              <a:ea typeface="Times New Roman" panose="02020603050405020304" pitchFamily="18" charset="0"/>
              <a:cs typeface="Droid Arabic Kufi"/>
            </a:endParaRPr>
          </a:p>
        </p:txBody>
      </p:sp>
      <p:sp>
        <p:nvSpPr>
          <p:cNvPr id="12" name="Rectangle 11"/>
          <p:cNvSpPr/>
          <p:nvPr/>
        </p:nvSpPr>
        <p:spPr>
          <a:xfrm>
            <a:off x="8796125" y="1760470"/>
            <a:ext cx="3369365"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صيغة السّؤال</a:t>
            </a:r>
            <a:endParaRPr lang="en-US" sz="2800" b="1" dirty="0">
              <a:ln/>
              <a:solidFill>
                <a:prstClr val="black"/>
              </a:solidFill>
              <a:cs typeface="+mj-cs"/>
            </a:endParaRPr>
          </a:p>
        </p:txBody>
      </p:sp>
      <p:sp>
        <p:nvSpPr>
          <p:cNvPr id="13" name="Rectangle 12"/>
          <p:cNvSpPr/>
          <p:nvPr/>
        </p:nvSpPr>
        <p:spPr>
          <a:xfrm>
            <a:off x="5854146" y="2309197"/>
            <a:ext cx="2885664"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endParaRPr lang="ar-AE" sz="2000" b="1" dirty="0">
              <a:solidFill>
                <a:prstClr val="white"/>
              </a:solidFill>
              <a:ea typeface="Times New Roman" panose="02020603050405020304" pitchFamily="18" charset="0"/>
              <a:cs typeface="Droid Arabic Kufi"/>
            </a:endParaRPr>
          </a:p>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يذكر الطالب من المرة الأولى الهدف الذي دفعه لقراءة الكتاب المحدد، ويوضح كيفيَّة بلوغ الهدف.</a:t>
            </a:r>
          </a:p>
          <a:p>
            <a:pPr algn="just" rtl="1">
              <a:lnSpc>
                <a:spcPct val="115000"/>
              </a:lnSpc>
              <a:spcAft>
                <a:spcPts val="1000"/>
              </a:spcAft>
            </a:pPr>
            <a:endParaRPr lang="ar-AE" b="1" dirty="0">
              <a:solidFill>
                <a:prstClr val="white"/>
              </a:solidFill>
              <a:ea typeface="Times New Roman" panose="02020603050405020304" pitchFamily="18" charset="0"/>
              <a:cs typeface="Droid Arabic Kufi"/>
            </a:endParaRPr>
          </a:p>
        </p:txBody>
      </p:sp>
      <p:sp>
        <p:nvSpPr>
          <p:cNvPr id="14" name="Rectangle 13"/>
          <p:cNvSpPr/>
          <p:nvPr/>
        </p:nvSpPr>
        <p:spPr>
          <a:xfrm>
            <a:off x="5854146" y="1773724"/>
            <a:ext cx="2885664"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5 علامات</a:t>
            </a:r>
            <a:endParaRPr lang="en-US" sz="2800" b="1" dirty="0">
              <a:ln/>
              <a:solidFill>
                <a:prstClr val="black"/>
              </a:solidFill>
              <a:cs typeface="+mj-cs"/>
            </a:endParaRPr>
          </a:p>
        </p:txBody>
      </p:sp>
      <p:sp>
        <p:nvSpPr>
          <p:cNvPr id="15" name="Rectangle 14"/>
          <p:cNvSpPr/>
          <p:nvPr/>
        </p:nvSpPr>
        <p:spPr>
          <a:xfrm>
            <a:off x="2961863" y="2312512"/>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يذكر الطالب من المرة الثانية الهدف الذي دفعه لقراءة الكتاب المُحدَّد، ويوضح كيفيَّة بلوغ الهدف.</a:t>
            </a:r>
            <a:endParaRPr lang="ar-AE" sz="2400" b="1" dirty="0">
              <a:solidFill>
                <a:srgbClr val="FF0000"/>
              </a:solidFill>
            </a:endParaRPr>
          </a:p>
        </p:txBody>
      </p:sp>
      <p:sp>
        <p:nvSpPr>
          <p:cNvPr id="16" name="Rectangle 15"/>
          <p:cNvSpPr/>
          <p:nvPr/>
        </p:nvSpPr>
        <p:spPr>
          <a:xfrm>
            <a:off x="2961863" y="1777039"/>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3-4 علامات</a:t>
            </a:r>
            <a:endParaRPr lang="en-US" sz="2800" b="1" dirty="0">
              <a:ln/>
              <a:solidFill>
                <a:prstClr val="black"/>
              </a:solidFill>
              <a:cs typeface="+mj-cs"/>
            </a:endParaRPr>
          </a:p>
        </p:txBody>
      </p:sp>
      <p:sp>
        <p:nvSpPr>
          <p:cNvPr id="17" name="Rectangle 16"/>
          <p:cNvSpPr/>
          <p:nvPr/>
        </p:nvSpPr>
        <p:spPr>
          <a:xfrm>
            <a:off x="72895" y="2305888"/>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smtClean="0">
                <a:solidFill>
                  <a:prstClr val="white"/>
                </a:solidFill>
                <a:ea typeface="Times New Roman" panose="02020603050405020304" pitchFamily="18" charset="0"/>
                <a:cs typeface="Droid Arabic Kufi"/>
              </a:rPr>
              <a:t>يحدّد الطّالب نفسه كتابًا ويذكر الهدف من قراءته، بغضّ النّظر عن تحديد كيفيّة بلوغ الهدف.</a:t>
            </a:r>
          </a:p>
          <a:p>
            <a:pPr algn="just" rtl="1">
              <a:lnSpc>
                <a:spcPct val="115000"/>
              </a:lnSpc>
              <a:spcAft>
                <a:spcPts val="1000"/>
              </a:spcAft>
            </a:pPr>
            <a:endParaRPr lang="ar-AE" sz="1200" b="1" dirty="0">
              <a:solidFill>
                <a:srgbClr val="FF0000"/>
              </a:solidFill>
            </a:endParaRPr>
          </a:p>
        </p:txBody>
      </p:sp>
      <p:sp>
        <p:nvSpPr>
          <p:cNvPr id="18" name="Rectangle 17"/>
          <p:cNvSpPr/>
          <p:nvPr/>
        </p:nvSpPr>
        <p:spPr>
          <a:xfrm>
            <a:off x="72895" y="1770415"/>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1-2</a:t>
            </a:r>
            <a:endParaRPr lang="en-US" sz="2800" b="1" dirty="0">
              <a:ln/>
              <a:solidFill>
                <a:prstClr val="black"/>
              </a:solidFill>
              <a:cs typeface="+mj-cs"/>
            </a:endParaRPr>
          </a:p>
        </p:txBody>
      </p:sp>
    </p:spTree>
    <p:extLst>
      <p:ext uri="{BB962C8B-B14F-4D97-AF65-F5344CB8AC3E}">
        <p14:creationId xmlns:p14="http://schemas.microsoft.com/office/powerpoint/2010/main" val="358505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pSp>
        <p:nvGrpSpPr>
          <p:cNvPr id="5" name="Group 4"/>
          <p:cNvGrpSpPr/>
          <p:nvPr/>
        </p:nvGrpSpPr>
        <p:grpSpPr>
          <a:xfrm>
            <a:off x="8637104" y="123186"/>
            <a:ext cx="1997216" cy="1516771"/>
            <a:chOff x="4271906" y="3510404"/>
            <a:chExt cx="1385885" cy="1385885"/>
          </a:xfrm>
          <a:solidFill>
            <a:srgbClr val="D6A300"/>
          </a:solidFill>
          <a:scene3d>
            <a:camera prst="orthographicFront"/>
            <a:lightRig rig="threePt" dir="t"/>
          </a:scene3d>
        </p:grpSpPr>
        <p:sp>
          <p:nvSpPr>
            <p:cNvPr id="6" name="Oval 5"/>
            <p:cNvSpPr/>
            <p:nvPr/>
          </p:nvSpPr>
          <p:spPr>
            <a:xfrm>
              <a:off x="4271906" y="3510404"/>
              <a:ext cx="1385885" cy="1385885"/>
            </a:xfrm>
            <a:prstGeom prst="ellipse">
              <a:avLst/>
            </a:prstGeom>
            <a:solidFill>
              <a:srgbClr val="FFC000"/>
            </a:solidFill>
            <a:effectLst>
              <a:glow rad="228600">
                <a:schemeClr val="accent1">
                  <a:satMod val="175000"/>
                  <a:alpha val="40000"/>
                </a:schemeClr>
              </a:glow>
            </a:effectLst>
            <a:sp3d>
              <a:bevelT/>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Oval 4"/>
            <p:cNvSpPr/>
            <p:nvPr/>
          </p:nvSpPr>
          <p:spPr>
            <a:xfrm>
              <a:off x="4474864" y="3713362"/>
              <a:ext cx="979969" cy="979969"/>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rtl="1">
                <a:lnSpc>
                  <a:spcPct val="90000"/>
                </a:lnSpc>
                <a:spcBef>
                  <a:spcPct val="0"/>
                </a:spcBef>
                <a:spcAft>
                  <a:spcPct val="35000"/>
                </a:spcAft>
              </a:pPr>
              <a:r>
                <a:rPr lang="ar-AE" sz="2800" b="1" dirty="0" smtClean="0">
                  <a:solidFill>
                    <a:srgbClr val="4472C4">
                      <a:lumMod val="50000"/>
                    </a:srgbClr>
                  </a:solidFill>
                </a:rPr>
                <a:t>ثالثًا:</a:t>
              </a:r>
            </a:p>
            <a:p>
              <a:pPr algn="ctr" defTabSz="889000" rtl="1">
                <a:lnSpc>
                  <a:spcPct val="90000"/>
                </a:lnSpc>
                <a:spcBef>
                  <a:spcPct val="0"/>
                </a:spcBef>
                <a:spcAft>
                  <a:spcPct val="35000"/>
                </a:spcAft>
              </a:pPr>
              <a:r>
                <a:rPr lang="ar-AE" sz="2800" b="1" dirty="0" smtClean="0">
                  <a:solidFill>
                    <a:srgbClr val="4472C4">
                      <a:lumMod val="50000"/>
                    </a:srgbClr>
                  </a:solidFill>
                </a:rPr>
                <a:t>المهارات العقليّة</a:t>
              </a:r>
              <a:endParaRPr lang="ar-AE" sz="2800" b="1" dirty="0">
                <a:solidFill>
                  <a:srgbClr val="4472C4">
                    <a:lumMod val="50000"/>
                  </a:srgbClr>
                </a:solidFill>
              </a:endParaRPr>
            </a:p>
          </p:txBody>
        </p:sp>
      </p:grpSp>
      <p:sp>
        <p:nvSpPr>
          <p:cNvPr id="8" name="Rectangle 7"/>
          <p:cNvSpPr/>
          <p:nvPr/>
        </p:nvSpPr>
        <p:spPr>
          <a:xfrm>
            <a:off x="4644224" y="524701"/>
            <a:ext cx="3267914" cy="523220"/>
          </a:xfrm>
          <a:prstGeom prst="rect">
            <a:avLst/>
          </a:prstGeom>
          <a:solidFill>
            <a:schemeClr val="bg1"/>
          </a:solid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التّفكير النّاقد</a:t>
            </a:r>
            <a:endParaRPr lang="en-US" sz="2800" b="1" dirty="0">
              <a:ln/>
              <a:solidFill>
                <a:prstClr val="black"/>
              </a:solidFill>
              <a:cs typeface="+mj-cs"/>
            </a:endParaRPr>
          </a:p>
        </p:txBody>
      </p:sp>
      <p:sp>
        <p:nvSpPr>
          <p:cNvPr id="3" name="Rectangle 2"/>
          <p:cNvSpPr/>
          <p:nvPr/>
        </p:nvSpPr>
        <p:spPr>
          <a:xfrm>
            <a:off x="8796125" y="2295942"/>
            <a:ext cx="3369365" cy="4562057"/>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endParaRPr lang="ar-AE" sz="1400" b="1" dirty="0">
              <a:solidFill>
                <a:prstClr val="white"/>
              </a:solidFill>
              <a:ea typeface="Times New Roman" panose="02020603050405020304" pitchFamily="18" charset="0"/>
              <a:cs typeface="Droid Arabic Kufi"/>
            </a:endParaRPr>
          </a:p>
          <a:p>
            <a:pPr algn="just" rtl="1">
              <a:lnSpc>
                <a:spcPct val="115000"/>
              </a:lnSpc>
              <a:spcAft>
                <a:spcPts val="1000"/>
              </a:spcAft>
            </a:pPr>
            <a:r>
              <a:rPr lang="ar-AE" sz="1600" b="1" dirty="0" smtClean="0">
                <a:solidFill>
                  <a:prstClr val="white"/>
                </a:solidFill>
                <a:ea typeface="Times New Roman" panose="02020603050405020304" pitchFamily="18" charset="0"/>
                <a:cs typeface="Droid Arabic Kufi"/>
              </a:rPr>
              <a:t>- </a:t>
            </a:r>
            <a:r>
              <a:rPr lang="ar-AE" sz="1600" b="1" dirty="0">
                <a:solidFill>
                  <a:prstClr val="white"/>
                </a:solidFill>
                <a:ea typeface="Times New Roman" panose="02020603050405020304" pitchFamily="18" charset="0"/>
                <a:cs typeface="Droid Arabic Kufi"/>
              </a:rPr>
              <a:t>أن يُصدِر حكماً على الكتاب، ما رأيك في الكتاب؟ هل أعجبك ولماذا؟</a:t>
            </a:r>
          </a:p>
          <a:p>
            <a:pPr algn="just" rtl="1">
              <a:lnSpc>
                <a:spcPct val="115000"/>
              </a:lnSpc>
              <a:spcAft>
                <a:spcPts val="1000"/>
              </a:spcAft>
            </a:pPr>
            <a:r>
              <a:rPr lang="ar-AE" sz="1600" b="1" dirty="0" smtClean="0">
                <a:solidFill>
                  <a:prstClr val="white"/>
                </a:solidFill>
                <a:ea typeface="Times New Roman" panose="02020603050405020304" pitchFamily="18" charset="0"/>
                <a:cs typeface="Droid Arabic Kufi"/>
              </a:rPr>
              <a:t>- </a:t>
            </a:r>
            <a:r>
              <a:rPr lang="ar-AE" sz="1600" b="1" dirty="0">
                <a:solidFill>
                  <a:prstClr val="white"/>
                </a:solidFill>
                <a:ea typeface="Times New Roman" panose="02020603050405020304" pitchFamily="18" charset="0"/>
                <a:cs typeface="Droid Arabic Kufi"/>
              </a:rPr>
              <a:t>إذا لم يستطع الطالب الإجابة يختار المُحكِّم كتاباً آخر للمرة الثانية، ويسأل السؤال نفسه. </a:t>
            </a:r>
          </a:p>
          <a:p>
            <a:pPr algn="just" rtl="1">
              <a:lnSpc>
                <a:spcPct val="115000"/>
              </a:lnSpc>
              <a:spcAft>
                <a:spcPts val="1000"/>
              </a:spcAft>
            </a:pPr>
            <a:r>
              <a:rPr lang="ar-AE" sz="1400" b="1" dirty="0" smtClean="0">
                <a:solidFill>
                  <a:prstClr val="white"/>
                </a:solidFill>
                <a:ea typeface="Times New Roman" panose="02020603050405020304" pitchFamily="18" charset="0"/>
                <a:cs typeface="Droid Arabic Kufi"/>
              </a:rPr>
              <a:t>- </a:t>
            </a:r>
            <a:r>
              <a:rPr lang="ar-AE" sz="1600" b="1" dirty="0">
                <a:solidFill>
                  <a:srgbClr val="FFFF00"/>
                </a:solidFill>
                <a:ea typeface="Times New Roman" panose="02020603050405020304" pitchFamily="18" charset="0"/>
                <a:cs typeface="Droid Arabic Kufi"/>
              </a:rPr>
              <a:t>أن يصدر حكماً على الكتاب.</a:t>
            </a:r>
          </a:p>
          <a:p>
            <a:pPr algn="just" rtl="1">
              <a:lnSpc>
                <a:spcPct val="115000"/>
              </a:lnSpc>
              <a:spcAft>
                <a:spcPts val="1000"/>
              </a:spcAft>
            </a:pPr>
            <a:r>
              <a:rPr lang="ar-AE" sz="1600" b="1" dirty="0">
                <a:solidFill>
                  <a:srgbClr val="FFFF00"/>
                </a:solidFill>
                <a:ea typeface="Times New Roman" panose="02020603050405020304" pitchFamily="18" charset="0"/>
                <a:cs typeface="Droid Arabic Kufi"/>
              </a:rPr>
              <a:t>  (يلاحظ المحكم جوانب الحكم من حيث أسلوب</a:t>
            </a:r>
          </a:p>
          <a:p>
            <a:pPr algn="just" rtl="1">
              <a:lnSpc>
                <a:spcPct val="115000"/>
              </a:lnSpc>
              <a:spcAft>
                <a:spcPts val="1000"/>
              </a:spcAft>
            </a:pPr>
            <a:r>
              <a:rPr lang="ar-AE" sz="1600" b="1" dirty="0">
                <a:solidFill>
                  <a:srgbClr val="FFFF00"/>
                </a:solidFill>
                <a:ea typeface="Times New Roman" panose="02020603050405020304" pitchFamily="18" charset="0"/>
                <a:cs typeface="Droid Arabic Kufi"/>
              </a:rPr>
              <a:t>  الكاتب أو محتوى الكتاب أو أغراض الكاتب)</a:t>
            </a:r>
          </a:p>
          <a:p>
            <a:pPr algn="just" rtl="1">
              <a:lnSpc>
                <a:spcPct val="115000"/>
              </a:lnSpc>
              <a:spcAft>
                <a:spcPts val="1000"/>
              </a:spcAft>
            </a:pPr>
            <a:r>
              <a:rPr lang="ar-AE" sz="1600" b="1" dirty="0">
                <a:solidFill>
                  <a:srgbClr val="FFFF00"/>
                </a:solidFill>
                <a:ea typeface="Times New Roman" panose="02020603050405020304" pitchFamily="18" charset="0"/>
                <a:cs typeface="Droid Arabic Kufi"/>
              </a:rPr>
              <a:t>- يذكر أسباب إصداره هذا الحكم.</a:t>
            </a:r>
          </a:p>
          <a:p>
            <a:pPr algn="just" rtl="1">
              <a:lnSpc>
                <a:spcPct val="115000"/>
              </a:lnSpc>
              <a:spcAft>
                <a:spcPts val="1000"/>
              </a:spcAft>
            </a:pPr>
            <a:r>
              <a:rPr lang="ar-AE" sz="1600" b="1" dirty="0">
                <a:solidFill>
                  <a:srgbClr val="FFFF00"/>
                </a:solidFill>
                <a:ea typeface="Times New Roman" panose="02020603050405020304" pitchFamily="18" charset="0"/>
                <a:cs typeface="Droid Arabic Kufi"/>
              </a:rPr>
              <a:t>- إذا لم يستطع الطالب الإجابة يختار المُحكِّم كتاباً</a:t>
            </a:r>
          </a:p>
          <a:p>
            <a:pPr algn="just" rtl="1">
              <a:lnSpc>
                <a:spcPct val="115000"/>
              </a:lnSpc>
              <a:spcAft>
                <a:spcPts val="1000"/>
              </a:spcAft>
            </a:pPr>
            <a:r>
              <a:rPr lang="ar-AE" sz="1600" b="1" dirty="0">
                <a:solidFill>
                  <a:srgbClr val="FFFF00"/>
                </a:solidFill>
                <a:ea typeface="Times New Roman" panose="02020603050405020304" pitchFamily="18" charset="0"/>
                <a:cs typeface="Droid Arabic Kufi"/>
              </a:rPr>
              <a:t>  آخر، وتوضع العلامة حسب المعيار.</a:t>
            </a:r>
          </a:p>
          <a:p>
            <a:pPr algn="just" rtl="1">
              <a:lnSpc>
                <a:spcPct val="115000"/>
              </a:lnSpc>
              <a:spcAft>
                <a:spcPts val="1000"/>
              </a:spcAft>
            </a:pPr>
            <a:r>
              <a:rPr lang="ar-AE" sz="1600" b="1" dirty="0">
                <a:solidFill>
                  <a:srgbClr val="FFFF00"/>
                </a:solidFill>
                <a:ea typeface="Times New Roman" panose="02020603050405020304" pitchFamily="18" charset="0"/>
                <a:cs typeface="Droid Arabic Kufi"/>
              </a:rPr>
              <a:t>- يمكن أن يطلب المحكم إصدار الحكم على موقف</a:t>
            </a:r>
          </a:p>
          <a:p>
            <a:pPr algn="just" rtl="1">
              <a:lnSpc>
                <a:spcPct val="115000"/>
              </a:lnSpc>
              <a:spcAft>
                <a:spcPts val="1000"/>
              </a:spcAft>
            </a:pPr>
            <a:r>
              <a:rPr lang="ar-AE" sz="1600" b="1" dirty="0">
                <a:solidFill>
                  <a:srgbClr val="FFFF00"/>
                </a:solidFill>
                <a:ea typeface="Times New Roman" panose="02020603050405020304" pitchFamily="18" charset="0"/>
                <a:cs typeface="Droid Arabic Kufi"/>
              </a:rPr>
              <a:t>  أو شخص من الكتاب، إذا استطاع ذلك.</a:t>
            </a:r>
          </a:p>
          <a:p>
            <a:pPr algn="just" rtl="1">
              <a:lnSpc>
                <a:spcPct val="115000"/>
              </a:lnSpc>
              <a:spcAft>
                <a:spcPts val="1000"/>
              </a:spcAft>
            </a:pPr>
            <a:endParaRPr lang="ar-AE" sz="1600" b="1" dirty="0">
              <a:solidFill>
                <a:srgbClr val="FFFF00"/>
              </a:solidFill>
              <a:ea typeface="Times New Roman" panose="02020603050405020304" pitchFamily="18" charset="0"/>
              <a:cs typeface="Droid Arabic Kufi"/>
            </a:endParaRPr>
          </a:p>
        </p:txBody>
      </p:sp>
      <p:sp>
        <p:nvSpPr>
          <p:cNvPr id="12" name="Rectangle 11"/>
          <p:cNvSpPr/>
          <p:nvPr/>
        </p:nvSpPr>
        <p:spPr>
          <a:xfrm>
            <a:off x="8796125" y="1760470"/>
            <a:ext cx="3369365"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صيغة السّؤال</a:t>
            </a:r>
            <a:endParaRPr lang="en-US" sz="2800" b="1" dirty="0">
              <a:ln/>
              <a:solidFill>
                <a:prstClr val="black"/>
              </a:solidFill>
              <a:cs typeface="+mj-cs"/>
            </a:endParaRPr>
          </a:p>
        </p:txBody>
      </p:sp>
      <p:sp>
        <p:nvSpPr>
          <p:cNvPr id="13" name="Rectangle 12"/>
          <p:cNvSpPr/>
          <p:nvPr/>
        </p:nvSpPr>
        <p:spPr>
          <a:xfrm>
            <a:off x="5854146" y="2309197"/>
            <a:ext cx="2885664"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smtClean="0">
                <a:solidFill>
                  <a:prstClr val="white"/>
                </a:solidFill>
                <a:ea typeface="Times New Roman" panose="02020603050405020304" pitchFamily="18" charset="0"/>
                <a:cs typeface="Droid Arabic Kufi"/>
              </a:rPr>
              <a:t>يُصدر </a:t>
            </a:r>
            <a:r>
              <a:rPr lang="ar-AE" sz="2000" b="1" dirty="0">
                <a:solidFill>
                  <a:prstClr val="white"/>
                </a:solidFill>
                <a:ea typeface="Times New Roman" panose="02020603050405020304" pitchFamily="18" charset="0"/>
                <a:cs typeface="Droid Arabic Kufi"/>
              </a:rPr>
              <a:t>الطالب من المرة الأولى حكماً على الكتاب، مع ذكر سبب واحد</a:t>
            </a:r>
            <a:r>
              <a:rPr lang="ar-AE" sz="2000" b="1" dirty="0" smtClean="0">
                <a:solidFill>
                  <a:prstClr val="white"/>
                </a:solidFill>
                <a:ea typeface="Times New Roman" panose="02020603050405020304" pitchFamily="18" charset="0"/>
                <a:cs typeface="Droid Arabic Kufi"/>
              </a:rPr>
              <a:t>.</a:t>
            </a:r>
          </a:p>
          <a:p>
            <a:pPr algn="just" rtl="1">
              <a:lnSpc>
                <a:spcPct val="115000"/>
              </a:lnSpc>
              <a:spcAft>
                <a:spcPts val="1000"/>
              </a:spcAft>
            </a:pPr>
            <a:endParaRPr lang="ar-AE" sz="2000" b="1" dirty="0" smtClean="0">
              <a:solidFill>
                <a:prstClr val="white"/>
              </a:solidFill>
              <a:ea typeface="Times New Roman" panose="02020603050405020304" pitchFamily="18" charset="0"/>
              <a:cs typeface="Droid Arabic Kufi"/>
            </a:endParaRPr>
          </a:p>
          <a:p>
            <a:pPr algn="just" rtl="1">
              <a:lnSpc>
                <a:spcPct val="115000"/>
              </a:lnSpc>
              <a:spcAft>
                <a:spcPts val="1000"/>
              </a:spcAft>
            </a:pPr>
            <a:r>
              <a:rPr lang="ar-AE" b="1" dirty="0">
                <a:solidFill>
                  <a:srgbClr val="FFFF00"/>
                </a:solidFill>
                <a:ea typeface="Times New Roman" panose="02020603050405020304" pitchFamily="18" charset="0"/>
                <a:cs typeface="Droid Arabic Kufi"/>
              </a:rPr>
              <a:t>يُصدِر الطالب من المرة الأولى حكماً على الكتاب ويُبيِّن الأسباب بشكل مقنع</a:t>
            </a:r>
            <a:r>
              <a:rPr lang="ar-AE" b="1" dirty="0" smtClean="0">
                <a:solidFill>
                  <a:srgbClr val="FFFF00"/>
                </a:solidFill>
                <a:ea typeface="Times New Roman" panose="02020603050405020304" pitchFamily="18" charset="0"/>
                <a:cs typeface="Droid Arabic Kufi"/>
              </a:rPr>
              <a:t>.</a:t>
            </a:r>
          </a:p>
          <a:p>
            <a:pPr algn="just" rtl="1">
              <a:lnSpc>
                <a:spcPct val="115000"/>
              </a:lnSpc>
              <a:spcAft>
                <a:spcPts val="1000"/>
              </a:spcAft>
            </a:pPr>
            <a:endParaRPr lang="ar-AE" b="1" dirty="0">
              <a:solidFill>
                <a:srgbClr val="FFFF00"/>
              </a:solidFill>
              <a:ea typeface="Times New Roman" panose="02020603050405020304" pitchFamily="18" charset="0"/>
              <a:cs typeface="Droid Arabic Kufi"/>
            </a:endParaRPr>
          </a:p>
        </p:txBody>
      </p:sp>
      <p:sp>
        <p:nvSpPr>
          <p:cNvPr id="14" name="Rectangle 13"/>
          <p:cNvSpPr/>
          <p:nvPr/>
        </p:nvSpPr>
        <p:spPr>
          <a:xfrm>
            <a:off x="5854146" y="1773724"/>
            <a:ext cx="2885664"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5 علامات</a:t>
            </a:r>
            <a:endParaRPr lang="en-US" sz="2800" b="1" dirty="0">
              <a:ln/>
              <a:solidFill>
                <a:prstClr val="black"/>
              </a:solidFill>
              <a:cs typeface="+mj-cs"/>
            </a:endParaRPr>
          </a:p>
        </p:txBody>
      </p:sp>
      <p:sp>
        <p:nvSpPr>
          <p:cNvPr id="15" name="Rectangle 14"/>
          <p:cNvSpPr/>
          <p:nvPr/>
        </p:nvSpPr>
        <p:spPr>
          <a:xfrm>
            <a:off x="2961863" y="2312512"/>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يُصدر الطالب حكماً على الكتاب من المرة الثانية مع ذكر سبب واحد</a:t>
            </a:r>
            <a:r>
              <a:rPr lang="ar-AE" sz="2000" b="1" dirty="0" smtClean="0">
                <a:solidFill>
                  <a:prstClr val="white"/>
                </a:solidFill>
                <a:ea typeface="Times New Roman" panose="02020603050405020304" pitchFamily="18" charset="0"/>
                <a:cs typeface="Droid Arabic Kufi"/>
              </a:rPr>
              <a:t>.</a:t>
            </a:r>
          </a:p>
          <a:p>
            <a:pPr algn="just" rtl="1">
              <a:lnSpc>
                <a:spcPct val="115000"/>
              </a:lnSpc>
              <a:spcAft>
                <a:spcPts val="1000"/>
              </a:spcAft>
            </a:pPr>
            <a:endParaRPr lang="ar-AE" sz="2000" b="1" dirty="0" smtClean="0">
              <a:solidFill>
                <a:prstClr val="white"/>
              </a:solidFill>
              <a:ea typeface="Times New Roman" panose="02020603050405020304" pitchFamily="18" charset="0"/>
              <a:cs typeface="Droid Arabic Kufi"/>
            </a:endParaRPr>
          </a:p>
          <a:p>
            <a:pPr algn="just" rtl="1">
              <a:lnSpc>
                <a:spcPct val="115000"/>
              </a:lnSpc>
              <a:spcAft>
                <a:spcPts val="1000"/>
              </a:spcAft>
            </a:pPr>
            <a:r>
              <a:rPr lang="ar-AE" sz="2000" b="1" dirty="0">
                <a:solidFill>
                  <a:srgbClr val="FFFF00"/>
                </a:solidFill>
              </a:rPr>
              <a:t>يُصدِر الطالب من المرة الثانية حكماً على الكتاب ويُبيِّن الأسباب بشكل مقنع</a:t>
            </a:r>
            <a:r>
              <a:rPr lang="ar-AE" sz="2000" b="1" dirty="0" smtClean="0">
                <a:solidFill>
                  <a:srgbClr val="FFFF00"/>
                </a:solidFill>
              </a:rPr>
              <a:t>.</a:t>
            </a:r>
          </a:p>
          <a:p>
            <a:pPr algn="just" rtl="1">
              <a:lnSpc>
                <a:spcPct val="115000"/>
              </a:lnSpc>
              <a:spcAft>
                <a:spcPts val="1000"/>
              </a:spcAft>
            </a:pPr>
            <a:endParaRPr lang="ar-AE" b="1" dirty="0">
              <a:solidFill>
                <a:srgbClr val="FFFF00"/>
              </a:solidFill>
            </a:endParaRPr>
          </a:p>
        </p:txBody>
      </p:sp>
      <p:sp>
        <p:nvSpPr>
          <p:cNvPr id="16" name="Rectangle 15"/>
          <p:cNvSpPr/>
          <p:nvPr/>
        </p:nvSpPr>
        <p:spPr>
          <a:xfrm>
            <a:off x="2961863" y="1777039"/>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3-4 علامات</a:t>
            </a:r>
            <a:endParaRPr lang="en-US" sz="2800" b="1" dirty="0">
              <a:ln/>
              <a:solidFill>
                <a:prstClr val="black"/>
              </a:solidFill>
              <a:cs typeface="+mj-cs"/>
            </a:endParaRPr>
          </a:p>
        </p:txBody>
      </p:sp>
      <p:sp>
        <p:nvSpPr>
          <p:cNvPr id="17" name="Rectangle 16"/>
          <p:cNvSpPr/>
          <p:nvPr/>
        </p:nvSpPr>
        <p:spPr>
          <a:xfrm>
            <a:off x="72895" y="2305888"/>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يُصدر الطالب حكماً على الكتاب الذي حُدِّد له، دون ذكر السبب. أو يُحدِّد الطالب نفسه أحد الكتب ويُصدِر حكماً عليه</a:t>
            </a:r>
            <a:r>
              <a:rPr lang="ar-AE" sz="2000" b="1" dirty="0" smtClean="0">
                <a:solidFill>
                  <a:prstClr val="white"/>
                </a:solidFill>
                <a:ea typeface="Times New Roman" panose="02020603050405020304" pitchFamily="18" charset="0"/>
                <a:cs typeface="Droid Arabic Kufi"/>
              </a:rPr>
              <a:t>.</a:t>
            </a:r>
          </a:p>
          <a:p>
            <a:pPr algn="just" rtl="1">
              <a:lnSpc>
                <a:spcPct val="115000"/>
              </a:lnSpc>
              <a:spcAft>
                <a:spcPts val="1000"/>
              </a:spcAft>
            </a:pPr>
            <a:r>
              <a:rPr lang="ar-AE" sz="2000" b="1" dirty="0">
                <a:solidFill>
                  <a:srgbClr val="FFFF00"/>
                </a:solidFill>
                <a:ea typeface="Times New Roman" panose="02020603050405020304" pitchFamily="18" charset="0"/>
                <a:cs typeface="Droid Arabic Kufi"/>
              </a:rPr>
              <a:t>يُصدِر الطالب الحكم على الكتاب الذي حُدِّد له، دون ذكر الأسباب. أو يحدد الطالب نفسه كتاباً ويصدر حكماً عليه.</a:t>
            </a:r>
            <a:endParaRPr lang="ar-AE" sz="2000" b="1" dirty="0" smtClean="0">
              <a:solidFill>
                <a:srgbClr val="FFFF00"/>
              </a:solidFill>
              <a:ea typeface="Times New Roman" panose="02020603050405020304" pitchFamily="18" charset="0"/>
              <a:cs typeface="Droid Arabic Kufi"/>
            </a:endParaRPr>
          </a:p>
          <a:p>
            <a:pPr algn="just" rtl="1">
              <a:lnSpc>
                <a:spcPct val="115000"/>
              </a:lnSpc>
              <a:spcAft>
                <a:spcPts val="1000"/>
              </a:spcAft>
            </a:pPr>
            <a:endParaRPr lang="ar-AE" sz="100" b="1" dirty="0">
              <a:solidFill>
                <a:srgbClr val="FF0000"/>
              </a:solidFill>
            </a:endParaRPr>
          </a:p>
        </p:txBody>
      </p:sp>
      <p:sp>
        <p:nvSpPr>
          <p:cNvPr id="18" name="Rectangle 17"/>
          <p:cNvSpPr/>
          <p:nvPr/>
        </p:nvSpPr>
        <p:spPr>
          <a:xfrm>
            <a:off x="72895" y="1770415"/>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1-2</a:t>
            </a:r>
            <a:endParaRPr lang="en-US" sz="2800" b="1" dirty="0">
              <a:ln/>
              <a:solidFill>
                <a:prstClr val="black"/>
              </a:solidFill>
              <a:cs typeface="+mj-cs"/>
            </a:endParaRPr>
          </a:p>
        </p:txBody>
      </p:sp>
    </p:spTree>
    <p:extLst>
      <p:ext uri="{BB962C8B-B14F-4D97-AF65-F5344CB8AC3E}">
        <p14:creationId xmlns:p14="http://schemas.microsoft.com/office/powerpoint/2010/main" val="265040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pSp>
        <p:nvGrpSpPr>
          <p:cNvPr id="5" name="Group 4"/>
          <p:cNvGrpSpPr/>
          <p:nvPr/>
        </p:nvGrpSpPr>
        <p:grpSpPr>
          <a:xfrm>
            <a:off x="8637104" y="123186"/>
            <a:ext cx="1997216" cy="1516771"/>
            <a:chOff x="4271906" y="3510404"/>
            <a:chExt cx="1385885" cy="1385885"/>
          </a:xfrm>
          <a:solidFill>
            <a:srgbClr val="D6A300"/>
          </a:solidFill>
          <a:scene3d>
            <a:camera prst="orthographicFront"/>
            <a:lightRig rig="threePt" dir="t"/>
          </a:scene3d>
        </p:grpSpPr>
        <p:sp>
          <p:nvSpPr>
            <p:cNvPr id="6" name="Oval 5"/>
            <p:cNvSpPr/>
            <p:nvPr/>
          </p:nvSpPr>
          <p:spPr>
            <a:xfrm>
              <a:off x="4271906" y="3510404"/>
              <a:ext cx="1385885" cy="1385885"/>
            </a:xfrm>
            <a:prstGeom prst="ellipse">
              <a:avLst/>
            </a:prstGeom>
            <a:solidFill>
              <a:srgbClr val="FFC000"/>
            </a:solidFill>
            <a:effectLst>
              <a:glow rad="228600">
                <a:schemeClr val="accent1">
                  <a:satMod val="175000"/>
                  <a:alpha val="40000"/>
                </a:schemeClr>
              </a:glow>
            </a:effectLst>
            <a:sp3d>
              <a:bevelT/>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Oval 4"/>
            <p:cNvSpPr/>
            <p:nvPr/>
          </p:nvSpPr>
          <p:spPr>
            <a:xfrm>
              <a:off x="4474864" y="3713362"/>
              <a:ext cx="979969" cy="979969"/>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rtl="1">
                <a:lnSpc>
                  <a:spcPct val="90000"/>
                </a:lnSpc>
                <a:spcBef>
                  <a:spcPct val="0"/>
                </a:spcBef>
                <a:spcAft>
                  <a:spcPct val="35000"/>
                </a:spcAft>
              </a:pPr>
              <a:r>
                <a:rPr lang="ar-AE" sz="2800" b="1" dirty="0" smtClean="0">
                  <a:solidFill>
                    <a:srgbClr val="4472C4">
                      <a:lumMod val="50000"/>
                    </a:srgbClr>
                  </a:solidFill>
                </a:rPr>
                <a:t>ثالثًا:</a:t>
              </a:r>
            </a:p>
            <a:p>
              <a:pPr algn="ctr" defTabSz="889000" rtl="1">
                <a:lnSpc>
                  <a:spcPct val="90000"/>
                </a:lnSpc>
                <a:spcBef>
                  <a:spcPct val="0"/>
                </a:spcBef>
                <a:spcAft>
                  <a:spcPct val="35000"/>
                </a:spcAft>
              </a:pPr>
              <a:r>
                <a:rPr lang="ar-AE" sz="2800" b="1" dirty="0" smtClean="0">
                  <a:solidFill>
                    <a:srgbClr val="4472C4">
                      <a:lumMod val="50000"/>
                    </a:srgbClr>
                  </a:solidFill>
                </a:rPr>
                <a:t>المهارات العقليّة</a:t>
              </a:r>
              <a:endParaRPr lang="ar-AE" sz="2800" b="1" dirty="0">
                <a:solidFill>
                  <a:srgbClr val="4472C4">
                    <a:lumMod val="50000"/>
                  </a:srgbClr>
                </a:solidFill>
              </a:endParaRPr>
            </a:p>
          </p:txBody>
        </p:sp>
      </p:grpSp>
      <p:sp>
        <p:nvSpPr>
          <p:cNvPr id="8" name="Rectangle 7"/>
          <p:cNvSpPr/>
          <p:nvPr/>
        </p:nvSpPr>
        <p:spPr>
          <a:xfrm>
            <a:off x="4095482" y="524701"/>
            <a:ext cx="3816656" cy="523220"/>
          </a:xfrm>
          <a:prstGeom prst="rect">
            <a:avLst/>
          </a:prstGeom>
          <a:solidFill>
            <a:schemeClr val="bg1"/>
          </a:solid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التّفكير الإبداعي (حلّ المشكلة)</a:t>
            </a:r>
            <a:endParaRPr lang="en-US" sz="2800" b="1" dirty="0">
              <a:ln/>
              <a:solidFill>
                <a:prstClr val="black"/>
              </a:solidFill>
              <a:cs typeface="+mj-cs"/>
            </a:endParaRPr>
          </a:p>
        </p:txBody>
      </p:sp>
      <p:sp>
        <p:nvSpPr>
          <p:cNvPr id="3" name="Rectangle 2"/>
          <p:cNvSpPr/>
          <p:nvPr/>
        </p:nvSpPr>
        <p:spPr>
          <a:xfrm>
            <a:off x="8796125" y="2295943"/>
            <a:ext cx="3369365"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schemeClr val="bg1"/>
                </a:solidFill>
                <a:ea typeface="Times New Roman" panose="02020603050405020304" pitchFamily="18" charset="0"/>
                <a:cs typeface="Droid Arabic Kufi"/>
              </a:rPr>
              <a:t>يختار المُحكِّم قصة للمرة الأولى، ويطلب من الطالب:</a:t>
            </a:r>
          </a:p>
          <a:p>
            <a:pPr algn="just" rtl="1">
              <a:lnSpc>
                <a:spcPct val="115000"/>
              </a:lnSpc>
              <a:spcAft>
                <a:spcPts val="1000"/>
              </a:spcAft>
            </a:pPr>
            <a:r>
              <a:rPr lang="ar-AE" sz="2000" b="1" dirty="0" smtClean="0">
                <a:solidFill>
                  <a:schemeClr val="bg1"/>
                </a:solidFill>
                <a:ea typeface="Times New Roman" panose="02020603050405020304" pitchFamily="18" charset="0"/>
                <a:cs typeface="Droid Arabic Kufi"/>
              </a:rPr>
              <a:t>- </a:t>
            </a:r>
            <a:r>
              <a:rPr lang="ar-AE" sz="2000" b="1" dirty="0">
                <a:solidFill>
                  <a:schemeClr val="bg1"/>
                </a:solidFill>
                <a:ea typeface="Times New Roman" panose="02020603050405020304" pitchFamily="18" charset="0"/>
                <a:cs typeface="Droid Arabic Kufi"/>
              </a:rPr>
              <a:t>تحديد المشكلة التي عالجها الكتاب.</a:t>
            </a:r>
          </a:p>
          <a:p>
            <a:pPr algn="just" rtl="1">
              <a:lnSpc>
                <a:spcPct val="115000"/>
              </a:lnSpc>
              <a:spcAft>
                <a:spcPts val="1000"/>
              </a:spcAft>
            </a:pPr>
            <a:r>
              <a:rPr lang="ar-AE" sz="2000" b="1" dirty="0">
                <a:solidFill>
                  <a:schemeClr val="bg1"/>
                </a:solidFill>
                <a:ea typeface="Times New Roman" panose="02020603050405020304" pitchFamily="18" charset="0"/>
                <a:cs typeface="Droid Arabic Kufi"/>
              </a:rPr>
              <a:t> - ذكر خطوات الحل.</a:t>
            </a:r>
          </a:p>
          <a:p>
            <a:pPr algn="just" rtl="1">
              <a:lnSpc>
                <a:spcPct val="115000"/>
              </a:lnSpc>
              <a:spcAft>
                <a:spcPts val="1000"/>
              </a:spcAft>
            </a:pPr>
            <a:r>
              <a:rPr lang="ar-AE" sz="2000" b="1" dirty="0">
                <a:solidFill>
                  <a:schemeClr val="bg1"/>
                </a:solidFill>
                <a:ea typeface="Times New Roman" panose="02020603050405020304" pitchFamily="18" charset="0"/>
                <a:cs typeface="Droid Arabic Kufi"/>
              </a:rPr>
              <a:t>- إذا لم يستطع الطالب الإجابة يختار المُحكِّم كتاباً آخر للمرة الثانية، وتوضع له العلامة حسب المعيار</a:t>
            </a:r>
            <a:r>
              <a:rPr lang="ar-AE" sz="2000" b="1" dirty="0" smtClean="0">
                <a:solidFill>
                  <a:schemeClr val="bg1"/>
                </a:solidFill>
                <a:ea typeface="Times New Roman" panose="02020603050405020304" pitchFamily="18" charset="0"/>
                <a:cs typeface="Droid Arabic Kufi"/>
              </a:rPr>
              <a:t>.</a:t>
            </a:r>
            <a:endParaRPr lang="ar-AE" sz="2000" b="1" dirty="0">
              <a:solidFill>
                <a:schemeClr val="bg1"/>
              </a:solidFill>
              <a:ea typeface="Times New Roman" panose="02020603050405020304" pitchFamily="18" charset="0"/>
              <a:cs typeface="Droid Arabic Kufi"/>
            </a:endParaRPr>
          </a:p>
        </p:txBody>
      </p:sp>
      <p:sp>
        <p:nvSpPr>
          <p:cNvPr id="12" name="Rectangle 11"/>
          <p:cNvSpPr/>
          <p:nvPr/>
        </p:nvSpPr>
        <p:spPr>
          <a:xfrm>
            <a:off x="8796125" y="1760470"/>
            <a:ext cx="3369365"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صيغة السّؤال</a:t>
            </a:r>
            <a:endParaRPr lang="en-US" sz="2800" b="1" dirty="0">
              <a:ln/>
              <a:solidFill>
                <a:prstClr val="black"/>
              </a:solidFill>
              <a:cs typeface="+mj-cs"/>
            </a:endParaRPr>
          </a:p>
        </p:txBody>
      </p:sp>
      <p:sp>
        <p:nvSpPr>
          <p:cNvPr id="13" name="Rectangle 12"/>
          <p:cNvSpPr/>
          <p:nvPr/>
        </p:nvSpPr>
        <p:spPr>
          <a:xfrm>
            <a:off x="5854146" y="2309197"/>
            <a:ext cx="2885664"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endParaRPr lang="ar-AE" sz="2000" b="1" dirty="0">
              <a:solidFill>
                <a:prstClr val="white"/>
              </a:solidFill>
              <a:ea typeface="Times New Roman" panose="02020603050405020304" pitchFamily="18" charset="0"/>
              <a:cs typeface="Droid Arabic Kufi"/>
            </a:endParaRPr>
          </a:p>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يذكر مشكلة قرأ عنها في قصة تُحدَّد له من المرة الأولى، ويتحدث عن خطوات حلِّها</a:t>
            </a:r>
            <a:r>
              <a:rPr lang="ar-AE" sz="2000" b="1" dirty="0" smtClean="0">
                <a:solidFill>
                  <a:prstClr val="white"/>
                </a:solidFill>
                <a:ea typeface="Times New Roman" panose="02020603050405020304" pitchFamily="18" charset="0"/>
                <a:cs typeface="Droid Arabic Kufi"/>
              </a:rPr>
              <a:t>.</a:t>
            </a:r>
          </a:p>
          <a:p>
            <a:pPr algn="just" rtl="1">
              <a:lnSpc>
                <a:spcPct val="115000"/>
              </a:lnSpc>
              <a:spcAft>
                <a:spcPts val="1000"/>
              </a:spcAft>
            </a:pPr>
            <a:endParaRPr lang="ar-AE" sz="2000" b="1" dirty="0" smtClean="0">
              <a:solidFill>
                <a:prstClr val="white"/>
              </a:solidFill>
              <a:ea typeface="Times New Roman" panose="02020603050405020304" pitchFamily="18" charset="0"/>
              <a:cs typeface="Droid Arabic Kufi"/>
            </a:endParaRPr>
          </a:p>
          <a:p>
            <a:pPr algn="just" rtl="1">
              <a:lnSpc>
                <a:spcPct val="115000"/>
              </a:lnSpc>
              <a:spcAft>
                <a:spcPts val="1000"/>
              </a:spcAft>
            </a:pPr>
            <a:r>
              <a:rPr lang="ar-AE" b="1" dirty="0">
                <a:solidFill>
                  <a:srgbClr val="FFFF00"/>
                </a:solidFill>
                <a:ea typeface="Times New Roman" panose="02020603050405020304" pitchFamily="18" charset="0"/>
                <a:cs typeface="Droid Arabic Kufi"/>
              </a:rPr>
              <a:t>يحدد الطالب مشكلة مرت معه أثناء قراءته كتاباً حُدِّد له، ويبين الخطوات الأساسية التي اتبعت في حلها</a:t>
            </a:r>
            <a:r>
              <a:rPr lang="ar-AE" b="1" dirty="0" smtClean="0">
                <a:solidFill>
                  <a:srgbClr val="FFFF00"/>
                </a:solidFill>
                <a:ea typeface="Times New Roman" panose="02020603050405020304" pitchFamily="18" charset="0"/>
                <a:cs typeface="Droid Arabic Kufi"/>
              </a:rPr>
              <a:t>.</a:t>
            </a:r>
          </a:p>
          <a:p>
            <a:pPr algn="just" rtl="1">
              <a:lnSpc>
                <a:spcPct val="115000"/>
              </a:lnSpc>
              <a:spcAft>
                <a:spcPts val="1000"/>
              </a:spcAft>
            </a:pPr>
            <a:endParaRPr lang="ar-AE" sz="1400" b="1" dirty="0" smtClean="0">
              <a:solidFill>
                <a:prstClr val="white"/>
              </a:solidFill>
              <a:ea typeface="Times New Roman" panose="02020603050405020304" pitchFamily="18" charset="0"/>
              <a:cs typeface="Droid Arabic Kufi"/>
            </a:endParaRPr>
          </a:p>
          <a:p>
            <a:pPr algn="just" rtl="1">
              <a:lnSpc>
                <a:spcPct val="115000"/>
              </a:lnSpc>
              <a:spcAft>
                <a:spcPts val="1000"/>
              </a:spcAft>
            </a:pPr>
            <a:endParaRPr lang="ar-AE" b="1" dirty="0">
              <a:solidFill>
                <a:prstClr val="white"/>
              </a:solidFill>
              <a:ea typeface="Times New Roman" panose="02020603050405020304" pitchFamily="18" charset="0"/>
              <a:cs typeface="Droid Arabic Kufi"/>
            </a:endParaRPr>
          </a:p>
        </p:txBody>
      </p:sp>
      <p:sp>
        <p:nvSpPr>
          <p:cNvPr id="14" name="Rectangle 13"/>
          <p:cNvSpPr/>
          <p:nvPr/>
        </p:nvSpPr>
        <p:spPr>
          <a:xfrm>
            <a:off x="5854146" y="1773724"/>
            <a:ext cx="2885664"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5 علامات</a:t>
            </a:r>
            <a:endParaRPr lang="en-US" sz="2800" b="1" dirty="0">
              <a:ln/>
              <a:solidFill>
                <a:prstClr val="black"/>
              </a:solidFill>
              <a:cs typeface="+mj-cs"/>
            </a:endParaRPr>
          </a:p>
        </p:txBody>
      </p:sp>
      <p:sp>
        <p:nvSpPr>
          <p:cNvPr id="15" name="Rectangle 14"/>
          <p:cNvSpPr/>
          <p:nvPr/>
        </p:nvSpPr>
        <p:spPr>
          <a:xfrm>
            <a:off x="2961863" y="2312512"/>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يذكر مشكلة قرأ عنها في واحدة من القصص التي تُحدَّد له من المرة الثانية، ويتحدث عن خطوات حلِّها</a:t>
            </a:r>
            <a:r>
              <a:rPr lang="ar-AE" sz="2000" b="1" dirty="0" smtClean="0">
                <a:solidFill>
                  <a:prstClr val="white"/>
                </a:solidFill>
                <a:ea typeface="Times New Roman" panose="02020603050405020304" pitchFamily="18" charset="0"/>
                <a:cs typeface="Droid Arabic Kufi"/>
              </a:rPr>
              <a:t>.</a:t>
            </a:r>
          </a:p>
          <a:p>
            <a:pPr algn="just" rtl="1">
              <a:lnSpc>
                <a:spcPct val="115000"/>
              </a:lnSpc>
              <a:spcAft>
                <a:spcPts val="1000"/>
              </a:spcAft>
            </a:pPr>
            <a:r>
              <a:rPr lang="ar-AE" sz="2000" b="1" dirty="0">
                <a:solidFill>
                  <a:srgbClr val="FFFF00"/>
                </a:solidFill>
                <a:ea typeface="Times New Roman" panose="02020603050405020304" pitchFamily="18" charset="0"/>
                <a:cs typeface="Droid Arabic Kufi"/>
              </a:rPr>
              <a:t>يحدد الطالب مشكلة مرت معه أثناء قراءته كتاب حُدد له في المرة الثانية، ويبين الخطوات الأساسية التي اتبعت في حلها</a:t>
            </a:r>
            <a:r>
              <a:rPr lang="ar-AE" sz="2000" b="1" dirty="0" smtClean="0">
                <a:solidFill>
                  <a:srgbClr val="FFFF00"/>
                </a:solidFill>
                <a:ea typeface="Times New Roman" panose="02020603050405020304" pitchFamily="18" charset="0"/>
                <a:cs typeface="Droid Arabic Kufi"/>
              </a:rPr>
              <a:t>.</a:t>
            </a:r>
          </a:p>
        </p:txBody>
      </p:sp>
      <p:sp>
        <p:nvSpPr>
          <p:cNvPr id="16" name="Rectangle 15"/>
          <p:cNvSpPr/>
          <p:nvPr/>
        </p:nvSpPr>
        <p:spPr>
          <a:xfrm>
            <a:off x="2961863" y="1777039"/>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3-4 علامات</a:t>
            </a:r>
            <a:endParaRPr lang="en-US" sz="2800" b="1" dirty="0">
              <a:ln/>
              <a:solidFill>
                <a:prstClr val="black"/>
              </a:solidFill>
              <a:cs typeface="+mj-cs"/>
            </a:endParaRPr>
          </a:p>
        </p:txBody>
      </p:sp>
      <p:sp>
        <p:nvSpPr>
          <p:cNvPr id="17" name="Rectangle 16"/>
          <p:cNvSpPr/>
          <p:nvPr/>
        </p:nvSpPr>
        <p:spPr>
          <a:xfrm>
            <a:off x="72895" y="2305888"/>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يذكر مشكلة قرأ عنها مسمِّياً بنفسه اسم القصة، ويذكر الحل</a:t>
            </a:r>
            <a:r>
              <a:rPr lang="ar-AE" sz="2000" b="1" dirty="0" smtClean="0">
                <a:solidFill>
                  <a:prstClr val="white"/>
                </a:solidFill>
                <a:ea typeface="Times New Roman" panose="02020603050405020304" pitchFamily="18" charset="0"/>
                <a:cs typeface="Droid Arabic Kufi"/>
              </a:rPr>
              <a:t>.</a:t>
            </a:r>
          </a:p>
          <a:p>
            <a:pPr algn="just" rtl="1">
              <a:lnSpc>
                <a:spcPct val="115000"/>
              </a:lnSpc>
              <a:spcAft>
                <a:spcPts val="1000"/>
              </a:spcAft>
            </a:pPr>
            <a:endParaRPr lang="ar-AE" sz="2000" b="1" dirty="0" smtClean="0">
              <a:solidFill>
                <a:prstClr val="white"/>
              </a:solidFill>
              <a:ea typeface="Times New Roman" panose="02020603050405020304" pitchFamily="18" charset="0"/>
              <a:cs typeface="Droid Arabic Kufi"/>
            </a:endParaRPr>
          </a:p>
          <a:p>
            <a:pPr algn="just" rtl="1">
              <a:lnSpc>
                <a:spcPct val="115000"/>
              </a:lnSpc>
              <a:spcAft>
                <a:spcPts val="1000"/>
              </a:spcAft>
            </a:pPr>
            <a:r>
              <a:rPr lang="ar-AE" sz="2000" b="1" dirty="0" smtClean="0">
                <a:solidFill>
                  <a:srgbClr val="FFFF00"/>
                </a:solidFill>
                <a:ea typeface="Times New Roman" panose="02020603050405020304" pitchFamily="18" charset="0"/>
                <a:cs typeface="Droid Arabic Kufi"/>
              </a:rPr>
              <a:t>يحدد </a:t>
            </a:r>
            <a:r>
              <a:rPr lang="ar-AE" sz="2000" b="1" dirty="0">
                <a:solidFill>
                  <a:srgbClr val="FFFF00"/>
                </a:solidFill>
                <a:ea typeface="Times New Roman" panose="02020603050405020304" pitchFamily="18" charset="0"/>
                <a:cs typeface="Droid Arabic Kufi"/>
              </a:rPr>
              <a:t>الطالب مشكلة مرت معه أثناء قراءته كتاباً أو قصة يختارهما هو، ويبين الخطوات الأساسية التي اتبعت في حلها.</a:t>
            </a:r>
          </a:p>
          <a:p>
            <a:pPr algn="just" rtl="1">
              <a:lnSpc>
                <a:spcPct val="115000"/>
              </a:lnSpc>
              <a:spcAft>
                <a:spcPts val="1000"/>
              </a:spcAft>
            </a:pPr>
            <a:endParaRPr lang="ar-AE" sz="1200" b="1" dirty="0">
              <a:solidFill>
                <a:srgbClr val="FF0000"/>
              </a:solidFill>
            </a:endParaRPr>
          </a:p>
        </p:txBody>
      </p:sp>
      <p:sp>
        <p:nvSpPr>
          <p:cNvPr id="18" name="Rectangle 17"/>
          <p:cNvSpPr/>
          <p:nvPr/>
        </p:nvSpPr>
        <p:spPr>
          <a:xfrm>
            <a:off x="72895" y="1770415"/>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1-2</a:t>
            </a:r>
            <a:endParaRPr lang="en-US" sz="2800" b="1" dirty="0">
              <a:ln/>
              <a:solidFill>
                <a:prstClr val="black"/>
              </a:solidFill>
              <a:cs typeface="+mj-cs"/>
            </a:endParaRPr>
          </a:p>
        </p:txBody>
      </p:sp>
    </p:spTree>
    <p:extLst>
      <p:ext uri="{BB962C8B-B14F-4D97-AF65-F5344CB8AC3E}">
        <p14:creationId xmlns:p14="http://schemas.microsoft.com/office/powerpoint/2010/main" val="238150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aphicFrame>
        <p:nvGraphicFramePr>
          <p:cNvPr id="10" name="Diagram 9"/>
          <p:cNvGraphicFramePr/>
          <p:nvPr>
            <p:extLst/>
          </p:nvPr>
        </p:nvGraphicFramePr>
        <p:xfrm>
          <a:off x="2032000" y="1002384"/>
          <a:ext cx="7650385" cy="4899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8554341" y="244002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التّراكيب والأفكار المترابطة</a:t>
            </a:r>
            <a:endParaRPr lang="en-US" sz="2800" b="1" dirty="0">
              <a:ln/>
              <a:solidFill>
                <a:srgbClr val="4472C4">
                  <a:lumMod val="50000"/>
                </a:srgbClr>
              </a:solidFill>
              <a:cs typeface="+mj-cs"/>
            </a:endParaRPr>
          </a:p>
        </p:txBody>
      </p:sp>
      <p:sp>
        <p:nvSpPr>
          <p:cNvPr id="13" name="Rectangle 12"/>
          <p:cNvSpPr/>
          <p:nvPr/>
        </p:nvSpPr>
        <p:spPr>
          <a:xfrm>
            <a:off x="8578551" y="3070995"/>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تدفّق الحديث</a:t>
            </a:r>
            <a:endParaRPr lang="en-US" sz="2800" b="1" dirty="0">
              <a:ln/>
              <a:solidFill>
                <a:srgbClr val="4472C4">
                  <a:lumMod val="50000"/>
                </a:srgbClr>
              </a:solidFill>
              <a:cs typeface="+mj-cs"/>
            </a:endParaRPr>
          </a:p>
        </p:txBody>
      </p:sp>
      <p:sp>
        <p:nvSpPr>
          <p:cNvPr id="14" name="Rectangle 13"/>
          <p:cNvSpPr/>
          <p:nvPr/>
        </p:nvSpPr>
        <p:spPr>
          <a:xfrm>
            <a:off x="8117081" y="4540867"/>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الفكرة الرّئيسة</a:t>
            </a:r>
            <a:endParaRPr lang="en-US" sz="2800" b="1" dirty="0">
              <a:ln/>
              <a:solidFill>
                <a:srgbClr val="4472C4">
                  <a:lumMod val="50000"/>
                </a:srgbClr>
              </a:solidFill>
              <a:cs typeface="+mj-cs"/>
            </a:endParaRPr>
          </a:p>
        </p:txBody>
      </p:sp>
      <p:sp>
        <p:nvSpPr>
          <p:cNvPr id="15" name="Rectangle 14"/>
          <p:cNvSpPr/>
          <p:nvPr/>
        </p:nvSpPr>
        <p:spPr>
          <a:xfrm>
            <a:off x="7911982" y="517183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المعلومات التّفصيليّة</a:t>
            </a:r>
            <a:endParaRPr lang="en-US" sz="2800" b="1" dirty="0">
              <a:ln/>
              <a:solidFill>
                <a:srgbClr val="4472C4">
                  <a:lumMod val="50000"/>
                </a:srgbClr>
              </a:solidFill>
              <a:cs typeface="+mj-cs"/>
            </a:endParaRPr>
          </a:p>
        </p:txBody>
      </p:sp>
      <p:sp>
        <p:nvSpPr>
          <p:cNvPr id="16" name="Rectangle 15"/>
          <p:cNvSpPr/>
          <p:nvPr/>
        </p:nvSpPr>
        <p:spPr>
          <a:xfrm>
            <a:off x="7561605" y="5802805"/>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الدّروس المستفادة</a:t>
            </a:r>
            <a:endParaRPr lang="en-US" sz="2800" b="1" dirty="0">
              <a:ln/>
              <a:solidFill>
                <a:srgbClr val="4472C4">
                  <a:lumMod val="50000"/>
                </a:srgbClr>
              </a:solidFill>
              <a:cs typeface="+mj-cs"/>
            </a:endParaRPr>
          </a:p>
        </p:txBody>
      </p:sp>
      <p:sp>
        <p:nvSpPr>
          <p:cNvPr id="17" name="Rectangle 16"/>
          <p:cNvSpPr/>
          <p:nvPr/>
        </p:nvSpPr>
        <p:spPr>
          <a:xfrm>
            <a:off x="6689932" y="1231764"/>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التّنوّع</a:t>
            </a:r>
            <a:endParaRPr lang="en-US" sz="2800" b="1" dirty="0">
              <a:ln/>
              <a:solidFill>
                <a:srgbClr val="4472C4">
                  <a:lumMod val="50000"/>
                </a:srgbClr>
              </a:solidFill>
              <a:cs typeface="+mj-cs"/>
            </a:endParaRPr>
          </a:p>
        </p:txBody>
      </p:sp>
      <p:sp>
        <p:nvSpPr>
          <p:cNvPr id="18" name="Rectangle 17"/>
          <p:cNvSpPr/>
          <p:nvPr/>
        </p:nvSpPr>
        <p:spPr>
          <a:xfrm>
            <a:off x="4237285" y="349659"/>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أسئلة معلومات عامّة</a:t>
            </a:r>
            <a:endParaRPr lang="en-US" sz="2800" b="1" dirty="0">
              <a:ln/>
              <a:solidFill>
                <a:srgbClr val="4472C4">
                  <a:lumMod val="50000"/>
                </a:srgbClr>
              </a:solidFill>
              <a:cs typeface="+mj-cs"/>
            </a:endParaRPr>
          </a:p>
        </p:txBody>
      </p:sp>
      <p:sp>
        <p:nvSpPr>
          <p:cNvPr id="19" name="Rectangle 18"/>
          <p:cNvSpPr/>
          <p:nvPr/>
        </p:nvSpPr>
        <p:spPr>
          <a:xfrm>
            <a:off x="1779234" y="1188363"/>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نسبة الكتاب إلى المؤلّف</a:t>
            </a:r>
            <a:endParaRPr lang="en-US" sz="2800" b="1" dirty="0">
              <a:ln/>
              <a:solidFill>
                <a:srgbClr val="4472C4">
                  <a:lumMod val="50000"/>
                </a:srgbClr>
              </a:solidFill>
              <a:cs typeface="+mj-cs"/>
            </a:endParaRPr>
          </a:p>
        </p:txBody>
      </p:sp>
      <p:sp>
        <p:nvSpPr>
          <p:cNvPr id="20" name="Rectangle 19"/>
          <p:cNvSpPr/>
          <p:nvPr/>
        </p:nvSpPr>
        <p:spPr>
          <a:xfrm>
            <a:off x="290556" y="2440026"/>
            <a:ext cx="2977358"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حجم الكتاب</a:t>
            </a:r>
            <a:endParaRPr lang="en-US" sz="2800" b="1" dirty="0">
              <a:ln/>
              <a:solidFill>
                <a:srgbClr val="4472C4">
                  <a:lumMod val="50000"/>
                </a:srgbClr>
              </a:solidFill>
              <a:cs typeface="+mj-cs"/>
            </a:endParaRPr>
          </a:p>
        </p:txBody>
      </p:sp>
      <p:sp>
        <p:nvSpPr>
          <p:cNvPr id="21" name="Rectangle 20"/>
          <p:cNvSpPr/>
          <p:nvPr/>
        </p:nvSpPr>
        <p:spPr>
          <a:xfrm>
            <a:off x="290556" y="3119525"/>
            <a:ext cx="2977357"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مستوى الكتاب</a:t>
            </a:r>
            <a:endParaRPr lang="en-US" sz="2800" b="1" dirty="0">
              <a:ln/>
              <a:solidFill>
                <a:srgbClr val="4472C4">
                  <a:lumMod val="50000"/>
                </a:srgbClr>
              </a:solidFill>
              <a:cs typeface="+mj-cs"/>
            </a:endParaRPr>
          </a:p>
        </p:txBody>
      </p:sp>
      <p:sp>
        <p:nvSpPr>
          <p:cNvPr id="22" name="Rectangle 21"/>
          <p:cNvSpPr/>
          <p:nvPr/>
        </p:nvSpPr>
        <p:spPr>
          <a:xfrm>
            <a:off x="485686" y="4540867"/>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التّعلّم الذّاتي</a:t>
            </a:r>
            <a:endParaRPr lang="en-US" sz="2800" b="1" dirty="0">
              <a:ln/>
              <a:solidFill>
                <a:srgbClr val="4472C4">
                  <a:lumMod val="50000"/>
                </a:srgbClr>
              </a:solidFill>
              <a:cs typeface="+mj-cs"/>
            </a:endParaRPr>
          </a:p>
        </p:txBody>
      </p:sp>
      <p:sp>
        <p:nvSpPr>
          <p:cNvPr id="23" name="Rectangle 22"/>
          <p:cNvSpPr/>
          <p:nvPr/>
        </p:nvSpPr>
        <p:spPr>
          <a:xfrm>
            <a:off x="580543" y="517183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التّفكير النّاقد</a:t>
            </a:r>
            <a:endParaRPr lang="en-US" sz="2800" b="1" dirty="0">
              <a:ln/>
              <a:solidFill>
                <a:srgbClr val="4472C4">
                  <a:lumMod val="50000"/>
                </a:srgbClr>
              </a:solidFill>
              <a:cs typeface="+mj-cs"/>
            </a:endParaRPr>
          </a:p>
        </p:txBody>
      </p:sp>
      <p:sp>
        <p:nvSpPr>
          <p:cNvPr id="24" name="Rectangle 23"/>
          <p:cNvSpPr/>
          <p:nvPr/>
        </p:nvSpPr>
        <p:spPr>
          <a:xfrm>
            <a:off x="836061" y="5794602"/>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التّفكير الإبداعي</a:t>
            </a:r>
            <a:endParaRPr lang="en-US" sz="2800" b="1" dirty="0">
              <a:ln/>
              <a:solidFill>
                <a:srgbClr val="4472C4">
                  <a:lumMod val="50000"/>
                </a:srgbClr>
              </a:solidFill>
              <a:cs typeface="+mj-cs"/>
            </a:endParaRPr>
          </a:p>
        </p:txBody>
      </p:sp>
      <p:sp>
        <p:nvSpPr>
          <p:cNvPr id="2" name="Rectangle 1"/>
          <p:cNvSpPr/>
          <p:nvPr/>
        </p:nvSpPr>
        <p:spPr>
          <a:xfrm>
            <a:off x="6238312" y="4931810"/>
            <a:ext cx="1552687"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AE" sz="2800" b="1" dirty="0" smtClean="0">
                <a:ln/>
                <a:solidFill>
                  <a:prstClr val="white"/>
                </a:solidFill>
              </a:rPr>
              <a:t>الاستيعاب</a:t>
            </a:r>
            <a:endParaRPr lang="en-US" sz="2800" b="1" dirty="0">
              <a:ln/>
              <a:solidFill>
                <a:prstClr val="white"/>
              </a:solidFill>
            </a:endParaRPr>
          </a:p>
        </p:txBody>
      </p:sp>
    </p:spTree>
    <p:extLst>
      <p:ext uri="{BB962C8B-B14F-4D97-AF65-F5344CB8AC3E}">
        <p14:creationId xmlns:p14="http://schemas.microsoft.com/office/powerpoint/2010/main" val="329152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
                                        </p:tgtEl>
                                        <p:attrNameLst>
                                          <p:attrName>fillcolor</p:attrName>
                                        </p:attrNameLst>
                                      </p:cBhvr>
                                      <p:to>
                                        <a:schemeClr val="accent2"/>
                                      </p:to>
                                    </p:animClr>
                                    <p:set>
                                      <p:cBhvr>
                                        <p:cTn id="7" dur="2000" fill="hold"/>
                                        <p:tgtEl>
                                          <p:spTgt spid="16"/>
                                        </p:tgtEl>
                                        <p:attrNameLst>
                                          <p:attrName>fill.type</p:attrName>
                                        </p:attrNameLst>
                                      </p:cBhvr>
                                      <p:to>
                                        <p:strVal val="solid"/>
                                      </p:to>
                                    </p:set>
                                    <p:set>
                                      <p:cBhvr>
                                        <p:cTn id="8" dur="2000" fill="hold"/>
                                        <p:tgtEl>
                                          <p:spTgt spid="1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5"/>
                                        </p:tgtEl>
                                        <p:attrNameLst>
                                          <p:attrName>fillcolor</p:attrName>
                                        </p:attrNameLst>
                                      </p:cBhvr>
                                      <p:to>
                                        <a:schemeClr val="accent2"/>
                                      </p:to>
                                    </p:animClr>
                                    <p:set>
                                      <p:cBhvr>
                                        <p:cTn id="11" dur="2000" fill="hold"/>
                                        <p:tgtEl>
                                          <p:spTgt spid="15"/>
                                        </p:tgtEl>
                                        <p:attrNameLst>
                                          <p:attrName>fill.type</p:attrName>
                                        </p:attrNameLst>
                                      </p:cBhvr>
                                      <p:to>
                                        <p:strVal val="solid"/>
                                      </p:to>
                                    </p:set>
                                    <p:set>
                                      <p:cBhvr>
                                        <p:cTn id="12" dur="2000" fill="hold"/>
                                        <p:tgtEl>
                                          <p:spTgt spid="1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4"/>
                                        </p:tgtEl>
                                        <p:attrNameLst>
                                          <p:attrName>fillcolor</p:attrName>
                                        </p:attrNameLst>
                                      </p:cBhvr>
                                      <p:to>
                                        <a:schemeClr val="accent2"/>
                                      </p:to>
                                    </p:animClr>
                                    <p:set>
                                      <p:cBhvr>
                                        <p:cTn id="15" dur="2000" fill="hold"/>
                                        <p:tgtEl>
                                          <p:spTgt spid="14"/>
                                        </p:tgtEl>
                                        <p:attrNameLst>
                                          <p:attrName>fill.type</p:attrName>
                                        </p:attrNameLst>
                                      </p:cBhvr>
                                      <p:to>
                                        <p:strVal val="solid"/>
                                      </p:to>
                                    </p:set>
                                    <p:set>
                                      <p:cBhvr>
                                        <p:cTn id="16" dur="2000" fill="hold"/>
                                        <p:tgtEl>
                                          <p:spTgt spid="14"/>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3"/>
                                        </p:tgtEl>
                                        <p:attrNameLst>
                                          <p:attrName>fillcolor</p:attrName>
                                        </p:attrNameLst>
                                      </p:cBhvr>
                                      <p:to>
                                        <a:schemeClr val="accent2"/>
                                      </p:to>
                                    </p:animClr>
                                    <p:set>
                                      <p:cBhvr>
                                        <p:cTn id="19" dur="2000" fill="hold"/>
                                        <p:tgtEl>
                                          <p:spTgt spid="13"/>
                                        </p:tgtEl>
                                        <p:attrNameLst>
                                          <p:attrName>fill.type</p:attrName>
                                        </p:attrNameLst>
                                      </p:cBhvr>
                                      <p:to>
                                        <p:strVal val="solid"/>
                                      </p:to>
                                    </p:set>
                                    <p:set>
                                      <p:cBhvr>
                                        <p:cTn id="20" dur="2000" fill="hold"/>
                                        <p:tgtEl>
                                          <p:spTgt spid="13"/>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12"/>
                                        </p:tgtEl>
                                        <p:attrNameLst>
                                          <p:attrName>fillcolor</p:attrName>
                                        </p:attrNameLst>
                                      </p:cBhvr>
                                      <p:to>
                                        <a:schemeClr val="accent2"/>
                                      </p:to>
                                    </p:animClr>
                                    <p:set>
                                      <p:cBhvr>
                                        <p:cTn id="23" dur="2000" fill="hold"/>
                                        <p:tgtEl>
                                          <p:spTgt spid="12"/>
                                        </p:tgtEl>
                                        <p:attrNameLst>
                                          <p:attrName>fill.type</p:attrName>
                                        </p:attrNameLst>
                                      </p:cBhvr>
                                      <p:to>
                                        <p:strVal val="solid"/>
                                      </p:to>
                                    </p:set>
                                    <p:set>
                                      <p:cBhvr>
                                        <p:cTn id="24" dur="2000" fill="hold"/>
                                        <p:tgtEl>
                                          <p:spTgt spid="12"/>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24"/>
                                        </p:tgtEl>
                                        <p:attrNameLst>
                                          <p:attrName>fillcolor</p:attrName>
                                        </p:attrNameLst>
                                      </p:cBhvr>
                                      <p:to>
                                        <a:schemeClr val="accent2"/>
                                      </p:to>
                                    </p:animClr>
                                    <p:set>
                                      <p:cBhvr>
                                        <p:cTn id="27" dur="2000" fill="hold"/>
                                        <p:tgtEl>
                                          <p:spTgt spid="24"/>
                                        </p:tgtEl>
                                        <p:attrNameLst>
                                          <p:attrName>fill.type</p:attrName>
                                        </p:attrNameLst>
                                      </p:cBhvr>
                                      <p:to>
                                        <p:strVal val="solid"/>
                                      </p:to>
                                    </p:set>
                                    <p:set>
                                      <p:cBhvr>
                                        <p:cTn id="28" dur="2000" fill="hold"/>
                                        <p:tgtEl>
                                          <p:spTgt spid="24"/>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23"/>
                                        </p:tgtEl>
                                        <p:attrNameLst>
                                          <p:attrName>fillcolor</p:attrName>
                                        </p:attrNameLst>
                                      </p:cBhvr>
                                      <p:to>
                                        <a:schemeClr val="accent2"/>
                                      </p:to>
                                    </p:animClr>
                                    <p:set>
                                      <p:cBhvr>
                                        <p:cTn id="31" dur="2000" fill="hold"/>
                                        <p:tgtEl>
                                          <p:spTgt spid="23"/>
                                        </p:tgtEl>
                                        <p:attrNameLst>
                                          <p:attrName>fill.type</p:attrName>
                                        </p:attrNameLst>
                                      </p:cBhvr>
                                      <p:to>
                                        <p:strVal val="solid"/>
                                      </p:to>
                                    </p:set>
                                    <p:set>
                                      <p:cBhvr>
                                        <p:cTn id="32" dur="2000" fill="hold"/>
                                        <p:tgtEl>
                                          <p:spTgt spid="23"/>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22"/>
                                        </p:tgtEl>
                                        <p:attrNameLst>
                                          <p:attrName>fillcolor</p:attrName>
                                        </p:attrNameLst>
                                      </p:cBhvr>
                                      <p:to>
                                        <a:schemeClr val="accent2"/>
                                      </p:to>
                                    </p:animClr>
                                    <p:set>
                                      <p:cBhvr>
                                        <p:cTn id="35" dur="2000" fill="hold"/>
                                        <p:tgtEl>
                                          <p:spTgt spid="22"/>
                                        </p:tgtEl>
                                        <p:attrNameLst>
                                          <p:attrName>fill.type</p:attrName>
                                        </p:attrNameLst>
                                      </p:cBhvr>
                                      <p:to>
                                        <p:strVal val="solid"/>
                                      </p:to>
                                    </p:set>
                                    <p:set>
                                      <p:cBhvr>
                                        <p:cTn id="36" dur="200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pSp>
        <p:nvGrpSpPr>
          <p:cNvPr id="5" name="Group 4"/>
          <p:cNvGrpSpPr/>
          <p:nvPr/>
        </p:nvGrpSpPr>
        <p:grpSpPr>
          <a:xfrm>
            <a:off x="8637104" y="123186"/>
            <a:ext cx="1997216" cy="1516771"/>
            <a:chOff x="4271906" y="3510404"/>
            <a:chExt cx="1385885" cy="1385885"/>
          </a:xfrm>
          <a:solidFill>
            <a:srgbClr val="D6A300"/>
          </a:solidFill>
          <a:scene3d>
            <a:camera prst="orthographicFront"/>
            <a:lightRig rig="threePt" dir="t"/>
          </a:scene3d>
        </p:grpSpPr>
        <p:sp>
          <p:nvSpPr>
            <p:cNvPr id="6" name="Oval 5"/>
            <p:cNvSpPr/>
            <p:nvPr/>
          </p:nvSpPr>
          <p:spPr>
            <a:xfrm>
              <a:off x="4271906" y="3510404"/>
              <a:ext cx="1385885" cy="1385885"/>
            </a:xfrm>
            <a:prstGeom prst="ellipse">
              <a:avLst/>
            </a:prstGeom>
            <a:solidFill>
              <a:srgbClr val="FFC000"/>
            </a:solidFill>
            <a:effectLst>
              <a:glow rad="228600">
                <a:schemeClr val="accent1">
                  <a:satMod val="175000"/>
                  <a:alpha val="40000"/>
                </a:schemeClr>
              </a:glow>
            </a:effectLst>
            <a:sp3d>
              <a:bevelT/>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Oval 4"/>
            <p:cNvSpPr/>
            <p:nvPr/>
          </p:nvSpPr>
          <p:spPr>
            <a:xfrm>
              <a:off x="4406626" y="3713362"/>
              <a:ext cx="1111658" cy="979969"/>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rtl="1">
                <a:lnSpc>
                  <a:spcPct val="90000"/>
                </a:lnSpc>
                <a:spcBef>
                  <a:spcPct val="0"/>
                </a:spcBef>
                <a:spcAft>
                  <a:spcPct val="35000"/>
                </a:spcAft>
              </a:pPr>
              <a:r>
                <a:rPr lang="ar-AE" sz="3200" b="1" dirty="0" smtClean="0">
                  <a:solidFill>
                    <a:srgbClr val="4472C4">
                      <a:lumMod val="50000"/>
                    </a:srgbClr>
                  </a:solidFill>
                </a:rPr>
                <a:t>رابعًا:</a:t>
              </a:r>
            </a:p>
            <a:p>
              <a:pPr algn="ctr" defTabSz="889000" rtl="1">
                <a:lnSpc>
                  <a:spcPct val="90000"/>
                </a:lnSpc>
                <a:spcBef>
                  <a:spcPct val="0"/>
                </a:spcBef>
                <a:spcAft>
                  <a:spcPct val="35000"/>
                </a:spcAft>
              </a:pPr>
              <a:r>
                <a:rPr lang="ar-AE" sz="3200" b="1" dirty="0" smtClean="0">
                  <a:solidFill>
                    <a:srgbClr val="4472C4">
                      <a:lumMod val="50000"/>
                    </a:srgbClr>
                  </a:solidFill>
                </a:rPr>
                <a:t>نوع الكتاب</a:t>
              </a:r>
              <a:endParaRPr lang="ar-AE" sz="3200" b="1" dirty="0">
                <a:solidFill>
                  <a:srgbClr val="4472C4">
                    <a:lumMod val="50000"/>
                  </a:srgbClr>
                </a:solidFill>
              </a:endParaRPr>
            </a:p>
          </p:txBody>
        </p:sp>
      </p:grpSp>
      <p:sp>
        <p:nvSpPr>
          <p:cNvPr id="8" name="Rectangle 7"/>
          <p:cNvSpPr/>
          <p:nvPr/>
        </p:nvSpPr>
        <p:spPr>
          <a:xfrm>
            <a:off x="5394960" y="524701"/>
            <a:ext cx="2517178" cy="523220"/>
          </a:xfrm>
          <a:prstGeom prst="rect">
            <a:avLst/>
          </a:prstGeom>
          <a:solidFill>
            <a:schemeClr val="bg1"/>
          </a:solid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حجم الكتاب</a:t>
            </a:r>
            <a:endParaRPr lang="en-US" sz="2800" b="1" dirty="0">
              <a:ln/>
              <a:solidFill>
                <a:prstClr val="black"/>
              </a:solidFill>
            </a:endParaRPr>
          </a:p>
        </p:txBody>
      </p:sp>
      <p:sp>
        <p:nvSpPr>
          <p:cNvPr id="3" name="Rectangle 2"/>
          <p:cNvSpPr/>
          <p:nvPr/>
        </p:nvSpPr>
        <p:spPr>
          <a:xfrm>
            <a:off x="8796125" y="2295943"/>
            <a:ext cx="3369365"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b="1" dirty="0" smtClean="0">
                <a:solidFill>
                  <a:prstClr val="white"/>
                </a:solidFill>
                <a:ea typeface="Times New Roman" panose="02020603050405020304" pitchFamily="18" charset="0"/>
                <a:cs typeface="Droid Arabic Kufi"/>
              </a:rPr>
              <a:t>يلاحظ </a:t>
            </a:r>
            <a:r>
              <a:rPr lang="ar-AE" b="1" dirty="0">
                <a:solidFill>
                  <a:prstClr val="white"/>
                </a:solidFill>
                <a:ea typeface="Times New Roman" panose="02020603050405020304" pitchFamily="18" charset="0"/>
                <a:cs typeface="Droid Arabic Kufi"/>
              </a:rPr>
              <a:t>المحكِّم عدد صفحات مجموعة من الكتب التي يختارها عشوائياً ويقدر معدل عدد صفحات الكتب التي قرأها الطالب. ويضع العلامة وفق المعايير مستعيناً </a:t>
            </a:r>
            <a:r>
              <a:rPr lang="ar-AE" b="1" dirty="0" smtClean="0">
                <a:solidFill>
                  <a:prstClr val="white"/>
                </a:solidFill>
                <a:ea typeface="Times New Roman" panose="02020603050405020304" pitchFamily="18" charset="0"/>
                <a:cs typeface="Droid Arabic Kufi"/>
              </a:rPr>
              <a:t>بالتّفصيل الآتي</a:t>
            </a:r>
            <a:r>
              <a:rPr lang="ar-AE" b="1" dirty="0">
                <a:solidFill>
                  <a:prstClr val="white"/>
                </a:solidFill>
                <a:ea typeface="Times New Roman" panose="02020603050405020304" pitchFamily="18" charset="0"/>
                <a:cs typeface="Droid Arabic Kufi"/>
              </a:rPr>
              <a:t>:</a:t>
            </a:r>
          </a:p>
          <a:p>
            <a:pPr algn="just" rtl="1">
              <a:lnSpc>
                <a:spcPct val="115000"/>
              </a:lnSpc>
              <a:spcAft>
                <a:spcPts val="1000"/>
              </a:spcAft>
            </a:pPr>
            <a:r>
              <a:rPr lang="ar-AE" b="1" dirty="0" smtClean="0">
                <a:solidFill>
                  <a:prstClr val="white"/>
                </a:solidFill>
                <a:ea typeface="Times New Roman" panose="02020603050405020304" pitchFamily="18" charset="0"/>
                <a:cs typeface="Droid Arabic Kufi"/>
              </a:rPr>
              <a:t>- الصف </a:t>
            </a:r>
            <a:r>
              <a:rPr lang="ar-AE" b="1" dirty="0">
                <a:solidFill>
                  <a:prstClr val="white"/>
                </a:solidFill>
                <a:ea typeface="Times New Roman" panose="02020603050405020304" pitchFamily="18" charset="0"/>
                <a:cs typeface="Droid Arabic Kufi"/>
              </a:rPr>
              <a:t>الأول </a:t>
            </a:r>
            <a:r>
              <a:rPr lang="ar-AE" b="1" dirty="0" smtClean="0">
                <a:solidFill>
                  <a:prstClr val="white"/>
                </a:solidFill>
                <a:ea typeface="Times New Roman" panose="02020603050405020304" pitchFamily="18" charset="0"/>
                <a:cs typeface="Droid Arabic Kufi"/>
              </a:rPr>
              <a:t> (</a:t>
            </a:r>
            <a:r>
              <a:rPr lang="ar-AE" b="1" dirty="0">
                <a:solidFill>
                  <a:prstClr val="white"/>
                </a:solidFill>
                <a:ea typeface="Times New Roman" panose="02020603050405020304" pitchFamily="18" charset="0"/>
                <a:cs typeface="Droid Arabic Kufi"/>
              </a:rPr>
              <a:t>5-10) صفحات.</a:t>
            </a:r>
          </a:p>
          <a:p>
            <a:pPr algn="just" rtl="1">
              <a:lnSpc>
                <a:spcPct val="115000"/>
              </a:lnSpc>
              <a:spcAft>
                <a:spcPts val="1000"/>
              </a:spcAft>
            </a:pPr>
            <a:r>
              <a:rPr lang="ar-AE" b="1" dirty="0" smtClean="0">
                <a:solidFill>
                  <a:prstClr val="white"/>
                </a:solidFill>
                <a:ea typeface="Times New Roman" panose="02020603050405020304" pitchFamily="18" charset="0"/>
                <a:cs typeface="Droid Arabic Kufi"/>
              </a:rPr>
              <a:t>- الصف </a:t>
            </a:r>
            <a:r>
              <a:rPr lang="ar-AE" b="1" dirty="0">
                <a:solidFill>
                  <a:prstClr val="white"/>
                </a:solidFill>
                <a:ea typeface="Times New Roman" panose="02020603050405020304" pitchFamily="18" charset="0"/>
                <a:cs typeface="Droid Arabic Kufi"/>
              </a:rPr>
              <a:t>الثاني – الثالث (10-20) صفحة.</a:t>
            </a:r>
          </a:p>
          <a:p>
            <a:pPr algn="just" rtl="1">
              <a:lnSpc>
                <a:spcPct val="115000"/>
              </a:lnSpc>
              <a:spcAft>
                <a:spcPts val="1000"/>
              </a:spcAft>
            </a:pPr>
            <a:r>
              <a:rPr lang="ar-AE" b="1" dirty="0" smtClean="0">
                <a:solidFill>
                  <a:prstClr val="white"/>
                </a:solidFill>
                <a:ea typeface="Times New Roman" panose="02020603050405020304" pitchFamily="18" charset="0"/>
                <a:cs typeface="Droid Arabic Kufi"/>
              </a:rPr>
              <a:t>- الصف </a:t>
            </a:r>
            <a:r>
              <a:rPr lang="ar-AE" b="1" dirty="0">
                <a:solidFill>
                  <a:prstClr val="white"/>
                </a:solidFill>
                <a:ea typeface="Times New Roman" panose="02020603050405020304" pitchFamily="18" charset="0"/>
                <a:cs typeface="Droid Arabic Kufi"/>
              </a:rPr>
              <a:t>الرابع – التاسع (30-50) صفحة.</a:t>
            </a:r>
          </a:p>
          <a:p>
            <a:pPr algn="just" rtl="1">
              <a:lnSpc>
                <a:spcPct val="115000"/>
              </a:lnSpc>
              <a:spcAft>
                <a:spcPts val="1000"/>
              </a:spcAft>
            </a:pPr>
            <a:r>
              <a:rPr lang="ar-AE" b="1" dirty="0" smtClean="0">
                <a:solidFill>
                  <a:prstClr val="white"/>
                </a:solidFill>
                <a:ea typeface="Times New Roman" panose="02020603050405020304" pitchFamily="18" charset="0"/>
                <a:cs typeface="Droid Arabic Kufi"/>
              </a:rPr>
              <a:t>- الصف العاشر – الثاني </a:t>
            </a:r>
            <a:r>
              <a:rPr lang="ar-AE" b="1" dirty="0">
                <a:solidFill>
                  <a:prstClr val="white"/>
                </a:solidFill>
                <a:ea typeface="Times New Roman" panose="02020603050405020304" pitchFamily="18" charset="0"/>
                <a:cs typeface="Droid Arabic Kufi"/>
              </a:rPr>
              <a:t>عشر (50-100) صفحة.</a:t>
            </a:r>
          </a:p>
        </p:txBody>
      </p:sp>
      <p:sp>
        <p:nvSpPr>
          <p:cNvPr id="12" name="Rectangle 11"/>
          <p:cNvSpPr/>
          <p:nvPr/>
        </p:nvSpPr>
        <p:spPr>
          <a:xfrm>
            <a:off x="8796125" y="1760470"/>
            <a:ext cx="3369365"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صيغة السّؤال</a:t>
            </a:r>
            <a:endParaRPr lang="en-US" sz="2800" b="1" dirty="0">
              <a:ln/>
              <a:solidFill>
                <a:prstClr val="black"/>
              </a:solidFill>
              <a:cs typeface="+mj-cs"/>
            </a:endParaRPr>
          </a:p>
        </p:txBody>
      </p:sp>
      <p:sp>
        <p:nvSpPr>
          <p:cNvPr id="13" name="Rectangle 12"/>
          <p:cNvSpPr/>
          <p:nvPr/>
        </p:nvSpPr>
        <p:spPr>
          <a:xfrm>
            <a:off x="5854146" y="2309197"/>
            <a:ext cx="2885664"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400" b="1" dirty="0">
                <a:solidFill>
                  <a:prstClr val="white"/>
                </a:solidFill>
                <a:ea typeface="Times New Roman" panose="02020603050405020304" pitchFamily="18" charset="0"/>
                <a:cs typeface="Droid Arabic Kufi"/>
              </a:rPr>
              <a:t>يبلغ متوسط حجم الكتاب فوق المعدل المطلوب</a:t>
            </a:r>
            <a:r>
              <a:rPr lang="ar-AE" sz="2400" b="1" dirty="0" smtClean="0">
                <a:solidFill>
                  <a:prstClr val="white"/>
                </a:solidFill>
                <a:ea typeface="Times New Roman" panose="02020603050405020304" pitchFamily="18" charset="0"/>
                <a:cs typeface="Droid Arabic Kufi"/>
              </a:rPr>
              <a:t>.</a:t>
            </a:r>
          </a:p>
          <a:p>
            <a:pPr algn="just" rtl="1">
              <a:lnSpc>
                <a:spcPct val="115000"/>
              </a:lnSpc>
              <a:spcAft>
                <a:spcPts val="1000"/>
              </a:spcAft>
            </a:pPr>
            <a:endParaRPr lang="ar-AE" sz="2400" b="1" dirty="0" smtClean="0">
              <a:solidFill>
                <a:prstClr val="white"/>
              </a:solidFill>
              <a:ea typeface="Times New Roman" panose="02020603050405020304" pitchFamily="18" charset="0"/>
              <a:cs typeface="Droid Arabic Kufi"/>
            </a:endParaRPr>
          </a:p>
          <a:p>
            <a:pPr algn="just" rtl="1">
              <a:lnSpc>
                <a:spcPct val="115000"/>
              </a:lnSpc>
              <a:spcAft>
                <a:spcPts val="1000"/>
              </a:spcAft>
            </a:pPr>
            <a:endParaRPr lang="ar-AE" sz="2000" b="1" dirty="0">
              <a:solidFill>
                <a:prstClr val="white"/>
              </a:solidFill>
              <a:ea typeface="Times New Roman" panose="02020603050405020304" pitchFamily="18" charset="0"/>
              <a:cs typeface="Droid Arabic Kufi"/>
            </a:endParaRPr>
          </a:p>
        </p:txBody>
      </p:sp>
      <p:sp>
        <p:nvSpPr>
          <p:cNvPr id="14" name="Rectangle 13"/>
          <p:cNvSpPr/>
          <p:nvPr/>
        </p:nvSpPr>
        <p:spPr>
          <a:xfrm>
            <a:off x="5854146" y="1773724"/>
            <a:ext cx="2885664"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5 علامات</a:t>
            </a:r>
            <a:endParaRPr lang="en-US" sz="2800" b="1" dirty="0">
              <a:ln/>
              <a:solidFill>
                <a:prstClr val="black"/>
              </a:solidFill>
              <a:cs typeface="+mj-cs"/>
            </a:endParaRPr>
          </a:p>
        </p:txBody>
      </p:sp>
      <p:sp>
        <p:nvSpPr>
          <p:cNvPr id="15" name="Rectangle 14"/>
          <p:cNvSpPr/>
          <p:nvPr/>
        </p:nvSpPr>
        <p:spPr>
          <a:xfrm>
            <a:off x="2961863" y="2312512"/>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400" b="1" dirty="0" smtClean="0">
                <a:solidFill>
                  <a:prstClr val="white"/>
                </a:solidFill>
                <a:ea typeface="Times New Roman" panose="02020603050405020304" pitchFamily="18" charset="0"/>
                <a:cs typeface="Droid Arabic Kufi"/>
              </a:rPr>
              <a:t>متوسط </a:t>
            </a:r>
            <a:r>
              <a:rPr lang="ar-AE" sz="2400" b="1" dirty="0">
                <a:solidFill>
                  <a:prstClr val="white"/>
                </a:solidFill>
                <a:ea typeface="Times New Roman" panose="02020603050405020304" pitchFamily="18" charset="0"/>
                <a:cs typeface="Droid Arabic Kufi"/>
              </a:rPr>
              <a:t>حجم الكتاب يقارب المعدل المطلوب</a:t>
            </a:r>
            <a:r>
              <a:rPr lang="ar-AE" sz="2400" b="1" dirty="0" smtClean="0">
                <a:solidFill>
                  <a:prstClr val="white"/>
                </a:solidFill>
                <a:ea typeface="Times New Roman" panose="02020603050405020304" pitchFamily="18" charset="0"/>
                <a:cs typeface="Droid Arabic Kufi"/>
              </a:rPr>
              <a:t>.</a:t>
            </a:r>
          </a:p>
          <a:p>
            <a:pPr algn="just" rtl="1">
              <a:lnSpc>
                <a:spcPct val="115000"/>
              </a:lnSpc>
              <a:spcAft>
                <a:spcPts val="1000"/>
              </a:spcAft>
            </a:pPr>
            <a:endParaRPr lang="ar-AE" sz="2400" b="1" dirty="0" smtClean="0">
              <a:solidFill>
                <a:prstClr val="white"/>
              </a:solidFill>
              <a:ea typeface="Times New Roman" panose="02020603050405020304" pitchFamily="18" charset="0"/>
              <a:cs typeface="Droid Arabic Kufi"/>
            </a:endParaRPr>
          </a:p>
          <a:p>
            <a:pPr algn="just" rtl="1">
              <a:lnSpc>
                <a:spcPct val="115000"/>
              </a:lnSpc>
              <a:spcAft>
                <a:spcPts val="1000"/>
              </a:spcAft>
            </a:pPr>
            <a:endParaRPr lang="ar-AE" sz="2000" b="1" dirty="0">
              <a:solidFill>
                <a:prstClr val="white"/>
              </a:solidFill>
              <a:ea typeface="Times New Roman" panose="02020603050405020304" pitchFamily="18" charset="0"/>
              <a:cs typeface="Droid Arabic Kufi"/>
            </a:endParaRPr>
          </a:p>
        </p:txBody>
      </p:sp>
      <p:sp>
        <p:nvSpPr>
          <p:cNvPr id="16" name="Rectangle 15"/>
          <p:cNvSpPr/>
          <p:nvPr/>
        </p:nvSpPr>
        <p:spPr>
          <a:xfrm>
            <a:off x="2961863" y="1777039"/>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3-4 علامات</a:t>
            </a:r>
            <a:endParaRPr lang="en-US" sz="2800" b="1" dirty="0">
              <a:ln/>
              <a:solidFill>
                <a:prstClr val="black"/>
              </a:solidFill>
              <a:cs typeface="+mj-cs"/>
            </a:endParaRPr>
          </a:p>
        </p:txBody>
      </p:sp>
      <p:sp>
        <p:nvSpPr>
          <p:cNvPr id="17" name="Rectangle 16"/>
          <p:cNvSpPr/>
          <p:nvPr/>
        </p:nvSpPr>
        <p:spPr>
          <a:xfrm>
            <a:off x="72895" y="2305888"/>
            <a:ext cx="2839289" cy="3815837"/>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400" b="1" dirty="0">
                <a:solidFill>
                  <a:prstClr val="white"/>
                </a:solidFill>
                <a:ea typeface="Times New Roman" panose="02020603050405020304" pitchFamily="18" charset="0"/>
                <a:cs typeface="Droid Arabic Kufi"/>
              </a:rPr>
              <a:t>متوسط حجم الكتاب يقل بوضوح عن المعدل المطلوب</a:t>
            </a:r>
            <a:r>
              <a:rPr lang="ar-AE" sz="2400" b="1" dirty="0" smtClean="0">
                <a:solidFill>
                  <a:prstClr val="white"/>
                </a:solidFill>
                <a:ea typeface="Times New Roman" panose="02020603050405020304" pitchFamily="18" charset="0"/>
                <a:cs typeface="Droid Arabic Kufi"/>
              </a:rPr>
              <a:t>.</a:t>
            </a:r>
          </a:p>
          <a:p>
            <a:pPr algn="just" rtl="1">
              <a:lnSpc>
                <a:spcPct val="115000"/>
              </a:lnSpc>
              <a:spcAft>
                <a:spcPts val="1000"/>
              </a:spcAft>
            </a:pPr>
            <a:endParaRPr lang="ar-AE" sz="2000" b="1" dirty="0">
              <a:solidFill>
                <a:srgbClr val="FF0000"/>
              </a:solidFill>
            </a:endParaRPr>
          </a:p>
        </p:txBody>
      </p:sp>
      <p:sp>
        <p:nvSpPr>
          <p:cNvPr id="18" name="Rectangle 17"/>
          <p:cNvSpPr/>
          <p:nvPr/>
        </p:nvSpPr>
        <p:spPr>
          <a:xfrm>
            <a:off x="72895" y="1770415"/>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1-2</a:t>
            </a:r>
            <a:endParaRPr lang="en-US" sz="2800" b="1" dirty="0">
              <a:ln/>
              <a:solidFill>
                <a:prstClr val="black"/>
              </a:solidFill>
              <a:cs typeface="+mj-cs"/>
            </a:endParaRPr>
          </a:p>
        </p:txBody>
      </p:sp>
    </p:spTree>
    <p:extLst>
      <p:ext uri="{BB962C8B-B14F-4D97-AF65-F5344CB8AC3E}">
        <p14:creationId xmlns:p14="http://schemas.microsoft.com/office/powerpoint/2010/main" val="174056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pSp>
        <p:nvGrpSpPr>
          <p:cNvPr id="5" name="Group 4"/>
          <p:cNvGrpSpPr/>
          <p:nvPr/>
        </p:nvGrpSpPr>
        <p:grpSpPr>
          <a:xfrm>
            <a:off x="8637104" y="123186"/>
            <a:ext cx="1997216" cy="1516771"/>
            <a:chOff x="4271906" y="3510404"/>
            <a:chExt cx="1385885" cy="1385885"/>
          </a:xfrm>
          <a:solidFill>
            <a:srgbClr val="D6A300"/>
          </a:solidFill>
          <a:scene3d>
            <a:camera prst="orthographicFront"/>
            <a:lightRig rig="threePt" dir="t"/>
          </a:scene3d>
        </p:grpSpPr>
        <p:sp>
          <p:nvSpPr>
            <p:cNvPr id="6" name="Oval 5"/>
            <p:cNvSpPr/>
            <p:nvPr/>
          </p:nvSpPr>
          <p:spPr>
            <a:xfrm>
              <a:off x="4271906" y="3510404"/>
              <a:ext cx="1385885" cy="1385885"/>
            </a:xfrm>
            <a:prstGeom prst="ellipse">
              <a:avLst/>
            </a:prstGeom>
            <a:solidFill>
              <a:srgbClr val="FFC000"/>
            </a:solidFill>
            <a:effectLst>
              <a:glow rad="228600">
                <a:schemeClr val="accent1">
                  <a:satMod val="175000"/>
                  <a:alpha val="40000"/>
                </a:schemeClr>
              </a:glow>
            </a:effectLst>
            <a:sp3d>
              <a:bevelT/>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Oval 4"/>
            <p:cNvSpPr/>
            <p:nvPr/>
          </p:nvSpPr>
          <p:spPr>
            <a:xfrm>
              <a:off x="4406626" y="3713362"/>
              <a:ext cx="1111658" cy="979969"/>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rtl="1">
                <a:lnSpc>
                  <a:spcPct val="90000"/>
                </a:lnSpc>
                <a:spcBef>
                  <a:spcPct val="0"/>
                </a:spcBef>
                <a:spcAft>
                  <a:spcPct val="35000"/>
                </a:spcAft>
              </a:pPr>
              <a:r>
                <a:rPr lang="ar-AE" sz="3200" b="1" dirty="0" smtClean="0">
                  <a:solidFill>
                    <a:srgbClr val="4472C4">
                      <a:lumMod val="50000"/>
                    </a:srgbClr>
                  </a:solidFill>
                </a:rPr>
                <a:t>رابعًا:</a:t>
              </a:r>
            </a:p>
            <a:p>
              <a:pPr algn="ctr" defTabSz="889000" rtl="1">
                <a:lnSpc>
                  <a:spcPct val="90000"/>
                </a:lnSpc>
                <a:spcBef>
                  <a:spcPct val="0"/>
                </a:spcBef>
                <a:spcAft>
                  <a:spcPct val="35000"/>
                </a:spcAft>
              </a:pPr>
              <a:r>
                <a:rPr lang="ar-AE" sz="3200" b="1" dirty="0" smtClean="0">
                  <a:solidFill>
                    <a:srgbClr val="4472C4">
                      <a:lumMod val="50000"/>
                    </a:srgbClr>
                  </a:solidFill>
                </a:rPr>
                <a:t>نوع الكتاب</a:t>
              </a:r>
              <a:endParaRPr lang="ar-AE" sz="3200" b="1" dirty="0">
                <a:solidFill>
                  <a:srgbClr val="4472C4">
                    <a:lumMod val="50000"/>
                  </a:srgbClr>
                </a:solidFill>
              </a:endParaRPr>
            </a:p>
          </p:txBody>
        </p:sp>
      </p:grpSp>
      <p:sp>
        <p:nvSpPr>
          <p:cNvPr id="8" name="Rectangle 7"/>
          <p:cNvSpPr/>
          <p:nvPr/>
        </p:nvSpPr>
        <p:spPr>
          <a:xfrm>
            <a:off x="5394960" y="524701"/>
            <a:ext cx="2517178" cy="523220"/>
          </a:xfrm>
          <a:prstGeom prst="rect">
            <a:avLst/>
          </a:prstGeom>
          <a:solidFill>
            <a:schemeClr val="bg1"/>
          </a:solid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حجم الكتاب</a:t>
            </a:r>
            <a:endParaRPr lang="en-US" sz="2800" b="1" dirty="0">
              <a:ln/>
              <a:solidFill>
                <a:prstClr val="black"/>
              </a:solidFill>
            </a:endParaRPr>
          </a:p>
        </p:txBody>
      </p:sp>
      <p:sp>
        <p:nvSpPr>
          <p:cNvPr id="3" name="Rectangle 2"/>
          <p:cNvSpPr/>
          <p:nvPr/>
        </p:nvSpPr>
        <p:spPr>
          <a:xfrm>
            <a:off x="8796125" y="2295943"/>
            <a:ext cx="3369365"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endParaRPr lang="ar-AE" sz="2400" b="1" dirty="0">
              <a:solidFill>
                <a:prstClr val="white"/>
              </a:solidFill>
              <a:ea typeface="Times New Roman" panose="02020603050405020304" pitchFamily="18" charset="0"/>
              <a:cs typeface="Droid Arabic Kufi"/>
            </a:endParaRPr>
          </a:p>
          <a:p>
            <a:pPr algn="just" rtl="1">
              <a:lnSpc>
                <a:spcPct val="115000"/>
              </a:lnSpc>
              <a:spcAft>
                <a:spcPts val="1000"/>
              </a:spcAft>
            </a:pPr>
            <a:endParaRPr lang="ar-AE" sz="2400" b="1" dirty="0">
              <a:solidFill>
                <a:prstClr val="white"/>
              </a:solidFill>
              <a:ea typeface="Times New Roman" panose="02020603050405020304" pitchFamily="18" charset="0"/>
              <a:cs typeface="Droid Arabic Kufi"/>
            </a:endParaRPr>
          </a:p>
          <a:p>
            <a:pPr algn="just" rtl="1">
              <a:lnSpc>
                <a:spcPct val="115000"/>
              </a:lnSpc>
              <a:spcAft>
                <a:spcPts val="1000"/>
              </a:spcAft>
            </a:pPr>
            <a:r>
              <a:rPr lang="ar-AE" sz="2400" b="1" dirty="0">
                <a:solidFill>
                  <a:prstClr val="white"/>
                </a:solidFill>
                <a:ea typeface="Times New Roman" panose="02020603050405020304" pitchFamily="18" charset="0"/>
                <a:cs typeface="Droid Arabic Kufi"/>
              </a:rPr>
              <a:t>يلاحظ المحكِّم مستوى مجموعة من الكتب التي يختارها عشوائياً ويقدر مستواها، ثم يضع العلامة وفق المعايير</a:t>
            </a:r>
            <a:r>
              <a:rPr lang="ar-AE" sz="2400" b="1" dirty="0" smtClean="0">
                <a:solidFill>
                  <a:prstClr val="white"/>
                </a:solidFill>
                <a:ea typeface="Times New Roman" panose="02020603050405020304" pitchFamily="18" charset="0"/>
                <a:cs typeface="Droid Arabic Kufi"/>
              </a:rPr>
              <a:t>.</a:t>
            </a:r>
            <a:endParaRPr lang="ar-AE" sz="2400" b="1" dirty="0">
              <a:solidFill>
                <a:prstClr val="white"/>
              </a:solidFill>
              <a:ea typeface="Times New Roman" panose="02020603050405020304" pitchFamily="18" charset="0"/>
              <a:cs typeface="Droid Arabic Kufi"/>
            </a:endParaRPr>
          </a:p>
          <a:p>
            <a:pPr algn="just" rtl="1">
              <a:lnSpc>
                <a:spcPct val="115000"/>
              </a:lnSpc>
              <a:spcAft>
                <a:spcPts val="1000"/>
              </a:spcAft>
            </a:pPr>
            <a:endParaRPr lang="ar-AE" sz="2800" b="1" dirty="0" smtClean="0">
              <a:solidFill>
                <a:prstClr val="white"/>
              </a:solidFill>
              <a:ea typeface="Times New Roman" panose="02020603050405020304" pitchFamily="18" charset="0"/>
              <a:cs typeface="Droid Arabic Kufi"/>
            </a:endParaRPr>
          </a:p>
          <a:p>
            <a:pPr algn="just" rtl="1">
              <a:lnSpc>
                <a:spcPct val="115000"/>
              </a:lnSpc>
              <a:spcAft>
                <a:spcPts val="1000"/>
              </a:spcAft>
            </a:pPr>
            <a:endParaRPr lang="ar-AE" sz="2400" b="1" dirty="0">
              <a:solidFill>
                <a:prstClr val="white"/>
              </a:solidFill>
              <a:ea typeface="Times New Roman" panose="02020603050405020304" pitchFamily="18" charset="0"/>
              <a:cs typeface="Droid Arabic Kufi"/>
            </a:endParaRPr>
          </a:p>
          <a:p>
            <a:pPr algn="just" rtl="1">
              <a:lnSpc>
                <a:spcPct val="115000"/>
              </a:lnSpc>
              <a:spcAft>
                <a:spcPts val="1000"/>
              </a:spcAft>
            </a:pPr>
            <a:endParaRPr lang="ar-AE" sz="2400" b="1" dirty="0">
              <a:solidFill>
                <a:prstClr val="white"/>
              </a:solidFill>
              <a:ea typeface="Times New Roman" panose="02020603050405020304" pitchFamily="18" charset="0"/>
              <a:cs typeface="Droid Arabic Kufi"/>
            </a:endParaRPr>
          </a:p>
        </p:txBody>
      </p:sp>
      <p:sp>
        <p:nvSpPr>
          <p:cNvPr id="12" name="Rectangle 11"/>
          <p:cNvSpPr/>
          <p:nvPr/>
        </p:nvSpPr>
        <p:spPr>
          <a:xfrm>
            <a:off x="8796125" y="1760470"/>
            <a:ext cx="3369365"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صيغة السّؤال</a:t>
            </a:r>
            <a:endParaRPr lang="en-US" sz="2800" b="1" dirty="0">
              <a:ln/>
              <a:solidFill>
                <a:prstClr val="black"/>
              </a:solidFill>
              <a:cs typeface="+mj-cs"/>
            </a:endParaRPr>
          </a:p>
        </p:txBody>
      </p:sp>
      <p:sp>
        <p:nvSpPr>
          <p:cNvPr id="13" name="Rectangle 12"/>
          <p:cNvSpPr/>
          <p:nvPr/>
        </p:nvSpPr>
        <p:spPr>
          <a:xfrm>
            <a:off x="5854146" y="2309197"/>
            <a:ext cx="2885664"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800" b="1" dirty="0">
                <a:solidFill>
                  <a:prstClr val="white"/>
                </a:solidFill>
                <a:ea typeface="Times New Roman" panose="02020603050405020304" pitchFamily="18" charset="0"/>
                <a:cs typeface="Droid Arabic Kufi"/>
              </a:rPr>
              <a:t>مستوى الكتاب يفوق مستوى الطالب العمري وفقاً لتقديرات المحكم</a:t>
            </a:r>
            <a:r>
              <a:rPr lang="ar-AE" sz="2800" b="1" dirty="0" smtClean="0">
                <a:solidFill>
                  <a:prstClr val="white"/>
                </a:solidFill>
                <a:ea typeface="Times New Roman" panose="02020603050405020304" pitchFamily="18" charset="0"/>
                <a:cs typeface="Droid Arabic Kufi"/>
              </a:rPr>
              <a:t>.</a:t>
            </a:r>
          </a:p>
          <a:p>
            <a:pPr algn="just" rtl="1">
              <a:lnSpc>
                <a:spcPct val="115000"/>
              </a:lnSpc>
              <a:spcAft>
                <a:spcPts val="1000"/>
              </a:spcAft>
            </a:pPr>
            <a:endParaRPr lang="ar-AE" sz="2800" b="1" dirty="0" smtClean="0">
              <a:solidFill>
                <a:prstClr val="white"/>
              </a:solidFill>
              <a:ea typeface="Times New Roman" panose="02020603050405020304" pitchFamily="18" charset="0"/>
              <a:cs typeface="Droid Arabic Kufi"/>
            </a:endParaRPr>
          </a:p>
          <a:p>
            <a:pPr algn="just" rtl="1">
              <a:lnSpc>
                <a:spcPct val="115000"/>
              </a:lnSpc>
              <a:spcAft>
                <a:spcPts val="1000"/>
              </a:spcAft>
            </a:pPr>
            <a:endParaRPr lang="ar-AE" sz="2000" b="1" dirty="0">
              <a:solidFill>
                <a:prstClr val="white"/>
              </a:solidFill>
              <a:ea typeface="Times New Roman" panose="02020603050405020304" pitchFamily="18" charset="0"/>
              <a:cs typeface="Droid Arabic Kufi"/>
            </a:endParaRPr>
          </a:p>
        </p:txBody>
      </p:sp>
      <p:sp>
        <p:nvSpPr>
          <p:cNvPr id="14" name="Rectangle 13"/>
          <p:cNvSpPr/>
          <p:nvPr/>
        </p:nvSpPr>
        <p:spPr>
          <a:xfrm>
            <a:off x="5854146" y="1773724"/>
            <a:ext cx="2885664"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5 علامات</a:t>
            </a:r>
            <a:endParaRPr lang="en-US" sz="2800" b="1" dirty="0">
              <a:ln/>
              <a:solidFill>
                <a:prstClr val="black"/>
              </a:solidFill>
              <a:cs typeface="+mj-cs"/>
            </a:endParaRPr>
          </a:p>
        </p:txBody>
      </p:sp>
      <p:sp>
        <p:nvSpPr>
          <p:cNvPr id="15" name="Rectangle 14"/>
          <p:cNvSpPr/>
          <p:nvPr/>
        </p:nvSpPr>
        <p:spPr>
          <a:xfrm>
            <a:off x="2961863" y="2312512"/>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800" b="1" dirty="0">
                <a:solidFill>
                  <a:prstClr val="white"/>
                </a:solidFill>
                <a:ea typeface="Times New Roman" panose="02020603050405020304" pitchFamily="18" charset="0"/>
                <a:cs typeface="Droid Arabic Kufi"/>
              </a:rPr>
              <a:t>مستوى الكتاب يقارب مستوى الطالب العمري وفقاً لتقديرات المحكم</a:t>
            </a:r>
            <a:r>
              <a:rPr lang="ar-AE" sz="2800" b="1" dirty="0" smtClean="0">
                <a:solidFill>
                  <a:prstClr val="white"/>
                </a:solidFill>
                <a:ea typeface="Times New Roman" panose="02020603050405020304" pitchFamily="18" charset="0"/>
                <a:cs typeface="Droid Arabic Kufi"/>
              </a:rPr>
              <a:t>.</a:t>
            </a:r>
          </a:p>
          <a:p>
            <a:pPr algn="just" rtl="1">
              <a:lnSpc>
                <a:spcPct val="115000"/>
              </a:lnSpc>
              <a:spcAft>
                <a:spcPts val="1000"/>
              </a:spcAft>
            </a:pPr>
            <a:endParaRPr lang="ar-AE" sz="2800" b="1" dirty="0" smtClean="0">
              <a:solidFill>
                <a:prstClr val="white"/>
              </a:solidFill>
              <a:ea typeface="Times New Roman" panose="02020603050405020304" pitchFamily="18" charset="0"/>
              <a:cs typeface="Droid Arabic Kufi"/>
            </a:endParaRPr>
          </a:p>
          <a:p>
            <a:pPr algn="just" rtl="1">
              <a:lnSpc>
                <a:spcPct val="115000"/>
              </a:lnSpc>
              <a:spcAft>
                <a:spcPts val="1000"/>
              </a:spcAft>
            </a:pPr>
            <a:endParaRPr lang="ar-AE" sz="2000" b="1" dirty="0">
              <a:solidFill>
                <a:prstClr val="white"/>
              </a:solidFill>
              <a:ea typeface="Times New Roman" panose="02020603050405020304" pitchFamily="18" charset="0"/>
              <a:cs typeface="Droid Arabic Kufi"/>
            </a:endParaRPr>
          </a:p>
        </p:txBody>
      </p:sp>
      <p:sp>
        <p:nvSpPr>
          <p:cNvPr id="16" name="Rectangle 15"/>
          <p:cNvSpPr/>
          <p:nvPr/>
        </p:nvSpPr>
        <p:spPr>
          <a:xfrm>
            <a:off x="2961863" y="1777039"/>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3-4 علامات</a:t>
            </a:r>
            <a:endParaRPr lang="en-US" sz="2800" b="1" dirty="0">
              <a:ln/>
              <a:solidFill>
                <a:prstClr val="black"/>
              </a:solidFill>
              <a:cs typeface="+mj-cs"/>
            </a:endParaRPr>
          </a:p>
        </p:txBody>
      </p:sp>
      <p:sp>
        <p:nvSpPr>
          <p:cNvPr id="17" name="Rectangle 16"/>
          <p:cNvSpPr/>
          <p:nvPr/>
        </p:nvSpPr>
        <p:spPr>
          <a:xfrm>
            <a:off x="72895" y="2305888"/>
            <a:ext cx="2839289" cy="3815837"/>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800" b="1" dirty="0">
                <a:solidFill>
                  <a:prstClr val="white"/>
                </a:solidFill>
                <a:ea typeface="Times New Roman" panose="02020603050405020304" pitchFamily="18" charset="0"/>
                <a:cs typeface="Droid Arabic Kufi"/>
              </a:rPr>
              <a:t>مستوى الكتاب يقل عن مستوى الطالب العمري وفقاً لتقديرات المحكم</a:t>
            </a:r>
            <a:r>
              <a:rPr lang="ar-AE" sz="2800" b="1" dirty="0" smtClean="0">
                <a:solidFill>
                  <a:prstClr val="white"/>
                </a:solidFill>
                <a:ea typeface="Times New Roman" panose="02020603050405020304" pitchFamily="18" charset="0"/>
                <a:cs typeface="Droid Arabic Kufi"/>
              </a:rPr>
              <a:t>.</a:t>
            </a:r>
          </a:p>
          <a:p>
            <a:pPr algn="just" rtl="1">
              <a:lnSpc>
                <a:spcPct val="115000"/>
              </a:lnSpc>
              <a:spcAft>
                <a:spcPts val="1000"/>
              </a:spcAft>
            </a:pPr>
            <a:endParaRPr lang="ar-AE" sz="2800" b="1" dirty="0" smtClean="0">
              <a:solidFill>
                <a:prstClr val="white"/>
              </a:solidFill>
              <a:ea typeface="Times New Roman" panose="02020603050405020304" pitchFamily="18" charset="0"/>
              <a:cs typeface="Droid Arabic Kufi"/>
            </a:endParaRPr>
          </a:p>
          <a:p>
            <a:pPr algn="just" rtl="1">
              <a:lnSpc>
                <a:spcPct val="115000"/>
              </a:lnSpc>
              <a:spcAft>
                <a:spcPts val="1000"/>
              </a:spcAft>
            </a:pPr>
            <a:endParaRPr lang="ar-AE" sz="2000" b="1" dirty="0">
              <a:solidFill>
                <a:srgbClr val="FF0000"/>
              </a:solidFill>
            </a:endParaRPr>
          </a:p>
        </p:txBody>
      </p:sp>
      <p:sp>
        <p:nvSpPr>
          <p:cNvPr id="18" name="Rectangle 17"/>
          <p:cNvSpPr/>
          <p:nvPr/>
        </p:nvSpPr>
        <p:spPr>
          <a:xfrm>
            <a:off x="72895" y="1770415"/>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1-2</a:t>
            </a:r>
            <a:endParaRPr lang="en-US" sz="2800" b="1" dirty="0">
              <a:ln/>
              <a:solidFill>
                <a:prstClr val="black"/>
              </a:solidFill>
              <a:cs typeface="+mj-cs"/>
            </a:endParaRPr>
          </a:p>
        </p:txBody>
      </p:sp>
    </p:spTree>
    <p:extLst>
      <p:ext uri="{BB962C8B-B14F-4D97-AF65-F5344CB8AC3E}">
        <p14:creationId xmlns:p14="http://schemas.microsoft.com/office/powerpoint/2010/main" val="12405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graphicFrame>
        <p:nvGraphicFramePr>
          <p:cNvPr id="10" name="Diagram 9"/>
          <p:cNvGraphicFramePr/>
          <p:nvPr>
            <p:extLst/>
          </p:nvPr>
        </p:nvGraphicFramePr>
        <p:xfrm>
          <a:off x="2032000" y="1002384"/>
          <a:ext cx="7650385" cy="4899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8554341" y="244002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التّراكيب والأفكار المترابطة</a:t>
            </a:r>
            <a:endParaRPr lang="en-US" sz="2800" b="1" dirty="0">
              <a:ln/>
              <a:solidFill>
                <a:srgbClr val="4472C4">
                  <a:lumMod val="50000"/>
                </a:srgbClr>
              </a:solidFill>
              <a:cs typeface="+mj-cs"/>
            </a:endParaRPr>
          </a:p>
        </p:txBody>
      </p:sp>
      <p:sp>
        <p:nvSpPr>
          <p:cNvPr id="13" name="Rectangle 12"/>
          <p:cNvSpPr/>
          <p:nvPr/>
        </p:nvSpPr>
        <p:spPr>
          <a:xfrm>
            <a:off x="8578551" y="3070995"/>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تدفّق الحديث</a:t>
            </a:r>
            <a:endParaRPr lang="en-US" sz="2800" b="1" dirty="0">
              <a:ln/>
              <a:solidFill>
                <a:srgbClr val="4472C4">
                  <a:lumMod val="50000"/>
                </a:srgbClr>
              </a:solidFill>
              <a:cs typeface="+mj-cs"/>
            </a:endParaRPr>
          </a:p>
        </p:txBody>
      </p:sp>
      <p:sp>
        <p:nvSpPr>
          <p:cNvPr id="14" name="Rectangle 13"/>
          <p:cNvSpPr/>
          <p:nvPr/>
        </p:nvSpPr>
        <p:spPr>
          <a:xfrm>
            <a:off x="8117081" y="4540867"/>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الفكرة الرّئيسة</a:t>
            </a:r>
            <a:endParaRPr lang="en-US" sz="2800" b="1" dirty="0">
              <a:ln/>
              <a:solidFill>
                <a:srgbClr val="4472C4">
                  <a:lumMod val="50000"/>
                </a:srgbClr>
              </a:solidFill>
              <a:cs typeface="+mj-cs"/>
            </a:endParaRPr>
          </a:p>
        </p:txBody>
      </p:sp>
      <p:sp>
        <p:nvSpPr>
          <p:cNvPr id="15" name="Rectangle 14"/>
          <p:cNvSpPr/>
          <p:nvPr/>
        </p:nvSpPr>
        <p:spPr>
          <a:xfrm>
            <a:off x="7911982" y="517183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المعلومات التّفصيليّة</a:t>
            </a:r>
            <a:endParaRPr lang="en-US" sz="2800" b="1" dirty="0">
              <a:ln/>
              <a:solidFill>
                <a:srgbClr val="4472C4">
                  <a:lumMod val="50000"/>
                </a:srgbClr>
              </a:solidFill>
              <a:cs typeface="+mj-cs"/>
            </a:endParaRPr>
          </a:p>
        </p:txBody>
      </p:sp>
      <p:sp>
        <p:nvSpPr>
          <p:cNvPr id="16" name="Rectangle 15"/>
          <p:cNvSpPr/>
          <p:nvPr/>
        </p:nvSpPr>
        <p:spPr>
          <a:xfrm>
            <a:off x="7561605" y="5802805"/>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الدّروس المستفادة</a:t>
            </a:r>
            <a:endParaRPr lang="en-US" sz="2800" b="1" dirty="0">
              <a:ln/>
              <a:solidFill>
                <a:srgbClr val="4472C4">
                  <a:lumMod val="50000"/>
                </a:srgbClr>
              </a:solidFill>
              <a:cs typeface="+mj-cs"/>
            </a:endParaRPr>
          </a:p>
        </p:txBody>
      </p:sp>
      <p:sp>
        <p:nvSpPr>
          <p:cNvPr id="17" name="Rectangle 16"/>
          <p:cNvSpPr/>
          <p:nvPr/>
        </p:nvSpPr>
        <p:spPr>
          <a:xfrm>
            <a:off x="6689932" y="1231764"/>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التّنوّع</a:t>
            </a:r>
            <a:endParaRPr lang="en-US" sz="2800" b="1" dirty="0">
              <a:ln/>
              <a:solidFill>
                <a:srgbClr val="4472C4">
                  <a:lumMod val="50000"/>
                </a:srgbClr>
              </a:solidFill>
              <a:cs typeface="+mj-cs"/>
            </a:endParaRPr>
          </a:p>
        </p:txBody>
      </p:sp>
      <p:sp>
        <p:nvSpPr>
          <p:cNvPr id="18" name="Rectangle 17"/>
          <p:cNvSpPr/>
          <p:nvPr/>
        </p:nvSpPr>
        <p:spPr>
          <a:xfrm>
            <a:off x="4237285" y="349659"/>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أسئلة معلومات عامّة</a:t>
            </a:r>
            <a:endParaRPr lang="en-US" sz="2800" b="1" dirty="0">
              <a:ln/>
              <a:solidFill>
                <a:srgbClr val="4472C4">
                  <a:lumMod val="50000"/>
                </a:srgbClr>
              </a:solidFill>
              <a:cs typeface="+mj-cs"/>
            </a:endParaRPr>
          </a:p>
        </p:txBody>
      </p:sp>
      <p:sp>
        <p:nvSpPr>
          <p:cNvPr id="19" name="Rectangle 18"/>
          <p:cNvSpPr/>
          <p:nvPr/>
        </p:nvSpPr>
        <p:spPr>
          <a:xfrm>
            <a:off x="1779234" y="1188363"/>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نسبة الكتاب إلى المؤلّف</a:t>
            </a:r>
            <a:endParaRPr lang="en-US" sz="2800" b="1" dirty="0">
              <a:ln/>
              <a:solidFill>
                <a:srgbClr val="4472C4">
                  <a:lumMod val="50000"/>
                </a:srgbClr>
              </a:solidFill>
              <a:cs typeface="+mj-cs"/>
            </a:endParaRPr>
          </a:p>
        </p:txBody>
      </p:sp>
      <p:sp>
        <p:nvSpPr>
          <p:cNvPr id="20" name="Rectangle 19"/>
          <p:cNvSpPr/>
          <p:nvPr/>
        </p:nvSpPr>
        <p:spPr>
          <a:xfrm>
            <a:off x="290556" y="2440026"/>
            <a:ext cx="2977358"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حجم الكتاب</a:t>
            </a:r>
            <a:endParaRPr lang="en-US" sz="2800" b="1" dirty="0">
              <a:ln/>
              <a:solidFill>
                <a:srgbClr val="4472C4">
                  <a:lumMod val="50000"/>
                </a:srgbClr>
              </a:solidFill>
              <a:cs typeface="+mj-cs"/>
            </a:endParaRPr>
          </a:p>
        </p:txBody>
      </p:sp>
      <p:sp>
        <p:nvSpPr>
          <p:cNvPr id="21" name="Rectangle 20"/>
          <p:cNvSpPr/>
          <p:nvPr/>
        </p:nvSpPr>
        <p:spPr>
          <a:xfrm>
            <a:off x="290556" y="3119525"/>
            <a:ext cx="2977357"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مستوى الكتاب</a:t>
            </a:r>
            <a:endParaRPr lang="en-US" sz="2800" b="1" dirty="0">
              <a:ln/>
              <a:solidFill>
                <a:srgbClr val="4472C4">
                  <a:lumMod val="50000"/>
                </a:srgbClr>
              </a:solidFill>
              <a:cs typeface="+mj-cs"/>
            </a:endParaRPr>
          </a:p>
        </p:txBody>
      </p:sp>
      <p:sp>
        <p:nvSpPr>
          <p:cNvPr id="22" name="Rectangle 21"/>
          <p:cNvSpPr/>
          <p:nvPr/>
        </p:nvSpPr>
        <p:spPr>
          <a:xfrm>
            <a:off x="485686" y="4540867"/>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التّعلّم الذّاتي</a:t>
            </a:r>
            <a:endParaRPr lang="en-US" sz="2800" b="1" dirty="0">
              <a:ln/>
              <a:solidFill>
                <a:srgbClr val="4472C4">
                  <a:lumMod val="50000"/>
                </a:srgbClr>
              </a:solidFill>
              <a:cs typeface="+mj-cs"/>
            </a:endParaRPr>
          </a:p>
        </p:txBody>
      </p:sp>
      <p:sp>
        <p:nvSpPr>
          <p:cNvPr id="23" name="Rectangle 22"/>
          <p:cNvSpPr/>
          <p:nvPr/>
        </p:nvSpPr>
        <p:spPr>
          <a:xfrm>
            <a:off x="580543" y="5171836"/>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التّفكير النّاقد</a:t>
            </a:r>
            <a:endParaRPr lang="en-US" sz="2800" b="1" dirty="0">
              <a:ln/>
              <a:solidFill>
                <a:srgbClr val="4472C4">
                  <a:lumMod val="50000"/>
                </a:srgbClr>
              </a:solidFill>
              <a:cs typeface="+mj-cs"/>
            </a:endParaRPr>
          </a:p>
        </p:txBody>
      </p:sp>
      <p:sp>
        <p:nvSpPr>
          <p:cNvPr id="24" name="Rectangle 23"/>
          <p:cNvSpPr/>
          <p:nvPr/>
        </p:nvSpPr>
        <p:spPr>
          <a:xfrm>
            <a:off x="836061" y="5794602"/>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التّفكير الإبداعي</a:t>
            </a:r>
            <a:endParaRPr lang="en-US" sz="2800" b="1" dirty="0">
              <a:ln/>
              <a:solidFill>
                <a:srgbClr val="4472C4">
                  <a:lumMod val="50000"/>
                </a:srgbClr>
              </a:solidFill>
              <a:cs typeface="+mj-cs"/>
            </a:endParaRPr>
          </a:p>
        </p:txBody>
      </p:sp>
      <p:sp>
        <p:nvSpPr>
          <p:cNvPr id="2" name="Rectangle 1"/>
          <p:cNvSpPr/>
          <p:nvPr/>
        </p:nvSpPr>
        <p:spPr>
          <a:xfrm>
            <a:off x="6238312" y="4931810"/>
            <a:ext cx="1552687"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AE" sz="2800" b="1" dirty="0" smtClean="0">
                <a:ln/>
                <a:solidFill>
                  <a:prstClr val="white"/>
                </a:solidFill>
              </a:rPr>
              <a:t>الاستيعاب</a:t>
            </a:r>
            <a:endParaRPr lang="en-US" sz="2800" b="1" dirty="0">
              <a:ln/>
              <a:solidFill>
                <a:prstClr val="white"/>
              </a:solidFill>
            </a:endParaRPr>
          </a:p>
        </p:txBody>
      </p:sp>
      <p:sp>
        <p:nvSpPr>
          <p:cNvPr id="25" name="Rectangle 24"/>
          <p:cNvSpPr/>
          <p:nvPr/>
        </p:nvSpPr>
        <p:spPr>
          <a:xfrm>
            <a:off x="8554341" y="2458081"/>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التّراكيب والأفكار المترابطة</a:t>
            </a:r>
            <a:endParaRPr lang="en-US" sz="2800" b="1" dirty="0">
              <a:ln/>
              <a:solidFill>
                <a:srgbClr val="4472C4">
                  <a:lumMod val="50000"/>
                </a:srgbClr>
              </a:solidFill>
              <a:cs typeface="+mj-cs"/>
            </a:endParaRPr>
          </a:p>
        </p:txBody>
      </p:sp>
      <p:sp>
        <p:nvSpPr>
          <p:cNvPr id="26" name="Rectangle 25"/>
          <p:cNvSpPr/>
          <p:nvPr/>
        </p:nvSpPr>
        <p:spPr>
          <a:xfrm>
            <a:off x="8578551" y="3089050"/>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تدفّق الحديث</a:t>
            </a:r>
            <a:endParaRPr lang="en-US" sz="2800" b="1" dirty="0">
              <a:ln/>
              <a:solidFill>
                <a:srgbClr val="4472C4">
                  <a:lumMod val="50000"/>
                </a:srgbClr>
              </a:solidFill>
              <a:cs typeface="+mj-cs"/>
            </a:endParaRPr>
          </a:p>
        </p:txBody>
      </p:sp>
      <p:sp>
        <p:nvSpPr>
          <p:cNvPr id="27" name="Rectangle 26"/>
          <p:cNvSpPr/>
          <p:nvPr/>
        </p:nvSpPr>
        <p:spPr>
          <a:xfrm>
            <a:off x="8117081" y="4558922"/>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الفكرة الرّئيسة</a:t>
            </a:r>
            <a:endParaRPr lang="en-US" sz="2800" b="1" dirty="0">
              <a:ln/>
              <a:solidFill>
                <a:srgbClr val="4472C4">
                  <a:lumMod val="50000"/>
                </a:srgbClr>
              </a:solidFill>
              <a:cs typeface="+mj-cs"/>
            </a:endParaRPr>
          </a:p>
        </p:txBody>
      </p:sp>
      <p:sp>
        <p:nvSpPr>
          <p:cNvPr id="28" name="Rectangle 27"/>
          <p:cNvSpPr/>
          <p:nvPr/>
        </p:nvSpPr>
        <p:spPr>
          <a:xfrm>
            <a:off x="7911982" y="5189891"/>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المعلومات التّفصيليّة</a:t>
            </a:r>
            <a:endParaRPr lang="en-US" sz="2800" b="1" dirty="0">
              <a:ln/>
              <a:solidFill>
                <a:srgbClr val="4472C4">
                  <a:lumMod val="50000"/>
                </a:srgbClr>
              </a:solidFill>
              <a:cs typeface="+mj-cs"/>
            </a:endParaRPr>
          </a:p>
        </p:txBody>
      </p:sp>
      <p:sp>
        <p:nvSpPr>
          <p:cNvPr id="29" name="Rectangle 28"/>
          <p:cNvSpPr/>
          <p:nvPr/>
        </p:nvSpPr>
        <p:spPr>
          <a:xfrm>
            <a:off x="7561605" y="5820860"/>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الدّروس المستفادة</a:t>
            </a:r>
            <a:endParaRPr lang="en-US" sz="2800" b="1" dirty="0">
              <a:ln/>
              <a:solidFill>
                <a:srgbClr val="4472C4">
                  <a:lumMod val="50000"/>
                </a:srgbClr>
              </a:solidFill>
              <a:cs typeface="+mj-cs"/>
            </a:endParaRPr>
          </a:p>
        </p:txBody>
      </p:sp>
      <p:sp>
        <p:nvSpPr>
          <p:cNvPr id="30" name="Rectangle 29"/>
          <p:cNvSpPr/>
          <p:nvPr/>
        </p:nvSpPr>
        <p:spPr>
          <a:xfrm>
            <a:off x="290556" y="3137580"/>
            <a:ext cx="2977357"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مستوى الكتاب</a:t>
            </a:r>
            <a:endParaRPr lang="en-US" sz="2800" b="1" dirty="0">
              <a:ln/>
              <a:solidFill>
                <a:srgbClr val="4472C4">
                  <a:lumMod val="50000"/>
                </a:srgbClr>
              </a:solidFill>
              <a:cs typeface="+mj-cs"/>
            </a:endParaRPr>
          </a:p>
        </p:txBody>
      </p:sp>
      <p:sp>
        <p:nvSpPr>
          <p:cNvPr id="31" name="Rectangle 30"/>
          <p:cNvSpPr/>
          <p:nvPr/>
        </p:nvSpPr>
        <p:spPr>
          <a:xfrm>
            <a:off x="485686" y="4558922"/>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التّعلّم الذّاتي</a:t>
            </a:r>
            <a:endParaRPr lang="en-US" sz="2800" b="1" dirty="0">
              <a:ln/>
              <a:solidFill>
                <a:srgbClr val="4472C4">
                  <a:lumMod val="50000"/>
                </a:srgbClr>
              </a:solidFill>
              <a:cs typeface="+mj-cs"/>
            </a:endParaRPr>
          </a:p>
        </p:txBody>
      </p:sp>
      <p:sp>
        <p:nvSpPr>
          <p:cNvPr id="32" name="Rectangle 31"/>
          <p:cNvSpPr/>
          <p:nvPr/>
        </p:nvSpPr>
        <p:spPr>
          <a:xfrm>
            <a:off x="580543" y="5189891"/>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التّفكير النّاقد</a:t>
            </a:r>
            <a:endParaRPr lang="en-US" sz="2800" b="1" dirty="0">
              <a:ln/>
              <a:solidFill>
                <a:srgbClr val="4472C4">
                  <a:lumMod val="50000"/>
                </a:srgbClr>
              </a:solidFill>
              <a:cs typeface="+mj-cs"/>
            </a:endParaRPr>
          </a:p>
        </p:txBody>
      </p:sp>
      <p:sp>
        <p:nvSpPr>
          <p:cNvPr id="33" name="Rectangle 32"/>
          <p:cNvSpPr/>
          <p:nvPr/>
        </p:nvSpPr>
        <p:spPr>
          <a:xfrm>
            <a:off x="836061" y="5812657"/>
            <a:ext cx="3267914" cy="523220"/>
          </a:xfrm>
          <a:prstGeom prst="rect">
            <a:avLst/>
          </a:prstGeom>
          <a:solidFill>
            <a:schemeClr val="bg1"/>
          </a:solidFill>
          <a:ln>
            <a:solidFill>
              <a:srgbClr val="FFC000"/>
            </a:solid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srgbClr val="4472C4">
                    <a:lumMod val="50000"/>
                  </a:srgbClr>
                </a:solidFill>
                <a:cs typeface="Times New Roman" panose="02020603050405020304" pitchFamily="18" charset="0"/>
              </a:rPr>
              <a:t>التّفكير الإبداعي</a:t>
            </a:r>
            <a:endParaRPr lang="en-US" sz="2800" b="1" dirty="0">
              <a:ln/>
              <a:solidFill>
                <a:srgbClr val="4472C4">
                  <a:lumMod val="50000"/>
                </a:srgbClr>
              </a:solidFill>
              <a:cs typeface="+mj-cs"/>
            </a:endParaRPr>
          </a:p>
        </p:txBody>
      </p:sp>
    </p:spTree>
    <p:extLst>
      <p:ext uri="{BB962C8B-B14F-4D97-AF65-F5344CB8AC3E}">
        <p14:creationId xmlns:p14="http://schemas.microsoft.com/office/powerpoint/2010/main" val="400362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5"/>
                                        </p:tgtEl>
                                        <p:attrNameLst>
                                          <p:attrName>fillcolor</p:attrName>
                                        </p:attrNameLst>
                                      </p:cBhvr>
                                      <p:to>
                                        <a:schemeClr val="accent2"/>
                                      </p:to>
                                    </p:animClr>
                                    <p:set>
                                      <p:cBhvr>
                                        <p:cTn id="7" dur="2000" fill="hold"/>
                                        <p:tgtEl>
                                          <p:spTgt spid="25"/>
                                        </p:tgtEl>
                                        <p:attrNameLst>
                                          <p:attrName>fill.type</p:attrName>
                                        </p:attrNameLst>
                                      </p:cBhvr>
                                      <p:to>
                                        <p:strVal val="solid"/>
                                      </p:to>
                                    </p:set>
                                    <p:set>
                                      <p:cBhvr>
                                        <p:cTn id="8" dur="2000" fill="hold"/>
                                        <p:tgtEl>
                                          <p:spTgt spid="2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26"/>
                                        </p:tgtEl>
                                        <p:attrNameLst>
                                          <p:attrName>fillcolor</p:attrName>
                                        </p:attrNameLst>
                                      </p:cBhvr>
                                      <p:to>
                                        <a:schemeClr val="accent2"/>
                                      </p:to>
                                    </p:animClr>
                                    <p:set>
                                      <p:cBhvr>
                                        <p:cTn id="11" dur="2000" fill="hold"/>
                                        <p:tgtEl>
                                          <p:spTgt spid="26"/>
                                        </p:tgtEl>
                                        <p:attrNameLst>
                                          <p:attrName>fill.type</p:attrName>
                                        </p:attrNameLst>
                                      </p:cBhvr>
                                      <p:to>
                                        <p:strVal val="solid"/>
                                      </p:to>
                                    </p:set>
                                    <p:set>
                                      <p:cBhvr>
                                        <p:cTn id="12" dur="2000" fill="hold"/>
                                        <p:tgtEl>
                                          <p:spTgt spid="26"/>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27"/>
                                        </p:tgtEl>
                                        <p:attrNameLst>
                                          <p:attrName>fillcolor</p:attrName>
                                        </p:attrNameLst>
                                      </p:cBhvr>
                                      <p:to>
                                        <a:schemeClr val="accent2"/>
                                      </p:to>
                                    </p:animClr>
                                    <p:set>
                                      <p:cBhvr>
                                        <p:cTn id="15" dur="2000" fill="hold"/>
                                        <p:tgtEl>
                                          <p:spTgt spid="27"/>
                                        </p:tgtEl>
                                        <p:attrNameLst>
                                          <p:attrName>fill.type</p:attrName>
                                        </p:attrNameLst>
                                      </p:cBhvr>
                                      <p:to>
                                        <p:strVal val="solid"/>
                                      </p:to>
                                    </p:set>
                                    <p:set>
                                      <p:cBhvr>
                                        <p:cTn id="16" dur="2000" fill="hold"/>
                                        <p:tgtEl>
                                          <p:spTgt spid="27"/>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28"/>
                                        </p:tgtEl>
                                        <p:attrNameLst>
                                          <p:attrName>fillcolor</p:attrName>
                                        </p:attrNameLst>
                                      </p:cBhvr>
                                      <p:to>
                                        <a:schemeClr val="accent2"/>
                                      </p:to>
                                    </p:animClr>
                                    <p:set>
                                      <p:cBhvr>
                                        <p:cTn id="19" dur="2000" fill="hold"/>
                                        <p:tgtEl>
                                          <p:spTgt spid="28"/>
                                        </p:tgtEl>
                                        <p:attrNameLst>
                                          <p:attrName>fill.type</p:attrName>
                                        </p:attrNameLst>
                                      </p:cBhvr>
                                      <p:to>
                                        <p:strVal val="solid"/>
                                      </p:to>
                                    </p:set>
                                    <p:set>
                                      <p:cBhvr>
                                        <p:cTn id="20" dur="2000" fill="hold"/>
                                        <p:tgtEl>
                                          <p:spTgt spid="28"/>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29"/>
                                        </p:tgtEl>
                                        <p:attrNameLst>
                                          <p:attrName>fillcolor</p:attrName>
                                        </p:attrNameLst>
                                      </p:cBhvr>
                                      <p:to>
                                        <a:schemeClr val="accent2"/>
                                      </p:to>
                                    </p:animClr>
                                    <p:set>
                                      <p:cBhvr>
                                        <p:cTn id="23" dur="2000" fill="hold"/>
                                        <p:tgtEl>
                                          <p:spTgt spid="29"/>
                                        </p:tgtEl>
                                        <p:attrNameLst>
                                          <p:attrName>fill.type</p:attrName>
                                        </p:attrNameLst>
                                      </p:cBhvr>
                                      <p:to>
                                        <p:strVal val="solid"/>
                                      </p:to>
                                    </p:set>
                                    <p:set>
                                      <p:cBhvr>
                                        <p:cTn id="24" dur="2000" fill="hold"/>
                                        <p:tgtEl>
                                          <p:spTgt spid="29"/>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30"/>
                                        </p:tgtEl>
                                        <p:attrNameLst>
                                          <p:attrName>fillcolor</p:attrName>
                                        </p:attrNameLst>
                                      </p:cBhvr>
                                      <p:to>
                                        <a:schemeClr val="accent2"/>
                                      </p:to>
                                    </p:animClr>
                                    <p:set>
                                      <p:cBhvr>
                                        <p:cTn id="27" dur="2000" fill="hold"/>
                                        <p:tgtEl>
                                          <p:spTgt spid="30"/>
                                        </p:tgtEl>
                                        <p:attrNameLst>
                                          <p:attrName>fill.type</p:attrName>
                                        </p:attrNameLst>
                                      </p:cBhvr>
                                      <p:to>
                                        <p:strVal val="solid"/>
                                      </p:to>
                                    </p:set>
                                    <p:set>
                                      <p:cBhvr>
                                        <p:cTn id="28" dur="2000" fill="hold"/>
                                        <p:tgtEl>
                                          <p:spTgt spid="30"/>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31"/>
                                        </p:tgtEl>
                                        <p:attrNameLst>
                                          <p:attrName>fillcolor</p:attrName>
                                        </p:attrNameLst>
                                      </p:cBhvr>
                                      <p:to>
                                        <a:schemeClr val="accent2"/>
                                      </p:to>
                                    </p:animClr>
                                    <p:set>
                                      <p:cBhvr>
                                        <p:cTn id="31" dur="2000" fill="hold"/>
                                        <p:tgtEl>
                                          <p:spTgt spid="31"/>
                                        </p:tgtEl>
                                        <p:attrNameLst>
                                          <p:attrName>fill.type</p:attrName>
                                        </p:attrNameLst>
                                      </p:cBhvr>
                                      <p:to>
                                        <p:strVal val="solid"/>
                                      </p:to>
                                    </p:set>
                                    <p:set>
                                      <p:cBhvr>
                                        <p:cTn id="32" dur="2000" fill="hold"/>
                                        <p:tgtEl>
                                          <p:spTgt spid="31"/>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32"/>
                                        </p:tgtEl>
                                        <p:attrNameLst>
                                          <p:attrName>fillcolor</p:attrName>
                                        </p:attrNameLst>
                                      </p:cBhvr>
                                      <p:to>
                                        <a:schemeClr val="accent2"/>
                                      </p:to>
                                    </p:animClr>
                                    <p:set>
                                      <p:cBhvr>
                                        <p:cTn id="35" dur="2000" fill="hold"/>
                                        <p:tgtEl>
                                          <p:spTgt spid="32"/>
                                        </p:tgtEl>
                                        <p:attrNameLst>
                                          <p:attrName>fill.type</p:attrName>
                                        </p:attrNameLst>
                                      </p:cBhvr>
                                      <p:to>
                                        <p:strVal val="solid"/>
                                      </p:to>
                                    </p:set>
                                    <p:set>
                                      <p:cBhvr>
                                        <p:cTn id="36" dur="2000" fill="hold"/>
                                        <p:tgtEl>
                                          <p:spTgt spid="32"/>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33"/>
                                        </p:tgtEl>
                                        <p:attrNameLst>
                                          <p:attrName>fillcolor</p:attrName>
                                        </p:attrNameLst>
                                      </p:cBhvr>
                                      <p:to>
                                        <a:schemeClr val="accent2"/>
                                      </p:to>
                                    </p:animClr>
                                    <p:set>
                                      <p:cBhvr>
                                        <p:cTn id="39" dur="2000" fill="hold"/>
                                        <p:tgtEl>
                                          <p:spTgt spid="33"/>
                                        </p:tgtEl>
                                        <p:attrNameLst>
                                          <p:attrName>fill.type</p:attrName>
                                        </p:attrNameLst>
                                      </p:cBhvr>
                                      <p:to>
                                        <p:strVal val="solid"/>
                                      </p:to>
                                    </p:set>
                                    <p:set>
                                      <p:cBhvr>
                                        <p:cTn id="40" dur="2000" fill="hold"/>
                                        <p:tgtEl>
                                          <p:spTgt spid="33"/>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20"/>
                                        </p:tgtEl>
                                        <p:attrNameLst>
                                          <p:attrName>fillcolor</p:attrName>
                                        </p:attrNameLst>
                                      </p:cBhvr>
                                      <p:to>
                                        <a:schemeClr val="accent2"/>
                                      </p:to>
                                    </p:animClr>
                                    <p:set>
                                      <p:cBhvr>
                                        <p:cTn id="43" dur="2000" fill="hold"/>
                                        <p:tgtEl>
                                          <p:spTgt spid="20"/>
                                        </p:tgtEl>
                                        <p:attrNameLst>
                                          <p:attrName>fill.type</p:attrName>
                                        </p:attrNameLst>
                                      </p:cBhvr>
                                      <p:to>
                                        <p:strVal val="solid"/>
                                      </p:to>
                                    </p:set>
                                    <p:set>
                                      <p:cBhvr>
                                        <p:cTn id="44" dur="200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6" name="Oval 5"/>
          <p:cNvSpPr/>
          <p:nvPr/>
        </p:nvSpPr>
        <p:spPr>
          <a:xfrm>
            <a:off x="8637104" y="123186"/>
            <a:ext cx="1997216" cy="1516771"/>
          </a:xfrm>
          <a:prstGeom prst="ellipse">
            <a:avLst/>
          </a:prstGeom>
          <a:solidFill>
            <a:srgbClr val="FFC000"/>
          </a:solidFill>
          <a:effectLst>
            <a:glow rad="228600">
              <a:schemeClr val="accent1">
                <a:satMod val="175000"/>
                <a:alpha val="40000"/>
              </a:schemeClr>
            </a:glo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Oval 4"/>
          <p:cNvSpPr/>
          <p:nvPr/>
        </p:nvSpPr>
        <p:spPr>
          <a:xfrm>
            <a:off x="8683401" y="220736"/>
            <a:ext cx="1904622" cy="1072519"/>
          </a:xfrm>
          <a:prstGeom prst="rect">
            <a:avLst/>
          </a:prstGeom>
          <a:noFill/>
          <a:ln>
            <a:no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rtl="1">
              <a:lnSpc>
                <a:spcPct val="90000"/>
              </a:lnSpc>
              <a:spcBef>
                <a:spcPct val="0"/>
              </a:spcBef>
              <a:spcAft>
                <a:spcPct val="35000"/>
              </a:spcAft>
            </a:pPr>
            <a:r>
              <a:rPr lang="ar-AE" sz="3200" b="1" dirty="0" smtClean="0">
                <a:solidFill>
                  <a:srgbClr val="4472C4">
                    <a:lumMod val="50000"/>
                  </a:srgbClr>
                </a:solidFill>
              </a:rPr>
              <a:t>خامسًا:</a:t>
            </a:r>
          </a:p>
          <a:p>
            <a:pPr algn="ctr" defTabSz="889000" rtl="1">
              <a:lnSpc>
                <a:spcPct val="90000"/>
              </a:lnSpc>
              <a:spcBef>
                <a:spcPct val="0"/>
              </a:spcBef>
              <a:spcAft>
                <a:spcPct val="35000"/>
              </a:spcAft>
            </a:pPr>
            <a:r>
              <a:rPr lang="ar-AE" sz="3200" b="1" dirty="0" smtClean="0">
                <a:solidFill>
                  <a:srgbClr val="4472C4">
                    <a:lumMod val="50000"/>
                  </a:srgbClr>
                </a:solidFill>
              </a:rPr>
              <a:t>الثّقافة العامّة</a:t>
            </a:r>
            <a:endParaRPr lang="ar-AE" sz="3200" b="1" dirty="0">
              <a:solidFill>
                <a:srgbClr val="4472C4">
                  <a:lumMod val="50000"/>
                </a:srgbClr>
              </a:solidFill>
            </a:endParaRPr>
          </a:p>
        </p:txBody>
      </p:sp>
      <p:sp>
        <p:nvSpPr>
          <p:cNvPr id="8" name="Rectangle 7"/>
          <p:cNvSpPr/>
          <p:nvPr/>
        </p:nvSpPr>
        <p:spPr>
          <a:xfrm>
            <a:off x="6048103" y="524701"/>
            <a:ext cx="1864035" cy="523220"/>
          </a:xfrm>
          <a:prstGeom prst="rect">
            <a:avLst/>
          </a:prstGeom>
          <a:solidFill>
            <a:schemeClr val="bg1"/>
          </a:solid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التّنوّع</a:t>
            </a:r>
            <a:endParaRPr lang="en-US" sz="2800" b="1" dirty="0">
              <a:ln/>
              <a:solidFill>
                <a:prstClr val="black"/>
              </a:solidFill>
            </a:endParaRPr>
          </a:p>
        </p:txBody>
      </p:sp>
      <p:sp>
        <p:nvSpPr>
          <p:cNvPr id="3" name="Rectangle 2"/>
          <p:cNvSpPr/>
          <p:nvPr/>
        </p:nvSpPr>
        <p:spPr>
          <a:xfrm>
            <a:off x="8796125" y="2295943"/>
            <a:ext cx="3369365"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يطلب المحكِّم من الطالب تسمية كتاب واحد في أربعة من المجالات الآتية:</a:t>
            </a:r>
          </a:p>
          <a:p>
            <a:pPr algn="just" rtl="1">
              <a:lnSpc>
                <a:spcPct val="115000"/>
              </a:lnSpc>
              <a:spcAft>
                <a:spcPts val="1000"/>
              </a:spcAft>
            </a:pPr>
            <a:r>
              <a:rPr lang="ar-AE" sz="2000" b="1" dirty="0" smtClean="0">
                <a:solidFill>
                  <a:prstClr val="white"/>
                </a:solidFill>
                <a:ea typeface="Times New Roman" panose="02020603050405020304" pitchFamily="18" charset="0"/>
                <a:cs typeface="Droid Arabic Kufi"/>
              </a:rPr>
              <a:t>-الأدب </a:t>
            </a:r>
            <a:r>
              <a:rPr lang="ar-AE" sz="2000" b="1" dirty="0">
                <a:solidFill>
                  <a:prstClr val="white"/>
                </a:solidFill>
                <a:ea typeface="Times New Roman" panose="02020603050405020304" pitchFamily="18" charset="0"/>
                <a:cs typeface="Droid Arabic Kufi"/>
              </a:rPr>
              <a:t>بما في ذلك القصص.</a:t>
            </a:r>
          </a:p>
          <a:p>
            <a:pPr algn="just" rtl="1">
              <a:lnSpc>
                <a:spcPct val="115000"/>
              </a:lnSpc>
              <a:spcAft>
                <a:spcPts val="1000"/>
              </a:spcAft>
            </a:pPr>
            <a:r>
              <a:rPr lang="ar-AE" sz="2000" b="1" dirty="0" smtClean="0">
                <a:solidFill>
                  <a:prstClr val="white"/>
                </a:solidFill>
                <a:ea typeface="Times New Roman" panose="02020603050405020304" pitchFamily="18" charset="0"/>
                <a:cs typeface="Droid Arabic Kufi"/>
              </a:rPr>
              <a:t>-الكتب الدينية     - </a:t>
            </a:r>
            <a:r>
              <a:rPr lang="ar-AE" sz="2000" b="1" dirty="0">
                <a:solidFill>
                  <a:prstClr val="white"/>
                </a:solidFill>
                <a:ea typeface="Times New Roman" panose="02020603050405020304" pitchFamily="18" charset="0"/>
                <a:cs typeface="Droid Arabic Kufi"/>
              </a:rPr>
              <a:t>التاريخ والترجمات</a:t>
            </a:r>
          </a:p>
          <a:p>
            <a:pPr algn="just" rtl="1">
              <a:lnSpc>
                <a:spcPct val="115000"/>
              </a:lnSpc>
              <a:spcAft>
                <a:spcPts val="1000"/>
              </a:spcAft>
            </a:pPr>
            <a:r>
              <a:rPr lang="ar-AE" sz="2000" b="1" dirty="0" smtClean="0">
                <a:solidFill>
                  <a:prstClr val="white"/>
                </a:solidFill>
                <a:ea typeface="Times New Roman" panose="02020603050405020304" pitchFamily="18" charset="0"/>
                <a:cs typeface="Droid Arabic Kufi"/>
              </a:rPr>
              <a:t>-الجغرافيا         - </a:t>
            </a:r>
            <a:r>
              <a:rPr lang="ar-AE" sz="2000" b="1" dirty="0">
                <a:solidFill>
                  <a:prstClr val="white"/>
                </a:solidFill>
                <a:ea typeface="Times New Roman" panose="02020603050405020304" pitchFamily="18" charset="0"/>
                <a:cs typeface="Droid Arabic Kufi"/>
              </a:rPr>
              <a:t>التربية والفلسفة.</a:t>
            </a:r>
          </a:p>
          <a:p>
            <a:pPr algn="just" rtl="1">
              <a:lnSpc>
                <a:spcPct val="115000"/>
              </a:lnSpc>
              <a:spcAft>
                <a:spcPts val="1000"/>
              </a:spcAft>
            </a:pPr>
            <a:r>
              <a:rPr lang="ar-AE" sz="2000" b="1" dirty="0" smtClean="0">
                <a:solidFill>
                  <a:prstClr val="white"/>
                </a:solidFill>
                <a:ea typeface="Times New Roman" panose="02020603050405020304" pitchFamily="18" charset="0"/>
                <a:cs typeface="Droid Arabic Kufi"/>
              </a:rPr>
              <a:t>-العلوم</a:t>
            </a:r>
            <a:r>
              <a:rPr lang="ar-AE" sz="2000" b="1" dirty="0">
                <a:solidFill>
                  <a:prstClr val="white"/>
                </a:solidFill>
                <a:ea typeface="Times New Roman" panose="02020603050405020304" pitchFamily="18" charset="0"/>
                <a:cs typeface="Droid Arabic Kufi"/>
              </a:rPr>
              <a:t>: الفيزياء، الأحياء، الكيمياء، الصحة.</a:t>
            </a:r>
            <a:endParaRPr lang="ar-AE" sz="3200" b="1" dirty="0">
              <a:solidFill>
                <a:srgbClr val="FF0000"/>
              </a:solidFill>
            </a:endParaRPr>
          </a:p>
        </p:txBody>
      </p:sp>
      <p:sp>
        <p:nvSpPr>
          <p:cNvPr id="12" name="Rectangle 11"/>
          <p:cNvSpPr/>
          <p:nvPr/>
        </p:nvSpPr>
        <p:spPr>
          <a:xfrm>
            <a:off x="8796125" y="1760470"/>
            <a:ext cx="3369365"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صيغة السّؤال</a:t>
            </a:r>
            <a:endParaRPr lang="en-US" sz="2800" b="1" dirty="0">
              <a:ln/>
              <a:solidFill>
                <a:prstClr val="black"/>
              </a:solidFill>
              <a:cs typeface="+mj-cs"/>
            </a:endParaRPr>
          </a:p>
        </p:txBody>
      </p:sp>
      <p:sp>
        <p:nvSpPr>
          <p:cNvPr id="13" name="Rectangle 12"/>
          <p:cNvSpPr/>
          <p:nvPr/>
        </p:nvSpPr>
        <p:spPr>
          <a:xfrm>
            <a:off x="5854146" y="2309197"/>
            <a:ext cx="2885664"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تغطي قراءاته بوضوح ثلاثة مجالات فرعية (للصفوف1-3</a:t>
            </a:r>
            <a:r>
              <a:rPr lang="ar-AE" sz="2000" b="1" dirty="0" smtClean="0">
                <a:solidFill>
                  <a:prstClr val="white"/>
                </a:solidFill>
                <a:ea typeface="Times New Roman" panose="02020603050405020304" pitchFamily="18" charset="0"/>
                <a:cs typeface="Droid Arabic Kufi"/>
              </a:rPr>
              <a:t>)</a:t>
            </a:r>
          </a:p>
          <a:p>
            <a:pPr algn="just" rtl="1">
              <a:lnSpc>
                <a:spcPct val="115000"/>
              </a:lnSpc>
              <a:spcAft>
                <a:spcPts val="1000"/>
              </a:spcAft>
            </a:pPr>
            <a:r>
              <a:rPr lang="ar-AE" sz="2000" b="1" dirty="0" smtClean="0">
                <a:solidFill>
                  <a:prstClr val="white"/>
                </a:solidFill>
                <a:ea typeface="Times New Roman" panose="02020603050405020304" pitchFamily="18" charset="0"/>
                <a:cs typeface="Droid Arabic Kufi"/>
              </a:rPr>
              <a:t> </a:t>
            </a:r>
            <a:r>
              <a:rPr lang="ar-AE" sz="2000" b="1" dirty="0">
                <a:solidFill>
                  <a:srgbClr val="FFFF00"/>
                </a:solidFill>
                <a:ea typeface="Times New Roman" panose="02020603050405020304" pitchFamily="18" charset="0"/>
                <a:cs typeface="Droid Arabic Kufi"/>
              </a:rPr>
              <a:t>وأربعة مجالات رئيسة (للصفوف 4-12</a:t>
            </a:r>
            <a:r>
              <a:rPr lang="ar-AE" sz="2000" b="1" dirty="0" smtClean="0">
                <a:solidFill>
                  <a:srgbClr val="FFFF00"/>
                </a:solidFill>
                <a:ea typeface="Times New Roman" panose="02020603050405020304" pitchFamily="18" charset="0"/>
                <a:cs typeface="Droid Arabic Kufi"/>
              </a:rPr>
              <a:t>).</a:t>
            </a:r>
          </a:p>
          <a:p>
            <a:pPr algn="just" rtl="1">
              <a:lnSpc>
                <a:spcPct val="115000"/>
              </a:lnSpc>
              <a:spcAft>
                <a:spcPts val="1000"/>
              </a:spcAft>
            </a:pPr>
            <a:endParaRPr lang="ar-AE" sz="2400" b="1" dirty="0">
              <a:solidFill>
                <a:srgbClr val="FFFF00"/>
              </a:solidFill>
            </a:endParaRPr>
          </a:p>
        </p:txBody>
      </p:sp>
      <p:sp>
        <p:nvSpPr>
          <p:cNvPr id="14" name="Rectangle 13"/>
          <p:cNvSpPr/>
          <p:nvPr/>
        </p:nvSpPr>
        <p:spPr>
          <a:xfrm>
            <a:off x="5854146" y="1773724"/>
            <a:ext cx="2885664"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4علامات</a:t>
            </a:r>
            <a:endParaRPr lang="en-US" sz="2800" b="1" dirty="0">
              <a:ln/>
              <a:solidFill>
                <a:prstClr val="black"/>
              </a:solidFill>
              <a:cs typeface="+mj-cs"/>
            </a:endParaRPr>
          </a:p>
        </p:txBody>
      </p:sp>
      <p:sp>
        <p:nvSpPr>
          <p:cNvPr id="15" name="Rectangle 14"/>
          <p:cNvSpPr/>
          <p:nvPr/>
        </p:nvSpPr>
        <p:spPr>
          <a:xfrm>
            <a:off x="2961863" y="2312512"/>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تغطي قراءاته بوضوح مجالين فرعيين  (للصفوف 1-3) </a:t>
            </a:r>
            <a:endParaRPr lang="ar-AE" sz="2000" b="1" dirty="0" smtClean="0">
              <a:solidFill>
                <a:prstClr val="white"/>
              </a:solidFill>
              <a:ea typeface="Times New Roman" panose="02020603050405020304" pitchFamily="18" charset="0"/>
              <a:cs typeface="Droid Arabic Kufi"/>
            </a:endParaRPr>
          </a:p>
          <a:p>
            <a:pPr algn="just" rtl="1">
              <a:lnSpc>
                <a:spcPct val="115000"/>
              </a:lnSpc>
              <a:spcAft>
                <a:spcPts val="1000"/>
              </a:spcAft>
            </a:pPr>
            <a:r>
              <a:rPr lang="ar-AE" sz="2000" b="1" dirty="0" smtClean="0">
                <a:solidFill>
                  <a:srgbClr val="FFFF00"/>
                </a:solidFill>
                <a:ea typeface="Times New Roman" panose="02020603050405020304" pitchFamily="18" charset="0"/>
                <a:cs typeface="Droid Arabic Kufi"/>
              </a:rPr>
              <a:t>و </a:t>
            </a:r>
            <a:r>
              <a:rPr lang="ar-AE" sz="2000" b="1" dirty="0">
                <a:solidFill>
                  <a:srgbClr val="FFFF00"/>
                </a:solidFill>
                <a:ea typeface="Times New Roman" panose="02020603050405020304" pitchFamily="18" charset="0"/>
                <a:cs typeface="Droid Arabic Kufi"/>
              </a:rPr>
              <a:t>ثلاثة مجالات رئيسة (للصفوف 4-12</a:t>
            </a:r>
            <a:r>
              <a:rPr lang="ar-AE" sz="2000" b="1" dirty="0" smtClean="0">
                <a:solidFill>
                  <a:srgbClr val="FFFF00"/>
                </a:solidFill>
                <a:ea typeface="Times New Roman" panose="02020603050405020304" pitchFamily="18" charset="0"/>
                <a:cs typeface="Droid Arabic Kufi"/>
              </a:rPr>
              <a:t>).</a:t>
            </a:r>
          </a:p>
          <a:p>
            <a:pPr algn="just" rtl="1">
              <a:lnSpc>
                <a:spcPct val="115000"/>
              </a:lnSpc>
              <a:spcAft>
                <a:spcPts val="1000"/>
              </a:spcAft>
            </a:pPr>
            <a:endParaRPr lang="ar-AE" sz="2000" b="1" dirty="0">
              <a:solidFill>
                <a:srgbClr val="FFFF00"/>
              </a:solidFill>
            </a:endParaRPr>
          </a:p>
        </p:txBody>
      </p:sp>
      <p:sp>
        <p:nvSpPr>
          <p:cNvPr id="16" name="Rectangle 15"/>
          <p:cNvSpPr/>
          <p:nvPr/>
        </p:nvSpPr>
        <p:spPr>
          <a:xfrm>
            <a:off x="2961863" y="1777039"/>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3 علامات</a:t>
            </a:r>
            <a:endParaRPr lang="en-US" sz="2800" b="1" dirty="0">
              <a:ln/>
              <a:solidFill>
                <a:prstClr val="black"/>
              </a:solidFill>
              <a:cs typeface="+mj-cs"/>
            </a:endParaRPr>
          </a:p>
        </p:txBody>
      </p:sp>
      <p:sp>
        <p:nvSpPr>
          <p:cNvPr id="17" name="Rectangle 16"/>
          <p:cNvSpPr/>
          <p:nvPr/>
        </p:nvSpPr>
        <p:spPr>
          <a:xfrm>
            <a:off x="72895" y="2305888"/>
            <a:ext cx="2839289" cy="3815837"/>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000" b="1" dirty="0">
                <a:solidFill>
                  <a:prstClr val="white"/>
                </a:solidFill>
                <a:ea typeface="Times New Roman" panose="02020603050405020304" pitchFamily="18" charset="0"/>
                <a:cs typeface="Droid Arabic Kufi"/>
              </a:rPr>
              <a:t>تغطي قراءاته بوضوح مجالاً واحداً للصفوف من 1-3، </a:t>
            </a:r>
            <a:endParaRPr lang="ar-AE" sz="2000" b="1" dirty="0" smtClean="0">
              <a:solidFill>
                <a:prstClr val="white"/>
              </a:solidFill>
              <a:ea typeface="Times New Roman" panose="02020603050405020304" pitchFamily="18" charset="0"/>
              <a:cs typeface="Droid Arabic Kufi"/>
            </a:endParaRPr>
          </a:p>
          <a:p>
            <a:pPr algn="just" rtl="1">
              <a:lnSpc>
                <a:spcPct val="115000"/>
              </a:lnSpc>
              <a:spcAft>
                <a:spcPts val="1000"/>
              </a:spcAft>
            </a:pPr>
            <a:r>
              <a:rPr lang="ar-AE" sz="2000" b="1" dirty="0" smtClean="0">
                <a:solidFill>
                  <a:srgbClr val="FFFF00"/>
                </a:solidFill>
                <a:ea typeface="Times New Roman" panose="02020603050405020304" pitchFamily="18" charset="0"/>
                <a:cs typeface="Droid Arabic Kufi"/>
              </a:rPr>
              <a:t>أو </a:t>
            </a:r>
            <a:r>
              <a:rPr lang="ar-AE" sz="2000" b="1" dirty="0">
                <a:solidFill>
                  <a:srgbClr val="FFFF00"/>
                </a:solidFill>
                <a:ea typeface="Times New Roman" panose="02020603050405020304" pitchFamily="18" charset="0"/>
                <a:cs typeface="Droid Arabic Kufi"/>
              </a:rPr>
              <a:t>مجالين مختلفين للصفوف من 4-12. </a:t>
            </a:r>
            <a:endParaRPr lang="ar-AE" sz="2000" b="1" dirty="0" smtClean="0">
              <a:solidFill>
                <a:srgbClr val="FFFF00"/>
              </a:solidFill>
              <a:ea typeface="Times New Roman" panose="02020603050405020304" pitchFamily="18" charset="0"/>
              <a:cs typeface="Droid Arabic Kufi"/>
            </a:endParaRPr>
          </a:p>
          <a:p>
            <a:pPr algn="just" rtl="1">
              <a:lnSpc>
                <a:spcPct val="115000"/>
              </a:lnSpc>
              <a:spcAft>
                <a:spcPts val="1000"/>
              </a:spcAft>
            </a:pPr>
            <a:endParaRPr lang="ar-AE" sz="2000" b="1" dirty="0">
              <a:solidFill>
                <a:srgbClr val="FFFF00"/>
              </a:solidFill>
            </a:endParaRPr>
          </a:p>
        </p:txBody>
      </p:sp>
      <p:sp>
        <p:nvSpPr>
          <p:cNvPr id="18" name="Rectangle 17"/>
          <p:cNvSpPr/>
          <p:nvPr/>
        </p:nvSpPr>
        <p:spPr>
          <a:xfrm>
            <a:off x="72895" y="1770415"/>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1-2</a:t>
            </a:r>
            <a:endParaRPr lang="en-US" sz="2800" b="1" dirty="0">
              <a:ln/>
              <a:solidFill>
                <a:prstClr val="black"/>
              </a:solidFill>
              <a:cs typeface="+mj-cs"/>
            </a:endParaRPr>
          </a:p>
        </p:txBody>
      </p:sp>
    </p:spTree>
    <p:extLst>
      <p:ext uri="{BB962C8B-B14F-4D97-AF65-F5344CB8AC3E}">
        <p14:creationId xmlns:p14="http://schemas.microsoft.com/office/powerpoint/2010/main" val="220733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2" name="Rectangle 1"/>
          <p:cNvSpPr/>
          <p:nvPr/>
        </p:nvSpPr>
        <p:spPr>
          <a:xfrm>
            <a:off x="5434478" y="664736"/>
            <a:ext cx="5548314" cy="830997"/>
          </a:xfrm>
          <a:prstGeom prst="rect">
            <a:avLst/>
          </a:prstGeom>
        </p:spPr>
        <p:txBody>
          <a:bodyPr wrap="none">
            <a:spAutoFit/>
          </a:bodyPr>
          <a:lstStyle/>
          <a:p>
            <a:pPr algn="r"/>
            <a:r>
              <a:rPr lang="ar-SA"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الأهداف الاستراتيجية للمشروع</a:t>
            </a:r>
            <a:endParaRPr lang="en-US"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2"/>
          <p:cNvSpPr/>
          <p:nvPr/>
        </p:nvSpPr>
        <p:spPr>
          <a:xfrm>
            <a:off x="4579800" y="1596255"/>
            <a:ext cx="5869824" cy="646331"/>
          </a:xfrm>
          <a:prstGeom prst="rect">
            <a:avLst/>
          </a:prstGeom>
        </p:spPr>
        <p:txBody>
          <a:bodyPr wrap="square">
            <a:spAutoFit/>
          </a:bodyPr>
          <a:lstStyle/>
          <a:p>
            <a:pPr marL="342900" marR="283210" lvl="0" indent="-342900" algn="just" rtl="1">
              <a:spcBef>
                <a:spcPts val="0"/>
              </a:spcBef>
              <a:spcAft>
                <a:spcPts val="1000"/>
              </a:spcAft>
              <a:buFont typeface="+mj-lt"/>
              <a:buAutoNum type="arabicPeriod"/>
            </a:pP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تنمية </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لوعي العام</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بواقع </a:t>
            </a:r>
            <a:r>
              <a:rPr lang="ar-JO"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القراءة </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العربي</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endParaRPr lang="en-US"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7" name="Rectangle 6"/>
          <p:cNvSpPr/>
          <p:nvPr/>
        </p:nvSpPr>
        <p:spPr>
          <a:xfrm>
            <a:off x="5999199" y="2242586"/>
            <a:ext cx="4474943" cy="707886"/>
          </a:xfrm>
          <a:prstGeom prst="rect">
            <a:avLst/>
          </a:prstGeom>
        </p:spPr>
        <p:txBody>
          <a:bodyPr wrap="none">
            <a:spAutoFit/>
          </a:bodyPr>
          <a:lstStyle/>
          <a:p>
            <a:pPr marR="283210" lvl="0" algn="just" rtl="1">
              <a:spcBef>
                <a:spcPts val="0"/>
              </a:spcBef>
              <a:spcAft>
                <a:spcPts val="1000"/>
              </a:spcAft>
            </a:pPr>
            <a:r>
              <a:rPr lang="ar-SA" sz="4000"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2</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تعزيز </a:t>
            </a:r>
            <a:r>
              <a:rPr lang="ar-JO"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الحس الوطني </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والعربي</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endParaRPr lang="en-US"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8" name="Rectangle 7"/>
          <p:cNvSpPr/>
          <p:nvPr/>
        </p:nvSpPr>
        <p:spPr>
          <a:xfrm>
            <a:off x="4541163" y="2950472"/>
            <a:ext cx="6027612" cy="646331"/>
          </a:xfrm>
          <a:prstGeom prst="rect">
            <a:avLst/>
          </a:prstGeom>
        </p:spPr>
        <p:txBody>
          <a:bodyPr wrap="none">
            <a:spAutoFit/>
          </a:bodyPr>
          <a:lstStyle/>
          <a:p>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3</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JO"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نشر قيم التسامح والاعتدال وقبول </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الآخر</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r>
              <a:rPr lang="ar-JO" dirty="0" smtClean="0">
                <a:ea typeface="Calibri" panose="020F0502020204030204" pitchFamily="34" charset="0"/>
                <a:cs typeface="Droid Arabic Kufi" panose="020B0606030804020204" pitchFamily="34" charset="0"/>
              </a:rPr>
              <a:t> </a:t>
            </a:r>
            <a:endParaRPr lang="en-US" dirty="0"/>
          </a:p>
        </p:txBody>
      </p:sp>
      <p:sp>
        <p:nvSpPr>
          <p:cNvPr id="10" name="Rectangle 9"/>
          <p:cNvSpPr/>
          <p:nvPr/>
        </p:nvSpPr>
        <p:spPr>
          <a:xfrm>
            <a:off x="5406455" y="3596803"/>
            <a:ext cx="5160387" cy="646331"/>
          </a:xfrm>
          <a:prstGeom prst="rect">
            <a:avLst/>
          </a:prstGeom>
        </p:spPr>
        <p:txBody>
          <a:bodyPr wrap="none">
            <a:spAutoFit/>
          </a:bodyPr>
          <a:lstStyle/>
          <a:p>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4.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تكوين </a:t>
            </a:r>
            <a:r>
              <a:rPr lang="ar-JO"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جيل من المتميزين </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والمبدعين</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r>
              <a:rPr lang="ar-JO" dirty="0" smtClean="0">
                <a:ea typeface="Calibri" panose="020F0502020204030204" pitchFamily="34" charset="0"/>
                <a:cs typeface="Droid Arabic Kufi" panose="020B0606030804020204" pitchFamily="34" charset="0"/>
              </a:rPr>
              <a:t> </a:t>
            </a:r>
            <a:endParaRPr lang="en-US" dirty="0"/>
          </a:p>
        </p:txBody>
      </p:sp>
      <p:sp>
        <p:nvSpPr>
          <p:cNvPr id="11" name="Rectangle 10"/>
          <p:cNvSpPr/>
          <p:nvPr/>
        </p:nvSpPr>
        <p:spPr>
          <a:xfrm>
            <a:off x="3455589" y="4278931"/>
            <a:ext cx="7127272" cy="646331"/>
          </a:xfrm>
          <a:prstGeom prst="rect">
            <a:avLst/>
          </a:prstGeom>
        </p:spPr>
        <p:txBody>
          <a:bodyPr wrap="none">
            <a:spAutoFit/>
          </a:bodyPr>
          <a:lstStyle/>
          <a:p>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5.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تطوير </a:t>
            </a:r>
            <a:r>
              <a:rPr lang="ar-JO"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مناهج تعليم اللغة العربية في الوطن </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العربي</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r>
              <a:rPr lang="ar-JO" dirty="0" smtClean="0">
                <a:ea typeface="Calibri" panose="020F0502020204030204" pitchFamily="34" charset="0"/>
                <a:cs typeface="Droid Arabic Kufi" panose="020B0606030804020204" pitchFamily="34" charset="0"/>
              </a:rPr>
              <a:t> </a:t>
            </a:r>
            <a:endParaRPr lang="en-US" dirty="0"/>
          </a:p>
        </p:txBody>
      </p:sp>
      <p:sp>
        <p:nvSpPr>
          <p:cNvPr id="12" name="Rectangle 11"/>
          <p:cNvSpPr/>
          <p:nvPr/>
        </p:nvSpPr>
        <p:spPr>
          <a:xfrm>
            <a:off x="4053235" y="4889465"/>
            <a:ext cx="6540573" cy="646331"/>
          </a:xfrm>
          <a:prstGeom prst="rect">
            <a:avLst/>
          </a:prstGeom>
        </p:spPr>
        <p:txBody>
          <a:bodyPr wrap="none">
            <a:spAutoFit/>
          </a:bodyPr>
          <a:lstStyle/>
          <a:p>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6. </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تقديم </a:t>
            </a:r>
            <a:r>
              <a:rPr lang="ar-JO"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أُنموذج متكامل قائم على أسس </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علمية</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r>
              <a:rPr lang="ar-JO" dirty="0" smtClean="0">
                <a:ea typeface="Calibri" panose="020F0502020204030204" pitchFamily="34" charset="0"/>
                <a:cs typeface="Droid Arabic Kufi" panose="020B0606030804020204" pitchFamily="34" charset="0"/>
              </a:rPr>
              <a:t> </a:t>
            </a:r>
            <a:endParaRPr lang="en-US" dirty="0"/>
          </a:p>
        </p:txBody>
      </p:sp>
      <p:sp>
        <p:nvSpPr>
          <p:cNvPr id="13" name="Rectangle 12"/>
          <p:cNvSpPr/>
          <p:nvPr/>
        </p:nvSpPr>
        <p:spPr>
          <a:xfrm>
            <a:off x="3434948" y="5474241"/>
            <a:ext cx="7199407" cy="646331"/>
          </a:xfrm>
          <a:prstGeom prst="rect">
            <a:avLst/>
          </a:prstGeom>
        </p:spPr>
        <p:txBody>
          <a:bodyPr wrap="none">
            <a:spAutoFit/>
          </a:bodyPr>
          <a:lstStyle/>
          <a:p>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7</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JO"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تنشيط حركة التأليف والترجمة و الطباعة </a:t>
            </a:r>
            <a:r>
              <a:rPr lang="ar-JO"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والنشر</a:t>
            </a: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r>
              <a:rPr lang="ar-JO" dirty="0" smtClean="0">
                <a:ea typeface="Calibri" panose="020F0502020204030204" pitchFamily="34" charset="0"/>
                <a:cs typeface="Droid Arabic Kufi" panose="020B0606030804020204" pitchFamily="34" charset="0"/>
              </a:rPr>
              <a:t> </a:t>
            </a:r>
            <a:endParaRPr lang="en-US" dirty="0"/>
          </a:p>
        </p:txBody>
      </p:sp>
    </p:spTree>
    <p:extLst>
      <p:ext uri="{BB962C8B-B14F-4D97-AF65-F5344CB8AC3E}">
        <p14:creationId xmlns:p14="http://schemas.microsoft.com/office/powerpoint/2010/main" val="93031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P spid="11"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6" name="Oval 5"/>
          <p:cNvSpPr/>
          <p:nvPr/>
        </p:nvSpPr>
        <p:spPr>
          <a:xfrm>
            <a:off x="8637104" y="123186"/>
            <a:ext cx="1997216" cy="1516771"/>
          </a:xfrm>
          <a:prstGeom prst="ellipse">
            <a:avLst/>
          </a:prstGeom>
          <a:solidFill>
            <a:srgbClr val="FFC000"/>
          </a:solidFill>
          <a:effectLst>
            <a:glow rad="228600">
              <a:schemeClr val="accent1">
                <a:satMod val="175000"/>
                <a:alpha val="40000"/>
              </a:schemeClr>
            </a:glo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Oval 4"/>
          <p:cNvSpPr/>
          <p:nvPr/>
        </p:nvSpPr>
        <p:spPr>
          <a:xfrm>
            <a:off x="8683401" y="220736"/>
            <a:ext cx="1904622" cy="1072519"/>
          </a:xfrm>
          <a:prstGeom prst="rect">
            <a:avLst/>
          </a:prstGeom>
          <a:noFill/>
          <a:ln>
            <a:no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rtl="1">
              <a:lnSpc>
                <a:spcPct val="90000"/>
              </a:lnSpc>
              <a:spcBef>
                <a:spcPct val="0"/>
              </a:spcBef>
              <a:spcAft>
                <a:spcPct val="35000"/>
              </a:spcAft>
            </a:pPr>
            <a:r>
              <a:rPr lang="ar-AE" sz="3200" b="1" dirty="0" smtClean="0">
                <a:solidFill>
                  <a:srgbClr val="4472C4">
                    <a:lumMod val="50000"/>
                  </a:srgbClr>
                </a:solidFill>
              </a:rPr>
              <a:t>خامسًا:</a:t>
            </a:r>
          </a:p>
          <a:p>
            <a:pPr algn="ctr" defTabSz="889000" rtl="1">
              <a:lnSpc>
                <a:spcPct val="90000"/>
              </a:lnSpc>
              <a:spcBef>
                <a:spcPct val="0"/>
              </a:spcBef>
              <a:spcAft>
                <a:spcPct val="35000"/>
              </a:spcAft>
            </a:pPr>
            <a:r>
              <a:rPr lang="ar-AE" sz="3200" b="1" dirty="0" smtClean="0">
                <a:solidFill>
                  <a:srgbClr val="4472C4">
                    <a:lumMod val="50000"/>
                  </a:srgbClr>
                </a:solidFill>
              </a:rPr>
              <a:t>الثّقافة العامّة</a:t>
            </a:r>
            <a:endParaRPr lang="ar-AE" sz="3200" b="1" dirty="0">
              <a:solidFill>
                <a:srgbClr val="4472C4">
                  <a:lumMod val="50000"/>
                </a:srgbClr>
              </a:solidFill>
            </a:endParaRPr>
          </a:p>
        </p:txBody>
      </p:sp>
      <p:sp>
        <p:nvSpPr>
          <p:cNvPr id="8" name="Rectangle 7"/>
          <p:cNvSpPr/>
          <p:nvPr/>
        </p:nvSpPr>
        <p:spPr>
          <a:xfrm>
            <a:off x="5618922" y="619961"/>
            <a:ext cx="2558260" cy="523220"/>
          </a:xfrm>
          <a:prstGeom prst="rect">
            <a:avLst/>
          </a:prstGeom>
          <a:solidFill>
            <a:schemeClr val="bg1"/>
          </a:solid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أسئلة ثقافيّة متنوّعة</a:t>
            </a:r>
            <a:endParaRPr lang="en-US" sz="2800" b="1" dirty="0">
              <a:ln/>
              <a:solidFill>
                <a:prstClr val="black"/>
              </a:solidFill>
            </a:endParaRPr>
          </a:p>
        </p:txBody>
      </p:sp>
      <p:sp>
        <p:nvSpPr>
          <p:cNvPr id="3" name="Rectangle 2"/>
          <p:cNvSpPr/>
          <p:nvPr/>
        </p:nvSpPr>
        <p:spPr>
          <a:xfrm>
            <a:off x="8796125" y="2295943"/>
            <a:ext cx="3369365"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400" b="1" dirty="0" smtClean="0">
                <a:solidFill>
                  <a:prstClr val="white"/>
                </a:solidFill>
                <a:ea typeface="Times New Roman" panose="02020603050405020304" pitchFamily="18" charset="0"/>
                <a:cs typeface="Droid Arabic Kufi"/>
              </a:rPr>
              <a:t>يطلب المحكّم من الطّالب الإجابة عن سؤالين من أسئلة الثّقافة العامّة.</a:t>
            </a:r>
          </a:p>
          <a:p>
            <a:pPr algn="just" rtl="1">
              <a:lnSpc>
                <a:spcPct val="115000"/>
              </a:lnSpc>
              <a:spcAft>
                <a:spcPts val="1000"/>
              </a:spcAft>
            </a:pPr>
            <a:endParaRPr lang="ar-AE" sz="300" b="1" dirty="0">
              <a:solidFill>
                <a:srgbClr val="FF0000"/>
              </a:solidFill>
            </a:endParaRPr>
          </a:p>
        </p:txBody>
      </p:sp>
      <p:sp>
        <p:nvSpPr>
          <p:cNvPr id="12" name="Rectangle 11"/>
          <p:cNvSpPr/>
          <p:nvPr/>
        </p:nvSpPr>
        <p:spPr>
          <a:xfrm>
            <a:off x="8796125" y="1760470"/>
            <a:ext cx="3369365"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صيغة السّؤال</a:t>
            </a:r>
            <a:endParaRPr lang="en-US" sz="2800" b="1" dirty="0">
              <a:ln/>
              <a:solidFill>
                <a:prstClr val="black"/>
              </a:solidFill>
              <a:cs typeface="+mj-cs"/>
            </a:endParaRPr>
          </a:p>
        </p:txBody>
      </p:sp>
      <p:sp>
        <p:nvSpPr>
          <p:cNvPr id="13" name="Rectangle 12"/>
          <p:cNvSpPr/>
          <p:nvPr/>
        </p:nvSpPr>
        <p:spPr>
          <a:xfrm>
            <a:off x="5854146" y="2309197"/>
            <a:ext cx="2885664"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800" b="1" dirty="0" smtClean="0">
                <a:solidFill>
                  <a:prstClr val="white"/>
                </a:solidFill>
                <a:ea typeface="Times New Roman" panose="02020603050405020304" pitchFamily="18" charset="0"/>
                <a:cs typeface="Droid Arabic Kufi"/>
              </a:rPr>
              <a:t>يجيب عن سؤالين من المرّة الأولى.</a:t>
            </a:r>
          </a:p>
          <a:p>
            <a:pPr algn="just" rtl="1">
              <a:lnSpc>
                <a:spcPct val="115000"/>
              </a:lnSpc>
              <a:spcAft>
                <a:spcPts val="1000"/>
              </a:spcAft>
            </a:pPr>
            <a:endParaRPr lang="ar-AE" sz="3200" b="1" dirty="0">
              <a:solidFill>
                <a:srgbClr val="FFFF00"/>
              </a:solidFill>
            </a:endParaRPr>
          </a:p>
        </p:txBody>
      </p:sp>
      <p:sp>
        <p:nvSpPr>
          <p:cNvPr id="14" name="Rectangle 13"/>
          <p:cNvSpPr/>
          <p:nvPr/>
        </p:nvSpPr>
        <p:spPr>
          <a:xfrm>
            <a:off x="5854146" y="1773724"/>
            <a:ext cx="2885664"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3 علامات</a:t>
            </a:r>
            <a:endParaRPr lang="en-US" sz="2800" b="1" dirty="0">
              <a:ln/>
              <a:solidFill>
                <a:prstClr val="black"/>
              </a:solidFill>
              <a:cs typeface="+mj-cs"/>
            </a:endParaRPr>
          </a:p>
        </p:txBody>
      </p:sp>
      <p:sp>
        <p:nvSpPr>
          <p:cNvPr id="15" name="Rectangle 14"/>
          <p:cNvSpPr/>
          <p:nvPr/>
        </p:nvSpPr>
        <p:spPr>
          <a:xfrm>
            <a:off x="2961863" y="2312512"/>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800" b="1" dirty="0" smtClean="0">
                <a:solidFill>
                  <a:prstClr val="white"/>
                </a:solidFill>
                <a:ea typeface="Times New Roman" panose="02020603050405020304" pitchFamily="18" charset="0"/>
                <a:cs typeface="Droid Arabic Kufi"/>
              </a:rPr>
              <a:t>يجيب عن سؤالين من المرّة الثّانية.</a:t>
            </a:r>
          </a:p>
          <a:p>
            <a:pPr algn="just" rtl="1">
              <a:lnSpc>
                <a:spcPct val="115000"/>
              </a:lnSpc>
              <a:spcAft>
                <a:spcPts val="1000"/>
              </a:spcAft>
            </a:pPr>
            <a:endParaRPr lang="ar-AE" sz="2800" b="1" dirty="0">
              <a:solidFill>
                <a:srgbClr val="FFFF00"/>
              </a:solidFill>
            </a:endParaRPr>
          </a:p>
        </p:txBody>
      </p:sp>
      <p:sp>
        <p:nvSpPr>
          <p:cNvPr id="16" name="Rectangle 15"/>
          <p:cNvSpPr/>
          <p:nvPr/>
        </p:nvSpPr>
        <p:spPr>
          <a:xfrm>
            <a:off x="2961863" y="1777039"/>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a:ln/>
                <a:solidFill>
                  <a:prstClr val="black"/>
                </a:solidFill>
                <a:cs typeface="Times New Roman" panose="02020603050405020304" pitchFamily="18" charset="0"/>
              </a:rPr>
              <a:t>2</a:t>
            </a:r>
            <a:r>
              <a:rPr lang="ar-AE" sz="2800" b="1" dirty="0" smtClean="0">
                <a:ln/>
                <a:solidFill>
                  <a:prstClr val="black"/>
                </a:solidFill>
                <a:cs typeface="Times New Roman" panose="02020603050405020304" pitchFamily="18" charset="0"/>
              </a:rPr>
              <a:t> علامتان</a:t>
            </a:r>
            <a:endParaRPr lang="en-US" sz="2800" b="1" dirty="0">
              <a:ln/>
              <a:solidFill>
                <a:prstClr val="black"/>
              </a:solidFill>
              <a:cs typeface="+mj-cs"/>
            </a:endParaRPr>
          </a:p>
        </p:txBody>
      </p:sp>
      <p:sp>
        <p:nvSpPr>
          <p:cNvPr id="17" name="Rectangle 16"/>
          <p:cNvSpPr/>
          <p:nvPr/>
        </p:nvSpPr>
        <p:spPr>
          <a:xfrm>
            <a:off x="72895" y="2305888"/>
            <a:ext cx="2839289" cy="3815837"/>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800" b="1" dirty="0" smtClean="0">
                <a:solidFill>
                  <a:prstClr val="white"/>
                </a:solidFill>
                <a:ea typeface="Times New Roman" panose="02020603050405020304" pitchFamily="18" charset="0"/>
                <a:cs typeface="Droid Arabic Kufi"/>
              </a:rPr>
              <a:t>يجيب عن سؤال واحد.</a:t>
            </a:r>
          </a:p>
          <a:p>
            <a:pPr algn="just" rtl="1">
              <a:lnSpc>
                <a:spcPct val="115000"/>
              </a:lnSpc>
              <a:spcAft>
                <a:spcPts val="1000"/>
              </a:spcAft>
            </a:pPr>
            <a:endParaRPr lang="ar-AE" sz="2800" b="1" dirty="0" smtClean="0">
              <a:solidFill>
                <a:srgbClr val="FFFF00"/>
              </a:solidFill>
            </a:endParaRPr>
          </a:p>
          <a:p>
            <a:pPr algn="just" rtl="1">
              <a:lnSpc>
                <a:spcPct val="115000"/>
              </a:lnSpc>
              <a:spcAft>
                <a:spcPts val="1000"/>
              </a:spcAft>
            </a:pPr>
            <a:endParaRPr lang="ar-AE" sz="2800" b="1" dirty="0">
              <a:solidFill>
                <a:srgbClr val="FFFF00"/>
              </a:solidFill>
            </a:endParaRPr>
          </a:p>
        </p:txBody>
      </p:sp>
      <p:sp>
        <p:nvSpPr>
          <p:cNvPr id="18" name="Rectangle 17"/>
          <p:cNvSpPr/>
          <p:nvPr/>
        </p:nvSpPr>
        <p:spPr>
          <a:xfrm>
            <a:off x="72895" y="1770415"/>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 علامة</a:t>
            </a:r>
            <a:endParaRPr lang="en-US" sz="2800" b="1" dirty="0">
              <a:ln/>
              <a:solidFill>
                <a:prstClr val="black"/>
              </a:solidFill>
              <a:cs typeface="+mj-cs"/>
            </a:endParaRPr>
          </a:p>
        </p:txBody>
      </p:sp>
    </p:spTree>
    <p:extLst>
      <p:ext uri="{BB962C8B-B14F-4D97-AF65-F5344CB8AC3E}">
        <p14:creationId xmlns:p14="http://schemas.microsoft.com/office/powerpoint/2010/main" val="34979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6" name="Oval 5"/>
          <p:cNvSpPr/>
          <p:nvPr/>
        </p:nvSpPr>
        <p:spPr>
          <a:xfrm>
            <a:off x="8637104" y="123186"/>
            <a:ext cx="1997216" cy="1516771"/>
          </a:xfrm>
          <a:prstGeom prst="ellipse">
            <a:avLst/>
          </a:prstGeom>
          <a:solidFill>
            <a:srgbClr val="FFC000"/>
          </a:solidFill>
          <a:effectLst>
            <a:glow rad="228600">
              <a:schemeClr val="accent1">
                <a:satMod val="175000"/>
                <a:alpha val="40000"/>
              </a:schemeClr>
            </a:glo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Oval 4"/>
          <p:cNvSpPr/>
          <p:nvPr/>
        </p:nvSpPr>
        <p:spPr>
          <a:xfrm>
            <a:off x="8683401" y="220736"/>
            <a:ext cx="1904622" cy="1072519"/>
          </a:xfrm>
          <a:prstGeom prst="rect">
            <a:avLst/>
          </a:prstGeom>
          <a:noFill/>
          <a:ln>
            <a:no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rtl="1">
              <a:lnSpc>
                <a:spcPct val="90000"/>
              </a:lnSpc>
              <a:spcBef>
                <a:spcPct val="0"/>
              </a:spcBef>
              <a:spcAft>
                <a:spcPct val="35000"/>
              </a:spcAft>
            </a:pPr>
            <a:r>
              <a:rPr lang="ar-AE" sz="3200" b="1" dirty="0" smtClean="0">
                <a:solidFill>
                  <a:srgbClr val="4472C4">
                    <a:lumMod val="50000"/>
                  </a:srgbClr>
                </a:solidFill>
              </a:rPr>
              <a:t>خامسًا:</a:t>
            </a:r>
          </a:p>
          <a:p>
            <a:pPr algn="ctr" defTabSz="889000" rtl="1">
              <a:lnSpc>
                <a:spcPct val="90000"/>
              </a:lnSpc>
              <a:spcBef>
                <a:spcPct val="0"/>
              </a:spcBef>
              <a:spcAft>
                <a:spcPct val="35000"/>
              </a:spcAft>
            </a:pPr>
            <a:r>
              <a:rPr lang="ar-AE" sz="3200" b="1" dirty="0" smtClean="0">
                <a:solidFill>
                  <a:srgbClr val="4472C4">
                    <a:lumMod val="50000"/>
                  </a:srgbClr>
                </a:solidFill>
              </a:rPr>
              <a:t>الثّقافة العامّة</a:t>
            </a:r>
            <a:endParaRPr lang="ar-AE" sz="3200" b="1" dirty="0">
              <a:solidFill>
                <a:srgbClr val="4472C4">
                  <a:lumMod val="50000"/>
                </a:srgbClr>
              </a:solidFill>
            </a:endParaRPr>
          </a:p>
        </p:txBody>
      </p:sp>
      <p:sp>
        <p:nvSpPr>
          <p:cNvPr id="8" name="Rectangle 7"/>
          <p:cNvSpPr/>
          <p:nvPr/>
        </p:nvSpPr>
        <p:spPr>
          <a:xfrm>
            <a:off x="5306302" y="623454"/>
            <a:ext cx="2982330" cy="523220"/>
          </a:xfrm>
          <a:prstGeom prst="rect">
            <a:avLst/>
          </a:prstGeom>
          <a:solidFill>
            <a:schemeClr val="bg1"/>
          </a:solid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نسبة الكتاب إلى المؤلّف</a:t>
            </a:r>
            <a:endParaRPr lang="en-US" sz="2800" b="1" dirty="0">
              <a:ln/>
              <a:solidFill>
                <a:prstClr val="black"/>
              </a:solidFill>
            </a:endParaRPr>
          </a:p>
        </p:txBody>
      </p:sp>
      <p:sp>
        <p:nvSpPr>
          <p:cNvPr id="3" name="Rectangle 2"/>
          <p:cNvSpPr/>
          <p:nvPr/>
        </p:nvSpPr>
        <p:spPr>
          <a:xfrm>
            <a:off x="8796125" y="2295943"/>
            <a:ext cx="3369365"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400" b="1" dirty="0" smtClean="0">
                <a:solidFill>
                  <a:prstClr val="white"/>
                </a:solidFill>
                <a:ea typeface="Times New Roman" panose="02020603050405020304" pitchFamily="18" charset="0"/>
                <a:cs typeface="Droid Arabic Kufi"/>
              </a:rPr>
              <a:t>انسب ثلاث كتب ممّا قرأت إلى مؤلّفيها.</a:t>
            </a:r>
          </a:p>
          <a:p>
            <a:pPr algn="just" rtl="1">
              <a:lnSpc>
                <a:spcPct val="115000"/>
              </a:lnSpc>
              <a:spcAft>
                <a:spcPts val="1000"/>
              </a:spcAft>
            </a:pPr>
            <a:endParaRPr lang="ar-AE" sz="1600" b="1" dirty="0" smtClean="0">
              <a:solidFill>
                <a:prstClr val="white"/>
              </a:solidFill>
              <a:ea typeface="Times New Roman" panose="02020603050405020304" pitchFamily="18" charset="0"/>
              <a:cs typeface="Droid Arabic Kufi"/>
            </a:endParaRPr>
          </a:p>
          <a:p>
            <a:pPr algn="just" rtl="1">
              <a:lnSpc>
                <a:spcPct val="115000"/>
              </a:lnSpc>
              <a:spcAft>
                <a:spcPts val="1000"/>
              </a:spcAft>
            </a:pPr>
            <a:endParaRPr lang="ar-AE" sz="300" b="1" dirty="0">
              <a:solidFill>
                <a:srgbClr val="FF0000"/>
              </a:solidFill>
            </a:endParaRPr>
          </a:p>
        </p:txBody>
      </p:sp>
      <p:sp>
        <p:nvSpPr>
          <p:cNvPr id="12" name="Rectangle 11"/>
          <p:cNvSpPr/>
          <p:nvPr/>
        </p:nvSpPr>
        <p:spPr>
          <a:xfrm>
            <a:off x="8796125" y="1760470"/>
            <a:ext cx="3369365"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صيغة السّؤال</a:t>
            </a:r>
            <a:endParaRPr lang="en-US" sz="2800" b="1" dirty="0">
              <a:ln/>
              <a:solidFill>
                <a:prstClr val="black"/>
              </a:solidFill>
              <a:cs typeface="+mj-cs"/>
            </a:endParaRPr>
          </a:p>
        </p:txBody>
      </p:sp>
      <p:sp>
        <p:nvSpPr>
          <p:cNvPr id="13" name="Rectangle 12"/>
          <p:cNvSpPr/>
          <p:nvPr/>
        </p:nvSpPr>
        <p:spPr>
          <a:xfrm>
            <a:off x="5854146" y="2309197"/>
            <a:ext cx="2885664"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400" b="1" dirty="0" smtClean="0">
                <a:solidFill>
                  <a:prstClr val="white"/>
                </a:solidFill>
                <a:ea typeface="Times New Roman" panose="02020603050405020304" pitchFamily="18" charset="0"/>
                <a:cs typeface="Droid Arabic Kufi"/>
              </a:rPr>
              <a:t>ينسب ثلاث كتب إلى مؤلّفيها.</a:t>
            </a:r>
          </a:p>
          <a:p>
            <a:pPr algn="just" rtl="1">
              <a:lnSpc>
                <a:spcPct val="115000"/>
              </a:lnSpc>
              <a:spcAft>
                <a:spcPts val="1000"/>
              </a:spcAft>
            </a:pPr>
            <a:endParaRPr lang="ar-AE" sz="2800" b="1" dirty="0">
              <a:solidFill>
                <a:srgbClr val="FFFF00"/>
              </a:solidFill>
            </a:endParaRPr>
          </a:p>
        </p:txBody>
      </p:sp>
      <p:sp>
        <p:nvSpPr>
          <p:cNvPr id="14" name="Rectangle 13"/>
          <p:cNvSpPr/>
          <p:nvPr/>
        </p:nvSpPr>
        <p:spPr>
          <a:xfrm>
            <a:off x="5854146" y="1773724"/>
            <a:ext cx="2885664"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3علامات</a:t>
            </a:r>
            <a:endParaRPr lang="en-US" sz="2800" b="1" dirty="0">
              <a:ln/>
              <a:solidFill>
                <a:prstClr val="black"/>
              </a:solidFill>
              <a:cs typeface="+mj-cs"/>
            </a:endParaRPr>
          </a:p>
        </p:txBody>
      </p:sp>
      <p:sp>
        <p:nvSpPr>
          <p:cNvPr id="15" name="Rectangle 14"/>
          <p:cNvSpPr/>
          <p:nvPr/>
        </p:nvSpPr>
        <p:spPr>
          <a:xfrm>
            <a:off x="2961863" y="2312512"/>
            <a:ext cx="2839289" cy="3812528"/>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400" b="1" dirty="0" smtClean="0">
                <a:solidFill>
                  <a:prstClr val="white"/>
                </a:solidFill>
                <a:ea typeface="Times New Roman" panose="02020603050405020304" pitchFamily="18" charset="0"/>
                <a:cs typeface="Droid Arabic Kufi"/>
              </a:rPr>
              <a:t>ينسب كتابين إلى مؤلّفيهما</a:t>
            </a:r>
          </a:p>
          <a:p>
            <a:pPr algn="just" rtl="1">
              <a:lnSpc>
                <a:spcPct val="115000"/>
              </a:lnSpc>
              <a:spcAft>
                <a:spcPts val="1000"/>
              </a:spcAft>
            </a:pPr>
            <a:endParaRPr lang="ar-AE" sz="2400" b="1" dirty="0" smtClean="0">
              <a:solidFill>
                <a:srgbClr val="FFFF00"/>
              </a:solidFill>
            </a:endParaRPr>
          </a:p>
          <a:p>
            <a:pPr algn="just" rtl="1">
              <a:lnSpc>
                <a:spcPct val="115000"/>
              </a:lnSpc>
              <a:spcAft>
                <a:spcPts val="1000"/>
              </a:spcAft>
            </a:pPr>
            <a:endParaRPr lang="ar-AE" sz="2400" b="1" dirty="0">
              <a:solidFill>
                <a:srgbClr val="FFFF00"/>
              </a:solidFill>
            </a:endParaRPr>
          </a:p>
        </p:txBody>
      </p:sp>
      <p:sp>
        <p:nvSpPr>
          <p:cNvPr id="16" name="Rectangle 15"/>
          <p:cNvSpPr/>
          <p:nvPr/>
        </p:nvSpPr>
        <p:spPr>
          <a:xfrm>
            <a:off x="2961863" y="1777039"/>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2 علامتان</a:t>
            </a:r>
            <a:endParaRPr lang="en-US" sz="2800" b="1" dirty="0">
              <a:ln/>
              <a:solidFill>
                <a:prstClr val="black"/>
              </a:solidFill>
              <a:cs typeface="+mj-cs"/>
            </a:endParaRPr>
          </a:p>
        </p:txBody>
      </p:sp>
      <p:sp>
        <p:nvSpPr>
          <p:cNvPr id="17" name="Rectangle 16"/>
          <p:cNvSpPr/>
          <p:nvPr/>
        </p:nvSpPr>
        <p:spPr>
          <a:xfrm>
            <a:off x="72895" y="2305888"/>
            <a:ext cx="2839289" cy="3815837"/>
          </a:xfrm>
          <a:prstGeom prst="rect">
            <a:avLst/>
          </a:prstGeom>
          <a:solidFill>
            <a:srgbClr val="00668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15000"/>
              </a:lnSpc>
              <a:spcAft>
                <a:spcPts val="1000"/>
              </a:spcAft>
            </a:pPr>
            <a:r>
              <a:rPr lang="ar-AE" sz="2400" b="1" dirty="0" smtClean="0">
                <a:solidFill>
                  <a:prstClr val="white"/>
                </a:solidFill>
                <a:ea typeface="Times New Roman" panose="02020603050405020304" pitchFamily="18" charset="0"/>
                <a:cs typeface="Droid Arabic Kufi"/>
              </a:rPr>
              <a:t>ينسب كتابًا واحدًا إلى مؤلّفه.</a:t>
            </a:r>
          </a:p>
          <a:p>
            <a:pPr algn="just" rtl="1">
              <a:lnSpc>
                <a:spcPct val="115000"/>
              </a:lnSpc>
              <a:spcAft>
                <a:spcPts val="1000"/>
              </a:spcAft>
            </a:pPr>
            <a:endParaRPr lang="ar-AE" sz="3200" b="1" dirty="0">
              <a:solidFill>
                <a:srgbClr val="FFFF00"/>
              </a:solidFill>
            </a:endParaRPr>
          </a:p>
        </p:txBody>
      </p:sp>
      <p:sp>
        <p:nvSpPr>
          <p:cNvPr id="18" name="Rectangle 17"/>
          <p:cNvSpPr/>
          <p:nvPr/>
        </p:nvSpPr>
        <p:spPr>
          <a:xfrm>
            <a:off x="72895" y="1770415"/>
            <a:ext cx="2839289" cy="523220"/>
          </a:xfrm>
          <a:prstGeom prst="rect">
            <a:avLst/>
          </a:prstGeom>
          <a:solidFill>
            <a:schemeClr val="bg1"/>
          </a:solid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ar-AE" sz="2800" b="1" dirty="0" smtClean="0">
                <a:ln/>
                <a:solidFill>
                  <a:prstClr val="black"/>
                </a:solidFill>
                <a:cs typeface="Times New Roman" panose="02020603050405020304" pitchFamily="18" charset="0"/>
              </a:rPr>
              <a:t>1 علامة</a:t>
            </a:r>
            <a:endParaRPr lang="en-US" sz="2800" b="1" dirty="0">
              <a:ln/>
              <a:solidFill>
                <a:prstClr val="black"/>
              </a:solidFill>
              <a:cs typeface="+mj-cs"/>
            </a:endParaRPr>
          </a:p>
        </p:txBody>
      </p:sp>
    </p:spTree>
    <p:extLst>
      <p:ext uri="{BB962C8B-B14F-4D97-AF65-F5344CB8AC3E}">
        <p14:creationId xmlns:p14="http://schemas.microsoft.com/office/powerpoint/2010/main" val="388145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91447" y="1931551"/>
            <a:ext cx="8209106" cy="2588498"/>
            <a:chOff x="1991447" y="1527549"/>
            <a:chExt cx="8209106" cy="2588498"/>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004"/>
            <a:stretch/>
          </p:blipFill>
          <p:spPr>
            <a:xfrm>
              <a:off x="4267921" y="2970915"/>
              <a:ext cx="3656157" cy="1145132"/>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709"/>
            <a:stretch/>
          </p:blipFill>
          <p:spPr>
            <a:xfrm>
              <a:off x="1991447" y="1527549"/>
              <a:ext cx="8209106" cy="1485311"/>
            </a:xfrm>
            <a:prstGeom prst="rect">
              <a:avLst/>
            </a:prstGeom>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5822"/>
            <a:ext cx="12192000" cy="813874"/>
          </a:xfrm>
          <a:prstGeom prst="rect">
            <a:avLst/>
          </a:prstGeom>
        </p:spPr>
      </p:pic>
    </p:spTree>
    <p:extLst>
      <p:ext uri="{BB962C8B-B14F-4D97-AF65-F5344CB8AC3E}">
        <p14:creationId xmlns:p14="http://schemas.microsoft.com/office/powerpoint/2010/main" val="1944099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2" name="Rectangle 1"/>
          <p:cNvSpPr/>
          <p:nvPr/>
        </p:nvSpPr>
        <p:spPr>
          <a:xfrm>
            <a:off x="1056677" y="763695"/>
            <a:ext cx="9926115" cy="941796"/>
          </a:xfrm>
          <a:prstGeom prst="rect">
            <a:avLst/>
          </a:prstGeom>
        </p:spPr>
        <p:txBody>
          <a:bodyPr wrap="none">
            <a:spAutoFit/>
          </a:bodyPr>
          <a:lstStyle/>
          <a:p>
            <a:pPr marL="285750" marR="0" algn="r" rtl="1">
              <a:lnSpc>
                <a:spcPct val="115000"/>
              </a:lnSpc>
              <a:spcBef>
                <a:spcPts val="0"/>
              </a:spcBef>
              <a:spcAft>
                <a:spcPts val="1000"/>
              </a:spcAft>
            </a:pPr>
            <a:r>
              <a:rPr lang="ar-SA"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الأهداف الخاصة لمسابقة مشروع تحدي القراءة العربي</a:t>
            </a:r>
            <a:endParaRPr lang="en-US"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2"/>
          <p:cNvSpPr/>
          <p:nvPr/>
        </p:nvSpPr>
        <p:spPr>
          <a:xfrm>
            <a:off x="2555162" y="1766129"/>
            <a:ext cx="7617791" cy="854080"/>
          </a:xfrm>
          <a:prstGeom prst="rect">
            <a:avLst/>
          </a:prstGeom>
        </p:spPr>
        <p:txBody>
          <a:bodyPr wrap="none">
            <a:spAutoFit/>
          </a:bodyPr>
          <a:lstStyle/>
          <a:p>
            <a:pPr marR="0" lvl="0" algn="r" rtl="1">
              <a:lnSpc>
                <a:spcPct val="150000"/>
              </a:lnSpc>
              <a:spcBef>
                <a:spcPts val="0"/>
              </a:spcBef>
              <a:spcAft>
                <a:spcPts val="400"/>
              </a:spcAft>
            </a:pP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1. زيادة </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الوعي بأهمية القراءة لدى الطلبة في العالم العربي.</a:t>
            </a:r>
            <a:endParaRPr lang="en-US"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Rectangle 4"/>
          <p:cNvSpPr/>
          <p:nvPr/>
        </p:nvSpPr>
        <p:spPr>
          <a:xfrm>
            <a:off x="3611540" y="2399912"/>
            <a:ext cx="6561413" cy="854080"/>
          </a:xfrm>
          <a:prstGeom prst="rect">
            <a:avLst/>
          </a:prstGeom>
        </p:spPr>
        <p:txBody>
          <a:bodyPr wrap="none">
            <a:spAutoFit/>
          </a:bodyPr>
          <a:lstStyle/>
          <a:p>
            <a:pPr marR="0" lvl="0" algn="r" rtl="1">
              <a:lnSpc>
                <a:spcPct val="150000"/>
              </a:lnSpc>
              <a:spcBef>
                <a:spcPts val="0"/>
              </a:spcBef>
              <a:spcAft>
                <a:spcPts val="400"/>
              </a:spcAft>
            </a:pP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2. تعزيز </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الثقافة العامة لدى المشاركين من الطلبة</a:t>
            </a:r>
            <a:r>
              <a:rPr lang="ar-SA" dirty="0">
                <a:solidFill>
                  <a:srgbClr val="000000"/>
                </a:solidFill>
                <a:cs typeface="Droid Arabic Kufi" panose="020B0606030804020204" pitchFamily="34" charset="0"/>
              </a:rPr>
              <a:t>.</a:t>
            </a:r>
            <a:endParaRPr lang="en-US" dirty="0">
              <a:effectLst/>
            </a:endParaRPr>
          </a:p>
        </p:txBody>
      </p:sp>
      <p:sp>
        <p:nvSpPr>
          <p:cNvPr id="6" name="Rectangle 5"/>
          <p:cNvSpPr/>
          <p:nvPr/>
        </p:nvSpPr>
        <p:spPr>
          <a:xfrm>
            <a:off x="2919044" y="3084015"/>
            <a:ext cx="7253909" cy="854080"/>
          </a:xfrm>
          <a:prstGeom prst="rect">
            <a:avLst/>
          </a:prstGeom>
        </p:spPr>
        <p:txBody>
          <a:bodyPr wrap="none">
            <a:spAutoFit/>
          </a:bodyPr>
          <a:lstStyle/>
          <a:p>
            <a:pPr marR="0" lvl="0" algn="r" rtl="1">
              <a:lnSpc>
                <a:spcPct val="150000"/>
              </a:lnSpc>
              <a:spcBef>
                <a:spcPts val="0"/>
              </a:spcBef>
              <a:spcAft>
                <a:spcPts val="400"/>
              </a:spcAft>
            </a:pP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3. تنمية </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مهارات التعلم الذاتي والتفكير الناقد والإبداعي</a:t>
            </a:r>
            <a:r>
              <a:rPr lang="ar-SA" dirty="0">
                <a:solidFill>
                  <a:srgbClr val="000000"/>
                </a:solidFill>
                <a:cs typeface="Droid Arabic Kufi" panose="020B0606030804020204" pitchFamily="34" charset="0"/>
              </a:rPr>
              <a:t>.</a:t>
            </a:r>
            <a:endParaRPr lang="en-US" dirty="0">
              <a:effectLst/>
            </a:endParaRPr>
          </a:p>
        </p:txBody>
      </p:sp>
      <p:sp>
        <p:nvSpPr>
          <p:cNvPr id="8" name="Rectangle 7"/>
          <p:cNvSpPr/>
          <p:nvPr/>
        </p:nvSpPr>
        <p:spPr>
          <a:xfrm>
            <a:off x="1133341" y="3818081"/>
            <a:ext cx="9039612" cy="1685077"/>
          </a:xfrm>
          <a:prstGeom prst="rect">
            <a:avLst/>
          </a:prstGeom>
        </p:spPr>
        <p:txBody>
          <a:bodyPr wrap="square">
            <a:spAutoFit/>
          </a:bodyPr>
          <a:lstStyle/>
          <a:p>
            <a:pPr marR="0" lvl="0" algn="r" rtl="1">
              <a:lnSpc>
                <a:spcPct val="150000"/>
              </a:lnSpc>
              <a:spcBef>
                <a:spcPts val="0"/>
              </a:spcBef>
              <a:spcAft>
                <a:spcPts val="400"/>
              </a:spcAft>
            </a:pPr>
            <a:r>
              <a:rPr lang="ar-SA" sz="36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4. تنمية </a:t>
            </a:r>
            <a:r>
              <a:rPr lang="ar-SA"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مهارات اللغة العربية لدى الطلبة في الاستيعاب والتعبير بطلاقة وفصاحة.</a:t>
            </a:r>
            <a:endParaRPr lang="en-US"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28532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3" name="Rectangle 2"/>
          <p:cNvSpPr/>
          <p:nvPr/>
        </p:nvSpPr>
        <p:spPr>
          <a:xfrm>
            <a:off x="5068994" y="831410"/>
            <a:ext cx="5913798" cy="941796"/>
          </a:xfrm>
          <a:prstGeom prst="rect">
            <a:avLst/>
          </a:prstGeom>
        </p:spPr>
        <p:txBody>
          <a:bodyPr wrap="none">
            <a:spAutoFit/>
          </a:bodyPr>
          <a:lstStyle/>
          <a:p>
            <a:pPr marL="285750" algn="r" rtl="1">
              <a:lnSpc>
                <a:spcPct val="115000"/>
              </a:lnSpc>
              <a:spcAft>
                <a:spcPts val="1000"/>
              </a:spcAft>
            </a:pPr>
            <a:r>
              <a:rPr lang="ar-SA"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التعريف بتحدي القراءة العربي </a:t>
            </a:r>
            <a:endParaRPr lang="en-US"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Rectangle 4"/>
          <p:cNvSpPr/>
          <p:nvPr/>
        </p:nvSpPr>
        <p:spPr>
          <a:xfrm>
            <a:off x="538905" y="1841292"/>
            <a:ext cx="11114190" cy="2308324"/>
          </a:xfrm>
          <a:prstGeom prst="rect">
            <a:avLst/>
          </a:prstGeom>
        </p:spPr>
        <p:txBody>
          <a:bodyPr wrap="square">
            <a:spAutoFit/>
          </a:bodyPr>
          <a:lstStyle/>
          <a:p>
            <a:pPr marL="285750" marR="285750" algn="just" rtl="1">
              <a:lnSpc>
                <a:spcPct val="150000"/>
              </a:lnSpc>
              <a:spcBef>
                <a:spcPts val="0"/>
              </a:spcBef>
              <a:spcAft>
                <a:spcPts val="1000"/>
              </a:spcAft>
            </a:pPr>
            <a:r>
              <a:rPr lang="ar-SA" sz="32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a:t>
            </a:r>
            <a:r>
              <a:rPr lang="ar-SA" sz="3200"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تحدي القراءة </a:t>
            </a:r>
            <a:r>
              <a:rPr lang="ar-SA" sz="32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العربي" </a:t>
            </a:r>
            <a:r>
              <a:rPr lang="ar-SA" sz="3200"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هو أكبرمشروع </a:t>
            </a:r>
            <a:r>
              <a:rPr lang="ar-SA" sz="32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أطلقه صاحب السمو الشيخ محمد بن راشد آل مكتوم، نائب رئيس دولة الإمارات العربية المتحدة رئيس مجلس الوزراء حاكم دبي، لتشجيع القراءة لدى الطلاب في العالم العربي، عبر التزام أكثر من مليون طالب بالمشاركة بقراءة خمسين مليون كتاب  في العام الأول للمشروع لتزداد فيما بعد بشكل متسارع.</a:t>
            </a:r>
            <a:endParaRPr lang="en-US" sz="32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400711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2" name="Rectangle 1"/>
          <p:cNvSpPr/>
          <p:nvPr/>
        </p:nvSpPr>
        <p:spPr>
          <a:xfrm>
            <a:off x="1867239" y="847153"/>
            <a:ext cx="9541395" cy="941796"/>
          </a:xfrm>
          <a:prstGeom prst="rect">
            <a:avLst/>
          </a:prstGeom>
        </p:spPr>
        <p:txBody>
          <a:bodyPr wrap="none">
            <a:spAutoFit/>
          </a:bodyPr>
          <a:lstStyle/>
          <a:p>
            <a:pPr marL="228600" marR="342900" algn="ctr" rtl="1">
              <a:lnSpc>
                <a:spcPct val="115000"/>
              </a:lnSpc>
              <a:spcBef>
                <a:spcPts val="0"/>
              </a:spcBef>
              <a:spcAft>
                <a:spcPts val="1000"/>
              </a:spcAft>
              <a:tabLst>
                <a:tab pos="493395" algn="l"/>
                <a:tab pos="2703830" algn="ctr"/>
              </a:tabLst>
            </a:pPr>
            <a:r>
              <a:rPr lang="ar-SA"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المصطلحات الخاصة بمشروع تحدي القراءة العربي</a:t>
            </a:r>
            <a:endParaRPr lang="en-US" sz="4800" dirty="0">
              <a:solidFill>
                <a:srgbClr val="C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2"/>
          <p:cNvSpPr/>
          <p:nvPr/>
        </p:nvSpPr>
        <p:spPr>
          <a:xfrm>
            <a:off x="463639" y="2636102"/>
            <a:ext cx="8615966" cy="2357568"/>
          </a:xfrm>
          <a:prstGeom prst="rect">
            <a:avLst/>
          </a:prstGeom>
        </p:spPr>
        <p:txBody>
          <a:bodyPr wrap="square">
            <a:spAutoFit/>
          </a:bodyPr>
          <a:lstStyle/>
          <a:p>
            <a:pPr marR="342900" algn="r" rtl="1">
              <a:lnSpc>
                <a:spcPct val="115000"/>
              </a:lnSpc>
              <a:spcAft>
                <a:spcPts val="1000"/>
              </a:spcAft>
              <a:tabLst>
                <a:tab pos="493395" algn="l"/>
                <a:tab pos="2703830" algn="ctr"/>
              </a:tabLst>
            </a:pP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هو جميع الفعاليات المخططة والمنظمة لبلوغ الأهداف الاستراتيجية المحددة والتي ترمي إلى تكوين عادة القراءة لدى الطلبة، ويشمل جميع الطلبة الذين بادروا بتسجيل أسمائهم في المشروع، بغض النظر عن مشاركتهم في أيٍّ من تصفيات المسابقة المختلفة.</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Rectangle 5"/>
          <p:cNvSpPr/>
          <p:nvPr/>
        </p:nvSpPr>
        <p:spPr>
          <a:xfrm>
            <a:off x="9079605" y="2884352"/>
            <a:ext cx="3112395" cy="6053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akkal Majalla" panose="02000000000000000000" pitchFamily="2" charset="-78"/>
                <a:cs typeface="Sakkal Majalla" panose="02000000000000000000" pitchFamily="2" charset="-78"/>
              </a:rPr>
              <a:t>المشـــــــروع</a:t>
            </a:r>
            <a:endParaRPr lang="en-US"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286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5" name="Rectangle 4"/>
          <p:cNvSpPr/>
          <p:nvPr/>
        </p:nvSpPr>
        <p:spPr>
          <a:xfrm>
            <a:off x="9079605" y="1751012"/>
            <a:ext cx="3112395" cy="6053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akkal Majalla" panose="02000000000000000000" pitchFamily="2" charset="-78"/>
                <a:cs typeface="Sakkal Majalla" panose="02000000000000000000" pitchFamily="2" charset="-78"/>
              </a:rPr>
              <a:t>المسابقــــــة</a:t>
            </a:r>
            <a:endParaRPr lang="en-US"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540912" y="1460689"/>
            <a:ext cx="8422783" cy="1791260"/>
          </a:xfrm>
          <a:prstGeom prst="rect">
            <a:avLst/>
          </a:prstGeom>
        </p:spPr>
        <p:txBody>
          <a:bodyPr wrap="square">
            <a:spAutoFit/>
          </a:bodyPr>
          <a:lstStyle/>
          <a:p>
            <a:pPr marR="342900" algn="r" rtl="1">
              <a:lnSpc>
                <a:spcPct val="115000"/>
              </a:lnSpc>
              <a:spcAft>
                <a:spcPts val="1000"/>
              </a:spcAft>
              <a:tabLst>
                <a:tab pos="493395" algn="l"/>
                <a:tab pos="2703830" algn="ctr"/>
              </a:tabLst>
            </a:pP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هي العملية التي يتنافس المشتركون من خلالها للفوز على المستويات المختلفة، وذلك بعد إتمامهم قراءة خمسين كتاباً في الفترة من انطلاق</a:t>
            </a:r>
            <a:b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b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المسابقة وحتى بدء التصفيات الأولى.</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Rectangle 5"/>
          <p:cNvSpPr/>
          <p:nvPr/>
        </p:nvSpPr>
        <p:spPr>
          <a:xfrm>
            <a:off x="9079605" y="4154415"/>
            <a:ext cx="3112395" cy="6053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akkal Majalla" panose="02000000000000000000" pitchFamily="2" charset="-78"/>
                <a:cs typeface="Sakkal Majalla" panose="02000000000000000000" pitchFamily="2" charset="-78"/>
              </a:rPr>
              <a:t>الكتــــــاب</a:t>
            </a:r>
            <a:endParaRPr lang="en-US" dirty="0">
              <a:solidFill>
                <a:schemeClr val="tx1"/>
              </a:solidFill>
              <a:latin typeface="Sakkal Majalla" panose="02000000000000000000" pitchFamily="2" charset="-78"/>
              <a:cs typeface="Sakkal Majalla" panose="02000000000000000000" pitchFamily="2" charset="-78"/>
            </a:endParaRPr>
          </a:p>
        </p:txBody>
      </p:sp>
      <p:sp>
        <p:nvSpPr>
          <p:cNvPr id="3" name="Rectangle 2"/>
          <p:cNvSpPr/>
          <p:nvPr/>
        </p:nvSpPr>
        <p:spPr>
          <a:xfrm>
            <a:off x="2771216" y="4084560"/>
            <a:ext cx="5984010" cy="658642"/>
          </a:xfrm>
          <a:prstGeom prst="rect">
            <a:avLst/>
          </a:prstGeom>
        </p:spPr>
        <p:txBody>
          <a:bodyPr wrap="none">
            <a:spAutoFit/>
          </a:bodyPr>
          <a:lstStyle/>
          <a:p>
            <a:pPr marR="347345" algn="r" rtl="1">
              <a:lnSpc>
                <a:spcPct val="115000"/>
              </a:lnSpc>
              <a:spcAft>
                <a:spcPts val="1000"/>
              </a:spcAft>
            </a:pP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هو </a:t>
            </a:r>
            <a:r>
              <a:rPr lang="ar-SA" sz="32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أيُّ </a:t>
            </a: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كتاب علمي أو أدبي خارج المنهاج الدراسي.</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41706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445"/>
          <a:stretch/>
        </p:blipFill>
        <p:spPr>
          <a:xfrm>
            <a:off x="0" y="6267495"/>
            <a:ext cx="12192000" cy="5905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92" y="0"/>
            <a:ext cx="633675" cy="1246909"/>
          </a:xfrm>
          <a:prstGeom prst="rect">
            <a:avLst/>
          </a:prstGeom>
        </p:spPr>
      </p:pic>
      <p:sp>
        <p:nvSpPr>
          <p:cNvPr id="5" name="Rectangle 4"/>
          <p:cNvSpPr/>
          <p:nvPr/>
        </p:nvSpPr>
        <p:spPr>
          <a:xfrm>
            <a:off x="9955369" y="1604398"/>
            <a:ext cx="2236631" cy="6053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akkal Majalla" panose="02000000000000000000" pitchFamily="2" charset="-78"/>
                <a:cs typeface="Sakkal Majalla" panose="02000000000000000000" pitchFamily="2" charset="-78"/>
              </a:rPr>
              <a:t>المنســـــــق</a:t>
            </a:r>
            <a:endParaRPr lang="en-US"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2388909" y="1551063"/>
            <a:ext cx="7120539" cy="658642"/>
          </a:xfrm>
          <a:prstGeom prst="rect">
            <a:avLst/>
          </a:prstGeom>
        </p:spPr>
        <p:txBody>
          <a:bodyPr wrap="none">
            <a:spAutoFit/>
          </a:bodyPr>
          <a:lstStyle/>
          <a:p>
            <a:pPr marR="347345" algn="r" rtl="1">
              <a:lnSpc>
                <a:spcPct val="115000"/>
              </a:lnSpc>
              <a:spcAft>
                <a:spcPts val="1000"/>
              </a:spcAft>
            </a:pP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هو من يوجِّه ويتابع فعاليات المسابقة على مستوى الدولة.</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Rectangle 5"/>
          <p:cNvSpPr/>
          <p:nvPr/>
        </p:nvSpPr>
        <p:spPr>
          <a:xfrm>
            <a:off x="9955369" y="3147716"/>
            <a:ext cx="2236631" cy="6053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akkal Majalla" panose="02000000000000000000" pitchFamily="2" charset="-78"/>
                <a:cs typeface="Sakkal Majalla" panose="02000000000000000000" pitchFamily="2" charset="-78"/>
              </a:rPr>
              <a:t>المحكِّمــــُــــــــــون</a:t>
            </a:r>
            <a:endParaRPr lang="en-US" dirty="0">
              <a:solidFill>
                <a:schemeClr val="tx1"/>
              </a:solidFill>
              <a:latin typeface="Sakkal Majalla" panose="02000000000000000000" pitchFamily="2" charset="-78"/>
              <a:cs typeface="Sakkal Majalla" panose="02000000000000000000" pitchFamily="2" charset="-78"/>
            </a:endParaRPr>
          </a:p>
        </p:txBody>
      </p:sp>
      <p:sp>
        <p:nvSpPr>
          <p:cNvPr id="3" name="Rectangle 2"/>
          <p:cNvSpPr/>
          <p:nvPr/>
        </p:nvSpPr>
        <p:spPr>
          <a:xfrm>
            <a:off x="1318485" y="3013648"/>
            <a:ext cx="8190963" cy="1224951"/>
          </a:xfrm>
          <a:prstGeom prst="rect">
            <a:avLst/>
          </a:prstGeom>
        </p:spPr>
        <p:txBody>
          <a:bodyPr wrap="square">
            <a:spAutoFit/>
          </a:bodyPr>
          <a:lstStyle/>
          <a:p>
            <a:pPr marR="347345" algn="r" rtl="1">
              <a:lnSpc>
                <a:spcPct val="115000"/>
              </a:lnSpc>
              <a:spcAft>
                <a:spcPts val="1000"/>
              </a:spcAft>
            </a:pPr>
            <a:r>
              <a:rPr lang="ar-SA"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هم التربويون الذين يحددون أسماء الفائزين في المستويات المختلفة، وهم محكِّمو فريق التحدي ومحكِّمو القطر المشارك.</a:t>
            </a:r>
            <a:endParaRPr lang="en-US" sz="32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69529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5373</TotalTime>
  <Words>2549</Words>
  <Application>Microsoft Office PowerPoint</Application>
  <PresentationFormat>Widescreen</PresentationFormat>
  <Paragraphs>397</Paragraphs>
  <Slides>42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Arabic Typesetting</vt:lpstr>
      <vt:lpstr>Arial</vt:lpstr>
      <vt:lpstr>Calibri</vt:lpstr>
      <vt:lpstr>Calibri Light</vt:lpstr>
      <vt:lpstr>Droid Arabic Kufi</vt:lpstr>
      <vt:lpstr>Hayah</vt:lpstr>
      <vt:lpstr>Sakkal Majalla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قبل أن نبدأ</vt:lpstr>
      <vt:lpstr>1. حسن الاستقبال ودوام التعزيز للطالب</vt:lpstr>
      <vt:lpstr>2. المسح البصري للجوازات</vt:lpstr>
      <vt:lpstr>3. السؤال في التفصيلات يكون في       الكتاب المعروف للمحكم</vt:lpstr>
      <vt:lpstr>4. طرح الأسئلة العامة يكون من خلال الكتب غير  المعروفة للمحكم</vt:lpstr>
      <vt:lpstr>5. عدم إسقاط القناعات الشخصية على نوعية الكتاب وموضوعه</vt:lpstr>
      <vt:lpstr>معايير التّحكيم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Khateeb</dc:creator>
  <cp:lastModifiedBy>Nermin Altayeb</cp:lastModifiedBy>
  <cp:revision>290</cp:revision>
  <cp:lastPrinted>2016-02-14T10:34:15Z</cp:lastPrinted>
  <dcterms:created xsi:type="dcterms:W3CDTF">2015-09-03T08:48:58Z</dcterms:created>
  <dcterms:modified xsi:type="dcterms:W3CDTF">2016-03-09T10:23:12Z</dcterms:modified>
</cp:coreProperties>
</file>