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85" r:id="rId2"/>
    <p:sldId id="268" r:id="rId3"/>
    <p:sldId id="286" r:id="rId4"/>
    <p:sldId id="287" r:id="rId5"/>
    <p:sldId id="270" r:id="rId6"/>
    <p:sldId id="271" r:id="rId7"/>
    <p:sldId id="272" r:id="rId8"/>
    <p:sldId id="273" r:id="rId9"/>
    <p:sldId id="274" r:id="rId10"/>
    <p:sldId id="275" r:id="rId11"/>
    <p:sldId id="288" r:id="rId12"/>
    <p:sldId id="289" r:id="rId13"/>
    <p:sldId id="278" r:id="rId14"/>
    <p:sldId id="290" r:id="rId15"/>
    <p:sldId id="291" r:id="rId16"/>
    <p:sldId id="292" r:id="rId17"/>
    <p:sldId id="293" r:id="rId18"/>
    <p:sldId id="294" r:id="rId19"/>
    <p:sldId id="295" r:id="rId20"/>
    <p:sldId id="296" r:id="rId21"/>
    <p:sldId id="315" r:id="rId22"/>
    <p:sldId id="316" r:id="rId23"/>
    <p:sldId id="317" r:id="rId24"/>
    <p:sldId id="312" r:id="rId25"/>
    <p:sldId id="313" r:id="rId26"/>
    <p:sldId id="314" r:id="rId27"/>
    <p:sldId id="299" r:id="rId28"/>
    <p:sldId id="318" r:id="rId29"/>
    <p:sldId id="319" r:id="rId30"/>
    <p:sldId id="311" r:id="rId31"/>
    <p:sldId id="320" r:id="rId32"/>
    <p:sldId id="301" r:id="rId33"/>
    <p:sldId id="321" r:id="rId34"/>
    <p:sldId id="302" r:id="rId35"/>
    <p:sldId id="303" r:id="rId36"/>
    <p:sldId id="304" r:id="rId37"/>
    <p:sldId id="305" r:id="rId38"/>
    <p:sldId id="306" r:id="rId39"/>
    <p:sldId id="307" r:id="rId40"/>
    <p:sldId id="308" r:id="rId41"/>
    <p:sldId id="309" r:id="rId42"/>
    <p:sldId id="310" r:id="rId43"/>
    <p:sldId id="257" r:id="rId4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16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ورقة1!$B$1</c:f>
              <c:strCache>
                <c:ptCount val="1"/>
                <c:pt idx="0">
                  <c:v>تقييم الاختبار </c:v>
                </c:pt>
              </c:strCache>
            </c:strRef>
          </c:tx>
          <c:dLbls>
            <c:showLegendKey val="0"/>
            <c:showVal val="1"/>
            <c:showCatName val="0"/>
            <c:showSerName val="0"/>
            <c:showPercent val="0"/>
            <c:showBubbleSize val="0"/>
            <c:showLeaderLines val="1"/>
          </c:dLbls>
          <c:cat>
            <c:strRef>
              <c:f>ورقة1!$A$2:$A$5</c:f>
              <c:strCache>
                <c:ptCount val="4"/>
                <c:pt idx="0">
                  <c:v>أسئلة موضوعية</c:v>
                </c:pt>
                <c:pt idx="1">
                  <c:v>أسئلة موضوعية ومقالية بدون جدول المواصفات</c:v>
                </c:pt>
                <c:pt idx="2">
                  <c:v>أسئلة مقالية</c:v>
                </c:pt>
                <c:pt idx="3">
                  <c:v>أسئلة موضوعية ومقالية وفق جدول المواصفات</c:v>
                </c:pt>
              </c:strCache>
            </c:strRef>
          </c:cat>
          <c:val>
            <c:numRef>
              <c:f>ورقة1!$B$2:$B$5</c:f>
              <c:numCache>
                <c:formatCode>0%</c:formatCode>
                <c:ptCount val="4"/>
                <c:pt idx="0">
                  <c:v>0.12</c:v>
                </c:pt>
                <c:pt idx="1">
                  <c:v>0.2</c:v>
                </c:pt>
                <c:pt idx="2">
                  <c:v>0.35</c:v>
                </c:pt>
                <c:pt idx="3">
                  <c:v>0.8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cs typeface="AL-Mohanad" pitchFamily="2" charset="-78"/>
            </a:defRPr>
          </a:pPr>
          <a:endParaRPr lang="ar-SA"/>
        </a:p>
      </c:txPr>
    </c:legend>
    <c:plotVisOnly val="1"/>
    <c:dispBlanksAs val="gap"/>
    <c:showDLblsOverMax val="0"/>
  </c:chart>
  <c:txPr>
    <a:bodyPr/>
    <a:lstStyle/>
    <a:p>
      <a:pPr>
        <a:defRPr sz="1800"/>
      </a:pPr>
      <a:endParaRPr lang="ar-SA"/>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B9EF1-C678-44A3-BBFD-009EC009C530}" type="doc">
      <dgm:prSet loTypeId="urn:microsoft.com/office/officeart/2008/layout/VerticalCurvedList" loCatId="list" qsTypeId="urn:microsoft.com/office/officeart/2005/8/quickstyle/3d1" qsCatId="3D" csTypeId="urn:microsoft.com/office/officeart/2005/8/colors/colorful3" csCatId="colorful" phldr="1"/>
      <dgm:spPr/>
      <dgm:t>
        <a:bodyPr/>
        <a:lstStyle/>
        <a:p>
          <a:pPr rtl="1"/>
          <a:endParaRPr lang="ar-SA"/>
        </a:p>
      </dgm:t>
    </dgm:pt>
    <dgm:pt modelId="{AA54C4B8-DF94-455D-9538-9D820F400382}">
      <dgm:prSet phldrT="[نص]" custT="1"/>
      <dgm:spPr/>
      <dgm:t>
        <a:bodyPr/>
        <a:lstStyle/>
        <a:p>
          <a:pPr rtl="1"/>
          <a:r>
            <a:rPr lang="ar-SA" sz="3600" smtClean="0">
              <a:cs typeface="AL-Mohanad" pitchFamily="2" charset="-78"/>
            </a:rPr>
            <a:t>الموضوعية</a:t>
          </a:r>
          <a:endParaRPr lang="ar-SA" sz="3600" dirty="0">
            <a:cs typeface="AL-Mohanad" pitchFamily="2" charset="-78"/>
          </a:endParaRPr>
        </a:p>
      </dgm:t>
    </dgm:pt>
    <dgm:pt modelId="{FA27F074-E383-448A-AEC6-AC63D06431D7}" type="parTrans" cxnId="{F657EC89-9B60-4AA1-9756-307D0EF216B3}">
      <dgm:prSet/>
      <dgm:spPr/>
      <dgm:t>
        <a:bodyPr/>
        <a:lstStyle/>
        <a:p>
          <a:pPr rtl="1"/>
          <a:endParaRPr lang="ar-SA" sz="3600">
            <a:solidFill>
              <a:schemeClr val="tx1"/>
            </a:solidFill>
            <a:cs typeface="AL-Mohanad" pitchFamily="2" charset="-78"/>
          </a:endParaRPr>
        </a:p>
      </dgm:t>
    </dgm:pt>
    <dgm:pt modelId="{52ACDEA3-15A1-4093-89A1-0405302FCC88}" type="sibTrans" cxnId="{F657EC89-9B60-4AA1-9756-307D0EF216B3}">
      <dgm:prSet/>
      <dgm:spPr/>
      <dgm:t>
        <a:bodyPr/>
        <a:lstStyle/>
        <a:p>
          <a:pPr rtl="1"/>
          <a:endParaRPr lang="ar-SA" sz="3600">
            <a:solidFill>
              <a:schemeClr val="tx1"/>
            </a:solidFill>
            <a:cs typeface="AL-Mohanad" pitchFamily="2" charset="-78"/>
          </a:endParaRPr>
        </a:p>
      </dgm:t>
    </dgm:pt>
    <dgm:pt modelId="{04CED550-948F-4F66-B160-11471EA03044}">
      <dgm:prSet phldrT="[نص]" custT="1"/>
      <dgm:spPr/>
      <dgm:t>
        <a:bodyPr/>
        <a:lstStyle/>
        <a:p>
          <a:pPr rtl="1"/>
          <a:r>
            <a:rPr lang="ar-SA" sz="3600" smtClean="0">
              <a:cs typeface="AL-Mohanad" pitchFamily="2" charset="-78"/>
            </a:rPr>
            <a:t>الثبات</a:t>
          </a:r>
          <a:endParaRPr lang="ar-SA" sz="3600" dirty="0">
            <a:cs typeface="AL-Mohanad" pitchFamily="2" charset="-78"/>
          </a:endParaRPr>
        </a:p>
      </dgm:t>
    </dgm:pt>
    <dgm:pt modelId="{A94075B5-2187-4C43-B482-18196BE3CF1A}" type="parTrans" cxnId="{8E2C6411-7E64-4437-9A8E-EA5D5027C537}">
      <dgm:prSet/>
      <dgm:spPr/>
      <dgm:t>
        <a:bodyPr/>
        <a:lstStyle/>
        <a:p>
          <a:pPr rtl="1"/>
          <a:endParaRPr lang="ar-SA" sz="3600">
            <a:solidFill>
              <a:schemeClr val="tx1"/>
            </a:solidFill>
            <a:cs typeface="AL-Mohanad" pitchFamily="2" charset="-78"/>
          </a:endParaRPr>
        </a:p>
      </dgm:t>
    </dgm:pt>
    <dgm:pt modelId="{C2876ACB-E25B-4588-8997-5B42C8745372}" type="sibTrans" cxnId="{8E2C6411-7E64-4437-9A8E-EA5D5027C537}">
      <dgm:prSet/>
      <dgm:spPr/>
      <dgm:t>
        <a:bodyPr/>
        <a:lstStyle/>
        <a:p>
          <a:pPr rtl="1"/>
          <a:endParaRPr lang="ar-SA" sz="3600">
            <a:solidFill>
              <a:schemeClr val="tx1"/>
            </a:solidFill>
            <a:cs typeface="AL-Mohanad" pitchFamily="2" charset="-78"/>
          </a:endParaRPr>
        </a:p>
      </dgm:t>
    </dgm:pt>
    <dgm:pt modelId="{E4E28AFB-CEEB-419B-9810-51C8E19B05C4}">
      <dgm:prSet phldrT="[نص]" custT="1"/>
      <dgm:spPr/>
      <dgm:t>
        <a:bodyPr/>
        <a:lstStyle/>
        <a:p>
          <a:pPr rtl="1"/>
          <a:r>
            <a:rPr lang="ar-SA" sz="3600" smtClean="0">
              <a:cs typeface="AL-Mohanad" pitchFamily="2" charset="-78"/>
            </a:rPr>
            <a:t>الشمولية</a:t>
          </a:r>
          <a:endParaRPr lang="ar-SA" sz="3600" dirty="0">
            <a:cs typeface="AL-Mohanad" pitchFamily="2" charset="-78"/>
          </a:endParaRPr>
        </a:p>
      </dgm:t>
    </dgm:pt>
    <dgm:pt modelId="{667E4A65-DA08-472E-8EF2-CA16BF48FCE8}" type="parTrans" cxnId="{BE0A0D3A-ECCB-44E9-8922-95F43E700C10}">
      <dgm:prSet/>
      <dgm:spPr/>
      <dgm:t>
        <a:bodyPr/>
        <a:lstStyle/>
        <a:p>
          <a:pPr rtl="1"/>
          <a:endParaRPr lang="ar-SA" sz="3600">
            <a:solidFill>
              <a:schemeClr val="tx1"/>
            </a:solidFill>
            <a:cs typeface="AL-Mohanad" pitchFamily="2" charset="-78"/>
          </a:endParaRPr>
        </a:p>
      </dgm:t>
    </dgm:pt>
    <dgm:pt modelId="{5CF79174-6568-48A2-AB1B-6FD7BFC720FD}" type="sibTrans" cxnId="{BE0A0D3A-ECCB-44E9-8922-95F43E700C10}">
      <dgm:prSet/>
      <dgm:spPr/>
      <dgm:t>
        <a:bodyPr/>
        <a:lstStyle/>
        <a:p>
          <a:pPr rtl="1"/>
          <a:endParaRPr lang="ar-SA" sz="3600">
            <a:solidFill>
              <a:schemeClr val="tx1"/>
            </a:solidFill>
            <a:cs typeface="AL-Mohanad" pitchFamily="2" charset="-78"/>
          </a:endParaRPr>
        </a:p>
      </dgm:t>
    </dgm:pt>
    <dgm:pt modelId="{FDD7847C-8FB9-439A-8A6E-C5C2B4D3B779}">
      <dgm:prSet custT="1"/>
      <dgm:spPr/>
      <dgm:t>
        <a:bodyPr/>
        <a:lstStyle/>
        <a:p>
          <a:pPr rtl="1"/>
          <a:r>
            <a:rPr lang="ar-SA" sz="3600" smtClean="0">
              <a:cs typeface="AL-Mohanad" pitchFamily="2" charset="-78"/>
            </a:rPr>
            <a:t>التمييز</a:t>
          </a:r>
          <a:endParaRPr lang="ar-SA" sz="3600" dirty="0">
            <a:cs typeface="AL-Mohanad" pitchFamily="2" charset="-78"/>
          </a:endParaRPr>
        </a:p>
      </dgm:t>
    </dgm:pt>
    <dgm:pt modelId="{375F1513-65BD-48D2-917D-45147621330B}" type="parTrans" cxnId="{50464D74-CFCA-4DBD-B119-8F72A1600F81}">
      <dgm:prSet/>
      <dgm:spPr/>
      <dgm:t>
        <a:bodyPr/>
        <a:lstStyle/>
        <a:p>
          <a:pPr rtl="1"/>
          <a:endParaRPr lang="ar-SA" sz="3600">
            <a:solidFill>
              <a:schemeClr val="tx1"/>
            </a:solidFill>
            <a:cs typeface="AL-Mohanad" pitchFamily="2" charset="-78"/>
          </a:endParaRPr>
        </a:p>
      </dgm:t>
    </dgm:pt>
    <dgm:pt modelId="{459A3443-B33D-4A34-B45A-765A72133729}" type="sibTrans" cxnId="{50464D74-CFCA-4DBD-B119-8F72A1600F81}">
      <dgm:prSet/>
      <dgm:spPr/>
      <dgm:t>
        <a:bodyPr/>
        <a:lstStyle/>
        <a:p>
          <a:pPr rtl="1"/>
          <a:endParaRPr lang="ar-SA" sz="3600">
            <a:solidFill>
              <a:schemeClr val="tx1"/>
            </a:solidFill>
            <a:cs typeface="AL-Mohanad" pitchFamily="2" charset="-78"/>
          </a:endParaRPr>
        </a:p>
      </dgm:t>
    </dgm:pt>
    <dgm:pt modelId="{38B5CAB6-923C-4B13-9635-32515F6AF0A1}">
      <dgm:prSet custT="1"/>
      <dgm:spPr/>
      <dgm:t>
        <a:bodyPr/>
        <a:lstStyle/>
        <a:p>
          <a:pPr rtl="1"/>
          <a:r>
            <a:rPr lang="ar-SA" sz="3600" smtClean="0">
              <a:cs typeface="AL-Mohanad" pitchFamily="2" charset="-78"/>
            </a:rPr>
            <a:t>الدافعية</a:t>
          </a:r>
          <a:endParaRPr lang="ar-SA" sz="3600" dirty="0">
            <a:cs typeface="AL-Mohanad" pitchFamily="2" charset="-78"/>
          </a:endParaRPr>
        </a:p>
      </dgm:t>
    </dgm:pt>
    <dgm:pt modelId="{2DDDC32B-1B51-41D5-A173-ED25980F2CB9}" type="parTrans" cxnId="{8C62A187-5EE5-4025-9984-4FC8F060B17C}">
      <dgm:prSet/>
      <dgm:spPr/>
      <dgm:t>
        <a:bodyPr/>
        <a:lstStyle/>
        <a:p>
          <a:pPr rtl="1"/>
          <a:endParaRPr lang="ar-SA" sz="3600">
            <a:solidFill>
              <a:schemeClr val="tx1"/>
            </a:solidFill>
            <a:cs typeface="AL-Mohanad" pitchFamily="2" charset="-78"/>
          </a:endParaRPr>
        </a:p>
      </dgm:t>
    </dgm:pt>
    <dgm:pt modelId="{850DB89B-8316-4D2F-AA09-38E6CD6DB936}" type="sibTrans" cxnId="{8C62A187-5EE5-4025-9984-4FC8F060B17C}">
      <dgm:prSet/>
      <dgm:spPr/>
      <dgm:t>
        <a:bodyPr/>
        <a:lstStyle/>
        <a:p>
          <a:pPr rtl="1"/>
          <a:endParaRPr lang="ar-SA" sz="3600">
            <a:solidFill>
              <a:schemeClr val="tx1"/>
            </a:solidFill>
            <a:cs typeface="AL-Mohanad" pitchFamily="2" charset="-78"/>
          </a:endParaRPr>
        </a:p>
      </dgm:t>
    </dgm:pt>
    <dgm:pt modelId="{C7EB3D65-4802-4EB1-A507-963E2947F180}">
      <dgm:prSet custT="1"/>
      <dgm:spPr/>
      <dgm:t>
        <a:bodyPr/>
        <a:lstStyle/>
        <a:p>
          <a:pPr rtl="1"/>
          <a:r>
            <a:rPr lang="ar-SA" sz="3600" smtClean="0">
              <a:cs typeface="AL-Mohanad" pitchFamily="2" charset="-78"/>
            </a:rPr>
            <a:t>الصدق</a:t>
          </a:r>
          <a:endParaRPr lang="ar-SA" sz="3600" dirty="0">
            <a:cs typeface="AL-Mohanad" pitchFamily="2" charset="-78"/>
          </a:endParaRPr>
        </a:p>
      </dgm:t>
    </dgm:pt>
    <dgm:pt modelId="{DC52A5BD-8EE7-4ABF-97BD-08FB6ADED302}" type="parTrans" cxnId="{5DF8F3E0-B1C0-459A-A37F-96A15E80E246}">
      <dgm:prSet/>
      <dgm:spPr/>
      <dgm:t>
        <a:bodyPr/>
        <a:lstStyle/>
        <a:p>
          <a:pPr rtl="1"/>
          <a:endParaRPr lang="ar-SA"/>
        </a:p>
      </dgm:t>
    </dgm:pt>
    <dgm:pt modelId="{F05A93DC-D17C-402A-90A0-01F219BA543A}" type="sibTrans" cxnId="{5DF8F3E0-B1C0-459A-A37F-96A15E80E246}">
      <dgm:prSet/>
      <dgm:spPr/>
      <dgm:t>
        <a:bodyPr/>
        <a:lstStyle/>
        <a:p>
          <a:pPr rtl="1"/>
          <a:endParaRPr lang="ar-SA"/>
        </a:p>
      </dgm:t>
    </dgm:pt>
    <dgm:pt modelId="{D394CBAD-B3A1-482E-98B5-616516C95EDA}" type="pres">
      <dgm:prSet presAssocID="{993B9EF1-C678-44A3-BBFD-009EC009C530}" presName="Name0" presStyleCnt="0">
        <dgm:presLayoutVars>
          <dgm:chMax val="7"/>
          <dgm:chPref val="7"/>
          <dgm:dir/>
        </dgm:presLayoutVars>
      </dgm:prSet>
      <dgm:spPr/>
      <dgm:t>
        <a:bodyPr/>
        <a:lstStyle/>
        <a:p>
          <a:pPr rtl="1"/>
          <a:endParaRPr lang="ar-SA"/>
        </a:p>
      </dgm:t>
    </dgm:pt>
    <dgm:pt modelId="{92195006-BACA-4089-B259-DD83751C94D1}" type="pres">
      <dgm:prSet presAssocID="{993B9EF1-C678-44A3-BBFD-009EC009C530}" presName="Name1" presStyleCnt="0"/>
      <dgm:spPr/>
      <dgm:t>
        <a:bodyPr/>
        <a:lstStyle/>
        <a:p>
          <a:pPr rtl="1"/>
          <a:endParaRPr lang="ar-SA"/>
        </a:p>
      </dgm:t>
    </dgm:pt>
    <dgm:pt modelId="{498371C2-1152-4730-BA37-5159C4B77CFA}" type="pres">
      <dgm:prSet presAssocID="{993B9EF1-C678-44A3-BBFD-009EC009C530}" presName="cycle" presStyleCnt="0"/>
      <dgm:spPr/>
      <dgm:t>
        <a:bodyPr/>
        <a:lstStyle/>
        <a:p>
          <a:pPr rtl="1"/>
          <a:endParaRPr lang="ar-SA"/>
        </a:p>
      </dgm:t>
    </dgm:pt>
    <dgm:pt modelId="{47CE3A17-CFE1-4043-BC2B-4CE268D18683}" type="pres">
      <dgm:prSet presAssocID="{993B9EF1-C678-44A3-BBFD-009EC009C530}" presName="srcNode" presStyleLbl="node1" presStyleIdx="0" presStyleCnt="6"/>
      <dgm:spPr/>
      <dgm:t>
        <a:bodyPr/>
        <a:lstStyle/>
        <a:p>
          <a:pPr rtl="1"/>
          <a:endParaRPr lang="ar-SA"/>
        </a:p>
      </dgm:t>
    </dgm:pt>
    <dgm:pt modelId="{D64C3455-CDCE-46FE-8B01-8B99BD66B9F1}" type="pres">
      <dgm:prSet presAssocID="{993B9EF1-C678-44A3-BBFD-009EC009C530}" presName="conn" presStyleLbl="parChTrans1D2" presStyleIdx="0" presStyleCnt="1"/>
      <dgm:spPr/>
      <dgm:t>
        <a:bodyPr/>
        <a:lstStyle/>
        <a:p>
          <a:pPr rtl="1"/>
          <a:endParaRPr lang="ar-SA"/>
        </a:p>
      </dgm:t>
    </dgm:pt>
    <dgm:pt modelId="{82BC43BA-6EEB-498A-B9C3-5A3F5E111998}" type="pres">
      <dgm:prSet presAssocID="{993B9EF1-C678-44A3-BBFD-009EC009C530}" presName="extraNode" presStyleLbl="node1" presStyleIdx="0" presStyleCnt="6"/>
      <dgm:spPr/>
      <dgm:t>
        <a:bodyPr/>
        <a:lstStyle/>
        <a:p>
          <a:pPr rtl="1"/>
          <a:endParaRPr lang="ar-SA"/>
        </a:p>
      </dgm:t>
    </dgm:pt>
    <dgm:pt modelId="{5A808E11-5318-4C44-BE01-3369214A8D48}" type="pres">
      <dgm:prSet presAssocID="{993B9EF1-C678-44A3-BBFD-009EC009C530}" presName="dstNode" presStyleLbl="node1" presStyleIdx="0" presStyleCnt="6"/>
      <dgm:spPr/>
      <dgm:t>
        <a:bodyPr/>
        <a:lstStyle/>
        <a:p>
          <a:pPr rtl="1"/>
          <a:endParaRPr lang="ar-SA"/>
        </a:p>
      </dgm:t>
    </dgm:pt>
    <dgm:pt modelId="{38B1E3B9-633A-4F8A-ABF9-B896B0DE6188}" type="pres">
      <dgm:prSet presAssocID="{AA54C4B8-DF94-455D-9538-9D820F400382}" presName="text_1" presStyleLbl="node1" presStyleIdx="0" presStyleCnt="6">
        <dgm:presLayoutVars>
          <dgm:bulletEnabled val="1"/>
        </dgm:presLayoutVars>
      </dgm:prSet>
      <dgm:spPr/>
      <dgm:t>
        <a:bodyPr/>
        <a:lstStyle/>
        <a:p>
          <a:pPr rtl="1"/>
          <a:endParaRPr lang="ar-SA"/>
        </a:p>
      </dgm:t>
    </dgm:pt>
    <dgm:pt modelId="{237D8697-0CB7-4F11-84C8-2B6C01647E71}" type="pres">
      <dgm:prSet presAssocID="{AA54C4B8-DF94-455D-9538-9D820F400382}" presName="accent_1" presStyleCnt="0"/>
      <dgm:spPr/>
      <dgm:t>
        <a:bodyPr/>
        <a:lstStyle/>
        <a:p>
          <a:pPr rtl="1"/>
          <a:endParaRPr lang="ar-SA"/>
        </a:p>
      </dgm:t>
    </dgm:pt>
    <dgm:pt modelId="{F17A8CE8-DA45-4533-9FC3-EFC5CEF8D22D}" type="pres">
      <dgm:prSet presAssocID="{AA54C4B8-DF94-455D-9538-9D820F400382}" presName="accentRepeatNode" presStyleLbl="solidFgAcc1" presStyleIdx="0" presStyleCnt="6"/>
      <dgm:spPr/>
      <dgm:t>
        <a:bodyPr/>
        <a:lstStyle/>
        <a:p>
          <a:pPr rtl="1"/>
          <a:endParaRPr lang="ar-SA"/>
        </a:p>
      </dgm:t>
    </dgm:pt>
    <dgm:pt modelId="{A04287D4-15A1-4D49-A23A-207A82CFF7B1}" type="pres">
      <dgm:prSet presAssocID="{C7EB3D65-4802-4EB1-A507-963E2947F180}" presName="text_2" presStyleLbl="node1" presStyleIdx="1" presStyleCnt="6">
        <dgm:presLayoutVars>
          <dgm:bulletEnabled val="1"/>
        </dgm:presLayoutVars>
      </dgm:prSet>
      <dgm:spPr/>
      <dgm:t>
        <a:bodyPr/>
        <a:lstStyle/>
        <a:p>
          <a:pPr rtl="1"/>
          <a:endParaRPr lang="ar-SA"/>
        </a:p>
      </dgm:t>
    </dgm:pt>
    <dgm:pt modelId="{A7215463-1811-400C-AC23-A7F29E4E7674}" type="pres">
      <dgm:prSet presAssocID="{C7EB3D65-4802-4EB1-A507-963E2947F180}" presName="accent_2" presStyleCnt="0"/>
      <dgm:spPr/>
      <dgm:t>
        <a:bodyPr/>
        <a:lstStyle/>
        <a:p>
          <a:pPr rtl="1"/>
          <a:endParaRPr lang="ar-SA"/>
        </a:p>
      </dgm:t>
    </dgm:pt>
    <dgm:pt modelId="{087AD04F-9483-4688-ADFF-56D075AAA24F}" type="pres">
      <dgm:prSet presAssocID="{C7EB3D65-4802-4EB1-A507-963E2947F180}" presName="accentRepeatNode" presStyleLbl="solidFgAcc1" presStyleIdx="1" presStyleCnt="6"/>
      <dgm:spPr/>
      <dgm:t>
        <a:bodyPr/>
        <a:lstStyle/>
        <a:p>
          <a:pPr rtl="1"/>
          <a:endParaRPr lang="ar-SA"/>
        </a:p>
      </dgm:t>
    </dgm:pt>
    <dgm:pt modelId="{D318F732-D91F-4F8E-A0D5-5354001BB89D}" type="pres">
      <dgm:prSet presAssocID="{04CED550-948F-4F66-B160-11471EA03044}" presName="text_3" presStyleLbl="node1" presStyleIdx="2" presStyleCnt="6">
        <dgm:presLayoutVars>
          <dgm:bulletEnabled val="1"/>
        </dgm:presLayoutVars>
      </dgm:prSet>
      <dgm:spPr/>
      <dgm:t>
        <a:bodyPr/>
        <a:lstStyle/>
        <a:p>
          <a:pPr rtl="1"/>
          <a:endParaRPr lang="ar-SA"/>
        </a:p>
      </dgm:t>
    </dgm:pt>
    <dgm:pt modelId="{F39D4A5F-69DF-47AB-90DD-ADB293FDD43A}" type="pres">
      <dgm:prSet presAssocID="{04CED550-948F-4F66-B160-11471EA03044}" presName="accent_3" presStyleCnt="0"/>
      <dgm:spPr/>
      <dgm:t>
        <a:bodyPr/>
        <a:lstStyle/>
        <a:p>
          <a:pPr rtl="1"/>
          <a:endParaRPr lang="ar-SA"/>
        </a:p>
      </dgm:t>
    </dgm:pt>
    <dgm:pt modelId="{A53C44F0-BF39-4EEB-BEA2-27DCF0418504}" type="pres">
      <dgm:prSet presAssocID="{04CED550-948F-4F66-B160-11471EA03044}" presName="accentRepeatNode" presStyleLbl="solidFgAcc1" presStyleIdx="2" presStyleCnt="6"/>
      <dgm:spPr/>
      <dgm:t>
        <a:bodyPr/>
        <a:lstStyle/>
        <a:p>
          <a:pPr rtl="1"/>
          <a:endParaRPr lang="ar-SA"/>
        </a:p>
      </dgm:t>
    </dgm:pt>
    <dgm:pt modelId="{4D07BE13-1269-4E6F-8166-0AAE72A53809}" type="pres">
      <dgm:prSet presAssocID="{E4E28AFB-CEEB-419B-9810-51C8E19B05C4}" presName="text_4" presStyleLbl="node1" presStyleIdx="3" presStyleCnt="6">
        <dgm:presLayoutVars>
          <dgm:bulletEnabled val="1"/>
        </dgm:presLayoutVars>
      </dgm:prSet>
      <dgm:spPr/>
      <dgm:t>
        <a:bodyPr/>
        <a:lstStyle/>
        <a:p>
          <a:pPr rtl="1"/>
          <a:endParaRPr lang="ar-SA"/>
        </a:p>
      </dgm:t>
    </dgm:pt>
    <dgm:pt modelId="{5B343BEC-C3CF-4F27-8FDE-8F162CBD6AAA}" type="pres">
      <dgm:prSet presAssocID="{E4E28AFB-CEEB-419B-9810-51C8E19B05C4}" presName="accent_4" presStyleCnt="0"/>
      <dgm:spPr/>
      <dgm:t>
        <a:bodyPr/>
        <a:lstStyle/>
        <a:p>
          <a:pPr rtl="1"/>
          <a:endParaRPr lang="ar-SA"/>
        </a:p>
      </dgm:t>
    </dgm:pt>
    <dgm:pt modelId="{97E128ED-A0B9-4444-A9E9-839328D42180}" type="pres">
      <dgm:prSet presAssocID="{E4E28AFB-CEEB-419B-9810-51C8E19B05C4}" presName="accentRepeatNode" presStyleLbl="solidFgAcc1" presStyleIdx="3" presStyleCnt="6"/>
      <dgm:spPr/>
      <dgm:t>
        <a:bodyPr/>
        <a:lstStyle/>
        <a:p>
          <a:pPr rtl="1"/>
          <a:endParaRPr lang="ar-SA"/>
        </a:p>
      </dgm:t>
    </dgm:pt>
    <dgm:pt modelId="{C23F7E1C-6CC5-45BE-82FA-2C2C72A2734D}" type="pres">
      <dgm:prSet presAssocID="{FDD7847C-8FB9-439A-8A6E-C5C2B4D3B779}" presName="text_5" presStyleLbl="node1" presStyleIdx="4" presStyleCnt="6">
        <dgm:presLayoutVars>
          <dgm:bulletEnabled val="1"/>
        </dgm:presLayoutVars>
      </dgm:prSet>
      <dgm:spPr/>
      <dgm:t>
        <a:bodyPr/>
        <a:lstStyle/>
        <a:p>
          <a:pPr rtl="1"/>
          <a:endParaRPr lang="ar-SA"/>
        </a:p>
      </dgm:t>
    </dgm:pt>
    <dgm:pt modelId="{71898879-42A1-4A6B-9695-F9B43B69D49A}" type="pres">
      <dgm:prSet presAssocID="{FDD7847C-8FB9-439A-8A6E-C5C2B4D3B779}" presName="accent_5" presStyleCnt="0"/>
      <dgm:spPr/>
      <dgm:t>
        <a:bodyPr/>
        <a:lstStyle/>
        <a:p>
          <a:pPr rtl="1"/>
          <a:endParaRPr lang="ar-SA"/>
        </a:p>
      </dgm:t>
    </dgm:pt>
    <dgm:pt modelId="{546FA23A-5BE1-4258-84C0-110F953D1E65}" type="pres">
      <dgm:prSet presAssocID="{FDD7847C-8FB9-439A-8A6E-C5C2B4D3B779}" presName="accentRepeatNode" presStyleLbl="solidFgAcc1" presStyleIdx="4" presStyleCnt="6"/>
      <dgm:spPr/>
      <dgm:t>
        <a:bodyPr/>
        <a:lstStyle/>
        <a:p>
          <a:pPr rtl="1"/>
          <a:endParaRPr lang="ar-SA"/>
        </a:p>
      </dgm:t>
    </dgm:pt>
    <dgm:pt modelId="{71320B60-27E6-4D0F-A0FF-23293D18B6EF}" type="pres">
      <dgm:prSet presAssocID="{38B5CAB6-923C-4B13-9635-32515F6AF0A1}" presName="text_6" presStyleLbl="node1" presStyleIdx="5" presStyleCnt="6">
        <dgm:presLayoutVars>
          <dgm:bulletEnabled val="1"/>
        </dgm:presLayoutVars>
      </dgm:prSet>
      <dgm:spPr/>
      <dgm:t>
        <a:bodyPr/>
        <a:lstStyle/>
        <a:p>
          <a:pPr rtl="1"/>
          <a:endParaRPr lang="ar-SA"/>
        </a:p>
      </dgm:t>
    </dgm:pt>
    <dgm:pt modelId="{656EA5D9-0346-44DA-ACD8-C8A53A68B6C5}" type="pres">
      <dgm:prSet presAssocID="{38B5CAB6-923C-4B13-9635-32515F6AF0A1}" presName="accent_6" presStyleCnt="0"/>
      <dgm:spPr/>
      <dgm:t>
        <a:bodyPr/>
        <a:lstStyle/>
        <a:p>
          <a:pPr rtl="1"/>
          <a:endParaRPr lang="ar-SA"/>
        </a:p>
      </dgm:t>
    </dgm:pt>
    <dgm:pt modelId="{9AA23025-D194-409C-8FBD-9BE8DBC0BA4D}" type="pres">
      <dgm:prSet presAssocID="{38B5CAB6-923C-4B13-9635-32515F6AF0A1}" presName="accentRepeatNode" presStyleLbl="solidFgAcc1" presStyleIdx="5" presStyleCnt="6"/>
      <dgm:spPr/>
      <dgm:t>
        <a:bodyPr/>
        <a:lstStyle/>
        <a:p>
          <a:pPr rtl="1"/>
          <a:endParaRPr lang="ar-SA"/>
        </a:p>
      </dgm:t>
    </dgm:pt>
  </dgm:ptLst>
  <dgm:cxnLst>
    <dgm:cxn modelId="{B33EEA3D-1383-4274-B05B-859D33D4BF58}" type="presOf" srcId="{E4E28AFB-CEEB-419B-9810-51C8E19B05C4}" destId="{4D07BE13-1269-4E6F-8166-0AAE72A53809}" srcOrd="0" destOrd="0" presId="urn:microsoft.com/office/officeart/2008/layout/VerticalCurvedList"/>
    <dgm:cxn modelId="{80C3770B-E5B7-43B6-8E63-52004C9B0682}" type="presOf" srcId="{52ACDEA3-15A1-4093-89A1-0405302FCC88}" destId="{D64C3455-CDCE-46FE-8B01-8B99BD66B9F1}" srcOrd="0" destOrd="0" presId="urn:microsoft.com/office/officeart/2008/layout/VerticalCurvedList"/>
    <dgm:cxn modelId="{6E409C55-3F10-4A6B-831F-FB429FAA4B9B}" type="presOf" srcId="{C7EB3D65-4802-4EB1-A507-963E2947F180}" destId="{A04287D4-15A1-4D49-A23A-207A82CFF7B1}" srcOrd="0" destOrd="0" presId="urn:microsoft.com/office/officeart/2008/layout/VerticalCurvedList"/>
    <dgm:cxn modelId="{BE0A0D3A-ECCB-44E9-8922-95F43E700C10}" srcId="{993B9EF1-C678-44A3-BBFD-009EC009C530}" destId="{E4E28AFB-CEEB-419B-9810-51C8E19B05C4}" srcOrd="3" destOrd="0" parTransId="{667E4A65-DA08-472E-8EF2-CA16BF48FCE8}" sibTransId="{5CF79174-6568-48A2-AB1B-6FD7BFC720FD}"/>
    <dgm:cxn modelId="{8E2C6411-7E64-4437-9A8E-EA5D5027C537}" srcId="{993B9EF1-C678-44A3-BBFD-009EC009C530}" destId="{04CED550-948F-4F66-B160-11471EA03044}" srcOrd="2" destOrd="0" parTransId="{A94075B5-2187-4C43-B482-18196BE3CF1A}" sibTransId="{C2876ACB-E25B-4588-8997-5B42C8745372}"/>
    <dgm:cxn modelId="{F657EC89-9B60-4AA1-9756-307D0EF216B3}" srcId="{993B9EF1-C678-44A3-BBFD-009EC009C530}" destId="{AA54C4B8-DF94-455D-9538-9D820F400382}" srcOrd="0" destOrd="0" parTransId="{FA27F074-E383-448A-AEC6-AC63D06431D7}" sibTransId="{52ACDEA3-15A1-4093-89A1-0405302FCC88}"/>
    <dgm:cxn modelId="{F6768E29-8B27-4A1F-B0E9-8AF679A4BEAC}" type="presOf" srcId="{AA54C4B8-DF94-455D-9538-9D820F400382}" destId="{38B1E3B9-633A-4F8A-ABF9-B896B0DE6188}" srcOrd="0" destOrd="0" presId="urn:microsoft.com/office/officeart/2008/layout/VerticalCurvedList"/>
    <dgm:cxn modelId="{28CD5527-5855-4405-AC8A-E3E3C5132083}" type="presOf" srcId="{38B5CAB6-923C-4B13-9635-32515F6AF0A1}" destId="{71320B60-27E6-4D0F-A0FF-23293D18B6EF}" srcOrd="0" destOrd="0" presId="urn:microsoft.com/office/officeart/2008/layout/VerticalCurvedList"/>
    <dgm:cxn modelId="{2585ABDD-5283-4566-BB5F-8D5FFA20F6F1}" type="presOf" srcId="{FDD7847C-8FB9-439A-8A6E-C5C2B4D3B779}" destId="{C23F7E1C-6CC5-45BE-82FA-2C2C72A2734D}" srcOrd="0" destOrd="0" presId="urn:microsoft.com/office/officeart/2008/layout/VerticalCurvedList"/>
    <dgm:cxn modelId="{5DF8F3E0-B1C0-459A-A37F-96A15E80E246}" srcId="{993B9EF1-C678-44A3-BBFD-009EC009C530}" destId="{C7EB3D65-4802-4EB1-A507-963E2947F180}" srcOrd="1" destOrd="0" parTransId="{DC52A5BD-8EE7-4ABF-97BD-08FB6ADED302}" sibTransId="{F05A93DC-D17C-402A-90A0-01F219BA543A}"/>
    <dgm:cxn modelId="{8C62A187-5EE5-4025-9984-4FC8F060B17C}" srcId="{993B9EF1-C678-44A3-BBFD-009EC009C530}" destId="{38B5CAB6-923C-4B13-9635-32515F6AF0A1}" srcOrd="5" destOrd="0" parTransId="{2DDDC32B-1B51-41D5-A173-ED25980F2CB9}" sibTransId="{850DB89B-8316-4D2F-AA09-38E6CD6DB936}"/>
    <dgm:cxn modelId="{50464D74-CFCA-4DBD-B119-8F72A1600F81}" srcId="{993B9EF1-C678-44A3-BBFD-009EC009C530}" destId="{FDD7847C-8FB9-439A-8A6E-C5C2B4D3B779}" srcOrd="4" destOrd="0" parTransId="{375F1513-65BD-48D2-917D-45147621330B}" sibTransId="{459A3443-B33D-4A34-B45A-765A72133729}"/>
    <dgm:cxn modelId="{8508E6EC-6354-41D1-B7AD-AC813A9CE9A5}" type="presOf" srcId="{04CED550-948F-4F66-B160-11471EA03044}" destId="{D318F732-D91F-4F8E-A0D5-5354001BB89D}" srcOrd="0" destOrd="0" presId="urn:microsoft.com/office/officeart/2008/layout/VerticalCurvedList"/>
    <dgm:cxn modelId="{C14BCE96-C4FA-46B3-B0A2-03B2B1942B96}" type="presOf" srcId="{993B9EF1-C678-44A3-BBFD-009EC009C530}" destId="{D394CBAD-B3A1-482E-98B5-616516C95EDA}" srcOrd="0" destOrd="0" presId="urn:microsoft.com/office/officeart/2008/layout/VerticalCurvedList"/>
    <dgm:cxn modelId="{A8E6B83D-D240-4270-9275-EE2AF0E6E197}" type="presParOf" srcId="{D394CBAD-B3A1-482E-98B5-616516C95EDA}" destId="{92195006-BACA-4089-B259-DD83751C94D1}" srcOrd="0" destOrd="0" presId="urn:microsoft.com/office/officeart/2008/layout/VerticalCurvedList"/>
    <dgm:cxn modelId="{E0CACE0E-0C04-40A2-AAE7-56ABE6C57FB0}" type="presParOf" srcId="{92195006-BACA-4089-B259-DD83751C94D1}" destId="{498371C2-1152-4730-BA37-5159C4B77CFA}" srcOrd="0" destOrd="0" presId="urn:microsoft.com/office/officeart/2008/layout/VerticalCurvedList"/>
    <dgm:cxn modelId="{9431E094-E09E-43B1-AF42-FF68F88C16FD}" type="presParOf" srcId="{498371C2-1152-4730-BA37-5159C4B77CFA}" destId="{47CE3A17-CFE1-4043-BC2B-4CE268D18683}" srcOrd="0" destOrd="0" presId="urn:microsoft.com/office/officeart/2008/layout/VerticalCurvedList"/>
    <dgm:cxn modelId="{C7B939E4-172E-4BD0-9F32-941FE8B2B57E}" type="presParOf" srcId="{498371C2-1152-4730-BA37-5159C4B77CFA}" destId="{D64C3455-CDCE-46FE-8B01-8B99BD66B9F1}" srcOrd="1" destOrd="0" presId="urn:microsoft.com/office/officeart/2008/layout/VerticalCurvedList"/>
    <dgm:cxn modelId="{32EA2420-4534-45F3-863E-11F87F6F0D0F}" type="presParOf" srcId="{498371C2-1152-4730-BA37-5159C4B77CFA}" destId="{82BC43BA-6EEB-498A-B9C3-5A3F5E111998}" srcOrd="2" destOrd="0" presId="urn:microsoft.com/office/officeart/2008/layout/VerticalCurvedList"/>
    <dgm:cxn modelId="{0397FB2B-EAC7-4E32-BAD1-3973F9BA1A5C}" type="presParOf" srcId="{498371C2-1152-4730-BA37-5159C4B77CFA}" destId="{5A808E11-5318-4C44-BE01-3369214A8D48}" srcOrd="3" destOrd="0" presId="urn:microsoft.com/office/officeart/2008/layout/VerticalCurvedList"/>
    <dgm:cxn modelId="{F0733243-059C-4C94-B727-0E67F4D5A464}" type="presParOf" srcId="{92195006-BACA-4089-B259-DD83751C94D1}" destId="{38B1E3B9-633A-4F8A-ABF9-B896B0DE6188}" srcOrd="1" destOrd="0" presId="urn:microsoft.com/office/officeart/2008/layout/VerticalCurvedList"/>
    <dgm:cxn modelId="{501C5BEF-EBD1-4FFB-B89F-8BAB47BE5D6E}" type="presParOf" srcId="{92195006-BACA-4089-B259-DD83751C94D1}" destId="{237D8697-0CB7-4F11-84C8-2B6C01647E71}" srcOrd="2" destOrd="0" presId="urn:microsoft.com/office/officeart/2008/layout/VerticalCurvedList"/>
    <dgm:cxn modelId="{F0AE4439-EEF8-4803-A082-6057DDDE3C22}" type="presParOf" srcId="{237D8697-0CB7-4F11-84C8-2B6C01647E71}" destId="{F17A8CE8-DA45-4533-9FC3-EFC5CEF8D22D}" srcOrd="0" destOrd="0" presId="urn:microsoft.com/office/officeart/2008/layout/VerticalCurvedList"/>
    <dgm:cxn modelId="{77AA2521-C14E-46CB-BB20-B69E27392E14}" type="presParOf" srcId="{92195006-BACA-4089-B259-DD83751C94D1}" destId="{A04287D4-15A1-4D49-A23A-207A82CFF7B1}" srcOrd="3" destOrd="0" presId="urn:microsoft.com/office/officeart/2008/layout/VerticalCurvedList"/>
    <dgm:cxn modelId="{827A21F7-5A5F-476E-BB2F-438BB4701E41}" type="presParOf" srcId="{92195006-BACA-4089-B259-DD83751C94D1}" destId="{A7215463-1811-400C-AC23-A7F29E4E7674}" srcOrd="4" destOrd="0" presId="urn:microsoft.com/office/officeart/2008/layout/VerticalCurvedList"/>
    <dgm:cxn modelId="{E4D6DA63-F48C-4B4F-B9C0-2EF6A43F142E}" type="presParOf" srcId="{A7215463-1811-400C-AC23-A7F29E4E7674}" destId="{087AD04F-9483-4688-ADFF-56D075AAA24F}" srcOrd="0" destOrd="0" presId="urn:microsoft.com/office/officeart/2008/layout/VerticalCurvedList"/>
    <dgm:cxn modelId="{A74FA20D-2DDA-4F86-8DED-C49AE8402C7F}" type="presParOf" srcId="{92195006-BACA-4089-B259-DD83751C94D1}" destId="{D318F732-D91F-4F8E-A0D5-5354001BB89D}" srcOrd="5" destOrd="0" presId="urn:microsoft.com/office/officeart/2008/layout/VerticalCurvedList"/>
    <dgm:cxn modelId="{76EFF094-965A-4629-BC16-6E1587670E4F}" type="presParOf" srcId="{92195006-BACA-4089-B259-DD83751C94D1}" destId="{F39D4A5F-69DF-47AB-90DD-ADB293FDD43A}" srcOrd="6" destOrd="0" presId="urn:microsoft.com/office/officeart/2008/layout/VerticalCurvedList"/>
    <dgm:cxn modelId="{49FB8E06-1492-45A8-8660-B2E38D18A1B4}" type="presParOf" srcId="{F39D4A5F-69DF-47AB-90DD-ADB293FDD43A}" destId="{A53C44F0-BF39-4EEB-BEA2-27DCF0418504}" srcOrd="0" destOrd="0" presId="urn:microsoft.com/office/officeart/2008/layout/VerticalCurvedList"/>
    <dgm:cxn modelId="{3103130F-76D1-48B8-8802-A07652F6E71D}" type="presParOf" srcId="{92195006-BACA-4089-B259-DD83751C94D1}" destId="{4D07BE13-1269-4E6F-8166-0AAE72A53809}" srcOrd="7" destOrd="0" presId="urn:microsoft.com/office/officeart/2008/layout/VerticalCurvedList"/>
    <dgm:cxn modelId="{56A35A6B-9642-4BA7-8A90-E4447913D890}" type="presParOf" srcId="{92195006-BACA-4089-B259-DD83751C94D1}" destId="{5B343BEC-C3CF-4F27-8FDE-8F162CBD6AAA}" srcOrd="8" destOrd="0" presId="urn:microsoft.com/office/officeart/2008/layout/VerticalCurvedList"/>
    <dgm:cxn modelId="{DE34DA9E-F27C-49AB-81CE-864A465F1642}" type="presParOf" srcId="{5B343BEC-C3CF-4F27-8FDE-8F162CBD6AAA}" destId="{97E128ED-A0B9-4444-A9E9-839328D42180}" srcOrd="0" destOrd="0" presId="urn:microsoft.com/office/officeart/2008/layout/VerticalCurvedList"/>
    <dgm:cxn modelId="{29DFCC65-E6D2-4DDD-BF7E-A65E2F701173}" type="presParOf" srcId="{92195006-BACA-4089-B259-DD83751C94D1}" destId="{C23F7E1C-6CC5-45BE-82FA-2C2C72A2734D}" srcOrd="9" destOrd="0" presId="urn:microsoft.com/office/officeart/2008/layout/VerticalCurvedList"/>
    <dgm:cxn modelId="{1BD06A3D-BFDE-4348-9505-BEED5E2B7297}" type="presParOf" srcId="{92195006-BACA-4089-B259-DD83751C94D1}" destId="{71898879-42A1-4A6B-9695-F9B43B69D49A}" srcOrd="10" destOrd="0" presId="urn:microsoft.com/office/officeart/2008/layout/VerticalCurvedList"/>
    <dgm:cxn modelId="{40109AE3-595E-4E5C-ADDD-4EC36AAAF857}" type="presParOf" srcId="{71898879-42A1-4A6B-9695-F9B43B69D49A}" destId="{546FA23A-5BE1-4258-84C0-110F953D1E65}" srcOrd="0" destOrd="0" presId="urn:microsoft.com/office/officeart/2008/layout/VerticalCurvedList"/>
    <dgm:cxn modelId="{2473B5E4-6541-4954-8660-FC76CA95E550}" type="presParOf" srcId="{92195006-BACA-4089-B259-DD83751C94D1}" destId="{71320B60-27E6-4D0F-A0FF-23293D18B6EF}" srcOrd="11" destOrd="0" presId="urn:microsoft.com/office/officeart/2008/layout/VerticalCurvedList"/>
    <dgm:cxn modelId="{85BD0D5F-4FA6-4BD4-862D-F04DD28A966E}" type="presParOf" srcId="{92195006-BACA-4089-B259-DD83751C94D1}" destId="{656EA5D9-0346-44DA-ACD8-C8A53A68B6C5}" srcOrd="12" destOrd="0" presId="urn:microsoft.com/office/officeart/2008/layout/VerticalCurvedList"/>
    <dgm:cxn modelId="{CE81AB05-DDBD-47D6-88BE-1D62C6D96773}" type="presParOf" srcId="{656EA5D9-0346-44DA-ACD8-C8A53A68B6C5}" destId="{9AA23025-D194-409C-8FBD-9BE8DBC0BA4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99AD8E-76A6-42C7-BD2A-BF3DA7C5FEF2}" type="doc">
      <dgm:prSet loTypeId="urn:microsoft.com/office/officeart/2005/8/layout/hProcess7" loCatId="process" qsTypeId="urn:microsoft.com/office/officeart/2005/8/quickstyle/3d3" qsCatId="3D" csTypeId="urn:microsoft.com/office/officeart/2005/8/colors/colorful2" csCatId="colorful" phldr="1"/>
      <dgm:spPr/>
      <dgm:t>
        <a:bodyPr/>
        <a:lstStyle/>
        <a:p>
          <a:pPr rtl="1"/>
          <a:endParaRPr lang="ar-SA"/>
        </a:p>
      </dgm:t>
    </dgm:pt>
    <dgm:pt modelId="{6D3E98E7-F33A-4A49-9F62-A36E1762DC17}">
      <dgm:prSet phldrT="[نص]" custT="1"/>
      <dgm:spPr/>
      <dgm:t>
        <a:bodyPr/>
        <a:lstStyle/>
        <a:p>
          <a:pPr algn="ctr" rtl="1"/>
          <a:r>
            <a:rPr lang="ar-SA" sz="4400" dirty="0" smtClean="0">
              <a:cs typeface="AL-Mohanad" pitchFamily="2" charset="-78"/>
            </a:rPr>
            <a:t> اختبارات عملية</a:t>
          </a:r>
          <a:endParaRPr lang="ar-SA" sz="4400" dirty="0">
            <a:cs typeface="AL-Mohanad" pitchFamily="2" charset="-78"/>
          </a:endParaRPr>
        </a:p>
      </dgm:t>
    </dgm:pt>
    <dgm:pt modelId="{C2AB21E7-CEC6-4029-8CF1-F648B870B794}" type="parTrans" cxnId="{77CABCA7-B389-4908-9508-5073EE61C166}">
      <dgm:prSet/>
      <dgm:spPr/>
      <dgm:t>
        <a:bodyPr/>
        <a:lstStyle/>
        <a:p>
          <a:pPr algn="ctr" rtl="1"/>
          <a:endParaRPr lang="ar-SA" sz="4400">
            <a:cs typeface="AL-Mohanad" pitchFamily="2" charset="-78"/>
          </a:endParaRPr>
        </a:p>
      </dgm:t>
    </dgm:pt>
    <dgm:pt modelId="{3CDC046E-94B4-4064-8026-98200150F906}" type="sibTrans" cxnId="{77CABCA7-B389-4908-9508-5073EE61C166}">
      <dgm:prSet/>
      <dgm:spPr/>
      <dgm:t>
        <a:bodyPr/>
        <a:lstStyle/>
        <a:p>
          <a:pPr algn="ctr" rtl="1"/>
          <a:endParaRPr lang="ar-SA" sz="4400">
            <a:cs typeface="AL-Mohanad" pitchFamily="2" charset="-78"/>
          </a:endParaRPr>
        </a:p>
      </dgm:t>
    </dgm:pt>
    <dgm:pt modelId="{88A3AE0C-0833-416D-BADF-4EC751C04EBA}">
      <dgm:prSet phldrT="[نص]" custT="1"/>
      <dgm:spPr/>
      <dgm:t>
        <a:bodyPr/>
        <a:lstStyle/>
        <a:p>
          <a:pPr algn="ctr" rtl="1"/>
          <a:r>
            <a:rPr lang="ar-SA" sz="4400" dirty="0" smtClean="0">
              <a:cs typeface="AL-Mohanad" pitchFamily="2" charset="-78"/>
            </a:rPr>
            <a:t>اختبارات شفهية</a:t>
          </a:r>
          <a:endParaRPr lang="ar-SA" sz="4400" dirty="0">
            <a:cs typeface="AL-Mohanad" pitchFamily="2" charset="-78"/>
          </a:endParaRPr>
        </a:p>
      </dgm:t>
    </dgm:pt>
    <dgm:pt modelId="{6021060F-FA4B-4144-9744-2E1FE2857EF9}" type="parTrans" cxnId="{F2A267C8-CABC-4854-927C-C2B8F76F6EBF}">
      <dgm:prSet/>
      <dgm:spPr/>
      <dgm:t>
        <a:bodyPr/>
        <a:lstStyle/>
        <a:p>
          <a:pPr algn="ctr" rtl="1"/>
          <a:endParaRPr lang="ar-SA" sz="4400">
            <a:cs typeface="AL-Mohanad" pitchFamily="2" charset="-78"/>
          </a:endParaRPr>
        </a:p>
      </dgm:t>
    </dgm:pt>
    <dgm:pt modelId="{D8A9F168-B520-4C1C-A0C4-CCB83C86D394}" type="sibTrans" cxnId="{F2A267C8-CABC-4854-927C-C2B8F76F6EBF}">
      <dgm:prSet/>
      <dgm:spPr/>
      <dgm:t>
        <a:bodyPr/>
        <a:lstStyle/>
        <a:p>
          <a:pPr algn="ctr" rtl="1"/>
          <a:endParaRPr lang="ar-SA" sz="4400">
            <a:cs typeface="AL-Mohanad" pitchFamily="2" charset="-78"/>
          </a:endParaRPr>
        </a:p>
      </dgm:t>
    </dgm:pt>
    <dgm:pt modelId="{BF9867DD-2ACD-453A-9114-62600CE4AF02}">
      <dgm:prSet custT="1"/>
      <dgm:spPr/>
      <dgm:t>
        <a:bodyPr/>
        <a:lstStyle/>
        <a:p>
          <a:pPr algn="ctr" rtl="1"/>
          <a:r>
            <a:rPr lang="ar-SA" sz="4400" dirty="0" smtClean="0">
              <a:cs typeface="AL-Mohanad" pitchFamily="2" charset="-78"/>
            </a:rPr>
            <a:t>اختبارات تحريرية</a:t>
          </a:r>
          <a:endParaRPr lang="ar-SA" sz="4400" dirty="0">
            <a:cs typeface="AL-Mohanad" pitchFamily="2" charset="-78"/>
          </a:endParaRPr>
        </a:p>
      </dgm:t>
    </dgm:pt>
    <dgm:pt modelId="{C3DE5297-434E-4AC0-A620-2A1496787DE6}" type="parTrans" cxnId="{04FC36C8-CFDB-423A-B3EF-F1017C2C37B6}">
      <dgm:prSet/>
      <dgm:spPr/>
      <dgm:t>
        <a:bodyPr/>
        <a:lstStyle/>
        <a:p>
          <a:pPr algn="ctr" rtl="1"/>
          <a:endParaRPr lang="ar-SA" sz="4400">
            <a:cs typeface="AL-Mohanad" pitchFamily="2" charset="-78"/>
          </a:endParaRPr>
        </a:p>
      </dgm:t>
    </dgm:pt>
    <dgm:pt modelId="{D8FD9514-4060-4A5C-99DF-5ED48AB46FB8}" type="sibTrans" cxnId="{04FC36C8-CFDB-423A-B3EF-F1017C2C37B6}">
      <dgm:prSet/>
      <dgm:spPr/>
      <dgm:t>
        <a:bodyPr/>
        <a:lstStyle/>
        <a:p>
          <a:pPr algn="ctr" rtl="1"/>
          <a:endParaRPr lang="ar-SA" sz="4400">
            <a:cs typeface="AL-Mohanad" pitchFamily="2" charset="-78"/>
          </a:endParaRPr>
        </a:p>
      </dgm:t>
    </dgm:pt>
    <dgm:pt modelId="{FC89051B-2FBC-4E1D-9FB8-5D97565525CC}" type="pres">
      <dgm:prSet presAssocID="{B399AD8E-76A6-42C7-BD2A-BF3DA7C5FEF2}" presName="Name0" presStyleCnt="0">
        <dgm:presLayoutVars>
          <dgm:dir/>
          <dgm:animLvl val="lvl"/>
          <dgm:resizeHandles val="exact"/>
        </dgm:presLayoutVars>
      </dgm:prSet>
      <dgm:spPr/>
      <dgm:t>
        <a:bodyPr/>
        <a:lstStyle/>
        <a:p>
          <a:pPr rtl="1"/>
          <a:endParaRPr lang="ar-SA"/>
        </a:p>
      </dgm:t>
    </dgm:pt>
    <dgm:pt modelId="{8A89F687-568C-4B12-85CB-B9873EBE68AF}" type="pres">
      <dgm:prSet presAssocID="{6D3E98E7-F33A-4A49-9F62-A36E1762DC17}" presName="compositeNode" presStyleCnt="0">
        <dgm:presLayoutVars>
          <dgm:bulletEnabled val="1"/>
        </dgm:presLayoutVars>
      </dgm:prSet>
      <dgm:spPr/>
      <dgm:t>
        <a:bodyPr/>
        <a:lstStyle/>
        <a:p>
          <a:pPr rtl="1"/>
          <a:endParaRPr lang="ar-SA"/>
        </a:p>
      </dgm:t>
    </dgm:pt>
    <dgm:pt modelId="{E961DF7E-D9AF-439D-8F64-016BFE136E2E}" type="pres">
      <dgm:prSet presAssocID="{6D3E98E7-F33A-4A49-9F62-A36E1762DC17}" presName="bgRect" presStyleLbl="node1" presStyleIdx="0" presStyleCnt="3"/>
      <dgm:spPr/>
      <dgm:t>
        <a:bodyPr/>
        <a:lstStyle/>
        <a:p>
          <a:pPr rtl="1"/>
          <a:endParaRPr lang="ar-SA"/>
        </a:p>
      </dgm:t>
    </dgm:pt>
    <dgm:pt modelId="{FF7EEB50-F30B-4C95-950D-23828A56694E}" type="pres">
      <dgm:prSet presAssocID="{6D3E98E7-F33A-4A49-9F62-A36E1762DC17}" presName="parentNode" presStyleLbl="node1" presStyleIdx="0" presStyleCnt="3">
        <dgm:presLayoutVars>
          <dgm:chMax val="0"/>
          <dgm:bulletEnabled val="1"/>
        </dgm:presLayoutVars>
      </dgm:prSet>
      <dgm:spPr/>
      <dgm:t>
        <a:bodyPr/>
        <a:lstStyle/>
        <a:p>
          <a:pPr rtl="1"/>
          <a:endParaRPr lang="ar-SA"/>
        </a:p>
      </dgm:t>
    </dgm:pt>
    <dgm:pt modelId="{7DD0FDB7-CE07-4B69-91BE-FD7F58621012}" type="pres">
      <dgm:prSet presAssocID="{3CDC046E-94B4-4064-8026-98200150F906}" presName="hSp" presStyleCnt="0"/>
      <dgm:spPr/>
      <dgm:t>
        <a:bodyPr/>
        <a:lstStyle/>
        <a:p>
          <a:pPr rtl="1"/>
          <a:endParaRPr lang="ar-SA"/>
        </a:p>
      </dgm:t>
    </dgm:pt>
    <dgm:pt modelId="{C66410D5-FA16-4932-A50F-9A06ACC33035}" type="pres">
      <dgm:prSet presAssocID="{3CDC046E-94B4-4064-8026-98200150F906}" presName="vProcSp" presStyleCnt="0"/>
      <dgm:spPr/>
      <dgm:t>
        <a:bodyPr/>
        <a:lstStyle/>
        <a:p>
          <a:pPr rtl="1"/>
          <a:endParaRPr lang="ar-SA"/>
        </a:p>
      </dgm:t>
    </dgm:pt>
    <dgm:pt modelId="{67090BFF-A123-4F5D-81BB-26CD1F69B286}" type="pres">
      <dgm:prSet presAssocID="{3CDC046E-94B4-4064-8026-98200150F906}" presName="vSp1" presStyleCnt="0"/>
      <dgm:spPr/>
      <dgm:t>
        <a:bodyPr/>
        <a:lstStyle/>
        <a:p>
          <a:pPr rtl="1"/>
          <a:endParaRPr lang="ar-SA"/>
        </a:p>
      </dgm:t>
    </dgm:pt>
    <dgm:pt modelId="{5D8F8509-B936-4BCB-BAF0-D785C780A372}" type="pres">
      <dgm:prSet presAssocID="{3CDC046E-94B4-4064-8026-98200150F906}" presName="simulatedConn" presStyleLbl="solidFgAcc1" presStyleIdx="0" presStyleCnt="2"/>
      <dgm:spPr/>
      <dgm:t>
        <a:bodyPr/>
        <a:lstStyle/>
        <a:p>
          <a:pPr rtl="1"/>
          <a:endParaRPr lang="ar-SA"/>
        </a:p>
      </dgm:t>
    </dgm:pt>
    <dgm:pt modelId="{18C3DBEB-5F5A-4294-94D8-CA0DA6BC9661}" type="pres">
      <dgm:prSet presAssocID="{3CDC046E-94B4-4064-8026-98200150F906}" presName="vSp2" presStyleCnt="0"/>
      <dgm:spPr/>
      <dgm:t>
        <a:bodyPr/>
        <a:lstStyle/>
        <a:p>
          <a:pPr rtl="1"/>
          <a:endParaRPr lang="ar-SA"/>
        </a:p>
      </dgm:t>
    </dgm:pt>
    <dgm:pt modelId="{1DC35D92-6C6C-4431-A54D-BC3AB58FEA0A}" type="pres">
      <dgm:prSet presAssocID="{3CDC046E-94B4-4064-8026-98200150F906}" presName="sibTrans" presStyleCnt="0"/>
      <dgm:spPr/>
      <dgm:t>
        <a:bodyPr/>
        <a:lstStyle/>
        <a:p>
          <a:pPr rtl="1"/>
          <a:endParaRPr lang="ar-SA"/>
        </a:p>
      </dgm:t>
    </dgm:pt>
    <dgm:pt modelId="{66D7E922-9B47-4450-9475-93577D8984B0}" type="pres">
      <dgm:prSet presAssocID="{BF9867DD-2ACD-453A-9114-62600CE4AF02}" presName="compositeNode" presStyleCnt="0">
        <dgm:presLayoutVars>
          <dgm:bulletEnabled val="1"/>
        </dgm:presLayoutVars>
      </dgm:prSet>
      <dgm:spPr/>
      <dgm:t>
        <a:bodyPr/>
        <a:lstStyle/>
        <a:p>
          <a:pPr rtl="1"/>
          <a:endParaRPr lang="ar-SA"/>
        </a:p>
      </dgm:t>
    </dgm:pt>
    <dgm:pt modelId="{B10C35CA-1C32-4D9D-A593-271F35D4614B}" type="pres">
      <dgm:prSet presAssocID="{BF9867DD-2ACD-453A-9114-62600CE4AF02}" presName="bgRect" presStyleLbl="node1" presStyleIdx="1" presStyleCnt="3"/>
      <dgm:spPr/>
      <dgm:t>
        <a:bodyPr/>
        <a:lstStyle/>
        <a:p>
          <a:pPr rtl="1"/>
          <a:endParaRPr lang="ar-SA"/>
        </a:p>
      </dgm:t>
    </dgm:pt>
    <dgm:pt modelId="{34467869-73A9-4F11-821B-66B38968E452}" type="pres">
      <dgm:prSet presAssocID="{BF9867DD-2ACD-453A-9114-62600CE4AF02}" presName="parentNode" presStyleLbl="node1" presStyleIdx="1" presStyleCnt="3">
        <dgm:presLayoutVars>
          <dgm:chMax val="0"/>
          <dgm:bulletEnabled val="1"/>
        </dgm:presLayoutVars>
      </dgm:prSet>
      <dgm:spPr/>
      <dgm:t>
        <a:bodyPr/>
        <a:lstStyle/>
        <a:p>
          <a:pPr rtl="1"/>
          <a:endParaRPr lang="ar-SA"/>
        </a:p>
      </dgm:t>
    </dgm:pt>
    <dgm:pt modelId="{F2CABA72-ECA3-4A9B-810E-012F978193CD}" type="pres">
      <dgm:prSet presAssocID="{D8FD9514-4060-4A5C-99DF-5ED48AB46FB8}" presName="hSp" presStyleCnt="0"/>
      <dgm:spPr/>
      <dgm:t>
        <a:bodyPr/>
        <a:lstStyle/>
        <a:p>
          <a:pPr rtl="1"/>
          <a:endParaRPr lang="ar-SA"/>
        </a:p>
      </dgm:t>
    </dgm:pt>
    <dgm:pt modelId="{E0F34724-114C-446C-903C-5BC7077392D8}" type="pres">
      <dgm:prSet presAssocID="{D8FD9514-4060-4A5C-99DF-5ED48AB46FB8}" presName="vProcSp" presStyleCnt="0"/>
      <dgm:spPr/>
      <dgm:t>
        <a:bodyPr/>
        <a:lstStyle/>
        <a:p>
          <a:pPr rtl="1"/>
          <a:endParaRPr lang="ar-SA"/>
        </a:p>
      </dgm:t>
    </dgm:pt>
    <dgm:pt modelId="{BC8E35D5-7BF5-4D0F-B5E8-C98B0DA6390E}" type="pres">
      <dgm:prSet presAssocID="{D8FD9514-4060-4A5C-99DF-5ED48AB46FB8}" presName="vSp1" presStyleCnt="0"/>
      <dgm:spPr/>
      <dgm:t>
        <a:bodyPr/>
        <a:lstStyle/>
        <a:p>
          <a:pPr rtl="1"/>
          <a:endParaRPr lang="ar-SA"/>
        </a:p>
      </dgm:t>
    </dgm:pt>
    <dgm:pt modelId="{D5448B17-280B-4FF7-B9E5-0CFAD01664EF}" type="pres">
      <dgm:prSet presAssocID="{D8FD9514-4060-4A5C-99DF-5ED48AB46FB8}" presName="simulatedConn" presStyleLbl="solidFgAcc1" presStyleIdx="1" presStyleCnt="2"/>
      <dgm:spPr/>
      <dgm:t>
        <a:bodyPr/>
        <a:lstStyle/>
        <a:p>
          <a:pPr rtl="1"/>
          <a:endParaRPr lang="ar-SA"/>
        </a:p>
      </dgm:t>
    </dgm:pt>
    <dgm:pt modelId="{28347C45-8C40-44B5-98DA-58B23AD8BEBA}" type="pres">
      <dgm:prSet presAssocID="{D8FD9514-4060-4A5C-99DF-5ED48AB46FB8}" presName="vSp2" presStyleCnt="0"/>
      <dgm:spPr/>
      <dgm:t>
        <a:bodyPr/>
        <a:lstStyle/>
        <a:p>
          <a:pPr rtl="1"/>
          <a:endParaRPr lang="ar-SA"/>
        </a:p>
      </dgm:t>
    </dgm:pt>
    <dgm:pt modelId="{AF9BC8B7-8449-423C-B82B-9F638D8E5CD8}" type="pres">
      <dgm:prSet presAssocID="{D8FD9514-4060-4A5C-99DF-5ED48AB46FB8}" presName="sibTrans" presStyleCnt="0"/>
      <dgm:spPr/>
      <dgm:t>
        <a:bodyPr/>
        <a:lstStyle/>
        <a:p>
          <a:pPr rtl="1"/>
          <a:endParaRPr lang="ar-SA"/>
        </a:p>
      </dgm:t>
    </dgm:pt>
    <dgm:pt modelId="{579AB6D3-5855-4EC4-B107-57B79A3BEC11}" type="pres">
      <dgm:prSet presAssocID="{88A3AE0C-0833-416D-BADF-4EC751C04EBA}" presName="compositeNode" presStyleCnt="0">
        <dgm:presLayoutVars>
          <dgm:bulletEnabled val="1"/>
        </dgm:presLayoutVars>
      </dgm:prSet>
      <dgm:spPr/>
      <dgm:t>
        <a:bodyPr/>
        <a:lstStyle/>
        <a:p>
          <a:pPr rtl="1"/>
          <a:endParaRPr lang="ar-SA"/>
        </a:p>
      </dgm:t>
    </dgm:pt>
    <dgm:pt modelId="{505B6BF3-077E-432A-B0FE-4EE5E08F3F3B}" type="pres">
      <dgm:prSet presAssocID="{88A3AE0C-0833-416D-BADF-4EC751C04EBA}" presName="bgRect" presStyleLbl="node1" presStyleIdx="2" presStyleCnt="3"/>
      <dgm:spPr/>
      <dgm:t>
        <a:bodyPr/>
        <a:lstStyle/>
        <a:p>
          <a:pPr rtl="1"/>
          <a:endParaRPr lang="ar-SA"/>
        </a:p>
      </dgm:t>
    </dgm:pt>
    <dgm:pt modelId="{FD7E5D64-0C9F-44D6-AC7F-8B67FF6BB6FD}" type="pres">
      <dgm:prSet presAssocID="{88A3AE0C-0833-416D-BADF-4EC751C04EBA}" presName="parentNode" presStyleLbl="node1" presStyleIdx="2" presStyleCnt="3">
        <dgm:presLayoutVars>
          <dgm:chMax val="0"/>
          <dgm:bulletEnabled val="1"/>
        </dgm:presLayoutVars>
      </dgm:prSet>
      <dgm:spPr/>
      <dgm:t>
        <a:bodyPr/>
        <a:lstStyle/>
        <a:p>
          <a:pPr rtl="1"/>
          <a:endParaRPr lang="ar-SA"/>
        </a:p>
      </dgm:t>
    </dgm:pt>
  </dgm:ptLst>
  <dgm:cxnLst>
    <dgm:cxn modelId="{77CABCA7-B389-4908-9508-5073EE61C166}" srcId="{B399AD8E-76A6-42C7-BD2A-BF3DA7C5FEF2}" destId="{6D3E98E7-F33A-4A49-9F62-A36E1762DC17}" srcOrd="0" destOrd="0" parTransId="{C2AB21E7-CEC6-4029-8CF1-F648B870B794}" sibTransId="{3CDC046E-94B4-4064-8026-98200150F906}"/>
    <dgm:cxn modelId="{32251EEE-E14D-4CE0-B8D4-8F072A75DF19}" type="presOf" srcId="{BF9867DD-2ACD-453A-9114-62600CE4AF02}" destId="{34467869-73A9-4F11-821B-66B38968E452}" srcOrd="1" destOrd="0" presId="urn:microsoft.com/office/officeart/2005/8/layout/hProcess7"/>
    <dgm:cxn modelId="{F2A267C8-CABC-4854-927C-C2B8F76F6EBF}" srcId="{B399AD8E-76A6-42C7-BD2A-BF3DA7C5FEF2}" destId="{88A3AE0C-0833-416D-BADF-4EC751C04EBA}" srcOrd="2" destOrd="0" parTransId="{6021060F-FA4B-4144-9744-2E1FE2857EF9}" sibTransId="{D8A9F168-B520-4C1C-A0C4-CCB83C86D394}"/>
    <dgm:cxn modelId="{7420C347-938C-4C01-BF3E-73BEE3272CE5}" type="presOf" srcId="{6D3E98E7-F33A-4A49-9F62-A36E1762DC17}" destId="{E961DF7E-D9AF-439D-8F64-016BFE136E2E}" srcOrd="0" destOrd="0" presId="urn:microsoft.com/office/officeart/2005/8/layout/hProcess7"/>
    <dgm:cxn modelId="{EC3C68FC-060F-43BA-BD01-71050E8C10AE}" type="presOf" srcId="{88A3AE0C-0833-416D-BADF-4EC751C04EBA}" destId="{505B6BF3-077E-432A-B0FE-4EE5E08F3F3B}" srcOrd="0" destOrd="0" presId="urn:microsoft.com/office/officeart/2005/8/layout/hProcess7"/>
    <dgm:cxn modelId="{CABA7489-2AFB-4783-96CA-2A1A7D445BB8}" type="presOf" srcId="{BF9867DD-2ACD-453A-9114-62600CE4AF02}" destId="{B10C35CA-1C32-4D9D-A593-271F35D4614B}" srcOrd="0" destOrd="0" presId="urn:microsoft.com/office/officeart/2005/8/layout/hProcess7"/>
    <dgm:cxn modelId="{04FC36C8-CFDB-423A-B3EF-F1017C2C37B6}" srcId="{B399AD8E-76A6-42C7-BD2A-BF3DA7C5FEF2}" destId="{BF9867DD-2ACD-453A-9114-62600CE4AF02}" srcOrd="1" destOrd="0" parTransId="{C3DE5297-434E-4AC0-A620-2A1496787DE6}" sibTransId="{D8FD9514-4060-4A5C-99DF-5ED48AB46FB8}"/>
    <dgm:cxn modelId="{8B6C150A-5225-47E7-9D1F-1EC0B24C0A4D}" type="presOf" srcId="{B399AD8E-76A6-42C7-BD2A-BF3DA7C5FEF2}" destId="{FC89051B-2FBC-4E1D-9FB8-5D97565525CC}" srcOrd="0" destOrd="0" presId="urn:microsoft.com/office/officeart/2005/8/layout/hProcess7"/>
    <dgm:cxn modelId="{0EDCFB61-9525-4F33-8868-F5BB60116078}" type="presOf" srcId="{88A3AE0C-0833-416D-BADF-4EC751C04EBA}" destId="{FD7E5D64-0C9F-44D6-AC7F-8B67FF6BB6FD}" srcOrd="1" destOrd="0" presId="urn:microsoft.com/office/officeart/2005/8/layout/hProcess7"/>
    <dgm:cxn modelId="{E7CF4E70-064D-4B1D-952A-58067071A3A9}" type="presOf" srcId="{6D3E98E7-F33A-4A49-9F62-A36E1762DC17}" destId="{FF7EEB50-F30B-4C95-950D-23828A56694E}" srcOrd="1" destOrd="0" presId="urn:microsoft.com/office/officeart/2005/8/layout/hProcess7"/>
    <dgm:cxn modelId="{9C2D3676-05EA-4992-842D-75940A9DCC64}" type="presParOf" srcId="{FC89051B-2FBC-4E1D-9FB8-5D97565525CC}" destId="{8A89F687-568C-4B12-85CB-B9873EBE68AF}" srcOrd="0" destOrd="0" presId="urn:microsoft.com/office/officeart/2005/8/layout/hProcess7"/>
    <dgm:cxn modelId="{D9C4BE66-EA7E-466D-926B-F7FF5B86D9AC}" type="presParOf" srcId="{8A89F687-568C-4B12-85CB-B9873EBE68AF}" destId="{E961DF7E-D9AF-439D-8F64-016BFE136E2E}" srcOrd="0" destOrd="0" presId="urn:microsoft.com/office/officeart/2005/8/layout/hProcess7"/>
    <dgm:cxn modelId="{E3EFC724-85FD-4446-940D-D291A2151298}" type="presParOf" srcId="{8A89F687-568C-4B12-85CB-B9873EBE68AF}" destId="{FF7EEB50-F30B-4C95-950D-23828A56694E}" srcOrd="1" destOrd="0" presId="urn:microsoft.com/office/officeart/2005/8/layout/hProcess7"/>
    <dgm:cxn modelId="{D8C2C535-6065-4C08-8BBC-9A228EA1C549}" type="presParOf" srcId="{FC89051B-2FBC-4E1D-9FB8-5D97565525CC}" destId="{7DD0FDB7-CE07-4B69-91BE-FD7F58621012}" srcOrd="1" destOrd="0" presId="urn:microsoft.com/office/officeart/2005/8/layout/hProcess7"/>
    <dgm:cxn modelId="{8FA24433-3CF4-425E-BF36-45CFA7C5B4D9}" type="presParOf" srcId="{FC89051B-2FBC-4E1D-9FB8-5D97565525CC}" destId="{C66410D5-FA16-4932-A50F-9A06ACC33035}" srcOrd="2" destOrd="0" presId="urn:microsoft.com/office/officeart/2005/8/layout/hProcess7"/>
    <dgm:cxn modelId="{268A425C-AF94-40F1-85AC-DA6C7C64B791}" type="presParOf" srcId="{C66410D5-FA16-4932-A50F-9A06ACC33035}" destId="{67090BFF-A123-4F5D-81BB-26CD1F69B286}" srcOrd="0" destOrd="0" presId="urn:microsoft.com/office/officeart/2005/8/layout/hProcess7"/>
    <dgm:cxn modelId="{56D37A28-274F-4A28-9F58-B1B1E30149F1}" type="presParOf" srcId="{C66410D5-FA16-4932-A50F-9A06ACC33035}" destId="{5D8F8509-B936-4BCB-BAF0-D785C780A372}" srcOrd="1" destOrd="0" presId="urn:microsoft.com/office/officeart/2005/8/layout/hProcess7"/>
    <dgm:cxn modelId="{F861E833-4D5C-43B6-8195-48BCD2560597}" type="presParOf" srcId="{C66410D5-FA16-4932-A50F-9A06ACC33035}" destId="{18C3DBEB-5F5A-4294-94D8-CA0DA6BC9661}" srcOrd="2" destOrd="0" presId="urn:microsoft.com/office/officeart/2005/8/layout/hProcess7"/>
    <dgm:cxn modelId="{1F8A793B-1BAC-42E1-ACA2-D0F8AE4748CA}" type="presParOf" srcId="{FC89051B-2FBC-4E1D-9FB8-5D97565525CC}" destId="{1DC35D92-6C6C-4431-A54D-BC3AB58FEA0A}" srcOrd="3" destOrd="0" presId="urn:microsoft.com/office/officeart/2005/8/layout/hProcess7"/>
    <dgm:cxn modelId="{D750D6DF-9470-4C6B-8B0A-DA77EB8C83FB}" type="presParOf" srcId="{FC89051B-2FBC-4E1D-9FB8-5D97565525CC}" destId="{66D7E922-9B47-4450-9475-93577D8984B0}" srcOrd="4" destOrd="0" presId="urn:microsoft.com/office/officeart/2005/8/layout/hProcess7"/>
    <dgm:cxn modelId="{0FDED6AC-F076-4EDA-87AB-C98B30C2F6E7}" type="presParOf" srcId="{66D7E922-9B47-4450-9475-93577D8984B0}" destId="{B10C35CA-1C32-4D9D-A593-271F35D4614B}" srcOrd="0" destOrd="0" presId="urn:microsoft.com/office/officeart/2005/8/layout/hProcess7"/>
    <dgm:cxn modelId="{E61D93B7-B844-416D-8DFE-6C79A32CA60D}" type="presParOf" srcId="{66D7E922-9B47-4450-9475-93577D8984B0}" destId="{34467869-73A9-4F11-821B-66B38968E452}" srcOrd="1" destOrd="0" presId="urn:microsoft.com/office/officeart/2005/8/layout/hProcess7"/>
    <dgm:cxn modelId="{61889FCE-F50D-4170-83EF-3EA0A91D2FC9}" type="presParOf" srcId="{FC89051B-2FBC-4E1D-9FB8-5D97565525CC}" destId="{F2CABA72-ECA3-4A9B-810E-012F978193CD}" srcOrd="5" destOrd="0" presId="urn:microsoft.com/office/officeart/2005/8/layout/hProcess7"/>
    <dgm:cxn modelId="{F5DFF67F-5856-45C4-978B-360CF658CBC6}" type="presParOf" srcId="{FC89051B-2FBC-4E1D-9FB8-5D97565525CC}" destId="{E0F34724-114C-446C-903C-5BC7077392D8}" srcOrd="6" destOrd="0" presId="urn:microsoft.com/office/officeart/2005/8/layout/hProcess7"/>
    <dgm:cxn modelId="{D69B7F77-E20A-4E84-83A3-B879D8545CBE}" type="presParOf" srcId="{E0F34724-114C-446C-903C-5BC7077392D8}" destId="{BC8E35D5-7BF5-4D0F-B5E8-C98B0DA6390E}" srcOrd="0" destOrd="0" presId="urn:microsoft.com/office/officeart/2005/8/layout/hProcess7"/>
    <dgm:cxn modelId="{D1A38979-ACE1-4B04-B8F9-C0C405D2A5BF}" type="presParOf" srcId="{E0F34724-114C-446C-903C-5BC7077392D8}" destId="{D5448B17-280B-4FF7-B9E5-0CFAD01664EF}" srcOrd="1" destOrd="0" presId="urn:microsoft.com/office/officeart/2005/8/layout/hProcess7"/>
    <dgm:cxn modelId="{E0B1277C-4137-491F-8499-CB0107792794}" type="presParOf" srcId="{E0F34724-114C-446C-903C-5BC7077392D8}" destId="{28347C45-8C40-44B5-98DA-58B23AD8BEBA}" srcOrd="2" destOrd="0" presId="urn:microsoft.com/office/officeart/2005/8/layout/hProcess7"/>
    <dgm:cxn modelId="{13005E4E-CA76-4203-AC93-198B5F039130}" type="presParOf" srcId="{FC89051B-2FBC-4E1D-9FB8-5D97565525CC}" destId="{AF9BC8B7-8449-423C-B82B-9F638D8E5CD8}" srcOrd="7" destOrd="0" presId="urn:microsoft.com/office/officeart/2005/8/layout/hProcess7"/>
    <dgm:cxn modelId="{9F68EC91-4422-4402-9412-09793FCA505E}" type="presParOf" srcId="{FC89051B-2FBC-4E1D-9FB8-5D97565525CC}" destId="{579AB6D3-5855-4EC4-B107-57B79A3BEC11}" srcOrd="8" destOrd="0" presId="urn:microsoft.com/office/officeart/2005/8/layout/hProcess7"/>
    <dgm:cxn modelId="{AD6B1C96-2BDA-48BB-9A8A-216B92F40841}" type="presParOf" srcId="{579AB6D3-5855-4EC4-B107-57B79A3BEC11}" destId="{505B6BF3-077E-432A-B0FE-4EE5E08F3F3B}" srcOrd="0" destOrd="0" presId="urn:microsoft.com/office/officeart/2005/8/layout/hProcess7"/>
    <dgm:cxn modelId="{28B19911-1378-4301-9FF7-D45C3C7E2C64}" type="presParOf" srcId="{579AB6D3-5855-4EC4-B107-57B79A3BEC11}" destId="{FD7E5D64-0C9F-44D6-AC7F-8B67FF6BB6FD}"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4B215C-E520-4294-ACB0-A801A8C3689D}" type="doc">
      <dgm:prSet loTypeId="urn:microsoft.com/office/officeart/2005/8/layout/arrow6" loCatId="relationship" qsTypeId="urn:microsoft.com/office/officeart/2005/8/quickstyle/simple2" qsCatId="simple" csTypeId="urn:microsoft.com/office/officeart/2005/8/colors/accent1_2" csCatId="accent1" phldr="1"/>
      <dgm:spPr/>
      <dgm:t>
        <a:bodyPr/>
        <a:lstStyle/>
        <a:p>
          <a:pPr rtl="1"/>
          <a:endParaRPr lang="ar-SA"/>
        </a:p>
      </dgm:t>
    </dgm:pt>
    <dgm:pt modelId="{3129CCF0-76BC-4CE4-938F-73F2D0D91277}">
      <dgm:prSet phldrT="[نص]" custT="1"/>
      <dgm:spPr/>
      <dgm:t>
        <a:bodyPr/>
        <a:lstStyle/>
        <a:p>
          <a:pPr rtl="1"/>
          <a:r>
            <a:rPr lang="ar-SA" sz="5400" dirty="0" smtClean="0">
              <a:solidFill>
                <a:srgbClr val="FFFF00"/>
              </a:solidFill>
              <a:cs typeface="AL-Mohanad" pitchFamily="2" charset="-78"/>
            </a:rPr>
            <a:t>موضوعية</a:t>
          </a:r>
          <a:endParaRPr lang="ar-SA" sz="5400" dirty="0">
            <a:solidFill>
              <a:srgbClr val="FFFF00"/>
            </a:solidFill>
            <a:cs typeface="AL-Mohanad" pitchFamily="2" charset="-78"/>
          </a:endParaRPr>
        </a:p>
      </dgm:t>
    </dgm:pt>
    <dgm:pt modelId="{7F88EBC2-550F-4B27-9FBD-B7F641C92D0B}" type="parTrans" cxnId="{9F3956E2-3FAB-4EC8-AA94-666890B73B18}">
      <dgm:prSet/>
      <dgm:spPr/>
      <dgm:t>
        <a:bodyPr/>
        <a:lstStyle/>
        <a:p>
          <a:pPr rtl="1"/>
          <a:endParaRPr lang="ar-SA" sz="2000">
            <a:cs typeface="AL-Mohanad" pitchFamily="2" charset="-78"/>
          </a:endParaRPr>
        </a:p>
      </dgm:t>
    </dgm:pt>
    <dgm:pt modelId="{53F61332-4F6B-4785-B007-BCF18A33577E}" type="sibTrans" cxnId="{9F3956E2-3FAB-4EC8-AA94-666890B73B18}">
      <dgm:prSet/>
      <dgm:spPr/>
      <dgm:t>
        <a:bodyPr/>
        <a:lstStyle/>
        <a:p>
          <a:pPr rtl="1"/>
          <a:endParaRPr lang="ar-SA" sz="2000">
            <a:cs typeface="AL-Mohanad" pitchFamily="2" charset="-78"/>
          </a:endParaRPr>
        </a:p>
      </dgm:t>
    </dgm:pt>
    <dgm:pt modelId="{8462B854-D6DF-4D89-BA26-B6B5B25BC4C6}">
      <dgm:prSet phldrT="[نص]" custT="1"/>
      <dgm:spPr/>
      <dgm:t>
        <a:bodyPr/>
        <a:lstStyle/>
        <a:p>
          <a:pPr rtl="1"/>
          <a:r>
            <a:rPr lang="ar-SA" sz="5400" dirty="0" smtClean="0">
              <a:solidFill>
                <a:srgbClr val="FFFF00"/>
              </a:solidFill>
              <a:cs typeface="AL-Mohanad" pitchFamily="2" charset="-78"/>
            </a:rPr>
            <a:t>مقالية</a:t>
          </a:r>
          <a:endParaRPr lang="ar-SA" sz="5400" dirty="0">
            <a:solidFill>
              <a:srgbClr val="FFFF00"/>
            </a:solidFill>
            <a:cs typeface="AL-Mohanad" pitchFamily="2" charset="-78"/>
          </a:endParaRPr>
        </a:p>
      </dgm:t>
    </dgm:pt>
    <dgm:pt modelId="{53680FC4-7529-4948-925E-5E056D56C8F2}" type="parTrans" cxnId="{AF3876D7-A7E7-407A-8A32-C3008B55856C}">
      <dgm:prSet/>
      <dgm:spPr/>
      <dgm:t>
        <a:bodyPr/>
        <a:lstStyle/>
        <a:p>
          <a:pPr rtl="1"/>
          <a:endParaRPr lang="ar-SA" sz="2000">
            <a:cs typeface="AL-Mohanad" pitchFamily="2" charset="-78"/>
          </a:endParaRPr>
        </a:p>
      </dgm:t>
    </dgm:pt>
    <dgm:pt modelId="{E5D2B419-7699-4ED4-80CC-A777FE3416AA}" type="sibTrans" cxnId="{AF3876D7-A7E7-407A-8A32-C3008B55856C}">
      <dgm:prSet/>
      <dgm:spPr/>
      <dgm:t>
        <a:bodyPr/>
        <a:lstStyle/>
        <a:p>
          <a:pPr rtl="1"/>
          <a:endParaRPr lang="ar-SA" sz="2000">
            <a:cs typeface="AL-Mohanad" pitchFamily="2" charset="-78"/>
          </a:endParaRPr>
        </a:p>
      </dgm:t>
    </dgm:pt>
    <dgm:pt modelId="{F18CEB7F-27B2-4045-8596-8B7B997C4A3C}" type="pres">
      <dgm:prSet presAssocID="{BE4B215C-E520-4294-ACB0-A801A8C3689D}" presName="compositeShape" presStyleCnt="0">
        <dgm:presLayoutVars>
          <dgm:chMax val="2"/>
          <dgm:dir/>
          <dgm:resizeHandles val="exact"/>
        </dgm:presLayoutVars>
      </dgm:prSet>
      <dgm:spPr/>
      <dgm:t>
        <a:bodyPr/>
        <a:lstStyle/>
        <a:p>
          <a:pPr rtl="1"/>
          <a:endParaRPr lang="ar-SA"/>
        </a:p>
      </dgm:t>
    </dgm:pt>
    <dgm:pt modelId="{17C75721-58EC-429A-93F0-8669EB31A817}" type="pres">
      <dgm:prSet presAssocID="{BE4B215C-E520-4294-ACB0-A801A8C3689D}" presName="ribbon" presStyleLbl="node1" presStyleIdx="0" presStyleCnt="1"/>
      <dgm:spPr>
        <a:solidFill>
          <a:srgbClr val="C00000"/>
        </a:solidFill>
      </dgm:spPr>
      <dgm:t>
        <a:bodyPr/>
        <a:lstStyle/>
        <a:p>
          <a:pPr rtl="1"/>
          <a:endParaRPr lang="ar-SA"/>
        </a:p>
      </dgm:t>
    </dgm:pt>
    <dgm:pt modelId="{7DBE888A-4D90-42B9-A9BE-F794FC9ACDBF}" type="pres">
      <dgm:prSet presAssocID="{BE4B215C-E520-4294-ACB0-A801A8C3689D}" presName="leftArrowText" presStyleLbl="node1" presStyleIdx="0" presStyleCnt="1">
        <dgm:presLayoutVars>
          <dgm:chMax val="0"/>
          <dgm:bulletEnabled val="1"/>
        </dgm:presLayoutVars>
      </dgm:prSet>
      <dgm:spPr/>
      <dgm:t>
        <a:bodyPr/>
        <a:lstStyle/>
        <a:p>
          <a:pPr rtl="1"/>
          <a:endParaRPr lang="ar-SA"/>
        </a:p>
      </dgm:t>
    </dgm:pt>
    <dgm:pt modelId="{E44DF1E5-1C9D-4876-BBF2-D8D61A0E3A61}" type="pres">
      <dgm:prSet presAssocID="{BE4B215C-E520-4294-ACB0-A801A8C3689D}" presName="rightArrowText" presStyleLbl="node1" presStyleIdx="0" presStyleCnt="1">
        <dgm:presLayoutVars>
          <dgm:chMax val="0"/>
          <dgm:bulletEnabled val="1"/>
        </dgm:presLayoutVars>
      </dgm:prSet>
      <dgm:spPr/>
      <dgm:t>
        <a:bodyPr/>
        <a:lstStyle/>
        <a:p>
          <a:pPr rtl="1"/>
          <a:endParaRPr lang="ar-SA"/>
        </a:p>
      </dgm:t>
    </dgm:pt>
  </dgm:ptLst>
  <dgm:cxnLst>
    <dgm:cxn modelId="{46DD6B36-EA11-4E9E-BB2F-90E6D2B5984E}" type="presOf" srcId="{8462B854-D6DF-4D89-BA26-B6B5B25BC4C6}" destId="{E44DF1E5-1C9D-4876-BBF2-D8D61A0E3A61}" srcOrd="0" destOrd="0" presId="urn:microsoft.com/office/officeart/2005/8/layout/arrow6"/>
    <dgm:cxn modelId="{AF3876D7-A7E7-407A-8A32-C3008B55856C}" srcId="{BE4B215C-E520-4294-ACB0-A801A8C3689D}" destId="{8462B854-D6DF-4D89-BA26-B6B5B25BC4C6}" srcOrd="1" destOrd="0" parTransId="{53680FC4-7529-4948-925E-5E056D56C8F2}" sibTransId="{E5D2B419-7699-4ED4-80CC-A777FE3416AA}"/>
    <dgm:cxn modelId="{A1560F1C-22CC-4D0A-8066-279C7EE81316}" type="presOf" srcId="{3129CCF0-76BC-4CE4-938F-73F2D0D91277}" destId="{7DBE888A-4D90-42B9-A9BE-F794FC9ACDBF}" srcOrd="0" destOrd="0" presId="urn:microsoft.com/office/officeart/2005/8/layout/arrow6"/>
    <dgm:cxn modelId="{9F3956E2-3FAB-4EC8-AA94-666890B73B18}" srcId="{BE4B215C-E520-4294-ACB0-A801A8C3689D}" destId="{3129CCF0-76BC-4CE4-938F-73F2D0D91277}" srcOrd="0" destOrd="0" parTransId="{7F88EBC2-550F-4B27-9FBD-B7F641C92D0B}" sibTransId="{53F61332-4F6B-4785-B007-BCF18A33577E}"/>
    <dgm:cxn modelId="{1B435084-2AC2-48E6-9008-2FEF0BEEBAD1}" type="presOf" srcId="{BE4B215C-E520-4294-ACB0-A801A8C3689D}" destId="{F18CEB7F-27B2-4045-8596-8B7B997C4A3C}" srcOrd="0" destOrd="0" presId="urn:microsoft.com/office/officeart/2005/8/layout/arrow6"/>
    <dgm:cxn modelId="{AD298E2F-EEB1-4356-A485-1783EE92B815}" type="presParOf" srcId="{F18CEB7F-27B2-4045-8596-8B7B997C4A3C}" destId="{17C75721-58EC-429A-93F0-8669EB31A817}" srcOrd="0" destOrd="0" presId="urn:microsoft.com/office/officeart/2005/8/layout/arrow6"/>
    <dgm:cxn modelId="{7D8F5A58-6ED2-4653-ACCE-27FF8AAF675D}" type="presParOf" srcId="{F18CEB7F-27B2-4045-8596-8B7B997C4A3C}" destId="{7DBE888A-4D90-42B9-A9BE-F794FC9ACDBF}" srcOrd="1" destOrd="0" presId="urn:microsoft.com/office/officeart/2005/8/layout/arrow6"/>
    <dgm:cxn modelId="{8162E19A-9A29-44CC-A4AD-0B9333137F8A}" type="presParOf" srcId="{F18CEB7F-27B2-4045-8596-8B7B997C4A3C}" destId="{E44DF1E5-1C9D-4876-BBF2-D8D61A0E3A61}"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C3455-CDCE-46FE-8B01-8B99BD66B9F1}">
      <dsp:nvSpPr>
        <dsp:cNvPr id="0" name=""/>
        <dsp:cNvSpPr/>
      </dsp:nvSpPr>
      <dsp:spPr>
        <a:xfrm>
          <a:off x="-6775885" y="-1036099"/>
          <a:ext cx="8064639" cy="8064639"/>
        </a:xfrm>
        <a:prstGeom prst="blockArc">
          <a:avLst>
            <a:gd name="adj1" fmla="val 18900000"/>
            <a:gd name="adj2" fmla="val 2700000"/>
            <a:gd name="adj3" fmla="val 268"/>
          </a:avLst>
        </a:prstGeom>
        <a:noFill/>
        <a:ln w="11429" cap="flat" cmpd="sng" algn="ctr">
          <a:solidFill>
            <a:schemeClr val="accent4">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B1E3B9-633A-4F8A-ABF9-B896B0DE6188}">
      <dsp:nvSpPr>
        <dsp:cNvPr id="0" name=""/>
        <dsp:cNvSpPr/>
      </dsp:nvSpPr>
      <dsp:spPr>
        <a:xfrm>
          <a:off x="479694" y="315561"/>
          <a:ext cx="6443352" cy="630884"/>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الموضوعية</a:t>
          </a:r>
          <a:endParaRPr lang="ar-SA" sz="3600" kern="1200" dirty="0">
            <a:cs typeface="AL-Mohanad" pitchFamily="2" charset="-78"/>
          </a:endParaRPr>
        </a:p>
      </dsp:txBody>
      <dsp:txXfrm>
        <a:off x="479694" y="315561"/>
        <a:ext cx="6443352" cy="630884"/>
      </dsp:txXfrm>
    </dsp:sp>
    <dsp:sp modelId="{F17A8CE8-DA45-4533-9FC3-EFC5CEF8D22D}">
      <dsp:nvSpPr>
        <dsp:cNvPr id="0" name=""/>
        <dsp:cNvSpPr/>
      </dsp:nvSpPr>
      <dsp:spPr>
        <a:xfrm>
          <a:off x="85392" y="236701"/>
          <a:ext cx="788605" cy="788605"/>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04287D4-15A1-4D49-A23A-207A82CFF7B1}">
      <dsp:nvSpPr>
        <dsp:cNvPr id="0" name=""/>
        <dsp:cNvSpPr/>
      </dsp:nvSpPr>
      <dsp:spPr>
        <a:xfrm>
          <a:off x="998640" y="1261768"/>
          <a:ext cx="5924407" cy="630884"/>
        </a:xfrm>
        <a:prstGeom prst="rect">
          <a:avLst/>
        </a:prstGeom>
        <a:solidFill>
          <a:schemeClr val="accent3">
            <a:hueOff val="-1898305"/>
            <a:satOff val="-1247"/>
            <a:lumOff val="-2431"/>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الصدق</a:t>
          </a:r>
          <a:endParaRPr lang="ar-SA" sz="3600" kern="1200" dirty="0">
            <a:cs typeface="AL-Mohanad" pitchFamily="2" charset="-78"/>
          </a:endParaRPr>
        </a:p>
      </dsp:txBody>
      <dsp:txXfrm>
        <a:off x="998640" y="1261768"/>
        <a:ext cx="5924407" cy="630884"/>
      </dsp:txXfrm>
    </dsp:sp>
    <dsp:sp modelId="{087AD04F-9483-4688-ADFF-56D075AAA24F}">
      <dsp:nvSpPr>
        <dsp:cNvPr id="0" name=""/>
        <dsp:cNvSpPr/>
      </dsp:nvSpPr>
      <dsp:spPr>
        <a:xfrm>
          <a:off x="604337" y="1182907"/>
          <a:ext cx="788605" cy="788605"/>
        </a:xfrm>
        <a:prstGeom prst="ellipse">
          <a:avLst/>
        </a:prstGeom>
        <a:solidFill>
          <a:schemeClr val="lt1">
            <a:hueOff val="0"/>
            <a:satOff val="0"/>
            <a:lumOff val="0"/>
            <a:alphaOff val="0"/>
          </a:schemeClr>
        </a:solidFill>
        <a:ln w="9525" cap="flat" cmpd="sng" algn="ctr">
          <a:solidFill>
            <a:schemeClr val="accent3">
              <a:hueOff val="-1898305"/>
              <a:satOff val="-1247"/>
              <a:lumOff val="-243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318F732-D91F-4F8E-A0D5-5354001BB89D}">
      <dsp:nvSpPr>
        <dsp:cNvPr id="0" name=""/>
        <dsp:cNvSpPr/>
      </dsp:nvSpPr>
      <dsp:spPr>
        <a:xfrm>
          <a:off x="1235940" y="2207974"/>
          <a:ext cx="5687106" cy="630884"/>
        </a:xfrm>
        <a:prstGeom prst="rect">
          <a:avLst/>
        </a:prstGeom>
        <a:solidFill>
          <a:schemeClr val="accent3">
            <a:hueOff val="-3796610"/>
            <a:satOff val="-2494"/>
            <a:lumOff val="-4863"/>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الثبات</a:t>
          </a:r>
          <a:endParaRPr lang="ar-SA" sz="3600" kern="1200" dirty="0">
            <a:cs typeface="AL-Mohanad" pitchFamily="2" charset="-78"/>
          </a:endParaRPr>
        </a:p>
      </dsp:txBody>
      <dsp:txXfrm>
        <a:off x="1235940" y="2207974"/>
        <a:ext cx="5687106" cy="630884"/>
      </dsp:txXfrm>
    </dsp:sp>
    <dsp:sp modelId="{A53C44F0-BF39-4EEB-BEA2-27DCF0418504}">
      <dsp:nvSpPr>
        <dsp:cNvPr id="0" name=""/>
        <dsp:cNvSpPr/>
      </dsp:nvSpPr>
      <dsp:spPr>
        <a:xfrm>
          <a:off x="841638" y="2129113"/>
          <a:ext cx="788605" cy="788605"/>
        </a:xfrm>
        <a:prstGeom prst="ellipse">
          <a:avLst/>
        </a:prstGeom>
        <a:solidFill>
          <a:schemeClr val="lt1">
            <a:hueOff val="0"/>
            <a:satOff val="0"/>
            <a:lumOff val="0"/>
            <a:alphaOff val="0"/>
          </a:schemeClr>
        </a:solidFill>
        <a:ln w="9525" cap="flat" cmpd="sng" algn="ctr">
          <a:solidFill>
            <a:schemeClr val="accent3">
              <a:hueOff val="-3796610"/>
              <a:satOff val="-2494"/>
              <a:lumOff val="-486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D07BE13-1269-4E6F-8166-0AAE72A53809}">
      <dsp:nvSpPr>
        <dsp:cNvPr id="0" name=""/>
        <dsp:cNvSpPr/>
      </dsp:nvSpPr>
      <dsp:spPr>
        <a:xfrm>
          <a:off x="1235940" y="3153581"/>
          <a:ext cx="5687106" cy="630884"/>
        </a:xfrm>
        <a:prstGeom prst="rect">
          <a:avLst/>
        </a:prstGeom>
        <a:solidFill>
          <a:schemeClr val="accent3">
            <a:hueOff val="-5694915"/>
            <a:satOff val="-3742"/>
            <a:lumOff val="-7294"/>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الشمولية</a:t>
          </a:r>
          <a:endParaRPr lang="ar-SA" sz="3600" kern="1200" dirty="0">
            <a:cs typeface="AL-Mohanad" pitchFamily="2" charset="-78"/>
          </a:endParaRPr>
        </a:p>
      </dsp:txBody>
      <dsp:txXfrm>
        <a:off x="1235940" y="3153581"/>
        <a:ext cx="5687106" cy="630884"/>
      </dsp:txXfrm>
    </dsp:sp>
    <dsp:sp modelId="{97E128ED-A0B9-4444-A9E9-839328D42180}">
      <dsp:nvSpPr>
        <dsp:cNvPr id="0" name=""/>
        <dsp:cNvSpPr/>
      </dsp:nvSpPr>
      <dsp:spPr>
        <a:xfrm>
          <a:off x="841638" y="3074720"/>
          <a:ext cx="788605" cy="788605"/>
        </a:xfrm>
        <a:prstGeom prst="ellipse">
          <a:avLst/>
        </a:prstGeom>
        <a:solidFill>
          <a:schemeClr val="lt1">
            <a:hueOff val="0"/>
            <a:satOff val="0"/>
            <a:lumOff val="0"/>
            <a:alphaOff val="0"/>
          </a:schemeClr>
        </a:solidFill>
        <a:ln w="9525" cap="flat" cmpd="sng" algn="ctr">
          <a:solidFill>
            <a:schemeClr val="accent3">
              <a:hueOff val="-5694915"/>
              <a:satOff val="-3742"/>
              <a:lumOff val="-729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23F7E1C-6CC5-45BE-82FA-2C2C72A2734D}">
      <dsp:nvSpPr>
        <dsp:cNvPr id="0" name=""/>
        <dsp:cNvSpPr/>
      </dsp:nvSpPr>
      <dsp:spPr>
        <a:xfrm>
          <a:off x="998640" y="4099787"/>
          <a:ext cx="5924407" cy="630884"/>
        </a:xfrm>
        <a:prstGeom prst="rect">
          <a:avLst/>
        </a:prstGeom>
        <a:solidFill>
          <a:schemeClr val="accent3">
            <a:hueOff val="-7593220"/>
            <a:satOff val="-4989"/>
            <a:lumOff val="-9726"/>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التمييز</a:t>
          </a:r>
          <a:endParaRPr lang="ar-SA" sz="3600" kern="1200" dirty="0">
            <a:cs typeface="AL-Mohanad" pitchFamily="2" charset="-78"/>
          </a:endParaRPr>
        </a:p>
      </dsp:txBody>
      <dsp:txXfrm>
        <a:off x="998640" y="4099787"/>
        <a:ext cx="5924407" cy="630884"/>
      </dsp:txXfrm>
    </dsp:sp>
    <dsp:sp modelId="{546FA23A-5BE1-4258-84C0-110F953D1E65}">
      <dsp:nvSpPr>
        <dsp:cNvPr id="0" name=""/>
        <dsp:cNvSpPr/>
      </dsp:nvSpPr>
      <dsp:spPr>
        <a:xfrm>
          <a:off x="604337" y="4020927"/>
          <a:ext cx="788605" cy="788605"/>
        </a:xfrm>
        <a:prstGeom prst="ellipse">
          <a:avLst/>
        </a:prstGeom>
        <a:solidFill>
          <a:schemeClr val="lt1">
            <a:hueOff val="0"/>
            <a:satOff val="0"/>
            <a:lumOff val="0"/>
            <a:alphaOff val="0"/>
          </a:schemeClr>
        </a:solidFill>
        <a:ln w="9525" cap="flat" cmpd="sng" algn="ctr">
          <a:solidFill>
            <a:schemeClr val="accent3">
              <a:hueOff val="-7593220"/>
              <a:satOff val="-4989"/>
              <a:lumOff val="-972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1320B60-27E6-4D0F-A0FF-23293D18B6EF}">
      <dsp:nvSpPr>
        <dsp:cNvPr id="0" name=""/>
        <dsp:cNvSpPr/>
      </dsp:nvSpPr>
      <dsp:spPr>
        <a:xfrm>
          <a:off x="479694" y="5045994"/>
          <a:ext cx="6443352" cy="630884"/>
        </a:xfrm>
        <a:prstGeom prst="rect">
          <a:avLst/>
        </a:prstGeom>
        <a:solidFill>
          <a:schemeClr val="accent3">
            <a:hueOff val="-9491525"/>
            <a:satOff val="-6236"/>
            <a:lumOff val="-12157"/>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0764" tIns="91440" rIns="91440" bIns="91440" numCol="1" spcCol="1270" anchor="ctr" anchorCtr="0">
          <a:noAutofit/>
        </a:bodyPr>
        <a:lstStyle/>
        <a:p>
          <a:pPr lvl="0" algn="l" defTabSz="1600200" rtl="1">
            <a:lnSpc>
              <a:spcPct val="90000"/>
            </a:lnSpc>
            <a:spcBef>
              <a:spcPct val="0"/>
            </a:spcBef>
            <a:spcAft>
              <a:spcPct val="35000"/>
            </a:spcAft>
          </a:pPr>
          <a:r>
            <a:rPr lang="ar-SA" sz="3600" kern="1200" smtClean="0">
              <a:cs typeface="AL-Mohanad" pitchFamily="2" charset="-78"/>
            </a:rPr>
            <a:t>الدافعية</a:t>
          </a:r>
          <a:endParaRPr lang="ar-SA" sz="3600" kern="1200" dirty="0">
            <a:cs typeface="AL-Mohanad" pitchFamily="2" charset="-78"/>
          </a:endParaRPr>
        </a:p>
      </dsp:txBody>
      <dsp:txXfrm>
        <a:off x="479694" y="5045994"/>
        <a:ext cx="6443352" cy="630884"/>
      </dsp:txXfrm>
    </dsp:sp>
    <dsp:sp modelId="{9AA23025-D194-409C-8FBD-9BE8DBC0BA4D}">
      <dsp:nvSpPr>
        <dsp:cNvPr id="0" name=""/>
        <dsp:cNvSpPr/>
      </dsp:nvSpPr>
      <dsp:spPr>
        <a:xfrm>
          <a:off x="85392" y="4967133"/>
          <a:ext cx="788605" cy="788605"/>
        </a:xfrm>
        <a:prstGeom prst="ellipse">
          <a:avLst/>
        </a:prstGeom>
        <a:solidFill>
          <a:schemeClr val="lt1">
            <a:hueOff val="0"/>
            <a:satOff val="0"/>
            <a:lumOff val="0"/>
            <a:alphaOff val="0"/>
          </a:schemeClr>
        </a:solidFill>
        <a:ln w="9525" cap="flat" cmpd="sng" algn="ctr">
          <a:solidFill>
            <a:schemeClr val="accent3">
              <a:hueOff val="-9491525"/>
              <a:satOff val="-6236"/>
              <a:lumOff val="-1215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1DF7E-D9AF-439D-8F64-016BFE136E2E}">
      <dsp:nvSpPr>
        <dsp:cNvPr id="0" name=""/>
        <dsp:cNvSpPr/>
      </dsp:nvSpPr>
      <dsp:spPr>
        <a:xfrm>
          <a:off x="548" y="1031914"/>
          <a:ext cx="2360596" cy="2832715"/>
        </a:xfrm>
        <a:prstGeom prst="roundRect">
          <a:avLst>
            <a:gd name="adj" fmla="val 5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50876" rIns="195580" bIns="0" numCol="1" spcCol="1270" anchor="t" anchorCtr="0">
          <a:noAutofit/>
        </a:bodyPr>
        <a:lstStyle/>
        <a:p>
          <a:pPr lvl="0" algn="ctr" defTabSz="1955800" rtl="1">
            <a:lnSpc>
              <a:spcPct val="90000"/>
            </a:lnSpc>
            <a:spcBef>
              <a:spcPct val="0"/>
            </a:spcBef>
            <a:spcAft>
              <a:spcPct val="35000"/>
            </a:spcAft>
          </a:pPr>
          <a:r>
            <a:rPr lang="ar-SA" sz="4400" kern="1200" dirty="0" smtClean="0">
              <a:cs typeface="AL-Mohanad" pitchFamily="2" charset="-78"/>
            </a:rPr>
            <a:t> اختبارات عملية</a:t>
          </a:r>
          <a:endParaRPr lang="ar-SA" sz="4400" kern="1200" dirty="0">
            <a:cs typeface="AL-Mohanad" pitchFamily="2" charset="-78"/>
          </a:endParaRPr>
        </a:p>
      </dsp:txBody>
      <dsp:txXfrm rot="16200000">
        <a:off x="-924805" y="1957267"/>
        <a:ext cx="2322826" cy="472119"/>
      </dsp:txXfrm>
    </dsp:sp>
    <dsp:sp modelId="{B10C35CA-1C32-4D9D-A593-271F35D4614B}">
      <dsp:nvSpPr>
        <dsp:cNvPr id="0" name=""/>
        <dsp:cNvSpPr/>
      </dsp:nvSpPr>
      <dsp:spPr>
        <a:xfrm>
          <a:off x="2443765" y="1031914"/>
          <a:ext cx="2360596" cy="2832715"/>
        </a:xfrm>
        <a:prstGeom prst="roundRect">
          <a:avLst>
            <a:gd name="adj" fmla="val 5000"/>
          </a:avLst>
        </a:prstGeom>
        <a:solidFill>
          <a:schemeClr val="accent2">
            <a:hueOff val="3864684"/>
            <a:satOff val="-41326"/>
            <a:lumOff val="10784"/>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50876" rIns="195580" bIns="0" numCol="1" spcCol="1270" anchor="t" anchorCtr="0">
          <a:noAutofit/>
        </a:bodyPr>
        <a:lstStyle/>
        <a:p>
          <a:pPr lvl="0" algn="ctr" defTabSz="1955800" rtl="1">
            <a:lnSpc>
              <a:spcPct val="90000"/>
            </a:lnSpc>
            <a:spcBef>
              <a:spcPct val="0"/>
            </a:spcBef>
            <a:spcAft>
              <a:spcPct val="35000"/>
            </a:spcAft>
          </a:pPr>
          <a:r>
            <a:rPr lang="ar-SA" sz="4400" kern="1200" dirty="0" smtClean="0">
              <a:cs typeface="AL-Mohanad" pitchFamily="2" charset="-78"/>
            </a:rPr>
            <a:t>اختبارات تحريرية</a:t>
          </a:r>
          <a:endParaRPr lang="ar-SA" sz="4400" kern="1200" dirty="0">
            <a:cs typeface="AL-Mohanad" pitchFamily="2" charset="-78"/>
          </a:endParaRPr>
        </a:p>
      </dsp:txBody>
      <dsp:txXfrm rot="16200000">
        <a:off x="1518412" y="1957267"/>
        <a:ext cx="2322826" cy="472119"/>
      </dsp:txXfrm>
    </dsp:sp>
    <dsp:sp modelId="{5D8F8509-B936-4BCB-BAF0-D785C780A372}">
      <dsp:nvSpPr>
        <dsp:cNvPr id="0" name=""/>
        <dsp:cNvSpPr/>
      </dsp:nvSpPr>
      <dsp:spPr>
        <a:xfrm rot="5400000">
          <a:off x="2247484" y="3282515"/>
          <a:ext cx="416167" cy="354089"/>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05B6BF3-077E-432A-B0FE-4EE5E08F3F3B}">
      <dsp:nvSpPr>
        <dsp:cNvPr id="0" name=""/>
        <dsp:cNvSpPr/>
      </dsp:nvSpPr>
      <dsp:spPr>
        <a:xfrm>
          <a:off x="4886983" y="1031914"/>
          <a:ext cx="2360596" cy="2832715"/>
        </a:xfrm>
        <a:prstGeom prst="roundRect">
          <a:avLst>
            <a:gd name="adj" fmla="val 5000"/>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50876" rIns="195580" bIns="0" numCol="1" spcCol="1270" anchor="t" anchorCtr="0">
          <a:noAutofit/>
        </a:bodyPr>
        <a:lstStyle/>
        <a:p>
          <a:pPr lvl="0" algn="ctr" defTabSz="1955800" rtl="1">
            <a:lnSpc>
              <a:spcPct val="90000"/>
            </a:lnSpc>
            <a:spcBef>
              <a:spcPct val="0"/>
            </a:spcBef>
            <a:spcAft>
              <a:spcPct val="35000"/>
            </a:spcAft>
          </a:pPr>
          <a:r>
            <a:rPr lang="ar-SA" sz="4400" kern="1200" dirty="0" smtClean="0">
              <a:cs typeface="AL-Mohanad" pitchFamily="2" charset="-78"/>
            </a:rPr>
            <a:t>اختبارات شفهية</a:t>
          </a:r>
          <a:endParaRPr lang="ar-SA" sz="4400" kern="1200" dirty="0">
            <a:cs typeface="AL-Mohanad" pitchFamily="2" charset="-78"/>
          </a:endParaRPr>
        </a:p>
      </dsp:txBody>
      <dsp:txXfrm rot="16200000">
        <a:off x="3961629" y="1957267"/>
        <a:ext cx="2322826" cy="472119"/>
      </dsp:txXfrm>
    </dsp:sp>
    <dsp:sp modelId="{D5448B17-280B-4FF7-B9E5-0CFAD01664EF}">
      <dsp:nvSpPr>
        <dsp:cNvPr id="0" name=""/>
        <dsp:cNvSpPr/>
      </dsp:nvSpPr>
      <dsp:spPr>
        <a:xfrm rot="5400000">
          <a:off x="4690702" y="3282515"/>
          <a:ext cx="416167" cy="354089"/>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75721-58EC-429A-93F0-8669EB31A817}">
      <dsp:nvSpPr>
        <dsp:cNvPr id="0" name=""/>
        <dsp:cNvSpPr/>
      </dsp:nvSpPr>
      <dsp:spPr>
        <a:xfrm>
          <a:off x="0" y="888853"/>
          <a:ext cx="6576392" cy="2630556"/>
        </a:xfrm>
        <a:prstGeom prst="leftRightRibbon">
          <a:avLst/>
        </a:prstGeom>
        <a:solidFill>
          <a:srgbClr val="C00000"/>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sp>
    <dsp:sp modelId="{7DBE888A-4D90-42B9-A9BE-F794FC9ACDBF}">
      <dsp:nvSpPr>
        <dsp:cNvPr id="0" name=""/>
        <dsp:cNvSpPr/>
      </dsp:nvSpPr>
      <dsp:spPr>
        <a:xfrm>
          <a:off x="789167" y="1349201"/>
          <a:ext cx="2170209" cy="1288972"/>
        </a:xfrm>
        <a:prstGeom prst="rect">
          <a:avLst/>
        </a:prstGeom>
        <a:noFill/>
        <a:ln w="20000" cap="flat" cmpd="sng" algn="ctr">
          <a:noFill/>
          <a:prstDash val="solid"/>
        </a:ln>
        <a:effectLst>
          <a:outerShdw blurRad="50800" dist="25400" dir="5400000" rotWithShape="0">
            <a:srgbClr val="000000">
              <a:alpha val="35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92024" rIns="0" bIns="205740" numCol="1" spcCol="1270" anchor="ctr" anchorCtr="0">
          <a:noAutofit/>
        </a:bodyPr>
        <a:lstStyle/>
        <a:p>
          <a:pPr lvl="0" algn="ctr" defTabSz="2400300" rtl="1">
            <a:lnSpc>
              <a:spcPct val="90000"/>
            </a:lnSpc>
            <a:spcBef>
              <a:spcPct val="0"/>
            </a:spcBef>
            <a:spcAft>
              <a:spcPct val="35000"/>
            </a:spcAft>
          </a:pPr>
          <a:r>
            <a:rPr lang="ar-SA" sz="5400" kern="1200" dirty="0" smtClean="0">
              <a:solidFill>
                <a:srgbClr val="FFFF00"/>
              </a:solidFill>
              <a:cs typeface="AL-Mohanad" pitchFamily="2" charset="-78"/>
            </a:rPr>
            <a:t>موضوعية</a:t>
          </a:r>
          <a:endParaRPr lang="ar-SA" sz="5400" kern="1200" dirty="0">
            <a:solidFill>
              <a:srgbClr val="FFFF00"/>
            </a:solidFill>
            <a:cs typeface="AL-Mohanad" pitchFamily="2" charset="-78"/>
          </a:endParaRPr>
        </a:p>
      </dsp:txBody>
      <dsp:txXfrm>
        <a:off x="789167" y="1349201"/>
        <a:ext cx="2170209" cy="1288972"/>
      </dsp:txXfrm>
    </dsp:sp>
    <dsp:sp modelId="{E44DF1E5-1C9D-4876-BBF2-D8D61A0E3A61}">
      <dsp:nvSpPr>
        <dsp:cNvPr id="0" name=""/>
        <dsp:cNvSpPr/>
      </dsp:nvSpPr>
      <dsp:spPr>
        <a:xfrm>
          <a:off x="3288196" y="1770090"/>
          <a:ext cx="2564792" cy="1288972"/>
        </a:xfrm>
        <a:prstGeom prst="rect">
          <a:avLst/>
        </a:prstGeom>
        <a:noFill/>
        <a:ln w="20000" cap="flat" cmpd="sng" algn="ctr">
          <a:noFill/>
          <a:prstDash val="solid"/>
        </a:ln>
        <a:effectLst>
          <a:outerShdw blurRad="50800" dist="25400" dir="5400000" rotWithShape="0">
            <a:srgbClr val="000000">
              <a:alpha val="35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92024" rIns="0" bIns="205740" numCol="1" spcCol="1270" anchor="ctr" anchorCtr="0">
          <a:noAutofit/>
        </a:bodyPr>
        <a:lstStyle/>
        <a:p>
          <a:pPr lvl="0" algn="ctr" defTabSz="2400300" rtl="1">
            <a:lnSpc>
              <a:spcPct val="90000"/>
            </a:lnSpc>
            <a:spcBef>
              <a:spcPct val="0"/>
            </a:spcBef>
            <a:spcAft>
              <a:spcPct val="35000"/>
            </a:spcAft>
          </a:pPr>
          <a:r>
            <a:rPr lang="ar-SA" sz="5400" kern="1200" dirty="0" smtClean="0">
              <a:solidFill>
                <a:srgbClr val="FFFF00"/>
              </a:solidFill>
              <a:cs typeface="AL-Mohanad" pitchFamily="2" charset="-78"/>
            </a:rPr>
            <a:t>مقالية</a:t>
          </a:r>
          <a:endParaRPr lang="ar-SA" sz="5400" kern="1200" dirty="0">
            <a:solidFill>
              <a:srgbClr val="FFFF00"/>
            </a:solidFill>
            <a:cs typeface="AL-Mohanad" pitchFamily="2" charset="-78"/>
          </a:endParaRPr>
        </a:p>
      </dsp:txBody>
      <dsp:txXfrm>
        <a:off x="3288196" y="1770090"/>
        <a:ext cx="2564792" cy="128897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E839B501-3159-4445-BC5C-DED989AE0D65}" type="datetimeFigureOut">
              <a:rPr lang="ar-SA" smtClean="0"/>
              <a:t>19/04/37</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084C35-4535-4DE4-9082-CB04AB6CFAB1}" type="slidenum">
              <a:rPr lang="ar-SA" smtClean="0"/>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39B501-3159-4445-BC5C-DED989AE0D65}" type="datetimeFigureOut">
              <a:rPr lang="ar-SA" smtClean="0"/>
              <a:t>19/04/37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0084C35-4535-4DE4-9082-CB04AB6CFAB1}"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0084C35-4535-4DE4-9082-CB04AB6CFAB1}" type="slidenum">
              <a:rPr lang="ar-SA" smtClean="0"/>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39B501-3159-4445-BC5C-DED989AE0D65}" type="datetimeFigureOut">
              <a:rPr lang="ar-SA" smtClean="0"/>
              <a:t>19/04/37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839B501-3159-4445-BC5C-DED989AE0D65}" type="datetimeFigureOut">
              <a:rPr lang="ar-SA" smtClean="0"/>
              <a:t>19/04/37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00084C35-4535-4DE4-9082-CB04AB6CFAB1}" type="slidenum">
              <a:rPr lang="ar-SA" smtClean="0"/>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E839B501-3159-4445-BC5C-DED989AE0D65}" type="datetimeFigureOut">
              <a:rPr lang="ar-SA" smtClean="0"/>
              <a:t>19/04/37</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084C35-4535-4DE4-9082-CB04AB6CFAB1}" type="slidenum">
              <a:rPr lang="ar-SA" smtClean="0"/>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E839B501-3159-4445-BC5C-DED989AE0D65}" type="datetimeFigureOut">
              <a:rPr lang="ar-SA" smtClean="0"/>
              <a:t>19/04/37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0084C35-4535-4DE4-9082-CB04AB6CFAB1}" type="slidenum">
              <a:rPr lang="ar-SA" smtClean="0"/>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E839B501-3159-4445-BC5C-DED989AE0D65}" type="datetimeFigureOut">
              <a:rPr lang="ar-SA" smtClean="0"/>
              <a:t>19/04/37</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0084C35-4535-4DE4-9082-CB04AB6CFAB1}" type="slidenum">
              <a:rPr lang="ar-SA" smtClean="0"/>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839B501-3159-4445-BC5C-DED989AE0D65}" type="datetimeFigureOut">
              <a:rPr lang="ar-SA" smtClean="0"/>
              <a:t>19/04/37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00084C35-4535-4DE4-9082-CB04AB6CFAB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E839B501-3159-4445-BC5C-DED989AE0D65}" type="datetimeFigureOut">
              <a:rPr lang="ar-SA" smtClean="0"/>
              <a:t>19/04/37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0084C35-4535-4DE4-9082-CB04AB6CFAB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0084C35-4535-4DE4-9082-CB04AB6CFAB1}" type="slidenum">
              <a:rPr lang="ar-SA" smtClean="0"/>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E839B501-3159-4445-BC5C-DED989AE0D65}" type="datetimeFigureOut">
              <a:rPr lang="ar-SA" smtClean="0"/>
              <a:t>19/04/37</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0084C35-4535-4DE4-9082-CB04AB6CFAB1}" type="slidenum">
              <a:rPr lang="ar-SA" smtClean="0"/>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E839B501-3159-4445-BC5C-DED989AE0D65}" type="datetimeFigureOut">
              <a:rPr lang="ar-SA" smtClean="0"/>
              <a:t>19/04/37</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839B501-3159-4445-BC5C-DED989AE0D65}" type="datetimeFigureOut">
              <a:rPr lang="ar-SA" smtClean="0"/>
              <a:t>19/04/37</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0084C35-4535-4DE4-9082-CB04AB6CFAB1}" type="slidenum">
              <a:rPr lang="ar-SA" smtClean="0"/>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924944"/>
            <a:ext cx="7848872" cy="1752600"/>
          </a:xfrm>
        </p:spPr>
        <p:txBody>
          <a:bodyPr>
            <a:noAutofit/>
          </a:bodyPr>
          <a:lstStyle/>
          <a:p>
            <a:pPr algn="l"/>
            <a:r>
              <a:rPr lang="ar-SA" sz="9600" b="0" dirty="0" smtClean="0">
                <a:solidFill>
                  <a:srgbClr val="C00000"/>
                </a:solidFill>
                <a:cs typeface="AL-Mohanad" pitchFamily="2" charset="-78"/>
              </a:rPr>
              <a:t>مواصفات </a:t>
            </a:r>
          </a:p>
          <a:p>
            <a:pPr algn="l"/>
            <a:r>
              <a:rPr lang="ar-SA" sz="9600" b="0" dirty="0" smtClean="0">
                <a:solidFill>
                  <a:srgbClr val="C00000"/>
                </a:solidFill>
                <a:cs typeface="AL-Mohanad" pitchFamily="2" charset="-78"/>
              </a:rPr>
              <a:t>بناء الاختبار الجيد</a:t>
            </a:r>
            <a:endParaRPr lang="ar-SA" sz="9600" b="0" dirty="0">
              <a:solidFill>
                <a:srgbClr val="C00000"/>
              </a:solidFill>
              <a:cs typeface="AL-Mohanad" pitchFamily="2" charset="-78"/>
            </a:endParaRPr>
          </a:p>
        </p:txBody>
      </p:sp>
      <p:pic>
        <p:nvPicPr>
          <p:cNvPr id="1026" name="Picture 2" descr="C:\Users\dell\Desktop\شعار وزارة التعليم-جديد-صغير.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81717"/>
            <a:ext cx="1910365" cy="993651"/>
          </a:xfrm>
          <a:prstGeom prst="rect">
            <a:avLst/>
          </a:prstGeom>
          <a:noFill/>
          <a:extLst>
            <a:ext uri="{909E8E84-426E-40DD-AFC4-6F175D3DCCD1}">
              <a14:hiddenFill xmlns:a14="http://schemas.microsoft.com/office/drawing/2010/main">
                <a:solidFill>
                  <a:srgbClr val="FFFFFF"/>
                </a:solidFill>
              </a14:hiddenFill>
            </a:ext>
          </a:extLst>
        </p:spPr>
      </p:pic>
      <p:sp>
        <p:nvSpPr>
          <p:cNvPr id="2" name="مربع نص 1"/>
          <p:cNvSpPr txBox="1"/>
          <p:nvPr/>
        </p:nvSpPr>
        <p:spPr>
          <a:xfrm>
            <a:off x="5868144" y="151472"/>
            <a:ext cx="3168352" cy="1477328"/>
          </a:xfrm>
          <a:prstGeom prst="rect">
            <a:avLst/>
          </a:prstGeom>
          <a:noFill/>
        </p:spPr>
        <p:txBody>
          <a:bodyPr wrap="square" rtlCol="1">
            <a:spAutoFit/>
          </a:bodyPr>
          <a:lstStyle/>
          <a:p>
            <a:r>
              <a:rPr lang="ar-SA" dirty="0" smtClean="0">
                <a:cs typeface="AL-Mohanad" pitchFamily="2" charset="-78"/>
              </a:rPr>
              <a:t>المملكة العربية السعودية</a:t>
            </a:r>
          </a:p>
          <a:p>
            <a:r>
              <a:rPr lang="ar-SA" dirty="0" smtClean="0">
                <a:cs typeface="AL-Mohanad" pitchFamily="2" charset="-78"/>
              </a:rPr>
              <a:t>وزارة التعليم</a:t>
            </a:r>
          </a:p>
          <a:p>
            <a:r>
              <a:rPr lang="ar-SA" dirty="0" smtClean="0">
                <a:cs typeface="AL-Mohanad" pitchFamily="2" charset="-78"/>
              </a:rPr>
              <a:t>الإدارة العامة للتعليم بالمنطقة الشرقية</a:t>
            </a:r>
          </a:p>
          <a:p>
            <a:r>
              <a:rPr lang="ar-SA" dirty="0" smtClean="0">
                <a:cs typeface="AL-Mohanad" pitchFamily="2" charset="-78"/>
              </a:rPr>
              <a:t>مكتب التعليم بغرب الدمام</a:t>
            </a:r>
          </a:p>
          <a:p>
            <a:r>
              <a:rPr lang="ar-SA" dirty="0" smtClean="0">
                <a:cs typeface="AL-Mohanad" pitchFamily="2" charset="-78"/>
              </a:rPr>
              <a:t>القيادة المدرسية</a:t>
            </a:r>
            <a:endParaRPr lang="ar-SA" dirty="0">
              <a:cs typeface="AL-Mohanad" pitchFamily="2" charset="-78"/>
            </a:endParaRPr>
          </a:p>
        </p:txBody>
      </p:sp>
      <p:sp>
        <p:nvSpPr>
          <p:cNvPr id="4" name="مربع نص 3"/>
          <p:cNvSpPr txBox="1"/>
          <p:nvPr/>
        </p:nvSpPr>
        <p:spPr>
          <a:xfrm>
            <a:off x="4788024" y="6372036"/>
            <a:ext cx="4104456" cy="369332"/>
          </a:xfrm>
          <a:prstGeom prst="rect">
            <a:avLst/>
          </a:prstGeom>
          <a:noFill/>
        </p:spPr>
        <p:txBody>
          <a:bodyPr wrap="square" rtlCol="1">
            <a:spAutoFit/>
          </a:bodyPr>
          <a:lstStyle/>
          <a:p>
            <a:r>
              <a:rPr lang="ar-SA" dirty="0" smtClean="0">
                <a:cs typeface="AL-Mohanad" pitchFamily="2" charset="-78"/>
              </a:rPr>
              <a:t>إعداد وتقديم : عمر بن أحمد الغامدي</a:t>
            </a:r>
            <a:endParaRPr lang="ar-SA" dirty="0">
              <a:cs typeface="AL-Mohanad" pitchFamily="2" charset="-78"/>
            </a:endParaRPr>
          </a:p>
        </p:txBody>
      </p:sp>
    </p:spTree>
    <p:extLst>
      <p:ext uri="{BB962C8B-B14F-4D97-AF65-F5344CB8AC3E}">
        <p14:creationId xmlns:p14="http://schemas.microsoft.com/office/powerpoint/2010/main" val="174126098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424936" cy="5016758"/>
          </a:xfrm>
          <a:prstGeom prst="rect">
            <a:avLst/>
          </a:prstGeom>
        </p:spPr>
        <p:txBody>
          <a:bodyPr wrap="square">
            <a:spAutoFit/>
          </a:bodyPr>
          <a:lstStyle/>
          <a:p>
            <a:pPr algn="just"/>
            <a:r>
              <a:rPr lang="en-US" sz="4000" dirty="0">
                <a:cs typeface="AL-Mohanad" pitchFamily="2" charset="-78"/>
              </a:rPr>
              <a:t/>
            </a:r>
            <a:br>
              <a:rPr lang="en-US" sz="4000" dirty="0">
                <a:cs typeface="AL-Mohanad" pitchFamily="2" charset="-78"/>
              </a:rPr>
            </a:br>
            <a:r>
              <a:rPr lang="ar-SA" sz="4000" dirty="0" smtClean="0">
                <a:cs typeface="AL-Mohanad" pitchFamily="2" charset="-78"/>
              </a:rPr>
              <a:t>      وهو </a:t>
            </a:r>
            <a:r>
              <a:rPr lang="ar-SA" sz="4000" dirty="0">
                <a:cs typeface="AL-Mohanad" pitchFamily="2" charset="-78"/>
              </a:rPr>
              <a:t>أن يشعر الطلاب من خلال أسئلة الاختبار أنه لابد من بذل الجهد للإجابة عنها ، وأنه لم يوضع الاختبار تعجيزا لهم أو انتقاما منهم كوسيلة عقاب ، أو أنه سهل لا يحتاج معه الطالب إلى الاستعداد المسبق له بل لابد وأن يثير الاختبار ما يدفعهم ويحمسهم للإجابة عنه</a:t>
            </a:r>
            <a:r>
              <a:rPr lang="en-US" sz="4000" dirty="0">
                <a:cs typeface="AL-Mohanad" pitchFamily="2" charset="-78"/>
              </a:rPr>
              <a:t> </a:t>
            </a:r>
            <a:r>
              <a:rPr lang="en-US" sz="4000" dirty="0" smtClean="0">
                <a:cs typeface="AL-Mohanad" pitchFamily="2" charset="-78"/>
              </a:rPr>
              <a:t>.</a:t>
            </a:r>
            <a:endParaRPr lang="ar-SA" sz="4000" dirty="0" smtClean="0">
              <a:cs typeface="AL-Mohanad" pitchFamily="2" charset="-78"/>
            </a:endParaRPr>
          </a:p>
          <a:p>
            <a:pPr algn="just"/>
            <a:endParaRPr lang="ar-SA" sz="4000" dirty="0">
              <a:cs typeface="AL-Mohanad" pitchFamily="2" charset="-78"/>
            </a:endParaRPr>
          </a:p>
        </p:txBody>
      </p:sp>
      <p:sp>
        <p:nvSpPr>
          <p:cNvPr id="3" name="مستطيل 2"/>
          <p:cNvSpPr/>
          <p:nvPr/>
        </p:nvSpPr>
        <p:spPr>
          <a:xfrm>
            <a:off x="6849934" y="188640"/>
            <a:ext cx="2042546" cy="923330"/>
          </a:xfrm>
          <a:prstGeom prst="rect">
            <a:avLst/>
          </a:prstGeom>
        </p:spPr>
        <p:txBody>
          <a:bodyPr wrap="none">
            <a:spAutoFit/>
          </a:bodyPr>
          <a:lstStyle/>
          <a:p>
            <a:r>
              <a:rPr lang="ar-SA" sz="5400" dirty="0" smtClean="0">
                <a:solidFill>
                  <a:srgbClr val="00B0F0"/>
                </a:solidFill>
                <a:cs typeface="AL-Mohanad" pitchFamily="2" charset="-78"/>
              </a:rPr>
              <a:t>الدافعية</a:t>
            </a:r>
            <a:r>
              <a:rPr lang="en-US" sz="5400" dirty="0" smtClean="0">
                <a:solidFill>
                  <a:srgbClr val="00B0F0"/>
                </a:solidFill>
                <a:cs typeface="AL-Mohanad" pitchFamily="2" charset="-78"/>
              </a:rPr>
              <a:t> </a:t>
            </a:r>
            <a:endParaRPr lang="ar-SA" sz="5400" dirty="0">
              <a:solidFill>
                <a:srgbClr val="00B0F0"/>
              </a:solidFill>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1019637"/>
            <a:ext cx="5416293" cy="830997"/>
          </a:xfrm>
          <a:prstGeom prst="rect">
            <a:avLst/>
          </a:prstGeom>
        </p:spPr>
        <p:txBody>
          <a:bodyPr wrap="square">
            <a:spAutoFit/>
          </a:bodyPr>
          <a:lstStyle/>
          <a:p>
            <a:r>
              <a:rPr lang="ar-SA" sz="4800" dirty="0">
                <a:cs typeface="AL-Mohanad Bold" pitchFamily="2" charset="-78"/>
              </a:rPr>
              <a:t>أنواع الاختبارات التحصيلية</a:t>
            </a:r>
          </a:p>
        </p:txBody>
      </p:sp>
      <p:graphicFrame>
        <p:nvGraphicFramePr>
          <p:cNvPr id="3" name="رسم تخطيطي 2"/>
          <p:cNvGraphicFramePr/>
          <p:nvPr>
            <p:extLst>
              <p:ext uri="{D42A27DB-BD31-4B8C-83A1-F6EECF244321}">
                <p14:modId xmlns:p14="http://schemas.microsoft.com/office/powerpoint/2010/main" val="320468798"/>
              </p:ext>
            </p:extLst>
          </p:nvPr>
        </p:nvGraphicFramePr>
        <p:xfrm>
          <a:off x="971600" y="1124744"/>
          <a:ext cx="724812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309006"/>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64088" y="44624"/>
            <a:ext cx="3096974" cy="769441"/>
          </a:xfrm>
          <a:prstGeom prst="rect">
            <a:avLst/>
          </a:prstGeom>
        </p:spPr>
        <p:txBody>
          <a:bodyPr wrap="square">
            <a:spAutoFit/>
          </a:bodyPr>
          <a:lstStyle/>
          <a:p>
            <a:r>
              <a:rPr lang="ar-SA" sz="4400" b="1" dirty="0">
                <a:solidFill>
                  <a:srgbClr val="0070C0"/>
                </a:solidFill>
                <a:cs typeface="AL-Mohanad" pitchFamily="2" charset="-78"/>
              </a:rPr>
              <a:t>اختبارات شفهية </a:t>
            </a:r>
            <a:endParaRPr lang="ar-SA" sz="4400" dirty="0">
              <a:solidFill>
                <a:srgbClr val="0070C0"/>
              </a:solidFill>
              <a:cs typeface="AL-Mohanad" pitchFamily="2" charset="-78"/>
            </a:endParaRPr>
          </a:p>
        </p:txBody>
      </p:sp>
      <p:sp>
        <p:nvSpPr>
          <p:cNvPr id="3" name="مستطيل 2"/>
          <p:cNvSpPr/>
          <p:nvPr/>
        </p:nvSpPr>
        <p:spPr>
          <a:xfrm>
            <a:off x="4932040" y="1146224"/>
            <a:ext cx="3672408" cy="5262979"/>
          </a:xfrm>
          <a:prstGeom prst="rect">
            <a:avLst/>
          </a:prstGeom>
        </p:spPr>
        <p:txBody>
          <a:bodyPr wrap="square">
            <a:spAutoFit/>
          </a:bodyPr>
          <a:lstStyle/>
          <a:p>
            <a:pPr marL="285750" lvl="0" indent="-285750" algn="just">
              <a:buFont typeface="Arial" pitchFamily="34" charset="0"/>
              <a:buChar char="•"/>
            </a:pPr>
            <a:r>
              <a:rPr lang="ar-SA" sz="2800" dirty="0">
                <a:solidFill>
                  <a:srgbClr val="00B050"/>
                </a:solidFill>
                <a:cs typeface="AL-Mohanad" pitchFamily="2" charset="-78"/>
              </a:rPr>
              <a:t>انعدام مجال الغش والاستفادة من جهد الغير.</a:t>
            </a:r>
            <a:endParaRPr lang="en-US" sz="2800" dirty="0">
              <a:solidFill>
                <a:srgbClr val="00B050"/>
              </a:solidFill>
              <a:cs typeface="AL-Mohanad" pitchFamily="2" charset="-78"/>
            </a:endParaRPr>
          </a:p>
          <a:p>
            <a:pPr marL="285750" lvl="0" indent="-285750" algn="just">
              <a:buFont typeface="Arial" pitchFamily="34" charset="0"/>
              <a:buChar char="•"/>
            </a:pPr>
            <a:r>
              <a:rPr lang="ar-SA" sz="2800" dirty="0">
                <a:solidFill>
                  <a:srgbClr val="00B050"/>
                </a:solidFill>
                <a:cs typeface="AL-Mohanad" pitchFamily="2" charset="-78"/>
              </a:rPr>
              <a:t>ملاحظة كثير من الجوانب التي لا تكشفها ورقة الإجابة، مثل الانفعالات، وسلامة النطق، والثقة بالنفس.</a:t>
            </a:r>
            <a:endParaRPr lang="en-US" sz="2800" dirty="0">
              <a:solidFill>
                <a:srgbClr val="00B050"/>
              </a:solidFill>
              <a:cs typeface="AL-Mohanad" pitchFamily="2" charset="-78"/>
            </a:endParaRPr>
          </a:p>
          <a:p>
            <a:pPr marL="285750" lvl="0" indent="-285750" algn="just">
              <a:buFont typeface="Arial" pitchFamily="34" charset="0"/>
              <a:buChar char="•"/>
            </a:pPr>
            <a:r>
              <a:rPr lang="ar-SA" sz="2800" dirty="0">
                <a:solidFill>
                  <a:srgbClr val="00B050"/>
                </a:solidFill>
                <a:cs typeface="AL-Mohanad" pitchFamily="2" charset="-78"/>
              </a:rPr>
              <a:t>لا تتطلب تكاليف في الجهد أو المادة .</a:t>
            </a:r>
            <a:endParaRPr lang="en-US" sz="2800" dirty="0">
              <a:solidFill>
                <a:srgbClr val="00B050"/>
              </a:solidFill>
              <a:cs typeface="AL-Mohanad" pitchFamily="2" charset="-78"/>
            </a:endParaRPr>
          </a:p>
          <a:p>
            <a:pPr marL="285750" lvl="0" indent="-285750" algn="just">
              <a:buFont typeface="Arial" pitchFamily="34" charset="0"/>
              <a:buChar char="•"/>
            </a:pPr>
            <a:r>
              <a:rPr lang="ar-SA" sz="2800" dirty="0">
                <a:solidFill>
                  <a:srgbClr val="00B050"/>
                </a:solidFill>
                <a:cs typeface="AL-Mohanad" pitchFamily="2" charset="-78"/>
              </a:rPr>
              <a:t>يمكن التعمق في المعلومات الموجودة لدى الطالب أو المفحوص، من خلال إجابته.</a:t>
            </a:r>
            <a:endParaRPr lang="en-US" sz="2800" dirty="0">
              <a:solidFill>
                <a:srgbClr val="00B050"/>
              </a:solidFill>
              <a:cs typeface="AL-Mohanad" pitchFamily="2" charset="-78"/>
            </a:endParaRPr>
          </a:p>
        </p:txBody>
      </p:sp>
      <p:sp>
        <p:nvSpPr>
          <p:cNvPr id="4" name="مستطيل 3"/>
          <p:cNvSpPr/>
          <p:nvPr/>
        </p:nvSpPr>
        <p:spPr>
          <a:xfrm>
            <a:off x="251520" y="1196752"/>
            <a:ext cx="4104456" cy="5262979"/>
          </a:xfrm>
          <a:prstGeom prst="rect">
            <a:avLst/>
          </a:prstGeom>
        </p:spPr>
        <p:txBody>
          <a:bodyPr wrap="square">
            <a:spAutoFit/>
          </a:bodyPr>
          <a:lstStyle/>
          <a:p>
            <a:pPr marL="342900" lvl="0" indent="-342900" algn="just">
              <a:buFont typeface="Arial" pitchFamily="34" charset="0"/>
              <a:buChar char="•"/>
            </a:pPr>
            <a:r>
              <a:rPr lang="ar-SA" sz="2800" dirty="0">
                <a:solidFill>
                  <a:srgbClr val="C00000"/>
                </a:solidFill>
                <a:cs typeface="AL-Mohanad" pitchFamily="2" charset="-78"/>
              </a:rPr>
              <a:t>إن الأسئلة التي تطرح على الطالب </a:t>
            </a:r>
            <a:r>
              <a:rPr lang="ar-SA" sz="2800" dirty="0" smtClean="0">
                <a:solidFill>
                  <a:srgbClr val="C00000"/>
                </a:solidFill>
                <a:cs typeface="AL-Mohanad" pitchFamily="2" charset="-78"/>
              </a:rPr>
              <a:t>لا </a:t>
            </a:r>
            <a:r>
              <a:rPr lang="ar-SA" sz="2800" dirty="0">
                <a:solidFill>
                  <a:srgbClr val="C00000"/>
                </a:solidFill>
                <a:cs typeface="AL-Mohanad" pitchFamily="2" charset="-78"/>
              </a:rPr>
              <a:t>تمثل عينة ممثلة لمحتويات المادة.</a:t>
            </a:r>
            <a:endParaRPr lang="en-US" sz="2800" dirty="0">
              <a:solidFill>
                <a:srgbClr val="C00000"/>
              </a:solidFill>
              <a:cs typeface="AL-Mohanad" pitchFamily="2" charset="-78"/>
            </a:endParaRPr>
          </a:p>
          <a:p>
            <a:pPr marL="342900" lvl="0" indent="-342900" algn="just">
              <a:buFont typeface="Arial" pitchFamily="34" charset="0"/>
              <a:buChar char="•"/>
            </a:pPr>
            <a:r>
              <a:rPr lang="ar-SA" sz="2800" dirty="0">
                <a:solidFill>
                  <a:srgbClr val="C00000"/>
                </a:solidFill>
                <a:cs typeface="AL-Mohanad" pitchFamily="2" charset="-78"/>
              </a:rPr>
              <a:t>عدم العدالة لتباين الأسئلة الموجهة لكل طالب </a:t>
            </a:r>
            <a:r>
              <a:rPr lang="ar-SA" sz="2800" dirty="0" smtClean="0">
                <a:solidFill>
                  <a:srgbClr val="C00000"/>
                </a:solidFill>
                <a:cs typeface="AL-Mohanad" pitchFamily="2" charset="-78"/>
              </a:rPr>
              <a:t>.</a:t>
            </a:r>
            <a:endParaRPr lang="en-US" sz="2800" dirty="0">
              <a:solidFill>
                <a:srgbClr val="C00000"/>
              </a:solidFill>
              <a:cs typeface="AL-Mohanad" pitchFamily="2" charset="-78"/>
            </a:endParaRPr>
          </a:p>
          <a:p>
            <a:pPr marL="342900" lvl="0" indent="-342900" algn="just">
              <a:buFont typeface="Arial" pitchFamily="34" charset="0"/>
              <a:buChar char="•"/>
            </a:pPr>
            <a:r>
              <a:rPr lang="en-US" sz="2800" dirty="0">
                <a:solidFill>
                  <a:srgbClr val="C00000"/>
                </a:solidFill>
                <a:cs typeface="AL-Mohanad" pitchFamily="2" charset="-78"/>
              </a:rPr>
              <a:t> </a:t>
            </a:r>
            <a:r>
              <a:rPr lang="ar-SA" sz="2800" dirty="0">
                <a:solidFill>
                  <a:srgbClr val="C00000"/>
                </a:solidFill>
                <a:cs typeface="AL-Mohanad" pitchFamily="2" charset="-78"/>
              </a:rPr>
              <a:t>لا توفر الوقت الكافي للطالب </a:t>
            </a:r>
            <a:r>
              <a:rPr lang="ar-SA" sz="2800" dirty="0" smtClean="0">
                <a:solidFill>
                  <a:srgbClr val="C00000"/>
                </a:solidFill>
                <a:cs typeface="AL-Mohanad" pitchFamily="2" charset="-78"/>
              </a:rPr>
              <a:t> </a:t>
            </a:r>
            <a:r>
              <a:rPr lang="ar-SA" sz="2800" dirty="0">
                <a:solidFill>
                  <a:srgbClr val="C00000"/>
                </a:solidFill>
                <a:cs typeface="AL-Mohanad" pitchFamily="2" charset="-78"/>
              </a:rPr>
              <a:t>للتعبير عن قدراته.</a:t>
            </a:r>
            <a:endParaRPr lang="en-US" sz="2800" dirty="0">
              <a:solidFill>
                <a:srgbClr val="C00000"/>
              </a:solidFill>
              <a:cs typeface="AL-Mohanad" pitchFamily="2" charset="-78"/>
            </a:endParaRPr>
          </a:p>
          <a:p>
            <a:pPr marL="342900" lvl="0" indent="-342900" algn="just">
              <a:buFont typeface="Arial" pitchFamily="34" charset="0"/>
              <a:buChar char="•"/>
            </a:pPr>
            <a:r>
              <a:rPr lang="ar-SA" sz="2800" dirty="0">
                <a:solidFill>
                  <a:srgbClr val="C00000"/>
                </a:solidFill>
                <a:cs typeface="AL-Mohanad" pitchFamily="2" charset="-78"/>
              </a:rPr>
              <a:t>الإجابة غير مكتوبة مما </a:t>
            </a:r>
            <a:r>
              <a:rPr lang="ar-SA" sz="2800" dirty="0" smtClean="0">
                <a:solidFill>
                  <a:srgbClr val="C00000"/>
                </a:solidFill>
                <a:cs typeface="AL-Mohanad" pitchFamily="2" charset="-78"/>
              </a:rPr>
              <a:t>لا يمكن </a:t>
            </a:r>
            <a:r>
              <a:rPr lang="ar-SA" sz="2800" dirty="0">
                <a:solidFill>
                  <a:srgbClr val="C00000"/>
                </a:solidFill>
                <a:cs typeface="AL-Mohanad" pitchFamily="2" charset="-78"/>
              </a:rPr>
              <a:t>الفاحص من إعادة القراءة وتصحيح التقييم.</a:t>
            </a:r>
            <a:endParaRPr lang="en-US" sz="2800" dirty="0">
              <a:solidFill>
                <a:srgbClr val="C00000"/>
              </a:solidFill>
              <a:cs typeface="AL-Mohanad" pitchFamily="2" charset="-78"/>
            </a:endParaRPr>
          </a:p>
          <a:p>
            <a:pPr marL="342900" lvl="0" indent="-342900" algn="just">
              <a:buFont typeface="Arial" pitchFamily="34" charset="0"/>
              <a:buChar char="•"/>
            </a:pPr>
            <a:r>
              <a:rPr lang="ar-SA" sz="2800" dirty="0">
                <a:solidFill>
                  <a:srgbClr val="C00000"/>
                </a:solidFill>
                <a:cs typeface="AL-Mohanad" pitchFamily="2" charset="-78"/>
              </a:rPr>
              <a:t>اعتمادها على التقدير الذاتي للمعلم، والتأثر بحالته</a:t>
            </a:r>
            <a:r>
              <a:rPr lang="ar-SA" sz="2800" dirty="0" smtClean="0">
                <a:solidFill>
                  <a:srgbClr val="C00000"/>
                </a:solidFill>
                <a:cs typeface="AL-Mohanad" pitchFamily="2" charset="-78"/>
              </a:rPr>
              <a:t>.</a:t>
            </a:r>
            <a:endParaRPr lang="en-US" sz="2800" dirty="0">
              <a:solidFill>
                <a:srgbClr val="C00000"/>
              </a:solidFill>
              <a:cs typeface="AL-Mohanad" pitchFamily="2" charset="-78"/>
            </a:endParaRPr>
          </a:p>
        </p:txBody>
      </p:sp>
      <p:sp>
        <p:nvSpPr>
          <p:cNvPr id="5" name="مربع نص 4"/>
          <p:cNvSpPr txBox="1"/>
          <p:nvPr/>
        </p:nvSpPr>
        <p:spPr>
          <a:xfrm>
            <a:off x="5076056" y="735087"/>
            <a:ext cx="3168352"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a:r>
              <a:rPr lang="ar-SA" sz="2400" dirty="0" smtClean="0">
                <a:cs typeface="AL-Mohanad Bold" pitchFamily="2" charset="-78"/>
              </a:rPr>
              <a:t>مميزاتها</a:t>
            </a:r>
            <a:endParaRPr lang="ar-SA" sz="2400" dirty="0">
              <a:cs typeface="AL-Mohanad Bold" pitchFamily="2" charset="-78"/>
            </a:endParaRPr>
          </a:p>
        </p:txBody>
      </p:sp>
      <p:sp>
        <p:nvSpPr>
          <p:cNvPr id="6" name="مربع نص 5"/>
          <p:cNvSpPr txBox="1"/>
          <p:nvPr/>
        </p:nvSpPr>
        <p:spPr>
          <a:xfrm>
            <a:off x="899592" y="735087"/>
            <a:ext cx="3168352"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a:r>
              <a:rPr lang="ar-SA" sz="2400" dirty="0" smtClean="0">
                <a:cs typeface="AL-Mohanad Bold" pitchFamily="2" charset="-78"/>
              </a:rPr>
              <a:t>عيوبها</a:t>
            </a:r>
            <a:endParaRPr lang="ar-SA" sz="2400" dirty="0">
              <a:cs typeface="AL-Mohanad Bold" pitchFamily="2" charset="-78"/>
            </a:endParaRPr>
          </a:p>
        </p:txBody>
      </p:sp>
    </p:spTree>
    <p:extLst>
      <p:ext uri="{BB962C8B-B14F-4D97-AF65-F5344CB8AC3E}">
        <p14:creationId xmlns:p14="http://schemas.microsoft.com/office/powerpoint/2010/main" val="4517336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284455"/>
            <a:ext cx="6624736" cy="1200329"/>
          </a:xfrm>
          <a:prstGeom prst="rect">
            <a:avLst/>
          </a:prstGeom>
          <a:noFill/>
        </p:spPr>
        <p:txBody>
          <a:bodyPr wrap="square" rtlCol="1">
            <a:spAutoFit/>
          </a:bodyPr>
          <a:lstStyle/>
          <a:p>
            <a:r>
              <a:rPr lang="ar-SA" sz="7200" dirty="0" smtClean="0">
                <a:solidFill>
                  <a:srgbClr val="0070C0"/>
                </a:solidFill>
                <a:cs typeface="AL-Mohanad" pitchFamily="2" charset="-78"/>
              </a:rPr>
              <a:t>الاختبارات   التحريرية</a:t>
            </a:r>
            <a:endParaRPr lang="ar-SA" sz="7200" dirty="0">
              <a:solidFill>
                <a:srgbClr val="0070C0"/>
              </a:solidFill>
              <a:cs typeface="AL-Mohanad" pitchFamily="2" charset="-78"/>
            </a:endParaRPr>
          </a:p>
        </p:txBody>
      </p:sp>
      <p:graphicFrame>
        <p:nvGraphicFramePr>
          <p:cNvPr id="3" name="رسم تخطيطي 2"/>
          <p:cNvGraphicFramePr/>
          <p:nvPr>
            <p:extLst>
              <p:ext uri="{D42A27DB-BD31-4B8C-83A1-F6EECF244321}">
                <p14:modId xmlns:p14="http://schemas.microsoft.com/office/powerpoint/2010/main" val="3624312793"/>
              </p:ext>
            </p:extLst>
          </p:nvPr>
        </p:nvGraphicFramePr>
        <p:xfrm>
          <a:off x="1330968" y="1480919"/>
          <a:ext cx="657639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974" y="985946"/>
            <a:ext cx="8640506" cy="5755422"/>
          </a:xfrm>
          <a:prstGeom prst="rect">
            <a:avLst/>
          </a:prstGeom>
        </p:spPr>
        <p:txBody>
          <a:bodyPr wrap="square">
            <a:spAutoFit/>
          </a:bodyPr>
          <a:lstStyle/>
          <a:p>
            <a:endParaRPr lang="en-US" sz="2000" dirty="0" smtClean="0">
              <a:cs typeface="AL-Mohanad" pitchFamily="2" charset="-78"/>
            </a:endParaRPr>
          </a:p>
          <a:p>
            <a:pPr marL="457200" indent="-457200" algn="just">
              <a:buFont typeface="+mj-lt"/>
              <a:buAutoNum type="arabicPeriod"/>
            </a:pPr>
            <a:r>
              <a:rPr lang="ar-SA" sz="2400" dirty="0" smtClean="0">
                <a:cs typeface="AL-Mohanad" pitchFamily="2" charset="-78"/>
              </a:rPr>
              <a:t>هي </a:t>
            </a:r>
            <a:r>
              <a:rPr lang="ar-SA" sz="2400" dirty="0">
                <a:cs typeface="AL-Mohanad" pitchFamily="2" charset="-78"/>
              </a:rPr>
              <a:t>وسيلة جيدة لتلخيص المعلومات والخبرات، وفي الوصف والمقارنة بين المواضيع المرتبطة في المادة الواحدة</a:t>
            </a:r>
            <a:r>
              <a:rPr lang="en-US" sz="2400" dirty="0" smtClean="0">
                <a:cs typeface="AL-Mohanad" pitchFamily="2" charset="-78"/>
              </a:rPr>
              <a:t>.</a:t>
            </a:r>
          </a:p>
          <a:p>
            <a:pPr marL="457200" indent="-457200" algn="just">
              <a:buFont typeface="+mj-lt"/>
              <a:buAutoNum type="arabicPeriod"/>
            </a:pPr>
            <a:r>
              <a:rPr lang="ar-SA" sz="2400" dirty="0" smtClean="0">
                <a:cs typeface="AL-Mohanad" pitchFamily="2" charset="-78"/>
              </a:rPr>
              <a:t>قدرتها </a:t>
            </a:r>
            <a:r>
              <a:rPr lang="ar-SA" sz="2400" dirty="0">
                <a:cs typeface="AL-Mohanad" pitchFamily="2" charset="-78"/>
              </a:rPr>
              <a:t>على قياس مستويات عقلية عليا</a:t>
            </a:r>
            <a:r>
              <a:rPr lang="en-US" sz="2400" dirty="0" smtClean="0">
                <a:cs typeface="AL-Mohanad" pitchFamily="2" charset="-78"/>
              </a:rPr>
              <a:t>.</a:t>
            </a:r>
          </a:p>
          <a:p>
            <a:pPr marL="457200" indent="-457200" algn="just">
              <a:buFont typeface="+mj-lt"/>
              <a:buAutoNum type="arabicPeriod"/>
            </a:pPr>
            <a:r>
              <a:rPr lang="ar-SA" sz="2400" dirty="0" smtClean="0">
                <a:cs typeface="AL-Mohanad" pitchFamily="2" charset="-78"/>
              </a:rPr>
              <a:t>هذا </a:t>
            </a:r>
            <a:r>
              <a:rPr lang="ar-SA" sz="2400" dirty="0">
                <a:cs typeface="AL-Mohanad" pitchFamily="2" charset="-78"/>
              </a:rPr>
              <a:t>النوع من الاختبارات يمكن وضع أسئلته بسهولة وبسرعة، ولا تتطلب صياغتها مهارة أو خبرة كبيرين</a:t>
            </a:r>
            <a:r>
              <a:rPr lang="en-US" sz="2400" dirty="0" smtClean="0">
                <a:cs typeface="AL-Mohanad" pitchFamily="2" charset="-78"/>
              </a:rPr>
              <a:t>.</a:t>
            </a:r>
          </a:p>
          <a:p>
            <a:pPr marL="457200" indent="-457200" algn="just">
              <a:buFont typeface="+mj-lt"/>
              <a:buAutoNum type="arabicPeriod"/>
            </a:pPr>
            <a:r>
              <a:rPr lang="ar-SA" sz="2400" dirty="0" smtClean="0">
                <a:cs typeface="AL-Mohanad" pitchFamily="2" charset="-78"/>
              </a:rPr>
              <a:t>هي </a:t>
            </a:r>
            <a:r>
              <a:rPr lang="ar-SA" sz="2400" dirty="0">
                <a:cs typeface="AL-Mohanad" pitchFamily="2" charset="-78"/>
              </a:rPr>
              <a:t>وسيلة جيدة لمعرفة قدرة الطالب على التعبير كتابة عن أفكاره وشرحها، وتوضيح المعاني التي تدور في ذهنه مرتبطة بموضوع من الموضوعات التي حصلها في المادة</a:t>
            </a:r>
            <a:r>
              <a:rPr lang="en-US" sz="2400" dirty="0" smtClean="0">
                <a:cs typeface="AL-Mohanad" pitchFamily="2" charset="-78"/>
              </a:rPr>
              <a:t>.</a:t>
            </a:r>
          </a:p>
          <a:p>
            <a:pPr marL="457200" indent="-457200" algn="just">
              <a:buFont typeface="+mj-lt"/>
              <a:buAutoNum type="arabicPeriod"/>
            </a:pPr>
            <a:r>
              <a:rPr lang="ar-SA" sz="2400" dirty="0" smtClean="0">
                <a:cs typeface="AL-Mohanad" pitchFamily="2" charset="-78"/>
              </a:rPr>
              <a:t>هي </a:t>
            </a:r>
            <a:r>
              <a:rPr lang="ar-SA" sz="2400" dirty="0">
                <a:cs typeface="AL-Mohanad" pitchFamily="2" charset="-78"/>
              </a:rPr>
              <a:t>وسيلة جيدة لمعرفة مقدرة الطالب على تنظيم المعلومات وتقسيمها </a:t>
            </a:r>
            <a:r>
              <a:rPr lang="ar-SA" sz="2400" dirty="0" err="1">
                <a:cs typeface="AL-Mohanad" pitchFamily="2" charset="-78"/>
              </a:rPr>
              <a:t>أوتصنيفها</a:t>
            </a:r>
            <a:r>
              <a:rPr lang="ar-SA" sz="2400" dirty="0">
                <a:cs typeface="AL-Mohanad" pitchFamily="2" charset="-78"/>
              </a:rPr>
              <a:t> تبعا </a:t>
            </a:r>
            <a:r>
              <a:rPr lang="ar-SA" sz="2400" dirty="0" smtClean="0">
                <a:cs typeface="AL-Mohanad" pitchFamily="2" charset="-78"/>
              </a:rPr>
              <a:t>لما يدركه </a:t>
            </a:r>
            <a:r>
              <a:rPr lang="ar-SA" sz="2400" dirty="0">
                <a:cs typeface="AL-Mohanad" pitchFamily="2" charset="-78"/>
              </a:rPr>
              <a:t>بينها من علاقات تساعده على الاستنتاج والابداع </a:t>
            </a:r>
            <a:r>
              <a:rPr lang="ar-SA" sz="2400" dirty="0" smtClean="0">
                <a:cs typeface="AL-Mohanad" pitchFamily="2" charset="-78"/>
              </a:rPr>
              <a:t>والخلق</a:t>
            </a:r>
            <a:r>
              <a:rPr lang="en-US" sz="2400" dirty="0" smtClean="0">
                <a:cs typeface="AL-Mohanad" pitchFamily="2" charset="-78"/>
              </a:rPr>
              <a:t>.</a:t>
            </a:r>
            <a:endParaRPr lang="ar-SA" sz="2400" dirty="0" smtClean="0">
              <a:cs typeface="AL-Mohanad" pitchFamily="2" charset="-78"/>
            </a:endParaRPr>
          </a:p>
          <a:p>
            <a:pPr marL="457200" indent="-457200" algn="just">
              <a:buFont typeface="+mj-lt"/>
              <a:buAutoNum type="arabicPeriod"/>
            </a:pPr>
            <a:r>
              <a:rPr lang="ar-SA" sz="2400" dirty="0" smtClean="0">
                <a:cs typeface="AL-Mohanad" pitchFamily="2" charset="-78"/>
              </a:rPr>
              <a:t>يمكن </a:t>
            </a:r>
            <a:r>
              <a:rPr lang="ar-SA" sz="2400" dirty="0">
                <a:cs typeface="AL-Mohanad" pitchFamily="2" charset="-78"/>
              </a:rPr>
              <a:t>ان تقيس الاختبارات المقالية أهداف تربوية </a:t>
            </a:r>
            <a:r>
              <a:rPr lang="ar-SA" sz="2400" dirty="0" err="1">
                <a:cs typeface="AL-Mohanad" pitchFamily="2" charset="-78"/>
              </a:rPr>
              <a:t>لايمكن</a:t>
            </a:r>
            <a:r>
              <a:rPr lang="ar-SA" sz="2400" dirty="0">
                <a:cs typeface="AL-Mohanad" pitchFamily="2" charset="-78"/>
              </a:rPr>
              <a:t> قياسها في الأسئلة </a:t>
            </a:r>
            <a:r>
              <a:rPr lang="ar-SA" sz="2400" dirty="0" smtClean="0">
                <a:cs typeface="AL-Mohanad" pitchFamily="2" charset="-78"/>
              </a:rPr>
              <a:t>الموضوعية</a:t>
            </a:r>
            <a:r>
              <a:rPr lang="en-US" sz="2400" dirty="0" smtClean="0">
                <a:cs typeface="AL-Mohanad" pitchFamily="2" charset="-78"/>
              </a:rPr>
              <a:t>.</a:t>
            </a:r>
            <a:endParaRPr lang="en-US" sz="2400" dirty="0">
              <a:cs typeface="AL-Mohanad" pitchFamily="2" charset="-78"/>
            </a:endParaRPr>
          </a:p>
          <a:p>
            <a:pPr marL="457200" indent="-457200" algn="just">
              <a:buFont typeface="+mj-lt"/>
              <a:buAutoNum type="arabicPeriod"/>
            </a:pPr>
            <a:r>
              <a:rPr lang="ar-SA" sz="2400" dirty="0" smtClean="0">
                <a:cs typeface="AL-Mohanad" pitchFamily="2" charset="-78"/>
              </a:rPr>
              <a:t>هذا </a:t>
            </a:r>
            <a:r>
              <a:rPr lang="ar-SA" sz="2400" dirty="0">
                <a:cs typeface="AL-Mohanad" pitchFamily="2" charset="-78"/>
              </a:rPr>
              <a:t>النوع صالح جدا لاختبارات الدراسين في المراحل العليا من الدراسة، حيث يكون الهدف الأساسي قياس قدرة الدارس على التفكير السليم، واكتشاف ما أفاده من كل </a:t>
            </a:r>
            <a:r>
              <a:rPr lang="ar-SA" sz="2400" dirty="0" err="1">
                <a:cs typeface="AL-Mohanad" pitchFamily="2" charset="-78"/>
              </a:rPr>
              <a:t>ماحصله</a:t>
            </a:r>
            <a:r>
              <a:rPr lang="ar-SA" sz="2400" dirty="0">
                <a:cs typeface="AL-Mohanad" pitchFamily="2" charset="-78"/>
              </a:rPr>
              <a:t> في المادة</a:t>
            </a:r>
            <a:r>
              <a:rPr lang="en-US" sz="2400" dirty="0">
                <a:cs typeface="AL-Mohanad" pitchFamily="2" charset="-78"/>
              </a:rPr>
              <a:t> </a:t>
            </a:r>
            <a:endParaRPr lang="ar-SA" sz="2400" dirty="0">
              <a:cs typeface="AL-Mohanad" pitchFamily="2" charset="-78"/>
            </a:endParaRPr>
          </a:p>
        </p:txBody>
      </p:sp>
      <p:sp>
        <p:nvSpPr>
          <p:cNvPr id="3" name="مستطيل 2"/>
          <p:cNvSpPr/>
          <p:nvPr/>
        </p:nvSpPr>
        <p:spPr>
          <a:xfrm>
            <a:off x="64239" y="188640"/>
            <a:ext cx="5299849" cy="830997"/>
          </a:xfrm>
          <a:prstGeom prst="rect">
            <a:avLst/>
          </a:prstGeom>
        </p:spPr>
        <p:txBody>
          <a:bodyPr wrap="none">
            <a:spAutoFit/>
          </a:bodyPr>
          <a:lstStyle/>
          <a:p>
            <a:r>
              <a:rPr lang="ar-SA" sz="4800" dirty="0" smtClean="0">
                <a:solidFill>
                  <a:srgbClr val="00B0F0"/>
                </a:solidFill>
                <a:cs typeface="AL-Mohanad" pitchFamily="2" charset="-78"/>
              </a:rPr>
              <a:t>مميزات الاختبارات المقالية</a:t>
            </a:r>
            <a:r>
              <a:rPr lang="en-US" sz="4800" dirty="0" smtClean="0">
                <a:solidFill>
                  <a:srgbClr val="00B0F0"/>
                </a:solidFill>
                <a:cs typeface="AL-Mohanad" pitchFamily="2" charset="-78"/>
              </a:rPr>
              <a:t> </a:t>
            </a:r>
            <a:endParaRPr lang="ar-SA" sz="4800" dirty="0">
              <a:solidFill>
                <a:srgbClr val="00B0F0"/>
              </a:solidFill>
            </a:endParaRPr>
          </a:p>
        </p:txBody>
      </p:sp>
    </p:spTree>
    <p:extLst>
      <p:ext uri="{BB962C8B-B14F-4D97-AF65-F5344CB8AC3E}">
        <p14:creationId xmlns:p14="http://schemas.microsoft.com/office/powerpoint/2010/main" val="144717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484784"/>
            <a:ext cx="8599774" cy="4801314"/>
          </a:xfrm>
          <a:prstGeom prst="rect">
            <a:avLst/>
          </a:prstGeom>
        </p:spPr>
        <p:txBody>
          <a:bodyPr wrap="square">
            <a:spAutoFit/>
          </a:bodyPr>
          <a:lstStyle/>
          <a:p>
            <a:pPr marL="342900" indent="-342900" algn="just">
              <a:buFont typeface="+mj-lt"/>
              <a:buAutoNum type="arabicPeriod"/>
            </a:pPr>
            <a:r>
              <a:rPr lang="ar-SA" dirty="0" smtClean="0">
                <a:cs typeface="AL-Mohanad" pitchFamily="2" charset="-78"/>
              </a:rPr>
              <a:t>البعد </a:t>
            </a:r>
            <a:r>
              <a:rPr lang="ar-SA" dirty="0">
                <a:cs typeface="AL-Mohanad" pitchFamily="2" charset="-78"/>
              </a:rPr>
              <a:t>عن الموضوعية، وتغلب الذاتية، حيث تؤثر فكرة المعلم عن الطالب في تقدير </a:t>
            </a:r>
            <a:r>
              <a:rPr lang="ar-SA" dirty="0" smtClean="0">
                <a:cs typeface="AL-Mohanad" pitchFamily="2" charset="-78"/>
              </a:rPr>
              <a:t>الدرجة.</a:t>
            </a:r>
            <a:endParaRPr lang="ar-SA" dirty="0">
              <a:cs typeface="AL-Mohanad" pitchFamily="2" charset="-78"/>
            </a:endParaRPr>
          </a:p>
          <a:p>
            <a:pPr marL="342900" indent="-342900" algn="just">
              <a:buFont typeface="+mj-lt"/>
              <a:buAutoNum type="arabicPeriod"/>
            </a:pPr>
            <a:r>
              <a:rPr lang="ar-SA" dirty="0" smtClean="0">
                <a:cs typeface="AL-Mohanad" pitchFamily="2" charset="-78"/>
              </a:rPr>
              <a:t>يغطي </a:t>
            </a:r>
            <a:r>
              <a:rPr lang="ar-SA" dirty="0">
                <a:cs typeface="AL-Mohanad" pitchFamily="2" charset="-78"/>
              </a:rPr>
              <a:t>جوانب محددة من المادة المقررة ، نظراً لقلة عدد الأسئلة، فيبتعد عن الشمول والتمثيل لمحتوى المادة، وانخفاض درجتي الصدق </a:t>
            </a:r>
            <a:r>
              <a:rPr lang="ar-SA" dirty="0" smtClean="0">
                <a:cs typeface="AL-Mohanad" pitchFamily="2" charset="-78"/>
              </a:rPr>
              <a:t>والثبات.</a:t>
            </a:r>
            <a:endParaRPr lang="ar-SA" dirty="0">
              <a:cs typeface="AL-Mohanad" pitchFamily="2" charset="-78"/>
            </a:endParaRPr>
          </a:p>
          <a:p>
            <a:pPr marL="342900" indent="-342900" algn="just">
              <a:buFont typeface="+mj-lt"/>
              <a:buAutoNum type="arabicPeriod"/>
            </a:pPr>
            <a:r>
              <a:rPr lang="ar-SA" dirty="0" smtClean="0">
                <a:cs typeface="AL-Mohanad" pitchFamily="2" charset="-78"/>
              </a:rPr>
              <a:t>تلعب </a:t>
            </a:r>
            <a:r>
              <a:rPr lang="ar-SA" dirty="0">
                <a:cs typeface="AL-Mohanad" pitchFamily="2" charset="-78"/>
              </a:rPr>
              <a:t>الصدفة احتمال كبير في حصول الطالب على درجة لا يستحقها ، وذلك إذا تناول الاختبار جانباً كان الطالب قد قراءه قبل دخول الامتحان. </a:t>
            </a:r>
          </a:p>
          <a:p>
            <a:pPr marL="342900" indent="-342900" algn="just">
              <a:buFont typeface="+mj-lt"/>
              <a:buAutoNum type="arabicPeriod"/>
            </a:pPr>
            <a:r>
              <a:rPr lang="ar-SA" dirty="0" smtClean="0">
                <a:cs typeface="AL-Mohanad" pitchFamily="2" charset="-78"/>
              </a:rPr>
              <a:t>اختلاف </a:t>
            </a:r>
            <a:r>
              <a:rPr lang="ar-SA" dirty="0">
                <a:cs typeface="AL-Mohanad" pitchFamily="2" charset="-78"/>
              </a:rPr>
              <a:t>درجات المصحح للموضوع نفسه، لتدخل عامل الذاتية، كما قد يختلف تقدير المصحح نفسه للدرجة إن أعاد التصحيح في وقت </a:t>
            </a:r>
            <a:r>
              <a:rPr lang="ar-SA" dirty="0" smtClean="0">
                <a:cs typeface="AL-Mohanad" pitchFamily="2" charset="-78"/>
              </a:rPr>
              <a:t>آخر.</a:t>
            </a:r>
            <a:endParaRPr lang="ar-SA" dirty="0">
              <a:cs typeface="AL-Mohanad" pitchFamily="2" charset="-78"/>
            </a:endParaRPr>
          </a:p>
          <a:p>
            <a:pPr marL="342900" indent="-342900" algn="just">
              <a:buFont typeface="+mj-lt"/>
              <a:buAutoNum type="arabicPeriod"/>
            </a:pPr>
            <a:r>
              <a:rPr lang="ar-SA" dirty="0" smtClean="0">
                <a:cs typeface="AL-Mohanad" pitchFamily="2" charset="-78"/>
              </a:rPr>
              <a:t>غموض </a:t>
            </a:r>
            <a:r>
              <a:rPr lang="ar-SA" dirty="0">
                <a:cs typeface="AL-Mohanad" pitchFamily="2" charset="-78"/>
              </a:rPr>
              <a:t>بعض الأسئلة يؤدي إلى تفاوت فهم الطلاب للأسئلة، مما لا يمكن الطالب من تقديم الإجابة الصحيحة مع معرفته لها، لعدم وضوح المطلوب </a:t>
            </a:r>
            <a:r>
              <a:rPr lang="ar-SA" dirty="0" smtClean="0">
                <a:cs typeface="AL-Mohanad" pitchFamily="2" charset="-78"/>
              </a:rPr>
              <a:t>.</a:t>
            </a:r>
            <a:endParaRPr lang="ar-SA" dirty="0">
              <a:cs typeface="AL-Mohanad" pitchFamily="2" charset="-78"/>
            </a:endParaRPr>
          </a:p>
          <a:p>
            <a:pPr marL="342900" indent="-342900" algn="just">
              <a:buFont typeface="+mj-lt"/>
              <a:buAutoNum type="arabicPeriod"/>
            </a:pPr>
            <a:r>
              <a:rPr lang="ar-SA" dirty="0" smtClean="0">
                <a:cs typeface="AL-Mohanad" pitchFamily="2" charset="-78"/>
              </a:rPr>
              <a:t>تأثير </a:t>
            </a:r>
            <a:r>
              <a:rPr lang="ar-SA" dirty="0">
                <a:cs typeface="AL-Mohanad" pitchFamily="2" charset="-78"/>
              </a:rPr>
              <a:t>أسلوب </a:t>
            </a:r>
            <a:r>
              <a:rPr lang="ar-SA" dirty="0" err="1">
                <a:cs typeface="AL-Mohanad" pitchFamily="2" charset="-78"/>
              </a:rPr>
              <a:t>ألإجابة</a:t>
            </a:r>
            <a:r>
              <a:rPr lang="ar-SA" dirty="0">
                <a:cs typeface="AL-Mohanad" pitchFamily="2" charset="-78"/>
              </a:rPr>
              <a:t> ونمطها يؤثر على كم العلامة المعطاة بغض النظر عن صحة المضمون، نظراً للمهارة اللغوية العالية لدى </a:t>
            </a:r>
            <a:r>
              <a:rPr lang="ar-SA" dirty="0" smtClean="0">
                <a:cs typeface="AL-Mohanad" pitchFamily="2" charset="-78"/>
              </a:rPr>
              <a:t>الطالب.</a:t>
            </a:r>
            <a:endParaRPr lang="ar-SA" dirty="0">
              <a:cs typeface="AL-Mohanad" pitchFamily="2" charset="-78"/>
            </a:endParaRPr>
          </a:p>
          <a:p>
            <a:pPr marL="342900" indent="-342900" algn="just">
              <a:buFont typeface="+mj-lt"/>
              <a:buAutoNum type="arabicPeriod"/>
            </a:pPr>
            <a:r>
              <a:rPr lang="ar-SA" dirty="0" smtClean="0">
                <a:cs typeface="AL-Mohanad" pitchFamily="2" charset="-78"/>
              </a:rPr>
              <a:t>تأثير </a:t>
            </a:r>
            <a:r>
              <a:rPr lang="ar-SA" dirty="0">
                <a:cs typeface="AL-Mohanad" pitchFamily="2" charset="-78"/>
              </a:rPr>
              <a:t>الإجابات السابقة بمستوى إجابات الطلاب الذين تم تصحيح أوراقهم قبل ورقة الطالب الحالية، فقد يعطي درجة ضعيفة لإجابة جيدة لأن الأوراق السابقة بها إجابات ممتازة، وقد يعطي درجة ممتازة لورقة جيدة إذا كانت الإجابات السابقة لها </a:t>
            </a:r>
            <a:r>
              <a:rPr lang="ar-SA" dirty="0" smtClean="0">
                <a:cs typeface="AL-Mohanad" pitchFamily="2" charset="-78"/>
              </a:rPr>
              <a:t>ضعيفة.</a:t>
            </a:r>
            <a:endParaRPr lang="ar-SA" dirty="0">
              <a:cs typeface="AL-Mohanad" pitchFamily="2" charset="-78"/>
            </a:endParaRPr>
          </a:p>
          <a:p>
            <a:pPr marL="342900" indent="-342900" algn="just">
              <a:buFont typeface="+mj-lt"/>
              <a:buAutoNum type="arabicPeriod"/>
            </a:pPr>
            <a:r>
              <a:rPr lang="ar-SA" dirty="0" smtClean="0">
                <a:cs typeface="AL-Mohanad" pitchFamily="2" charset="-78"/>
              </a:rPr>
              <a:t>تستغرق </a:t>
            </a:r>
            <a:r>
              <a:rPr lang="ar-SA" dirty="0">
                <a:cs typeface="AL-Mohanad" pitchFamily="2" charset="-78"/>
              </a:rPr>
              <a:t>وقت طويل في التصحيح خاصة عند استرسال الطلاب في الإجابة ولو لم يكن لها علاقة </a:t>
            </a:r>
            <a:r>
              <a:rPr lang="ar-SA" dirty="0" smtClean="0">
                <a:cs typeface="AL-Mohanad" pitchFamily="2" charset="-78"/>
              </a:rPr>
              <a:t>بالمادة.</a:t>
            </a:r>
            <a:endParaRPr lang="ar-SA" dirty="0">
              <a:cs typeface="AL-Mohanad" pitchFamily="2" charset="-78"/>
            </a:endParaRPr>
          </a:p>
          <a:p>
            <a:pPr marL="342900" indent="-342900" algn="just">
              <a:buFont typeface="+mj-lt"/>
              <a:buAutoNum type="arabicPeriod"/>
            </a:pPr>
            <a:r>
              <a:rPr lang="ar-SA" dirty="0" smtClean="0">
                <a:cs typeface="AL-Mohanad" pitchFamily="2" charset="-78"/>
              </a:rPr>
              <a:t>يقيس </a:t>
            </a:r>
            <a:r>
              <a:rPr lang="ar-SA" dirty="0">
                <a:cs typeface="AL-Mohanad" pitchFamily="2" charset="-78"/>
              </a:rPr>
              <a:t>هذا النوع عدد محدد من القدرات، ولا يزود المعلم بالتغذية الراجعة المناسبة التي تساعده على التعرف على مدى التقدم الذي حققه في بلوغ الأهداف المنشودة</a:t>
            </a:r>
            <a:r>
              <a:rPr lang="ar-SA" dirty="0" smtClean="0">
                <a:cs typeface="AL-Mohanad" pitchFamily="2" charset="-78"/>
              </a:rPr>
              <a:t>.</a:t>
            </a:r>
            <a:r>
              <a:rPr lang="en-US" dirty="0">
                <a:cs typeface="AL-Mohanad" pitchFamily="2" charset="-78"/>
              </a:rPr>
              <a:t> </a:t>
            </a:r>
            <a:endParaRPr lang="ar-SA" dirty="0">
              <a:cs typeface="AL-Mohanad" pitchFamily="2" charset="-78"/>
            </a:endParaRPr>
          </a:p>
        </p:txBody>
      </p:sp>
      <p:sp>
        <p:nvSpPr>
          <p:cNvPr id="3" name="مستطيل 2"/>
          <p:cNvSpPr/>
          <p:nvPr/>
        </p:nvSpPr>
        <p:spPr>
          <a:xfrm>
            <a:off x="3347864" y="-315417"/>
            <a:ext cx="5503430" cy="1546577"/>
          </a:xfrm>
          <a:prstGeom prst="rect">
            <a:avLst/>
          </a:prstGeom>
        </p:spPr>
        <p:txBody>
          <a:bodyPr wrap="none">
            <a:spAutoFit/>
          </a:bodyPr>
          <a:lstStyle/>
          <a:p>
            <a:pPr>
              <a:lnSpc>
                <a:spcPct val="200000"/>
              </a:lnSpc>
            </a:pPr>
            <a:r>
              <a:rPr lang="ar-SA" sz="5400" dirty="0" smtClean="0">
                <a:solidFill>
                  <a:srgbClr val="C00000"/>
                </a:solidFill>
                <a:cs typeface="AL-Mohanad" pitchFamily="2" charset="-78"/>
              </a:rPr>
              <a:t>عيوب الاختبارات المقالية</a:t>
            </a:r>
            <a:r>
              <a:rPr lang="en-US" sz="5400" dirty="0" smtClean="0">
                <a:solidFill>
                  <a:srgbClr val="C00000"/>
                </a:solidFill>
                <a:cs typeface="AL-Mohanad" pitchFamily="2" charset="-78"/>
              </a:rPr>
              <a:t> </a:t>
            </a:r>
          </a:p>
        </p:txBody>
      </p:sp>
    </p:spTree>
    <p:extLst>
      <p:ext uri="{BB962C8B-B14F-4D97-AF65-F5344CB8AC3E}">
        <p14:creationId xmlns:p14="http://schemas.microsoft.com/office/powerpoint/2010/main" val="1022802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26016"/>
            <a:ext cx="8784976" cy="5355312"/>
          </a:xfrm>
          <a:prstGeom prst="rect">
            <a:avLst/>
          </a:prstGeom>
        </p:spPr>
        <p:txBody>
          <a:bodyPr wrap="square">
            <a:spAutoFit/>
          </a:bodyPr>
          <a:lstStyle/>
          <a:p>
            <a:r>
              <a:rPr lang="en-US" dirty="0">
                <a:cs typeface="AL-Mohanad" pitchFamily="2" charset="-78"/>
              </a:rPr>
              <a:t/>
            </a:r>
            <a:br>
              <a:rPr lang="en-US" dirty="0">
                <a:cs typeface="AL-Mohanad" pitchFamily="2" charset="-78"/>
              </a:rPr>
            </a:br>
            <a:r>
              <a:rPr lang="ar-SA" dirty="0" smtClean="0">
                <a:cs typeface="AL-Mohanad" pitchFamily="2" charset="-78"/>
              </a:rPr>
              <a:t>أ. </a:t>
            </a:r>
            <a:r>
              <a:rPr lang="ar-SA" dirty="0" err="1">
                <a:cs typeface="AL-Mohanad" pitchFamily="2" charset="-78"/>
              </a:rPr>
              <a:t>نحديد</a:t>
            </a:r>
            <a:r>
              <a:rPr lang="ar-SA" dirty="0">
                <a:cs typeface="AL-Mohanad" pitchFamily="2" charset="-78"/>
              </a:rPr>
              <a:t> الموضوعية ويتم هذا بالطرق التالية</a:t>
            </a:r>
            <a:r>
              <a:rPr lang="en-US" dirty="0">
                <a:cs typeface="AL-Mohanad" pitchFamily="2" charset="-78"/>
              </a:rPr>
              <a:t> :</a:t>
            </a:r>
            <a:br>
              <a:rPr lang="en-US" dirty="0">
                <a:cs typeface="AL-Mohanad" pitchFamily="2" charset="-78"/>
              </a:rPr>
            </a:br>
            <a:r>
              <a:rPr lang="ar-SA" dirty="0" smtClean="0">
                <a:cs typeface="AL-Mohanad" pitchFamily="2" charset="-78"/>
              </a:rPr>
              <a:t>.تحديد </a:t>
            </a:r>
            <a:r>
              <a:rPr lang="ar-SA" dirty="0">
                <a:cs typeface="AL-Mohanad" pitchFamily="2" charset="-78"/>
              </a:rPr>
              <a:t>الجواب سلفا </a:t>
            </a:r>
            <a:r>
              <a:rPr lang="ar-SA" dirty="0" err="1">
                <a:cs typeface="AL-Mohanad" pitchFamily="2" charset="-78"/>
              </a:rPr>
              <a:t>لايختلف</a:t>
            </a:r>
            <a:r>
              <a:rPr lang="ar-SA" dirty="0">
                <a:cs typeface="AL-Mohanad" pitchFamily="2" charset="-78"/>
              </a:rPr>
              <a:t> عليه اثنان</a:t>
            </a:r>
            <a:r>
              <a:rPr lang="en-US" dirty="0" smtClean="0">
                <a:cs typeface="AL-Mohanad" pitchFamily="2" charset="-78"/>
              </a:rPr>
              <a:t>.</a:t>
            </a:r>
          </a:p>
          <a:p>
            <a:r>
              <a:rPr lang="ar-SA" dirty="0" smtClean="0">
                <a:cs typeface="AL-Mohanad" pitchFamily="2" charset="-78"/>
              </a:rPr>
              <a:t>.إخراج </a:t>
            </a:r>
            <a:r>
              <a:rPr lang="ar-SA" dirty="0">
                <a:cs typeface="AL-Mohanad" pitchFamily="2" charset="-78"/>
              </a:rPr>
              <a:t>رأي المصحح كلية من عملية التصحيح وذلك بأن تخصص علامة واحدة للإجابة الصحيحة وصفر فلإجابة الخاطئة، وعدم السماح لوجود حالة (المنزلة بين المنزلتين)، التي تتيح للمصحح ان يعطي إجزاء من الدرجة</a:t>
            </a:r>
            <a:r>
              <a:rPr lang="en-US" dirty="0">
                <a:cs typeface="AL-Mohanad" pitchFamily="2" charset="-78"/>
              </a:rPr>
              <a:t>.</a:t>
            </a:r>
            <a:br>
              <a:rPr lang="en-US" dirty="0">
                <a:cs typeface="AL-Mohanad" pitchFamily="2" charset="-78"/>
              </a:rPr>
            </a:br>
            <a:r>
              <a:rPr lang="en-US" dirty="0" smtClean="0">
                <a:cs typeface="AL-Mohanad" pitchFamily="2" charset="-78"/>
              </a:rPr>
              <a:t>. </a:t>
            </a:r>
            <a:r>
              <a:rPr lang="ar-SA" dirty="0">
                <a:cs typeface="AL-Mohanad" pitchFamily="2" charset="-78"/>
              </a:rPr>
              <a:t>إعطاء تعليمات واضحة محددة تتعلق بكيفية إجراء الاختبار مع وجود عينة أو امثلة في مقدمة كراسة الأسئلة مما يلغي الذاتية أو الاختلاف في طريقة التطبيق</a:t>
            </a:r>
            <a:r>
              <a:rPr lang="en-US" dirty="0">
                <a:cs typeface="AL-Mohanad" pitchFamily="2" charset="-78"/>
              </a:rPr>
              <a:t>.</a:t>
            </a:r>
            <a:br>
              <a:rPr lang="en-US" dirty="0">
                <a:cs typeface="AL-Mohanad" pitchFamily="2" charset="-78"/>
              </a:rPr>
            </a:br>
            <a:r>
              <a:rPr lang="ar-SA" dirty="0" smtClean="0">
                <a:cs typeface="AL-Mohanad" pitchFamily="2" charset="-78"/>
              </a:rPr>
              <a:t>.لما </a:t>
            </a:r>
            <a:r>
              <a:rPr lang="ar-SA" dirty="0">
                <a:cs typeface="AL-Mohanad" pitchFamily="2" charset="-78"/>
              </a:rPr>
              <a:t>كان الجواب محددا بدقة ومكتوبا فإن عملية الإجابة لا تتطلب سوى وضع إشارة عليه ولا حاجة للكتابة مطلقا مما يلغي أثر العوامل الخارجية كحسن الخط والترتيب وجودة الإملاء وسلاسة الأسلوب </a:t>
            </a:r>
            <a:r>
              <a:rPr lang="en-US" dirty="0">
                <a:cs typeface="AL-Mohanad" pitchFamily="2" charset="-78"/>
              </a:rPr>
              <a:t/>
            </a:r>
            <a:br>
              <a:rPr lang="en-US" dirty="0">
                <a:cs typeface="AL-Mohanad" pitchFamily="2" charset="-78"/>
              </a:rPr>
            </a:br>
            <a:r>
              <a:rPr lang="ar-SA" dirty="0" smtClean="0">
                <a:cs typeface="AL-Mohanad" pitchFamily="2" charset="-78"/>
              </a:rPr>
              <a:t>ب. </a:t>
            </a:r>
            <a:r>
              <a:rPr lang="ar-SA" dirty="0">
                <a:cs typeface="AL-Mohanad" pitchFamily="2" charset="-78"/>
              </a:rPr>
              <a:t>كثرة عدد الأسئلة مما يمكنها من تمثيل مختلف اجزاء المادة</a:t>
            </a:r>
            <a:r>
              <a:rPr lang="en-US" dirty="0">
                <a:cs typeface="AL-Mohanad" pitchFamily="2" charset="-78"/>
              </a:rPr>
              <a:t>.</a:t>
            </a:r>
            <a:br>
              <a:rPr lang="en-US" dirty="0">
                <a:cs typeface="AL-Mohanad" pitchFamily="2" charset="-78"/>
              </a:rPr>
            </a:br>
            <a:r>
              <a:rPr lang="ar-SA" dirty="0" smtClean="0">
                <a:cs typeface="AL-Mohanad" pitchFamily="2" charset="-78"/>
              </a:rPr>
              <a:t>ج. </a:t>
            </a:r>
            <a:r>
              <a:rPr lang="ar-SA" dirty="0">
                <a:cs typeface="AL-Mohanad" pitchFamily="2" charset="-78"/>
              </a:rPr>
              <a:t>تدرج الأسئلة في الاختبار الواحد من السهل إلى الصعب كي تنفس بالون التوتر عند الطالب</a:t>
            </a:r>
            <a:r>
              <a:rPr lang="en-US" dirty="0">
                <a:cs typeface="AL-Mohanad" pitchFamily="2" charset="-78"/>
              </a:rPr>
              <a:t>.</a:t>
            </a:r>
            <a:br>
              <a:rPr lang="en-US" dirty="0">
                <a:cs typeface="AL-Mohanad" pitchFamily="2" charset="-78"/>
              </a:rPr>
            </a:br>
            <a:r>
              <a:rPr lang="ar-SA" dirty="0">
                <a:cs typeface="AL-Mohanad" pitchFamily="2" charset="-78"/>
              </a:rPr>
              <a:t>تزيل الأسئلة الموضوعية خوف الطلاب من الاختبارات لسببين الأول : انها تتطلب من الطالب التعرف فقط على الإجابة الصحيحة وهذا أسهل بكثير من مجرد التذكر أو الاستدعاء، لأن الأول يتطلب الاطلاع والفهم بينما يتطلب الثاني الصم أو الحفظ غيبا مما يرهق الطالب ويجعل الدراسة نوعا من الاشغال الشاقة، أما السبب الثاني فهو إنها نظرا لكثرتها تمكنهم من النجاح</a:t>
            </a:r>
            <a:r>
              <a:rPr lang="en-US" dirty="0">
                <a:cs typeface="AL-Mohanad" pitchFamily="2" charset="-78"/>
              </a:rPr>
              <a:t>.</a:t>
            </a:r>
            <a:br>
              <a:rPr lang="en-US" dirty="0">
                <a:cs typeface="AL-Mohanad" pitchFamily="2" charset="-78"/>
              </a:rPr>
            </a:br>
            <a:r>
              <a:rPr lang="ar-SA" dirty="0" smtClean="0">
                <a:cs typeface="AL-Mohanad" pitchFamily="2" charset="-78"/>
              </a:rPr>
              <a:t>د. </a:t>
            </a:r>
            <a:r>
              <a:rPr lang="ar-SA" dirty="0">
                <a:cs typeface="AL-Mohanad" pitchFamily="2" charset="-78"/>
              </a:rPr>
              <a:t>تضفي الاختبارات الموضوعية على التعليم جوا من اللعب لا سيما في الصفوف الابتدائية الدنيا إذ إنها تتطلب رسم خطوط أو وصل كلمات ببعضها البعض</a:t>
            </a:r>
            <a:r>
              <a:rPr lang="en-US" dirty="0">
                <a:cs typeface="AL-Mohanad" pitchFamily="2" charset="-78"/>
              </a:rPr>
              <a:t>.</a:t>
            </a:r>
            <a:br>
              <a:rPr lang="en-US" dirty="0">
                <a:cs typeface="AL-Mohanad" pitchFamily="2" charset="-78"/>
              </a:rPr>
            </a:br>
            <a:r>
              <a:rPr lang="ar-SA" dirty="0" smtClean="0">
                <a:cs typeface="AL-Mohanad" pitchFamily="2" charset="-78"/>
              </a:rPr>
              <a:t>هـ. </a:t>
            </a:r>
            <a:r>
              <a:rPr lang="ar-SA" dirty="0">
                <a:cs typeface="AL-Mohanad" pitchFamily="2" charset="-78"/>
              </a:rPr>
              <a:t>تتيح للطالب الذي لا يحسن التعبير عن نفسه فرصة النجاح بينما تعقده الامتحانات المقالية عن ذلك</a:t>
            </a:r>
            <a:r>
              <a:rPr lang="en-US" dirty="0">
                <a:cs typeface="AL-Mohanad" pitchFamily="2" charset="-78"/>
              </a:rPr>
              <a:t>.</a:t>
            </a:r>
            <a:br>
              <a:rPr lang="en-US" dirty="0">
                <a:cs typeface="AL-Mohanad" pitchFamily="2" charset="-78"/>
              </a:rPr>
            </a:br>
            <a:r>
              <a:rPr lang="ar-SA" dirty="0" smtClean="0">
                <a:cs typeface="AL-Mohanad" pitchFamily="2" charset="-78"/>
              </a:rPr>
              <a:t>و. </a:t>
            </a:r>
            <a:r>
              <a:rPr lang="ar-SA" dirty="0">
                <a:cs typeface="AL-Mohanad" pitchFamily="2" charset="-78"/>
              </a:rPr>
              <a:t>تتصف بثبات عاليين نتيجة للتصحيح الموضوعي وكثرة عدد الأسئلة</a:t>
            </a:r>
            <a:r>
              <a:rPr lang="en-US" dirty="0">
                <a:cs typeface="AL-Mohanad" pitchFamily="2" charset="-78"/>
              </a:rPr>
              <a:t> </a:t>
            </a:r>
            <a:endParaRPr lang="ar-SA" dirty="0">
              <a:cs typeface="AL-Mohanad" pitchFamily="2" charset="-78"/>
            </a:endParaRPr>
          </a:p>
        </p:txBody>
      </p:sp>
      <p:sp>
        <p:nvSpPr>
          <p:cNvPr id="3" name="مستطيل 2"/>
          <p:cNvSpPr/>
          <p:nvPr/>
        </p:nvSpPr>
        <p:spPr>
          <a:xfrm>
            <a:off x="-108520" y="200834"/>
            <a:ext cx="5125121" cy="707886"/>
          </a:xfrm>
          <a:prstGeom prst="rect">
            <a:avLst/>
          </a:prstGeom>
        </p:spPr>
        <p:txBody>
          <a:bodyPr wrap="none">
            <a:spAutoFit/>
          </a:bodyPr>
          <a:lstStyle/>
          <a:p>
            <a:r>
              <a:rPr lang="ar-SA" sz="4000" dirty="0" smtClean="0">
                <a:solidFill>
                  <a:srgbClr val="00B0F0"/>
                </a:solidFill>
                <a:cs typeface="AL-Mohanad" pitchFamily="2" charset="-78"/>
              </a:rPr>
              <a:t>مميزات الاختبارات الموضوعية</a:t>
            </a:r>
            <a:r>
              <a:rPr lang="en-US" sz="4000" dirty="0" smtClean="0">
                <a:solidFill>
                  <a:srgbClr val="00B0F0"/>
                </a:solidFill>
                <a:cs typeface="AL-Mohanad" pitchFamily="2" charset="-78"/>
              </a:rPr>
              <a:t> </a:t>
            </a:r>
            <a:endParaRPr lang="ar-SA" sz="4000" dirty="0">
              <a:solidFill>
                <a:srgbClr val="00B0F0"/>
              </a:solidFill>
            </a:endParaRPr>
          </a:p>
        </p:txBody>
      </p:sp>
    </p:spTree>
    <p:extLst>
      <p:ext uri="{BB962C8B-B14F-4D97-AF65-F5344CB8AC3E}">
        <p14:creationId xmlns:p14="http://schemas.microsoft.com/office/powerpoint/2010/main" val="2673456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279769"/>
            <a:ext cx="8856984" cy="4893647"/>
          </a:xfrm>
          <a:prstGeom prst="rect">
            <a:avLst/>
          </a:prstGeom>
        </p:spPr>
        <p:txBody>
          <a:bodyPr wrap="square">
            <a:spAutoFit/>
          </a:bodyPr>
          <a:lstStyle/>
          <a:p>
            <a:endParaRPr lang="ar-SA" sz="2400" dirty="0" smtClean="0">
              <a:cs typeface="AL-Mohanad" pitchFamily="2" charset="-78"/>
            </a:endParaRPr>
          </a:p>
          <a:p>
            <a:pPr marL="342900" indent="-342900">
              <a:buFont typeface="+mj-lt"/>
              <a:buAutoNum type="arabicPeriod"/>
            </a:pPr>
            <a:r>
              <a:rPr lang="ar-SA" sz="2400" dirty="0" smtClean="0">
                <a:cs typeface="AL-Mohanad" pitchFamily="2" charset="-78"/>
              </a:rPr>
              <a:t>تتطلب </a:t>
            </a:r>
            <a:r>
              <a:rPr lang="ar-SA" sz="2400" dirty="0">
                <a:cs typeface="AL-Mohanad" pitchFamily="2" charset="-78"/>
              </a:rPr>
              <a:t>وقتا ومهارة في التصميم وهي في ايدي من يجهل قواعد تصميمها ضارة وغير مجدية</a:t>
            </a:r>
            <a:r>
              <a:rPr lang="en-US" sz="2400" dirty="0" smtClean="0">
                <a:cs typeface="AL-Mohanad" pitchFamily="2" charset="-78"/>
              </a:rPr>
              <a:t>.</a:t>
            </a:r>
          </a:p>
          <a:p>
            <a:pPr marL="342900" indent="-342900">
              <a:buFont typeface="+mj-lt"/>
              <a:buAutoNum type="arabicPeriod"/>
            </a:pPr>
            <a:r>
              <a:rPr lang="ar-SA" sz="2400" dirty="0" smtClean="0">
                <a:cs typeface="AL-Mohanad" pitchFamily="2" charset="-78"/>
              </a:rPr>
              <a:t>تسمح </a:t>
            </a:r>
            <a:r>
              <a:rPr lang="ar-SA" sz="2400" dirty="0">
                <a:cs typeface="AL-Mohanad" pitchFamily="2" charset="-78"/>
              </a:rPr>
              <a:t>بالتخمين أو النجاح بطريقة الصدفة كما في اختبارات الصواب والخطأ</a:t>
            </a:r>
            <a:r>
              <a:rPr lang="en-US" sz="2400" dirty="0" smtClean="0">
                <a:cs typeface="AL-Mohanad" pitchFamily="2" charset="-78"/>
              </a:rPr>
              <a:t>.</a:t>
            </a:r>
          </a:p>
          <a:p>
            <a:pPr marL="342900" indent="-342900">
              <a:buFont typeface="+mj-lt"/>
              <a:buAutoNum type="arabicPeriod"/>
            </a:pPr>
            <a:r>
              <a:rPr lang="ar-SA" sz="2400" dirty="0" smtClean="0">
                <a:cs typeface="AL-Mohanad" pitchFamily="2" charset="-78"/>
              </a:rPr>
              <a:t>الغش </a:t>
            </a:r>
            <a:r>
              <a:rPr lang="ar-SA" sz="2400" dirty="0">
                <a:cs typeface="AL-Mohanad" pitchFamily="2" charset="-78"/>
              </a:rPr>
              <a:t>فيها سهل</a:t>
            </a:r>
            <a:r>
              <a:rPr lang="en-US" sz="2400" dirty="0" smtClean="0">
                <a:cs typeface="AL-Mohanad" pitchFamily="2" charset="-78"/>
              </a:rPr>
              <a:t>.</a:t>
            </a:r>
            <a:endParaRPr lang="en-US" sz="2400" dirty="0">
              <a:cs typeface="AL-Mohanad" pitchFamily="2" charset="-78"/>
            </a:endParaRPr>
          </a:p>
          <a:p>
            <a:pPr marL="342900" indent="-342900">
              <a:buFont typeface="+mj-lt"/>
              <a:buAutoNum type="arabicPeriod"/>
            </a:pPr>
            <a:r>
              <a:rPr lang="ar-SA" sz="2400" dirty="0" smtClean="0">
                <a:cs typeface="AL-Mohanad" pitchFamily="2" charset="-78"/>
              </a:rPr>
              <a:t>الاختبارات </a:t>
            </a:r>
            <a:r>
              <a:rPr lang="ar-SA" sz="2400" dirty="0">
                <a:cs typeface="AL-Mohanad" pitchFamily="2" charset="-78"/>
              </a:rPr>
              <a:t>الموضوعية مكلفة ماديا إذ تتطلب طباعة وكمية أكبر من </a:t>
            </a:r>
            <a:r>
              <a:rPr lang="ar-SA" sz="2400" dirty="0" smtClean="0">
                <a:cs typeface="AL-Mohanad" pitchFamily="2" charset="-78"/>
              </a:rPr>
              <a:t>الورق</a:t>
            </a:r>
            <a:r>
              <a:rPr lang="en-US" sz="2400" dirty="0" smtClean="0">
                <a:cs typeface="AL-Mohanad" pitchFamily="2" charset="-78"/>
              </a:rPr>
              <a:t>.</a:t>
            </a:r>
          </a:p>
          <a:p>
            <a:pPr marL="342900" indent="-342900">
              <a:buFont typeface="+mj-lt"/>
              <a:buAutoNum type="arabicPeriod"/>
            </a:pPr>
            <a:r>
              <a:rPr lang="ar-SA" sz="2400" dirty="0">
                <a:cs typeface="AL-Mohanad" pitchFamily="2" charset="-78"/>
              </a:rPr>
              <a:t>تشجع على أسلوب معين من الاستذكار وهو المذاكرة المجزأة دون النظر إلى الكلية المتكاملة لموضوعات الدراسة</a:t>
            </a:r>
            <a:r>
              <a:rPr lang="en-US" sz="2400" dirty="0">
                <a:cs typeface="AL-Mohanad" pitchFamily="2" charset="-78"/>
              </a:rPr>
              <a:t> </a:t>
            </a:r>
            <a:r>
              <a:rPr lang="en-US" sz="2400" dirty="0" smtClean="0">
                <a:cs typeface="AL-Mohanad" pitchFamily="2" charset="-78"/>
              </a:rPr>
              <a:t>.</a:t>
            </a:r>
          </a:p>
          <a:p>
            <a:pPr marL="342900" indent="-342900">
              <a:buFont typeface="+mj-lt"/>
              <a:buAutoNum type="arabicPeriod"/>
            </a:pPr>
            <a:r>
              <a:rPr lang="ar-SA" sz="2400" dirty="0">
                <a:cs typeface="AL-Mohanad" pitchFamily="2" charset="-78"/>
              </a:rPr>
              <a:t>لا تعطي المتعلم فرصة ليعرض معلوماته ويبسط رأيه الشخصي بسرد الأدلة التي يدعّم بها رأيه</a:t>
            </a:r>
            <a:r>
              <a:rPr lang="en-US" sz="2400" dirty="0">
                <a:cs typeface="AL-Mohanad" pitchFamily="2" charset="-78"/>
              </a:rPr>
              <a:t> </a:t>
            </a:r>
            <a:r>
              <a:rPr lang="en-US" sz="2400" dirty="0" smtClean="0">
                <a:cs typeface="AL-Mohanad" pitchFamily="2" charset="-78"/>
              </a:rPr>
              <a:t>.</a:t>
            </a:r>
            <a:endParaRPr lang="ar-SA" sz="2400" dirty="0" smtClean="0">
              <a:cs typeface="AL-Mohanad" pitchFamily="2" charset="-78"/>
            </a:endParaRPr>
          </a:p>
          <a:p>
            <a:pPr marL="342900" indent="-342900">
              <a:buFont typeface="+mj-lt"/>
              <a:buAutoNum type="arabicPeriod"/>
            </a:pPr>
            <a:r>
              <a:rPr lang="ar-SA" sz="2400" dirty="0">
                <a:cs typeface="AL-Mohanad" pitchFamily="2" charset="-78"/>
              </a:rPr>
              <a:t>قد لا تهتم بقياس العمليات العقلية العالية مثل القدرة على التحليل ، </a:t>
            </a:r>
            <a:r>
              <a:rPr lang="ar-SA" sz="2400" dirty="0" smtClean="0">
                <a:cs typeface="AL-Mohanad" pitchFamily="2" charset="-78"/>
              </a:rPr>
              <a:t>والتفكير</a:t>
            </a:r>
            <a:r>
              <a:rPr lang="en-US" sz="2400" dirty="0">
                <a:cs typeface="AL-Mohanad" pitchFamily="2" charset="-78"/>
              </a:rPr>
              <a:t/>
            </a:r>
            <a:br>
              <a:rPr lang="en-US" sz="2400" dirty="0">
                <a:cs typeface="AL-Mohanad" pitchFamily="2" charset="-78"/>
              </a:rPr>
            </a:br>
            <a:r>
              <a:rPr lang="en-US" sz="2400" dirty="0">
                <a:cs typeface="AL-Mohanad" pitchFamily="2" charset="-78"/>
              </a:rPr>
              <a:t/>
            </a:r>
            <a:br>
              <a:rPr lang="en-US" sz="2400" dirty="0">
                <a:cs typeface="AL-Mohanad" pitchFamily="2" charset="-78"/>
              </a:rPr>
            </a:br>
            <a:endParaRPr lang="ar-SA" sz="2400" dirty="0">
              <a:cs typeface="AL-Mohanad" pitchFamily="2" charset="-78"/>
            </a:endParaRPr>
          </a:p>
        </p:txBody>
      </p:sp>
      <p:sp>
        <p:nvSpPr>
          <p:cNvPr id="3" name="مستطيل 2"/>
          <p:cNvSpPr/>
          <p:nvPr/>
        </p:nvSpPr>
        <p:spPr>
          <a:xfrm>
            <a:off x="1007164" y="913005"/>
            <a:ext cx="6877204" cy="923330"/>
          </a:xfrm>
          <a:prstGeom prst="rect">
            <a:avLst/>
          </a:prstGeom>
        </p:spPr>
        <p:txBody>
          <a:bodyPr wrap="none">
            <a:spAutoFit/>
          </a:bodyPr>
          <a:lstStyle/>
          <a:p>
            <a:r>
              <a:rPr lang="ar-SA" sz="5400" dirty="0">
                <a:solidFill>
                  <a:srgbClr val="C00000"/>
                </a:solidFill>
                <a:cs typeface="AL-Mohanad" pitchFamily="2" charset="-78"/>
              </a:rPr>
              <a:t> </a:t>
            </a:r>
            <a:r>
              <a:rPr lang="ar-SA" sz="5400" dirty="0" smtClean="0">
                <a:solidFill>
                  <a:srgbClr val="C00000"/>
                </a:solidFill>
                <a:cs typeface="AL-Mohanad" pitchFamily="2" charset="-78"/>
              </a:rPr>
              <a:t>   عيوب الاختبارات الموضوعية</a:t>
            </a:r>
            <a:r>
              <a:rPr lang="en-US" sz="5400" dirty="0" smtClean="0">
                <a:solidFill>
                  <a:srgbClr val="C00000"/>
                </a:solidFill>
                <a:cs typeface="AL-Mohanad" pitchFamily="2" charset="-78"/>
              </a:rPr>
              <a:t> </a:t>
            </a:r>
            <a:endParaRPr lang="ar-SA" sz="5400" dirty="0" smtClean="0">
              <a:solidFill>
                <a:srgbClr val="C00000"/>
              </a:solidFill>
              <a:cs typeface="AL-Mohanad" pitchFamily="2" charset="-78"/>
            </a:endParaRPr>
          </a:p>
        </p:txBody>
      </p:sp>
    </p:spTree>
    <p:extLst>
      <p:ext uri="{BB962C8B-B14F-4D97-AF65-F5344CB8AC3E}">
        <p14:creationId xmlns:p14="http://schemas.microsoft.com/office/powerpoint/2010/main" val="1745532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549236"/>
            <a:ext cx="8640960" cy="4832092"/>
          </a:xfrm>
          <a:prstGeom prst="rect">
            <a:avLst/>
          </a:prstGeom>
        </p:spPr>
        <p:txBody>
          <a:bodyPr wrap="square">
            <a:spAutoFit/>
          </a:bodyPr>
          <a:lstStyle/>
          <a:p>
            <a:pPr marL="514350" indent="-514350">
              <a:buFont typeface="+mj-lt"/>
              <a:buAutoNum type="arabicPeriod"/>
            </a:pPr>
            <a:r>
              <a:rPr lang="ar-SA" sz="2800" dirty="0" smtClean="0">
                <a:cs typeface="AL-Mohanad" pitchFamily="2" charset="-78"/>
              </a:rPr>
              <a:t>أن </a:t>
            </a:r>
            <a:r>
              <a:rPr lang="ar-SA" sz="2800" dirty="0">
                <a:cs typeface="AL-Mohanad" pitchFamily="2" charset="-78"/>
              </a:rPr>
              <a:t>يحدد الهدف من أسئلة الاختبار الموضوعي بدقة</a:t>
            </a:r>
            <a:r>
              <a:rPr lang="en-US" sz="2800" dirty="0">
                <a:cs typeface="AL-Mohanad" pitchFamily="2" charset="-78"/>
              </a:rPr>
              <a:t> </a:t>
            </a:r>
            <a:r>
              <a:rPr lang="en-US" sz="2800" dirty="0" smtClean="0">
                <a:cs typeface="AL-Mohanad" pitchFamily="2" charset="-78"/>
              </a:rPr>
              <a:t>.</a:t>
            </a:r>
          </a:p>
          <a:p>
            <a:pPr marL="514350" indent="-514350">
              <a:buFont typeface="+mj-lt"/>
              <a:buAutoNum type="arabicPeriod"/>
            </a:pPr>
            <a:r>
              <a:rPr lang="ar-SA" sz="2800" dirty="0" smtClean="0">
                <a:cs typeface="AL-Mohanad" pitchFamily="2" charset="-78"/>
              </a:rPr>
              <a:t>أن </a:t>
            </a:r>
            <a:r>
              <a:rPr lang="ar-SA" sz="2800" dirty="0">
                <a:cs typeface="AL-Mohanad" pitchFamily="2" charset="-78"/>
              </a:rPr>
              <a:t>تصاغ أسئلة الاختبار الموضوعي بلغة واضحة ، وبلغة عربية فصـحى</a:t>
            </a:r>
            <a:r>
              <a:rPr lang="en-US" sz="2800" dirty="0">
                <a:cs typeface="AL-Mohanad" pitchFamily="2" charset="-78"/>
              </a:rPr>
              <a:t> </a:t>
            </a:r>
            <a:r>
              <a:rPr lang="en-US" sz="2800" dirty="0" smtClean="0">
                <a:cs typeface="AL-Mohanad" pitchFamily="2" charset="-78"/>
              </a:rPr>
              <a:t>.</a:t>
            </a:r>
          </a:p>
          <a:p>
            <a:pPr marL="514350" indent="-514350">
              <a:buFont typeface="+mj-lt"/>
              <a:buAutoNum type="arabicPeriod"/>
            </a:pPr>
            <a:r>
              <a:rPr lang="ar-SA" sz="2800" dirty="0" smtClean="0">
                <a:cs typeface="AL-Mohanad" pitchFamily="2" charset="-78"/>
              </a:rPr>
              <a:t>أن </a:t>
            </a:r>
            <a:r>
              <a:rPr lang="ar-SA" sz="2800" dirty="0">
                <a:cs typeface="AL-Mohanad" pitchFamily="2" charset="-78"/>
              </a:rPr>
              <a:t>يراعى التوازن في قياس الأهداف التربوية ،فلا يطغى قياس هدف على هدف آخر</a:t>
            </a:r>
            <a:r>
              <a:rPr lang="en-US" sz="2800" dirty="0">
                <a:cs typeface="AL-Mohanad" pitchFamily="2" charset="-78"/>
              </a:rPr>
              <a:t> </a:t>
            </a:r>
            <a:r>
              <a:rPr lang="en-US" sz="2800" dirty="0" smtClean="0">
                <a:cs typeface="AL-Mohanad" pitchFamily="2" charset="-78"/>
              </a:rPr>
              <a:t>.</a:t>
            </a:r>
          </a:p>
          <a:p>
            <a:pPr marL="514350" indent="-514350">
              <a:buFont typeface="+mj-lt"/>
              <a:buAutoNum type="arabicPeriod"/>
            </a:pPr>
            <a:r>
              <a:rPr lang="ar-SA" sz="2800" dirty="0" smtClean="0">
                <a:cs typeface="AL-Mohanad" pitchFamily="2" charset="-78"/>
              </a:rPr>
              <a:t>أن </a:t>
            </a:r>
            <a:r>
              <a:rPr lang="ar-SA" sz="2800" dirty="0">
                <a:cs typeface="AL-Mohanad" pitchFamily="2" charset="-78"/>
              </a:rPr>
              <a:t>لا يكون السؤال منقولا نصا من المقرر المدرسي ، وأن لا يحمل في ثناياه إجابة سؤال آخر</a:t>
            </a:r>
            <a:r>
              <a:rPr lang="en-US" sz="2800" dirty="0">
                <a:cs typeface="AL-Mohanad" pitchFamily="2" charset="-78"/>
              </a:rPr>
              <a:t> </a:t>
            </a:r>
            <a:r>
              <a:rPr lang="en-US" sz="2800" dirty="0" smtClean="0">
                <a:cs typeface="AL-Mohanad" pitchFamily="2" charset="-78"/>
              </a:rPr>
              <a:t>.</a:t>
            </a:r>
          </a:p>
          <a:p>
            <a:pPr marL="514350" indent="-514350">
              <a:buFont typeface="+mj-lt"/>
              <a:buAutoNum type="arabicPeriod"/>
            </a:pPr>
            <a:r>
              <a:rPr lang="ar-SA" sz="2800" dirty="0" smtClean="0">
                <a:cs typeface="AL-Mohanad" pitchFamily="2" charset="-78"/>
              </a:rPr>
              <a:t>أن </a:t>
            </a:r>
            <a:r>
              <a:rPr lang="ar-SA" sz="2800" dirty="0">
                <a:cs typeface="AL-Mohanad" pitchFamily="2" charset="-78"/>
              </a:rPr>
              <a:t>لا يحتمل السؤال أكثر من إجابة واحدة ،وأن لا تتوقف إجابة سؤال على إجابة آخر فلا بد من مراعاة استقلالية الأسئلة</a:t>
            </a:r>
            <a:r>
              <a:rPr lang="en-US" sz="2800" dirty="0">
                <a:cs typeface="AL-Mohanad" pitchFamily="2" charset="-78"/>
              </a:rPr>
              <a:t> </a:t>
            </a:r>
            <a:endParaRPr lang="en-US" sz="2800" dirty="0" smtClean="0">
              <a:cs typeface="AL-Mohanad" pitchFamily="2" charset="-78"/>
            </a:endParaRPr>
          </a:p>
          <a:p>
            <a:pPr marL="514350" indent="-514350">
              <a:buFont typeface="+mj-lt"/>
              <a:buAutoNum type="arabicPeriod"/>
            </a:pPr>
            <a:r>
              <a:rPr lang="ar-SA" sz="2800" dirty="0" smtClean="0">
                <a:cs typeface="AL-Mohanad" pitchFamily="2" charset="-78"/>
              </a:rPr>
              <a:t>أن </a:t>
            </a:r>
            <a:r>
              <a:rPr lang="ar-SA" sz="2800" dirty="0">
                <a:cs typeface="AL-Mohanad" pitchFamily="2" charset="-78"/>
              </a:rPr>
              <a:t>تكون الأسئلة كثيرة ومتعددة لتشمل جميع مفردات المنهج</a:t>
            </a:r>
            <a:r>
              <a:rPr lang="en-US" sz="2800" dirty="0">
                <a:cs typeface="AL-Mohanad" pitchFamily="2" charset="-78"/>
              </a:rPr>
              <a:t> </a:t>
            </a:r>
            <a:r>
              <a:rPr lang="en-US" sz="2800" dirty="0" smtClean="0">
                <a:cs typeface="AL-Mohanad" pitchFamily="2" charset="-78"/>
              </a:rPr>
              <a:t>.</a:t>
            </a:r>
          </a:p>
          <a:p>
            <a:pPr marL="514350" indent="-514350">
              <a:buFont typeface="+mj-lt"/>
              <a:buAutoNum type="arabicPeriod"/>
            </a:pPr>
            <a:r>
              <a:rPr lang="ar-SA" sz="2800" dirty="0" smtClean="0">
                <a:cs typeface="AL-Mohanad" pitchFamily="2" charset="-78"/>
              </a:rPr>
              <a:t>أن </a:t>
            </a:r>
            <a:r>
              <a:rPr lang="ar-SA" sz="2800" dirty="0">
                <a:cs typeface="AL-Mohanad" pitchFamily="2" charset="-78"/>
              </a:rPr>
              <a:t>تكون الأسئلة متنوعة من حيث سهولتها و درجة صعوبتها حتى يمكن تحديد مستوى كل طالب على حدة</a:t>
            </a:r>
          </a:p>
        </p:txBody>
      </p:sp>
      <p:sp>
        <p:nvSpPr>
          <p:cNvPr id="3" name="مستطيل 2"/>
          <p:cNvSpPr/>
          <p:nvPr/>
        </p:nvSpPr>
        <p:spPr>
          <a:xfrm>
            <a:off x="395536" y="395953"/>
            <a:ext cx="8424936" cy="584775"/>
          </a:xfrm>
          <a:prstGeom prst="rect">
            <a:avLst/>
          </a:prstGeom>
        </p:spPr>
        <p:txBody>
          <a:bodyPr wrap="square">
            <a:spAutoFit/>
          </a:bodyPr>
          <a:lstStyle/>
          <a:p>
            <a:r>
              <a:rPr lang="ar-SA" sz="3200" u="sng" dirty="0">
                <a:solidFill>
                  <a:srgbClr val="C00000"/>
                </a:solidFill>
                <a:cs typeface="AL-Mohanad" pitchFamily="2" charset="-78"/>
              </a:rPr>
              <a:t>الأسس العامة التي ينبغي مراعاتها في أسئلة </a:t>
            </a:r>
            <a:r>
              <a:rPr lang="ar-SA" sz="3200" u="sng" dirty="0" smtClean="0">
                <a:solidFill>
                  <a:srgbClr val="C00000"/>
                </a:solidFill>
                <a:cs typeface="AL-Mohanad" pitchFamily="2" charset="-78"/>
              </a:rPr>
              <a:t>الاختبارات الموضوعية</a:t>
            </a:r>
            <a:endParaRPr lang="ar-SA" sz="3200" u="sng" dirty="0">
              <a:solidFill>
                <a:srgbClr val="C00000"/>
              </a:solidFill>
              <a:cs typeface="AL-Mohanad" pitchFamily="2" charset="-78"/>
            </a:endParaRPr>
          </a:p>
        </p:txBody>
      </p:sp>
    </p:spTree>
    <p:extLst>
      <p:ext uri="{BB962C8B-B14F-4D97-AF65-F5344CB8AC3E}">
        <p14:creationId xmlns:p14="http://schemas.microsoft.com/office/powerpoint/2010/main" val="2561433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395953"/>
            <a:ext cx="8424936" cy="584775"/>
          </a:xfrm>
          <a:prstGeom prst="rect">
            <a:avLst/>
          </a:prstGeom>
        </p:spPr>
        <p:txBody>
          <a:bodyPr wrap="square">
            <a:spAutoFit/>
          </a:bodyPr>
          <a:lstStyle/>
          <a:p>
            <a:r>
              <a:rPr lang="ar-SA" sz="3200" u="sng" dirty="0">
                <a:solidFill>
                  <a:srgbClr val="C00000"/>
                </a:solidFill>
                <a:cs typeface="AL-Mohanad" pitchFamily="2" charset="-78"/>
              </a:rPr>
              <a:t>الأسس العامة التي ينبغي مراعاتها في أسئلة </a:t>
            </a:r>
            <a:r>
              <a:rPr lang="ar-SA" sz="3200" u="sng" dirty="0" smtClean="0">
                <a:solidFill>
                  <a:srgbClr val="C00000"/>
                </a:solidFill>
                <a:cs typeface="AL-Mohanad" pitchFamily="2" charset="-78"/>
              </a:rPr>
              <a:t>الاختبارات الموضوعية</a:t>
            </a:r>
            <a:endParaRPr lang="ar-SA" sz="3200" u="sng" dirty="0">
              <a:solidFill>
                <a:srgbClr val="C00000"/>
              </a:solidFill>
              <a:cs typeface="AL-Mohanad" pitchFamily="2" charset="-78"/>
            </a:endParaRPr>
          </a:p>
        </p:txBody>
      </p:sp>
      <p:sp>
        <p:nvSpPr>
          <p:cNvPr id="4" name="مستطيل 3"/>
          <p:cNvSpPr/>
          <p:nvPr/>
        </p:nvSpPr>
        <p:spPr>
          <a:xfrm>
            <a:off x="107504" y="1477228"/>
            <a:ext cx="8784976" cy="4832092"/>
          </a:xfrm>
          <a:prstGeom prst="rect">
            <a:avLst/>
          </a:prstGeom>
        </p:spPr>
        <p:txBody>
          <a:bodyPr wrap="square">
            <a:spAutoFit/>
          </a:bodyPr>
          <a:lstStyle/>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تكون الإجابات غير الصحيحة معقولة ومقبولة ظاهريا</a:t>
            </a:r>
            <a:r>
              <a:rPr lang="en-US" sz="2800" dirty="0">
                <a:cs typeface="AL-Mohanad" pitchFamily="2" charset="-78"/>
              </a:rPr>
              <a:t> </a:t>
            </a:r>
            <a:r>
              <a:rPr lang="en-US" sz="2800" dirty="0" smtClean="0">
                <a:cs typeface="AL-Mohanad" pitchFamily="2" charset="-78"/>
              </a:rPr>
              <a:t>.</a:t>
            </a: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تحتوي خيارات الإجابة على السؤال إجابة واحدة صحيحة فقط حتى لا يزداد تأثير التخمين</a:t>
            </a:r>
            <a:r>
              <a:rPr lang="en-US" sz="2800" dirty="0">
                <a:cs typeface="AL-Mohanad" pitchFamily="2" charset="-78"/>
              </a:rPr>
              <a:t> </a:t>
            </a:r>
            <a:r>
              <a:rPr lang="en-US" sz="2800" dirty="0" smtClean="0">
                <a:cs typeface="AL-Mohanad" pitchFamily="2" charset="-78"/>
              </a:rPr>
              <a:t>.</a:t>
            </a: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تتجنب الفقرات المنفية وخاصة ازدواج النفي لأنها غالبا يساء فهمها ،وإن كان ولابد من استعمال النفي فضع خطا تحته </a:t>
            </a:r>
            <a:r>
              <a:rPr lang="ar-SA" sz="2800" dirty="0" err="1">
                <a:cs typeface="AL-Mohanad" pitchFamily="2" charset="-78"/>
              </a:rPr>
              <a:t>لاسترعاء</a:t>
            </a:r>
            <a:r>
              <a:rPr lang="ar-SA" sz="2800" dirty="0">
                <a:cs typeface="AL-Mohanad" pitchFamily="2" charset="-78"/>
              </a:rPr>
              <a:t> </a:t>
            </a:r>
            <a:r>
              <a:rPr lang="ar-SA" sz="2800" dirty="0" smtClean="0">
                <a:cs typeface="AL-Mohanad" pitchFamily="2" charset="-78"/>
              </a:rPr>
              <a:t>الانتباه</a:t>
            </a:r>
            <a:r>
              <a:rPr lang="en-US" sz="2800" dirty="0" smtClean="0">
                <a:cs typeface="AL-Mohanad" pitchFamily="2" charset="-78"/>
              </a:rPr>
              <a:t>.</a:t>
            </a: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تتجنب الكلمات التي تنبه الطالب </a:t>
            </a:r>
            <a:r>
              <a:rPr lang="ar-SA" sz="2800" dirty="0" err="1">
                <a:cs typeface="AL-Mohanad" pitchFamily="2" charset="-78"/>
              </a:rPr>
              <a:t>إلىأن</a:t>
            </a:r>
            <a:r>
              <a:rPr lang="ar-SA" sz="2800" dirty="0">
                <a:cs typeface="AL-Mohanad" pitchFamily="2" charset="-78"/>
              </a:rPr>
              <a:t> يعتبر الفقرة خطأ </a:t>
            </a:r>
            <a:r>
              <a:rPr lang="ar-SA" sz="2800" dirty="0" smtClean="0">
                <a:cs typeface="AL-Mohanad" pitchFamily="2" charset="-78"/>
              </a:rPr>
              <a:t>أو صوابا</a:t>
            </a:r>
            <a:r>
              <a:rPr lang="ar-SA" sz="2800" dirty="0">
                <a:cs typeface="AL-Mohanad" pitchFamily="2" charset="-78"/>
              </a:rPr>
              <a:t>، مثل (</a:t>
            </a:r>
            <a:r>
              <a:rPr lang="ar-SA" sz="2800" dirty="0" err="1" smtClean="0">
                <a:cs typeface="AL-Mohanad" pitchFamily="2" charset="-78"/>
              </a:rPr>
              <a:t>دائما.غالبا.كل.أبدا.فقط.لاشيء</a:t>
            </a:r>
            <a:endParaRPr lang="ar-SA" sz="2800" dirty="0">
              <a:cs typeface="AL-Mohanad" pitchFamily="2" charset="-78"/>
            </a:endParaRP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تصاغ الأسئلة مرتبة من السهل إلى الصعب قدر الإمكان</a:t>
            </a:r>
            <a:r>
              <a:rPr lang="en-US" sz="2800" dirty="0">
                <a:cs typeface="AL-Mohanad" pitchFamily="2" charset="-78"/>
              </a:rPr>
              <a:t> </a:t>
            </a:r>
            <a:r>
              <a:rPr lang="en-US" sz="2800" dirty="0" smtClean="0">
                <a:cs typeface="AL-Mohanad" pitchFamily="2" charset="-78"/>
              </a:rPr>
              <a:t>.</a:t>
            </a: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تجمع الأسئلة الخاصة بكل موضوع مع بعضها البعض</a:t>
            </a:r>
            <a:r>
              <a:rPr lang="en-US" sz="2800" dirty="0">
                <a:cs typeface="AL-Mohanad" pitchFamily="2" charset="-78"/>
              </a:rPr>
              <a:t> </a:t>
            </a:r>
            <a:r>
              <a:rPr lang="en-US" sz="2800" dirty="0" smtClean="0">
                <a:cs typeface="AL-Mohanad" pitchFamily="2" charset="-78"/>
              </a:rPr>
              <a:t>.</a:t>
            </a:r>
          </a:p>
          <a:p>
            <a:pPr marL="514350" indent="-514350">
              <a:buFont typeface="+mj-lt"/>
              <a:buAutoNum type="arabicPeriod" startAt="8"/>
            </a:pPr>
            <a:r>
              <a:rPr lang="ar-SA" sz="2800" dirty="0" smtClean="0">
                <a:cs typeface="AL-Mohanad" pitchFamily="2" charset="-78"/>
              </a:rPr>
              <a:t>أن </a:t>
            </a:r>
            <a:r>
              <a:rPr lang="ar-SA" sz="2800" dirty="0">
                <a:cs typeface="AL-Mohanad" pitchFamily="2" charset="-78"/>
              </a:rPr>
              <a:t>تجمع الأسئلة التي في صورة واحدة مع بعضها البعض ، كأسئلة الصواب والخطأ </a:t>
            </a:r>
            <a:r>
              <a:rPr lang="ar-SA" sz="2800" dirty="0" smtClean="0">
                <a:cs typeface="AL-Mohanad" pitchFamily="2" charset="-78"/>
              </a:rPr>
              <a:t>.الاختيار </a:t>
            </a:r>
            <a:r>
              <a:rPr lang="ar-SA" sz="2800" dirty="0">
                <a:cs typeface="AL-Mohanad" pitchFamily="2" charset="-78"/>
              </a:rPr>
              <a:t>من متعدد ...وهكذا</a:t>
            </a:r>
            <a:r>
              <a:rPr lang="en-US" sz="2800" dirty="0">
                <a:cs typeface="AL-Mohanad" pitchFamily="2" charset="-78"/>
              </a:rPr>
              <a:t> .</a:t>
            </a:r>
          </a:p>
        </p:txBody>
      </p:sp>
    </p:spTree>
    <p:extLst>
      <p:ext uri="{BB962C8B-B14F-4D97-AF65-F5344CB8AC3E}">
        <p14:creationId xmlns:p14="http://schemas.microsoft.com/office/powerpoint/2010/main" val="589553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2492896"/>
            <a:ext cx="7920880" cy="1569660"/>
          </a:xfrm>
          <a:prstGeom prst="rect">
            <a:avLst/>
          </a:prstGeom>
        </p:spPr>
        <p:txBody>
          <a:bodyPr wrap="square">
            <a:spAutoFit/>
          </a:bodyPr>
          <a:lstStyle/>
          <a:p>
            <a:r>
              <a:rPr lang="ar-SA" sz="4800" dirty="0" smtClean="0">
                <a:cs typeface="AL-Mohanad" pitchFamily="2" charset="-78"/>
              </a:rPr>
              <a:t>أداة </a:t>
            </a:r>
            <a:r>
              <a:rPr lang="ar-SA" sz="4800" dirty="0">
                <a:cs typeface="AL-Mohanad" pitchFamily="2" charset="-78"/>
              </a:rPr>
              <a:t>قياس تؤدي إلى الحصول على بيانات كمية لتقييم شيء ما.</a:t>
            </a:r>
          </a:p>
        </p:txBody>
      </p:sp>
      <p:sp>
        <p:nvSpPr>
          <p:cNvPr id="4" name="مستطيل 3"/>
          <p:cNvSpPr/>
          <p:nvPr/>
        </p:nvSpPr>
        <p:spPr>
          <a:xfrm>
            <a:off x="2411760" y="260648"/>
            <a:ext cx="4062330" cy="1107996"/>
          </a:xfrm>
          <a:prstGeom prst="rect">
            <a:avLst/>
          </a:prstGeom>
        </p:spPr>
        <p:txBody>
          <a:bodyPr wrap="none">
            <a:spAutoFit/>
          </a:bodyPr>
          <a:lstStyle/>
          <a:p>
            <a:r>
              <a:rPr lang="ar-SA" sz="6600" dirty="0" smtClean="0">
                <a:cs typeface="AL-Mohanad" pitchFamily="2" charset="-78"/>
              </a:rPr>
              <a:t>تعريف الاختبار</a:t>
            </a:r>
            <a:endParaRPr lang="ar-SA" sz="6600" dirty="0"/>
          </a:p>
        </p:txBody>
      </p:sp>
      <p:sp>
        <p:nvSpPr>
          <p:cNvPr id="5" name="مربع نص 4"/>
          <p:cNvSpPr txBox="1"/>
          <p:nvPr/>
        </p:nvSpPr>
        <p:spPr>
          <a:xfrm>
            <a:off x="1619672" y="404664"/>
            <a:ext cx="432048" cy="923330"/>
          </a:xfrm>
          <a:prstGeom prst="rect">
            <a:avLst/>
          </a:prstGeom>
          <a:noFill/>
        </p:spPr>
        <p:txBody>
          <a:bodyPr wrap="square" rtlCol="1">
            <a:spAutoFit/>
          </a:bodyPr>
          <a:lstStyle/>
          <a:p>
            <a:r>
              <a:rPr lang="ar-SA" sz="5400" dirty="0" smtClean="0">
                <a:sym typeface="Wingdings 2"/>
              </a:rPr>
              <a:t></a:t>
            </a:r>
            <a:endParaRPr lang="ar-SA" sz="5400" dirty="0"/>
          </a:p>
        </p:txBody>
      </p:sp>
    </p:spTree>
    <p:extLst>
      <p:ext uri="{BB962C8B-B14F-4D97-AF65-F5344CB8AC3E}">
        <p14:creationId xmlns:p14="http://schemas.microsoft.com/office/powerpoint/2010/main" val="541918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484784"/>
            <a:ext cx="8280920" cy="3416320"/>
          </a:xfrm>
          <a:prstGeom prst="rect">
            <a:avLst/>
          </a:prstGeom>
        </p:spPr>
        <p:txBody>
          <a:bodyPr wrap="square">
            <a:spAutoFit/>
          </a:bodyPr>
          <a:lstStyle/>
          <a:p>
            <a:r>
              <a:rPr lang="ar-SA" sz="7200" dirty="0">
                <a:solidFill>
                  <a:srgbClr val="0070C0"/>
                </a:solidFill>
                <a:cs typeface="AL-Mohanad" pitchFamily="2" charset="-78"/>
              </a:rPr>
              <a:t>أنواع </a:t>
            </a:r>
            <a:endParaRPr lang="ar-SA" sz="7200" dirty="0" smtClean="0">
              <a:solidFill>
                <a:srgbClr val="0070C0"/>
              </a:solidFill>
              <a:cs typeface="AL-Mohanad" pitchFamily="2" charset="-78"/>
            </a:endParaRPr>
          </a:p>
          <a:p>
            <a:r>
              <a:rPr lang="ar-SA" sz="7200" dirty="0" smtClean="0">
                <a:solidFill>
                  <a:srgbClr val="0070C0"/>
                </a:solidFill>
                <a:cs typeface="AL-Mohanad" pitchFamily="2" charset="-78"/>
              </a:rPr>
              <a:t>الأسئلة الموضوعية</a:t>
            </a:r>
          </a:p>
          <a:p>
            <a:r>
              <a:rPr lang="ar-SA" sz="7200" dirty="0" smtClean="0">
                <a:solidFill>
                  <a:srgbClr val="0070C0"/>
                </a:solidFill>
                <a:cs typeface="AL-Mohanad" pitchFamily="2" charset="-78"/>
              </a:rPr>
              <a:t> وشروطها</a:t>
            </a:r>
            <a:endParaRPr lang="ar-SA" sz="7200" dirty="0">
              <a:solidFill>
                <a:srgbClr val="0070C0"/>
              </a:solidFill>
              <a:cs typeface="AL-Mohanad" pitchFamily="2" charset="-78"/>
            </a:endParaRPr>
          </a:p>
        </p:txBody>
      </p:sp>
    </p:spTree>
    <p:extLst>
      <p:ext uri="{BB962C8B-B14F-4D97-AF65-F5344CB8AC3E}">
        <p14:creationId xmlns:p14="http://schemas.microsoft.com/office/powerpoint/2010/main" val="1474802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مزاياها </a:t>
            </a:r>
            <a:endParaRPr lang="en-US" sz="4800" dirty="0">
              <a:cs typeface="AL-Mohanad" pitchFamily="2" charset="-78"/>
            </a:endParaRPr>
          </a:p>
        </p:txBody>
      </p:sp>
      <p:sp>
        <p:nvSpPr>
          <p:cNvPr id="4" name="مستطيل 3"/>
          <p:cNvSpPr/>
          <p:nvPr/>
        </p:nvSpPr>
        <p:spPr>
          <a:xfrm>
            <a:off x="-180528" y="254258"/>
            <a:ext cx="4572000" cy="1446550"/>
          </a:xfrm>
          <a:prstGeom prst="rect">
            <a:avLst/>
          </a:prstGeom>
        </p:spPr>
        <p:txBody>
          <a:bodyPr>
            <a:spAutoFit/>
          </a:bodyPr>
          <a:lstStyle/>
          <a:p>
            <a:r>
              <a:rPr lang="ar-SA" sz="4400" dirty="0">
                <a:solidFill>
                  <a:srgbClr val="C00000"/>
                </a:solidFill>
                <a:cs typeface="AL-Mohanad" pitchFamily="2" charset="-78"/>
              </a:rPr>
              <a:t>أولا: الاختيار من متعدد</a:t>
            </a:r>
            <a:r>
              <a:rPr lang="en-US" sz="4400" dirty="0">
                <a:solidFill>
                  <a:srgbClr val="C00000"/>
                </a:solidFill>
                <a:cs typeface="AL-Mohanad" pitchFamily="2" charset="-78"/>
              </a:rPr>
              <a:t> </a:t>
            </a:r>
            <a:br>
              <a:rPr lang="en-US" sz="4400" dirty="0">
                <a:solidFill>
                  <a:srgbClr val="C00000"/>
                </a:solidFill>
                <a:cs typeface="AL-Mohanad" pitchFamily="2" charset="-78"/>
              </a:rPr>
            </a:br>
            <a:endParaRPr lang="ar-SA" sz="4400" dirty="0">
              <a:solidFill>
                <a:srgbClr val="C00000"/>
              </a:solidFill>
              <a:cs typeface="AL-Mohanad" pitchFamily="2" charset="-78"/>
            </a:endParaRPr>
          </a:p>
        </p:txBody>
      </p:sp>
      <p:sp>
        <p:nvSpPr>
          <p:cNvPr id="5" name="مستطيل 4"/>
          <p:cNvSpPr/>
          <p:nvPr/>
        </p:nvSpPr>
        <p:spPr>
          <a:xfrm>
            <a:off x="179512" y="1988840"/>
            <a:ext cx="9145016" cy="4401205"/>
          </a:xfrm>
          <a:prstGeom prst="rect">
            <a:avLst/>
          </a:prstGeom>
        </p:spPr>
        <p:txBody>
          <a:bodyPr wrap="square">
            <a:spAutoFit/>
          </a:bodyPr>
          <a:lstStyle/>
          <a:p>
            <a:pPr marL="800100" lvl="1" indent="-342900">
              <a:buFont typeface="+mj-lt"/>
              <a:buAutoNum type="arabicPeriod"/>
            </a:pPr>
            <a:r>
              <a:rPr lang="ar-SA" sz="2800" dirty="0">
                <a:cs typeface="AL-Mohanad" pitchFamily="2" charset="-78"/>
              </a:rPr>
              <a:t>يمكن من قياس جميع الأهداف التربوية من فهم، وتحليل، وتركيب وتفسير، وتقويم.</a:t>
            </a:r>
            <a:endParaRPr lang="en-US" sz="2000" dirty="0">
              <a:cs typeface="AL-Mohanad" pitchFamily="2" charset="-78"/>
            </a:endParaRPr>
          </a:p>
          <a:p>
            <a:pPr marL="800100" lvl="1" indent="-342900">
              <a:buFont typeface="+mj-lt"/>
              <a:buAutoNum type="arabicPeriod"/>
            </a:pPr>
            <a:r>
              <a:rPr lang="ar-SA" sz="2800" dirty="0">
                <a:cs typeface="AL-Mohanad" pitchFamily="2" charset="-78"/>
              </a:rPr>
              <a:t>يقضي على التخمين والصدفة.</a:t>
            </a:r>
            <a:endParaRPr lang="en-US" sz="2000" dirty="0">
              <a:cs typeface="AL-Mohanad" pitchFamily="2" charset="-78"/>
            </a:endParaRPr>
          </a:p>
          <a:p>
            <a:pPr marL="800100" lvl="1" indent="-342900">
              <a:buFont typeface="+mj-lt"/>
              <a:buAutoNum type="arabicPeriod"/>
            </a:pPr>
            <a:r>
              <a:rPr lang="ar-SA" sz="2800" dirty="0">
                <a:cs typeface="AL-Mohanad" pitchFamily="2" charset="-78"/>
              </a:rPr>
              <a:t>يمكن الثقة بنتائجها لأنها تقرر درجة الطالب بموضوعية كاملة.</a:t>
            </a:r>
            <a:endParaRPr lang="en-US" sz="2000" dirty="0">
              <a:cs typeface="AL-Mohanad" pitchFamily="2" charset="-78"/>
            </a:endParaRPr>
          </a:p>
          <a:p>
            <a:pPr marL="800100" lvl="1" indent="-342900">
              <a:buFont typeface="+mj-lt"/>
              <a:buAutoNum type="arabicPeriod"/>
            </a:pPr>
            <a:r>
              <a:rPr lang="ar-SA" sz="2800" dirty="0">
                <a:cs typeface="AL-Mohanad" pitchFamily="2" charset="-78"/>
              </a:rPr>
              <a:t>تدفع الطالب إلى لتفكير بروية قبل تحديد الإجابة.</a:t>
            </a:r>
            <a:endParaRPr lang="en-US" sz="2000" dirty="0">
              <a:cs typeface="AL-Mohanad" pitchFamily="2" charset="-78"/>
            </a:endParaRPr>
          </a:p>
          <a:p>
            <a:pPr marL="800100" lvl="1" indent="-342900">
              <a:buFont typeface="+mj-lt"/>
              <a:buAutoNum type="arabicPeriod"/>
            </a:pPr>
            <a:r>
              <a:rPr lang="ar-SA" sz="2800" dirty="0">
                <a:cs typeface="AL-Mohanad" pitchFamily="2" charset="-78"/>
              </a:rPr>
              <a:t>أكثر صدقاً وثباتاً.</a:t>
            </a:r>
            <a:endParaRPr lang="en-US" sz="2000" dirty="0">
              <a:cs typeface="AL-Mohanad" pitchFamily="2" charset="-78"/>
            </a:endParaRPr>
          </a:p>
          <a:p>
            <a:pPr marL="800100" lvl="1" indent="-342900">
              <a:buFont typeface="+mj-lt"/>
              <a:buAutoNum type="arabicPeriod"/>
            </a:pPr>
            <a:r>
              <a:rPr lang="ar-SA" sz="2800" dirty="0">
                <a:cs typeface="AL-Mohanad" pitchFamily="2" charset="-78"/>
              </a:rPr>
              <a:t>تساعد في تشخيص أخطاء الطلاب أو سوء الفهم لديهم من خلال إجاباتهم الخاطئة.</a:t>
            </a:r>
            <a:endParaRPr lang="en-US" sz="2000" dirty="0">
              <a:cs typeface="AL-Mohanad" pitchFamily="2" charset="-78"/>
            </a:endParaRPr>
          </a:p>
          <a:p>
            <a:pPr marL="800100" lvl="1" indent="-342900">
              <a:buFont typeface="+mj-lt"/>
              <a:buAutoNum type="arabicPeriod"/>
            </a:pPr>
            <a:r>
              <a:rPr lang="ar-SA" sz="2800" dirty="0">
                <a:cs typeface="AL-Mohanad" pitchFamily="2" charset="-78"/>
              </a:rPr>
              <a:t>تلزم الطالب بمراجعة أكبر قدر من كمية المادة المطلوبة.</a:t>
            </a:r>
            <a:endParaRPr lang="en-US" sz="2000" dirty="0">
              <a:cs typeface="AL-Mohanad" pitchFamily="2" charset="-78"/>
            </a:endParaRPr>
          </a:p>
          <a:p>
            <a:pPr marL="800100" lvl="1" indent="-342900">
              <a:buFont typeface="+mj-lt"/>
              <a:buAutoNum type="arabicPeriod"/>
            </a:pPr>
            <a:r>
              <a:rPr lang="ar-SA" sz="2800" dirty="0">
                <a:cs typeface="AL-Mohanad" pitchFamily="2" charset="-78"/>
              </a:rPr>
              <a:t>يمكن تحليل نتائجها بسهولة.  </a:t>
            </a:r>
            <a:endParaRPr lang="en-US" sz="2000" dirty="0">
              <a:cs typeface="AL-Mohanad" pitchFamily="2" charset="-78"/>
            </a:endParaRPr>
          </a:p>
        </p:txBody>
      </p:sp>
    </p:spTree>
    <p:extLst>
      <p:ext uri="{BB962C8B-B14F-4D97-AF65-F5344CB8AC3E}">
        <p14:creationId xmlns:p14="http://schemas.microsoft.com/office/powerpoint/2010/main" val="1659853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عيوبها</a:t>
            </a:r>
            <a:endParaRPr lang="en-US" sz="4800" dirty="0">
              <a:cs typeface="AL-Mohanad" pitchFamily="2" charset="-78"/>
            </a:endParaRPr>
          </a:p>
        </p:txBody>
      </p:sp>
      <p:sp>
        <p:nvSpPr>
          <p:cNvPr id="4" name="مستطيل 3"/>
          <p:cNvSpPr/>
          <p:nvPr/>
        </p:nvSpPr>
        <p:spPr>
          <a:xfrm>
            <a:off x="-180528" y="254258"/>
            <a:ext cx="4572000" cy="1446550"/>
          </a:xfrm>
          <a:prstGeom prst="rect">
            <a:avLst/>
          </a:prstGeom>
        </p:spPr>
        <p:txBody>
          <a:bodyPr>
            <a:spAutoFit/>
          </a:bodyPr>
          <a:lstStyle/>
          <a:p>
            <a:r>
              <a:rPr lang="ar-SA" sz="4400" dirty="0">
                <a:solidFill>
                  <a:srgbClr val="C00000"/>
                </a:solidFill>
                <a:cs typeface="AL-Mohanad" pitchFamily="2" charset="-78"/>
              </a:rPr>
              <a:t>أولا: الاختيار من متعدد</a:t>
            </a:r>
            <a:r>
              <a:rPr lang="en-US" sz="4400" dirty="0">
                <a:solidFill>
                  <a:srgbClr val="C00000"/>
                </a:solidFill>
                <a:cs typeface="AL-Mohanad" pitchFamily="2" charset="-78"/>
              </a:rPr>
              <a:t> </a:t>
            </a:r>
            <a:br>
              <a:rPr lang="en-US" sz="4400" dirty="0">
                <a:solidFill>
                  <a:srgbClr val="C00000"/>
                </a:solidFill>
                <a:cs typeface="AL-Mohanad" pitchFamily="2" charset="-78"/>
              </a:rPr>
            </a:br>
            <a:endParaRPr lang="ar-SA" sz="4400" dirty="0">
              <a:solidFill>
                <a:srgbClr val="C00000"/>
              </a:solidFill>
              <a:cs typeface="AL-Mohanad" pitchFamily="2" charset="-78"/>
            </a:endParaRPr>
          </a:p>
        </p:txBody>
      </p:sp>
      <p:sp>
        <p:nvSpPr>
          <p:cNvPr id="2" name="مستطيل 1"/>
          <p:cNvSpPr/>
          <p:nvPr/>
        </p:nvSpPr>
        <p:spPr>
          <a:xfrm>
            <a:off x="251520" y="2099757"/>
            <a:ext cx="8784976" cy="3816429"/>
          </a:xfrm>
          <a:prstGeom prst="rect">
            <a:avLst/>
          </a:prstGeom>
        </p:spPr>
        <p:txBody>
          <a:bodyPr wrap="square">
            <a:spAutoFit/>
          </a:bodyPr>
          <a:lstStyle/>
          <a:p>
            <a:pPr algn="just"/>
            <a:r>
              <a:rPr lang="ar-SA" sz="2200" dirty="0">
                <a:cs typeface="AL-Mohanad" pitchFamily="2" charset="-78"/>
              </a:rPr>
              <a:t> </a:t>
            </a:r>
            <a:r>
              <a:rPr lang="ar-SA" sz="2200" dirty="0" smtClean="0">
                <a:cs typeface="AL-Mohanad" pitchFamily="2" charset="-78"/>
              </a:rPr>
              <a:t>1.  </a:t>
            </a:r>
            <a:r>
              <a:rPr lang="ar-SA" sz="2200" dirty="0">
                <a:cs typeface="AL-Mohanad" pitchFamily="2" charset="-78"/>
              </a:rPr>
              <a:t>تشغل مساحة أكبر على الورق أكبر مما تشغله أســـــئلة الاختبارات الأخرى خاصة عندما ترتب عمودياً.</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2. </a:t>
            </a:r>
            <a:r>
              <a:rPr lang="ar-SA" sz="2200" dirty="0">
                <a:cs typeface="AL-Mohanad" pitchFamily="2" charset="-78"/>
              </a:rPr>
              <a:t>تتطلب وقتاً أطول في </a:t>
            </a:r>
            <a:r>
              <a:rPr lang="ar-SA" sz="2200" dirty="0" smtClean="0">
                <a:cs typeface="AL-Mohanad" pitchFamily="2" charset="-78"/>
              </a:rPr>
              <a:t>الإعداد </a:t>
            </a:r>
            <a:r>
              <a:rPr lang="ar-SA" sz="2200" dirty="0">
                <a:cs typeface="AL-Mohanad" pitchFamily="2" charset="-78"/>
              </a:rPr>
              <a:t>والقراءة والكتابة أكثر من الأنواع الأخرى.</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3. </a:t>
            </a:r>
            <a:r>
              <a:rPr lang="ar-SA" sz="2200" dirty="0">
                <a:cs typeface="AL-Mohanad" pitchFamily="2" charset="-78"/>
              </a:rPr>
              <a:t>صياغة الأسئلة تحتاج إلى دقة ومهارة عاليتين.</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4. </a:t>
            </a:r>
            <a:r>
              <a:rPr lang="ar-SA" sz="2200" dirty="0">
                <a:cs typeface="AL-Mohanad" pitchFamily="2" charset="-78"/>
              </a:rPr>
              <a:t>مكلفة لكثرة ما </a:t>
            </a:r>
            <a:r>
              <a:rPr lang="ar-SA" sz="2200" dirty="0" err="1">
                <a:cs typeface="AL-Mohanad" pitchFamily="2" charset="-78"/>
              </a:rPr>
              <a:t>تتطلبه</a:t>
            </a:r>
            <a:r>
              <a:rPr lang="ar-SA" sz="2200" dirty="0">
                <a:cs typeface="AL-Mohanad" pitchFamily="2" charset="-78"/>
              </a:rPr>
              <a:t> من ورق وتكاليف طباعة. </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5. </a:t>
            </a:r>
            <a:r>
              <a:rPr lang="ar-SA" sz="2200" dirty="0">
                <a:cs typeface="AL-Mohanad" pitchFamily="2" charset="-78"/>
              </a:rPr>
              <a:t>يتعذر استخدامها في قياس القدرات اللغوية والتعبيرية والابتكارية وفي قياس عدد من القدرات العامة. </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6. </a:t>
            </a:r>
            <a:r>
              <a:rPr lang="ar-SA" sz="2200" dirty="0">
                <a:cs typeface="AL-Mohanad" pitchFamily="2" charset="-78"/>
              </a:rPr>
              <a:t>بشترك مع الأنواع الأخرى من الاختبارات الموضوعية في اقتصارها على تقويم الطلب من خلال </a:t>
            </a:r>
            <a:r>
              <a:rPr lang="ar-SA" sz="2200" dirty="0" err="1">
                <a:cs typeface="AL-Mohanad" pitchFamily="2" charset="-78"/>
              </a:rPr>
              <a:t>استجابتة</a:t>
            </a:r>
            <a:r>
              <a:rPr lang="ar-SA" sz="2200" dirty="0">
                <a:cs typeface="AL-Mohanad" pitchFamily="2" charset="-78"/>
              </a:rPr>
              <a:t> اللفظية / الكتابية.  </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7. </a:t>
            </a:r>
            <a:r>
              <a:rPr lang="ar-SA" sz="2200" dirty="0">
                <a:cs typeface="AL-Mohanad" pitchFamily="2" charset="-78"/>
              </a:rPr>
              <a:t>يتيح إمكانية الغش أثناء الإجابة.</a:t>
            </a:r>
            <a:endParaRPr lang="en-US" sz="2200" dirty="0">
              <a:cs typeface="AL-Mohanad" pitchFamily="2" charset="-78"/>
            </a:endParaRPr>
          </a:p>
          <a:p>
            <a:pPr algn="just"/>
            <a:r>
              <a:rPr lang="ar-SA" sz="2200" dirty="0">
                <a:cs typeface="AL-Mohanad" pitchFamily="2" charset="-78"/>
              </a:rPr>
              <a:t>     </a:t>
            </a:r>
            <a:r>
              <a:rPr lang="ar-SA" sz="2200" dirty="0" smtClean="0">
                <a:cs typeface="AL-Mohanad" pitchFamily="2" charset="-78"/>
              </a:rPr>
              <a:t>8. </a:t>
            </a:r>
            <a:r>
              <a:rPr lang="ar-SA" sz="2200" dirty="0">
                <a:cs typeface="AL-Mohanad" pitchFamily="2" charset="-78"/>
              </a:rPr>
              <a:t>يتيح إمكانية اللجوء إلى التخمين أو الصدفة ، مما يؤثر ولو بدرجــــة يسيرة على صدقه وثباته. </a:t>
            </a:r>
          </a:p>
        </p:txBody>
      </p:sp>
    </p:spTree>
    <p:extLst>
      <p:ext uri="{BB962C8B-B14F-4D97-AF65-F5344CB8AC3E}">
        <p14:creationId xmlns:p14="http://schemas.microsoft.com/office/powerpoint/2010/main" val="1992713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0528" y="254258"/>
            <a:ext cx="4572000" cy="1446550"/>
          </a:xfrm>
          <a:prstGeom prst="rect">
            <a:avLst/>
          </a:prstGeom>
        </p:spPr>
        <p:txBody>
          <a:bodyPr>
            <a:spAutoFit/>
          </a:bodyPr>
          <a:lstStyle/>
          <a:p>
            <a:r>
              <a:rPr lang="ar-SA" sz="4400" dirty="0">
                <a:solidFill>
                  <a:srgbClr val="C00000"/>
                </a:solidFill>
                <a:cs typeface="AL-Mohanad" pitchFamily="2" charset="-78"/>
              </a:rPr>
              <a:t>أولا: الاختيار من متعدد</a:t>
            </a:r>
            <a:r>
              <a:rPr lang="en-US" sz="4400" dirty="0">
                <a:solidFill>
                  <a:srgbClr val="C00000"/>
                </a:solidFill>
                <a:cs typeface="AL-Mohanad" pitchFamily="2" charset="-78"/>
              </a:rPr>
              <a:t> </a:t>
            </a:r>
            <a:br>
              <a:rPr lang="en-US" sz="4400" dirty="0">
                <a:solidFill>
                  <a:srgbClr val="C00000"/>
                </a:solidFill>
                <a:cs typeface="AL-Mohanad" pitchFamily="2" charset="-78"/>
              </a:rPr>
            </a:br>
            <a:endParaRPr lang="ar-SA" sz="4400" dirty="0">
              <a:solidFill>
                <a:srgbClr val="C00000"/>
              </a:solidFill>
              <a:cs typeface="AL-Mohanad" pitchFamily="2" charset="-78"/>
            </a:endParaRPr>
          </a:p>
        </p:txBody>
      </p:sp>
      <p:sp>
        <p:nvSpPr>
          <p:cNvPr id="5" name="مستطيل 4"/>
          <p:cNvSpPr/>
          <p:nvPr/>
        </p:nvSpPr>
        <p:spPr>
          <a:xfrm>
            <a:off x="2593462" y="1331476"/>
            <a:ext cx="6312947" cy="646331"/>
          </a:xfrm>
          <a:prstGeom prst="rect">
            <a:avLst/>
          </a:prstGeom>
        </p:spPr>
        <p:txBody>
          <a:bodyPr wrap="none">
            <a:spAutoFit/>
          </a:bodyPr>
          <a:lstStyle/>
          <a:p>
            <a:r>
              <a:rPr lang="ar-SA" sz="3600" u="sng" dirty="0">
                <a:cs typeface="AL-Mohanad" pitchFamily="2" charset="-78"/>
              </a:rPr>
              <a:t>مقترحات لكتابة أسئلة الاختيار من متعدد. </a:t>
            </a:r>
            <a:endParaRPr lang="en-US" sz="3600" dirty="0">
              <a:cs typeface="AL-Mohanad" pitchFamily="2" charset="-78"/>
            </a:endParaRPr>
          </a:p>
        </p:txBody>
      </p:sp>
      <p:sp>
        <p:nvSpPr>
          <p:cNvPr id="6" name="مستطيل 5"/>
          <p:cNvSpPr/>
          <p:nvPr/>
        </p:nvSpPr>
        <p:spPr>
          <a:xfrm>
            <a:off x="309600" y="1844824"/>
            <a:ext cx="8654888" cy="4524315"/>
          </a:xfrm>
          <a:prstGeom prst="rect">
            <a:avLst/>
          </a:prstGeom>
        </p:spPr>
        <p:txBody>
          <a:bodyPr wrap="square">
            <a:spAutoFit/>
          </a:bodyPr>
          <a:lstStyle/>
          <a:p>
            <a:r>
              <a:rPr lang="ar-SA" sz="2400" dirty="0" smtClean="0">
                <a:cs typeface="AL-Mohanad" pitchFamily="2" charset="-78"/>
              </a:rPr>
              <a:t>1. </a:t>
            </a:r>
            <a:r>
              <a:rPr lang="ar-SA" sz="2400" dirty="0">
                <a:cs typeface="AL-Mohanad" pitchFamily="2" charset="-78"/>
              </a:rPr>
              <a:t>أن يكون السؤال واضحاً ومحدداً ويقيس مخرجات هامة لتعليم.</a:t>
            </a:r>
            <a:endParaRPr lang="en-US" sz="2400" dirty="0">
              <a:cs typeface="AL-Mohanad" pitchFamily="2" charset="-78"/>
            </a:endParaRPr>
          </a:p>
          <a:p>
            <a:r>
              <a:rPr lang="ar-SA" sz="2400" dirty="0" smtClean="0">
                <a:cs typeface="AL-Mohanad" pitchFamily="2" charset="-78"/>
              </a:rPr>
              <a:t>2. </a:t>
            </a:r>
            <a:r>
              <a:rPr lang="ar-SA" sz="2400" dirty="0">
                <a:cs typeface="AL-Mohanad" pitchFamily="2" charset="-78"/>
              </a:rPr>
              <a:t>أن تتضمن الأسئلة جميع مستويات الأهداف المعرفية ما أمكن.</a:t>
            </a:r>
            <a:endParaRPr lang="en-US" sz="2400" dirty="0">
              <a:cs typeface="AL-Mohanad" pitchFamily="2" charset="-78"/>
            </a:endParaRPr>
          </a:p>
          <a:p>
            <a:r>
              <a:rPr lang="ar-SA" sz="2400" dirty="0" smtClean="0">
                <a:cs typeface="AL-Mohanad" pitchFamily="2" charset="-78"/>
              </a:rPr>
              <a:t>3. </a:t>
            </a:r>
            <a:r>
              <a:rPr lang="ar-SA" sz="2400" dirty="0">
                <a:cs typeface="AL-Mohanad" pitchFamily="2" charset="-78"/>
              </a:rPr>
              <a:t>عدم النقل الحرفي من الكتاب.</a:t>
            </a:r>
            <a:endParaRPr lang="en-US" sz="2400" dirty="0">
              <a:cs typeface="AL-Mohanad" pitchFamily="2" charset="-78"/>
            </a:endParaRPr>
          </a:p>
          <a:p>
            <a:r>
              <a:rPr lang="ar-SA" sz="2400" dirty="0" smtClean="0">
                <a:cs typeface="AL-Mohanad" pitchFamily="2" charset="-78"/>
              </a:rPr>
              <a:t>4. </a:t>
            </a:r>
            <a:r>
              <a:rPr lang="ar-SA" sz="2400" dirty="0">
                <a:cs typeface="AL-Mohanad" pitchFamily="2" charset="-78"/>
              </a:rPr>
              <a:t>يجنب صيغ النفي.</a:t>
            </a:r>
            <a:endParaRPr lang="en-US" sz="2400" dirty="0">
              <a:cs typeface="AL-Mohanad" pitchFamily="2" charset="-78"/>
            </a:endParaRPr>
          </a:p>
          <a:p>
            <a:r>
              <a:rPr lang="ar-SA" sz="2400" dirty="0" smtClean="0">
                <a:cs typeface="AL-Mohanad" pitchFamily="2" charset="-78"/>
              </a:rPr>
              <a:t>5. </a:t>
            </a:r>
            <a:r>
              <a:rPr lang="ar-SA" sz="2400" dirty="0">
                <a:cs typeface="AL-Mohanad" pitchFamily="2" charset="-78"/>
              </a:rPr>
              <a:t>تجنب استخدام الهبات المساعدة على الإجابة. </a:t>
            </a:r>
            <a:endParaRPr lang="en-US" sz="2400" dirty="0">
              <a:cs typeface="AL-Mohanad" pitchFamily="2" charset="-78"/>
            </a:endParaRPr>
          </a:p>
          <a:p>
            <a:r>
              <a:rPr lang="ar-SA" sz="2400" dirty="0" smtClean="0">
                <a:cs typeface="AL-Mohanad" pitchFamily="2" charset="-78"/>
              </a:rPr>
              <a:t>6. </a:t>
            </a:r>
            <a:r>
              <a:rPr lang="ar-SA" sz="2400" dirty="0">
                <a:cs typeface="AL-Mohanad" pitchFamily="2" charset="-78"/>
              </a:rPr>
              <a:t>يفضل عدم استخدام عبارات مثل: كل ما سبق صحيح أو كل ما ذكر خطأ. </a:t>
            </a:r>
            <a:endParaRPr lang="en-US" sz="2400" dirty="0">
              <a:cs typeface="AL-Mohanad" pitchFamily="2" charset="-78"/>
            </a:endParaRPr>
          </a:p>
          <a:p>
            <a:r>
              <a:rPr lang="ar-SA" sz="2400" dirty="0" smtClean="0">
                <a:cs typeface="AL-Mohanad" pitchFamily="2" charset="-78"/>
              </a:rPr>
              <a:t>7. </a:t>
            </a:r>
            <a:r>
              <a:rPr lang="ar-SA" sz="2400" dirty="0">
                <a:cs typeface="AL-Mohanad" pitchFamily="2" charset="-78"/>
              </a:rPr>
              <a:t>أن تكون المبهمات من الأخطاء الشائعة وتجذب 5% من الطلاب على الأقل.</a:t>
            </a:r>
            <a:endParaRPr lang="en-US" sz="2400" dirty="0">
              <a:cs typeface="AL-Mohanad" pitchFamily="2" charset="-78"/>
            </a:endParaRPr>
          </a:p>
          <a:p>
            <a:r>
              <a:rPr lang="ar-SA" sz="2400" dirty="0" smtClean="0">
                <a:cs typeface="AL-Mohanad" pitchFamily="2" charset="-78"/>
              </a:rPr>
              <a:t>8. </a:t>
            </a:r>
            <a:r>
              <a:rPr lang="ar-SA" sz="2400" dirty="0">
                <a:cs typeface="AL-Mohanad" pitchFamily="2" charset="-78"/>
              </a:rPr>
              <a:t>أن تكون البدائل قصيرة ومتجانسة ومنسجمة مع المقدمة/ السؤال.</a:t>
            </a:r>
            <a:endParaRPr lang="en-US" sz="2400" dirty="0">
              <a:cs typeface="AL-Mohanad" pitchFamily="2" charset="-78"/>
            </a:endParaRPr>
          </a:p>
          <a:p>
            <a:r>
              <a:rPr lang="ar-SA" sz="2400" dirty="0" smtClean="0">
                <a:cs typeface="AL-Mohanad" pitchFamily="2" charset="-78"/>
              </a:rPr>
              <a:t>9. </a:t>
            </a:r>
            <a:r>
              <a:rPr lang="ar-SA" sz="2400" dirty="0">
                <a:cs typeface="AL-Mohanad" pitchFamily="2" charset="-78"/>
              </a:rPr>
              <a:t>أن تكون البدائل ما بين 3ـ5.</a:t>
            </a:r>
            <a:endParaRPr lang="en-US" sz="2400" dirty="0">
              <a:cs typeface="AL-Mohanad" pitchFamily="2" charset="-78"/>
            </a:endParaRPr>
          </a:p>
          <a:p>
            <a:r>
              <a:rPr lang="ar-SA" sz="2400" dirty="0" smtClean="0">
                <a:cs typeface="AL-Mohanad" pitchFamily="2" charset="-78"/>
              </a:rPr>
              <a:t>10. </a:t>
            </a:r>
            <a:r>
              <a:rPr lang="ar-SA" sz="2400" dirty="0">
                <a:cs typeface="AL-Mohanad" pitchFamily="2" charset="-78"/>
              </a:rPr>
              <a:t>أن تكون هناك إجابة صحيحة واحدة.</a:t>
            </a:r>
            <a:endParaRPr lang="en-US" sz="2400" dirty="0">
              <a:cs typeface="AL-Mohanad" pitchFamily="2" charset="-78"/>
            </a:endParaRPr>
          </a:p>
          <a:p>
            <a:r>
              <a:rPr lang="ar-SA" sz="2400" dirty="0" smtClean="0">
                <a:cs typeface="AL-Mohanad" pitchFamily="2" charset="-78"/>
              </a:rPr>
              <a:t>11. </a:t>
            </a:r>
            <a:r>
              <a:rPr lang="ar-SA" sz="2400" dirty="0">
                <a:cs typeface="AL-Mohanad" pitchFamily="2" charset="-78"/>
              </a:rPr>
              <a:t>أن توزع الإجابات الصحيحة على البدائل بالتساوي عشوائياً للتغلب على توقع الإجابة.</a:t>
            </a:r>
            <a:endParaRPr lang="en-US" sz="2400" dirty="0">
              <a:cs typeface="AL-Mohanad" pitchFamily="2" charset="-78"/>
            </a:endParaRPr>
          </a:p>
          <a:p>
            <a:r>
              <a:rPr lang="ar-SA" sz="2400" dirty="0" smtClean="0">
                <a:cs typeface="AL-Mohanad" pitchFamily="2" charset="-78"/>
              </a:rPr>
              <a:t>12. </a:t>
            </a:r>
            <a:r>
              <a:rPr lang="ar-SA" sz="2400" dirty="0">
                <a:cs typeface="AL-Mohanad" pitchFamily="2" charset="-78"/>
              </a:rPr>
              <a:t>يفضل تساوي عدد البدائل للأسئلة لتيسير التحليل والمقارنة.</a:t>
            </a:r>
            <a:endParaRPr lang="en-US" sz="2400" dirty="0">
              <a:cs typeface="AL-Mohanad" pitchFamily="2" charset="-78"/>
            </a:endParaRPr>
          </a:p>
        </p:txBody>
      </p:sp>
    </p:spTree>
    <p:extLst>
      <p:ext uri="{BB962C8B-B14F-4D97-AF65-F5344CB8AC3E}">
        <p14:creationId xmlns:p14="http://schemas.microsoft.com/office/powerpoint/2010/main" val="2186859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مزاياها </a:t>
            </a:r>
            <a:endParaRPr lang="en-US" sz="4800" dirty="0">
              <a:cs typeface="AL-Mohanad" pitchFamily="2" charset="-78"/>
            </a:endParaRPr>
          </a:p>
        </p:txBody>
      </p:sp>
      <p:sp>
        <p:nvSpPr>
          <p:cNvPr id="4" name="مستطيل 3"/>
          <p:cNvSpPr/>
          <p:nvPr/>
        </p:nvSpPr>
        <p:spPr>
          <a:xfrm>
            <a:off x="-540568" y="355303"/>
            <a:ext cx="3959424" cy="769441"/>
          </a:xfrm>
          <a:prstGeom prst="rect">
            <a:avLst/>
          </a:prstGeom>
        </p:spPr>
        <p:txBody>
          <a:bodyPr wrap="square">
            <a:spAutoFit/>
          </a:bodyPr>
          <a:lstStyle/>
          <a:p>
            <a:r>
              <a:rPr lang="ar-SA" sz="4400" dirty="0">
                <a:solidFill>
                  <a:srgbClr val="00B0F0"/>
                </a:solidFill>
                <a:cs typeface="AL-Mohanad" pitchFamily="2" charset="-78"/>
              </a:rPr>
              <a:t>ثانيا: صح / </a:t>
            </a:r>
            <a:r>
              <a:rPr lang="ar-SA" sz="4400" dirty="0" smtClean="0">
                <a:solidFill>
                  <a:srgbClr val="00B0F0"/>
                </a:solidFill>
                <a:cs typeface="AL-Mohanad" pitchFamily="2" charset="-78"/>
              </a:rPr>
              <a:t>خطأ</a:t>
            </a:r>
            <a:r>
              <a:rPr lang="en-US" sz="4400" dirty="0" smtClean="0">
                <a:solidFill>
                  <a:srgbClr val="00B0F0"/>
                </a:solidFill>
                <a:cs typeface="AL-Mohanad" pitchFamily="2" charset="-78"/>
              </a:rPr>
              <a:t> </a:t>
            </a:r>
            <a:endParaRPr lang="ar-SA" sz="4400" dirty="0">
              <a:solidFill>
                <a:srgbClr val="00B0F0"/>
              </a:solidFill>
              <a:cs typeface="AL-Mohanad" pitchFamily="2" charset="-78"/>
            </a:endParaRPr>
          </a:p>
        </p:txBody>
      </p:sp>
      <p:sp>
        <p:nvSpPr>
          <p:cNvPr id="5" name="مستطيل 4"/>
          <p:cNvSpPr/>
          <p:nvPr/>
        </p:nvSpPr>
        <p:spPr>
          <a:xfrm>
            <a:off x="179512" y="2049810"/>
            <a:ext cx="8784976" cy="2677656"/>
          </a:xfrm>
          <a:prstGeom prst="rect">
            <a:avLst/>
          </a:prstGeom>
        </p:spPr>
        <p:txBody>
          <a:bodyPr wrap="square">
            <a:spAutoFit/>
          </a:bodyPr>
          <a:lstStyle/>
          <a:p>
            <a:pPr algn="just"/>
            <a:r>
              <a:rPr lang="ar-SA" sz="2800" dirty="0">
                <a:cs typeface="AL-Mohanad" pitchFamily="2" charset="-78"/>
              </a:rPr>
              <a:t> </a:t>
            </a:r>
            <a:endParaRPr lang="en-US" sz="2800" dirty="0">
              <a:cs typeface="AL-Mohanad" pitchFamily="2" charset="-78"/>
            </a:endParaRPr>
          </a:p>
          <a:p>
            <a:pPr algn="just"/>
            <a:r>
              <a:rPr lang="ar-SA" sz="2800" dirty="0" smtClean="0">
                <a:cs typeface="AL-Mohanad" pitchFamily="2" charset="-78"/>
              </a:rPr>
              <a:t>1. </a:t>
            </a:r>
            <a:r>
              <a:rPr lang="ar-SA" sz="2800" dirty="0">
                <a:cs typeface="AL-Mohanad" pitchFamily="2" charset="-78"/>
              </a:rPr>
              <a:t>تغطية قدر كبير من المادة مما يجعله يتصف بالشمول في قياس ما يراد قياسه.</a:t>
            </a:r>
            <a:endParaRPr lang="en-US" sz="2800" dirty="0">
              <a:cs typeface="AL-Mohanad" pitchFamily="2" charset="-78"/>
            </a:endParaRPr>
          </a:p>
          <a:p>
            <a:pPr algn="just"/>
            <a:r>
              <a:rPr lang="ar-SA" sz="2800" dirty="0" smtClean="0">
                <a:cs typeface="AL-Mohanad" pitchFamily="2" charset="-78"/>
              </a:rPr>
              <a:t>2. </a:t>
            </a:r>
            <a:r>
              <a:rPr lang="ar-SA" sz="2800" dirty="0">
                <a:cs typeface="AL-Mohanad" pitchFamily="2" charset="-78"/>
              </a:rPr>
              <a:t>سهولة الإعداد والتصحيح مما يوفر الوقت والجهد.</a:t>
            </a:r>
            <a:endParaRPr lang="en-US" sz="2800" dirty="0">
              <a:cs typeface="AL-Mohanad" pitchFamily="2" charset="-78"/>
            </a:endParaRPr>
          </a:p>
          <a:p>
            <a:pPr algn="just"/>
            <a:r>
              <a:rPr lang="ar-SA" sz="2800" dirty="0" smtClean="0">
                <a:cs typeface="AL-Mohanad" pitchFamily="2" charset="-78"/>
              </a:rPr>
              <a:t>3. </a:t>
            </a:r>
            <a:r>
              <a:rPr lang="ar-SA" sz="2800" dirty="0">
                <a:cs typeface="AL-Mohanad" pitchFamily="2" charset="-78"/>
              </a:rPr>
              <a:t>إمكانية استخدامه في جميع المراحل التعليمية وهو يتناسب مع صغار السن.</a:t>
            </a:r>
            <a:endParaRPr lang="en-US" sz="2800" dirty="0">
              <a:cs typeface="AL-Mohanad" pitchFamily="2" charset="-78"/>
            </a:endParaRPr>
          </a:p>
          <a:p>
            <a:pPr algn="just"/>
            <a:r>
              <a:rPr lang="ar-SA" sz="2800" dirty="0" smtClean="0">
                <a:cs typeface="AL-Mohanad" pitchFamily="2" charset="-78"/>
              </a:rPr>
              <a:t>4. </a:t>
            </a:r>
            <a:r>
              <a:rPr lang="ar-SA" sz="2800" dirty="0">
                <a:cs typeface="AL-Mohanad" pitchFamily="2" charset="-78"/>
              </a:rPr>
              <a:t>خلوه من ذاتية المصحح، فإجاباته محددة يمكن تصحيحها بمفتاح التصحيح.</a:t>
            </a:r>
            <a:endParaRPr lang="en-US" sz="2800" dirty="0">
              <a:cs typeface="AL-Mohanad" pitchFamily="2" charset="-78"/>
            </a:endParaRPr>
          </a:p>
        </p:txBody>
      </p:sp>
    </p:spTree>
    <p:extLst>
      <p:ext uri="{BB962C8B-B14F-4D97-AF65-F5344CB8AC3E}">
        <p14:creationId xmlns:p14="http://schemas.microsoft.com/office/powerpoint/2010/main" val="1994781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عيوبها</a:t>
            </a:r>
            <a:endParaRPr lang="en-US" sz="4800" dirty="0">
              <a:cs typeface="AL-Mohanad" pitchFamily="2" charset="-78"/>
            </a:endParaRPr>
          </a:p>
        </p:txBody>
      </p:sp>
      <p:sp>
        <p:nvSpPr>
          <p:cNvPr id="4" name="مستطيل 3"/>
          <p:cNvSpPr/>
          <p:nvPr/>
        </p:nvSpPr>
        <p:spPr>
          <a:xfrm>
            <a:off x="-540568" y="355303"/>
            <a:ext cx="3959424" cy="769441"/>
          </a:xfrm>
          <a:prstGeom prst="rect">
            <a:avLst/>
          </a:prstGeom>
        </p:spPr>
        <p:txBody>
          <a:bodyPr wrap="square">
            <a:spAutoFit/>
          </a:bodyPr>
          <a:lstStyle/>
          <a:p>
            <a:r>
              <a:rPr lang="ar-SA" sz="4400" dirty="0">
                <a:solidFill>
                  <a:srgbClr val="00B0F0"/>
                </a:solidFill>
                <a:cs typeface="AL-Mohanad" pitchFamily="2" charset="-78"/>
              </a:rPr>
              <a:t>ثانيا: صح / </a:t>
            </a:r>
            <a:r>
              <a:rPr lang="ar-SA" sz="4400" dirty="0" smtClean="0">
                <a:solidFill>
                  <a:srgbClr val="00B0F0"/>
                </a:solidFill>
                <a:cs typeface="AL-Mohanad" pitchFamily="2" charset="-78"/>
              </a:rPr>
              <a:t>خطأ</a:t>
            </a:r>
            <a:r>
              <a:rPr lang="en-US" sz="4400" dirty="0" smtClean="0">
                <a:solidFill>
                  <a:srgbClr val="00B0F0"/>
                </a:solidFill>
                <a:cs typeface="AL-Mohanad" pitchFamily="2" charset="-78"/>
              </a:rPr>
              <a:t> </a:t>
            </a:r>
            <a:endParaRPr lang="ar-SA" sz="4400" dirty="0">
              <a:solidFill>
                <a:srgbClr val="00B0F0"/>
              </a:solidFill>
              <a:cs typeface="AL-Mohanad" pitchFamily="2" charset="-78"/>
            </a:endParaRPr>
          </a:p>
        </p:txBody>
      </p:sp>
      <p:sp>
        <p:nvSpPr>
          <p:cNvPr id="2" name="مستطيل 1"/>
          <p:cNvSpPr/>
          <p:nvPr/>
        </p:nvSpPr>
        <p:spPr>
          <a:xfrm>
            <a:off x="323528" y="2081357"/>
            <a:ext cx="8640960" cy="3477875"/>
          </a:xfrm>
          <a:prstGeom prst="rect">
            <a:avLst/>
          </a:prstGeom>
        </p:spPr>
        <p:txBody>
          <a:bodyPr wrap="square">
            <a:spAutoFit/>
          </a:bodyPr>
          <a:lstStyle/>
          <a:p>
            <a:pPr marL="342900" lvl="0" indent="-342900" algn="just">
              <a:buFont typeface="+mj-lt"/>
              <a:buAutoNum type="arabicPeriod"/>
            </a:pPr>
            <a:r>
              <a:rPr lang="ar-SA" sz="2000" dirty="0">
                <a:cs typeface="AL-Mohanad" pitchFamily="2" charset="-78"/>
              </a:rPr>
              <a:t>قياس هدف واحد من أهداف التربية وهو مدى إلمام الطالب بالحقائق </a:t>
            </a:r>
            <a:r>
              <a:rPr lang="ar-SA" sz="2000" dirty="0" err="1">
                <a:cs typeface="AL-Mohanad" pitchFamily="2" charset="-78"/>
              </a:rPr>
              <a:t>والمبادىء</a:t>
            </a:r>
            <a:r>
              <a:rPr lang="ar-SA" sz="2000" dirty="0">
                <a:cs typeface="AL-Mohanad" pitchFamily="2" charset="-78"/>
              </a:rPr>
              <a:t>، وعدم قياس الأهداف الأخرى كالتركيب والتحليل.</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السهولة. أثبتت التجارب أن 30% من هذا النوع يجيب معظم الطلاب عنها، فلا تميز بينهم، فيصبح الضعيف جيداً والجيد ممتازاً، وهذا إن لم يحسن إعدادها من قبل الأستاذ.</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تشجيع الحفظ. لأن الأسئلة من جمل الكتاب فيحفظها الطالب، ولذا لابد من عدم استخدامها.</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انخفاض الثبات. هذا النوع من الأسئلة أقل الأنواع ثباتاً لاحتمال التخمين والصدفة.</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النجاح بالتخمين والصدفة. فاحتمال الحصول على إجابة صحيحة بنسبة 50%، ويمكن التغلب على ذلك بطلب تصحيح الخطأ، أو كتابة الكلمة أو التاريخ الصحيح. ( غانم،ص130)</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سهولة الغش والاستفادة من الغير.</a:t>
            </a:r>
            <a:endParaRPr lang="en-US" sz="2000" dirty="0">
              <a:cs typeface="AL-Mohanad" pitchFamily="2" charset="-78"/>
            </a:endParaRPr>
          </a:p>
          <a:p>
            <a:pPr marL="342900" lvl="0" indent="-342900" algn="just">
              <a:buFont typeface="+mj-lt"/>
              <a:buAutoNum type="arabicPeriod"/>
            </a:pPr>
            <a:r>
              <a:rPr lang="ar-SA" sz="2000" dirty="0">
                <a:cs typeface="AL-Mohanad" pitchFamily="2" charset="-78"/>
              </a:rPr>
              <a:t>احتمال حدوث تعلم </a:t>
            </a:r>
            <a:r>
              <a:rPr lang="ar-SA" sz="2000" dirty="0" err="1">
                <a:cs typeface="AL-Mohanad" pitchFamily="2" charset="-78"/>
              </a:rPr>
              <a:t>خاطىء</a:t>
            </a:r>
            <a:r>
              <a:rPr lang="ar-SA" sz="2000" dirty="0">
                <a:cs typeface="AL-Mohanad" pitchFamily="2" charset="-78"/>
              </a:rPr>
              <a:t> نظراً للعدد الكبير من العبارات غير الصحيحة، خاصة إذا لم يعرف الطالب أنها غير صح  </a:t>
            </a:r>
            <a:endParaRPr lang="en-US" sz="2000" dirty="0">
              <a:cs typeface="AL-Mohanad" pitchFamily="2" charset="-78"/>
            </a:endParaRPr>
          </a:p>
        </p:txBody>
      </p:sp>
    </p:spTree>
    <p:extLst>
      <p:ext uri="{BB962C8B-B14F-4D97-AF65-F5344CB8AC3E}">
        <p14:creationId xmlns:p14="http://schemas.microsoft.com/office/powerpoint/2010/main" val="3308957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40568" y="355303"/>
            <a:ext cx="3959424" cy="769441"/>
          </a:xfrm>
          <a:prstGeom prst="rect">
            <a:avLst/>
          </a:prstGeom>
        </p:spPr>
        <p:txBody>
          <a:bodyPr wrap="square">
            <a:spAutoFit/>
          </a:bodyPr>
          <a:lstStyle/>
          <a:p>
            <a:r>
              <a:rPr lang="ar-SA" sz="4400" dirty="0">
                <a:solidFill>
                  <a:srgbClr val="00B0F0"/>
                </a:solidFill>
                <a:cs typeface="AL-Mohanad" pitchFamily="2" charset="-78"/>
              </a:rPr>
              <a:t>ثانيا: صح / </a:t>
            </a:r>
            <a:r>
              <a:rPr lang="ar-SA" sz="4400" dirty="0" smtClean="0">
                <a:solidFill>
                  <a:srgbClr val="00B0F0"/>
                </a:solidFill>
                <a:cs typeface="AL-Mohanad" pitchFamily="2" charset="-78"/>
              </a:rPr>
              <a:t>خطأ</a:t>
            </a:r>
            <a:r>
              <a:rPr lang="en-US" sz="4400" dirty="0" smtClean="0">
                <a:solidFill>
                  <a:srgbClr val="00B0F0"/>
                </a:solidFill>
                <a:cs typeface="AL-Mohanad" pitchFamily="2" charset="-78"/>
              </a:rPr>
              <a:t> </a:t>
            </a:r>
            <a:endParaRPr lang="ar-SA" sz="4400" dirty="0">
              <a:solidFill>
                <a:srgbClr val="00B0F0"/>
              </a:solidFill>
              <a:cs typeface="AL-Mohanad" pitchFamily="2" charset="-78"/>
            </a:endParaRPr>
          </a:p>
        </p:txBody>
      </p:sp>
      <p:sp>
        <p:nvSpPr>
          <p:cNvPr id="5" name="مستطيل 4"/>
          <p:cNvSpPr/>
          <p:nvPr/>
        </p:nvSpPr>
        <p:spPr>
          <a:xfrm>
            <a:off x="2410837" y="1412776"/>
            <a:ext cx="6697667" cy="646331"/>
          </a:xfrm>
          <a:prstGeom prst="rect">
            <a:avLst/>
          </a:prstGeom>
        </p:spPr>
        <p:txBody>
          <a:bodyPr wrap="none">
            <a:spAutoFit/>
          </a:bodyPr>
          <a:lstStyle/>
          <a:p>
            <a:r>
              <a:rPr lang="ar-SA" sz="3600" dirty="0">
                <a:cs typeface="AL-Mohanad" pitchFamily="2" charset="-78"/>
              </a:rPr>
              <a:t> </a:t>
            </a:r>
            <a:r>
              <a:rPr lang="ar-SA" sz="3600" u="sng" dirty="0">
                <a:cs typeface="AL-Mohanad" pitchFamily="2" charset="-78"/>
              </a:rPr>
              <a:t>مقترحات هامة لإعداد أسئلة الصواب والخطأ.</a:t>
            </a:r>
            <a:endParaRPr lang="ar-SA" sz="3600" dirty="0">
              <a:cs typeface="AL-Mohanad" pitchFamily="2" charset="-78"/>
            </a:endParaRPr>
          </a:p>
        </p:txBody>
      </p:sp>
      <p:sp>
        <p:nvSpPr>
          <p:cNvPr id="6" name="مستطيل 5"/>
          <p:cNvSpPr/>
          <p:nvPr/>
        </p:nvSpPr>
        <p:spPr>
          <a:xfrm>
            <a:off x="323528" y="1988840"/>
            <a:ext cx="8640960" cy="4524315"/>
          </a:xfrm>
          <a:prstGeom prst="rect">
            <a:avLst/>
          </a:prstGeom>
        </p:spPr>
        <p:txBody>
          <a:bodyPr wrap="square">
            <a:spAutoFit/>
          </a:bodyPr>
          <a:lstStyle/>
          <a:p>
            <a:r>
              <a:rPr lang="ar-SA" sz="2400" dirty="0" smtClean="0">
                <a:cs typeface="AL-Mohanad" pitchFamily="2" charset="-78"/>
              </a:rPr>
              <a:t>1. </a:t>
            </a:r>
            <a:r>
              <a:rPr lang="ar-SA" sz="2400" dirty="0">
                <a:cs typeface="AL-Mohanad" pitchFamily="2" charset="-78"/>
              </a:rPr>
              <a:t>أن تكون العبارات واضحة وبسيطة وقصيرة وليست حرفية من الكتاب.</a:t>
            </a:r>
            <a:endParaRPr lang="en-US" sz="2400" dirty="0">
              <a:cs typeface="AL-Mohanad" pitchFamily="2" charset="-78"/>
            </a:endParaRPr>
          </a:p>
          <a:p>
            <a:r>
              <a:rPr lang="ar-SA" sz="2400" dirty="0" smtClean="0">
                <a:cs typeface="AL-Mohanad" pitchFamily="2" charset="-78"/>
              </a:rPr>
              <a:t>2. </a:t>
            </a:r>
            <a:r>
              <a:rPr lang="ar-SA" sz="2400" dirty="0">
                <a:cs typeface="AL-Mohanad" pitchFamily="2" charset="-78"/>
              </a:rPr>
              <a:t>أن تكون العبارات صحيحة أو خاطئة دون التباس، وتشتمل على هدف واحد.</a:t>
            </a:r>
            <a:endParaRPr lang="en-US" sz="2400" dirty="0">
              <a:cs typeface="AL-Mohanad" pitchFamily="2" charset="-78"/>
            </a:endParaRPr>
          </a:p>
          <a:p>
            <a:r>
              <a:rPr lang="ar-SA" sz="2400" dirty="0" smtClean="0">
                <a:cs typeface="AL-Mohanad" pitchFamily="2" charset="-78"/>
              </a:rPr>
              <a:t>3. </a:t>
            </a:r>
            <a:r>
              <a:rPr lang="ar-SA" sz="2400" dirty="0">
                <a:cs typeface="AL-Mohanad" pitchFamily="2" charset="-78"/>
              </a:rPr>
              <a:t>أن تخلط العبارات عشوائياً ، وتكون مناصفة بين الصواب والخطأ.</a:t>
            </a:r>
            <a:endParaRPr lang="en-US" sz="2400" dirty="0">
              <a:cs typeface="AL-Mohanad" pitchFamily="2" charset="-78"/>
            </a:endParaRPr>
          </a:p>
          <a:p>
            <a:r>
              <a:rPr lang="ar-SA" sz="2400" dirty="0" smtClean="0">
                <a:cs typeface="AL-Mohanad" pitchFamily="2" charset="-78"/>
              </a:rPr>
              <a:t>4. </a:t>
            </a:r>
            <a:r>
              <a:rPr lang="ar-SA" sz="2400" dirty="0">
                <a:cs typeface="AL-Mohanad" pitchFamily="2" charset="-78"/>
              </a:rPr>
              <a:t>أن تكون العبارات متساوية في الطول ما أمكن.</a:t>
            </a:r>
            <a:endParaRPr lang="en-US" sz="2400" dirty="0">
              <a:cs typeface="AL-Mohanad" pitchFamily="2" charset="-78"/>
            </a:endParaRPr>
          </a:p>
          <a:p>
            <a:r>
              <a:rPr lang="ar-SA" sz="2400" dirty="0" smtClean="0">
                <a:cs typeface="AL-Mohanad" pitchFamily="2" charset="-78"/>
              </a:rPr>
              <a:t>5. </a:t>
            </a:r>
            <a:r>
              <a:rPr lang="ar-SA" sz="2400" dirty="0">
                <a:cs typeface="AL-Mohanad" pitchFamily="2" charset="-78"/>
              </a:rPr>
              <a:t>أن تكون صياغة العبارات مثبتة، وتتضمن معلومات هامة.</a:t>
            </a:r>
            <a:endParaRPr lang="en-US" sz="2400" dirty="0">
              <a:cs typeface="AL-Mohanad" pitchFamily="2" charset="-78"/>
            </a:endParaRPr>
          </a:p>
          <a:p>
            <a:r>
              <a:rPr lang="ar-SA" sz="2400" dirty="0" smtClean="0">
                <a:cs typeface="AL-Mohanad" pitchFamily="2" charset="-78"/>
              </a:rPr>
              <a:t>6. </a:t>
            </a:r>
            <a:r>
              <a:rPr lang="ar-SA" sz="2400" dirty="0">
                <a:cs typeface="AL-Mohanad" pitchFamily="2" charset="-78"/>
              </a:rPr>
              <a:t>أن لا تتضمن العبارات أوامر أو جمل جدلية أو موضع خلاف على صحتها.</a:t>
            </a:r>
            <a:endParaRPr lang="en-US" sz="2400" dirty="0">
              <a:cs typeface="AL-Mohanad" pitchFamily="2" charset="-78"/>
            </a:endParaRPr>
          </a:p>
          <a:p>
            <a:r>
              <a:rPr lang="ar-SA" sz="2400" dirty="0" smtClean="0">
                <a:cs typeface="AL-Mohanad" pitchFamily="2" charset="-78"/>
              </a:rPr>
              <a:t>7. </a:t>
            </a:r>
            <a:r>
              <a:rPr lang="ar-SA" sz="2400" dirty="0">
                <a:cs typeface="AL-Mohanad" pitchFamily="2" charset="-78"/>
              </a:rPr>
              <a:t>أن لا تتضمن الأسئلة عبارات تعجيزية</a:t>
            </a:r>
            <a:endParaRPr lang="en-US" sz="2400" dirty="0">
              <a:cs typeface="AL-Mohanad" pitchFamily="2" charset="-78"/>
            </a:endParaRPr>
          </a:p>
          <a:p>
            <a:r>
              <a:rPr lang="ar-SA" sz="2400" dirty="0" smtClean="0">
                <a:cs typeface="AL-Mohanad" pitchFamily="2" charset="-78"/>
              </a:rPr>
              <a:t>8. </a:t>
            </a:r>
            <a:r>
              <a:rPr lang="ar-SA" sz="2400" dirty="0">
                <a:cs typeface="AL-Mohanad" pitchFamily="2" charset="-78"/>
              </a:rPr>
              <a:t>أن  لا تتضمن الأسئلة عبارات تلمح بالإجابة أو تساعد على ذلك.</a:t>
            </a:r>
            <a:endParaRPr lang="en-US" sz="2400" dirty="0">
              <a:cs typeface="AL-Mohanad" pitchFamily="2" charset="-78"/>
            </a:endParaRPr>
          </a:p>
          <a:p>
            <a:r>
              <a:rPr lang="ar-SA" sz="2400" dirty="0" smtClean="0">
                <a:cs typeface="AL-Mohanad" pitchFamily="2" charset="-78"/>
              </a:rPr>
              <a:t>9. </a:t>
            </a:r>
            <a:r>
              <a:rPr lang="ar-SA" sz="2400" dirty="0">
                <a:cs typeface="AL-Mohanad" pitchFamily="2" charset="-78"/>
              </a:rPr>
              <a:t>يفضل أن يطلب تصحيح الخطأ للتغلب على التخمين والصدفة.</a:t>
            </a:r>
            <a:endParaRPr lang="en-US" sz="2400" dirty="0">
              <a:cs typeface="AL-Mohanad" pitchFamily="2" charset="-78"/>
            </a:endParaRPr>
          </a:p>
          <a:p>
            <a:r>
              <a:rPr lang="ar-SA" sz="2400" dirty="0" smtClean="0">
                <a:cs typeface="AL-Mohanad" pitchFamily="2" charset="-78"/>
              </a:rPr>
              <a:t>10. </a:t>
            </a:r>
            <a:r>
              <a:rPr lang="ar-SA" sz="2400" dirty="0">
                <a:cs typeface="AL-Mohanad" pitchFamily="2" charset="-78"/>
              </a:rPr>
              <a:t>أن تكون هناك أسئلة فئة أ وأسئلة  فئة ب للتغلب على الغش، بحيث يكون صف لديه النوع أ والصف المجاور النوع ب، مع إمكانية أن تكون الأسئلة نفسها ، ولكن يختلف ترتبيها ليظهر </a:t>
            </a:r>
            <a:r>
              <a:rPr lang="ar-SA" sz="2400" dirty="0" smtClean="0">
                <a:cs typeface="AL-Mohanad" pitchFamily="2" charset="-78"/>
              </a:rPr>
              <a:t>للطالب </a:t>
            </a:r>
            <a:r>
              <a:rPr lang="ar-SA" sz="2400" dirty="0">
                <a:cs typeface="AL-Mohanad" pitchFamily="2" charset="-78"/>
              </a:rPr>
              <a:t>أنها مختلفة. </a:t>
            </a:r>
            <a:endParaRPr lang="en-US" sz="2400" dirty="0">
              <a:cs typeface="AL-Mohanad" pitchFamily="2" charset="-78"/>
            </a:endParaRPr>
          </a:p>
        </p:txBody>
      </p:sp>
    </p:spTree>
    <p:extLst>
      <p:ext uri="{BB962C8B-B14F-4D97-AF65-F5344CB8AC3E}">
        <p14:creationId xmlns:p14="http://schemas.microsoft.com/office/powerpoint/2010/main" val="1275801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568" y="457508"/>
            <a:ext cx="8748464" cy="523220"/>
          </a:xfrm>
          <a:prstGeom prst="rect">
            <a:avLst/>
          </a:prstGeom>
        </p:spPr>
        <p:txBody>
          <a:bodyPr wrap="square">
            <a:spAutoFit/>
          </a:bodyPr>
          <a:lstStyle/>
          <a:p>
            <a:r>
              <a:rPr lang="ar-SA" sz="2800" dirty="0" smtClean="0">
                <a:solidFill>
                  <a:srgbClr val="00B0F0"/>
                </a:solidFill>
                <a:cs typeface="AL-Mohanad" pitchFamily="2" charset="-78"/>
              </a:rPr>
              <a:t>ثالثا: </a:t>
            </a:r>
            <a:r>
              <a:rPr lang="ar-SA" sz="2800" dirty="0">
                <a:solidFill>
                  <a:srgbClr val="00B0F0"/>
                </a:solidFill>
                <a:cs typeface="AL-Mohanad" pitchFamily="2" charset="-78"/>
              </a:rPr>
              <a:t>اختبار المقابلة ( وهو ما يسمى أحيانا بالربط أو المزاوجة أو </a:t>
            </a:r>
            <a:r>
              <a:rPr lang="ar-SA" sz="2800" dirty="0" smtClean="0">
                <a:solidFill>
                  <a:srgbClr val="00B0F0"/>
                </a:solidFill>
                <a:cs typeface="AL-Mohanad" pitchFamily="2" charset="-78"/>
              </a:rPr>
              <a:t>المطابقة)</a:t>
            </a:r>
            <a:r>
              <a:rPr lang="en-US" sz="2800" dirty="0" smtClean="0">
                <a:solidFill>
                  <a:srgbClr val="00B0F0"/>
                </a:solidFill>
                <a:cs typeface="AL-Mohanad" pitchFamily="2" charset="-78"/>
              </a:rPr>
              <a:t>.</a:t>
            </a:r>
            <a:endParaRPr lang="ar-SA" sz="2800" dirty="0">
              <a:solidFill>
                <a:srgbClr val="00B0F0"/>
              </a:solidFill>
              <a:cs typeface="AL-Mohanad" pitchFamily="2" charset="-78"/>
            </a:endParaRPr>
          </a:p>
        </p:txBody>
      </p:sp>
      <p:sp>
        <p:nvSpPr>
          <p:cNvPr id="6" name="مستطيل 5"/>
          <p:cNvSpPr/>
          <p:nvPr/>
        </p:nvSpPr>
        <p:spPr>
          <a:xfrm>
            <a:off x="107504" y="2204859"/>
            <a:ext cx="9289032" cy="3477875"/>
          </a:xfrm>
          <a:prstGeom prst="rect">
            <a:avLst/>
          </a:prstGeom>
        </p:spPr>
        <p:txBody>
          <a:bodyPr wrap="square">
            <a:spAutoFit/>
          </a:bodyPr>
          <a:lstStyle/>
          <a:p>
            <a:pPr marL="800100" lvl="1" indent="-342900">
              <a:buFont typeface="+mj-lt"/>
              <a:buAutoNum type="arabicPeriod"/>
            </a:pPr>
            <a:r>
              <a:rPr lang="ar-SA" sz="2200" dirty="0">
                <a:cs typeface="AL-Mohanad" pitchFamily="2" charset="-78"/>
              </a:rPr>
              <a:t>يمكن إعداده بسهولة وبسرعة، وهو اقتصادي في الحيز الذي يشغله، ويوفر الورق.</a:t>
            </a:r>
            <a:endParaRPr lang="en-US" sz="2200" dirty="0">
              <a:cs typeface="AL-Mohanad" pitchFamily="2" charset="-78"/>
            </a:endParaRPr>
          </a:p>
          <a:p>
            <a:pPr marL="800100" lvl="1" indent="-342900">
              <a:buFont typeface="+mj-lt"/>
              <a:buAutoNum type="arabicPeriod"/>
            </a:pPr>
            <a:r>
              <a:rPr lang="ar-SA" sz="2200" dirty="0">
                <a:cs typeface="AL-Mohanad" pitchFamily="2" charset="-78"/>
              </a:rPr>
              <a:t>تتدنى فيه فرص التخمين مقارنة بالأنواع الأخرى ، وخاصة عندما تكون المقدمات مختارة بحيث تبدو مناسبة لكل المقدمات.</a:t>
            </a:r>
            <a:endParaRPr lang="en-US" sz="2200" dirty="0">
              <a:cs typeface="AL-Mohanad" pitchFamily="2" charset="-78"/>
            </a:endParaRPr>
          </a:p>
          <a:p>
            <a:pPr marL="800100" lvl="1" indent="-342900">
              <a:buFont typeface="+mj-lt"/>
              <a:buAutoNum type="arabicPeriod"/>
            </a:pPr>
            <a:r>
              <a:rPr lang="ar-SA" sz="2200" dirty="0">
                <a:cs typeface="AL-Mohanad" pitchFamily="2" charset="-78"/>
              </a:rPr>
              <a:t>يمكن تقدير الدرجات بموضوعية كاملة، وهو يلتقي في هذه الميزة مع اختبار الاختيار من متعدد.</a:t>
            </a:r>
            <a:endParaRPr lang="en-US" sz="2200" dirty="0">
              <a:cs typeface="AL-Mohanad" pitchFamily="2" charset="-78"/>
            </a:endParaRPr>
          </a:p>
          <a:p>
            <a:pPr marL="800100" lvl="1" indent="-342900">
              <a:buFont typeface="+mj-lt"/>
              <a:buAutoNum type="arabicPeriod"/>
            </a:pPr>
            <a:r>
              <a:rPr lang="ar-SA" sz="2200" dirty="0">
                <a:cs typeface="AL-Mohanad" pitchFamily="2" charset="-78"/>
              </a:rPr>
              <a:t>يعتبر من الاختبارات المناسبة </a:t>
            </a:r>
            <a:r>
              <a:rPr lang="ar-SA" sz="2200" dirty="0" err="1">
                <a:cs typeface="AL-Mohanad" pitchFamily="2" charset="-78"/>
              </a:rPr>
              <a:t>للصغار،خاصة</a:t>
            </a:r>
            <a:r>
              <a:rPr lang="ar-SA" sz="2200" dirty="0">
                <a:cs typeface="AL-Mohanad" pitchFamily="2" charset="-78"/>
              </a:rPr>
              <a:t> عند استخدام الرسوم أو الصور.</a:t>
            </a:r>
            <a:endParaRPr lang="en-US" sz="2200" dirty="0">
              <a:cs typeface="AL-Mohanad" pitchFamily="2" charset="-78"/>
            </a:endParaRPr>
          </a:p>
          <a:p>
            <a:pPr marL="800100" lvl="1" indent="-342900">
              <a:buFont typeface="+mj-lt"/>
              <a:buAutoNum type="arabicPeriod"/>
            </a:pPr>
            <a:r>
              <a:rPr lang="ar-SA" sz="2200" dirty="0">
                <a:cs typeface="AL-Mohanad" pitchFamily="2" charset="-78"/>
              </a:rPr>
              <a:t>يمكن التنويع فتستبدل </a:t>
            </a:r>
            <a:r>
              <a:rPr lang="ar-SA" sz="2200" dirty="0" smtClean="0">
                <a:cs typeface="AL-Mohanad" pitchFamily="2" charset="-78"/>
              </a:rPr>
              <a:t>قائمة. عامود. </a:t>
            </a:r>
            <a:r>
              <a:rPr lang="ar-SA" sz="2200" dirty="0">
                <a:cs typeface="AL-Mohanad" pitchFamily="2" charset="-78"/>
              </a:rPr>
              <a:t>الاستجابات اللفظية بالصور والخرائط والرسوم البيانية.</a:t>
            </a:r>
            <a:endParaRPr lang="en-US" sz="2200" dirty="0">
              <a:cs typeface="AL-Mohanad" pitchFamily="2" charset="-78"/>
            </a:endParaRPr>
          </a:p>
          <a:p>
            <a:pPr marL="800100" lvl="1" indent="-342900">
              <a:buFont typeface="+mj-lt"/>
              <a:buAutoNum type="arabicPeriod"/>
            </a:pPr>
            <a:r>
              <a:rPr lang="ar-SA" sz="2200" dirty="0">
                <a:cs typeface="AL-Mohanad" pitchFamily="2" charset="-78"/>
              </a:rPr>
              <a:t>توفير الجهد على المعلم لاستخدامه قائمة من المشكلات تقابلها قائمة من الاستجابات، في حين لو كان السؤال من نوع الاختيار من متعدد لتطلب الأمر إعداد قوائم من البدائل لكل مشكلة. </a:t>
            </a:r>
            <a:endParaRPr lang="en-US" sz="2200" dirty="0">
              <a:cs typeface="AL-Mohanad" pitchFamily="2" charset="-78"/>
            </a:endParaRPr>
          </a:p>
          <a:p>
            <a:pPr marL="800100" lvl="1" indent="-342900">
              <a:buFont typeface="+mj-lt"/>
              <a:buAutoNum type="arabicPeriod"/>
            </a:pPr>
            <a:r>
              <a:rPr lang="ar-SA" sz="2200" dirty="0">
                <a:cs typeface="AL-Mohanad" pitchFamily="2" charset="-78"/>
              </a:rPr>
              <a:t>توفير الجهد على المفحوص ، فبدلاً من قراءة عدد من البدائل لكل سؤال فإنه يقرأ عدداً من الحلول ليجيب عن عدد من الأسئلة.</a:t>
            </a:r>
            <a:endParaRPr lang="en-US" sz="2200" dirty="0">
              <a:cs typeface="AL-Mohanad" pitchFamily="2" charset="-78"/>
            </a:endParaRPr>
          </a:p>
        </p:txBody>
      </p:sp>
      <p:sp>
        <p:nvSpPr>
          <p:cNvPr id="7" name="مستطيل 6"/>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مزاياها </a:t>
            </a:r>
            <a:endParaRPr lang="en-US" sz="4800" dirty="0">
              <a:cs typeface="AL-Mohanad" pitchFamily="2" charset="-78"/>
            </a:endParaRPr>
          </a:p>
        </p:txBody>
      </p:sp>
    </p:spTree>
    <p:extLst>
      <p:ext uri="{BB962C8B-B14F-4D97-AF65-F5344CB8AC3E}">
        <p14:creationId xmlns:p14="http://schemas.microsoft.com/office/powerpoint/2010/main" val="2018445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568" y="457508"/>
            <a:ext cx="8748464" cy="523220"/>
          </a:xfrm>
          <a:prstGeom prst="rect">
            <a:avLst/>
          </a:prstGeom>
        </p:spPr>
        <p:txBody>
          <a:bodyPr wrap="square">
            <a:spAutoFit/>
          </a:bodyPr>
          <a:lstStyle/>
          <a:p>
            <a:r>
              <a:rPr lang="ar-SA" sz="2800" dirty="0" smtClean="0">
                <a:solidFill>
                  <a:srgbClr val="00B0F0"/>
                </a:solidFill>
                <a:cs typeface="AL-Mohanad" pitchFamily="2" charset="-78"/>
              </a:rPr>
              <a:t>ثالثا: </a:t>
            </a:r>
            <a:r>
              <a:rPr lang="ar-SA" sz="2800" dirty="0">
                <a:solidFill>
                  <a:srgbClr val="00B0F0"/>
                </a:solidFill>
                <a:cs typeface="AL-Mohanad" pitchFamily="2" charset="-78"/>
              </a:rPr>
              <a:t>اختبار المقابلة ( وهو ما يسمى أحيانا بالربط أو المزاوجة أو </a:t>
            </a:r>
            <a:r>
              <a:rPr lang="ar-SA" sz="2800" dirty="0" smtClean="0">
                <a:solidFill>
                  <a:srgbClr val="00B0F0"/>
                </a:solidFill>
                <a:cs typeface="AL-Mohanad" pitchFamily="2" charset="-78"/>
              </a:rPr>
              <a:t>المطابقة)</a:t>
            </a:r>
            <a:r>
              <a:rPr lang="en-US" sz="2800" dirty="0" smtClean="0">
                <a:solidFill>
                  <a:srgbClr val="00B0F0"/>
                </a:solidFill>
                <a:cs typeface="AL-Mohanad" pitchFamily="2" charset="-78"/>
              </a:rPr>
              <a:t>.</a:t>
            </a:r>
            <a:endParaRPr lang="ar-SA" sz="2800" dirty="0">
              <a:solidFill>
                <a:srgbClr val="00B0F0"/>
              </a:solidFill>
              <a:cs typeface="AL-Mohanad" pitchFamily="2" charset="-78"/>
            </a:endParaRPr>
          </a:p>
        </p:txBody>
      </p:sp>
      <p:sp>
        <p:nvSpPr>
          <p:cNvPr id="7" name="مستطيل 6"/>
          <p:cNvSpPr/>
          <p:nvPr/>
        </p:nvSpPr>
        <p:spPr>
          <a:xfrm>
            <a:off x="6761647" y="1268760"/>
            <a:ext cx="2202841" cy="830997"/>
          </a:xfrm>
          <a:prstGeom prst="rect">
            <a:avLst/>
          </a:prstGeom>
        </p:spPr>
        <p:txBody>
          <a:bodyPr wrap="square">
            <a:spAutoFit/>
          </a:bodyPr>
          <a:lstStyle/>
          <a:p>
            <a:pPr algn="just"/>
            <a:r>
              <a:rPr lang="ar-SA" sz="4800" dirty="0" smtClean="0">
                <a:cs typeface="AL-Mohanad" pitchFamily="2" charset="-78"/>
              </a:rPr>
              <a:t>عيوبها</a:t>
            </a:r>
            <a:endParaRPr lang="en-US" sz="4800" dirty="0">
              <a:cs typeface="AL-Mohanad" pitchFamily="2" charset="-78"/>
            </a:endParaRPr>
          </a:p>
        </p:txBody>
      </p:sp>
      <p:sp>
        <p:nvSpPr>
          <p:cNvPr id="3" name="مستطيل 2"/>
          <p:cNvSpPr/>
          <p:nvPr/>
        </p:nvSpPr>
        <p:spPr>
          <a:xfrm>
            <a:off x="323528" y="2426112"/>
            <a:ext cx="8496944" cy="1938992"/>
          </a:xfrm>
          <a:prstGeom prst="rect">
            <a:avLst/>
          </a:prstGeom>
        </p:spPr>
        <p:txBody>
          <a:bodyPr wrap="square">
            <a:spAutoFit/>
          </a:bodyPr>
          <a:lstStyle/>
          <a:p>
            <a:pPr marL="457200" indent="-457200">
              <a:buFont typeface="+mj-lt"/>
              <a:buAutoNum type="arabicPeriod"/>
            </a:pPr>
            <a:r>
              <a:rPr lang="ar-SA" sz="2400" dirty="0" smtClean="0">
                <a:cs typeface="AL-Mohanad" pitchFamily="2" charset="-78"/>
              </a:rPr>
              <a:t>يتطلب </a:t>
            </a:r>
            <a:r>
              <a:rPr lang="ar-SA" sz="2400" dirty="0">
                <a:cs typeface="AL-Mohanad" pitchFamily="2" charset="-78"/>
              </a:rPr>
              <a:t>هذا النوع وجود عدد كافٍ من العلاقات المتناظرة  المترابطة </a:t>
            </a:r>
            <a:r>
              <a:rPr lang="ar-SA" sz="2400" dirty="0" smtClean="0">
                <a:cs typeface="AL-Mohanad" pitchFamily="2" charset="-78"/>
              </a:rPr>
              <a:t> وقد </a:t>
            </a:r>
            <a:r>
              <a:rPr lang="ar-SA" sz="2400" dirty="0">
                <a:cs typeface="AL-Mohanad" pitchFamily="2" charset="-78"/>
              </a:rPr>
              <a:t>لا يتسنى ذلك دائماً، الأمر الذي يحد من </a:t>
            </a:r>
            <a:r>
              <a:rPr lang="ar-SA" sz="2400" dirty="0" smtClean="0">
                <a:cs typeface="AL-Mohanad" pitchFamily="2" charset="-78"/>
              </a:rPr>
              <a:t>استخدامه.</a:t>
            </a:r>
          </a:p>
          <a:p>
            <a:pPr marL="457200" indent="-457200">
              <a:buFont typeface="+mj-lt"/>
              <a:buAutoNum type="arabicPeriod"/>
            </a:pPr>
            <a:r>
              <a:rPr lang="ar-SA" sz="2400" dirty="0" smtClean="0">
                <a:cs typeface="AL-Mohanad" pitchFamily="2" charset="-78"/>
              </a:rPr>
              <a:t>قصوره </a:t>
            </a:r>
            <a:r>
              <a:rPr lang="ar-SA" sz="2400" dirty="0">
                <a:cs typeface="AL-Mohanad" pitchFamily="2" charset="-78"/>
              </a:rPr>
              <a:t>عن قيـاس بعـض القدرات العـقلية العـليا كالـبرهنة  والتمييز </a:t>
            </a:r>
            <a:r>
              <a:rPr lang="ar-SA" sz="2400" dirty="0" smtClean="0">
                <a:cs typeface="AL-Mohanad" pitchFamily="2" charset="-78"/>
              </a:rPr>
              <a:t> والتقويم</a:t>
            </a:r>
            <a:r>
              <a:rPr lang="ar-SA" sz="2400" dirty="0">
                <a:cs typeface="AL-Mohanad" pitchFamily="2" charset="-78"/>
              </a:rPr>
              <a:t>، أي عدم صلاحيته لقياس عمليات التعلم المركبة.</a:t>
            </a:r>
            <a:endParaRPr lang="en-US" sz="2400" dirty="0">
              <a:cs typeface="AL-Mohanad" pitchFamily="2" charset="-78"/>
            </a:endParaRPr>
          </a:p>
          <a:p>
            <a:pPr marL="457200" indent="-457200">
              <a:buFont typeface="+mj-lt"/>
              <a:buAutoNum type="arabicPeriod"/>
            </a:pPr>
            <a:r>
              <a:rPr lang="ar-SA" sz="2400" dirty="0" smtClean="0">
                <a:cs typeface="AL-Mohanad" pitchFamily="2" charset="-78"/>
              </a:rPr>
              <a:t>فائدتها </a:t>
            </a:r>
            <a:r>
              <a:rPr lang="ar-SA" sz="2400" dirty="0">
                <a:cs typeface="AL-Mohanad" pitchFamily="2" charset="-78"/>
              </a:rPr>
              <a:t>محدودة لأنها تنحصر في المطابقة وبيان العلاقة بين عنصر </a:t>
            </a:r>
            <a:r>
              <a:rPr lang="ar-SA" sz="2400" dirty="0" smtClean="0">
                <a:cs typeface="AL-Mohanad" pitchFamily="2" charset="-78"/>
              </a:rPr>
              <a:t>وآخر</a:t>
            </a:r>
            <a:r>
              <a:rPr lang="ar-SA" sz="2400" dirty="0">
                <a:cs typeface="AL-Mohanad" pitchFamily="2" charset="-78"/>
              </a:rPr>
              <a:t>. </a:t>
            </a:r>
            <a:r>
              <a:rPr lang="ar-SA" sz="2400" dirty="0" smtClean="0">
                <a:cs typeface="AL-Mohanad" pitchFamily="2" charset="-78"/>
              </a:rPr>
              <a:t> </a:t>
            </a:r>
            <a:endParaRPr lang="ar-SA" sz="2400" dirty="0">
              <a:cs typeface="AL-Mohanad" pitchFamily="2" charset="-78"/>
            </a:endParaRPr>
          </a:p>
        </p:txBody>
      </p:sp>
    </p:spTree>
    <p:extLst>
      <p:ext uri="{BB962C8B-B14F-4D97-AF65-F5344CB8AC3E}">
        <p14:creationId xmlns:p14="http://schemas.microsoft.com/office/powerpoint/2010/main" val="240224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568" y="457508"/>
            <a:ext cx="8748464" cy="523220"/>
          </a:xfrm>
          <a:prstGeom prst="rect">
            <a:avLst/>
          </a:prstGeom>
        </p:spPr>
        <p:txBody>
          <a:bodyPr wrap="square">
            <a:spAutoFit/>
          </a:bodyPr>
          <a:lstStyle/>
          <a:p>
            <a:r>
              <a:rPr lang="ar-SA" sz="2800" dirty="0" smtClean="0">
                <a:solidFill>
                  <a:srgbClr val="00B0F0"/>
                </a:solidFill>
                <a:cs typeface="AL-Mohanad" pitchFamily="2" charset="-78"/>
              </a:rPr>
              <a:t>ثالثا: </a:t>
            </a:r>
            <a:r>
              <a:rPr lang="ar-SA" sz="2800" dirty="0">
                <a:solidFill>
                  <a:srgbClr val="00B0F0"/>
                </a:solidFill>
                <a:cs typeface="AL-Mohanad" pitchFamily="2" charset="-78"/>
              </a:rPr>
              <a:t>اختبار المقابلة ( وهو ما يسمى أحيانا بالربط أو المزاوجة أو </a:t>
            </a:r>
            <a:r>
              <a:rPr lang="ar-SA" sz="2800" dirty="0" smtClean="0">
                <a:solidFill>
                  <a:srgbClr val="00B0F0"/>
                </a:solidFill>
                <a:cs typeface="AL-Mohanad" pitchFamily="2" charset="-78"/>
              </a:rPr>
              <a:t>المطابقة)</a:t>
            </a:r>
            <a:r>
              <a:rPr lang="en-US" sz="2800" dirty="0" smtClean="0">
                <a:solidFill>
                  <a:srgbClr val="00B0F0"/>
                </a:solidFill>
                <a:cs typeface="AL-Mohanad" pitchFamily="2" charset="-78"/>
              </a:rPr>
              <a:t>.</a:t>
            </a:r>
            <a:endParaRPr lang="ar-SA" sz="2800" dirty="0">
              <a:solidFill>
                <a:srgbClr val="00B0F0"/>
              </a:solidFill>
              <a:cs typeface="AL-Mohanad" pitchFamily="2" charset="-78"/>
            </a:endParaRPr>
          </a:p>
        </p:txBody>
      </p:sp>
      <p:sp>
        <p:nvSpPr>
          <p:cNvPr id="4" name="مستطيل 3"/>
          <p:cNvSpPr/>
          <p:nvPr/>
        </p:nvSpPr>
        <p:spPr>
          <a:xfrm>
            <a:off x="3271904" y="1484784"/>
            <a:ext cx="5692584" cy="523220"/>
          </a:xfrm>
          <a:prstGeom prst="rect">
            <a:avLst/>
          </a:prstGeom>
        </p:spPr>
        <p:txBody>
          <a:bodyPr wrap="none">
            <a:spAutoFit/>
          </a:bodyPr>
          <a:lstStyle/>
          <a:p>
            <a:r>
              <a:rPr lang="ar-SA" sz="2800" u="sng" dirty="0">
                <a:cs typeface="AL-Mohanad" pitchFamily="2" charset="-78"/>
              </a:rPr>
              <a:t>مقترحات لكتابة أسئلة المزاوجة/ </a:t>
            </a:r>
            <a:r>
              <a:rPr lang="ar-SA" sz="2800" u="sng" dirty="0" smtClean="0">
                <a:cs typeface="AL-Mohanad" pitchFamily="2" charset="-78"/>
              </a:rPr>
              <a:t>الربط/ </a:t>
            </a:r>
            <a:r>
              <a:rPr lang="ar-SA" sz="2800" u="sng" dirty="0">
                <a:cs typeface="AL-Mohanad" pitchFamily="2" charset="-78"/>
              </a:rPr>
              <a:t>المطابقة</a:t>
            </a:r>
            <a:r>
              <a:rPr lang="ar-SA" sz="2800" dirty="0">
                <a:cs typeface="AL-Mohanad" pitchFamily="2" charset="-78"/>
              </a:rPr>
              <a:t>.</a:t>
            </a:r>
            <a:endParaRPr lang="en-US" sz="2800" dirty="0">
              <a:cs typeface="AL-Mohanad" pitchFamily="2" charset="-78"/>
            </a:endParaRPr>
          </a:p>
        </p:txBody>
      </p:sp>
      <p:sp>
        <p:nvSpPr>
          <p:cNvPr id="5" name="مستطيل 4"/>
          <p:cNvSpPr/>
          <p:nvPr/>
        </p:nvSpPr>
        <p:spPr>
          <a:xfrm>
            <a:off x="251520" y="2043880"/>
            <a:ext cx="8712968" cy="4708981"/>
          </a:xfrm>
          <a:prstGeom prst="rect">
            <a:avLst/>
          </a:prstGeom>
        </p:spPr>
        <p:txBody>
          <a:bodyPr wrap="square">
            <a:spAutoFit/>
          </a:bodyPr>
          <a:lstStyle/>
          <a:p>
            <a:r>
              <a:rPr lang="ar-SA" sz="2000" dirty="0" smtClean="0">
                <a:cs typeface="AL-Mohanad" pitchFamily="2" charset="-78"/>
              </a:rPr>
              <a:t>1. </a:t>
            </a:r>
            <a:r>
              <a:rPr lang="ar-SA" sz="2000" dirty="0">
                <a:cs typeface="AL-Mohanad" pitchFamily="2" charset="-78"/>
              </a:rPr>
              <a:t>انتماء قائمة المثيرات والاستجابات لموضوع واحد، كأن يكون عن عواصم </a:t>
            </a:r>
            <a:r>
              <a:rPr lang="ar-SA" sz="2000" dirty="0" err="1">
                <a:cs typeface="AL-Mohanad" pitchFamily="2" charset="-78"/>
              </a:rPr>
              <a:t>دول،أو</a:t>
            </a:r>
            <a:r>
              <a:rPr lang="ar-SA" sz="2000" dirty="0">
                <a:cs typeface="AL-Mohanad" pitchFamily="2" charset="-78"/>
              </a:rPr>
              <a:t> مؤلفات  أو حالات المادة، أو نظريات </a:t>
            </a:r>
            <a:r>
              <a:rPr lang="ar-SA" sz="2000" dirty="0" smtClean="0">
                <a:cs typeface="AL-Mohanad" pitchFamily="2" charset="-78"/>
              </a:rPr>
              <a:t>التعلم.</a:t>
            </a:r>
          </a:p>
          <a:p>
            <a:r>
              <a:rPr lang="ar-SA" sz="2000" dirty="0" smtClean="0">
                <a:cs typeface="AL-Mohanad" pitchFamily="2" charset="-78"/>
              </a:rPr>
              <a:t>2. </a:t>
            </a:r>
            <a:r>
              <a:rPr lang="ar-SA" sz="2000" dirty="0">
                <a:cs typeface="AL-Mohanad" pitchFamily="2" charset="-78"/>
              </a:rPr>
              <a:t>تجانس كل من المثيرات والاستجابات في القائمتين، كأن تكون القائمة الأولى أسماء دول والثانية أسماء العواصم، أو تكون المثيرات في القائمة الأولى كلها أسماء أعلام ، والاستجابات في القائمة الثانية كلها عناوين كتب، أو مفاهيم تربوية</a:t>
            </a:r>
            <a:r>
              <a:rPr lang="ar-SA" sz="2000" dirty="0" smtClean="0">
                <a:cs typeface="AL-Mohanad" pitchFamily="2" charset="-78"/>
              </a:rPr>
              <a:t>.</a:t>
            </a:r>
            <a:endParaRPr lang="en-US" sz="2000" dirty="0">
              <a:cs typeface="AL-Mohanad" pitchFamily="2" charset="-78"/>
            </a:endParaRPr>
          </a:p>
          <a:p>
            <a:r>
              <a:rPr lang="ar-SA" sz="2000" dirty="0" smtClean="0">
                <a:cs typeface="AL-Mohanad" pitchFamily="2" charset="-78"/>
              </a:rPr>
              <a:t>3. </a:t>
            </a:r>
            <a:r>
              <a:rPr lang="ar-SA" sz="2000" dirty="0">
                <a:cs typeface="AL-Mohanad" pitchFamily="2" charset="-78"/>
              </a:rPr>
              <a:t>أن يكون عدد المثيرات في القائمة الأولى أقل من عدد الاستجابات في القائمة الثانية، وذلك لأن التساوي يبنهما يتيح للطالب أن يختار للمثير الأخير في القائمة الأولى </a:t>
            </a:r>
            <a:r>
              <a:rPr lang="ar-SA" sz="2000" dirty="0" err="1">
                <a:cs typeface="AL-Mohanad" pitchFamily="2" charset="-78"/>
              </a:rPr>
              <a:t>الستجابة</a:t>
            </a:r>
            <a:r>
              <a:rPr lang="ar-SA" sz="2000" dirty="0">
                <a:cs typeface="AL-Mohanad" pitchFamily="2" charset="-78"/>
              </a:rPr>
              <a:t> الوحيدة المتبقية في القائمة الثانية. </a:t>
            </a:r>
            <a:endParaRPr lang="en-US" sz="2000" dirty="0">
              <a:cs typeface="AL-Mohanad" pitchFamily="2" charset="-78"/>
            </a:endParaRPr>
          </a:p>
          <a:p>
            <a:r>
              <a:rPr lang="ar-SA" sz="2000" dirty="0" smtClean="0">
                <a:cs typeface="AL-Mohanad" pitchFamily="2" charset="-78"/>
              </a:rPr>
              <a:t>4. </a:t>
            </a:r>
            <a:r>
              <a:rPr lang="ar-SA" sz="2000" dirty="0">
                <a:cs typeface="AL-Mohanad" pitchFamily="2" charset="-78"/>
              </a:rPr>
              <a:t>خلو المثير من أية إشارات أو دلالات لغوية يمكن أن تساعد الطالب على الإجابة</a:t>
            </a:r>
            <a:r>
              <a:rPr lang="ar-SA" sz="2000" dirty="0" smtClean="0">
                <a:cs typeface="AL-Mohanad" pitchFamily="2" charset="-78"/>
              </a:rPr>
              <a:t>.</a:t>
            </a:r>
            <a:endParaRPr lang="en-US" sz="2000" dirty="0">
              <a:cs typeface="AL-Mohanad" pitchFamily="2" charset="-78"/>
            </a:endParaRPr>
          </a:p>
          <a:p>
            <a:r>
              <a:rPr lang="ar-SA" sz="2000" dirty="0" smtClean="0">
                <a:cs typeface="AL-Mohanad" pitchFamily="2" charset="-78"/>
              </a:rPr>
              <a:t>5. </a:t>
            </a:r>
            <a:r>
              <a:rPr lang="ar-SA" sz="2000" dirty="0">
                <a:cs typeface="AL-Mohanad" pitchFamily="2" charset="-78"/>
              </a:rPr>
              <a:t>وضوح التعليمات الخاصة بأداء الاختبار، ويفضل وجود مثال توضيحي لطريقة الإجابة ليسترشد به الطالب عند الإجابة</a:t>
            </a:r>
            <a:r>
              <a:rPr lang="ar-SA" sz="2000" dirty="0" smtClean="0">
                <a:cs typeface="AL-Mohanad" pitchFamily="2" charset="-78"/>
              </a:rPr>
              <a:t>.</a:t>
            </a:r>
            <a:endParaRPr lang="en-US" sz="2000" dirty="0">
              <a:cs typeface="AL-Mohanad" pitchFamily="2" charset="-78"/>
            </a:endParaRPr>
          </a:p>
          <a:p>
            <a:r>
              <a:rPr lang="ar-SA" sz="2000" dirty="0" smtClean="0">
                <a:cs typeface="AL-Mohanad" pitchFamily="2" charset="-78"/>
              </a:rPr>
              <a:t>6. </a:t>
            </a:r>
            <a:r>
              <a:rPr lang="ar-SA" sz="2000" dirty="0">
                <a:cs typeface="AL-Mohanad" pitchFamily="2" charset="-78"/>
              </a:rPr>
              <a:t>إحاطة الطالب علماً بأن الاستجابات في القائمة الثانية يمكن استخدامها أكثر من مرة أم تستخدم مرة واحدة فقط ليأخذ ذلك في الحسبان عند الإجابة</a:t>
            </a:r>
            <a:r>
              <a:rPr lang="ar-SA" sz="2000" dirty="0" smtClean="0">
                <a:cs typeface="AL-Mohanad" pitchFamily="2" charset="-78"/>
              </a:rPr>
              <a:t>.</a:t>
            </a:r>
            <a:endParaRPr lang="en-US" sz="2000" dirty="0">
              <a:cs typeface="AL-Mohanad" pitchFamily="2" charset="-78"/>
            </a:endParaRPr>
          </a:p>
          <a:p>
            <a:r>
              <a:rPr lang="ar-SA" sz="2000" dirty="0" smtClean="0">
                <a:cs typeface="AL-Mohanad" pitchFamily="2" charset="-78"/>
              </a:rPr>
              <a:t>7. </a:t>
            </a:r>
            <a:r>
              <a:rPr lang="ar-SA" sz="2000" dirty="0">
                <a:cs typeface="AL-Mohanad" pitchFamily="2" charset="-78"/>
              </a:rPr>
              <a:t>ترتيب الاستجابات في القائمة الثانية ترتيباً منطقياً، مع مراعاة عدم وقوع أي استجابة أمام المثير المناسب لها في القائمة الأولى. </a:t>
            </a:r>
          </a:p>
          <a:p>
            <a:endParaRPr lang="en-US" sz="2000" dirty="0">
              <a:cs typeface="AL-Mohanad" pitchFamily="2" charset="-78"/>
            </a:endParaRPr>
          </a:p>
        </p:txBody>
      </p:sp>
    </p:spTree>
    <p:extLst>
      <p:ext uri="{BB962C8B-B14F-4D97-AF65-F5344CB8AC3E}">
        <p14:creationId xmlns:p14="http://schemas.microsoft.com/office/powerpoint/2010/main" val="353886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136339"/>
            <a:ext cx="8784975" cy="1938992"/>
          </a:xfrm>
          <a:prstGeom prst="rect">
            <a:avLst/>
          </a:prstGeom>
        </p:spPr>
        <p:txBody>
          <a:bodyPr wrap="square">
            <a:spAutoFit/>
          </a:bodyPr>
          <a:lstStyle/>
          <a:p>
            <a:r>
              <a:rPr lang="ar-SA" sz="4000" dirty="0" smtClean="0">
                <a:cs typeface="AL-Mohanad" pitchFamily="2" charset="-78"/>
              </a:rPr>
              <a:t>      هو </a:t>
            </a:r>
            <a:r>
              <a:rPr lang="ar-SA" sz="4000" dirty="0">
                <a:cs typeface="AL-Mohanad" pitchFamily="2" charset="-78"/>
              </a:rPr>
              <a:t>عملية منظمة لقياس عينة من سلوك الطالب (نتاجات التعلم) وتقييم </a:t>
            </a:r>
            <a:r>
              <a:rPr lang="ar-SA" sz="4000" dirty="0" smtClean="0">
                <a:cs typeface="AL-Mohanad" pitchFamily="2" charset="-78"/>
              </a:rPr>
              <a:t>أو اكتشاف </a:t>
            </a:r>
            <a:r>
              <a:rPr lang="ar-SA" sz="4000" dirty="0">
                <a:cs typeface="AL-Mohanad" pitchFamily="2" charset="-78"/>
              </a:rPr>
              <a:t>درجة إتقان هذا السلوك </a:t>
            </a:r>
            <a:r>
              <a:rPr lang="ar-SA" sz="4000" dirty="0" smtClean="0">
                <a:cs typeface="AL-Mohanad" pitchFamily="2" charset="-78"/>
              </a:rPr>
              <a:t>.</a:t>
            </a:r>
            <a:endParaRPr lang="ar-SA" sz="4000" dirty="0">
              <a:cs typeface="AL-Mohanad" pitchFamily="2" charset="-78"/>
            </a:endParaRPr>
          </a:p>
        </p:txBody>
      </p:sp>
      <p:sp>
        <p:nvSpPr>
          <p:cNvPr id="3" name="مربع نص 2"/>
          <p:cNvSpPr txBox="1"/>
          <p:nvPr/>
        </p:nvSpPr>
        <p:spPr>
          <a:xfrm>
            <a:off x="3563888" y="332656"/>
            <a:ext cx="5184576" cy="1200329"/>
          </a:xfrm>
          <a:prstGeom prst="rect">
            <a:avLst/>
          </a:prstGeom>
          <a:noFill/>
        </p:spPr>
        <p:txBody>
          <a:bodyPr wrap="square" rtlCol="1">
            <a:spAutoFit/>
          </a:bodyPr>
          <a:lstStyle/>
          <a:p>
            <a:r>
              <a:rPr lang="ar-SA" sz="7200" dirty="0" smtClean="0">
                <a:solidFill>
                  <a:srgbClr val="0070C0"/>
                </a:solidFill>
                <a:cs typeface="AL-Mohanad" pitchFamily="2" charset="-78"/>
              </a:rPr>
              <a:t>تعريف الاختبار</a:t>
            </a:r>
            <a:endParaRPr lang="ar-SA" sz="7200" dirty="0">
              <a:solidFill>
                <a:srgbClr val="0070C0"/>
              </a:solidFill>
              <a:cs typeface="AL-Mohanad" pitchFamily="2" charset="-78"/>
            </a:endParaRPr>
          </a:p>
        </p:txBody>
      </p:sp>
      <p:sp>
        <p:nvSpPr>
          <p:cNvPr id="4" name="مربع نص 3"/>
          <p:cNvSpPr txBox="1"/>
          <p:nvPr/>
        </p:nvSpPr>
        <p:spPr>
          <a:xfrm>
            <a:off x="3995936" y="404664"/>
            <a:ext cx="432048" cy="923330"/>
          </a:xfrm>
          <a:prstGeom prst="rect">
            <a:avLst/>
          </a:prstGeom>
          <a:noFill/>
        </p:spPr>
        <p:txBody>
          <a:bodyPr wrap="square" rtlCol="1">
            <a:spAutoFit/>
          </a:bodyPr>
          <a:lstStyle/>
          <a:p>
            <a:r>
              <a:rPr lang="ar-SA" sz="5400" dirty="0" smtClean="0">
                <a:sym typeface="Wingdings 2"/>
              </a:rPr>
              <a:t></a:t>
            </a:r>
            <a:endParaRPr lang="ar-SA" sz="5400" dirty="0"/>
          </a:p>
        </p:txBody>
      </p:sp>
    </p:spTree>
    <p:extLst>
      <p:ext uri="{BB962C8B-B14F-4D97-AF65-F5344CB8AC3E}">
        <p14:creationId xmlns:p14="http://schemas.microsoft.com/office/powerpoint/2010/main" val="711387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296796"/>
            <a:ext cx="4032448" cy="707886"/>
          </a:xfrm>
          <a:prstGeom prst="rect">
            <a:avLst/>
          </a:prstGeom>
        </p:spPr>
        <p:txBody>
          <a:bodyPr wrap="square">
            <a:spAutoFit/>
          </a:bodyPr>
          <a:lstStyle/>
          <a:p>
            <a:pPr algn="l"/>
            <a:r>
              <a:rPr lang="ar-SA" sz="4000" dirty="0" smtClean="0">
                <a:solidFill>
                  <a:srgbClr val="00B0F0"/>
                </a:solidFill>
                <a:cs typeface="AL-Mohanad" pitchFamily="2" charset="-78"/>
              </a:rPr>
              <a:t>رابعا: اكمل الفراغات </a:t>
            </a:r>
            <a:endParaRPr lang="ar-SA" sz="4000" dirty="0">
              <a:solidFill>
                <a:srgbClr val="00B0F0"/>
              </a:solidFill>
              <a:cs typeface="AL-Mohanad" pitchFamily="2" charset="-78"/>
            </a:endParaRPr>
          </a:p>
        </p:txBody>
      </p:sp>
      <p:sp>
        <p:nvSpPr>
          <p:cNvPr id="4" name="مستطيل 3"/>
          <p:cNvSpPr/>
          <p:nvPr/>
        </p:nvSpPr>
        <p:spPr>
          <a:xfrm>
            <a:off x="395536" y="2413338"/>
            <a:ext cx="8496944" cy="3539430"/>
          </a:xfrm>
          <a:prstGeom prst="rect">
            <a:avLst/>
          </a:prstGeom>
        </p:spPr>
        <p:txBody>
          <a:bodyPr wrap="square">
            <a:spAutoFit/>
          </a:bodyPr>
          <a:lstStyle/>
          <a:p>
            <a:pPr algn="just"/>
            <a:r>
              <a:rPr lang="ar-SA" sz="3200" dirty="0" smtClean="0">
                <a:cs typeface="AL-Mohanad" pitchFamily="2" charset="-78"/>
              </a:rPr>
              <a:t>1. </a:t>
            </a:r>
            <a:r>
              <a:rPr lang="ar-SA" sz="3200" dirty="0">
                <a:cs typeface="AL-Mohanad" pitchFamily="2" charset="-78"/>
              </a:rPr>
              <a:t>سهولة وسرعة إعداده وتصحيحه، كما يوفر الكثير من وقت المعلم وجهده.</a:t>
            </a:r>
            <a:endParaRPr lang="en-US" sz="3200" dirty="0">
              <a:cs typeface="AL-Mohanad" pitchFamily="2" charset="-78"/>
            </a:endParaRPr>
          </a:p>
          <a:p>
            <a:pPr algn="just"/>
            <a:r>
              <a:rPr lang="ar-SA" sz="3200" dirty="0" smtClean="0">
                <a:cs typeface="AL-Mohanad" pitchFamily="2" charset="-78"/>
              </a:rPr>
              <a:t>2. </a:t>
            </a:r>
            <a:r>
              <a:rPr lang="ar-SA" sz="3200" dirty="0">
                <a:cs typeface="AL-Mohanad" pitchFamily="2" charset="-78"/>
              </a:rPr>
              <a:t>تغطية كمية كبيرة من المادة مما يساعد على قياس الكثير من جوانب السلوك.</a:t>
            </a:r>
            <a:endParaRPr lang="en-US" sz="3200" dirty="0">
              <a:cs typeface="AL-Mohanad" pitchFamily="2" charset="-78"/>
            </a:endParaRPr>
          </a:p>
          <a:p>
            <a:pPr algn="just"/>
            <a:r>
              <a:rPr lang="ar-SA" sz="3200" dirty="0" smtClean="0">
                <a:cs typeface="AL-Mohanad" pitchFamily="2" charset="-78"/>
              </a:rPr>
              <a:t>3. </a:t>
            </a:r>
            <a:r>
              <a:rPr lang="ar-SA" sz="3200" dirty="0">
                <a:cs typeface="AL-Mohanad" pitchFamily="2" charset="-78"/>
              </a:rPr>
              <a:t>ملاءمته لقياس قدرة الطالب على الاستنتاج ، وربط المفاهيم، والتفسير، وحفظ الحقائق والمصطلحات والتواريخ والأعلام ونحو ذلك. </a:t>
            </a:r>
            <a:endParaRPr lang="en-US" sz="3200" dirty="0">
              <a:cs typeface="AL-Mohanad" pitchFamily="2" charset="-78"/>
            </a:endParaRPr>
          </a:p>
        </p:txBody>
      </p:sp>
      <p:sp>
        <p:nvSpPr>
          <p:cNvPr id="5" name="مربع نص 4"/>
          <p:cNvSpPr txBox="1"/>
          <p:nvPr/>
        </p:nvSpPr>
        <p:spPr>
          <a:xfrm>
            <a:off x="6300192" y="1196752"/>
            <a:ext cx="2664296" cy="923330"/>
          </a:xfrm>
          <a:prstGeom prst="rect">
            <a:avLst/>
          </a:prstGeom>
          <a:noFill/>
        </p:spPr>
        <p:txBody>
          <a:bodyPr wrap="square" rtlCol="1">
            <a:spAutoFit/>
          </a:bodyPr>
          <a:lstStyle/>
          <a:p>
            <a:r>
              <a:rPr lang="ar-SA" sz="5400" dirty="0" smtClean="0">
                <a:solidFill>
                  <a:srgbClr val="00B050"/>
                </a:solidFill>
                <a:cs typeface="AL-Mohanad" pitchFamily="2" charset="-78"/>
              </a:rPr>
              <a:t>مزاياها</a:t>
            </a:r>
            <a:endParaRPr lang="ar-SA" sz="5400" dirty="0">
              <a:solidFill>
                <a:srgbClr val="00B050"/>
              </a:solidFill>
              <a:cs typeface="AL-Mohanad" pitchFamily="2" charset="-78"/>
            </a:endParaRPr>
          </a:p>
        </p:txBody>
      </p:sp>
    </p:spTree>
    <p:extLst>
      <p:ext uri="{BB962C8B-B14F-4D97-AF65-F5344CB8AC3E}">
        <p14:creationId xmlns:p14="http://schemas.microsoft.com/office/powerpoint/2010/main" val="1077405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296796"/>
            <a:ext cx="4032448" cy="707886"/>
          </a:xfrm>
          <a:prstGeom prst="rect">
            <a:avLst/>
          </a:prstGeom>
        </p:spPr>
        <p:txBody>
          <a:bodyPr wrap="square">
            <a:spAutoFit/>
          </a:bodyPr>
          <a:lstStyle/>
          <a:p>
            <a:pPr algn="l"/>
            <a:r>
              <a:rPr lang="ar-SA" sz="4000" dirty="0" smtClean="0">
                <a:solidFill>
                  <a:srgbClr val="00B0F0"/>
                </a:solidFill>
                <a:cs typeface="AL-Mohanad" pitchFamily="2" charset="-78"/>
              </a:rPr>
              <a:t>رابعا: اكمل الفراغات </a:t>
            </a:r>
            <a:endParaRPr lang="ar-SA" sz="4000" dirty="0">
              <a:solidFill>
                <a:srgbClr val="00B0F0"/>
              </a:solidFill>
              <a:cs typeface="AL-Mohanad" pitchFamily="2" charset="-78"/>
            </a:endParaRPr>
          </a:p>
        </p:txBody>
      </p:sp>
      <p:sp>
        <p:nvSpPr>
          <p:cNvPr id="5" name="مربع نص 4"/>
          <p:cNvSpPr txBox="1"/>
          <p:nvPr/>
        </p:nvSpPr>
        <p:spPr>
          <a:xfrm>
            <a:off x="6300192" y="1196752"/>
            <a:ext cx="2664296" cy="923330"/>
          </a:xfrm>
          <a:prstGeom prst="rect">
            <a:avLst/>
          </a:prstGeom>
          <a:noFill/>
        </p:spPr>
        <p:txBody>
          <a:bodyPr wrap="square" rtlCol="1">
            <a:spAutoFit/>
          </a:bodyPr>
          <a:lstStyle/>
          <a:p>
            <a:r>
              <a:rPr lang="ar-SA" sz="5400" dirty="0" smtClean="0">
                <a:solidFill>
                  <a:srgbClr val="C00000"/>
                </a:solidFill>
                <a:cs typeface="AL-Mohanad" pitchFamily="2" charset="-78"/>
              </a:rPr>
              <a:t>عيوبها</a:t>
            </a:r>
            <a:endParaRPr lang="ar-SA" sz="5400" dirty="0">
              <a:solidFill>
                <a:srgbClr val="C00000"/>
              </a:solidFill>
              <a:cs typeface="AL-Mohanad" pitchFamily="2" charset="-78"/>
            </a:endParaRPr>
          </a:p>
        </p:txBody>
      </p:sp>
      <p:sp>
        <p:nvSpPr>
          <p:cNvPr id="2" name="مستطيل 1"/>
          <p:cNvSpPr/>
          <p:nvPr/>
        </p:nvSpPr>
        <p:spPr>
          <a:xfrm>
            <a:off x="393340" y="1916832"/>
            <a:ext cx="8568952" cy="4401205"/>
          </a:xfrm>
          <a:prstGeom prst="rect">
            <a:avLst/>
          </a:prstGeom>
        </p:spPr>
        <p:txBody>
          <a:bodyPr wrap="square">
            <a:spAutoFit/>
          </a:bodyPr>
          <a:lstStyle/>
          <a:p>
            <a:pPr algn="just"/>
            <a:r>
              <a:rPr lang="ar-SA" sz="2800" dirty="0">
                <a:cs typeface="AL-Mohanad" pitchFamily="2" charset="-78"/>
              </a:rPr>
              <a:t> </a:t>
            </a:r>
            <a:r>
              <a:rPr lang="ar-SA" sz="2800" dirty="0" smtClean="0">
                <a:cs typeface="AL-Mohanad" pitchFamily="2" charset="-78"/>
              </a:rPr>
              <a:t>1. </a:t>
            </a:r>
            <a:r>
              <a:rPr lang="ar-SA" sz="2800" dirty="0">
                <a:cs typeface="AL-Mohanad" pitchFamily="2" charset="-78"/>
              </a:rPr>
              <a:t>أن الأسئلة يمكن أن تتحول إلى أسئلة ذاتية تختلف فيها الإجابات اختلافاً عظيما يفضي إلى تسرب الذاتية إلى التصحيح، وخاصة إذا لم يحدد السؤال تحديداً دقيقاً مثال ذلك: عاصمة اليمن.....</a:t>
            </a:r>
            <a:endParaRPr lang="en-US" sz="2800" dirty="0">
              <a:cs typeface="AL-Mohanad" pitchFamily="2" charset="-78"/>
            </a:endParaRPr>
          </a:p>
          <a:p>
            <a:pPr algn="just"/>
            <a:r>
              <a:rPr lang="ar-SA" sz="2800" dirty="0">
                <a:cs typeface="AL-Mohanad" pitchFamily="2" charset="-78"/>
              </a:rPr>
              <a:t>قد يجيب الطالب بـ جميلة، أو كبيرة، أو </a:t>
            </a:r>
            <a:r>
              <a:rPr lang="ar-SA" sz="2800" dirty="0" err="1">
                <a:cs typeface="AL-Mohanad" pitchFamily="2" charset="-78"/>
              </a:rPr>
              <a:t>أو</a:t>
            </a:r>
            <a:r>
              <a:rPr lang="ar-SA" sz="2800" dirty="0">
                <a:cs typeface="AL-Mohanad" pitchFamily="2" charset="-78"/>
              </a:rPr>
              <a:t> قديمة ...الخ </a:t>
            </a:r>
            <a:endParaRPr lang="en-US" sz="2800" dirty="0">
              <a:cs typeface="AL-Mohanad" pitchFamily="2" charset="-78"/>
            </a:endParaRPr>
          </a:p>
          <a:p>
            <a:pPr algn="just"/>
            <a:r>
              <a:rPr lang="ar-SA" sz="2800" dirty="0">
                <a:cs typeface="AL-Mohanad" pitchFamily="2" charset="-78"/>
              </a:rPr>
              <a:t>     </a:t>
            </a:r>
            <a:r>
              <a:rPr lang="ar-SA" sz="2800" dirty="0" smtClean="0">
                <a:cs typeface="AL-Mohanad" pitchFamily="2" charset="-78"/>
              </a:rPr>
              <a:t>2. </a:t>
            </a:r>
            <a:r>
              <a:rPr lang="ar-SA" sz="2800" dirty="0">
                <a:cs typeface="AL-Mohanad" pitchFamily="2" charset="-78"/>
              </a:rPr>
              <a:t>أكثر ملائمة لقياس المستويات الدنيا من التحصيل أكثر من المستويات العليا، إلا في حالة المسائل في الرياضيات والعلوم، ويطلق عليه البعض أحياناً أسئلة المقالة المحددة أو أسئلة الإجابات المكتوبة، ولذا يفيد هذا النوع من الأسئلة في سنوات المرحلة الابتدائية، وفي مواد العلوم والرياضيات، حيث تستدعي الإجابة إجراء العمليات الحسابية.</a:t>
            </a:r>
            <a:endParaRPr lang="en-US" sz="2800" dirty="0">
              <a:cs typeface="AL-Mohanad" pitchFamily="2" charset="-78"/>
            </a:endParaRPr>
          </a:p>
          <a:p>
            <a:pPr algn="just"/>
            <a:r>
              <a:rPr lang="ar-SA" sz="2800" dirty="0">
                <a:cs typeface="AL-Mohanad" pitchFamily="2" charset="-78"/>
              </a:rPr>
              <a:t>    </a:t>
            </a:r>
            <a:r>
              <a:rPr lang="ar-SA" sz="2800" dirty="0" smtClean="0">
                <a:cs typeface="AL-Mohanad" pitchFamily="2" charset="-78"/>
              </a:rPr>
              <a:t>3. </a:t>
            </a:r>
            <a:r>
              <a:rPr lang="ar-SA" sz="2800" dirty="0" err="1">
                <a:cs typeface="AL-Mohanad" pitchFamily="2" charset="-78"/>
              </a:rPr>
              <a:t>تشجيعة</a:t>
            </a:r>
            <a:r>
              <a:rPr lang="ar-SA" sz="2800" dirty="0">
                <a:cs typeface="AL-Mohanad" pitchFamily="2" charset="-78"/>
              </a:rPr>
              <a:t> على الحفظ والتركيز على الحقائق التفصيلية. </a:t>
            </a:r>
          </a:p>
        </p:txBody>
      </p:sp>
    </p:spTree>
    <p:extLst>
      <p:ext uri="{BB962C8B-B14F-4D97-AF65-F5344CB8AC3E}">
        <p14:creationId xmlns:p14="http://schemas.microsoft.com/office/powerpoint/2010/main" val="1927904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35896" y="1238557"/>
            <a:ext cx="4824536" cy="4062651"/>
          </a:xfrm>
          <a:prstGeom prst="rect">
            <a:avLst/>
          </a:prstGeom>
        </p:spPr>
        <p:txBody>
          <a:bodyPr wrap="square">
            <a:spAutoFit/>
          </a:bodyPr>
          <a:lstStyle/>
          <a:p>
            <a:r>
              <a:rPr lang="ar-SA" sz="4800" dirty="0" smtClean="0">
                <a:cs typeface="AL-Mohanad" pitchFamily="2" charset="-78"/>
              </a:rPr>
              <a:t>بأن </a:t>
            </a:r>
            <a:r>
              <a:rPr lang="ar-SA" sz="4800" dirty="0">
                <a:cs typeface="AL-Mohanad" pitchFamily="2" charset="-78"/>
              </a:rPr>
              <a:t>تشتمل الاختبارات على النوعين من </a:t>
            </a:r>
            <a:r>
              <a:rPr lang="ar-SA" sz="4800" dirty="0" smtClean="0">
                <a:cs typeface="AL-Mohanad" pitchFamily="2" charset="-78"/>
              </a:rPr>
              <a:t>الأسئلة</a:t>
            </a:r>
          </a:p>
          <a:p>
            <a:r>
              <a:rPr lang="ar-SA" sz="5400" dirty="0" smtClean="0">
                <a:cs typeface="AL-Mohanad" pitchFamily="2" charset="-78"/>
              </a:rPr>
              <a:t> * الأسئلة المقالية </a:t>
            </a:r>
            <a:r>
              <a:rPr lang="ar-SA" sz="5400" dirty="0">
                <a:cs typeface="AL-Mohanad" pitchFamily="2" charset="-78"/>
              </a:rPr>
              <a:t> </a:t>
            </a:r>
            <a:endParaRPr lang="ar-SA" sz="5400" dirty="0" smtClean="0">
              <a:cs typeface="AL-Mohanad" pitchFamily="2" charset="-78"/>
            </a:endParaRPr>
          </a:p>
          <a:p>
            <a:r>
              <a:rPr lang="ar-SA" sz="5400" dirty="0">
                <a:cs typeface="AL-Mohanad" pitchFamily="2" charset="-78"/>
              </a:rPr>
              <a:t> </a:t>
            </a:r>
            <a:r>
              <a:rPr lang="ar-SA" sz="5400" dirty="0" smtClean="0">
                <a:cs typeface="AL-Mohanad" pitchFamily="2" charset="-78"/>
              </a:rPr>
              <a:t>* الأسئلة الموضوعية.</a:t>
            </a:r>
          </a:p>
          <a:p>
            <a:endParaRPr lang="ar-SA" sz="5400" dirty="0">
              <a:cs typeface="AL-Mohanad" pitchFamily="2" charset="-78"/>
            </a:endParaRPr>
          </a:p>
        </p:txBody>
      </p:sp>
      <p:sp>
        <p:nvSpPr>
          <p:cNvPr id="6" name="مستطيل 5"/>
          <p:cNvSpPr/>
          <p:nvPr/>
        </p:nvSpPr>
        <p:spPr>
          <a:xfrm>
            <a:off x="251520" y="908720"/>
            <a:ext cx="2595936" cy="5262979"/>
          </a:xfrm>
          <a:prstGeom prst="rect">
            <a:avLst/>
          </a:prstGeom>
        </p:spPr>
        <p:txBody>
          <a:bodyPr wrap="square">
            <a:spAutoFit/>
          </a:bodyPr>
          <a:lstStyle/>
          <a:p>
            <a:r>
              <a:rPr lang="ar-SA" sz="4800" dirty="0" smtClean="0">
                <a:cs typeface="AL-Mohanad" pitchFamily="2" charset="-78"/>
              </a:rPr>
              <a:t>كيف يمكن </a:t>
            </a:r>
            <a:r>
              <a:rPr lang="ar-SA" sz="4800" dirty="0">
                <a:cs typeface="AL-Mohanad" pitchFamily="2" charset="-78"/>
              </a:rPr>
              <a:t>التغلب على العيوب في الاختبارات المقالية </a:t>
            </a:r>
            <a:r>
              <a:rPr lang="ar-SA" sz="4800" dirty="0" smtClean="0">
                <a:cs typeface="AL-Mohanad" pitchFamily="2" charset="-78"/>
              </a:rPr>
              <a:t>والموضوعية؟ </a:t>
            </a:r>
            <a:endParaRPr lang="ar-SA" sz="4800" dirty="0"/>
          </a:p>
        </p:txBody>
      </p:sp>
    </p:spTree>
    <p:extLst>
      <p:ext uri="{BB962C8B-B14F-4D97-AF65-F5344CB8AC3E}">
        <p14:creationId xmlns:p14="http://schemas.microsoft.com/office/powerpoint/2010/main" val="22415306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رابط بشكل مرفق 9"/>
          <p:cNvCxnSpPr/>
          <p:nvPr/>
        </p:nvCxnSpPr>
        <p:spPr>
          <a:xfrm rot="10800000">
            <a:off x="2483768" y="1916833"/>
            <a:ext cx="2880320" cy="792086"/>
          </a:xfrm>
          <a:prstGeom prst="bentConnector3">
            <a:avLst>
              <a:gd name="adj1" fmla="val 3565"/>
            </a:avLst>
          </a:prstGeom>
        </p:spPr>
        <p:style>
          <a:lnRef idx="3">
            <a:schemeClr val="dk1"/>
          </a:lnRef>
          <a:fillRef idx="0">
            <a:schemeClr val="dk1"/>
          </a:fillRef>
          <a:effectRef idx="2">
            <a:schemeClr val="dk1"/>
          </a:effectRef>
          <a:fontRef idx="minor">
            <a:schemeClr val="tx1"/>
          </a:fontRef>
        </p:style>
      </p:cxnSp>
      <p:cxnSp>
        <p:nvCxnSpPr>
          <p:cNvPr id="12" name="رابط بشكل مرفق 11"/>
          <p:cNvCxnSpPr/>
          <p:nvPr/>
        </p:nvCxnSpPr>
        <p:spPr>
          <a:xfrm rot="10800000">
            <a:off x="2411762" y="1196754"/>
            <a:ext cx="3816424" cy="1728190"/>
          </a:xfrm>
          <a:prstGeom prst="bentConnector3">
            <a:avLst>
              <a:gd name="adj1" fmla="val -1138"/>
            </a:avLst>
          </a:prstGeom>
        </p:spPr>
        <p:style>
          <a:lnRef idx="3">
            <a:schemeClr val="dk1"/>
          </a:lnRef>
          <a:fillRef idx="0">
            <a:schemeClr val="dk1"/>
          </a:fillRef>
          <a:effectRef idx="2">
            <a:schemeClr val="dk1"/>
          </a:effectRef>
          <a:fontRef idx="minor">
            <a:schemeClr val="tx1"/>
          </a:fontRef>
        </p:style>
      </p:cxnSp>
      <p:cxnSp>
        <p:nvCxnSpPr>
          <p:cNvPr id="20" name="رابط بشكل مرفق 19"/>
          <p:cNvCxnSpPr/>
          <p:nvPr/>
        </p:nvCxnSpPr>
        <p:spPr>
          <a:xfrm rot="10800000" flipV="1">
            <a:off x="2483768" y="4077070"/>
            <a:ext cx="3960440" cy="1728193"/>
          </a:xfrm>
          <a:prstGeom prst="bentConnector3">
            <a:avLst>
              <a:gd name="adj1" fmla="val 15082"/>
            </a:avLst>
          </a:prstGeom>
        </p:spPr>
        <p:style>
          <a:lnRef idx="3">
            <a:schemeClr val="dk1"/>
          </a:lnRef>
          <a:fillRef idx="0">
            <a:schemeClr val="dk1"/>
          </a:fillRef>
          <a:effectRef idx="2">
            <a:schemeClr val="dk1"/>
          </a:effectRef>
          <a:fontRef idx="minor">
            <a:schemeClr val="tx1"/>
          </a:fontRef>
        </p:style>
      </p:cxnSp>
      <p:cxnSp>
        <p:nvCxnSpPr>
          <p:cNvPr id="27" name="رابط بشكل مرفق 26"/>
          <p:cNvCxnSpPr/>
          <p:nvPr/>
        </p:nvCxnSpPr>
        <p:spPr>
          <a:xfrm rot="10800000">
            <a:off x="2267745" y="3717031"/>
            <a:ext cx="2664296" cy="72008"/>
          </a:xfrm>
          <a:prstGeom prst="bentConnector3">
            <a:avLst>
              <a:gd name="adj1" fmla="val -1985"/>
            </a:avLst>
          </a:prstGeom>
        </p:spPr>
        <p:style>
          <a:lnRef idx="3">
            <a:schemeClr val="dk1"/>
          </a:lnRef>
          <a:fillRef idx="0">
            <a:schemeClr val="dk1"/>
          </a:fillRef>
          <a:effectRef idx="2">
            <a:schemeClr val="dk1"/>
          </a:effectRef>
          <a:fontRef idx="minor">
            <a:schemeClr val="tx1"/>
          </a:fontRef>
        </p:style>
      </p:cxnSp>
      <p:graphicFrame>
        <p:nvGraphicFramePr>
          <p:cNvPr id="5" name="مخطط 4"/>
          <p:cNvGraphicFramePr/>
          <p:nvPr>
            <p:extLst>
              <p:ext uri="{D42A27DB-BD31-4B8C-83A1-F6EECF244321}">
                <p14:modId xmlns:p14="http://schemas.microsoft.com/office/powerpoint/2010/main" val="2848235359"/>
              </p:ext>
            </p:extLst>
          </p:nvPr>
        </p:nvGraphicFramePr>
        <p:xfrm>
          <a:off x="2915816" y="1484784"/>
          <a:ext cx="6096000"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28" name="مربع نص 27"/>
          <p:cNvSpPr txBox="1"/>
          <p:nvPr/>
        </p:nvSpPr>
        <p:spPr>
          <a:xfrm>
            <a:off x="467546" y="1628800"/>
            <a:ext cx="2016222" cy="523220"/>
          </a:xfrm>
          <a:prstGeom prst="rect">
            <a:avLst/>
          </a:prstGeom>
          <a:noFill/>
        </p:spPr>
        <p:txBody>
          <a:bodyPr wrap="square" rtlCol="1">
            <a:spAutoFit/>
          </a:bodyPr>
          <a:lstStyle/>
          <a:p>
            <a:r>
              <a:rPr lang="ar-SA" sz="2800" dirty="0" smtClean="0">
                <a:solidFill>
                  <a:schemeClr val="bg1"/>
                </a:solidFill>
                <a:cs typeface="AL-Mohanad" pitchFamily="2" charset="-78"/>
              </a:rPr>
              <a:t>اختبار سخيف</a:t>
            </a:r>
            <a:endParaRPr lang="ar-SA" sz="2800" dirty="0">
              <a:solidFill>
                <a:schemeClr val="bg1"/>
              </a:solidFill>
              <a:cs typeface="AL-Mohanad" pitchFamily="2" charset="-78"/>
            </a:endParaRPr>
          </a:p>
        </p:txBody>
      </p:sp>
      <p:sp>
        <p:nvSpPr>
          <p:cNvPr id="29" name="مربع نص 28"/>
          <p:cNvSpPr txBox="1"/>
          <p:nvPr/>
        </p:nvSpPr>
        <p:spPr>
          <a:xfrm>
            <a:off x="395536" y="889556"/>
            <a:ext cx="2016222" cy="523220"/>
          </a:xfrm>
          <a:prstGeom prst="rect">
            <a:avLst/>
          </a:prstGeom>
          <a:noFill/>
        </p:spPr>
        <p:txBody>
          <a:bodyPr wrap="square" rtlCol="1">
            <a:spAutoFit/>
          </a:bodyPr>
          <a:lstStyle/>
          <a:p>
            <a:r>
              <a:rPr lang="ar-SA" sz="2800" dirty="0" smtClean="0">
                <a:solidFill>
                  <a:srgbClr val="FFFF00"/>
                </a:solidFill>
                <a:cs typeface="AL-Mohanad" pitchFamily="2" charset="-78"/>
              </a:rPr>
              <a:t>اختبار سهل</a:t>
            </a:r>
            <a:endParaRPr lang="ar-SA" sz="2800" dirty="0">
              <a:solidFill>
                <a:srgbClr val="FFFF00"/>
              </a:solidFill>
              <a:cs typeface="AL-Mohanad" pitchFamily="2" charset="-78"/>
            </a:endParaRPr>
          </a:p>
        </p:txBody>
      </p:sp>
      <p:sp>
        <p:nvSpPr>
          <p:cNvPr id="30" name="مربع نص 29"/>
          <p:cNvSpPr txBox="1"/>
          <p:nvPr/>
        </p:nvSpPr>
        <p:spPr>
          <a:xfrm>
            <a:off x="251522" y="3409836"/>
            <a:ext cx="2016222" cy="523220"/>
          </a:xfrm>
          <a:prstGeom prst="rect">
            <a:avLst/>
          </a:prstGeom>
          <a:noFill/>
        </p:spPr>
        <p:txBody>
          <a:bodyPr wrap="square" rtlCol="1">
            <a:spAutoFit/>
          </a:bodyPr>
          <a:lstStyle/>
          <a:p>
            <a:r>
              <a:rPr lang="ar-SA" sz="2800" dirty="0" smtClean="0">
                <a:solidFill>
                  <a:srgbClr val="92D050"/>
                </a:solidFill>
                <a:cs typeface="AL-Mohanad" pitchFamily="2" charset="-78"/>
              </a:rPr>
              <a:t>اختبار جيد</a:t>
            </a:r>
            <a:endParaRPr lang="ar-SA" sz="2800" dirty="0">
              <a:solidFill>
                <a:srgbClr val="92D050"/>
              </a:solidFill>
              <a:cs typeface="AL-Mohanad" pitchFamily="2" charset="-78"/>
            </a:endParaRPr>
          </a:p>
        </p:txBody>
      </p:sp>
      <p:sp>
        <p:nvSpPr>
          <p:cNvPr id="31" name="مربع نص 30"/>
          <p:cNvSpPr txBox="1"/>
          <p:nvPr/>
        </p:nvSpPr>
        <p:spPr>
          <a:xfrm>
            <a:off x="467544" y="5498068"/>
            <a:ext cx="2016222" cy="523220"/>
          </a:xfrm>
          <a:prstGeom prst="rect">
            <a:avLst/>
          </a:prstGeom>
          <a:noFill/>
        </p:spPr>
        <p:txBody>
          <a:bodyPr wrap="square" rtlCol="1">
            <a:spAutoFit/>
          </a:bodyPr>
          <a:lstStyle/>
          <a:p>
            <a:r>
              <a:rPr lang="ar-SA" sz="2800" dirty="0" smtClean="0">
                <a:solidFill>
                  <a:srgbClr val="002060"/>
                </a:solidFill>
                <a:cs typeface="AL-Mohanad" pitchFamily="2" charset="-78"/>
              </a:rPr>
              <a:t>اختبار غير جيد</a:t>
            </a:r>
            <a:endParaRPr lang="ar-SA" sz="2800" dirty="0">
              <a:solidFill>
                <a:srgbClr val="002060"/>
              </a:solidFill>
              <a:cs typeface="AL-Mohanad" pitchFamily="2" charset="-78"/>
            </a:endParaRPr>
          </a:p>
        </p:txBody>
      </p:sp>
      <p:sp>
        <p:nvSpPr>
          <p:cNvPr id="43" name="مربع نص 42"/>
          <p:cNvSpPr txBox="1"/>
          <p:nvPr/>
        </p:nvSpPr>
        <p:spPr>
          <a:xfrm>
            <a:off x="-612576" y="6341258"/>
            <a:ext cx="6696744" cy="400110"/>
          </a:xfrm>
          <a:prstGeom prst="rect">
            <a:avLst/>
          </a:prstGeom>
          <a:noFill/>
        </p:spPr>
        <p:txBody>
          <a:bodyPr wrap="square" rtlCol="1">
            <a:spAutoFit/>
          </a:bodyPr>
          <a:lstStyle/>
          <a:p>
            <a:r>
              <a:rPr lang="ar-SA" sz="2000" dirty="0" smtClean="0">
                <a:cs typeface="AL-Mohanad" pitchFamily="2" charset="-78"/>
              </a:rPr>
              <a:t>النسبة المئوية في الرسم البياني تمثل الوقت الذي انهى  فيه الطالب للاختبار </a:t>
            </a:r>
            <a:endParaRPr lang="ar-SA" sz="2000" dirty="0">
              <a:cs typeface="AL-Mohanad" pitchFamily="2" charset="-78"/>
            </a:endParaRPr>
          </a:p>
        </p:txBody>
      </p:sp>
    </p:spTree>
    <p:extLst>
      <p:ext uri="{BB962C8B-B14F-4D97-AF65-F5344CB8AC3E}">
        <p14:creationId xmlns:p14="http://schemas.microsoft.com/office/powerpoint/2010/main" val="21406198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2996659"/>
            <a:ext cx="7776864" cy="1800493"/>
          </a:xfrm>
          <a:prstGeom prst="rect">
            <a:avLst/>
          </a:prstGeom>
          <a:noFill/>
        </p:spPr>
        <p:txBody>
          <a:bodyPr wrap="square" rtlCol="1">
            <a:spAutoFit/>
          </a:bodyPr>
          <a:lstStyle/>
          <a:p>
            <a:r>
              <a:rPr lang="ar-SA" sz="11100" dirty="0" smtClean="0">
                <a:solidFill>
                  <a:srgbClr val="00B050"/>
                </a:solidFill>
                <a:cs typeface="AL-Mohanad" pitchFamily="2" charset="-78"/>
              </a:rPr>
              <a:t>جدول المواصفات</a:t>
            </a:r>
            <a:endParaRPr lang="ar-SA" sz="11100" dirty="0">
              <a:solidFill>
                <a:srgbClr val="00B050"/>
              </a:solidFill>
              <a:cs typeface="AL-Mohanad" pitchFamily="2" charset="-78"/>
            </a:endParaRPr>
          </a:p>
        </p:txBody>
      </p:sp>
    </p:spTree>
    <p:extLst>
      <p:ext uri="{BB962C8B-B14F-4D97-AF65-F5344CB8AC3E}">
        <p14:creationId xmlns:p14="http://schemas.microsoft.com/office/powerpoint/2010/main" val="806615273"/>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736828"/>
            <a:ext cx="6184706" cy="1107996"/>
          </a:xfrm>
          <a:prstGeom prst="rect">
            <a:avLst/>
          </a:prstGeom>
        </p:spPr>
        <p:txBody>
          <a:bodyPr wrap="none">
            <a:spAutoFit/>
          </a:bodyPr>
          <a:lstStyle/>
          <a:p>
            <a:pPr>
              <a:spcBef>
                <a:spcPct val="50000"/>
              </a:spcBef>
            </a:pPr>
            <a:r>
              <a:rPr lang="ar-SA" sz="6600" dirty="0">
                <a:latin typeface="Tahoma" pitchFamily="34" charset="0"/>
                <a:cs typeface="AL-Mohanad" pitchFamily="2" charset="-78"/>
              </a:rPr>
              <a:t>ما هو جدول المواصفات</a:t>
            </a:r>
            <a:endParaRPr lang="en-US" sz="6600" dirty="0">
              <a:latin typeface="Tahoma" pitchFamily="34" charset="0"/>
              <a:cs typeface="AL-Mohanad" pitchFamily="2" charset="-78"/>
            </a:endParaRPr>
          </a:p>
        </p:txBody>
      </p:sp>
      <p:sp>
        <p:nvSpPr>
          <p:cNvPr id="3" name="مستطيل 2"/>
          <p:cNvSpPr/>
          <p:nvPr/>
        </p:nvSpPr>
        <p:spPr>
          <a:xfrm>
            <a:off x="539552" y="2992884"/>
            <a:ext cx="8280920" cy="2308324"/>
          </a:xfrm>
          <a:prstGeom prst="rect">
            <a:avLst/>
          </a:prstGeom>
        </p:spPr>
        <p:txBody>
          <a:bodyPr wrap="square">
            <a:spAutoFit/>
          </a:bodyPr>
          <a:lstStyle/>
          <a:p>
            <a:pPr algn="just"/>
            <a:r>
              <a:rPr lang="ar-SA" sz="3600" dirty="0" smtClean="0">
                <a:latin typeface="Tahoma" pitchFamily="34" charset="0"/>
                <a:cs typeface="AL-Mohanad" pitchFamily="2" charset="-78"/>
              </a:rPr>
              <a:t>      مخطط </a:t>
            </a:r>
            <a:r>
              <a:rPr lang="ar-SA" sz="3600" dirty="0">
                <a:latin typeface="Tahoma" pitchFamily="34" charset="0"/>
                <a:cs typeface="AL-Mohanad" pitchFamily="2" charset="-78"/>
              </a:rPr>
              <a:t>تفصيلي يحدد محتوى الاختبار ، ويربط محتوى المادة الدراسية بالأهداف التعليمية السلوكية ، ويبين الوزن النسبي لكل من موضوعات المادة الدراسية والأهداف </a:t>
            </a:r>
            <a:r>
              <a:rPr lang="ar-SA" sz="3600" dirty="0" smtClean="0">
                <a:latin typeface="Tahoma" pitchFamily="34" charset="0"/>
                <a:cs typeface="AL-Mohanad" pitchFamily="2" charset="-78"/>
              </a:rPr>
              <a:t>المعرفية السلوكية </a:t>
            </a:r>
            <a:r>
              <a:rPr lang="ar-SA" sz="3600" dirty="0">
                <a:latin typeface="Tahoma" pitchFamily="34" charset="0"/>
                <a:cs typeface="AL-Mohanad" pitchFamily="2" charset="-78"/>
              </a:rPr>
              <a:t>في مستوياتها المختلفة</a:t>
            </a:r>
            <a:r>
              <a:rPr lang="en-US" sz="3600" dirty="0">
                <a:latin typeface="Tahoma" pitchFamily="34" charset="0"/>
                <a:cs typeface="AL-Mohanad" pitchFamily="2" charset="-78"/>
              </a:rPr>
              <a:t> </a:t>
            </a:r>
          </a:p>
        </p:txBody>
      </p:sp>
    </p:spTree>
    <p:extLst>
      <p:ext uri="{BB962C8B-B14F-4D97-AF65-F5344CB8AC3E}">
        <p14:creationId xmlns:p14="http://schemas.microsoft.com/office/powerpoint/2010/main" val="2997408758"/>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5674" y="620688"/>
            <a:ext cx="7928774" cy="1107996"/>
          </a:xfrm>
          <a:prstGeom prst="rect">
            <a:avLst/>
          </a:prstGeom>
        </p:spPr>
        <p:txBody>
          <a:bodyPr wrap="none">
            <a:spAutoFit/>
          </a:bodyPr>
          <a:lstStyle/>
          <a:p>
            <a:pPr>
              <a:spcBef>
                <a:spcPct val="50000"/>
              </a:spcBef>
            </a:pPr>
            <a:r>
              <a:rPr lang="ar-SA" sz="6600" dirty="0">
                <a:latin typeface="Tahoma" pitchFamily="34" charset="0"/>
                <a:cs typeface="AL-Mohanad" pitchFamily="2" charset="-78"/>
              </a:rPr>
              <a:t>ما هي فوائد جدول المواصفات</a:t>
            </a:r>
            <a:endParaRPr lang="en-US" sz="6600" dirty="0">
              <a:latin typeface="Tahoma" pitchFamily="34" charset="0"/>
              <a:cs typeface="AL-Mohanad" pitchFamily="2" charset="-78"/>
            </a:endParaRPr>
          </a:p>
        </p:txBody>
      </p:sp>
      <p:sp>
        <p:nvSpPr>
          <p:cNvPr id="3" name="AutoShape 84"/>
          <p:cNvSpPr>
            <a:spLocks noChangeArrowheads="1"/>
          </p:cNvSpPr>
          <p:nvPr/>
        </p:nvSpPr>
        <p:spPr bwMode="auto">
          <a:xfrm>
            <a:off x="251520" y="2636762"/>
            <a:ext cx="8640000" cy="576263"/>
          </a:xfrm>
          <a:prstGeom prst="roundRect">
            <a:avLst>
              <a:gd name="adj" fmla="val 16667"/>
            </a:avLst>
          </a:prstGeom>
          <a:ln>
            <a:headEnd/>
            <a:tailEnd/>
          </a:ln>
          <a:extLst/>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ar-SA" sz="2400" dirty="0" smtClean="0">
                <a:cs typeface="AL-Mohanad Bold" pitchFamily="2" charset="-78"/>
              </a:rPr>
              <a:t>1. </a:t>
            </a:r>
            <a:r>
              <a:rPr lang="ar-SA" sz="2400" dirty="0">
                <a:cs typeface="AL-Mohanad Bold" pitchFamily="2" charset="-78"/>
              </a:rPr>
              <a:t>المساعدة في بناء اختبار متوازن مع حجم الجهود المبذولة لتدريس كل موضوع.</a:t>
            </a:r>
            <a:endParaRPr lang="en-US" sz="2400" dirty="0">
              <a:cs typeface="AL-Mohanad Bold" pitchFamily="2" charset="-78"/>
            </a:endParaRPr>
          </a:p>
        </p:txBody>
      </p:sp>
      <p:sp>
        <p:nvSpPr>
          <p:cNvPr id="4" name="AutoShape 85"/>
          <p:cNvSpPr>
            <a:spLocks noChangeArrowheads="1"/>
          </p:cNvSpPr>
          <p:nvPr/>
        </p:nvSpPr>
        <p:spPr bwMode="auto">
          <a:xfrm>
            <a:off x="282762" y="3321496"/>
            <a:ext cx="8640000" cy="1008062"/>
          </a:xfrm>
          <a:prstGeom prst="roundRect">
            <a:avLst>
              <a:gd name="adj" fmla="val 16667"/>
            </a:avLst>
          </a:prstGeom>
          <a:ln>
            <a:headEnd/>
            <a:tailEnd/>
          </a:ln>
          <a:extLst/>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ar-SA" sz="2400" dirty="0" smtClean="0">
                <a:cs typeface="AL-Mohanad Bold" pitchFamily="2" charset="-78"/>
              </a:rPr>
              <a:t>2. </a:t>
            </a:r>
            <a:r>
              <a:rPr lang="ar-SA" sz="2400" dirty="0">
                <a:cs typeface="AL-Mohanad Bold" pitchFamily="2" charset="-78"/>
              </a:rPr>
              <a:t>إعطاء الوزن الحقيقي لكل جزء من المادة الدراسية، وبالتالي فإن كل موضوع </a:t>
            </a:r>
          </a:p>
          <a:p>
            <a:pPr algn="just"/>
            <a:r>
              <a:rPr lang="ar-SA" sz="2400" dirty="0">
                <a:cs typeface="AL-Mohanad Bold" pitchFamily="2" charset="-78"/>
              </a:rPr>
              <a:t>      يأخذ ما يستحقه من الأسئلة حسب أهميته النسبية.</a:t>
            </a:r>
            <a:endParaRPr lang="en-US" sz="2400" dirty="0">
              <a:cs typeface="AL-Mohanad Bold" pitchFamily="2" charset="-78"/>
            </a:endParaRPr>
          </a:p>
        </p:txBody>
      </p:sp>
      <p:sp>
        <p:nvSpPr>
          <p:cNvPr id="6" name="AutoShape 87"/>
          <p:cNvSpPr>
            <a:spLocks noChangeArrowheads="1"/>
          </p:cNvSpPr>
          <p:nvPr/>
        </p:nvSpPr>
        <p:spPr bwMode="auto">
          <a:xfrm>
            <a:off x="251521" y="4437161"/>
            <a:ext cx="8640000" cy="576263"/>
          </a:xfrm>
          <a:prstGeom prst="roundRect">
            <a:avLst>
              <a:gd name="adj" fmla="val 16667"/>
            </a:avLst>
          </a:prstGeom>
          <a:ln>
            <a:headEnd/>
            <a:tailEnd/>
          </a:ln>
          <a:extLst/>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ar-SA" sz="2400" dirty="0" smtClean="0">
                <a:cs typeface="AL-Mohanad Bold" pitchFamily="2" charset="-78"/>
              </a:rPr>
              <a:t>3. </a:t>
            </a:r>
            <a:r>
              <a:rPr lang="ar-SA" sz="2400" dirty="0">
                <a:cs typeface="AL-Mohanad Bold" pitchFamily="2" charset="-78"/>
              </a:rPr>
              <a:t>مساعدة المعلم في تكوين صور متكافئة للاختبار.</a:t>
            </a:r>
            <a:endParaRPr lang="en-US" sz="2400" dirty="0">
              <a:cs typeface="AL-Mohanad Bold" pitchFamily="2" charset="-78"/>
            </a:endParaRPr>
          </a:p>
        </p:txBody>
      </p:sp>
      <p:sp>
        <p:nvSpPr>
          <p:cNvPr id="8" name="AutoShape 89"/>
          <p:cNvSpPr>
            <a:spLocks noChangeArrowheads="1"/>
          </p:cNvSpPr>
          <p:nvPr/>
        </p:nvSpPr>
        <p:spPr bwMode="auto">
          <a:xfrm>
            <a:off x="251521" y="5157241"/>
            <a:ext cx="8640000" cy="1008063"/>
          </a:xfrm>
          <a:prstGeom prst="roundRect">
            <a:avLst>
              <a:gd name="adj" fmla="val 16667"/>
            </a:avLst>
          </a:prstGeom>
          <a:ln>
            <a:headEnd/>
            <a:tailEnd/>
          </a:ln>
          <a:extLst/>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ar-SA" sz="2400" dirty="0" smtClean="0">
                <a:cs typeface="AL-Mohanad Bold" pitchFamily="2" charset="-78"/>
              </a:rPr>
              <a:t>4. </a:t>
            </a:r>
            <a:r>
              <a:rPr lang="ar-SA" sz="2400" dirty="0">
                <a:cs typeface="AL-Mohanad Bold" pitchFamily="2" charset="-78"/>
              </a:rPr>
              <a:t>إكساب الطالب ثقة كبيرة بعدالة الاختبار، مما يساعده في تنظيم وقته أثناء </a:t>
            </a:r>
          </a:p>
          <a:p>
            <a:pPr algn="just"/>
            <a:r>
              <a:rPr lang="ar-SA" sz="2400" dirty="0">
                <a:cs typeface="AL-Mohanad Bold" pitchFamily="2" charset="-78"/>
              </a:rPr>
              <a:t>     الاستذكار وتوزيعه على الموضوعات باتزان</a:t>
            </a:r>
            <a:endParaRPr lang="en-US" sz="2400" dirty="0">
              <a:cs typeface="AL-Mohanad Bold" pitchFamily="2" charset="-78"/>
            </a:endParaRPr>
          </a:p>
        </p:txBody>
      </p:sp>
    </p:spTree>
    <p:extLst>
      <p:ext uri="{BB962C8B-B14F-4D97-AF65-F5344CB8AC3E}">
        <p14:creationId xmlns:p14="http://schemas.microsoft.com/office/powerpoint/2010/main" val="30552406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42573" y="211287"/>
            <a:ext cx="6325771" cy="769441"/>
          </a:xfrm>
          <a:prstGeom prst="rect">
            <a:avLst/>
          </a:prstGeom>
        </p:spPr>
        <p:txBody>
          <a:bodyPr wrap="none">
            <a:spAutoFit/>
          </a:bodyPr>
          <a:lstStyle/>
          <a:p>
            <a:pPr>
              <a:spcBef>
                <a:spcPct val="50000"/>
              </a:spcBef>
            </a:pPr>
            <a:r>
              <a:rPr lang="ar-SA" sz="4400" dirty="0">
                <a:solidFill>
                  <a:srgbClr val="C00000"/>
                </a:solidFill>
                <a:latin typeface="Tahoma" pitchFamily="34" charset="0"/>
                <a:cs typeface="AL-Mohanad" pitchFamily="2" charset="-78"/>
              </a:rPr>
              <a:t>كيف يمكن بناء جدول المواصفات</a:t>
            </a:r>
            <a:endParaRPr lang="en-US" sz="4400" dirty="0">
              <a:solidFill>
                <a:srgbClr val="C00000"/>
              </a:solidFill>
              <a:latin typeface="Tahoma" pitchFamily="34" charset="0"/>
              <a:cs typeface="AL-Mohanad" pitchFamily="2" charset="-78"/>
            </a:endParaRPr>
          </a:p>
        </p:txBody>
      </p:sp>
      <p:sp>
        <p:nvSpPr>
          <p:cNvPr id="3" name="مستطيل 2"/>
          <p:cNvSpPr/>
          <p:nvPr/>
        </p:nvSpPr>
        <p:spPr>
          <a:xfrm>
            <a:off x="35496" y="5385990"/>
            <a:ext cx="8928992" cy="923330"/>
          </a:xfrm>
          <a:prstGeom prst="rect">
            <a:avLst/>
          </a:prstGeom>
        </p:spPr>
        <p:txBody>
          <a:bodyPr wrap="square">
            <a:spAutoFit/>
          </a:bodyPr>
          <a:lstStyle/>
          <a:p>
            <a:r>
              <a:rPr lang="ar-SA" dirty="0">
                <a:cs typeface="AL-Mohanad Bold" pitchFamily="2" charset="-78"/>
              </a:rPr>
              <a:t>يتكون جدول المواصفات من بعدين : أحدهما رأسي ويمثل موضوعات المادة الدراسية. والآخر أفقي ويمثل الأهداف التعليمية السلوكية حسب تصنيف بلوم. وتشمل حقول الجدول على أوزان الاهمية النسبية لكل من الموضوعات والأهداف ، وعدد اسئلة كل موضوع تبعا لكل مستوى من مستويات الاهداف ، </a:t>
            </a:r>
            <a:r>
              <a:rPr lang="ar-SA" dirty="0" smtClean="0">
                <a:cs typeface="AL-Mohanad Bold" pitchFamily="2" charset="-78"/>
              </a:rPr>
              <a:t>بالإضافة </a:t>
            </a:r>
            <a:r>
              <a:rPr lang="ar-SA" dirty="0">
                <a:cs typeface="AL-Mohanad Bold" pitchFamily="2" charset="-78"/>
              </a:rPr>
              <a:t>الى الدرجة المستحقة لكل سؤال من الاسئلة.</a:t>
            </a:r>
            <a:endParaRPr lang="ar-SA" dirty="0"/>
          </a:p>
        </p:txBody>
      </p:sp>
      <p:graphicFrame>
        <p:nvGraphicFramePr>
          <p:cNvPr id="4" name="Group 545"/>
          <p:cNvGraphicFramePr>
            <a:graphicFrameLocks/>
          </p:cNvGraphicFramePr>
          <p:nvPr>
            <p:extLst>
              <p:ext uri="{D42A27DB-BD31-4B8C-83A1-F6EECF244321}">
                <p14:modId xmlns:p14="http://schemas.microsoft.com/office/powerpoint/2010/main" val="2233656926"/>
              </p:ext>
            </p:extLst>
          </p:nvPr>
        </p:nvGraphicFramePr>
        <p:xfrm>
          <a:off x="6948264" y="1097009"/>
          <a:ext cx="1872208" cy="4058165"/>
        </p:xfrm>
        <a:graphic>
          <a:graphicData uri="http://schemas.openxmlformats.org/drawingml/2006/table">
            <a:tbl>
              <a:tblPr rtl="1"/>
              <a:tblGrid>
                <a:gridCol w="934677"/>
                <a:gridCol w="937531"/>
              </a:tblGrid>
              <a:tr h="7191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Times New Roman" pitchFamily="18" charset="0"/>
                          <a:cs typeface="AL-Mohanad Bold" pitchFamily="2" charset="-78"/>
                        </a:rPr>
                        <a:t>الموضوعات</a:t>
                      </a:r>
                      <a:endParaRPr kumimoji="0" lang="en-US" sz="1600" b="1"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Times New Roman" pitchFamily="18" charset="0"/>
                          <a:cs typeface="AL-Mohanad Bold" pitchFamily="2" charset="-78"/>
                        </a:rPr>
                        <a:t>الاسئلة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smtClean="0">
                          <a:ln>
                            <a:noFill/>
                          </a:ln>
                          <a:solidFill>
                            <a:schemeClr val="tx1"/>
                          </a:solidFill>
                          <a:effectLst/>
                          <a:latin typeface="Times New Roman" pitchFamily="18" charset="0"/>
                          <a:cs typeface="AL-Mohanad Bold" pitchFamily="2" charset="-78"/>
                        </a:rPr>
                        <a:t>والدرجات</a:t>
                      </a:r>
                      <a:endParaRPr kumimoji="0" lang="en-US" sz="1600" b="1"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7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dirty="0" smtClean="0">
                          <a:ln>
                            <a:noFill/>
                          </a:ln>
                          <a:solidFill>
                            <a:schemeClr val="tx1"/>
                          </a:solidFill>
                          <a:effectLst/>
                          <a:latin typeface="Times New Roman" pitchFamily="18" charset="0"/>
                          <a:cs typeface="AL-Mohanad Bold" pitchFamily="2" charset="-78"/>
                        </a:rPr>
                        <a:t>الموضوع</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dirty="0" smtClean="0">
                          <a:ln>
                            <a:noFill/>
                          </a:ln>
                          <a:solidFill>
                            <a:schemeClr val="tx1"/>
                          </a:solidFill>
                          <a:effectLst/>
                          <a:latin typeface="Times New Roman" pitchFamily="18" charset="0"/>
                          <a:cs typeface="AL-Mohanad Bold" pitchFamily="2" charset="-78"/>
                        </a:rPr>
                        <a:t>(1)</a:t>
                      </a:r>
                      <a:endParaRPr kumimoji="0" lang="en-US" sz="14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Times New Roman" pitchFamily="18" charset="0"/>
                          <a:cs typeface="AL-Mohanad Bold" pitchFamily="2" charset="-78"/>
                        </a:rPr>
                        <a:t>الاسئلة</a:t>
                      </a:r>
                      <a:endParaRPr kumimoji="0" lang="en-US" sz="16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الدرجة</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7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الموضوع</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(2)</a:t>
                      </a:r>
                      <a:endParaRPr kumimoji="0" lang="en-US" sz="14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الاسئلة</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الدرجة</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623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000000</a:t>
                      </a:r>
                      <a:endParaRPr kumimoji="0" lang="en-US" sz="14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Times New Roman" pitchFamily="18" charset="0"/>
                          <a:cs typeface="AL-Mohanad Bold" pitchFamily="2" charset="-78"/>
                        </a:rPr>
                        <a:t>الاسئلة</a:t>
                      </a:r>
                      <a:endParaRPr kumimoji="0" lang="en-US" sz="16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Times New Roman" pitchFamily="18" charset="0"/>
                          <a:cs typeface="AL-Mohanad Bold" pitchFamily="2" charset="-78"/>
                        </a:rPr>
                        <a:t>الدرجة</a:t>
                      </a:r>
                      <a:endParaRPr kumimoji="0" lang="en-US" sz="16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84175">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AL-Mohanad Bold" pitchFamily="2" charset="-78"/>
                        </a:rPr>
                        <a:t>مجموع الاسئلة</a:t>
                      </a:r>
                      <a:endParaRPr kumimoji="0" lang="en-US" sz="20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82588">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AL-Mohanad Bold" pitchFamily="2" charset="-78"/>
                        </a:rPr>
                        <a:t>مجموع الدرجات</a:t>
                      </a:r>
                      <a:endParaRPr kumimoji="0" lang="en-US" sz="20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r h="385959">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smtClean="0">
                          <a:ln>
                            <a:noFill/>
                          </a:ln>
                          <a:solidFill>
                            <a:schemeClr val="tx1"/>
                          </a:solidFill>
                          <a:effectLst/>
                          <a:latin typeface="Times New Roman" pitchFamily="18" charset="0"/>
                          <a:cs typeface="AL-Mohanad Bold" pitchFamily="2" charset="-78"/>
                        </a:rPr>
                        <a:t>الاوزان النسبية</a:t>
                      </a:r>
                      <a:endParaRPr kumimoji="0" lang="en-US" sz="18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r>
            </a:tbl>
          </a:graphicData>
        </a:graphic>
      </p:graphicFrame>
      <p:graphicFrame>
        <p:nvGraphicFramePr>
          <p:cNvPr id="5" name="Group 539"/>
          <p:cNvGraphicFramePr>
            <a:graphicFrameLocks/>
          </p:cNvGraphicFramePr>
          <p:nvPr>
            <p:extLst>
              <p:ext uri="{D42A27DB-BD31-4B8C-83A1-F6EECF244321}">
                <p14:modId xmlns:p14="http://schemas.microsoft.com/office/powerpoint/2010/main" val="309460356"/>
              </p:ext>
            </p:extLst>
          </p:nvPr>
        </p:nvGraphicFramePr>
        <p:xfrm>
          <a:off x="467544" y="1097009"/>
          <a:ext cx="6481763" cy="731520"/>
        </p:xfrm>
        <a:graphic>
          <a:graphicData uri="http://schemas.openxmlformats.org/drawingml/2006/table">
            <a:tbl>
              <a:tblPr rtl="1"/>
              <a:tblGrid>
                <a:gridCol w="811213"/>
                <a:gridCol w="809625"/>
                <a:gridCol w="811212"/>
                <a:gridCol w="808038"/>
                <a:gridCol w="809625"/>
                <a:gridCol w="811212"/>
                <a:gridCol w="752475"/>
                <a:gridCol w="868363"/>
              </a:tblGrid>
              <a:tr h="336550">
                <a:tc gridSpan="5">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Times New Roman" pitchFamily="18" charset="0"/>
                          <a:cs typeface="AL-Mohanad Bold" pitchFamily="2" charset="-78"/>
                        </a:rPr>
                        <a:t>الاهداف السلوكية</a:t>
                      </a:r>
                      <a:endParaRPr kumimoji="0" lang="en-US" sz="1800" b="1"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مجموع الاسئلة</a:t>
                      </a:r>
                      <a:endParaRPr kumimoji="0" lang="en-US" sz="14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مجموع الدرجات</a:t>
                      </a:r>
                      <a:endParaRPr kumimoji="0" lang="en-US" sz="14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cs typeface="AL-Mohanad Bold" pitchFamily="2" charset="-78"/>
                        </a:rPr>
                        <a:t>الاوزان النسبية للموضوعات</a:t>
                      </a:r>
                      <a:endParaRPr kumimoji="0" lang="en-US" sz="14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التذكر</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الفهم</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التطبيق</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Times New Roman" pitchFamily="18" charset="0"/>
                          <a:cs typeface="AL-Mohanad Bold" pitchFamily="2" charset="-78"/>
                        </a:rPr>
                        <a:t>التحليل</a:t>
                      </a:r>
                      <a:endParaRPr kumimoji="0" lang="en-US" sz="1600" b="0" i="0" u="none" strike="noStrike" cap="none" normalizeH="0" baseline="0" smtClean="0">
                        <a:ln>
                          <a:noFill/>
                        </a:ln>
                        <a:solidFill>
                          <a:schemeClr val="tx1"/>
                        </a:solidFill>
                        <a:effectLst/>
                        <a:latin typeface="Times New Roman" pitchFamily="18" charset="0"/>
                        <a:cs typeface="AL-Mohanad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smtClean="0">
                          <a:ln>
                            <a:noFill/>
                          </a:ln>
                          <a:solidFill>
                            <a:schemeClr val="tx1"/>
                          </a:solidFill>
                          <a:effectLst/>
                          <a:latin typeface="Times New Roman" pitchFamily="18" charset="0"/>
                          <a:cs typeface="AL-Mohanad Bold" pitchFamily="2" charset="-78"/>
                        </a:rPr>
                        <a:t>............</a:t>
                      </a:r>
                      <a:endParaRPr kumimoji="0" lang="en-US" sz="1600" b="0" i="0" u="none" strike="noStrike" cap="none" normalizeH="0" baseline="0" dirty="0" smtClean="0">
                        <a:ln>
                          <a:noFill/>
                        </a:ln>
                        <a:solidFill>
                          <a:schemeClr val="tx1"/>
                        </a:solidFill>
                        <a:effectLst/>
                        <a:latin typeface="Times New Roman" pitchFamily="18" charset="0"/>
                        <a:cs typeface="AL-Mohanad Bol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bl>
          </a:graphicData>
        </a:graphic>
      </p:graphicFrame>
      <p:graphicFrame>
        <p:nvGraphicFramePr>
          <p:cNvPr id="6" name="Group 543"/>
          <p:cNvGraphicFramePr>
            <a:graphicFrameLocks/>
          </p:cNvGraphicFramePr>
          <p:nvPr>
            <p:extLst>
              <p:ext uri="{D42A27DB-BD31-4B8C-83A1-F6EECF244321}">
                <p14:modId xmlns:p14="http://schemas.microsoft.com/office/powerpoint/2010/main" val="1577241319"/>
              </p:ext>
            </p:extLst>
          </p:nvPr>
        </p:nvGraphicFramePr>
        <p:xfrm>
          <a:off x="467544" y="1817089"/>
          <a:ext cx="6480175" cy="3340103"/>
        </p:xfrm>
        <a:graphic>
          <a:graphicData uri="http://schemas.openxmlformats.org/drawingml/2006/table">
            <a:tbl>
              <a:tblPr rtl="1"/>
              <a:tblGrid>
                <a:gridCol w="809625"/>
                <a:gridCol w="809625"/>
                <a:gridCol w="811212"/>
                <a:gridCol w="809625"/>
                <a:gridCol w="809625"/>
                <a:gridCol w="809625"/>
                <a:gridCol w="757238"/>
                <a:gridCol w="863600"/>
              </a:tblGrid>
              <a:tr h="3889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3889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3397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3889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3754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6731695" y="5753398"/>
            <a:ext cx="2082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الاوزان النسبية</a:t>
            </a:r>
            <a:endParaRPr lang="en-US" sz="2000">
              <a:cs typeface="AL-Mohanad Bold" pitchFamily="2" charset="-78"/>
            </a:endParaRPr>
          </a:p>
        </p:txBody>
      </p:sp>
      <p:sp>
        <p:nvSpPr>
          <p:cNvPr id="8" name="Rectangle 5"/>
          <p:cNvSpPr>
            <a:spLocks noChangeArrowheads="1"/>
          </p:cNvSpPr>
          <p:nvPr/>
        </p:nvSpPr>
        <p:spPr bwMode="auto">
          <a:xfrm>
            <a:off x="6731695" y="5162848"/>
            <a:ext cx="2082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الدرجات</a:t>
            </a:r>
            <a:endParaRPr lang="en-US" sz="2000">
              <a:cs typeface="AL-Mohanad Bold" pitchFamily="2" charset="-78"/>
            </a:endParaRPr>
          </a:p>
        </p:txBody>
      </p:sp>
      <p:sp>
        <p:nvSpPr>
          <p:cNvPr id="9" name="Rectangle 6"/>
          <p:cNvSpPr>
            <a:spLocks noChangeArrowheads="1"/>
          </p:cNvSpPr>
          <p:nvPr/>
        </p:nvSpPr>
        <p:spPr bwMode="auto">
          <a:xfrm>
            <a:off x="6731695" y="4570711"/>
            <a:ext cx="20828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الاسئلة</a:t>
            </a:r>
            <a:endParaRPr lang="en-US" sz="2000">
              <a:cs typeface="AL-Mohanad Bold" pitchFamily="2" charset="-78"/>
            </a:endParaRPr>
          </a:p>
        </p:txBody>
      </p:sp>
      <p:sp>
        <p:nvSpPr>
          <p:cNvPr id="10" name="Rectangle 7"/>
          <p:cNvSpPr>
            <a:spLocks noChangeArrowheads="1"/>
          </p:cNvSpPr>
          <p:nvPr/>
        </p:nvSpPr>
        <p:spPr bwMode="auto">
          <a:xfrm>
            <a:off x="6731695" y="4057948"/>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1" name="Rectangle 8"/>
          <p:cNvSpPr>
            <a:spLocks noChangeArrowheads="1"/>
          </p:cNvSpPr>
          <p:nvPr/>
        </p:nvSpPr>
        <p:spPr bwMode="auto">
          <a:xfrm>
            <a:off x="7774683" y="3494386"/>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البراكين</a:t>
            </a:r>
          </a:p>
          <a:p>
            <a:pPr algn="ctr">
              <a:spcBef>
                <a:spcPct val="20000"/>
              </a:spcBef>
            </a:pPr>
            <a:r>
              <a:rPr lang="ar-SA" sz="1600">
                <a:solidFill>
                  <a:srgbClr val="FF3300"/>
                </a:solidFill>
                <a:cs typeface="AL-Mohanad Bold" pitchFamily="2" charset="-78"/>
              </a:rPr>
              <a:t>(2 حصتان)</a:t>
            </a:r>
            <a:endParaRPr lang="en-US" sz="1600">
              <a:solidFill>
                <a:srgbClr val="FF3300"/>
              </a:solidFill>
              <a:cs typeface="AL-Mohanad Bold" pitchFamily="2" charset="-78"/>
            </a:endParaRPr>
          </a:p>
        </p:txBody>
      </p:sp>
      <p:sp>
        <p:nvSpPr>
          <p:cNvPr id="12" name="Rectangle 9"/>
          <p:cNvSpPr>
            <a:spLocks noChangeArrowheads="1"/>
          </p:cNvSpPr>
          <p:nvPr/>
        </p:nvSpPr>
        <p:spPr bwMode="auto">
          <a:xfrm>
            <a:off x="6731695" y="3494386"/>
            <a:ext cx="1042988"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3" name="Rectangle 10"/>
          <p:cNvSpPr>
            <a:spLocks noChangeArrowheads="1"/>
          </p:cNvSpPr>
          <p:nvPr/>
        </p:nvSpPr>
        <p:spPr bwMode="auto">
          <a:xfrm>
            <a:off x="6731695" y="29816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4" name="Rectangle 11"/>
          <p:cNvSpPr>
            <a:spLocks noChangeArrowheads="1"/>
          </p:cNvSpPr>
          <p:nvPr/>
        </p:nvSpPr>
        <p:spPr bwMode="auto">
          <a:xfrm>
            <a:off x="7774683" y="2414886"/>
            <a:ext cx="1039812"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dirty="0">
                <a:solidFill>
                  <a:srgbClr val="FF3300"/>
                </a:solidFill>
                <a:cs typeface="AL-Mohanad Bold" pitchFamily="2" charset="-78"/>
              </a:rPr>
              <a:t>الصخور</a:t>
            </a:r>
          </a:p>
          <a:p>
            <a:pPr algn="ctr">
              <a:spcBef>
                <a:spcPct val="20000"/>
              </a:spcBef>
            </a:pPr>
            <a:r>
              <a:rPr lang="ar-SA" sz="1600" dirty="0">
                <a:solidFill>
                  <a:srgbClr val="FF3300"/>
                </a:solidFill>
                <a:cs typeface="AL-Mohanad Bold" pitchFamily="2" charset="-78"/>
              </a:rPr>
              <a:t>(6 حصص)</a:t>
            </a:r>
            <a:endParaRPr lang="en-US" sz="1600" dirty="0">
              <a:solidFill>
                <a:srgbClr val="FF3300"/>
              </a:solidFill>
              <a:cs typeface="AL-Mohanad Bold" pitchFamily="2" charset="-78"/>
            </a:endParaRPr>
          </a:p>
        </p:txBody>
      </p:sp>
      <p:sp>
        <p:nvSpPr>
          <p:cNvPr id="15" name="Rectangle 12"/>
          <p:cNvSpPr>
            <a:spLocks noChangeArrowheads="1"/>
          </p:cNvSpPr>
          <p:nvPr/>
        </p:nvSpPr>
        <p:spPr bwMode="auto">
          <a:xfrm>
            <a:off x="6731695" y="2414886"/>
            <a:ext cx="1042988"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6" name="Rectangle 13"/>
          <p:cNvSpPr>
            <a:spLocks noChangeArrowheads="1"/>
          </p:cNvSpPr>
          <p:nvPr/>
        </p:nvSpPr>
        <p:spPr bwMode="auto">
          <a:xfrm>
            <a:off x="6731695" y="19021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7" name="Rectangle 14"/>
          <p:cNvSpPr>
            <a:spLocks noChangeArrowheads="1"/>
          </p:cNvSpPr>
          <p:nvPr/>
        </p:nvSpPr>
        <p:spPr bwMode="auto">
          <a:xfrm>
            <a:off x="7774683" y="1336973"/>
            <a:ext cx="10398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المعادن</a:t>
            </a:r>
          </a:p>
          <a:p>
            <a:pPr algn="ctr">
              <a:spcBef>
                <a:spcPct val="20000"/>
              </a:spcBef>
            </a:pPr>
            <a:r>
              <a:rPr lang="ar-SA" sz="1600">
                <a:solidFill>
                  <a:srgbClr val="FF3300"/>
                </a:solidFill>
                <a:cs typeface="AL-Mohanad Bold" pitchFamily="2" charset="-78"/>
              </a:rPr>
              <a:t>(4حصص)</a:t>
            </a:r>
            <a:endParaRPr lang="en-US" sz="1600">
              <a:solidFill>
                <a:srgbClr val="FF3300"/>
              </a:solidFill>
              <a:cs typeface="AL-Mohanad Bold" pitchFamily="2" charset="-78"/>
            </a:endParaRPr>
          </a:p>
        </p:txBody>
      </p:sp>
      <p:sp>
        <p:nvSpPr>
          <p:cNvPr id="18" name="Rectangle 15"/>
          <p:cNvSpPr>
            <a:spLocks noChangeArrowheads="1"/>
          </p:cNvSpPr>
          <p:nvPr/>
        </p:nvSpPr>
        <p:spPr bwMode="auto">
          <a:xfrm>
            <a:off x="6731695" y="1336973"/>
            <a:ext cx="1042988"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9" name="Rectangle 16"/>
          <p:cNvSpPr>
            <a:spLocks noChangeArrowheads="1"/>
          </p:cNvSpPr>
          <p:nvPr/>
        </p:nvSpPr>
        <p:spPr bwMode="auto">
          <a:xfrm>
            <a:off x="7774683" y="260648"/>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الموضوعات</a:t>
            </a:r>
            <a:endParaRPr lang="en-US" sz="1800" b="1">
              <a:cs typeface="AL-Mohanad Bold" pitchFamily="2" charset="-78"/>
            </a:endParaRPr>
          </a:p>
        </p:txBody>
      </p:sp>
      <p:sp>
        <p:nvSpPr>
          <p:cNvPr id="20" name="Rectangle 17"/>
          <p:cNvSpPr>
            <a:spLocks noChangeArrowheads="1"/>
          </p:cNvSpPr>
          <p:nvPr/>
        </p:nvSpPr>
        <p:spPr bwMode="auto">
          <a:xfrm>
            <a:off x="6731695" y="260648"/>
            <a:ext cx="104298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الاسئلة</a:t>
            </a:r>
          </a:p>
          <a:p>
            <a:pPr algn="ctr">
              <a:spcBef>
                <a:spcPct val="20000"/>
              </a:spcBef>
            </a:pPr>
            <a:r>
              <a:rPr lang="ar-SA" sz="1800" b="1">
                <a:cs typeface="AL-Mohanad Bold" pitchFamily="2" charset="-78"/>
              </a:rPr>
              <a:t>والدرجات</a:t>
            </a:r>
            <a:endParaRPr lang="en-US" sz="1800" b="1">
              <a:cs typeface="AL-Mohanad Bold" pitchFamily="2" charset="-78"/>
            </a:endParaRPr>
          </a:p>
        </p:txBody>
      </p:sp>
      <p:sp>
        <p:nvSpPr>
          <p:cNvPr id="21" name="Line 18"/>
          <p:cNvSpPr>
            <a:spLocks noChangeShapeType="1"/>
          </p:cNvSpPr>
          <p:nvPr/>
        </p:nvSpPr>
        <p:spPr bwMode="auto">
          <a:xfrm>
            <a:off x="6731695" y="2606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2" name="Line 19"/>
          <p:cNvSpPr>
            <a:spLocks noChangeShapeType="1"/>
          </p:cNvSpPr>
          <p:nvPr/>
        </p:nvSpPr>
        <p:spPr bwMode="auto">
          <a:xfrm>
            <a:off x="6731695" y="19021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3" name="Line 20"/>
          <p:cNvSpPr>
            <a:spLocks noChangeShapeType="1"/>
          </p:cNvSpPr>
          <p:nvPr/>
        </p:nvSpPr>
        <p:spPr bwMode="auto">
          <a:xfrm>
            <a:off x="6731695" y="24148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4" name="Line 21"/>
          <p:cNvSpPr>
            <a:spLocks noChangeShapeType="1"/>
          </p:cNvSpPr>
          <p:nvPr/>
        </p:nvSpPr>
        <p:spPr bwMode="auto">
          <a:xfrm>
            <a:off x="6731695" y="29816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5" name="Line 22"/>
          <p:cNvSpPr>
            <a:spLocks noChangeShapeType="1"/>
          </p:cNvSpPr>
          <p:nvPr/>
        </p:nvSpPr>
        <p:spPr bwMode="auto">
          <a:xfrm>
            <a:off x="6731695" y="34943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6" name="Line 23"/>
          <p:cNvSpPr>
            <a:spLocks noChangeShapeType="1"/>
          </p:cNvSpPr>
          <p:nvPr/>
        </p:nvSpPr>
        <p:spPr bwMode="auto">
          <a:xfrm>
            <a:off x="6731695" y="4057948"/>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7" name="Line 24"/>
          <p:cNvSpPr>
            <a:spLocks noChangeShapeType="1"/>
          </p:cNvSpPr>
          <p:nvPr/>
        </p:nvSpPr>
        <p:spPr bwMode="auto">
          <a:xfrm>
            <a:off x="6731695" y="4570711"/>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8" name="Line 25"/>
          <p:cNvSpPr>
            <a:spLocks noChangeShapeType="1"/>
          </p:cNvSpPr>
          <p:nvPr/>
        </p:nvSpPr>
        <p:spPr bwMode="auto">
          <a:xfrm>
            <a:off x="6731695" y="51628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9" name="Line 26"/>
          <p:cNvSpPr>
            <a:spLocks noChangeShapeType="1"/>
          </p:cNvSpPr>
          <p:nvPr/>
        </p:nvSpPr>
        <p:spPr bwMode="auto">
          <a:xfrm>
            <a:off x="6731695" y="634553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0" name="Line 27"/>
          <p:cNvSpPr>
            <a:spLocks noChangeShapeType="1"/>
          </p:cNvSpPr>
          <p:nvPr/>
        </p:nvSpPr>
        <p:spPr bwMode="auto">
          <a:xfrm>
            <a:off x="6731695"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1" name="Line 28"/>
          <p:cNvSpPr>
            <a:spLocks noChangeShapeType="1"/>
          </p:cNvSpPr>
          <p:nvPr/>
        </p:nvSpPr>
        <p:spPr bwMode="auto">
          <a:xfrm>
            <a:off x="7774683" y="260648"/>
            <a:ext cx="0" cy="1076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2" name="Line 29"/>
          <p:cNvSpPr>
            <a:spLocks noChangeShapeType="1"/>
          </p:cNvSpPr>
          <p:nvPr/>
        </p:nvSpPr>
        <p:spPr bwMode="auto">
          <a:xfrm>
            <a:off x="8814495"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3" name="Line 30"/>
          <p:cNvSpPr>
            <a:spLocks noChangeShapeType="1"/>
          </p:cNvSpPr>
          <p:nvPr/>
        </p:nvSpPr>
        <p:spPr bwMode="auto">
          <a:xfrm>
            <a:off x="6731695" y="1336973"/>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4" name="Line 31"/>
          <p:cNvSpPr>
            <a:spLocks noChangeShapeType="1"/>
          </p:cNvSpPr>
          <p:nvPr/>
        </p:nvSpPr>
        <p:spPr bwMode="auto">
          <a:xfrm>
            <a:off x="7774683" y="1336973"/>
            <a:ext cx="0" cy="32337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5" name="Line 32"/>
          <p:cNvSpPr>
            <a:spLocks noChangeShapeType="1"/>
          </p:cNvSpPr>
          <p:nvPr/>
        </p:nvSpPr>
        <p:spPr bwMode="auto">
          <a:xfrm>
            <a:off x="6731695" y="575339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6" name="Rectangle 34"/>
          <p:cNvSpPr>
            <a:spLocks noChangeArrowheads="1"/>
          </p:cNvSpPr>
          <p:nvPr/>
        </p:nvSpPr>
        <p:spPr bwMode="auto">
          <a:xfrm>
            <a:off x="5922070" y="806748"/>
            <a:ext cx="81121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التذكر</a:t>
            </a:r>
          </a:p>
          <a:p>
            <a:pPr algn="ctr">
              <a:spcBef>
                <a:spcPct val="20000"/>
              </a:spcBef>
            </a:pPr>
            <a:r>
              <a:rPr lang="ar-SA" sz="1600">
                <a:cs typeface="AL-Mohanad Bold" pitchFamily="2" charset="-78"/>
              </a:rPr>
              <a:t>20هدف</a:t>
            </a:r>
            <a:endParaRPr lang="en-US" sz="1600">
              <a:cs typeface="AL-Mohanad Bold" pitchFamily="2" charset="-78"/>
            </a:endParaRPr>
          </a:p>
        </p:txBody>
      </p:sp>
      <p:sp>
        <p:nvSpPr>
          <p:cNvPr id="37" name="Rectangle 35"/>
          <p:cNvSpPr>
            <a:spLocks noChangeArrowheads="1"/>
          </p:cNvSpPr>
          <p:nvPr/>
        </p:nvSpPr>
        <p:spPr bwMode="auto">
          <a:xfrm>
            <a:off x="5112445"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الفهم</a:t>
            </a:r>
          </a:p>
          <a:p>
            <a:pPr algn="ctr">
              <a:spcBef>
                <a:spcPct val="20000"/>
              </a:spcBef>
            </a:pPr>
            <a:r>
              <a:rPr lang="ar-SA" sz="1600">
                <a:cs typeface="AL-Mohanad Bold" pitchFamily="2" charset="-78"/>
              </a:rPr>
              <a:t>15هدف</a:t>
            </a:r>
            <a:endParaRPr lang="en-US" sz="1600">
              <a:cs typeface="AL-Mohanad Bold" pitchFamily="2" charset="-78"/>
            </a:endParaRPr>
          </a:p>
        </p:txBody>
      </p:sp>
      <p:sp>
        <p:nvSpPr>
          <p:cNvPr id="38" name="Rectangle 36"/>
          <p:cNvSpPr>
            <a:spLocks noChangeArrowheads="1"/>
          </p:cNvSpPr>
          <p:nvPr/>
        </p:nvSpPr>
        <p:spPr bwMode="auto">
          <a:xfrm>
            <a:off x="4301233" y="806748"/>
            <a:ext cx="8112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التطبيق</a:t>
            </a:r>
          </a:p>
          <a:p>
            <a:pPr algn="ctr">
              <a:spcBef>
                <a:spcPct val="20000"/>
              </a:spcBef>
            </a:pPr>
            <a:r>
              <a:rPr lang="ar-SA" sz="1600">
                <a:cs typeface="AL-Mohanad Bold" pitchFamily="2" charset="-78"/>
              </a:rPr>
              <a:t>10 أهداف</a:t>
            </a:r>
            <a:endParaRPr lang="en-US" sz="1600">
              <a:cs typeface="AL-Mohanad Bold" pitchFamily="2" charset="-78"/>
            </a:endParaRPr>
          </a:p>
        </p:txBody>
      </p:sp>
      <p:sp>
        <p:nvSpPr>
          <p:cNvPr id="39" name="Rectangle 37"/>
          <p:cNvSpPr>
            <a:spLocks noChangeArrowheads="1"/>
          </p:cNvSpPr>
          <p:nvPr/>
        </p:nvSpPr>
        <p:spPr bwMode="auto">
          <a:xfrm>
            <a:off x="3493195" y="806748"/>
            <a:ext cx="80803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التحليل</a:t>
            </a:r>
          </a:p>
          <a:p>
            <a:pPr algn="ctr">
              <a:spcBef>
                <a:spcPct val="20000"/>
              </a:spcBef>
            </a:pPr>
            <a:r>
              <a:rPr lang="ar-SA" sz="1600">
                <a:cs typeface="AL-Mohanad Bold" pitchFamily="2" charset="-78"/>
              </a:rPr>
              <a:t>5 اهداف</a:t>
            </a:r>
            <a:endParaRPr lang="en-US" sz="1600">
              <a:cs typeface="AL-Mohanad Bold" pitchFamily="2" charset="-78"/>
            </a:endParaRPr>
          </a:p>
        </p:txBody>
      </p:sp>
      <p:sp>
        <p:nvSpPr>
          <p:cNvPr id="40" name="Rectangle 38"/>
          <p:cNvSpPr>
            <a:spLocks noChangeArrowheads="1"/>
          </p:cNvSpPr>
          <p:nvPr/>
        </p:nvSpPr>
        <p:spPr bwMode="auto">
          <a:xfrm>
            <a:off x="2683570"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a:t>
            </a:r>
            <a:endParaRPr lang="en-US" sz="1600">
              <a:cs typeface="AL-Mohanad Bold" pitchFamily="2" charset="-78"/>
            </a:endParaRPr>
          </a:p>
        </p:txBody>
      </p:sp>
      <p:sp>
        <p:nvSpPr>
          <p:cNvPr id="41" name="Rectangle 39"/>
          <p:cNvSpPr>
            <a:spLocks noChangeArrowheads="1"/>
          </p:cNvSpPr>
          <p:nvPr/>
        </p:nvSpPr>
        <p:spPr bwMode="auto">
          <a:xfrm>
            <a:off x="2683570" y="260648"/>
            <a:ext cx="404971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الاهداف السلوكية</a:t>
            </a:r>
            <a:endParaRPr lang="en-US" sz="1800" b="1">
              <a:cs typeface="AL-Mohanad Bold" pitchFamily="2" charset="-78"/>
            </a:endParaRPr>
          </a:p>
        </p:txBody>
      </p:sp>
      <p:sp>
        <p:nvSpPr>
          <p:cNvPr id="42" name="Rectangle 40"/>
          <p:cNvSpPr>
            <a:spLocks noChangeArrowheads="1"/>
          </p:cNvSpPr>
          <p:nvPr/>
        </p:nvSpPr>
        <p:spPr bwMode="auto">
          <a:xfrm>
            <a:off x="1872358" y="260648"/>
            <a:ext cx="8112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الاسئلة</a:t>
            </a:r>
            <a:endParaRPr lang="en-US" sz="1400">
              <a:cs typeface="AL-Mohanad Bold" pitchFamily="2" charset="-78"/>
            </a:endParaRPr>
          </a:p>
        </p:txBody>
      </p:sp>
      <p:sp>
        <p:nvSpPr>
          <p:cNvPr id="43" name="Rectangle 41"/>
          <p:cNvSpPr>
            <a:spLocks noChangeArrowheads="1"/>
          </p:cNvSpPr>
          <p:nvPr/>
        </p:nvSpPr>
        <p:spPr bwMode="auto">
          <a:xfrm>
            <a:off x="1119883" y="260648"/>
            <a:ext cx="75247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الدرجات</a:t>
            </a:r>
            <a:endParaRPr lang="en-US" sz="1400">
              <a:cs typeface="AL-Mohanad Bold" pitchFamily="2" charset="-78"/>
            </a:endParaRPr>
          </a:p>
        </p:txBody>
      </p:sp>
      <p:sp>
        <p:nvSpPr>
          <p:cNvPr id="44" name="Rectangle 42"/>
          <p:cNvSpPr>
            <a:spLocks noChangeArrowheads="1"/>
          </p:cNvSpPr>
          <p:nvPr/>
        </p:nvSpPr>
        <p:spPr bwMode="auto">
          <a:xfrm>
            <a:off x="251520" y="260648"/>
            <a:ext cx="86836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الاوزان النسبية للموضوعات</a:t>
            </a:r>
            <a:endParaRPr lang="en-US" sz="1400">
              <a:cs typeface="AL-Mohanad Bold" pitchFamily="2" charset="-78"/>
            </a:endParaRPr>
          </a:p>
        </p:txBody>
      </p:sp>
      <p:sp>
        <p:nvSpPr>
          <p:cNvPr id="45" name="Line 43"/>
          <p:cNvSpPr>
            <a:spLocks noChangeShapeType="1"/>
          </p:cNvSpPr>
          <p:nvPr/>
        </p:nvSpPr>
        <p:spPr bwMode="auto">
          <a:xfrm>
            <a:off x="251520" y="260648"/>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6" name="Line 44"/>
          <p:cNvSpPr>
            <a:spLocks noChangeShapeType="1"/>
          </p:cNvSpPr>
          <p:nvPr/>
        </p:nvSpPr>
        <p:spPr bwMode="auto">
          <a:xfrm>
            <a:off x="251520" y="1351261"/>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7" name="Line 45"/>
          <p:cNvSpPr>
            <a:spLocks noChangeShapeType="1"/>
          </p:cNvSpPr>
          <p:nvPr/>
        </p:nvSpPr>
        <p:spPr bwMode="auto">
          <a:xfrm>
            <a:off x="251520"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8" name="Line 46"/>
          <p:cNvSpPr>
            <a:spLocks noChangeShapeType="1"/>
          </p:cNvSpPr>
          <p:nvPr/>
        </p:nvSpPr>
        <p:spPr bwMode="auto">
          <a:xfrm>
            <a:off x="187235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9" name="Line 47"/>
          <p:cNvSpPr>
            <a:spLocks noChangeShapeType="1"/>
          </p:cNvSpPr>
          <p:nvPr/>
        </p:nvSpPr>
        <p:spPr bwMode="auto">
          <a:xfrm>
            <a:off x="6733283"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0" name="Line 48"/>
          <p:cNvSpPr>
            <a:spLocks noChangeShapeType="1"/>
          </p:cNvSpPr>
          <p:nvPr/>
        </p:nvSpPr>
        <p:spPr bwMode="auto">
          <a:xfrm>
            <a:off x="3493195"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1" name="Line 49"/>
          <p:cNvSpPr>
            <a:spLocks noChangeShapeType="1"/>
          </p:cNvSpPr>
          <p:nvPr/>
        </p:nvSpPr>
        <p:spPr bwMode="auto">
          <a:xfrm>
            <a:off x="4301233"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2" name="Line 50"/>
          <p:cNvSpPr>
            <a:spLocks noChangeShapeType="1"/>
          </p:cNvSpPr>
          <p:nvPr/>
        </p:nvSpPr>
        <p:spPr bwMode="auto">
          <a:xfrm>
            <a:off x="5112445"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3" name="Line 51"/>
          <p:cNvSpPr>
            <a:spLocks noChangeShapeType="1"/>
          </p:cNvSpPr>
          <p:nvPr/>
        </p:nvSpPr>
        <p:spPr bwMode="auto">
          <a:xfrm>
            <a:off x="592207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4" name="Line 52"/>
          <p:cNvSpPr>
            <a:spLocks noChangeShapeType="1"/>
          </p:cNvSpPr>
          <p:nvPr/>
        </p:nvSpPr>
        <p:spPr bwMode="auto">
          <a:xfrm>
            <a:off x="2683570" y="806748"/>
            <a:ext cx="40497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5" name="Line 53"/>
          <p:cNvSpPr>
            <a:spLocks noChangeShapeType="1"/>
          </p:cNvSpPr>
          <p:nvPr/>
        </p:nvSpPr>
        <p:spPr bwMode="auto">
          <a:xfrm>
            <a:off x="2683570"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6" name="Line 54"/>
          <p:cNvSpPr>
            <a:spLocks noChangeShapeType="1"/>
          </p:cNvSpPr>
          <p:nvPr/>
        </p:nvSpPr>
        <p:spPr bwMode="auto">
          <a:xfrm>
            <a:off x="1119883"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57" name="Rectangle 61"/>
          <p:cNvSpPr>
            <a:spLocks noChangeArrowheads="1"/>
          </p:cNvSpPr>
          <p:nvPr/>
        </p:nvSpPr>
        <p:spPr bwMode="auto">
          <a:xfrm>
            <a:off x="5922070"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58" name="Rectangle 62"/>
          <p:cNvSpPr>
            <a:spLocks noChangeArrowheads="1"/>
          </p:cNvSpPr>
          <p:nvPr/>
        </p:nvSpPr>
        <p:spPr bwMode="auto">
          <a:xfrm>
            <a:off x="5112445"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59" name="Rectangle 63"/>
          <p:cNvSpPr>
            <a:spLocks noChangeArrowheads="1"/>
          </p:cNvSpPr>
          <p:nvPr/>
        </p:nvSpPr>
        <p:spPr bwMode="auto">
          <a:xfrm>
            <a:off x="4301233" y="5753398"/>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0" name="Rectangle 64"/>
          <p:cNvSpPr>
            <a:spLocks noChangeArrowheads="1"/>
          </p:cNvSpPr>
          <p:nvPr/>
        </p:nvSpPr>
        <p:spPr bwMode="auto">
          <a:xfrm>
            <a:off x="349160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1" name="Rectangle 65"/>
          <p:cNvSpPr>
            <a:spLocks noChangeArrowheads="1"/>
          </p:cNvSpPr>
          <p:nvPr/>
        </p:nvSpPr>
        <p:spPr bwMode="auto">
          <a:xfrm>
            <a:off x="268198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2" name="Rectangle 66"/>
          <p:cNvSpPr>
            <a:spLocks noChangeArrowheads="1"/>
          </p:cNvSpPr>
          <p:nvPr/>
        </p:nvSpPr>
        <p:spPr bwMode="auto">
          <a:xfrm>
            <a:off x="187235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3" name="Rectangle 67"/>
          <p:cNvSpPr>
            <a:spLocks noChangeArrowheads="1"/>
          </p:cNvSpPr>
          <p:nvPr/>
        </p:nvSpPr>
        <p:spPr bwMode="auto">
          <a:xfrm>
            <a:off x="1115120" y="5753398"/>
            <a:ext cx="75723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4" name="Rectangle 68"/>
          <p:cNvSpPr>
            <a:spLocks noChangeArrowheads="1"/>
          </p:cNvSpPr>
          <p:nvPr/>
        </p:nvSpPr>
        <p:spPr bwMode="auto">
          <a:xfrm>
            <a:off x="251520" y="5753398"/>
            <a:ext cx="863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5" name="Rectangle 69"/>
          <p:cNvSpPr>
            <a:spLocks noChangeArrowheads="1"/>
          </p:cNvSpPr>
          <p:nvPr/>
        </p:nvSpPr>
        <p:spPr bwMode="auto">
          <a:xfrm>
            <a:off x="5922070"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6" name="Rectangle 70"/>
          <p:cNvSpPr>
            <a:spLocks noChangeArrowheads="1"/>
          </p:cNvSpPr>
          <p:nvPr/>
        </p:nvSpPr>
        <p:spPr bwMode="auto">
          <a:xfrm>
            <a:off x="5112445"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7" name="Rectangle 71"/>
          <p:cNvSpPr>
            <a:spLocks noChangeArrowheads="1"/>
          </p:cNvSpPr>
          <p:nvPr/>
        </p:nvSpPr>
        <p:spPr bwMode="auto">
          <a:xfrm>
            <a:off x="4301233" y="5169198"/>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8" name="Rectangle 72"/>
          <p:cNvSpPr>
            <a:spLocks noChangeArrowheads="1"/>
          </p:cNvSpPr>
          <p:nvPr/>
        </p:nvSpPr>
        <p:spPr bwMode="auto">
          <a:xfrm>
            <a:off x="349160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9" name="Rectangle 73"/>
          <p:cNvSpPr>
            <a:spLocks noChangeArrowheads="1"/>
          </p:cNvSpPr>
          <p:nvPr/>
        </p:nvSpPr>
        <p:spPr bwMode="auto">
          <a:xfrm>
            <a:off x="268198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0" name="Rectangle 74"/>
          <p:cNvSpPr>
            <a:spLocks noChangeArrowheads="1"/>
          </p:cNvSpPr>
          <p:nvPr/>
        </p:nvSpPr>
        <p:spPr bwMode="auto">
          <a:xfrm>
            <a:off x="187235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1" name="Rectangle 75"/>
          <p:cNvSpPr>
            <a:spLocks noChangeArrowheads="1"/>
          </p:cNvSpPr>
          <p:nvPr/>
        </p:nvSpPr>
        <p:spPr bwMode="auto">
          <a:xfrm>
            <a:off x="1115120" y="5169198"/>
            <a:ext cx="7572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2" name="Rectangle 76"/>
          <p:cNvSpPr>
            <a:spLocks noChangeArrowheads="1"/>
          </p:cNvSpPr>
          <p:nvPr/>
        </p:nvSpPr>
        <p:spPr bwMode="auto">
          <a:xfrm>
            <a:off x="251520" y="5169198"/>
            <a:ext cx="863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3" name="Rectangle 77"/>
          <p:cNvSpPr>
            <a:spLocks noChangeArrowheads="1"/>
          </p:cNvSpPr>
          <p:nvPr/>
        </p:nvSpPr>
        <p:spPr bwMode="auto">
          <a:xfrm>
            <a:off x="5922070"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4" name="Rectangle 78"/>
          <p:cNvSpPr>
            <a:spLocks noChangeArrowheads="1"/>
          </p:cNvSpPr>
          <p:nvPr/>
        </p:nvSpPr>
        <p:spPr bwMode="auto">
          <a:xfrm>
            <a:off x="5112445"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5" name="Rectangle 79"/>
          <p:cNvSpPr>
            <a:spLocks noChangeArrowheads="1"/>
          </p:cNvSpPr>
          <p:nvPr/>
        </p:nvSpPr>
        <p:spPr bwMode="auto">
          <a:xfrm>
            <a:off x="4301233" y="45865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6" name="Rectangle 80"/>
          <p:cNvSpPr>
            <a:spLocks noChangeArrowheads="1"/>
          </p:cNvSpPr>
          <p:nvPr/>
        </p:nvSpPr>
        <p:spPr bwMode="auto">
          <a:xfrm>
            <a:off x="349160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7" name="Rectangle 81"/>
          <p:cNvSpPr>
            <a:spLocks noChangeArrowheads="1"/>
          </p:cNvSpPr>
          <p:nvPr/>
        </p:nvSpPr>
        <p:spPr bwMode="auto">
          <a:xfrm>
            <a:off x="268198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8" name="Rectangle 82"/>
          <p:cNvSpPr>
            <a:spLocks noChangeArrowheads="1"/>
          </p:cNvSpPr>
          <p:nvPr/>
        </p:nvSpPr>
        <p:spPr bwMode="auto">
          <a:xfrm>
            <a:off x="187235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9" name="Rectangle 83"/>
          <p:cNvSpPr>
            <a:spLocks noChangeArrowheads="1"/>
          </p:cNvSpPr>
          <p:nvPr/>
        </p:nvSpPr>
        <p:spPr bwMode="auto">
          <a:xfrm>
            <a:off x="1115120" y="4586586"/>
            <a:ext cx="757238"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0" name="Rectangle 84"/>
          <p:cNvSpPr>
            <a:spLocks noChangeArrowheads="1"/>
          </p:cNvSpPr>
          <p:nvPr/>
        </p:nvSpPr>
        <p:spPr bwMode="auto">
          <a:xfrm>
            <a:off x="251520" y="4586586"/>
            <a:ext cx="863600"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1" name="Rectangle 85"/>
          <p:cNvSpPr>
            <a:spLocks noChangeArrowheads="1"/>
          </p:cNvSpPr>
          <p:nvPr/>
        </p:nvSpPr>
        <p:spPr bwMode="auto">
          <a:xfrm>
            <a:off x="5922070"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2" name="Rectangle 86"/>
          <p:cNvSpPr>
            <a:spLocks noChangeArrowheads="1"/>
          </p:cNvSpPr>
          <p:nvPr/>
        </p:nvSpPr>
        <p:spPr bwMode="auto">
          <a:xfrm>
            <a:off x="5112445"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3" name="Rectangle 87"/>
          <p:cNvSpPr>
            <a:spLocks noChangeArrowheads="1"/>
          </p:cNvSpPr>
          <p:nvPr/>
        </p:nvSpPr>
        <p:spPr bwMode="auto">
          <a:xfrm>
            <a:off x="4301233" y="4002386"/>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4" name="Rectangle 88"/>
          <p:cNvSpPr>
            <a:spLocks noChangeArrowheads="1"/>
          </p:cNvSpPr>
          <p:nvPr/>
        </p:nvSpPr>
        <p:spPr bwMode="auto">
          <a:xfrm>
            <a:off x="3491608"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5" name="Rectangle 89"/>
          <p:cNvSpPr>
            <a:spLocks noChangeArrowheads="1"/>
          </p:cNvSpPr>
          <p:nvPr/>
        </p:nvSpPr>
        <p:spPr bwMode="auto">
          <a:xfrm>
            <a:off x="2681983"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6" name="Rectangle 90"/>
          <p:cNvSpPr>
            <a:spLocks noChangeArrowheads="1"/>
          </p:cNvSpPr>
          <p:nvPr/>
        </p:nvSpPr>
        <p:spPr bwMode="auto">
          <a:xfrm>
            <a:off x="5922070"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7" name="Rectangle 91"/>
          <p:cNvSpPr>
            <a:spLocks noChangeArrowheads="1"/>
          </p:cNvSpPr>
          <p:nvPr/>
        </p:nvSpPr>
        <p:spPr bwMode="auto">
          <a:xfrm>
            <a:off x="5112445"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8" name="Rectangle 92"/>
          <p:cNvSpPr>
            <a:spLocks noChangeArrowheads="1"/>
          </p:cNvSpPr>
          <p:nvPr/>
        </p:nvSpPr>
        <p:spPr bwMode="auto">
          <a:xfrm>
            <a:off x="4301233" y="3494386"/>
            <a:ext cx="811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9" name="Rectangle 93"/>
          <p:cNvSpPr>
            <a:spLocks noChangeArrowheads="1"/>
          </p:cNvSpPr>
          <p:nvPr/>
        </p:nvSpPr>
        <p:spPr bwMode="auto">
          <a:xfrm>
            <a:off x="3491608"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0" name="Rectangle 94"/>
          <p:cNvSpPr>
            <a:spLocks noChangeArrowheads="1"/>
          </p:cNvSpPr>
          <p:nvPr/>
        </p:nvSpPr>
        <p:spPr bwMode="auto">
          <a:xfrm>
            <a:off x="2681983"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1" name="Rectangle 95"/>
          <p:cNvSpPr>
            <a:spLocks noChangeArrowheads="1"/>
          </p:cNvSpPr>
          <p:nvPr/>
        </p:nvSpPr>
        <p:spPr bwMode="auto">
          <a:xfrm>
            <a:off x="1872358" y="3494386"/>
            <a:ext cx="8096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2" name="Rectangle 96"/>
          <p:cNvSpPr>
            <a:spLocks noChangeArrowheads="1"/>
          </p:cNvSpPr>
          <p:nvPr/>
        </p:nvSpPr>
        <p:spPr bwMode="auto">
          <a:xfrm>
            <a:off x="1115120" y="3494386"/>
            <a:ext cx="757238"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3" name="Rectangle 97"/>
          <p:cNvSpPr>
            <a:spLocks noChangeArrowheads="1"/>
          </p:cNvSpPr>
          <p:nvPr/>
        </p:nvSpPr>
        <p:spPr bwMode="auto">
          <a:xfrm>
            <a:off x="251520" y="3494386"/>
            <a:ext cx="8636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17%</a:t>
            </a:r>
            <a:endParaRPr lang="en-US" sz="2000">
              <a:solidFill>
                <a:srgbClr val="FF3300"/>
              </a:solidFill>
              <a:cs typeface="Times New Roman" pitchFamily="18" charset="0"/>
            </a:endParaRPr>
          </a:p>
        </p:txBody>
      </p:sp>
      <p:sp>
        <p:nvSpPr>
          <p:cNvPr id="94" name="Rectangle 98"/>
          <p:cNvSpPr>
            <a:spLocks noChangeArrowheads="1"/>
          </p:cNvSpPr>
          <p:nvPr/>
        </p:nvSpPr>
        <p:spPr bwMode="auto">
          <a:xfrm>
            <a:off x="5922070"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5" name="Rectangle 99"/>
          <p:cNvSpPr>
            <a:spLocks noChangeArrowheads="1"/>
          </p:cNvSpPr>
          <p:nvPr/>
        </p:nvSpPr>
        <p:spPr bwMode="auto">
          <a:xfrm>
            <a:off x="5112445"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6" name="Rectangle 100"/>
          <p:cNvSpPr>
            <a:spLocks noChangeArrowheads="1"/>
          </p:cNvSpPr>
          <p:nvPr/>
        </p:nvSpPr>
        <p:spPr bwMode="auto">
          <a:xfrm>
            <a:off x="4301233" y="2997498"/>
            <a:ext cx="811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7" name="Rectangle 101"/>
          <p:cNvSpPr>
            <a:spLocks noChangeArrowheads="1"/>
          </p:cNvSpPr>
          <p:nvPr/>
        </p:nvSpPr>
        <p:spPr bwMode="auto">
          <a:xfrm>
            <a:off x="3491608"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8" name="Rectangle 102"/>
          <p:cNvSpPr>
            <a:spLocks noChangeArrowheads="1"/>
          </p:cNvSpPr>
          <p:nvPr/>
        </p:nvSpPr>
        <p:spPr bwMode="auto">
          <a:xfrm>
            <a:off x="2681983"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9" name="Rectangle 103"/>
          <p:cNvSpPr>
            <a:spLocks noChangeArrowheads="1"/>
          </p:cNvSpPr>
          <p:nvPr/>
        </p:nvSpPr>
        <p:spPr bwMode="auto">
          <a:xfrm>
            <a:off x="5922070"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0" name="Rectangle 104"/>
          <p:cNvSpPr>
            <a:spLocks noChangeArrowheads="1"/>
          </p:cNvSpPr>
          <p:nvPr/>
        </p:nvSpPr>
        <p:spPr bwMode="auto">
          <a:xfrm>
            <a:off x="5112445"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1" name="Rectangle 105"/>
          <p:cNvSpPr>
            <a:spLocks noChangeArrowheads="1"/>
          </p:cNvSpPr>
          <p:nvPr/>
        </p:nvSpPr>
        <p:spPr bwMode="auto">
          <a:xfrm>
            <a:off x="4301233" y="24148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2" name="Rectangle 106"/>
          <p:cNvSpPr>
            <a:spLocks noChangeArrowheads="1"/>
          </p:cNvSpPr>
          <p:nvPr/>
        </p:nvSpPr>
        <p:spPr bwMode="auto">
          <a:xfrm>
            <a:off x="3491608"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3" name="Rectangle 107"/>
          <p:cNvSpPr>
            <a:spLocks noChangeArrowheads="1"/>
          </p:cNvSpPr>
          <p:nvPr/>
        </p:nvSpPr>
        <p:spPr bwMode="auto">
          <a:xfrm>
            <a:off x="2681983"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4" name="Rectangle 108"/>
          <p:cNvSpPr>
            <a:spLocks noChangeArrowheads="1"/>
          </p:cNvSpPr>
          <p:nvPr/>
        </p:nvSpPr>
        <p:spPr bwMode="auto">
          <a:xfrm>
            <a:off x="1872358" y="2414886"/>
            <a:ext cx="8096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5" name="Rectangle 109"/>
          <p:cNvSpPr>
            <a:spLocks noChangeArrowheads="1"/>
          </p:cNvSpPr>
          <p:nvPr/>
        </p:nvSpPr>
        <p:spPr bwMode="auto">
          <a:xfrm>
            <a:off x="1115120" y="2414886"/>
            <a:ext cx="7572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6" name="Rectangle 110"/>
          <p:cNvSpPr>
            <a:spLocks noChangeArrowheads="1"/>
          </p:cNvSpPr>
          <p:nvPr/>
        </p:nvSpPr>
        <p:spPr bwMode="auto">
          <a:xfrm>
            <a:off x="251520" y="2414886"/>
            <a:ext cx="863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50%</a:t>
            </a:r>
            <a:endParaRPr lang="en-US" sz="2000">
              <a:solidFill>
                <a:srgbClr val="FF3300"/>
              </a:solidFill>
              <a:cs typeface="Times New Roman" pitchFamily="18" charset="0"/>
            </a:endParaRPr>
          </a:p>
        </p:txBody>
      </p:sp>
      <p:sp>
        <p:nvSpPr>
          <p:cNvPr id="107" name="Rectangle 111"/>
          <p:cNvSpPr>
            <a:spLocks noChangeArrowheads="1"/>
          </p:cNvSpPr>
          <p:nvPr/>
        </p:nvSpPr>
        <p:spPr bwMode="auto">
          <a:xfrm>
            <a:off x="5922070"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8" name="Rectangle 112"/>
          <p:cNvSpPr>
            <a:spLocks noChangeArrowheads="1"/>
          </p:cNvSpPr>
          <p:nvPr/>
        </p:nvSpPr>
        <p:spPr bwMode="auto">
          <a:xfrm>
            <a:off x="5112445"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9" name="Rectangle 113"/>
          <p:cNvSpPr>
            <a:spLocks noChangeArrowheads="1"/>
          </p:cNvSpPr>
          <p:nvPr/>
        </p:nvSpPr>
        <p:spPr bwMode="auto">
          <a:xfrm>
            <a:off x="4301233" y="1919586"/>
            <a:ext cx="8112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0" name="Rectangle 114"/>
          <p:cNvSpPr>
            <a:spLocks noChangeArrowheads="1"/>
          </p:cNvSpPr>
          <p:nvPr/>
        </p:nvSpPr>
        <p:spPr bwMode="auto">
          <a:xfrm>
            <a:off x="3491608"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1" name="Rectangle 115"/>
          <p:cNvSpPr>
            <a:spLocks noChangeArrowheads="1"/>
          </p:cNvSpPr>
          <p:nvPr/>
        </p:nvSpPr>
        <p:spPr bwMode="auto">
          <a:xfrm>
            <a:off x="2681983"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2" name="Rectangle 116"/>
          <p:cNvSpPr>
            <a:spLocks noChangeArrowheads="1"/>
          </p:cNvSpPr>
          <p:nvPr/>
        </p:nvSpPr>
        <p:spPr bwMode="auto">
          <a:xfrm>
            <a:off x="5922070"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3" name="Rectangle 117"/>
          <p:cNvSpPr>
            <a:spLocks noChangeArrowheads="1"/>
          </p:cNvSpPr>
          <p:nvPr/>
        </p:nvSpPr>
        <p:spPr bwMode="auto">
          <a:xfrm>
            <a:off x="5112445"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4" name="Rectangle 118"/>
          <p:cNvSpPr>
            <a:spLocks noChangeArrowheads="1"/>
          </p:cNvSpPr>
          <p:nvPr/>
        </p:nvSpPr>
        <p:spPr bwMode="auto">
          <a:xfrm>
            <a:off x="4301233" y="1336973"/>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5" name="Rectangle 119"/>
          <p:cNvSpPr>
            <a:spLocks noChangeArrowheads="1"/>
          </p:cNvSpPr>
          <p:nvPr/>
        </p:nvSpPr>
        <p:spPr bwMode="auto">
          <a:xfrm>
            <a:off x="3491608"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6" name="Rectangle 120"/>
          <p:cNvSpPr>
            <a:spLocks noChangeArrowheads="1"/>
          </p:cNvSpPr>
          <p:nvPr/>
        </p:nvSpPr>
        <p:spPr bwMode="auto">
          <a:xfrm>
            <a:off x="2681983"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7" name="Rectangle 121"/>
          <p:cNvSpPr>
            <a:spLocks noChangeArrowheads="1"/>
          </p:cNvSpPr>
          <p:nvPr/>
        </p:nvSpPr>
        <p:spPr bwMode="auto">
          <a:xfrm>
            <a:off x="1872358" y="1336973"/>
            <a:ext cx="8096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8" name="Rectangle 122"/>
          <p:cNvSpPr>
            <a:spLocks noChangeArrowheads="1"/>
          </p:cNvSpPr>
          <p:nvPr/>
        </p:nvSpPr>
        <p:spPr bwMode="auto">
          <a:xfrm>
            <a:off x="1115120" y="1336973"/>
            <a:ext cx="7572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9" name="Rectangle 123"/>
          <p:cNvSpPr>
            <a:spLocks noChangeArrowheads="1"/>
          </p:cNvSpPr>
          <p:nvPr/>
        </p:nvSpPr>
        <p:spPr bwMode="auto">
          <a:xfrm>
            <a:off x="251520" y="1336973"/>
            <a:ext cx="863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33%</a:t>
            </a:r>
            <a:endParaRPr lang="en-US" sz="2000">
              <a:solidFill>
                <a:srgbClr val="FF3300"/>
              </a:solidFill>
              <a:cs typeface="Times New Roman" pitchFamily="18" charset="0"/>
            </a:endParaRPr>
          </a:p>
        </p:txBody>
      </p:sp>
      <p:sp>
        <p:nvSpPr>
          <p:cNvPr id="120" name="Line 124"/>
          <p:cNvSpPr>
            <a:spLocks noChangeShapeType="1"/>
          </p:cNvSpPr>
          <p:nvPr/>
        </p:nvSpPr>
        <p:spPr bwMode="auto">
          <a:xfrm>
            <a:off x="251520" y="1336973"/>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1" name="Line 125"/>
          <p:cNvSpPr>
            <a:spLocks noChangeShapeType="1"/>
          </p:cNvSpPr>
          <p:nvPr/>
        </p:nvSpPr>
        <p:spPr bwMode="auto">
          <a:xfrm>
            <a:off x="251520" y="24148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2" name="Line 126"/>
          <p:cNvSpPr>
            <a:spLocks noChangeShapeType="1"/>
          </p:cNvSpPr>
          <p:nvPr/>
        </p:nvSpPr>
        <p:spPr bwMode="auto">
          <a:xfrm>
            <a:off x="251520" y="34943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3" name="Line 127"/>
          <p:cNvSpPr>
            <a:spLocks noChangeShapeType="1"/>
          </p:cNvSpPr>
          <p:nvPr/>
        </p:nvSpPr>
        <p:spPr bwMode="auto">
          <a:xfrm>
            <a:off x="251520" y="45865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4" name="Line 128"/>
          <p:cNvSpPr>
            <a:spLocks noChangeShapeType="1"/>
          </p:cNvSpPr>
          <p:nvPr/>
        </p:nvSpPr>
        <p:spPr bwMode="auto">
          <a:xfrm>
            <a:off x="251520" y="51691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5" name="Line 129"/>
          <p:cNvSpPr>
            <a:spLocks noChangeShapeType="1"/>
          </p:cNvSpPr>
          <p:nvPr/>
        </p:nvSpPr>
        <p:spPr bwMode="auto">
          <a:xfrm>
            <a:off x="251520" y="57533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6" name="Line 130"/>
          <p:cNvSpPr>
            <a:spLocks noChangeShapeType="1"/>
          </p:cNvSpPr>
          <p:nvPr/>
        </p:nvSpPr>
        <p:spPr bwMode="auto">
          <a:xfrm>
            <a:off x="251520" y="6336011"/>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7" name="Line 131"/>
          <p:cNvSpPr>
            <a:spLocks noChangeShapeType="1"/>
          </p:cNvSpPr>
          <p:nvPr/>
        </p:nvSpPr>
        <p:spPr bwMode="auto">
          <a:xfrm>
            <a:off x="251520"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8" name="Line 132"/>
          <p:cNvSpPr>
            <a:spLocks noChangeShapeType="1"/>
          </p:cNvSpPr>
          <p:nvPr/>
        </p:nvSpPr>
        <p:spPr bwMode="auto">
          <a:xfrm>
            <a:off x="3491608"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9" name="Line 133"/>
          <p:cNvSpPr>
            <a:spLocks noChangeShapeType="1"/>
          </p:cNvSpPr>
          <p:nvPr/>
        </p:nvSpPr>
        <p:spPr bwMode="auto">
          <a:xfrm>
            <a:off x="4301233"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0" name="Line 134"/>
          <p:cNvSpPr>
            <a:spLocks noChangeShapeType="1"/>
          </p:cNvSpPr>
          <p:nvPr/>
        </p:nvSpPr>
        <p:spPr bwMode="auto">
          <a:xfrm>
            <a:off x="5112445"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1" name="Line 135"/>
          <p:cNvSpPr>
            <a:spLocks noChangeShapeType="1"/>
          </p:cNvSpPr>
          <p:nvPr/>
        </p:nvSpPr>
        <p:spPr bwMode="auto">
          <a:xfrm>
            <a:off x="5922070"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2" name="Line 136"/>
          <p:cNvSpPr>
            <a:spLocks noChangeShapeType="1"/>
          </p:cNvSpPr>
          <p:nvPr/>
        </p:nvSpPr>
        <p:spPr bwMode="auto">
          <a:xfrm>
            <a:off x="673169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3" name="Line 137"/>
          <p:cNvSpPr>
            <a:spLocks noChangeShapeType="1"/>
          </p:cNvSpPr>
          <p:nvPr/>
        </p:nvSpPr>
        <p:spPr bwMode="auto">
          <a:xfrm>
            <a:off x="2681983" y="19195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4" name="Line 138"/>
          <p:cNvSpPr>
            <a:spLocks noChangeShapeType="1"/>
          </p:cNvSpPr>
          <p:nvPr/>
        </p:nvSpPr>
        <p:spPr bwMode="auto">
          <a:xfrm>
            <a:off x="2681983" y="2997498"/>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5" name="Line 139"/>
          <p:cNvSpPr>
            <a:spLocks noChangeShapeType="1"/>
          </p:cNvSpPr>
          <p:nvPr/>
        </p:nvSpPr>
        <p:spPr bwMode="auto">
          <a:xfrm>
            <a:off x="2681983" y="40023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6" name="Line 140"/>
          <p:cNvSpPr>
            <a:spLocks noChangeShapeType="1"/>
          </p:cNvSpPr>
          <p:nvPr/>
        </p:nvSpPr>
        <p:spPr bwMode="auto">
          <a:xfrm>
            <a:off x="2681983"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7" name="Line 141"/>
          <p:cNvSpPr>
            <a:spLocks noChangeShapeType="1"/>
          </p:cNvSpPr>
          <p:nvPr/>
        </p:nvSpPr>
        <p:spPr bwMode="auto">
          <a:xfrm>
            <a:off x="2681983" y="24148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8" name="Line 142"/>
          <p:cNvSpPr>
            <a:spLocks noChangeShapeType="1"/>
          </p:cNvSpPr>
          <p:nvPr/>
        </p:nvSpPr>
        <p:spPr bwMode="auto">
          <a:xfrm>
            <a:off x="2681983" y="34943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9" name="Line 143"/>
          <p:cNvSpPr>
            <a:spLocks noChangeShapeType="1"/>
          </p:cNvSpPr>
          <p:nvPr/>
        </p:nvSpPr>
        <p:spPr bwMode="auto">
          <a:xfrm>
            <a:off x="2681983" y="45865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0" name="Line 144"/>
          <p:cNvSpPr>
            <a:spLocks noChangeShapeType="1"/>
          </p:cNvSpPr>
          <p:nvPr/>
        </p:nvSpPr>
        <p:spPr bwMode="auto">
          <a:xfrm>
            <a:off x="2681983" y="51691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1" name="Line 145"/>
          <p:cNvSpPr>
            <a:spLocks noChangeShapeType="1"/>
          </p:cNvSpPr>
          <p:nvPr/>
        </p:nvSpPr>
        <p:spPr bwMode="auto">
          <a:xfrm>
            <a:off x="187235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2" name="Line 146"/>
          <p:cNvSpPr>
            <a:spLocks noChangeShapeType="1"/>
          </p:cNvSpPr>
          <p:nvPr/>
        </p:nvSpPr>
        <p:spPr bwMode="auto">
          <a:xfrm>
            <a:off x="2681983" y="57533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3" name="Line 147"/>
          <p:cNvSpPr>
            <a:spLocks noChangeShapeType="1"/>
          </p:cNvSpPr>
          <p:nvPr/>
        </p:nvSpPr>
        <p:spPr bwMode="auto">
          <a:xfrm>
            <a:off x="1115120"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4" name="AutoShape 152"/>
          <p:cNvSpPr>
            <a:spLocks noChangeArrowheads="1"/>
          </p:cNvSpPr>
          <p:nvPr/>
        </p:nvSpPr>
        <p:spPr bwMode="auto">
          <a:xfrm>
            <a:off x="4499670" y="836911"/>
            <a:ext cx="3240088" cy="1150937"/>
          </a:xfrm>
          <a:prstGeom prst="wedgeEllipseCallout">
            <a:avLst>
              <a:gd name="adj1" fmla="val 62347"/>
              <a:gd name="adj2" fmla="val -45171"/>
            </a:avLst>
          </a:prstGeom>
          <a:ln>
            <a:headEnd/>
            <a:tailEnd/>
          </a:ln>
          <a:extLst/>
        </p:spPr>
        <p:style>
          <a:lnRef idx="3">
            <a:schemeClr val="lt1"/>
          </a:lnRef>
          <a:fillRef idx="1">
            <a:schemeClr val="accent2"/>
          </a:fillRef>
          <a:effectRef idx="1">
            <a:schemeClr val="accent2"/>
          </a:effectRef>
          <a:fontRef idx="minor">
            <a:schemeClr val="lt1"/>
          </a:fontRef>
        </p:style>
        <p:txBody>
          <a:bodyPr/>
          <a:lstStyle/>
          <a:p>
            <a:pPr algn="ctr"/>
            <a:r>
              <a:rPr lang="ar-SA" sz="1800" dirty="0" smtClean="0">
                <a:solidFill>
                  <a:schemeClr val="tx1"/>
                </a:solidFill>
                <a:latin typeface="Tahoma" pitchFamily="34" charset="0"/>
                <a:cs typeface="AL-Mohanad" pitchFamily="2" charset="-78"/>
              </a:rPr>
              <a:t>1. </a:t>
            </a:r>
            <a:r>
              <a:rPr lang="ar-SA" sz="1800" dirty="0">
                <a:solidFill>
                  <a:schemeClr val="tx1"/>
                </a:solidFill>
                <a:latin typeface="Tahoma" pitchFamily="34" charset="0"/>
                <a:cs typeface="AL-Mohanad" pitchFamily="2" charset="-78"/>
              </a:rPr>
              <a:t>تحديد موضوعات المادة الدراسية وعدد الحصص لكل موضوع</a:t>
            </a:r>
            <a:endParaRPr lang="en-US" sz="1800" dirty="0">
              <a:solidFill>
                <a:schemeClr val="tx1"/>
              </a:solidFill>
              <a:latin typeface="Tahoma" pitchFamily="34" charset="0"/>
              <a:cs typeface="AL-Mohanad" pitchFamily="2" charset="-78"/>
            </a:endParaRPr>
          </a:p>
        </p:txBody>
      </p:sp>
      <p:sp>
        <p:nvSpPr>
          <p:cNvPr id="145" name="AutoShape 153"/>
          <p:cNvSpPr>
            <a:spLocks noChangeArrowheads="1"/>
          </p:cNvSpPr>
          <p:nvPr/>
        </p:nvSpPr>
        <p:spPr bwMode="auto">
          <a:xfrm>
            <a:off x="1475483" y="1629073"/>
            <a:ext cx="3024187" cy="1296988"/>
          </a:xfrm>
          <a:prstGeom prst="wedgeEllipseCallout">
            <a:avLst>
              <a:gd name="adj1" fmla="val -74722"/>
              <a:gd name="adj2" fmla="val -30292"/>
            </a:avLst>
          </a:prstGeom>
          <a:ln>
            <a:headEnd/>
            <a:tailEnd/>
          </a:ln>
          <a:extLst/>
        </p:spPr>
        <p:style>
          <a:lnRef idx="3">
            <a:schemeClr val="lt1"/>
          </a:lnRef>
          <a:fillRef idx="1">
            <a:schemeClr val="accent2"/>
          </a:fillRef>
          <a:effectRef idx="1">
            <a:schemeClr val="accent2"/>
          </a:effectRef>
          <a:fontRef idx="minor">
            <a:schemeClr val="lt1"/>
          </a:fontRef>
        </p:style>
        <p:txBody>
          <a:bodyPr/>
          <a:lstStyle/>
          <a:p>
            <a:pPr algn="ctr"/>
            <a:r>
              <a:rPr lang="ar-SA" sz="1800" dirty="0" smtClean="0">
                <a:solidFill>
                  <a:schemeClr val="tx1"/>
                </a:solidFill>
                <a:latin typeface="Tahoma" pitchFamily="34" charset="0"/>
                <a:cs typeface="AL-Mohanad" pitchFamily="2" charset="-78"/>
              </a:rPr>
              <a:t>2. </a:t>
            </a:r>
            <a:r>
              <a:rPr lang="ar-SA" sz="1800" dirty="0">
                <a:solidFill>
                  <a:schemeClr val="tx1"/>
                </a:solidFill>
                <a:latin typeface="Tahoma" pitchFamily="34" charset="0"/>
                <a:cs typeface="AL-Mohanad" pitchFamily="2" charset="-78"/>
              </a:rPr>
              <a:t>تحديد الوزن النسبي لموضوعات المادة الدراسية</a:t>
            </a:r>
            <a:endParaRPr lang="en-US" sz="1800" dirty="0">
              <a:solidFill>
                <a:schemeClr val="tx1"/>
              </a:solidFill>
              <a:latin typeface="Tahoma" pitchFamily="34" charset="0"/>
              <a:cs typeface="AL-Mohanad" pitchFamily="2" charset="-78"/>
            </a:endParaRPr>
          </a:p>
        </p:txBody>
      </p:sp>
      <p:grpSp>
        <p:nvGrpSpPr>
          <p:cNvPr id="146" name="Group 163"/>
          <p:cNvGrpSpPr>
            <a:grpSpLocks/>
          </p:cNvGrpSpPr>
          <p:nvPr/>
        </p:nvGrpSpPr>
        <p:grpSpPr bwMode="auto">
          <a:xfrm>
            <a:off x="430908" y="2926061"/>
            <a:ext cx="4573587" cy="936625"/>
            <a:chOff x="-2881" y="2160"/>
            <a:chExt cx="2881" cy="590"/>
          </a:xfrm>
        </p:grpSpPr>
        <p:sp>
          <p:nvSpPr>
            <p:cNvPr id="147" name="Rectangle 162"/>
            <p:cNvSpPr>
              <a:spLocks noChangeArrowheads="1"/>
            </p:cNvSpPr>
            <p:nvPr/>
          </p:nvSpPr>
          <p:spPr bwMode="auto">
            <a:xfrm>
              <a:off x="-2881" y="2160"/>
              <a:ext cx="2881" cy="590"/>
            </a:xfrm>
            <a:prstGeom prst="rect">
              <a:avLst/>
            </a:prstGeom>
            <a:ln>
              <a:headEnd/>
              <a:tailEnd/>
            </a:ln>
            <a:extLst/>
          </p:spPr>
          <p:style>
            <a:lnRef idx="3">
              <a:schemeClr val="lt1"/>
            </a:lnRef>
            <a:fillRef idx="1">
              <a:schemeClr val="accent2"/>
            </a:fillRef>
            <a:effectRef idx="1">
              <a:schemeClr val="accent2"/>
            </a:effectRef>
            <a:fontRef idx="minor">
              <a:schemeClr val="lt1"/>
            </a:fontRef>
          </p:style>
          <p:txBody>
            <a:bodyPr wrap="none" anchor="ctr"/>
            <a:lstStyle/>
            <a:p>
              <a:pPr algn="ctr"/>
              <a:endParaRPr lang="ar-SA">
                <a:solidFill>
                  <a:schemeClr val="tx1"/>
                </a:solidFill>
                <a:cs typeface="AL-Mohanad" pitchFamily="2" charset="-78"/>
              </a:endParaRPr>
            </a:p>
          </p:txBody>
        </p:sp>
        <p:grpSp>
          <p:nvGrpSpPr>
            <p:cNvPr id="148" name="Group 161"/>
            <p:cNvGrpSpPr>
              <a:grpSpLocks/>
            </p:cNvGrpSpPr>
            <p:nvPr/>
          </p:nvGrpSpPr>
          <p:grpSpPr bwMode="auto">
            <a:xfrm>
              <a:off x="-2858" y="2160"/>
              <a:ext cx="2858" cy="549"/>
              <a:chOff x="-2858" y="2160"/>
              <a:chExt cx="2858" cy="549"/>
            </a:xfrm>
          </p:grpSpPr>
          <p:sp>
            <p:nvSpPr>
              <p:cNvPr id="149" name="Text Box 157"/>
              <p:cNvSpPr txBox="1">
                <a:spLocks noChangeArrowheads="1"/>
              </p:cNvSpPr>
              <p:nvPr/>
            </p:nvSpPr>
            <p:spPr bwMode="auto">
              <a:xfrm>
                <a:off x="-2314" y="2160"/>
                <a:ext cx="2314"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عدد الحصص اللازمة لتدريس الموضوع</a:t>
                </a:r>
                <a:endParaRPr lang="en-US" sz="1800">
                  <a:solidFill>
                    <a:schemeClr val="tx1"/>
                  </a:solidFill>
                  <a:latin typeface="Tahoma" pitchFamily="34" charset="0"/>
                  <a:cs typeface="AL-Mohanad" pitchFamily="2" charset="-78"/>
                </a:endParaRPr>
              </a:p>
            </p:txBody>
          </p:sp>
          <p:sp>
            <p:nvSpPr>
              <p:cNvPr id="150" name="Text Box 158"/>
              <p:cNvSpPr txBox="1">
                <a:spLocks noChangeArrowheads="1"/>
              </p:cNvSpPr>
              <p:nvPr/>
            </p:nvSpPr>
            <p:spPr bwMode="auto">
              <a:xfrm>
                <a:off x="-2427" y="2478"/>
                <a:ext cx="2314"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عدد الحصص اللازمة لتدريس المادة</a:t>
                </a:r>
                <a:endParaRPr lang="en-US" sz="1800">
                  <a:solidFill>
                    <a:schemeClr val="tx1"/>
                  </a:solidFill>
                  <a:latin typeface="Tahoma" pitchFamily="34" charset="0"/>
                  <a:cs typeface="AL-Mohanad" pitchFamily="2" charset="-78"/>
                </a:endParaRPr>
              </a:p>
            </p:txBody>
          </p:sp>
          <p:sp>
            <p:nvSpPr>
              <p:cNvPr id="151" name="Text Box 159"/>
              <p:cNvSpPr txBox="1">
                <a:spLocks noChangeArrowheads="1"/>
              </p:cNvSpPr>
              <p:nvPr/>
            </p:nvSpPr>
            <p:spPr bwMode="auto">
              <a:xfrm>
                <a:off x="-2858" y="2319"/>
                <a:ext cx="590"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en-US" sz="1800">
                    <a:solidFill>
                      <a:schemeClr val="tx1"/>
                    </a:solidFill>
                    <a:latin typeface="Tahoma" pitchFamily="34" charset="0"/>
                    <a:cs typeface="AL-Mohanad" pitchFamily="2" charset="-78"/>
                  </a:rPr>
                  <a:t>X</a:t>
                </a:r>
                <a:r>
                  <a:rPr lang="ar-SA" sz="1800">
                    <a:solidFill>
                      <a:schemeClr val="tx1"/>
                    </a:solidFill>
                    <a:latin typeface="Tahoma" pitchFamily="34" charset="0"/>
                    <a:cs typeface="AL-Mohanad" pitchFamily="2" charset="-78"/>
                  </a:rPr>
                  <a:t> 100</a:t>
                </a:r>
                <a:endParaRPr lang="en-US" sz="1800">
                  <a:solidFill>
                    <a:schemeClr val="tx1"/>
                  </a:solidFill>
                  <a:latin typeface="Tahoma" pitchFamily="34" charset="0"/>
                  <a:cs typeface="AL-Mohanad" pitchFamily="2" charset="-78"/>
                </a:endParaRPr>
              </a:p>
            </p:txBody>
          </p:sp>
          <p:sp>
            <p:nvSpPr>
              <p:cNvPr id="152" name="Line 160"/>
              <p:cNvSpPr>
                <a:spLocks noChangeShapeType="1"/>
              </p:cNvSpPr>
              <p:nvPr/>
            </p:nvSpPr>
            <p:spPr bwMode="auto">
              <a:xfrm flipH="1">
                <a:off x="-2246" y="2455"/>
                <a:ext cx="2132" cy="0"/>
              </a:xfrm>
              <a:prstGeom prst="line">
                <a:avLst/>
              </a:prstGeom>
              <a:ln>
                <a:headEnd/>
                <a:tailEnd/>
              </a:ln>
              <a:extLst/>
            </p:spPr>
            <p:style>
              <a:lnRef idx="3">
                <a:schemeClr val="lt1"/>
              </a:lnRef>
              <a:fillRef idx="1">
                <a:schemeClr val="accent2"/>
              </a:fillRef>
              <a:effectRef idx="1">
                <a:schemeClr val="accent2"/>
              </a:effectRef>
              <a:fontRef idx="minor">
                <a:schemeClr val="lt1"/>
              </a:fontRef>
            </p:style>
            <p:txBody>
              <a:bodyPr/>
              <a:lstStyle/>
              <a:p>
                <a:pPr algn="ctr"/>
                <a:endParaRPr lang="ar-SA">
                  <a:solidFill>
                    <a:schemeClr val="tx1"/>
                  </a:solidFill>
                  <a:cs typeface="AL-Mohanad" pitchFamily="2" charset="-78"/>
                </a:endParaRPr>
              </a:p>
            </p:txBody>
          </p:sp>
        </p:grpSp>
      </p:grpSp>
      <p:grpSp>
        <p:nvGrpSpPr>
          <p:cNvPr id="153" name="Group 164"/>
          <p:cNvGrpSpPr>
            <a:grpSpLocks/>
          </p:cNvGrpSpPr>
          <p:nvPr/>
        </p:nvGrpSpPr>
        <p:grpSpPr bwMode="auto">
          <a:xfrm>
            <a:off x="430908" y="3861098"/>
            <a:ext cx="4573587" cy="936625"/>
            <a:chOff x="-2881" y="2160"/>
            <a:chExt cx="2881" cy="590"/>
          </a:xfrm>
        </p:grpSpPr>
        <p:sp>
          <p:nvSpPr>
            <p:cNvPr id="154" name="Rectangle 165"/>
            <p:cNvSpPr>
              <a:spLocks noChangeArrowheads="1"/>
            </p:cNvSpPr>
            <p:nvPr/>
          </p:nvSpPr>
          <p:spPr bwMode="auto">
            <a:xfrm>
              <a:off x="-2881" y="2160"/>
              <a:ext cx="2881" cy="590"/>
            </a:xfrm>
            <a:prstGeom prst="rect">
              <a:avLst/>
            </a:prstGeom>
            <a:ln>
              <a:headEnd/>
              <a:tailEnd/>
            </a:ln>
            <a:extLst/>
          </p:spPr>
          <p:style>
            <a:lnRef idx="3">
              <a:schemeClr val="lt1"/>
            </a:lnRef>
            <a:fillRef idx="1">
              <a:schemeClr val="accent2"/>
            </a:fillRef>
            <a:effectRef idx="1">
              <a:schemeClr val="accent2"/>
            </a:effectRef>
            <a:fontRef idx="minor">
              <a:schemeClr val="lt1"/>
            </a:fontRef>
          </p:style>
          <p:txBody>
            <a:bodyPr wrap="none" anchor="ctr"/>
            <a:lstStyle/>
            <a:p>
              <a:pPr algn="ctr"/>
              <a:endParaRPr lang="ar-SA">
                <a:solidFill>
                  <a:schemeClr val="tx1"/>
                </a:solidFill>
                <a:cs typeface="AL-Mohanad" pitchFamily="2" charset="-78"/>
              </a:endParaRPr>
            </a:p>
          </p:txBody>
        </p:sp>
        <p:grpSp>
          <p:nvGrpSpPr>
            <p:cNvPr id="155" name="Group 166"/>
            <p:cNvGrpSpPr>
              <a:grpSpLocks/>
            </p:cNvGrpSpPr>
            <p:nvPr/>
          </p:nvGrpSpPr>
          <p:grpSpPr bwMode="auto">
            <a:xfrm>
              <a:off x="-2858" y="2160"/>
              <a:ext cx="2858" cy="549"/>
              <a:chOff x="-2858" y="2160"/>
              <a:chExt cx="2858" cy="549"/>
            </a:xfrm>
          </p:grpSpPr>
          <p:sp>
            <p:nvSpPr>
              <p:cNvPr id="156" name="Text Box 167"/>
              <p:cNvSpPr txBox="1">
                <a:spLocks noChangeArrowheads="1"/>
              </p:cNvSpPr>
              <p:nvPr/>
            </p:nvSpPr>
            <p:spPr bwMode="auto">
              <a:xfrm>
                <a:off x="-2314" y="2160"/>
                <a:ext cx="2314"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4  </a:t>
                </a:r>
                <a:endParaRPr lang="en-US" sz="1800">
                  <a:solidFill>
                    <a:schemeClr val="tx1"/>
                  </a:solidFill>
                  <a:latin typeface="Tahoma" pitchFamily="34" charset="0"/>
                  <a:cs typeface="AL-Mohanad" pitchFamily="2" charset="-78"/>
                </a:endParaRPr>
              </a:p>
            </p:txBody>
          </p:sp>
          <p:sp>
            <p:nvSpPr>
              <p:cNvPr id="157" name="Text Box 168"/>
              <p:cNvSpPr txBox="1">
                <a:spLocks noChangeArrowheads="1"/>
              </p:cNvSpPr>
              <p:nvPr/>
            </p:nvSpPr>
            <p:spPr bwMode="auto">
              <a:xfrm>
                <a:off x="-2427" y="2478"/>
                <a:ext cx="2314"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12</a:t>
                </a:r>
                <a:endParaRPr lang="en-US" sz="1800">
                  <a:solidFill>
                    <a:schemeClr val="tx1"/>
                  </a:solidFill>
                  <a:latin typeface="Tahoma" pitchFamily="34" charset="0"/>
                  <a:cs typeface="AL-Mohanad" pitchFamily="2" charset="-78"/>
                </a:endParaRPr>
              </a:p>
            </p:txBody>
          </p:sp>
          <p:sp>
            <p:nvSpPr>
              <p:cNvPr id="158" name="Text Box 169"/>
              <p:cNvSpPr txBox="1">
                <a:spLocks noChangeArrowheads="1"/>
              </p:cNvSpPr>
              <p:nvPr/>
            </p:nvSpPr>
            <p:spPr bwMode="auto">
              <a:xfrm>
                <a:off x="-2858" y="2319"/>
                <a:ext cx="590" cy="231"/>
              </a:xfrm>
              <a:prstGeom prst="rect">
                <a:avLst/>
              </a:prstGeom>
              <a:ln>
                <a:noFill/>
              </a:ln>
              <a:extLst/>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pPr>
                <a:r>
                  <a:rPr lang="en-US" sz="1800" dirty="0">
                    <a:solidFill>
                      <a:schemeClr val="tx1"/>
                    </a:solidFill>
                    <a:latin typeface="Tahoma" pitchFamily="34" charset="0"/>
                    <a:cs typeface="AL-Mohanad" pitchFamily="2" charset="-78"/>
                  </a:rPr>
                  <a:t>X</a:t>
                </a:r>
                <a:r>
                  <a:rPr lang="ar-SA" sz="1800" dirty="0">
                    <a:solidFill>
                      <a:schemeClr val="tx1"/>
                    </a:solidFill>
                    <a:latin typeface="Tahoma" pitchFamily="34" charset="0"/>
                    <a:cs typeface="AL-Mohanad" pitchFamily="2" charset="-78"/>
                  </a:rPr>
                  <a:t> 100</a:t>
                </a:r>
                <a:endParaRPr lang="en-US" sz="1800" dirty="0">
                  <a:solidFill>
                    <a:schemeClr val="tx1"/>
                  </a:solidFill>
                  <a:latin typeface="Tahoma" pitchFamily="34" charset="0"/>
                  <a:cs typeface="AL-Mohanad" pitchFamily="2" charset="-78"/>
                </a:endParaRPr>
              </a:p>
            </p:txBody>
          </p:sp>
          <p:sp>
            <p:nvSpPr>
              <p:cNvPr id="159" name="Line 170"/>
              <p:cNvSpPr>
                <a:spLocks noChangeShapeType="1"/>
              </p:cNvSpPr>
              <p:nvPr/>
            </p:nvSpPr>
            <p:spPr bwMode="auto">
              <a:xfrm flipH="1">
                <a:off x="-2246" y="2455"/>
                <a:ext cx="2132" cy="0"/>
              </a:xfrm>
              <a:prstGeom prst="line">
                <a:avLst/>
              </a:prstGeom>
              <a:ln>
                <a:headEnd/>
                <a:tailEnd/>
              </a:ln>
              <a:extLst/>
            </p:spPr>
            <p:style>
              <a:lnRef idx="3">
                <a:schemeClr val="lt1"/>
              </a:lnRef>
              <a:fillRef idx="1">
                <a:schemeClr val="accent2"/>
              </a:fillRef>
              <a:effectRef idx="1">
                <a:schemeClr val="accent2"/>
              </a:effectRef>
              <a:fontRef idx="minor">
                <a:schemeClr val="lt1"/>
              </a:fontRef>
            </p:style>
            <p:txBody>
              <a:bodyPr/>
              <a:lstStyle/>
              <a:p>
                <a:pPr algn="ctr"/>
                <a:endParaRPr lang="ar-SA">
                  <a:solidFill>
                    <a:schemeClr val="tx1"/>
                  </a:solidFill>
                  <a:cs typeface="AL-Mohanad" pitchFamily="2" charset="-78"/>
                </a:endParaRPr>
              </a:p>
            </p:txBody>
          </p:sp>
        </p:grpSp>
      </p:grpSp>
    </p:spTree>
    <p:extLst>
      <p:ext uri="{BB962C8B-B14F-4D97-AF65-F5344CB8AC3E}">
        <p14:creationId xmlns:p14="http://schemas.microsoft.com/office/powerpoint/2010/main" val="20129057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144"/>
                                        </p:tgtEl>
                                        <p:attrNameLst>
                                          <p:attrName>ppt_x</p:attrName>
                                        </p:attrNameLst>
                                      </p:cBhvr>
                                      <p:tavLst>
                                        <p:tav tm="0">
                                          <p:val>
                                            <p:strVal val="ppt_x"/>
                                          </p:val>
                                        </p:tav>
                                        <p:tav tm="100000">
                                          <p:val>
                                            <p:strVal val="1+ppt_w/2"/>
                                          </p:val>
                                        </p:tav>
                                      </p:tavLst>
                                    </p:anim>
                                    <p:anim calcmode="lin" valueType="num">
                                      <p:cBhvr additive="base">
                                        <p:cTn id="13" dur="500"/>
                                        <p:tgtEl>
                                          <p:spTgt spid="144"/>
                                        </p:tgtEl>
                                        <p:attrNameLst>
                                          <p:attrName>ppt_y</p:attrName>
                                        </p:attrNameLst>
                                      </p:cBhvr>
                                      <p:tavLst>
                                        <p:tav tm="0">
                                          <p:val>
                                            <p:strVal val="ppt_y"/>
                                          </p:val>
                                        </p:tav>
                                        <p:tav tm="100000">
                                          <p:val>
                                            <p:strVal val="ppt_y"/>
                                          </p:val>
                                        </p:tav>
                                      </p:tavLst>
                                    </p:anim>
                                    <p:set>
                                      <p:cBhvr>
                                        <p:cTn id="14" dur="1" fill="hold">
                                          <p:stCondLst>
                                            <p:cond delay="499"/>
                                          </p:stCondLst>
                                        </p:cTn>
                                        <p:tgtEl>
                                          <p:spTgt spid="144"/>
                                        </p:tgtEl>
                                        <p:attrNameLst>
                                          <p:attrName>style.visibility</p:attrName>
                                        </p:attrNameLst>
                                      </p:cBhvr>
                                      <p:to>
                                        <p:strVal val="hidden"/>
                                      </p:to>
                                    </p:set>
                                  </p:childTnLst>
                                </p:cTn>
                              </p:par>
                            </p:childTnLst>
                          </p:cTn>
                        </p:par>
                        <p:par>
                          <p:cTn id="15" fill="hold">
                            <p:stCondLst>
                              <p:cond delay="500"/>
                            </p:stCondLst>
                            <p:childTnLst>
                              <p:par>
                                <p:cTn id="16" presetID="8" presetClass="entr" presetSubtype="16"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amond(in)">
                                      <p:cBhvr>
                                        <p:cTn id="18" dur="1000"/>
                                        <p:tgtEl>
                                          <p:spTgt spid="17"/>
                                        </p:tgtEl>
                                      </p:cBhvr>
                                    </p:animEffect>
                                  </p:childTnLst>
                                </p:cTn>
                              </p:par>
                            </p:childTnLst>
                          </p:cTn>
                        </p:par>
                        <p:par>
                          <p:cTn id="19" fill="hold">
                            <p:stCondLst>
                              <p:cond delay="1500"/>
                            </p:stCondLst>
                            <p:childTnLst>
                              <p:par>
                                <p:cTn id="20" presetID="8"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amond(in)">
                                      <p:cBhvr>
                                        <p:cTn id="22" dur="1000"/>
                                        <p:tgtEl>
                                          <p:spTgt spid="14"/>
                                        </p:tgtEl>
                                      </p:cBhvr>
                                    </p:animEffect>
                                  </p:childTnLst>
                                </p:cTn>
                              </p:par>
                            </p:childTnLst>
                          </p:cTn>
                        </p:par>
                        <p:par>
                          <p:cTn id="23" fill="hold">
                            <p:stCondLst>
                              <p:cond delay="2500"/>
                            </p:stCondLst>
                            <p:childTnLst>
                              <p:par>
                                <p:cTn id="24" presetID="8"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amond(in)">
                                      <p:cBhvr>
                                        <p:cTn id="26" dur="1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5"/>
                                        </p:tgtEl>
                                        <p:attrNameLst>
                                          <p:attrName>style.visibility</p:attrName>
                                        </p:attrNameLst>
                                      </p:cBhvr>
                                      <p:to>
                                        <p:strVal val="visible"/>
                                      </p:to>
                                    </p:set>
                                    <p:anim calcmode="lin" valueType="num">
                                      <p:cBhvr additive="base">
                                        <p:cTn id="31" dur="500" fill="hold"/>
                                        <p:tgtEl>
                                          <p:spTgt spid="145"/>
                                        </p:tgtEl>
                                        <p:attrNameLst>
                                          <p:attrName>ppt_x</p:attrName>
                                        </p:attrNameLst>
                                      </p:cBhvr>
                                      <p:tavLst>
                                        <p:tav tm="0">
                                          <p:val>
                                            <p:strVal val="1+#ppt_w/2"/>
                                          </p:val>
                                        </p:tav>
                                        <p:tav tm="100000">
                                          <p:val>
                                            <p:strVal val="#ppt_x"/>
                                          </p:val>
                                        </p:tav>
                                      </p:tavLst>
                                    </p:anim>
                                    <p:anim calcmode="lin" valueType="num">
                                      <p:cBhvr additive="base">
                                        <p:cTn id="32"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6"/>
                                        </p:tgtEl>
                                        <p:attrNameLst>
                                          <p:attrName>style.visibility</p:attrName>
                                        </p:attrNameLst>
                                      </p:cBhvr>
                                      <p:to>
                                        <p:strVal val="visible"/>
                                      </p:to>
                                    </p:set>
                                    <p:anim calcmode="lin" valueType="num">
                                      <p:cBhvr additive="base">
                                        <p:cTn id="37" dur="500" fill="hold"/>
                                        <p:tgtEl>
                                          <p:spTgt spid="146"/>
                                        </p:tgtEl>
                                        <p:attrNameLst>
                                          <p:attrName>ppt_x</p:attrName>
                                        </p:attrNameLst>
                                      </p:cBhvr>
                                      <p:tavLst>
                                        <p:tav tm="0">
                                          <p:val>
                                            <p:strVal val="#ppt_x"/>
                                          </p:val>
                                        </p:tav>
                                        <p:tav tm="100000">
                                          <p:val>
                                            <p:strVal val="#ppt_x"/>
                                          </p:val>
                                        </p:tav>
                                      </p:tavLst>
                                    </p:anim>
                                    <p:anim calcmode="lin" valueType="num">
                                      <p:cBhvr additive="base">
                                        <p:cTn id="38"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3"/>
                                        </p:tgtEl>
                                        <p:attrNameLst>
                                          <p:attrName>style.visibility</p:attrName>
                                        </p:attrNameLst>
                                      </p:cBhvr>
                                      <p:to>
                                        <p:strVal val="visible"/>
                                      </p:to>
                                    </p:set>
                                    <p:anim calcmode="lin" valueType="num">
                                      <p:cBhvr additive="base">
                                        <p:cTn id="43" dur="500" fill="hold"/>
                                        <p:tgtEl>
                                          <p:spTgt spid="153"/>
                                        </p:tgtEl>
                                        <p:attrNameLst>
                                          <p:attrName>ppt_x</p:attrName>
                                        </p:attrNameLst>
                                      </p:cBhvr>
                                      <p:tavLst>
                                        <p:tav tm="0">
                                          <p:val>
                                            <p:strVal val="#ppt_x"/>
                                          </p:val>
                                        </p:tav>
                                        <p:tav tm="100000">
                                          <p:val>
                                            <p:strVal val="#ppt_x"/>
                                          </p:val>
                                        </p:tav>
                                      </p:tavLst>
                                    </p:anim>
                                    <p:anim calcmode="lin" valueType="num">
                                      <p:cBhvr additive="base">
                                        <p:cTn id="44"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9" fill="hold" grpId="1" nodeType="clickEffect">
                                  <p:stCondLst>
                                    <p:cond delay="0"/>
                                  </p:stCondLst>
                                  <p:childTnLst>
                                    <p:anim calcmode="lin" valueType="num">
                                      <p:cBhvr additive="base">
                                        <p:cTn id="48" dur="500"/>
                                        <p:tgtEl>
                                          <p:spTgt spid="145"/>
                                        </p:tgtEl>
                                        <p:attrNameLst>
                                          <p:attrName>ppt_x</p:attrName>
                                        </p:attrNameLst>
                                      </p:cBhvr>
                                      <p:tavLst>
                                        <p:tav tm="0">
                                          <p:val>
                                            <p:strVal val="ppt_x"/>
                                          </p:val>
                                        </p:tav>
                                        <p:tav tm="100000">
                                          <p:val>
                                            <p:strVal val="0-ppt_w/2"/>
                                          </p:val>
                                        </p:tav>
                                      </p:tavLst>
                                    </p:anim>
                                    <p:anim calcmode="lin" valueType="num">
                                      <p:cBhvr additive="base">
                                        <p:cTn id="49" dur="500"/>
                                        <p:tgtEl>
                                          <p:spTgt spid="145"/>
                                        </p:tgtEl>
                                        <p:attrNameLst>
                                          <p:attrName>ppt_y</p:attrName>
                                        </p:attrNameLst>
                                      </p:cBhvr>
                                      <p:tavLst>
                                        <p:tav tm="0">
                                          <p:val>
                                            <p:strVal val="ppt_y"/>
                                          </p:val>
                                        </p:tav>
                                        <p:tav tm="100000">
                                          <p:val>
                                            <p:strVal val="0-ppt_h/2"/>
                                          </p:val>
                                        </p:tav>
                                      </p:tavLst>
                                    </p:anim>
                                    <p:set>
                                      <p:cBhvr>
                                        <p:cTn id="50" dur="1" fill="hold">
                                          <p:stCondLst>
                                            <p:cond delay="499"/>
                                          </p:stCondLst>
                                        </p:cTn>
                                        <p:tgtEl>
                                          <p:spTgt spid="145"/>
                                        </p:tgtEl>
                                        <p:attrNameLst>
                                          <p:attrName>style.visibility</p:attrName>
                                        </p:attrNameLst>
                                      </p:cBhvr>
                                      <p:to>
                                        <p:strVal val="hidden"/>
                                      </p:to>
                                    </p:set>
                                  </p:childTnLst>
                                </p:cTn>
                              </p:par>
                              <p:par>
                                <p:cTn id="51" presetID="2" presetClass="exit" presetSubtype="8" fill="hold" nodeType="withEffect">
                                  <p:stCondLst>
                                    <p:cond delay="0"/>
                                  </p:stCondLst>
                                  <p:childTnLst>
                                    <p:anim calcmode="lin" valueType="num">
                                      <p:cBhvr additive="base">
                                        <p:cTn id="52" dur="500"/>
                                        <p:tgtEl>
                                          <p:spTgt spid="146"/>
                                        </p:tgtEl>
                                        <p:attrNameLst>
                                          <p:attrName>ppt_x</p:attrName>
                                        </p:attrNameLst>
                                      </p:cBhvr>
                                      <p:tavLst>
                                        <p:tav tm="0">
                                          <p:val>
                                            <p:strVal val="ppt_x"/>
                                          </p:val>
                                        </p:tav>
                                        <p:tav tm="100000">
                                          <p:val>
                                            <p:strVal val="0-ppt_w/2"/>
                                          </p:val>
                                        </p:tav>
                                      </p:tavLst>
                                    </p:anim>
                                    <p:anim calcmode="lin" valueType="num">
                                      <p:cBhvr additive="base">
                                        <p:cTn id="53" dur="500"/>
                                        <p:tgtEl>
                                          <p:spTgt spid="146"/>
                                        </p:tgtEl>
                                        <p:attrNameLst>
                                          <p:attrName>ppt_y</p:attrName>
                                        </p:attrNameLst>
                                      </p:cBhvr>
                                      <p:tavLst>
                                        <p:tav tm="0">
                                          <p:val>
                                            <p:strVal val="ppt_y"/>
                                          </p:val>
                                        </p:tav>
                                        <p:tav tm="100000">
                                          <p:val>
                                            <p:strVal val="ppt_y"/>
                                          </p:val>
                                        </p:tav>
                                      </p:tavLst>
                                    </p:anim>
                                    <p:set>
                                      <p:cBhvr>
                                        <p:cTn id="54" dur="1" fill="hold">
                                          <p:stCondLst>
                                            <p:cond delay="499"/>
                                          </p:stCondLst>
                                        </p:cTn>
                                        <p:tgtEl>
                                          <p:spTgt spid="146"/>
                                        </p:tgtEl>
                                        <p:attrNameLst>
                                          <p:attrName>style.visibility</p:attrName>
                                        </p:attrNameLst>
                                      </p:cBhvr>
                                      <p:to>
                                        <p:strVal val="hidden"/>
                                      </p:to>
                                    </p:set>
                                  </p:childTnLst>
                                </p:cTn>
                              </p:par>
                              <p:par>
                                <p:cTn id="55" presetID="2" presetClass="exit" presetSubtype="8" fill="hold" nodeType="withEffect">
                                  <p:stCondLst>
                                    <p:cond delay="0"/>
                                  </p:stCondLst>
                                  <p:childTnLst>
                                    <p:anim calcmode="lin" valueType="num">
                                      <p:cBhvr additive="base">
                                        <p:cTn id="56" dur="500"/>
                                        <p:tgtEl>
                                          <p:spTgt spid="153"/>
                                        </p:tgtEl>
                                        <p:attrNameLst>
                                          <p:attrName>ppt_x</p:attrName>
                                        </p:attrNameLst>
                                      </p:cBhvr>
                                      <p:tavLst>
                                        <p:tav tm="0">
                                          <p:val>
                                            <p:strVal val="ppt_x"/>
                                          </p:val>
                                        </p:tav>
                                        <p:tav tm="100000">
                                          <p:val>
                                            <p:strVal val="0-ppt_w/2"/>
                                          </p:val>
                                        </p:tav>
                                      </p:tavLst>
                                    </p:anim>
                                    <p:anim calcmode="lin" valueType="num">
                                      <p:cBhvr additive="base">
                                        <p:cTn id="57" dur="500"/>
                                        <p:tgtEl>
                                          <p:spTgt spid="153"/>
                                        </p:tgtEl>
                                        <p:attrNameLst>
                                          <p:attrName>ppt_y</p:attrName>
                                        </p:attrNameLst>
                                      </p:cBhvr>
                                      <p:tavLst>
                                        <p:tav tm="0">
                                          <p:val>
                                            <p:strVal val="ppt_y"/>
                                          </p:val>
                                        </p:tav>
                                        <p:tav tm="100000">
                                          <p:val>
                                            <p:strVal val="ppt_y"/>
                                          </p:val>
                                        </p:tav>
                                      </p:tavLst>
                                    </p:anim>
                                    <p:set>
                                      <p:cBhvr>
                                        <p:cTn id="58" dur="1" fill="hold">
                                          <p:stCondLst>
                                            <p:cond delay="499"/>
                                          </p:stCondLst>
                                        </p:cTn>
                                        <p:tgtEl>
                                          <p:spTgt spid="153"/>
                                        </p:tgtEl>
                                        <p:attrNameLst>
                                          <p:attrName>style.visibility</p:attrName>
                                        </p:attrNameLst>
                                      </p:cBhvr>
                                      <p:to>
                                        <p:strVal val="hidden"/>
                                      </p:to>
                                    </p:set>
                                  </p:childTnLst>
                                </p:cTn>
                              </p:par>
                            </p:childTnLst>
                          </p:cTn>
                        </p:par>
                        <p:par>
                          <p:cTn id="59" fill="hold">
                            <p:stCondLst>
                              <p:cond delay="500"/>
                            </p:stCondLst>
                            <p:childTnLst>
                              <p:par>
                                <p:cTn id="60" presetID="8" presetClass="entr" presetSubtype="16" fill="hold" grpId="0" nodeType="afterEffect">
                                  <p:stCondLst>
                                    <p:cond delay="0"/>
                                  </p:stCondLst>
                                  <p:childTnLst>
                                    <p:set>
                                      <p:cBhvr>
                                        <p:cTn id="61" dur="1" fill="hold">
                                          <p:stCondLst>
                                            <p:cond delay="0"/>
                                          </p:stCondLst>
                                        </p:cTn>
                                        <p:tgtEl>
                                          <p:spTgt spid="119"/>
                                        </p:tgtEl>
                                        <p:attrNameLst>
                                          <p:attrName>style.visibility</p:attrName>
                                        </p:attrNameLst>
                                      </p:cBhvr>
                                      <p:to>
                                        <p:strVal val="visible"/>
                                      </p:to>
                                    </p:set>
                                    <p:animEffect transition="in" filter="diamond(in)">
                                      <p:cBhvr>
                                        <p:cTn id="62" dur="1000"/>
                                        <p:tgtEl>
                                          <p:spTgt spid="119"/>
                                        </p:tgtEl>
                                      </p:cBhvr>
                                    </p:animEffect>
                                  </p:childTnLst>
                                </p:cTn>
                              </p:par>
                            </p:childTnLst>
                          </p:cTn>
                        </p:par>
                        <p:par>
                          <p:cTn id="63" fill="hold">
                            <p:stCondLst>
                              <p:cond delay="1500"/>
                            </p:stCondLst>
                            <p:childTnLst>
                              <p:par>
                                <p:cTn id="64" presetID="8" presetClass="entr" presetSubtype="16" fill="hold" grpId="0" nodeType="afterEffect">
                                  <p:stCondLst>
                                    <p:cond delay="0"/>
                                  </p:stCondLst>
                                  <p:childTnLst>
                                    <p:set>
                                      <p:cBhvr>
                                        <p:cTn id="65" dur="1" fill="hold">
                                          <p:stCondLst>
                                            <p:cond delay="0"/>
                                          </p:stCondLst>
                                        </p:cTn>
                                        <p:tgtEl>
                                          <p:spTgt spid="106"/>
                                        </p:tgtEl>
                                        <p:attrNameLst>
                                          <p:attrName>style.visibility</p:attrName>
                                        </p:attrNameLst>
                                      </p:cBhvr>
                                      <p:to>
                                        <p:strVal val="visible"/>
                                      </p:to>
                                    </p:set>
                                    <p:animEffect transition="in" filter="diamond(in)">
                                      <p:cBhvr>
                                        <p:cTn id="66" dur="1000"/>
                                        <p:tgtEl>
                                          <p:spTgt spid="106"/>
                                        </p:tgtEl>
                                      </p:cBhvr>
                                    </p:animEffect>
                                  </p:childTnLst>
                                </p:cTn>
                              </p:par>
                            </p:childTnLst>
                          </p:cTn>
                        </p:par>
                        <p:par>
                          <p:cTn id="67" fill="hold">
                            <p:stCondLst>
                              <p:cond delay="2500"/>
                            </p:stCondLst>
                            <p:childTnLst>
                              <p:par>
                                <p:cTn id="68" presetID="8" presetClass="entr" presetSubtype="16" fill="hold" grpId="0" nodeType="afterEffect">
                                  <p:stCondLst>
                                    <p:cond delay="0"/>
                                  </p:stCondLst>
                                  <p:childTnLst>
                                    <p:set>
                                      <p:cBhvr>
                                        <p:cTn id="69" dur="1" fill="hold">
                                          <p:stCondLst>
                                            <p:cond delay="0"/>
                                          </p:stCondLst>
                                        </p:cTn>
                                        <p:tgtEl>
                                          <p:spTgt spid="93"/>
                                        </p:tgtEl>
                                        <p:attrNameLst>
                                          <p:attrName>style.visibility</p:attrName>
                                        </p:attrNameLst>
                                      </p:cBhvr>
                                      <p:to>
                                        <p:strVal val="visible"/>
                                      </p:to>
                                    </p:set>
                                    <p:animEffect transition="in" filter="diamond(in)">
                                      <p:cBhvr>
                                        <p:cTn id="70"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7" grpId="0"/>
      <p:bldP spid="93" grpId="0"/>
      <p:bldP spid="106" grpId="0"/>
      <p:bldP spid="119" grpId="0"/>
      <p:bldP spid="144" grpId="0" animBg="1"/>
      <p:bldP spid="144" grpId="1" animBg="1"/>
      <p:bldP spid="145" grpId="0" animBg="1"/>
      <p:bldP spid="145"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6809680" y="5753398"/>
            <a:ext cx="2082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الاوزان النسبية</a:t>
            </a:r>
            <a:endParaRPr lang="en-US" sz="2000">
              <a:cs typeface="AL-Mohanad Bold" pitchFamily="2" charset="-78"/>
            </a:endParaRPr>
          </a:p>
        </p:txBody>
      </p:sp>
      <p:sp>
        <p:nvSpPr>
          <p:cNvPr id="8" name="Rectangle 8"/>
          <p:cNvSpPr>
            <a:spLocks noChangeArrowheads="1"/>
          </p:cNvSpPr>
          <p:nvPr/>
        </p:nvSpPr>
        <p:spPr bwMode="auto">
          <a:xfrm>
            <a:off x="6809680" y="5162848"/>
            <a:ext cx="2082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الدرجات</a:t>
            </a:r>
            <a:endParaRPr lang="en-US" sz="2000">
              <a:cs typeface="AL-Mohanad Bold" pitchFamily="2" charset="-78"/>
            </a:endParaRPr>
          </a:p>
        </p:txBody>
      </p:sp>
      <p:sp>
        <p:nvSpPr>
          <p:cNvPr id="9" name="Rectangle 9"/>
          <p:cNvSpPr>
            <a:spLocks noChangeArrowheads="1"/>
          </p:cNvSpPr>
          <p:nvPr/>
        </p:nvSpPr>
        <p:spPr bwMode="auto">
          <a:xfrm>
            <a:off x="6809680" y="4570711"/>
            <a:ext cx="20828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الاسئلة</a:t>
            </a:r>
            <a:endParaRPr lang="en-US" sz="2000">
              <a:cs typeface="AL-Mohanad Bold" pitchFamily="2" charset="-78"/>
            </a:endParaRPr>
          </a:p>
        </p:txBody>
      </p:sp>
      <p:sp>
        <p:nvSpPr>
          <p:cNvPr id="10" name="Rectangle 10"/>
          <p:cNvSpPr>
            <a:spLocks noChangeArrowheads="1"/>
          </p:cNvSpPr>
          <p:nvPr/>
        </p:nvSpPr>
        <p:spPr bwMode="auto">
          <a:xfrm>
            <a:off x="6809680" y="4057948"/>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1" name="Rectangle 11"/>
          <p:cNvSpPr>
            <a:spLocks noChangeArrowheads="1"/>
          </p:cNvSpPr>
          <p:nvPr/>
        </p:nvSpPr>
        <p:spPr bwMode="auto">
          <a:xfrm>
            <a:off x="7852668" y="3494386"/>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البراكين</a:t>
            </a:r>
          </a:p>
          <a:p>
            <a:pPr algn="ctr">
              <a:spcBef>
                <a:spcPct val="20000"/>
              </a:spcBef>
            </a:pPr>
            <a:r>
              <a:rPr lang="ar-SA" sz="1600">
                <a:solidFill>
                  <a:srgbClr val="FF3300"/>
                </a:solidFill>
                <a:cs typeface="AL-Mohanad Bold" pitchFamily="2" charset="-78"/>
              </a:rPr>
              <a:t>(2 حصتان)</a:t>
            </a:r>
            <a:endParaRPr lang="en-US" sz="1600">
              <a:solidFill>
                <a:srgbClr val="FF3300"/>
              </a:solidFill>
              <a:cs typeface="AL-Mohanad Bold" pitchFamily="2" charset="-78"/>
            </a:endParaRPr>
          </a:p>
        </p:txBody>
      </p:sp>
      <p:sp>
        <p:nvSpPr>
          <p:cNvPr id="12" name="Rectangle 12"/>
          <p:cNvSpPr>
            <a:spLocks noChangeArrowheads="1"/>
          </p:cNvSpPr>
          <p:nvPr/>
        </p:nvSpPr>
        <p:spPr bwMode="auto">
          <a:xfrm>
            <a:off x="6809680" y="3494386"/>
            <a:ext cx="1042988"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3" name="Rectangle 13"/>
          <p:cNvSpPr>
            <a:spLocks noChangeArrowheads="1"/>
          </p:cNvSpPr>
          <p:nvPr/>
        </p:nvSpPr>
        <p:spPr bwMode="auto">
          <a:xfrm>
            <a:off x="6809680" y="29816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4" name="Rectangle 14"/>
          <p:cNvSpPr>
            <a:spLocks noChangeArrowheads="1"/>
          </p:cNvSpPr>
          <p:nvPr/>
        </p:nvSpPr>
        <p:spPr bwMode="auto">
          <a:xfrm>
            <a:off x="7852668" y="2414886"/>
            <a:ext cx="1039812"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الصخور</a:t>
            </a:r>
          </a:p>
          <a:p>
            <a:pPr algn="ctr">
              <a:spcBef>
                <a:spcPct val="20000"/>
              </a:spcBef>
            </a:pPr>
            <a:r>
              <a:rPr lang="ar-SA" sz="1600">
                <a:solidFill>
                  <a:srgbClr val="FF3300"/>
                </a:solidFill>
                <a:cs typeface="AL-Mohanad Bold" pitchFamily="2" charset="-78"/>
              </a:rPr>
              <a:t>(6 حصص)</a:t>
            </a:r>
            <a:endParaRPr lang="en-US" sz="1600">
              <a:solidFill>
                <a:srgbClr val="FF3300"/>
              </a:solidFill>
              <a:cs typeface="AL-Mohanad Bold" pitchFamily="2" charset="-78"/>
            </a:endParaRPr>
          </a:p>
        </p:txBody>
      </p:sp>
      <p:sp>
        <p:nvSpPr>
          <p:cNvPr id="15" name="Rectangle 15"/>
          <p:cNvSpPr>
            <a:spLocks noChangeArrowheads="1"/>
          </p:cNvSpPr>
          <p:nvPr/>
        </p:nvSpPr>
        <p:spPr bwMode="auto">
          <a:xfrm>
            <a:off x="6809680" y="2414886"/>
            <a:ext cx="1042988"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6" name="Rectangle 16"/>
          <p:cNvSpPr>
            <a:spLocks noChangeArrowheads="1"/>
          </p:cNvSpPr>
          <p:nvPr/>
        </p:nvSpPr>
        <p:spPr bwMode="auto">
          <a:xfrm>
            <a:off x="6809680" y="19021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7" name="Rectangle 17"/>
          <p:cNvSpPr>
            <a:spLocks noChangeArrowheads="1"/>
          </p:cNvSpPr>
          <p:nvPr/>
        </p:nvSpPr>
        <p:spPr bwMode="auto">
          <a:xfrm>
            <a:off x="7852668" y="1336973"/>
            <a:ext cx="10398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المعادن</a:t>
            </a:r>
          </a:p>
          <a:p>
            <a:pPr algn="ctr">
              <a:spcBef>
                <a:spcPct val="20000"/>
              </a:spcBef>
            </a:pPr>
            <a:r>
              <a:rPr lang="ar-SA" sz="1600">
                <a:solidFill>
                  <a:srgbClr val="FF3300"/>
                </a:solidFill>
                <a:cs typeface="AL-Mohanad Bold" pitchFamily="2" charset="-78"/>
              </a:rPr>
              <a:t>(4حصص)</a:t>
            </a:r>
            <a:endParaRPr lang="en-US" sz="1600">
              <a:solidFill>
                <a:srgbClr val="FF3300"/>
              </a:solidFill>
              <a:cs typeface="AL-Mohanad Bold" pitchFamily="2" charset="-78"/>
            </a:endParaRPr>
          </a:p>
        </p:txBody>
      </p:sp>
      <p:sp>
        <p:nvSpPr>
          <p:cNvPr id="18" name="Rectangle 18"/>
          <p:cNvSpPr>
            <a:spLocks noChangeArrowheads="1"/>
          </p:cNvSpPr>
          <p:nvPr/>
        </p:nvSpPr>
        <p:spPr bwMode="auto">
          <a:xfrm>
            <a:off x="6809680" y="1336973"/>
            <a:ext cx="1042988"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9" name="Rectangle 19"/>
          <p:cNvSpPr>
            <a:spLocks noChangeArrowheads="1"/>
          </p:cNvSpPr>
          <p:nvPr/>
        </p:nvSpPr>
        <p:spPr bwMode="auto">
          <a:xfrm>
            <a:off x="7852668" y="260648"/>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الموضوعات</a:t>
            </a:r>
            <a:endParaRPr lang="en-US" sz="1800" b="1">
              <a:cs typeface="AL-Mohanad Bold" pitchFamily="2" charset="-78"/>
            </a:endParaRPr>
          </a:p>
        </p:txBody>
      </p:sp>
      <p:sp>
        <p:nvSpPr>
          <p:cNvPr id="20" name="Rectangle 20"/>
          <p:cNvSpPr>
            <a:spLocks noChangeArrowheads="1"/>
          </p:cNvSpPr>
          <p:nvPr/>
        </p:nvSpPr>
        <p:spPr bwMode="auto">
          <a:xfrm>
            <a:off x="6809680" y="260648"/>
            <a:ext cx="104298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الاسئلة</a:t>
            </a:r>
          </a:p>
          <a:p>
            <a:pPr algn="ctr">
              <a:spcBef>
                <a:spcPct val="20000"/>
              </a:spcBef>
            </a:pPr>
            <a:r>
              <a:rPr lang="ar-SA" sz="1800" b="1">
                <a:cs typeface="AL-Mohanad Bold" pitchFamily="2" charset="-78"/>
              </a:rPr>
              <a:t>والدرجات</a:t>
            </a:r>
            <a:endParaRPr lang="en-US" sz="1800" b="1">
              <a:cs typeface="AL-Mohanad Bold" pitchFamily="2" charset="-78"/>
            </a:endParaRPr>
          </a:p>
        </p:txBody>
      </p:sp>
      <p:sp>
        <p:nvSpPr>
          <p:cNvPr id="21" name="Line 21"/>
          <p:cNvSpPr>
            <a:spLocks noChangeShapeType="1"/>
          </p:cNvSpPr>
          <p:nvPr/>
        </p:nvSpPr>
        <p:spPr bwMode="auto">
          <a:xfrm>
            <a:off x="6809680" y="2606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2" name="Line 22"/>
          <p:cNvSpPr>
            <a:spLocks noChangeShapeType="1"/>
          </p:cNvSpPr>
          <p:nvPr/>
        </p:nvSpPr>
        <p:spPr bwMode="auto">
          <a:xfrm>
            <a:off x="6809680" y="19021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3" name="Line 23"/>
          <p:cNvSpPr>
            <a:spLocks noChangeShapeType="1"/>
          </p:cNvSpPr>
          <p:nvPr/>
        </p:nvSpPr>
        <p:spPr bwMode="auto">
          <a:xfrm>
            <a:off x="6809680" y="24148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4" name="Line 24"/>
          <p:cNvSpPr>
            <a:spLocks noChangeShapeType="1"/>
          </p:cNvSpPr>
          <p:nvPr/>
        </p:nvSpPr>
        <p:spPr bwMode="auto">
          <a:xfrm>
            <a:off x="6809680" y="29816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5" name="Line 25"/>
          <p:cNvSpPr>
            <a:spLocks noChangeShapeType="1"/>
          </p:cNvSpPr>
          <p:nvPr/>
        </p:nvSpPr>
        <p:spPr bwMode="auto">
          <a:xfrm>
            <a:off x="6809680" y="34943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6" name="Line 26"/>
          <p:cNvSpPr>
            <a:spLocks noChangeShapeType="1"/>
          </p:cNvSpPr>
          <p:nvPr/>
        </p:nvSpPr>
        <p:spPr bwMode="auto">
          <a:xfrm>
            <a:off x="6809680" y="4057948"/>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7" name="Line 27"/>
          <p:cNvSpPr>
            <a:spLocks noChangeShapeType="1"/>
          </p:cNvSpPr>
          <p:nvPr/>
        </p:nvSpPr>
        <p:spPr bwMode="auto">
          <a:xfrm>
            <a:off x="6809680" y="4570711"/>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8" name="Line 28"/>
          <p:cNvSpPr>
            <a:spLocks noChangeShapeType="1"/>
          </p:cNvSpPr>
          <p:nvPr/>
        </p:nvSpPr>
        <p:spPr bwMode="auto">
          <a:xfrm>
            <a:off x="6809680" y="51628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9" name="Line 29"/>
          <p:cNvSpPr>
            <a:spLocks noChangeShapeType="1"/>
          </p:cNvSpPr>
          <p:nvPr/>
        </p:nvSpPr>
        <p:spPr bwMode="auto">
          <a:xfrm>
            <a:off x="6809680" y="634553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0" name="Line 30"/>
          <p:cNvSpPr>
            <a:spLocks noChangeShapeType="1"/>
          </p:cNvSpPr>
          <p:nvPr/>
        </p:nvSpPr>
        <p:spPr bwMode="auto">
          <a:xfrm>
            <a:off x="68096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1" name="Line 31"/>
          <p:cNvSpPr>
            <a:spLocks noChangeShapeType="1"/>
          </p:cNvSpPr>
          <p:nvPr/>
        </p:nvSpPr>
        <p:spPr bwMode="auto">
          <a:xfrm>
            <a:off x="7852668" y="260648"/>
            <a:ext cx="0" cy="1076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2" name="Line 32"/>
          <p:cNvSpPr>
            <a:spLocks noChangeShapeType="1"/>
          </p:cNvSpPr>
          <p:nvPr/>
        </p:nvSpPr>
        <p:spPr bwMode="auto">
          <a:xfrm>
            <a:off x="88924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3" name="Line 33"/>
          <p:cNvSpPr>
            <a:spLocks noChangeShapeType="1"/>
          </p:cNvSpPr>
          <p:nvPr/>
        </p:nvSpPr>
        <p:spPr bwMode="auto">
          <a:xfrm>
            <a:off x="6809680" y="1336973"/>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4" name="Line 34"/>
          <p:cNvSpPr>
            <a:spLocks noChangeShapeType="1"/>
          </p:cNvSpPr>
          <p:nvPr/>
        </p:nvSpPr>
        <p:spPr bwMode="auto">
          <a:xfrm>
            <a:off x="7852668" y="1336973"/>
            <a:ext cx="0" cy="32337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5" name="Line 35"/>
          <p:cNvSpPr>
            <a:spLocks noChangeShapeType="1"/>
          </p:cNvSpPr>
          <p:nvPr/>
        </p:nvSpPr>
        <p:spPr bwMode="auto">
          <a:xfrm>
            <a:off x="6809680" y="575339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6" name="Rectangle 36"/>
          <p:cNvSpPr>
            <a:spLocks noChangeArrowheads="1"/>
          </p:cNvSpPr>
          <p:nvPr/>
        </p:nvSpPr>
        <p:spPr bwMode="auto">
          <a:xfrm>
            <a:off x="6000055" y="806748"/>
            <a:ext cx="81121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التذكر</a:t>
            </a:r>
          </a:p>
          <a:p>
            <a:pPr algn="ctr">
              <a:spcBef>
                <a:spcPct val="20000"/>
              </a:spcBef>
            </a:pPr>
            <a:r>
              <a:rPr lang="ar-SA" sz="1600">
                <a:solidFill>
                  <a:srgbClr val="FF3300"/>
                </a:solidFill>
                <a:cs typeface="AL-Mohanad Bold" pitchFamily="2" charset="-78"/>
              </a:rPr>
              <a:t>20هدف</a:t>
            </a:r>
            <a:endParaRPr lang="en-US" sz="1600">
              <a:solidFill>
                <a:srgbClr val="FF3300"/>
              </a:solidFill>
              <a:cs typeface="AL-Mohanad Bold" pitchFamily="2" charset="-78"/>
            </a:endParaRPr>
          </a:p>
        </p:txBody>
      </p:sp>
      <p:sp>
        <p:nvSpPr>
          <p:cNvPr id="37" name="Rectangle 37"/>
          <p:cNvSpPr>
            <a:spLocks noChangeArrowheads="1"/>
          </p:cNvSpPr>
          <p:nvPr/>
        </p:nvSpPr>
        <p:spPr bwMode="auto">
          <a:xfrm>
            <a:off x="5190430"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الفهم</a:t>
            </a:r>
          </a:p>
          <a:p>
            <a:pPr algn="ctr">
              <a:spcBef>
                <a:spcPct val="20000"/>
              </a:spcBef>
            </a:pPr>
            <a:r>
              <a:rPr lang="ar-SA" sz="1600">
                <a:solidFill>
                  <a:srgbClr val="FF3300"/>
                </a:solidFill>
                <a:cs typeface="AL-Mohanad Bold" pitchFamily="2" charset="-78"/>
              </a:rPr>
              <a:t>15هدف</a:t>
            </a:r>
            <a:endParaRPr lang="en-US" sz="1600">
              <a:solidFill>
                <a:srgbClr val="FF3300"/>
              </a:solidFill>
              <a:cs typeface="AL-Mohanad Bold" pitchFamily="2" charset="-78"/>
            </a:endParaRPr>
          </a:p>
        </p:txBody>
      </p:sp>
      <p:sp>
        <p:nvSpPr>
          <p:cNvPr id="38" name="Rectangle 38"/>
          <p:cNvSpPr>
            <a:spLocks noChangeArrowheads="1"/>
          </p:cNvSpPr>
          <p:nvPr/>
        </p:nvSpPr>
        <p:spPr bwMode="auto">
          <a:xfrm>
            <a:off x="4379218" y="806748"/>
            <a:ext cx="8112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التطبيق</a:t>
            </a:r>
          </a:p>
          <a:p>
            <a:pPr algn="ctr">
              <a:spcBef>
                <a:spcPct val="20000"/>
              </a:spcBef>
            </a:pPr>
            <a:r>
              <a:rPr lang="ar-SA" sz="1600">
                <a:solidFill>
                  <a:srgbClr val="FF3300"/>
                </a:solidFill>
                <a:cs typeface="AL-Mohanad Bold" pitchFamily="2" charset="-78"/>
              </a:rPr>
              <a:t>10 أهداف</a:t>
            </a:r>
            <a:endParaRPr lang="en-US" sz="1600">
              <a:solidFill>
                <a:srgbClr val="FF3300"/>
              </a:solidFill>
              <a:cs typeface="AL-Mohanad Bold" pitchFamily="2" charset="-78"/>
            </a:endParaRPr>
          </a:p>
        </p:txBody>
      </p:sp>
      <p:sp>
        <p:nvSpPr>
          <p:cNvPr id="39" name="Rectangle 39"/>
          <p:cNvSpPr>
            <a:spLocks noChangeArrowheads="1"/>
          </p:cNvSpPr>
          <p:nvPr/>
        </p:nvSpPr>
        <p:spPr bwMode="auto">
          <a:xfrm>
            <a:off x="3571180" y="806748"/>
            <a:ext cx="80803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التحليل</a:t>
            </a:r>
          </a:p>
          <a:p>
            <a:pPr algn="ctr">
              <a:spcBef>
                <a:spcPct val="20000"/>
              </a:spcBef>
            </a:pPr>
            <a:r>
              <a:rPr lang="ar-SA" sz="1600">
                <a:solidFill>
                  <a:srgbClr val="FF3300"/>
                </a:solidFill>
                <a:cs typeface="AL-Mohanad Bold" pitchFamily="2" charset="-78"/>
              </a:rPr>
              <a:t>5 اهداف</a:t>
            </a:r>
            <a:endParaRPr lang="en-US" sz="1600">
              <a:solidFill>
                <a:srgbClr val="FF3300"/>
              </a:solidFill>
              <a:cs typeface="AL-Mohanad Bold" pitchFamily="2" charset="-78"/>
            </a:endParaRPr>
          </a:p>
        </p:txBody>
      </p:sp>
      <p:sp>
        <p:nvSpPr>
          <p:cNvPr id="40" name="Rectangle 40"/>
          <p:cNvSpPr>
            <a:spLocks noChangeArrowheads="1"/>
          </p:cNvSpPr>
          <p:nvPr/>
        </p:nvSpPr>
        <p:spPr bwMode="auto">
          <a:xfrm>
            <a:off x="2761555"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a:t>
            </a:r>
            <a:endParaRPr lang="en-US" sz="1600">
              <a:solidFill>
                <a:srgbClr val="FF3300"/>
              </a:solidFill>
              <a:cs typeface="AL-Mohanad Bold" pitchFamily="2" charset="-78"/>
            </a:endParaRPr>
          </a:p>
        </p:txBody>
      </p:sp>
      <p:sp>
        <p:nvSpPr>
          <p:cNvPr id="41" name="Rectangle 41"/>
          <p:cNvSpPr>
            <a:spLocks noChangeArrowheads="1"/>
          </p:cNvSpPr>
          <p:nvPr/>
        </p:nvSpPr>
        <p:spPr bwMode="auto">
          <a:xfrm>
            <a:off x="2761555" y="260648"/>
            <a:ext cx="404971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الاهداف السلوكية</a:t>
            </a:r>
            <a:endParaRPr lang="en-US" sz="1800" b="1">
              <a:cs typeface="AL-Mohanad Bold" pitchFamily="2" charset="-78"/>
            </a:endParaRPr>
          </a:p>
        </p:txBody>
      </p:sp>
      <p:sp>
        <p:nvSpPr>
          <p:cNvPr id="42" name="Rectangle 42"/>
          <p:cNvSpPr>
            <a:spLocks noChangeArrowheads="1"/>
          </p:cNvSpPr>
          <p:nvPr/>
        </p:nvSpPr>
        <p:spPr bwMode="auto">
          <a:xfrm>
            <a:off x="1950343" y="260648"/>
            <a:ext cx="8112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الاسئلة</a:t>
            </a:r>
            <a:endParaRPr lang="en-US" sz="1400">
              <a:cs typeface="AL-Mohanad Bold" pitchFamily="2" charset="-78"/>
            </a:endParaRPr>
          </a:p>
        </p:txBody>
      </p:sp>
      <p:sp>
        <p:nvSpPr>
          <p:cNvPr id="43" name="Rectangle 43"/>
          <p:cNvSpPr>
            <a:spLocks noChangeArrowheads="1"/>
          </p:cNvSpPr>
          <p:nvPr/>
        </p:nvSpPr>
        <p:spPr bwMode="auto">
          <a:xfrm>
            <a:off x="1197868" y="260648"/>
            <a:ext cx="75247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الدرجات</a:t>
            </a:r>
            <a:endParaRPr lang="en-US" sz="1400">
              <a:cs typeface="AL-Mohanad Bold" pitchFamily="2" charset="-78"/>
            </a:endParaRPr>
          </a:p>
        </p:txBody>
      </p:sp>
      <p:sp>
        <p:nvSpPr>
          <p:cNvPr id="44" name="Rectangle 44"/>
          <p:cNvSpPr>
            <a:spLocks noChangeArrowheads="1"/>
          </p:cNvSpPr>
          <p:nvPr/>
        </p:nvSpPr>
        <p:spPr bwMode="auto">
          <a:xfrm>
            <a:off x="329505" y="260648"/>
            <a:ext cx="86836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الاوزان النسبية للموضوعات</a:t>
            </a:r>
            <a:endParaRPr lang="en-US" sz="1400">
              <a:cs typeface="AL-Mohanad Bold" pitchFamily="2" charset="-78"/>
            </a:endParaRPr>
          </a:p>
        </p:txBody>
      </p:sp>
      <p:sp>
        <p:nvSpPr>
          <p:cNvPr id="45" name="Line 45"/>
          <p:cNvSpPr>
            <a:spLocks noChangeShapeType="1"/>
          </p:cNvSpPr>
          <p:nvPr/>
        </p:nvSpPr>
        <p:spPr bwMode="auto">
          <a:xfrm>
            <a:off x="329505" y="260648"/>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6" name="Line 46"/>
          <p:cNvSpPr>
            <a:spLocks noChangeShapeType="1"/>
          </p:cNvSpPr>
          <p:nvPr/>
        </p:nvSpPr>
        <p:spPr bwMode="auto">
          <a:xfrm>
            <a:off x="329505" y="1351261"/>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7" name="Line 47"/>
          <p:cNvSpPr>
            <a:spLocks noChangeShapeType="1"/>
          </p:cNvSpPr>
          <p:nvPr/>
        </p:nvSpPr>
        <p:spPr bwMode="auto">
          <a:xfrm>
            <a:off x="32950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8" name="Line 48"/>
          <p:cNvSpPr>
            <a:spLocks noChangeShapeType="1"/>
          </p:cNvSpPr>
          <p:nvPr/>
        </p:nvSpPr>
        <p:spPr bwMode="auto">
          <a:xfrm>
            <a:off x="1950343"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9" name="Line 49"/>
          <p:cNvSpPr>
            <a:spLocks noChangeShapeType="1"/>
          </p:cNvSpPr>
          <p:nvPr/>
        </p:nvSpPr>
        <p:spPr bwMode="auto">
          <a:xfrm>
            <a:off x="68112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0" name="Line 50"/>
          <p:cNvSpPr>
            <a:spLocks noChangeShapeType="1"/>
          </p:cNvSpPr>
          <p:nvPr/>
        </p:nvSpPr>
        <p:spPr bwMode="auto">
          <a:xfrm>
            <a:off x="357118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1" name="Line 51"/>
          <p:cNvSpPr>
            <a:spLocks noChangeShapeType="1"/>
          </p:cNvSpPr>
          <p:nvPr/>
        </p:nvSpPr>
        <p:spPr bwMode="auto">
          <a:xfrm>
            <a:off x="4379218"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2" name="Line 52"/>
          <p:cNvSpPr>
            <a:spLocks noChangeShapeType="1"/>
          </p:cNvSpPr>
          <p:nvPr/>
        </p:nvSpPr>
        <p:spPr bwMode="auto">
          <a:xfrm>
            <a:off x="519043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3" name="Line 53"/>
          <p:cNvSpPr>
            <a:spLocks noChangeShapeType="1"/>
          </p:cNvSpPr>
          <p:nvPr/>
        </p:nvSpPr>
        <p:spPr bwMode="auto">
          <a:xfrm>
            <a:off x="6000055"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4" name="Line 54"/>
          <p:cNvSpPr>
            <a:spLocks noChangeShapeType="1"/>
          </p:cNvSpPr>
          <p:nvPr/>
        </p:nvSpPr>
        <p:spPr bwMode="auto">
          <a:xfrm>
            <a:off x="2761555" y="806748"/>
            <a:ext cx="40497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5" name="Line 55"/>
          <p:cNvSpPr>
            <a:spLocks noChangeShapeType="1"/>
          </p:cNvSpPr>
          <p:nvPr/>
        </p:nvSpPr>
        <p:spPr bwMode="auto">
          <a:xfrm>
            <a:off x="276155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6" name="Line 56"/>
          <p:cNvSpPr>
            <a:spLocks noChangeShapeType="1"/>
          </p:cNvSpPr>
          <p:nvPr/>
        </p:nvSpPr>
        <p:spPr bwMode="auto">
          <a:xfrm>
            <a:off x="11978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57" name="Rectangle 57"/>
          <p:cNvSpPr>
            <a:spLocks noChangeArrowheads="1"/>
          </p:cNvSpPr>
          <p:nvPr/>
        </p:nvSpPr>
        <p:spPr bwMode="auto">
          <a:xfrm>
            <a:off x="6000055"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40%</a:t>
            </a:r>
            <a:endParaRPr lang="en-US" sz="2000">
              <a:solidFill>
                <a:srgbClr val="FF3300"/>
              </a:solidFill>
              <a:cs typeface="Times New Roman" pitchFamily="18" charset="0"/>
            </a:endParaRPr>
          </a:p>
        </p:txBody>
      </p:sp>
      <p:sp>
        <p:nvSpPr>
          <p:cNvPr id="58" name="Rectangle 58"/>
          <p:cNvSpPr>
            <a:spLocks noChangeArrowheads="1"/>
          </p:cNvSpPr>
          <p:nvPr/>
        </p:nvSpPr>
        <p:spPr bwMode="auto">
          <a:xfrm>
            <a:off x="5190430"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59" name="Rectangle 59"/>
          <p:cNvSpPr>
            <a:spLocks noChangeArrowheads="1"/>
          </p:cNvSpPr>
          <p:nvPr/>
        </p:nvSpPr>
        <p:spPr bwMode="auto">
          <a:xfrm>
            <a:off x="4379218" y="5753398"/>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60" name="Rectangle 60"/>
          <p:cNvSpPr>
            <a:spLocks noChangeArrowheads="1"/>
          </p:cNvSpPr>
          <p:nvPr/>
        </p:nvSpPr>
        <p:spPr bwMode="auto">
          <a:xfrm>
            <a:off x="356959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10%</a:t>
            </a:r>
            <a:endParaRPr lang="en-US" sz="2000">
              <a:solidFill>
                <a:srgbClr val="FF3300"/>
              </a:solidFill>
              <a:cs typeface="Times New Roman" pitchFamily="18" charset="0"/>
            </a:endParaRPr>
          </a:p>
        </p:txBody>
      </p:sp>
      <p:sp>
        <p:nvSpPr>
          <p:cNvPr id="61" name="Rectangle 61"/>
          <p:cNvSpPr>
            <a:spLocks noChangeArrowheads="1"/>
          </p:cNvSpPr>
          <p:nvPr/>
        </p:nvSpPr>
        <p:spPr bwMode="auto">
          <a:xfrm>
            <a:off x="275996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0%</a:t>
            </a:r>
            <a:endParaRPr lang="en-US" sz="2000">
              <a:solidFill>
                <a:srgbClr val="FF3300"/>
              </a:solidFill>
              <a:cs typeface="Times New Roman" pitchFamily="18" charset="0"/>
            </a:endParaRPr>
          </a:p>
        </p:txBody>
      </p:sp>
      <p:sp>
        <p:nvSpPr>
          <p:cNvPr id="62" name="Rectangle 62"/>
          <p:cNvSpPr>
            <a:spLocks noChangeArrowheads="1"/>
          </p:cNvSpPr>
          <p:nvPr/>
        </p:nvSpPr>
        <p:spPr bwMode="auto">
          <a:xfrm>
            <a:off x="195034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3" name="Rectangle 63"/>
          <p:cNvSpPr>
            <a:spLocks noChangeArrowheads="1"/>
          </p:cNvSpPr>
          <p:nvPr/>
        </p:nvSpPr>
        <p:spPr bwMode="auto">
          <a:xfrm>
            <a:off x="1193105" y="5753398"/>
            <a:ext cx="75723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4" name="Rectangle 64"/>
          <p:cNvSpPr>
            <a:spLocks noChangeArrowheads="1"/>
          </p:cNvSpPr>
          <p:nvPr/>
        </p:nvSpPr>
        <p:spPr bwMode="auto">
          <a:xfrm>
            <a:off x="329505" y="5753398"/>
            <a:ext cx="863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spcBef>
                <a:spcPct val="20000"/>
              </a:spcBef>
            </a:pPr>
            <a:r>
              <a:rPr lang="ar-SA" sz="2000">
                <a:solidFill>
                  <a:srgbClr val="FF3300"/>
                </a:solidFill>
                <a:cs typeface="Times New Roman" pitchFamily="18" charset="0"/>
              </a:rPr>
              <a:t>100%</a:t>
            </a:r>
            <a:endParaRPr lang="en-US" sz="2000">
              <a:solidFill>
                <a:srgbClr val="FF3300"/>
              </a:solidFill>
              <a:cs typeface="Times New Roman" pitchFamily="18" charset="0"/>
            </a:endParaRPr>
          </a:p>
        </p:txBody>
      </p:sp>
      <p:sp>
        <p:nvSpPr>
          <p:cNvPr id="65" name="Rectangle 65"/>
          <p:cNvSpPr>
            <a:spLocks noChangeArrowheads="1"/>
          </p:cNvSpPr>
          <p:nvPr/>
        </p:nvSpPr>
        <p:spPr bwMode="auto">
          <a:xfrm>
            <a:off x="6000055"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6" name="Rectangle 66"/>
          <p:cNvSpPr>
            <a:spLocks noChangeArrowheads="1"/>
          </p:cNvSpPr>
          <p:nvPr/>
        </p:nvSpPr>
        <p:spPr bwMode="auto">
          <a:xfrm>
            <a:off x="5190430"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7" name="Rectangle 67"/>
          <p:cNvSpPr>
            <a:spLocks noChangeArrowheads="1"/>
          </p:cNvSpPr>
          <p:nvPr/>
        </p:nvSpPr>
        <p:spPr bwMode="auto">
          <a:xfrm>
            <a:off x="4379218" y="5169198"/>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8" name="Rectangle 68"/>
          <p:cNvSpPr>
            <a:spLocks noChangeArrowheads="1"/>
          </p:cNvSpPr>
          <p:nvPr/>
        </p:nvSpPr>
        <p:spPr bwMode="auto">
          <a:xfrm>
            <a:off x="356959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9" name="Rectangle 69"/>
          <p:cNvSpPr>
            <a:spLocks noChangeArrowheads="1"/>
          </p:cNvSpPr>
          <p:nvPr/>
        </p:nvSpPr>
        <p:spPr bwMode="auto">
          <a:xfrm>
            <a:off x="275996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0" name="Rectangle 70"/>
          <p:cNvSpPr>
            <a:spLocks noChangeArrowheads="1"/>
          </p:cNvSpPr>
          <p:nvPr/>
        </p:nvSpPr>
        <p:spPr bwMode="auto">
          <a:xfrm>
            <a:off x="195034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1" name="Rectangle 71"/>
          <p:cNvSpPr>
            <a:spLocks noChangeArrowheads="1"/>
          </p:cNvSpPr>
          <p:nvPr/>
        </p:nvSpPr>
        <p:spPr bwMode="auto">
          <a:xfrm>
            <a:off x="1193105" y="5169198"/>
            <a:ext cx="7572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2" name="Rectangle 72"/>
          <p:cNvSpPr>
            <a:spLocks noChangeArrowheads="1"/>
          </p:cNvSpPr>
          <p:nvPr/>
        </p:nvSpPr>
        <p:spPr bwMode="auto">
          <a:xfrm>
            <a:off x="329505" y="5169198"/>
            <a:ext cx="863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3" name="Rectangle 73"/>
          <p:cNvSpPr>
            <a:spLocks noChangeArrowheads="1"/>
          </p:cNvSpPr>
          <p:nvPr/>
        </p:nvSpPr>
        <p:spPr bwMode="auto">
          <a:xfrm>
            <a:off x="6000055"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4" name="Rectangle 74"/>
          <p:cNvSpPr>
            <a:spLocks noChangeArrowheads="1"/>
          </p:cNvSpPr>
          <p:nvPr/>
        </p:nvSpPr>
        <p:spPr bwMode="auto">
          <a:xfrm>
            <a:off x="5190430"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5" name="Rectangle 75"/>
          <p:cNvSpPr>
            <a:spLocks noChangeArrowheads="1"/>
          </p:cNvSpPr>
          <p:nvPr/>
        </p:nvSpPr>
        <p:spPr bwMode="auto">
          <a:xfrm>
            <a:off x="4379218" y="45865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6" name="Rectangle 76"/>
          <p:cNvSpPr>
            <a:spLocks noChangeArrowheads="1"/>
          </p:cNvSpPr>
          <p:nvPr/>
        </p:nvSpPr>
        <p:spPr bwMode="auto">
          <a:xfrm>
            <a:off x="356959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7" name="Rectangle 77"/>
          <p:cNvSpPr>
            <a:spLocks noChangeArrowheads="1"/>
          </p:cNvSpPr>
          <p:nvPr/>
        </p:nvSpPr>
        <p:spPr bwMode="auto">
          <a:xfrm>
            <a:off x="275996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8" name="Rectangle 78"/>
          <p:cNvSpPr>
            <a:spLocks noChangeArrowheads="1"/>
          </p:cNvSpPr>
          <p:nvPr/>
        </p:nvSpPr>
        <p:spPr bwMode="auto">
          <a:xfrm>
            <a:off x="195034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9" name="Rectangle 79"/>
          <p:cNvSpPr>
            <a:spLocks noChangeArrowheads="1"/>
          </p:cNvSpPr>
          <p:nvPr/>
        </p:nvSpPr>
        <p:spPr bwMode="auto">
          <a:xfrm>
            <a:off x="1193105" y="4586586"/>
            <a:ext cx="757238"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0" name="Rectangle 80"/>
          <p:cNvSpPr>
            <a:spLocks noChangeArrowheads="1"/>
          </p:cNvSpPr>
          <p:nvPr/>
        </p:nvSpPr>
        <p:spPr bwMode="auto">
          <a:xfrm>
            <a:off x="329505" y="4586586"/>
            <a:ext cx="863600"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1" name="Rectangle 81"/>
          <p:cNvSpPr>
            <a:spLocks noChangeArrowheads="1"/>
          </p:cNvSpPr>
          <p:nvPr/>
        </p:nvSpPr>
        <p:spPr bwMode="auto">
          <a:xfrm>
            <a:off x="6000055"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2" name="Rectangle 82"/>
          <p:cNvSpPr>
            <a:spLocks noChangeArrowheads="1"/>
          </p:cNvSpPr>
          <p:nvPr/>
        </p:nvSpPr>
        <p:spPr bwMode="auto">
          <a:xfrm>
            <a:off x="5190430"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3" name="Rectangle 83"/>
          <p:cNvSpPr>
            <a:spLocks noChangeArrowheads="1"/>
          </p:cNvSpPr>
          <p:nvPr/>
        </p:nvSpPr>
        <p:spPr bwMode="auto">
          <a:xfrm>
            <a:off x="4379218" y="4002386"/>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4" name="Rectangle 84"/>
          <p:cNvSpPr>
            <a:spLocks noChangeArrowheads="1"/>
          </p:cNvSpPr>
          <p:nvPr/>
        </p:nvSpPr>
        <p:spPr bwMode="auto">
          <a:xfrm>
            <a:off x="3569593"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5" name="Rectangle 85"/>
          <p:cNvSpPr>
            <a:spLocks noChangeArrowheads="1"/>
          </p:cNvSpPr>
          <p:nvPr/>
        </p:nvSpPr>
        <p:spPr bwMode="auto">
          <a:xfrm>
            <a:off x="2759968"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6" name="Rectangle 86"/>
          <p:cNvSpPr>
            <a:spLocks noChangeArrowheads="1"/>
          </p:cNvSpPr>
          <p:nvPr/>
        </p:nvSpPr>
        <p:spPr bwMode="auto">
          <a:xfrm>
            <a:off x="6000055"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7" name="Rectangle 87"/>
          <p:cNvSpPr>
            <a:spLocks noChangeArrowheads="1"/>
          </p:cNvSpPr>
          <p:nvPr/>
        </p:nvSpPr>
        <p:spPr bwMode="auto">
          <a:xfrm>
            <a:off x="5190430"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8" name="Rectangle 88"/>
          <p:cNvSpPr>
            <a:spLocks noChangeArrowheads="1"/>
          </p:cNvSpPr>
          <p:nvPr/>
        </p:nvSpPr>
        <p:spPr bwMode="auto">
          <a:xfrm>
            <a:off x="4379218" y="3494386"/>
            <a:ext cx="811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9" name="Rectangle 89"/>
          <p:cNvSpPr>
            <a:spLocks noChangeArrowheads="1"/>
          </p:cNvSpPr>
          <p:nvPr/>
        </p:nvSpPr>
        <p:spPr bwMode="auto">
          <a:xfrm>
            <a:off x="3569593"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0" name="Rectangle 90"/>
          <p:cNvSpPr>
            <a:spLocks noChangeArrowheads="1"/>
          </p:cNvSpPr>
          <p:nvPr/>
        </p:nvSpPr>
        <p:spPr bwMode="auto">
          <a:xfrm>
            <a:off x="2759968"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1" name="Rectangle 91"/>
          <p:cNvSpPr>
            <a:spLocks noChangeArrowheads="1"/>
          </p:cNvSpPr>
          <p:nvPr/>
        </p:nvSpPr>
        <p:spPr bwMode="auto">
          <a:xfrm>
            <a:off x="1950343" y="3494386"/>
            <a:ext cx="8096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2" name="Rectangle 92"/>
          <p:cNvSpPr>
            <a:spLocks noChangeArrowheads="1"/>
          </p:cNvSpPr>
          <p:nvPr/>
        </p:nvSpPr>
        <p:spPr bwMode="auto">
          <a:xfrm>
            <a:off x="1193105" y="3494386"/>
            <a:ext cx="757238"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3" name="Rectangle 93"/>
          <p:cNvSpPr>
            <a:spLocks noChangeArrowheads="1"/>
          </p:cNvSpPr>
          <p:nvPr/>
        </p:nvSpPr>
        <p:spPr bwMode="auto">
          <a:xfrm>
            <a:off x="329505" y="3494386"/>
            <a:ext cx="8636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17%</a:t>
            </a:r>
            <a:endParaRPr lang="en-US" sz="2000">
              <a:solidFill>
                <a:srgbClr val="FF3300"/>
              </a:solidFill>
              <a:cs typeface="Times New Roman" pitchFamily="18" charset="0"/>
            </a:endParaRPr>
          </a:p>
        </p:txBody>
      </p:sp>
      <p:sp>
        <p:nvSpPr>
          <p:cNvPr id="94" name="Rectangle 94"/>
          <p:cNvSpPr>
            <a:spLocks noChangeArrowheads="1"/>
          </p:cNvSpPr>
          <p:nvPr/>
        </p:nvSpPr>
        <p:spPr bwMode="auto">
          <a:xfrm>
            <a:off x="6000055"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5" name="Rectangle 95"/>
          <p:cNvSpPr>
            <a:spLocks noChangeArrowheads="1"/>
          </p:cNvSpPr>
          <p:nvPr/>
        </p:nvSpPr>
        <p:spPr bwMode="auto">
          <a:xfrm>
            <a:off x="5190430"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6" name="Rectangle 96"/>
          <p:cNvSpPr>
            <a:spLocks noChangeArrowheads="1"/>
          </p:cNvSpPr>
          <p:nvPr/>
        </p:nvSpPr>
        <p:spPr bwMode="auto">
          <a:xfrm>
            <a:off x="4379218" y="2997498"/>
            <a:ext cx="811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7" name="Rectangle 97"/>
          <p:cNvSpPr>
            <a:spLocks noChangeArrowheads="1"/>
          </p:cNvSpPr>
          <p:nvPr/>
        </p:nvSpPr>
        <p:spPr bwMode="auto">
          <a:xfrm>
            <a:off x="3569593"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8" name="Rectangle 98"/>
          <p:cNvSpPr>
            <a:spLocks noChangeArrowheads="1"/>
          </p:cNvSpPr>
          <p:nvPr/>
        </p:nvSpPr>
        <p:spPr bwMode="auto">
          <a:xfrm>
            <a:off x="2759968"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9" name="Rectangle 99"/>
          <p:cNvSpPr>
            <a:spLocks noChangeArrowheads="1"/>
          </p:cNvSpPr>
          <p:nvPr/>
        </p:nvSpPr>
        <p:spPr bwMode="auto">
          <a:xfrm>
            <a:off x="6000055"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0" name="Rectangle 100"/>
          <p:cNvSpPr>
            <a:spLocks noChangeArrowheads="1"/>
          </p:cNvSpPr>
          <p:nvPr/>
        </p:nvSpPr>
        <p:spPr bwMode="auto">
          <a:xfrm>
            <a:off x="5190430"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1" name="Rectangle 101"/>
          <p:cNvSpPr>
            <a:spLocks noChangeArrowheads="1"/>
          </p:cNvSpPr>
          <p:nvPr/>
        </p:nvSpPr>
        <p:spPr bwMode="auto">
          <a:xfrm>
            <a:off x="4379218" y="24148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2" name="Rectangle 102"/>
          <p:cNvSpPr>
            <a:spLocks noChangeArrowheads="1"/>
          </p:cNvSpPr>
          <p:nvPr/>
        </p:nvSpPr>
        <p:spPr bwMode="auto">
          <a:xfrm>
            <a:off x="3569593"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3" name="Rectangle 103"/>
          <p:cNvSpPr>
            <a:spLocks noChangeArrowheads="1"/>
          </p:cNvSpPr>
          <p:nvPr/>
        </p:nvSpPr>
        <p:spPr bwMode="auto">
          <a:xfrm>
            <a:off x="2759968"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4" name="Rectangle 104"/>
          <p:cNvSpPr>
            <a:spLocks noChangeArrowheads="1"/>
          </p:cNvSpPr>
          <p:nvPr/>
        </p:nvSpPr>
        <p:spPr bwMode="auto">
          <a:xfrm>
            <a:off x="1950343" y="2414886"/>
            <a:ext cx="8096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5" name="Rectangle 105"/>
          <p:cNvSpPr>
            <a:spLocks noChangeArrowheads="1"/>
          </p:cNvSpPr>
          <p:nvPr/>
        </p:nvSpPr>
        <p:spPr bwMode="auto">
          <a:xfrm>
            <a:off x="1193105" y="2414886"/>
            <a:ext cx="7572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6" name="Rectangle 106"/>
          <p:cNvSpPr>
            <a:spLocks noChangeArrowheads="1"/>
          </p:cNvSpPr>
          <p:nvPr/>
        </p:nvSpPr>
        <p:spPr bwMode="auto">
          <a:xfrm>
            <a:off x="329505" y="2414886"/>
            <a:ext cx="863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50%</a:t>
            </a:r>
            <a:endParaRPr lang="en-US" sz="2000">
              <a:solidFill>
                <a:srgbClr val="FF3300"/>
              </a:solidFill>
              <a:cs typeface="Times New Roman" pitchFamily="18" charset="0"/>
            </a:endParaRPr>
          </a:p>
        </p:txBody>
      </p:sp>
      <p:sp>
        <p:nvSpPr>
          <p:cNvPr id="107" name="Rectangle 107"/>
          <p:cNvSpPr>
            <a:spLocks noChangeArrowheads="1"/>
          </p:cNvSpPr>
          <p:nvPr/>
        </p:nvSpPr>
        <p:spPr bwMode="auto">
          <a:xfrm>
            <a:off x="6000055"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8" name="Rectangle 108"/>
          <p:cNvSpPr>
            <a:spLocks noChangeArrowheads="1"/>
          </p:cNvSpPr>
          <p:nvPr/>
        </p:nvSpPr>
        <p:spPr bwMode="auto">
          <a:xfrm>
            <a:off x="5190430"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9" name="Rectangle 109"/>
          <p:cNvSpPr>
            <a:spLocks noChangeArrowheads="1"/>
          </p:cNvSpPr>
          <p:nvPr/>
        </p:nvSpPr>
        <p:spPr bwMode="auto">
          <a:xfrm>
            <a:off x="4379218" y="1919586"/>
            <a:ext cx="8112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0" name="Rectangle 110"/>
          <p:cNvSpPr>
            <a:spLocks noChangeArrowheads="1"/>
          </p:cNvSpPr>
          <p:nvPr/>
        </p:nvSpPr>
        <p:spPr bwMode="auto">
          <a:xfrm>
            <a:off x="3569593"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1" name="Rectangle 111"/>
          <p:cNvSpPr>
            <a:spLocks noChangeArrowheads="1"/>
          </p:cNvSpPr>
          <p:nvPr/>
        </p:nvSpPr>
        <p:spPr bwMode="auto">
          <a:xfrm>
            <a:off x="2759968"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2" name="Rectangle 112"/>
          <p:cNvSpPr>
            <a:spLocks noChangeArrowheads="1"/>
          </p:cNvSpPr>
          <p:nvPr/>
        </p:nvSpPr>
        <p:spPr bwMode="auto">
          <a:xfrm>
            <a:off x="6000055"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3" name="Rectangle 113"/>
          <p:cNvSpPr>
            <a:spLocks noChangeArrowheads="1"/>
          </p:cNvSpPr>
          <p:nvPr/>
        </p:nvSpPr>
        <p:spPr bwMode="auto">
          <a:xfrm>
            <a:off x="5190430"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4" name="Rectangle 114"/>
          <p:cNvSpPr>
            <a:spLocks noChangeArrowheads="1"/>
          </p:cNvSpPr>
          <p:nvPr/>
        </p:nvSpPr>
        <p:spPr bwMode="auto">
          <a:xfrm>
            <a:off x="4379218" y="1336973"/>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5" name="Rectangle 115"/>
          <p:cNvSpPr>
            <a:spLocks noChangeArrowheads="1"/>
          </p:cNvSpPr>
          <p:nvPr/>
        </p:nvSpPr>
        <p:spPr bwMode="auto">
          <a:xfrm>
            <a:off x="3569593"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6" name="Rectangle 116"/>
          <p:cNvSpPr>
            <a:spLocks noChangeArrowheads="1"/>
          </p:cNvSpPr>
          <p:nvPr/>
        </p:nvSpPr>
        <p:spPr bwMode="auto">
          <a:xfrm>
            <a:off x="2759968"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7" name="Rectangle 117"/>
          <p:cNvSpPr>
            <a:spLocks noChangeArrowheads="1"/>
          </p:cNvSpPr>
          <p:nvPr/>
        </p:nvSpPr>
        <p:spPr bwMode="auto">
          <a:xfrm>
            <a:off x="1950343" y="1336973"/>
            <a:ext cx="8096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8" name="Rectangle 118"/>
          <p:cNvSpPr>
            <a:spLocks noChangeArrowheads="1"/>
          </p:cNvSpPr>
          <p:nvPr/>
        </p:nvSpPr>
        <p:spPr bwMode="auto">
          <a:xfrm>
            <a:off x="1193105" y="1336973"/>
            <a:ext cx="7572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9" name="Rectangle 119"/>
          <p:cNvSpPr>
            <a:spLocks noChangeArrowheads="1"/>
          </p:cNvSpPr>
          <p:nvPr/>
        </p:nvSpPr>
        <p:spPr bwMode="auto">
          <a:xfrm>
            <a:off x="329505" y="1336973"/>
            <a:ext cx="863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33%</a:t>
            </a:r>
            <a:endParaRPr lang="en-US" sz="2000">
              <a:solidFill>
                <a:srgbClr val="FF3300"/>
              </a:solidFill>
              <a:cs typeface="Times New Roman" pitchFamily="18" charset="0"/>
            </a:endParaRPr>
          </a:p>
        </p:txBody>
      </p:sp>
      <p:sp>
        <p:nvSpPr>
          <p:cNvPr id="120" name="Line 120"/>
          <p:cNvSpPr>
            <a:spLocks noChangeShapeType="1"/>
          </p:cNvSpPr>
          <p:nvPr/>
        </p:nvSpPr>
        <p:spPr bwMode="auto">
          <a:xfrm>
            <a:off x="329505" y="1336973"/>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1" name="Line 121"/>
          <p:cNvSpPr>
            <a:spLocks noChangeShapeType="1"/>
          </p:cNvSpPr>
          <p:nvPr/>
        </p:nvSpPr>
        <p:spPr bwMode="auto">
          <a:xfrm>
            <a:off x="329505" y="24148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2" name="Line 122"/>
          <p:cNvSpPr>
            <a:spLocks noChangeShapeType="1"/>
          </p:cNvSpPr>
          <p:nvPr/>
        </p:nvSpPr>
        <p:spPr bwMode="auto">
          <a:xfrm>
            <a:off x="329505" y="34943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3" name="Line 123"/>
          <p:cNvSpPr>
            <a:spLocks noChangeShapeType="1"/>
          </p:cNvSpPr>
          <p:nvPr/>
        </p:nvSpPr>
        <p:spPr bwMode="auto">
          <a:xfrm>
            <a:off x="329505" y="45865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4" name="Line 124"/>
          <p:cNvSpPr>
            <a:spLocks noChangeShapeType="1"/>
          </p:cNvSpPr>
          <p:nvPr/>
        </p:nvSpPr>
        <p:spPr bwMode="auto">
          <a:xfrm>
            <a:off x="329505" y="51691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5" name="Line 125"/>
          <p:cNvSpPr>
            <a:spLocks noChangeShapeType="1"/>
          </p:cNvSpPr>
          <p:nvPr/>
        </p:nvSpPr>
        <p:spPr bwMode="auto">
          <a:xfrm>
            <a:off x="329505" y="57533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6" name="Line 126"/>
          <p:cNvSpPr>
            <a:spLocks noChangeShapeType="1"/>
          </p:cNvSpPr>
          <p:nvPr/>
        </p:nvSpPr>
        <p:spPr bwMode="auto">
          <a:xfrm>
            <a:off x="329505" y="6336011"/>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7" name="Line 127"/>
          <p:cNvSpPr>
            <a:spLocks noChangeShapeType="1"/>
          </p:cNvSpPr>
          <p:nvPr/>
        </p:nvSpPr>
        <p:spPr bwMode="auto">
          <a:xfrm>
            <a:off x="3295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8" name="Line 128"/>
          <p:cNvSpPr>
            <a:spLocks noChangeShapeType="1"/>
          </p:cNvSpPr>
          <p:nvPr/>
        </p:nvSpPr>
        <p:spPr bwMode="auto">
          <a:xfrm>
            <a:off x="3569593"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9" name="Line 129"/>
          <p:cNvSpPr>
            <a:spLocks noChangeShapeType="1"/>
          </p:cNvSpPr>
          <p:nvPr/>
        </p:nvSpPr>
        <p:spPr bwMode="auto">
          <a:xfrm>
            <a:off x="4379218"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0" name="Line 130"/>
          <p:cNvSpPr>
            <a:spLocks noChangeShapeType="1"/>
          </p:cNvSpPr>
          <p:nvPr/>
        </p:nvSpPr>
        <p:spPr bwMode="auto">
          <a:xfrm>
            <a:off x="5190430"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1" name="Line 131"/>
          <p:cNvSpPr>
            <a:spLocks noChangeShapeType="1"/>
          </p:cNvSpPr>
          <p:nvPr/>
        </p:nvSpPr>
        <p:spPr bwMode="auto">
          <a:xfrm>
            <a:off x="6000055"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2" name="Line 132"/>
          <p:cNvSpPr>
            <a:spLocks noChangeShapeType="1"/>
          </p:cNvSpPr>
          <p:nvPr/>
        </p:nvSpPr>
        <p:spPr bwMode="auto">
          <a:xfrm>
            <a:off x="6809680"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3" name="Line 133"/>
          <p:cNvSpPr>
            <a:spLocks noChangeShapeType="1"/>
          </p:cNvSpPr>
          <p:nvPr/>
        </p:nvSpPr>
        <p:spPr bwMode="auto">
          <a:xfrm>
            <a:off x="2759968" y="19195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4" name="Line 134"/>
          <p:cNvSpPr>
            <a:spLocks noChangeShapeType="1"/>
          </p:cNvSpPr>
          <p:nvPr/>
        </p:nvSpPr>
        <p:spPr bwMode="auto">
          <a:xfrm>
            <a:off x="2759968" y="2997498"/>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5" name="Line 135"/>
          <p:cNvSpPr>
            <a:spLocks noChangeShapeType="1"/>
          </p:cNvSpPr>
          <p:nvPr/>
        </p:nvSpPr>
        <p:spPr bwMode="auto">
          <a:xfrm>
            <a:off x="2759968" y="40023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6" name="Line 136"/>
          <p:cNvSpPr>
            <a:spLocks noChangeShapeType="1"/>
          </p:cNvSpPr>
          <p:nvPr/>
        </p:nvSpPr>
        <p:spPr bwMode="auto">
          <a:xfrm>
            <a:off x="275996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7" name="Line 137"/>
          <p:cNvSpPr>
            <a:spLocks noChangeShapeType="1"/>
          </p:cNvSpPr>
          <p:nvPr/>
        </p:nvSpPr>
        <p:spPr bwMode="auto">
          <a:xfrm>
            <a:off x="2759968" y="24148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8" name="Line 138"/>
          <p:cNvSpPr>
            <a:spLocks noChangeShapeType="1"/>
          </p:cNvSpPr>
          <p:nvPr/>
        </p:nvSpPr>
        <p:spPr bwMode="auto">
          <a:xfrm>
            <a:off x="2759968" y="34943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9" name="Line 139"/>
          <p:cNvSpPr>
            <a:spLocks noChangeShapeType="1"/>
          </p:cNvSpPr>
          <p:nvPr/>
        </p:nvSpPr>
        <p:spPr bwMode="auto">
          <a:xfrm>
            <a:off x="2759968" y="45865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0" name="Line 140"/>
          <p:cNvSpPr>
            <a:spLocks noChangeShapeType="1"/>
          </p:cNvSpPr>
          <p:nvPr/>
        </p:nvSpPr>
        <p:spPr bwMode="auto">
          <a:xfrm>
            <a:off x="2759968" y="51691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1" name="Line 141"/>
          <p:cNvSpPr>
            <a:spLocks noChangeShapeType="1"/>
          </p:cNvSpPr>
          <p:nvPr/>
        </p:nvSpPr>
        <p:spPr bwMode="auto">
          <a:xfrm>
            <a:off x="1950343"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2" name="Line 142"/>
          <p:cNvSpPr>
            <a:spLocks noChangeShapeType="1"/>
          </p:cNvSpPr>
          <p:nvPr/>
        </p:nvSpPr>
        <p:spPr bwMode="auto">
          <a:xfrm>
            <a:off x="2759968" y="57533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3" name="Line 143"/>
          <p:cNvSpPr>
            <a:spLocks noChangeShapeType="1"/>
          </p:cNvSpPr>
          <p:nvPr/>
        </p:nvSpPr>
        <p:spPr bwMode="auto">
          <a:xfrm>
            <a:off x="11931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4" name="AutoShape 144"/>
          <p:cNvSpPr>
            <a:spLocks noChangeArrowheads="1"/>
          </p:cNvSpPr>
          <p:nvPr/>
        </p:nvSpPr>
        <p:spPr bwMode="auto">
          <a:xfrm>
            <a:off x="1553468" y="1557636"/>
            <a:ext cx="6911975" cy="877227"/>
          </a:xfrm>
          <a:prstGeom prst="wedgeEllipseCallout">
            <a:avLst>
              <a:gd name="adj1" fmla="val 6731"/>
              <a:gd name="adj2" fmla="val -157759"/>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1800" dirty="0" smtClean="0">
                <a:solidFill>
                  <a:schemeClr val="tx1"/>
                </a:solidFill>
                <a:latin typeface="Tahoma" pitchFamily="34" charset="0"/>
                <a:cs typeface="AL-Mohanad" pitchFamily="2" charset="-78"/>
              </a:rPr>
              <a:t>3. </a:t>
            </a:r>
            <a:r>
              <a:rPr lang="ar-SA" sz="1800" dirty="0">
                <a:solidFill>
                  <a:schemeClr val="tx1"/>
                </a:solidFill>
                <a:latin typeface="Tahoma" pitchFamily="34" charset="0"/>
                <a:cs typeface="AL-Mohanad" pitchFamily="2" charset="-78"/>
              </a:rPr>
              <a:t>تحديد مستويات الاهداف السلوكية المراد قياس مدى تحققها وعدد الاهداف في كل مستوى</a:t>
            </a:r>
            <a:endParaRPr lang="en-US" sz="1800" dirty="0">
              <a:solidFill>
                <a:schemeClr val="tx1"/>
              </a:solidFill>
              <a:latin typeface="Tahoma" pitchFamily="34" charset="0"/>
              <a:cs typeface="AL-Mohanad" pitchFamily="2" charset="-78"/>
            </a:endParaRPr>
          </a:p>
        </p:txBody>
      </p:sp>
      <p:sp>
        <p:nvSpPr>
          <p:cNvPr id="145" name="AutoShape 145"/>
          <p:cNvSpPr>
            <a:spLocks noChangeArrowheads="1"/>
          </p:cNvSpPr>
          <p:nvPr/>
        </p:nvSpPr>
        <p:spPr bwMode="auto">
          <a:xfrm>
            <a:off x="473968" y="4545312"/>
            <a:ext cx="6443662" cy="912812"/>
          </a:xfrm>
          <a:prstGeom prst="wedgeEllipseCallout">
            <a:avLst>
              <a:gd name="adj1" fmla="val 40292"/>
              <a:gd name="adj2" fmla="val 108981"/>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1800" dirty="0" smtClean="0">
                <a:solidFill>
                  <a:schemeClr val="tx1"/>
                </a:solidFill>
                <a:latin typeface="Tahoma" pitchFamily="34" charset="0"/>
                <a:cs typeface="AL-Mohanad" pitchFamily="2" charset="-78"/>
              </a:rPr>
              <a:t>4. </a:t>
            </a:r>
            <a:r>
              <a:rPr lang="ar-SA" sz="1800" dirty="0">
                <a:solidFill>
                  <a:schemeClr val="tx1"/>
                </a:solidFill>
                <a:latin typeface="Tahoma" pitchFamily="34" charset="0"/>
                <a:cs typeface="AL-Mohanad" pitchFamily="2" charset="-78"/>
              </a:rPr>
              <a:t>تحديد الوزن النسبي </a:t>
            </a:r>
            <a:r>
              <a:rPr lang="ar-SA" sz="1800" dirty="0" err="1">
                <a:solidFill>
                  <a:schemeClr val="tx1"/>
                </a:solidFill>
                <a:latin typeface="Tahoma" pitchFamily="34" charset="0"/>
                <a:cs typeface="AL-Mohanad" pitchFamily="2" charset="-78"/>
              </a:rPr>
              <a:t>للاهداف</a:t>
            </a:r>
            <a:r>
              <a:rPr lang="ar-SA" sz="1800" dirty="0">
                <a:solidFill>
                  <a:schemeClr val="tx1"/>
                </a:solidFill>
                <a:latin typeface="Tahoma" pitchFamily="34" charset="0"/>
                <a:cs typeface="AL-Mohanad" pitchFamily="2" charset="-78"/>
              </a:rPr>
              <a:t> في مستوياتها المختلفة</a:t>
            </a:r>
            <a:endParaRPr lang="en-US" sz="1800" dirty="0">
              <a:solidFill>
                <a:schemeClr val="tx1"/>
              </a:solidFill>
              <a:latin typeface="Tahoma" pitchFamily="34" charset="0"/>
              <a:cs typeface="AL-Mohanad" pitchFamily="2" charset="-78"/>
            </a:endParaRPr>
          </a:p>
        </p:txBody>
      </p:sp>
      <p:grpSp>
        <p:nvGrpSpPr>
          <p:cNvPr id="146" name="Group 146"/>
          <p:cNvGrpSpPr>
            <a:grpSpLocks/>
          </p:cNvGrpSpPr>
          <p:nvPr/>
        </p:nvGrpSpPr>
        <p:grpSpPr bwMode="auto">
          <a:xfrm>
            <a:off x="545405" y="2637137"/>
            <a:ext cx="4573588" cy="912812"/>
            <a:chOff x="-2881" y="2160"/>
            <a:chExt cx="2881" cy="590"/>
          </a:xfrm>
        </p:grpSpPr>
        <p:sp>
          <p:nvSpPr>
            <p:cNvPr id="147" name="Rectangle 147"/>
            <p:cNvSpPr>
              <a:spLocks noChangeArrowheads="1"/>
            </p:cNvSpPr>
            <p:nvPr/>
          </p:nvSpPr>
          <p:spPr bwMode="auto">
            <a:xfrm>
              <a:off x="-2881" y="2160"/>
              <a:ext cx="2881" cy="590"/>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ar-SA">
                <a:solidFill>
                  <a:schemeClr val="tx1"/>
                </a:solidFill>
                <a:cs typeface="AL-Mohanad" pitchFamily="2" charset="-78"/>
              </a:endParaRPr>
            </a:p>
          </p:txBody>
        </p:sp>
        <p:grpSp>
          <p:nvGrpSpPr>
            <p:cNvPr id="148" name="Group 148"/>
            <p:cNvGrpSpPr>
              <a:grpSpLocks/>
            </p:cNvGrpSpPr>
            <p:nvPr/>
          </p:nvGrpSpPr>
          <p:grpSpPr bwMode="auto">
            <a:xfrm>
              <a:off x="-2858" y="2160"/>
              <a:ext cx="2858" cy="549"/>
              <a:chOff x="-2858" y="2160"/>
              <a:chExt cx="2858" cy="549"/>
            </a:xfrm>
          </p:grpSpPr>
          <p:sp>
            <p:nvSpPr>
              <p:cNvPr id="149" name="Text Box 149"/>
              <p:cNvSpPr txBox="1">
                <a:spLocks noChangeArrowheads="1"/>
              </p:cNvSpPr>
              <p:nvPr/>
            </p:nvSpPr>
            <p:spPr bwMode="auto">
              <a:xfrm>
                <a:off x="-2314" y="2160"/>
                <a:ext cx="2314"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spcBef>
                    <a:spcPct val="50000"/>
                  </a:spcBef>
                </a:pPr>
                <a:r>
                  <a:rPr lang="ar-SA" sz="1800" dirty="0">
                    <a:solidFill>
                      <a:schemeClr val="tx1"/>
                    </a:solidFill>
                    <a:latin typeface="Tahoma" pitchFamily="34" charset="0"/>
                    <a:cs typeface="AL-Mohanad" pitchFamily="2" charset="-78"/>
                  </a:rPr>
                  <a:t>عدد الأهداف في ذلك المستوى</a:t>
                </a:r>
                <a:endParaRPr lang="en-US" sz="1800" dirty="0">
                  <a:solidFill>
                    <a:schemeClr val="tx1"/>
                  </a:solidFill>
                  <a:latin typeface="Tahoma" pitchFamily="34" charset="0"/>
                  <a:cs typeface="AL-Mohanad" pitchFamily="2" charset="-78"/>
                </a:endParaRPr>
              </a:p>
            </p:txBody>
          </p:sp>
          <p:sp>
            <p:nvSpPr>
              <p:cNvPr id="150" name="Text Box 150"/>
              <p:cNvSpPr txBox="1">
                <a:spLocks noChangeArrowheads="1"/>
              </p:cNvSpPr>
              <p:nvPr/>
            </p:nvSpPr>
            <p:spPr bwMode="auto">
              <a:xfrm>
                <a:off x="-2427" y="2478"/>
                <a:ext cx="2314"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spcBef>
                    <a:spcPct val="50000"/>
                  </a:spcBef>
                </a:pPr>
                <a:r>
                  <a:rPr lang="ar-SA" sz="1800">
                    <a:solidFill>
                      <a:schemeClr val="tx1"/>
                    </a:solidFill>
                    <a:latin typeface="Tahoma" pitchFamily="34" charset="0"/>
                    <a:cs typeface="AL-Mohanad" pitchFamily="2" charset="-78"/>
                  </a:rPr>
                  <a:t>مجموع أهداف المادة كاملة</a:t>
                </a:r>
                <a:endParaRPr lang="en-US" sz="1800">
                  <a:solidFill>
                    <a:schemeClr val="tx1"/>
                  </a:solidFill>
                  <a:latin typeface="Tahoma" pitchFamily="34" charset="0"/>
                  <a:cs typeface="AL-Mohanad" pitchFamily="2" charset="-78"/>
                </a:endParaRPr>
              </a:p>
            </p:txBody>
          </p:sp>
          <p:sp>
            <p:nvSpPr>
              <p:cNvPr id="151" name="Text Box 151"/>
              <p:cNvSpPr txBox="1">
                <a:spLocks noChangeArrowheads="1"/>
              </p:cNvSpPr>
              <p:nvPr/>
            </p:nvSpPr>
            <p:spPr bwMode="auto">
              <a:xfrm>
                <a:off x="-2858" y="2319"/>
                <a:ext cx="590"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spcBef>
                    <a:spcPct val="50000"/>
                  </a:spcBef>
                </a:pPr>
                <a:r>
                  <a:rPr lang="en-US" sz="1800">
                    <a:solidFill>
                      <a:schemeClr val="tx1"/>
                    </a:solidFill>
                    <a:latin typeface="Tahoma" pitchFamily="34" charset="0"/>
                    <a:cs typeface="AL-Mohanad" pitchFamily="2" charset="-78"/>
                  </a:rPr>
                  <a:t>X</a:t>
                </a:r>
                <a:r>
                  <a:rPr lang="ar-SA" sz="1800">
                    <a:solidFill>
                      <a:schemeClr val="tx1"/>
                    </a:solidFill>
                    <a:latin typeface="Tahoma" pitchFamily="34" charset="0"/>
                    <a:cs typeface="AL-Mohanad" pitchFamily="2" charset="-78"/>
                  </a:rPr>
                  <a:t> 100</a:t>
                </a:r>
                <a:endParaRPr lang="en-US" sz="1800">
                  <a:solidFill>
                    <a:schemeClr val="tx1"/>
                  </a:solidFill>
                  <a:latin typeface="Tahoma" pitchFamily="34" charset="0"/>
                  <a:cs typeface="AL-Mohanad" pitchFamily="2" charset="-78"/>
                </a:endParaRPr>
              </a:p>
            </p:txBody>
          </p:sp>
          <p:sp>
            <p:nvSpPr>
              <p:cNvPr id="152" name="Line 152"/>
              <p:cNvSpPr>
                <a:spLocks noChangeShapeType="1"/>
              </p:cNvSpPr>
              <p:nvPr/>
            </p:nvSpPr>
            <p:spPr bwMode="auto">
              <a:xfrm flipH="1">
                <a:off x="-2246" y="2455"/>
                <a:ext cx="2132" cy="0"/>
              </a:xfrm>
              <a:prstGeom prst="line">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endParaRPr lang="ar-SA">
                  <a:solidFill>
                    <a:schemeClr val="tx1"/>
                  </a:solidFill>
                  <a:cs typeface="AL-Mohanad" pitchFamily="2" charset="-78"/>
                </a:endParaRPr>
              </a:p>
            </p:txBody>
          </p:sp>
        </p:grpSp>
      </p:grpSp>
      <p:grpSp>
        <p:nvGrpSpPr>
          <p:cNvPr id="153" name="Group 153"/>
          <p:cNvGrpSpPr>
            <a:grpSpLocks/>
          </p:cNvGrpSpPr>
          <p:nvPr/>
        </p:nvGrpSpPr>
        <p:grpSpPr bwMode="auto">
          <a:xfrm>
            <a:off x="545405" y="3610274"/>
            <a:ext cx="4573588" cy="912812"/>
            <a:chOff x="-2881" y="2160"/>
            <a:chExt cx="2881" cy="590"/>
          </a:xfrm>
        </p:grpSpPr>
        <p:sp>
          <p:nvSpPr>
            <p:cNvPr id="154" name="Rectangle 154"/>
            <p:cNvSpPr>
              <a:spLocks noChangeArrowheads="1"/>
            </p:cNvSpPr>
            <p:nvPr/>
          </p:nvSpPr>
          <p:spPr bwMode="auto">
            <a:xfrm>
              <a:off x="-2881" y="2160"/>
              <a:ext cx="2881" cy="590"/>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ar-SA">
                <a:solidFill>
                  <a:schemeClr val="tx1"/>
                </a:solidFill>
                <a:cs typeface="AL-Mohanad" pitchFamily="2" charset="-78"/>
              </a:endParaRPr>
            </a:p>
          </p:txBody>
        </p:sp>
        <p:grpSp>
          <p:nvGrpSpPr>
            <p:cNvPr id="155" name="Group 155"/>
            <p:cNvGrpSpPr>
              <a:grpSpLocks/>
            </p:cNvGrpSpPr>
            <p:nvPr/>
          </p:nvGrpSpPr>
          <p:grpSpPr bwMode="auto">
            <a:xfrm>
              <a:off x="-2858" y="2160"/>
              <a:ext cx="2858" cy="549"/>
              <a:chOff x="-2858" y="2160"/>
              <a:chExt cx="2858" cy="549"/>
            </a:xfrm>
          </p:grpSpPr>
          <p:sp>
            <p:nvSpPr>
              <p:cNvPr id="156" name="Text Box 156"/>
              <p:cNvSpPr txBox="1">
                <a:spLocks noChangeArrowheads="1"/>
              </p:cNvSpPr>
              <p:nvPr/>
            </p:nvSpPr>
            <p:spPr bwMode="auto">
              <a:xfrm>
                <a:off x="-2314" y="2160"/>
                <a:ext cx="2314"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20  </a:t>
                </a:r>
                <a:endParaRPr lang="en-US" sz="1800">
                  <a:solidFill>
                    <a:schemeClr val="tx1"/>
                  </a:solidFill>
                  <a:latin typeface="Tahoma" pitchFamily="34" charset="0"/>
                  <a:cs typeface="AL-Mohanad" pitchFamily="2" charset="-78"/>
                </a:endParaRPr>
              </a:p>
            </p:txBody>
          </p:sp>
          <p:sp>
            <p:nvSpPr>
              <p:cNvPr id="157" name="Text Box 157"/>
              <p:cNvSpPr txBox="1">
                <a:spLocks noChangeArrowheads="1"/>
              </p:cNvSpPr>
              <p:nvPr/>
            </p:nvSpPr>
            <p:spPr bwMode="auto">
              <a:xfrm>
                <a:off x="-2427" y="2478"/>
                <a:ext cx="2314"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pPr>
                <a:r>
                  <a:rPr lang="ar-SA" sz="1800">
                    <a:solidFill>
                      <a:schemeClr val="tx1"/>
                    </a:solidFill>
                    <a:latin typeface="Tahoma" pitchFamily="34" charset="0"/>
                    <a:cs typeface="AL-Mohanad" pitchFamily="2" charset="-78"/>
                  </a:rPr>
                  <a:t>50</a:t>
                </a:r>
                <a:endParaRPr lang="en-US" sz="1800">
                  <a:solidFill>
                    <a:schemeClr val="tx1"/>
                  </a:solidFill>
                  <a:latin typeface="Tahoma" pitchFamily="34" charset="0"/>
                  <a:cs typeface="AL-Mohanad" pitchFamily="2" charset="-78"/>
                </a:endParaRPr>
              </a:p>
            </p:txBody>
          </p:sp>
          <p:sp>
            <p:nvSpPr>
              <p:cNvPr id="158" name="Text Box 158"/>
              <p:cNvSpPr txBox="1">
                <a:spLocks noChangeArrowheads="1"/>
              </p:cNvSpPr>
              <p:nvPr/>
            </p:nvSpPr>
            <p:spPr bwMode="auto">
              <a:xfrm>
                <a:off x="-2858" y="2319"/>
                <a:ext cx="590" cy="231"/>
              </a:xfrm>
              <a:prstGeom prst="rect">
                <a:avLst/>
              </a:prstGeom>
              <a:ln/>
              <a:extLst/>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spcBef>
                    <a:spcPct val="50000"/>
                  </a:spcBef>
                </a:pPr>
                <a:r>
                  <a:rPr lang="en-US" sz="1800">
                    <a:solidFill>
                      <a:schemeClr val="tx1"/>
                    </a:solidFill>
                    <a:latin typeface="Tahoma" pitchFamily="34" charset="0"/>
                    <a:cs typeface="AL-Mohanad" pitchFamily="2" charset="-78"/>
                  </a:rPr>
                  <a:t>X</a:t>
                </a:r>
                <a:r>
                  <a:rPr lang="ar-SA" sz="1800">
                    <a:solidFill>
                      <a:schemeClr val="tx1"/>
                    </a:solidFill>
                    <a:latin typeface="Tahoma" pitchFamily="34" charset="0"/>
                    <a:cs typeface="AL-Mohanad" pitchFamily="2" charset="-78"/>
                  </a:rPr>
                  <a:t> 100</a:t>
                </a:r>
                <a:endParaRPr lang="en-US" sz="1800">
                  <a:solidFill>
                    <a:schemeClr val="tx1"/>
                  </a:solidFill>
                  <a:latin typeface="Tahoma" pitchFamily="34" charset="0"/>
                  <a:cs typeface="AL-Mohanad" pitchFamily="2" charset="-78"/>
                </a:endParaRPr>
              </a:p>
            </p:txBody>
          </p:sp>
          <p:sp>
            <p:nvSpPr>
              <p:cNvPr id="159" name="Line 159"/>
              <p:cNvSpPr>
                <a:spLocks noChangeShapeType="1"/>
              </p:cNvSpPr>
              <p:nvPr/>
            </p:nvSpPr>
            <p:spPr bwMode="auto">
              <a:xfrm flipH="1">
                <a:off x="-2246" y="2455"/>
                <a:ext cx="2132" cy="0"/>
              </a:xfrm>
              <a:prstGeom prst="line">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endParaRPr lang="ar-SA">
                  <a:solidFill>
                    <a:schemeClr val="tx1"/>
                  </a:solidFill>
                  <a:cs typeface="AL-Mohanad" pitchFamily="2" charset="-78"/>
                </a:endParaRPr>
              </a:p>
            </p:txBody>
          </p:sp>
        </p:grpSp>
      </p:grpSp>
      <p:sp>
        <p:nvSpPr>
          <p:cNvPr id="160" name="Line 160"/>
          <p:cNvSpPr>
            <a:spLocks noChangeShapeType="1"/>
          </p:cNvSpPr>
          <p:nvPr/>
        </p:nvSpPr>
        <p:spPr bwMode="auto">
          <a:xfrm>
            <a:off x="689868" y="4437361"/>
            <a:ext cx="0" cy="140493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61" name="Line 161"/>
          <p:cNvSpPr>
            <a:spLocks noChangeShapeType="1"/>
          </p:cNvSpPr>
          <p:nvPr/>
        </p:nvSpPr>
        <p:spPr bwMode="auto">
          <a:xfrm flipH="1">
            <a:off x="1048643" y="6093123"/>
            <a:ext cx="1765300"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Tree>
    <p:extLst>
      <p:ext uri="{BB962C8B-B14F-4D97-AF65-F5344CB8AC3E}">
        <p14:creationId xmlns:p14="http://schemas.microsoft.com/office/powerpoint/2010/main" val="28170454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1" fill="hold" grpId="1" nodeType="clickEffect">
                                  <p:stCondLst>
                                    <p:cond delay="0"/>
                                  </p:stCondLst>
                                  <p:childTnLst>
                                    <p:anim calcmode="lin" valueType="num">
                                      <p:cBhvr additive="base">
                                        <p:cTn id="12" dur="500"/>
                                        <p:tgtEl>
                                          <p:spTgt spid="144"/>
                                        </p:tgtEl>
                                        <p:attrNameLst>
                                          <p:attrName>ppt_x</p:attrName>
                                        </p:attrNameLst>
                                      </p:cBhvr>
                                      <p:tavLst>
                                        <p:tav tm="0">
                                          <p:val>
                                            <p:strVal val="ppt_x"/>
                                          </p:val>
                                        </p:tav>
                                        <p:tav tm="100000">
                                          <p:val>
                                            <p:strVal val="ppt_x"/>
                                          </p:val>
                                        </p:tav>
                                      </p:tavLst>
                                    </p:anim>
                                    <p:anim calcmode="lin" valueType="num">
                                      <p:cBhvr additive="base">
                                        <p:cTn id="13" dur="500"/>
                                        <p:tgtEl>
                                          <p:spTgt spid="144"/>
                                        </p:tgtEl>
                                        <p:attrNameLst>
                                          <p:attrName>ppt_y</p:attrName>
                                        </p:attrNameLst>
                                      </p:cBhvr>
                                      <p:tavLst>
                                        <p:tav tm="0">
                                          <p:val>
                                            <p:strVal val="ppt_y"/>
                                          </p:val>
                                        </p:tav>
                                        <p:tav tm="100000">
                                          <p:val>
                                            <p:strVal val="0-ppt_h/2"/>
                                          </p:val>
                                        </p:tav>
                                      </p:tavLst>
                                    </p:anim>
                                    <p:set>
                                      <p:cBhvr>
                                        <p:cTn id="14" dur="1" fill="hold">
                                          <p:stCondLst>
                                            <p:cond delay="499"/>
                                          </p:stCondLst>
                                        </p:cTn>
                                        <p:tgtEl>
                                          <p:spTgt spid="144"/>
                                        </p:tgtEl>
                                        <p:attrNameLst>
                                          <p:attrName>style.visibility</p:attrName>
                                        </p:attrNameLst>
                                      </p:cBhvr>
                                      <p:to>
                                        <p:strVal val="hidden"/>
                                      </p:to>
                                    </p:set>
                                  </p:childTnLst>
                                </p:cTn>
                              </p:par>
                            </p:childTnLst>
                          </p:cTn>
                        </p:par>
                        <p:par>
                          <p:cTn id="15" fill="hold">
                            <p:stCondLst>
                              <p:cond delay="500"/>
                            </p:stCondLst>
                            <p:childTnLst>
                              <p:par>
                                <p:cTn id="16" presetID="8" presetClass="entr" presetSubtype="16"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diamond(in)">
                                      <p:cBhvr>
                                        <p:cTn id="18" dur="2000"/>
                                        <p:tgtEl>
                                          <p:spTgt spid="36"/>
                                        </p:tgtEl>
                                      </p:cBhvr>
                                    </p:animEffect>
                                  </p:childTnLst>
                                </p:cTn>
                              </p:par>
                            </p:childTnLst>
                          </p:cTn>
                        </p:par>
                        <p:par>
                          <p:cTn id="19" fill="hold">
                            <p:stCondLst>
                              <p:cond delay="2500"/>
                            </p:stCondLst>
                            <p:childTnLst>
                              <p:par>
                                <p:cTn id="20" presetID="8" presetClass="entr" presetSubtype="16"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amond(in)">
                                      <p:cBhvr>
                                        <p:cTn id="22" dur="2000"/>
                                        <p:tgtEl>
                                          <p:spTgt spid="37"/>
                                        </p:tgtEl>
                                      </p:cBhvr>
                                    </p:animEffect>
                                  </p:childTnLst>
                                </p:cTn>
                              </p:par>
                            </p:childTnLst>
                          </p:cTn>
                        </p:par>
                        <p:par>
                          <p:cTn id="23" fill="hold">
                            <p:stCondLst>
                              <p:cond delay="4500"/>
                            </p:stCondLst>
                            <p:childTnLst>
                              <p:par>
                                <p:cTn id="24" presetID="8" presetClass="entr" presetSubtype="16"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diamond(in)">
                                      <p:cBhvr>
                                        <p:cTn id="26" dur="2000"/>
                                        <p:tgtEl>
                                          <p:spTgt spid="38"/>
                                        </p:tgtEl>
                                      </p:cBhvr>
                                    </p:animEffect>
                                  </p:childTnLst>
                                </p:cTn>
                              </p:par>
                            </p:childTnLst>
                          </p:cTn>
                        </p:par>
                        <p:par>
                          <p:cTn id="27" fill="hold">
                            <p:stCondLst>
                              <p:cond delay="6500"/>
                            </p:stCondLst>
                            <p:childTnLst>
                              <p:par>
                                <p:cTn id="28" presetID="8" presetClass="entr" presetSubtype="16"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diamond(in)">
                                      <p:cBhvr>
                                        <p:cTn id="30" dur="2000"/>
                                        <p:tgtEl>
                                          <p:spTgt spid="39"/>
                                        </p:tgtEl>
                                      </p:cBhvr>
                                    </p:animEffect>
                                  </p:childTnLst>
                                </p:cTn>
                              </p:par>
                            </p:childTnLst>
                          </p:cTn>
                        </p:par>
                        <p:par>
                          <p:cTn id="31" fill="hold">
                            <p:stCondLst>
                              <p:cond delay="8500"/>
                            </p:stCondLst>
                            <p:childTnLst>
                              <p:par>
                                <p:cTn id="32" presetID="8" presetClass="entr" presetSubtype="16"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diamond(in)">
                                      <p:cBhvr>
                                        <p:cTn id="34" dur="20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145"/>
                                        </p:tgtEl>
                                        <p:attrNameLst>
                                          <p:attrName>style.visibility</p:attrName>
                                        </p:attrNameLst>
                                      </p:cBhvr>
                                      <p:to>
                                        <p:strVal val="visible"/>
                                      </p:to>
                                    </p:set>
                                    <p:anim calcmode="lin" valueType="num">
                                      <p:cBhvr additive="base">
                                        <p:cTn id="39" dur="500" fill="hold"/>
                                        <p:tgtEl>
                                          <p:spTgt spid="145"/>
                                        </p:tgtEl>
                                        <p:attrNameLst>
                                          <p:attrName>ppt_x</p:attrName>
                                        </p:attrNameLst>
                                      </p:cBhvr>
                                      <p:tavLst>
                                        <p:tav tm="0">
                                          <p:val>
                                            <p:strVal val="0-#ppt_w/2"/>
                                          </p:val>
                                        </p:tav>
                                        <p:tav tm="100000">
                                          <p:val>
                                            <p:strVal val="#ppt_x"/>
                                          </p:val>
                                        </p:tav>
                                      </p:tavLst>
                                    </p:anim>
                                    <p:anim calcmode="lin" valueType="num">
                                      <p:cBhvr additive="base">
                                        <p:cTn id="40" dur="500" fill="hold"/>
                                        <p:tgtEl>
                                          <p:spTgt spid="145"/>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nodeType="clickEffect">
                                  <p:stCondLst>
                                    <p:cond delay="0"/>
                                  </p:stCondLst>
                                  <p:childTnLst>
                                    <p:set>
                                      <p:cBhvr>
                                        <p:cTn id="44" dur="1" fill="hold">
                                          <p:stCondLst>
                                            <p:cond delay="0"/>
                                          </p:stCondLst>
                                        </p:cTn>
                                        <p:tgtEl>
                                          <p:spTgt spid="146"/>
                                        </p:tgtEl>
                                        <p:attrNameLst>
                                          <p:attrName>style.visibility</p:attrName>
                                        </p:attrNameLst>
                                      </p:cBhvr>
                                      <p:to>
                                        <p:strVal val="visible"/>
                                      </p:to>
                                    </p:set>
                                    <p:anim calcmode="lin" valueType="num">
                                      <p:cBhvr additive="base">
                                        <p:cTn id="45" dur="500" fill="hold"/>
                                        <p:tgtEl>
                                          <p:spTgt spid="146"/>
                                        </p:tgtEl>
                                        <p:attrNameLst>
                                          <p:attrName>ppt_x</p:attrName>
                                        </p:attrNameLst>
                                      </p:cBhvr>
                                      <p:tavLst>
                                        <p:tav tm="0">
                                          <p:val>
                                            <p:strVal val="0-#ppt_w/2"/>
                                          </p:val>
                                        </p:tav>
                                        <p:tav tm="100000">
                                          <p:val>
                                            <p:strVal val="#ppt_x"/>
                                          </p:val>
                                        </p:tav>
                                      </p:tavLst>
                                    </p:anim>
                                    <p:anim calcmode="lin" valueType="num">
                                      <p:cBhvr additive="base">
                                        <p:cTn id="46" dur="500" fill="hold"/>
                                        <p:tgtEl>
                                          <p:spTgt spid="146"/>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9" fill="hold" nodeType="clickEffect">
                                  <p:stCondLst>
                                    <p:cond delay="0"/>
                                  </p:stCondLst>
                                  <p:childTnLst>
                                    <p:set>
                                      <p:cBhvr>
                                        <p:cTn id="50" dur="1" fill="hold">
                                          <p:stCondLst>
                                            <p:cond delay="0"/>
                                          </p:stCondLst>
                                        </p:cTn>
                                        <p:tgtEl>
                                          <p:spTgt spid="153"/>
                                        </p:tgtEl>
                                        <p:attrNameLst>
                                          <p:attrName>style.visibility</p:attrName>
                                        </p:attrNameLst>
                                      </p:cBhvr>
                                      <p:to>
                                        <p:strVal val="visible"/>
                                      </p:to>
                                    </p:set>
                                    <p:anim calcmode="lin" valueType="num">
                                      <p:cBhvr additive="base">
                                        <p:cTn id="51" dur="500" fill="hold"/>
                                        <p:tgtEl>
                                          <p:spTgt spid="153"/>
                                        </p:tgtEl>
                                        <p:attrNameLst>
                                          <p:attrName>ppt_x</p:attrName>
                                        </p:attrNameLst>
                                      </p:cBhvr>
                                      <p:tavLst>
                                        <p:tav tm="0">
                                          <p:val>
                                            <p:strVal val="0-#ppt_w/2"/>
                                          </p:val>
                                        </p:tav>
                                        <p:tav tm="100000">
                                          <p:val>
                                            <p:strVal val="#ppt_x"/>
                                          </p:val>
                                        </p:tav>
                                      </p:tavLst>
                                    </p:anim>
                                    <p:anim calcmode="lin" valueType="num">
                                      <p:cBhvr additive="base">
                                        <p:cTn id="52" dur="500" fill="hold"/>
                                        <p:tgtEl>
                                          <p:spTgt spid="153"/>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xit" presetSubtype="9" fill="hold" grpId="1" nodeType="clickEffect">
                                  <p:stCondLst>
                                    <p:cond delay="0"/>
                                  </p:stCondLst>
                                  <p:childTnLst>
                                    <p:anim calcmode="lin" valueType="num">
                                      <p:cBhvr additive="base">
                                        <p:cTn id="56" dur="500"/>
                                        <p:tgtEl>
                                          <p:spTgt spid="145"/>
                                        </p:tgtEl>
                                        <p:attrNameLst>
                                          <p:attrName>ppt_x</p:attrName>
                                        </p:attrNameLst>
                                      </p:cBhvr>
                                      <p:tavLst>
                                        <p:tav tm="0">
                                          <p:val>
                                            <p:strVal val="ppt_x"/>
                                          </p:val>
                                        </p:tav>
                                        <p:tav tm="100000">
                                          <p:val>
                                            <p:strVal val="0-ppt_w/2"/>
                                          </p:val>
                                        </p:tav>
                                      </p:tavLst>
                                    </p:anim>
                                    <p:anim calcmode="lin" valueType="num">
                                      <p:cBhvr additive="base">
                                        <p:cTn id="57" dur="500"/>
                                        <p:tgtEl>
                                          <p:spTgt spid="145"/>
                                        </p:tgtEl>
                                        <p:attrNameLst>
                                          <p:attrName>ppt_y</p:attrName>
                                        </p:attrNameLst>
                                      </p:cBhvr>
                                      <p:tavLst>
                                        <p:tav tm="0">
                                          <p:val>
                                            <p:strVal val="ppt_y"/>
                                          </p:val>
                                        </p:tav>
                                        <p:tav tm="100000">
                                          <p:val>
                                            <p:strVal val="0-ppt_h/2"/>
                                          </p:val>
                                        </p:tav>
                                      </p:tavLst>
                                    </p:anim>
                                    <p:set>
                                      <p:cBhvr>
                                        <p:cTn id="58" dur="1" fill="hold">
                                          <p:stCondLst>
                                            <p:cond delay="499"/>
                                          </p:stCondLst>
                                        </p:cTn>
                                        <p:tgtEl>
                                          <p:spTgt spid="145"/>
                                        </p:tgtEl>
                                        <p:attrNameLst>
                                          <p:attrName>style.visibility</p:attrName>
                                        </p:attrNameLst>
                                      </p:cBhvr>
                                      <p:to>
                                        <p:strVal val="hidden"/>
                                      </p:to>
                                    </p:set>
                                  </p:childTnLst>
                                </p:cTn>
                              </p:par>
                              <p:par>
                                <p:cTn id="59" presetID="2" presetClass="exit" presetSubtype="8" fill="hold" nodeType="withEffect">
                                  <p:stCondLst>
                                    <p:cond delay="0"/>
                                  </p:stCondLst>
                                  <p:childTnLst>
                                    <p:anim calcmode="lin" valueType="num">
                                      <p:cBhvr additive="base">
                                        <p:cTn id="60" dur="500"/>
                                        <p:tgtEl>
                                          <p:spTgt spid="146"/>
                                        </p:tgtEl>
                                        <p:attrNameLst>
                                          <p:attrName>ppt_x</p:attrName>
                                        </p:attrNameLst>
                                      </p:cBhvr>
                                      <p:tavLst>
                                        <p:tav tm="0">
                                          <p:val>
                                            <p:strVal val="ppt_x"/>
                                          </p:val>
                                        </p:tav>
                                        <p:tav tm="100000">
                                          <p:val>
                                            <p:strVal val="0-ppt_w/2"/>
                                          </p:val>
                                        </p:tav>
                                      </p:tavLst>
                                    </p:anim>
                                    <p:anim calcmode="lin" valueType="num">
                                      <p:cBhvr additive="base">
                                        <p:cTn id="61" dur="500"/>
                                        <p:tgtEl>
                                          <p:spTgt spid="146"/>
                                        </p:tgtEl>
                                        <p:attrNameLst>
                                          <p:attrName>ppt_y</p:attrName>
                                        </p:attrNameLst>
                                      </p:cBhvr>
                                      <p:tavLst>
                                        <p:tav tm="0">
                                          <p:val>
                                            <p:strVal val="ppt_y"/>
                                          </p:val>
                                        </p:tav>
                                        <p:tav tm="100000">
                                          <p:val>
                                            <p:strVal val="ppt_y"/>
                                          </p:val>
                                        </p:tav>
                                      </p:tavLst>
                                    </p:anim>
                                    <p:set>
                                      <p:cBhvr>
                                        <p:cTn id="62" dur="1" fill="hold">
                                          <p:stCondLst>
                                            <p:cond delay="499"/>
                                          </p:stCondLst>
                                        </p:cTn>
                                        <p:tgtEl>
                                          <p:spTgt spid="146"/>
                                        </p:tgtEl>
                                        <p:attrNameLst>
                                          <p:attrName>style.visibility</p:attrName>
                                        </p:attrNameLst>
                                      </p:cBhvr>
                                      <p:to>
                                        <p:strVal val="hidden"/>
                                      </p:to>
                                    </p:set>
                                  </p:childTnLst>
                                </p:cTn>
                              </p:par>
                              <p:par>
                                <p:cTn id="63" presetID="2" presetClass="exit" presetSubtype="8" fill="hold" nodeType="withEffect">
                                  <p:stCondLst>
                                    <p:cond delay="0"/>
                                  </p:stCondLst>
                                  <p:childTnLst>
                                    <p:anim calcmode="lin" valueType="num">
                                      <p:cBhvr additive="base">
                                        <p:cTn id="64" dur="500"/>
                                        <p:tgtEl>
                                          <p:spTgt spid="153"/>
                                        </p:tgtEl>
                                        <p:attrNameLst>
                                          <p:attrName>ppt_x</p:attrName>
                                        </p:attrNameLst>
                                      </p:cBhvr>
                                      <p:tavLst>
                                        <p:tav tm="0">
                                          <p:val>
                                            <p:strVal val="ppt_x"/>
                                          </p:val>
                                        </p:tav>
                                        <p:tav tm="100000">
                                          <p:val>
                                            <p:strVal val="0-ppt_w/2"/>
                                          </p:val>
                                        </p:tav>
                                      </p:tavLst>
                                    </p:anim>
                                    <p:anim calcmode="lin" valueType="num">
                                      <p:cBhvr additive="base">
                                        <p:cTn id="65" dur="500"/>
                                        <p:tgtEl>
                                          <p:spTgt spid="153"/>
                                        </p:tgtEl>
                                        <p:attrNameLst>
                                          <p:attrName>ppt_y</p:attrName>
                                        </p:attrNameLst>
                                      </p:cBhvr>
                                      <p:tavLst>
                                        <p:tav tm="0">
                                          <p:val>
                                            <p:strVal val="ppt_y"/>
                                          </p:val>
                                        </p:tav>
                                        <p:tav tm="100000">
                                          <p:val>
                                            <p:strVal val="ppt_y"/>
                                          </p:val>
                                        </p:tav>
                                      </p:tavLst>
                                    </p:anim>
                                    <p:set>
                                      <p:cBhvr>
                                        <p:cTn id="66" dur="1" fill="hold">
                                          <p:stCondLst>
                                            <p:cond delay="499"/>
                                          </p:stCondLst>
                                        </p:cTn>
                                        <p:tgtEl>
                                          <p:spTgt spid="153"/>
                                        </p:tgtEl>
                                        <p:attrNameLst>
                                          <p:attrName>style.visibility</p:attrName>
                                        </p:attrNameLst>
                                      </p:cBhvr>
                                      <p:to>
                                        <p:strVal val="hidden"/>
                                      </p:to>
                                    </p:set>
                                  </p:childTnLst>
                                </p:cTn>
                              </p:par>
                            </p:childTnLst>
                          </p:cTn>
                        </p:par>
                        <p:par>
                          <p:cTn id="67" fill="hold">
                            <p:stCondLst>
                              <p:cond delay="500"/>
                            </p:stCondLst>
                            <p:childTnLst>
                              <p:par>
                                <p:cTn id="68" presetID="8" presetClass="entr" presetSubtype="16"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diamond(in)">
                                      <p:cBhvr>
                                        <p:cTn id="70" dur="2000"/>
                                        <p:tgtEl>
                                          <p:spTgt spid="57"/>
                                        </p:tgtEl>
                                      </p:cBhvr>
                                    </p:animEffect>
                                  </p:childTnLst>
                                </p:cTn>
                              </p:par>
                            </p:childTnLst>
                          </p:cTn>
                        </p:par>
                        <p:par>
                          <p:cTn id="71" fill="hold">
                            <p:stCondLst>
                              <p:cond delay="2500"/>
                            </p:stCondLst>
                            <p:childTnLst>
                              <p:par>
                                <p:cTn id="72" presetID="8" presetClass="entr" presetSubtype="16"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diamond(in)">
                                      <p:cBhvr>
                                        <p:cTn id="74" dur="2000"/>
                                        <p:tgtEl>
                                          <p:spTgt spid="58"/>
                                        </p:tgtEl>
                                      </p:cBhvr>
                                    </p:animEffect>
                                  </p:childTnLst>
                                </p:cTn>
                              </p:par>
                            </p:childTnLst>
                          </p:cTn>
                        </p:par>
                        <p:par>
                          <p:cTn id="75" fill="hold">
                            <p:stCondLst>
                              <p:cond delay="4500"/>
                            </p:stCondLst>
                            <p:childTnLst>
                              <p:par>
                                <p:cTn id="76" presetID="8" presetClass="entr" presetSubtype="16" fill="hold" grpId="0" nodeType="after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diamond(in)">
                                      <p:cBhvr>
                                        <p:cTn id="78" dur="2000"/>
                                        <p:tgtEl>
                                          <p:spTgt spid="59"/>
                                        </p:tgtEl>
                                      </p:cBhvr>
                                    </p:animEffect>
                                  </p:childTnLst>
                                </p:cTn>
                              </p:par>
                            </p:childTnLst>
                          </p:cTn>
                        </p:par>
                        <p:par>
                          <p:cTn id="79" fill="hold">
                            <p:stCondLst>
                              <p:cond delay="6500"/>
                            </p:stCondLst>
                            <p:childTnLst>
                              <p:par>
                                <p:cTn id="80" presetID="8" presetClass="entr" presetSubtype="16" fill="hold" grpId="0" nodeType="afterEffect">
                                  <p:stCondLst>
                                    <p:cond delay="0"/>
                                  </p:stCondLst>
                                  <p:childTnLst>
                                    <p:set>
                                      <p:cBhvr>
                                        <p:cTn id="81" dur="1" fill="hold">
                                          <p:stCondLst>
                                            <p:cond delay="0"/>
                                          </p:stCondLst>
                                        </p:cTn>
                                        <p:tgtEl>
                                          <p:spTgt spid="60"/>
                                        </p:tgtEl>
                                        <p:attrNameLst>
                                          <p:attrName>style.visibility</p:attrName>
                                        </p:attrNameLst>
                                      </p:cBhvr>
                                      <p:to>
                                        <p:strVal val="visible"/>
                                      </p:to>
                                    </p:set>
                                    <p:animEffect transition="in" filter="diamond(in)">
                                      <p:cBhvr>
                                        <p:cTn id="82" dur="2000"/>
                                        <p:tgtEl>
                                          <p:spTgt spid="60"/>
                                        </p:tgtEl>
                                      </p:cBhvr>
                                    </p:animEffect>
                                  </p:childTnLst>
                                </p:cTn>
                              </p:par>
                            </p:childTnLst>
                          </p:cTn>
                        </p:par>
                        <p:par>
                          <p:cTn id="83" fill="hold">
                            <p:stCondLst>
                              <p:cond delay="8500"/>
                            </p:stCondLst>
                            <p:childTnLst>
                              <p:par>
                                <p:cTn id="84" presetID="8" presetClass="entr" presetSubtype="16" fill="hold" grpId="0" nodeType="after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diamond(in)">
                                      <p:cBhvr>
                                        <p:cTn id="86" dur="2000"/>
                                        <p:tgtEl>
                                          <p:spTgt spid="61"/>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160"/>
                                        </p:tgtEl>
                                        <p:attrNameLst>
                                          <p:attrName>style.visibility</p:attrName>
                                        </p:attrNameLst>
                                      </p:cBhvr>
                                      <p:to>
                                        <p:strVal val="visible"/>
                                      </p:to>
                                    </p:set>
                                    <p:anim calcmode="lin" valueType="num">
                                      <p:cBhvr additive="base">
                                        <p:cTn id="91" dur="500" fill="hold"/>
                                        <p:tgtEl>
                                          <p:spTgt spid="160"/>
                                        </p:tgtEl>
                                        <p:attrNameLst>
                                          <p:attrName>ppt_x</p:attrName>
                                        </p:attrNameLst>
                                      </p:cBhvr>
                                      <p:tavLst>
                                        <p:tav tm="0">
                                          <p:val>
                                            <p:strVal val="#ppt_x"/>
                                          </p:val>
                                        </p:tav>
                                        <p:tav tm="100000">
                                          <p:val>
                                            <p:strVal val="#ppt_x"/>
                                          </p:val>
                                        </p:tav>
                                      </p:tavLst>
                                    </p:anim>
                                    <p:anim calcmode="lin" valueType="num">
                                      <p:cBhvr additive="base">
                                        <p:cTn id="92" dur="500" fill="hold"/>
                                        <p:tgtEl>
                                          <p:spTgt spid="160"/>
                                        </p:tgtEl>
                                        <p:attrNameLst>
                                          <p:attrName>ppt_y</p:attrName>
                                        </p:attrNameLst>
                                      </p:cBhvr>
                                      <p:tavLst>
                                        <p:tav tm="0">
                                          <p:val>
                                            <p:strVal val="0-#ppt_h/2"/>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161"/>
                                        </p:tgtEl>
                                        <p:attrNameLst>
                                          <p:attrName>style.visibility</p:attrName>
                                        </p:attrNameLst>
                                      </p:cBhvr>
                                      <p:to>
                                        <p:strVal val="visible"/>
                                      </p:to>
                                    </p:set>
                                    <p:anim calcmode="lin" valueType="num">
                                      <p:cBhvr additive="base">
                                        <p:cTn id="95" dur="500" fill="hold"/>
                                        <p:tgtEl>
                                          <p:spTgt spid="161"/>
                                        </p:tgtEl>
                                        <p:attrNameLst>
                                          <p:attrName>ppt_x</p:attrName>
                                        </p:attrNameLst>
                                      </p:cBhvr>
                                      <p:tavLst>
                                        <p:tav tm="0">
                                          <p:val>
                                            <p:strVal val="1+#ppt_w/2"/>
                                          </p:val>
                                        </p:tav>
                                        <p:tav tm="100000">
                                          <p:val>
                                            <p:strVal val="#ppt_x"/>
                                          </p:val>
                                        </p:tav>
                                      </p:tavLst>
                                    </p:anim>
                                    <p:anim calcmode="lin" valueType="num">
                                      <p:cBhvr additive="base">
                                        <p:cTn id="96" dur="500" fill="hold"/>
                                        <p:tgtEl>
                                          <p:spTgt spid="161"/>
                                        </p:tgtEl>
                                        <p:attrNameLst>
                                          <p:attrName>ppt_y</p:attrName>
                                        </p:attrNameLst>
                                      </p:cBhvr>
                                      <p:tavLst>
                                        <p:tav tm="0">
                                          <p:val>
                                            <p:strVal val="#ppt_y"/>
                                          </p:val>
                                        </p:tav>
                                        <p:tav tm="100000">
                                          <p:val>
                                            <p:strVal val="#ppt_y"/>
                                          </p:val>
                                        </p:tav>
                                      </p:tavLst>
                                    </p:anim>
                                  </p:childTnLst>
                                </p:cTn>
                              </p:par>
                            </p:childTnLst>
                          </p:cTn>
                        </p:par>
                        <p:par>
                          <p:cTn id="97" fill="hold">
                            <p:stCondLst>
                              <p:cond delay="500"/>
                            </p:stCondLst>
                            <p:childTnLst>
                              <p:par>
                                <p:cTn id="98" presetID="8" presetClass="entr" presetSubtype="16" fill="hold" grpId="0" nodeType="afterEffect">
                                  <p:stCondLst>
                                    <p:cond delay="0"/>
                                  </p:stCondLst>
                                  <p:childTnLst>
                                    <p:set>
                                      <p:cBhvr>
                                        <p:cTn id="99" dur="1" fill="hold">
                                          <p:stCondLst>
                                            <p:cond delay="0"/>
                                          </p:stCondLst>
                                        </p:cTn>
                                        <p:tgtEl>
                                          <p:spTgt spid="64"/>
                                        </p:tgtEl>
                                        <p:attrNameLst>
                                          <p:attrName>style.visibility</p:attrName>
                                        </p:attrNameLst>
                                      </p:cBhvr>
                                      <p:to>
                                        <p:strVal val="visible"/>
                                      </p:to>
                                    </p:set>
                                    <p:animEffect transition="in" filter="diamond(in)">
                                      <p:cBhvr>
                                        <p:cTn id="100" dur="2000"/>
                                        <p:tgtEl>
                                          <p:spTgt spid="64"/>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xit" presetSubtype="4" fill="hold" grpId="1" nodeType="clickEffect">
                                  <p:stCondLst>
                                    <p:cond delay="0"/>
                                  </p:stCondLst>
                                  <p:childTnLst>
                                    <p:anim calcmode="lin" valueType="num">
                                      <p:cBhvr additive="base">
                                        <p:cTn id="104" dur="500"/>
                                        <p:tgtEl>
                                          <p:spTgt spid="160"/>
                                        </p:tgtEl>
                                        <p:attrNameLst>
                                          <p:attrName>ppt_x</p:attrName>
                                        </p:attrNameLst>
                                      </p:cBhvr>
                                      <p:tavLst>
                                        <p:tav tm="0">
                                          <p:val>
                                            <p:strVal val="ppt_x"/>
                                          </p:val>
                                        </p:tav>
                                        <p:tav tm="100000">
                                          <p:val>
                                            <p:strVal val="ppt_x"/>
                                          </p:val>
                                        </p:tav>
                                      </p:tavLst>
                                    </p:anim>
                                    <p:anim calcmode="lin" valueType="num">
                                      <p:cBhvr additive="base">
                                        <p:cTn id="105" dur="500"/>
                                        <p:tgtEl>
                                          <p:spTgt spid="160"/>
                                        </p:tgtEl>
                                        <p:attrNameLst>
                                          <p:attrName>ppt_y</p:attrName>
                                        </p:attrNameLst>
                                      </p:cBhvr>
                                      <p:tavLst>
                                        <p:tav tm="0">
                                          <p:val>
                                            <p:strVal val="ppt_y"/>
                                          </p:val>
                                        </p:tav>
                                        <p:tav tm="100000">
                                          <p:val>
                                            <p:strVal val="1+ppt_h/2"/>
                                          </p:val>
                                        </p:tav>
                                      </p:tavLst>
                                    </p:anim>
                                    <p:set>
                                      <p:cBhvr>
                                        <p:cTn id="106" dur="1" fill="hold">
                                          <p:stCondLst>
                                            <p:cond delay="499"/>
                                          </p:stCondLst>
                                        </p:cTn>
                                        <p:tgtEl>
                                          <p:spTgt spid="160"/>
                                        </p:tgtEl>
                                        <p:attrNameLst>
                                          <p:attrName>style.visibility</p:attrName>
                                        </p:attrNameLst>
                                      </p:cBhvr>
                                      <p:to>
                                        <p:strVal val="hidden"/>
                                      </p:to>
                                    </p:set>
                                  </p:childTnLst>
                                </p:cTn>
                              </p:par>
                              <p:par>
                                <p:cTn id="107" presetID="2" presetClass="exit" presetSubtype="8" fill="hold" grpId="1" nodeType="withEffect">
                                  <p:stCondLst>
                                    <p:cond delay="0"/>
                                  </p:stCondLst>
                                  <p:childTnLst>
                                    <p:anim calcmode="lin" valueType="num">
                                      <p:cBhvr additive="base">
                                        <p:cTn id="108" dur="500"/>
                                        <p:tgtEl>
                                          <p:spTgt spid="161"/>
                                        </p:tgtEl>
                                        <p:attrNameLst>
                                          <p:attrName>ppt_x</p:attrName>
                                        </p:attrNameLst>
                                      </p:cBhvr>
                                      <p:tavLst>
                                        <p:tav tm="0">
                                          <p:val>
                                            <p:strVal val="ppt_x"/>
                                          </p:val>
                                        </p:tav>
                                        <p:tav tm="100000">
                                          <p:val>
                                            <p:strVal val="0-ppt_w/2"/>
                                          </p:val>
                                        </p:tav>
                                      </p:tavLst>
                                    </p:anim>
                                    <p:anim calcmode="lin" valueType="num">
                                      <p:cBhvr additive="base">
                                        <p:cTn id="109" dur="500"/>
                                        <p:tgtEl>
                                          <p:spTgt spid="161"/>
                                        </p:tgtEl>
                                        <p:attrNameLst>
                                          <p:attrName>ppt_y</p:attrName>
                                        </p:attrNameLst>
                                      </p:cBhvr>
                                      <p:tavLst>
                                        <p:tav tm="0">
                                          <p:val>
                                            <p:strVal val="ppt_y"/>
                                          </p:val>
                                        </p:tav>
                                        <p:tav tm="100000">
                                          <p:val>
                                            <p:strVal val="ppt_y"/>
                                          </p:val>
                                        </p:tav>
                                      </p:tavLst>
                                    </p:anim>
                                    <p:set>
                                      <p:cBhvr>
                                        <p:cTn id="110" dur="1" fill="hold">
                                          <p:stCondLst>
                                            <p:cond delay="499"/>
                                          </p:stCondLst>
                                        </p:cTn>
                                        <p:tgtEl>
                                          <p:spTgt spid="1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57" grpId="0"/>
      <p:bldP spid="58" grpId="0"/>
      <p:bldP spid="59" grpId="0"/>
      <p:bldP spid="60" grpId="0"/>
      <p:bldP spid="61" grpId="0"/>
      <p:bldP spid="64" grpId="0"/>
      <p:bldP spid="144" grpId="0" animBg="1"/>
      <p:bldP spid="144" grpId="1" animBg="1"/>
      <p:bldP spid="145" grpId="0" animBg="1"/>
      <p:bldP spid="145" grpId="1" animBg="1"/>
      <p:bldP spid="160" grpId="0" animBg="1"/>
      <p:bldP spid="160" grpId="1" animBg="1"/>
      <p:bldP spid="161" grpId="0" animBg="1"/>
      <p:bldP spid="16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16200000">
            <a:off x="-2138389" y="2911299"/>
            <a:ext cx="7240283" cy="707886"/>
          </a:xfrm>
          <a:prstGeom prst="rect">
            <a:avLst/>
          </a:prstGeom>
        </p:spPr>
        <p:txBody>
          <a:bodyPr wrap="square">
            <a:spAutoFit/>
          </a:bodyPr>
          <a:lstStyle/>
          <a:p>
            <a:pPr algn="ctr"/>
            <a:r>
              <a:rPr lang="ar-SA" sz="4000" dirty="0">
                <a:solidFill>
                  <a:srgbClr val="C00000"/>
                </a:solidFill>
                <a:cs typeface="AL-Mohanad Bold" pitchFamily="2" charset="-78"/>
              </a:rPr>
              <a:t>مواصفات الاختبار الجيد</a:t>
            </a:r>
            <a:endParaRPr lang="en-US" sz="4000" dirty="0">
              <a:solidFill>
                <a:srgbClr val="C00000"/>
              </a:solidFill>
              <a:cs typeface="AL-Mohanad Bold" pitchFamily="2" charset="-78"/>
            </a:endParaRPr>
          </a:p>
        </p:txBody>
      </p:sp>
      <p:graphicFrame>
        <p:nvGraphicFramePr>
          <p:cNvPr id="3" name="رسم تخطيطي 2"/>
          <p:cNvGraphicFramePr/>
          <p:nvPr>
            <p:extLst>
              <p:ext uri="{D42A27DB-BD31-4B8C-83A1-F6EECF244321}">
                <p14:modId xmlns:p14="http://schemas.microsoft.com/office/powerpoint/2010/main" val="2423773028"/>
              </p:ext>
            </p:extLst>
          </p:nvPr>
        </p:nvGraphicFramePr>
        <p:xfrm>
          <a:off x="1163960" y="260648"/>
          <a:ext cx="7008440" cy="5992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036293"/>
      </p:ext>
    </p:extLst>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6809680" y="5753398"/>
            <a:ext cx="2082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الاوزان النسبية</a:t>
            </a:r>
            <a:endParaRPr lang="en-US" sz="2000">
              <a:cs typeface="AL-Mohanad Bold" pitchFamily="2" charset="-78"/>
            </a:endParaRPr>
          </a:p>
        </p:txBody>
      </p:sp>
      <p:sp>
        <p:nvSpPr>
          <p:cNvPr id="8" name="Rectangle 8"/>
          <p:cNvSpPr>
            <a:spLocks noChangeArrowheads="1"/>
          </p:cNvSpPr>
          <p:nvPr/>
        </p:nvSpPr>
        <p:spPr bwMode="auto">
          <a:xfrm>
            <a:off x="6809680" y="5162848"/>
            <a:ext cx="2082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الدرجات</a:t>
            </a:r>
            <a:endParaRPr lang="en-US" sz="2000">
              <a:cs typeface="AL-Mohanad Bold" pitchFamily="2" charset="-78"/>
            </a:endParaRPr>
          </a:p>
        </p:txBody>
      </p:sp>
      <p:sp>
        <p:nvSpPr>
          <p:cNvPr id="9" name="Rectangle 9"/>
          <p:cNvSpPr>
            <a:spLocks noChangeArrowheads="1"/>
          </p:cNvSpPr>
          <p:nvPr/>
        </p:nvSpPr>
        <p:spPr bwMode="auto">
          <a:xfrm>
            <a:off x="6809680" y="4570711"/>
            <a:ext cx="20828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الاسئلة</a:t>
            </a:r>
            <a:endParaRPr lang="en-US" sz="2000">
              <a:cs typeface="AL-Mohanad Bold" pitchFamily="2" charset="-78"/>
            </a:endParaRPr>
          </a:p>
        </p:txBody>
      </p:sp>
      <p:sp>
        <p:nvSpPr>
          <p:cNvPr id="10" name="Rectangle 10"/>
          <p:cNvSpPr>
            <a:spLocks noChangeArrowheads="1"/>
          </p:cNvSpPr>
          <p:nvPr/>
        </p:nvSpPr>
        <p:spPr bwMode="auto">
          <a:xfrm>
            <a:off x="6809680" y="4057948"/>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1" name="Rectangle 11"/>
          <p:cNvSpPr>
            <a:spLocks noChangeArrowheads="1"/>
          </p:cNvSpPr>
          <p:nvPr/>
        </p:nvSpPr>
        <p:spPr bwMode="auto">
          <a:xfrm>
            <a:off x="7852668" y="3494386"/>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البراكين</a:t>
            </a:r>
          </a:p>
          <a:p>
            <a:pPr algn="ctr">
              <a:spcBef>
                <a:spcPct val="20000"/>
              </a:spcBef>
            </a:pPr>
            <a:r>
              <a:rPr lang="ar-SA" sz="1600">
                <a:solidFill>
                  <a:srgbClr val="FF3300"/>
                </a:solidFill>
                <a:cs typeface="AL-Mohanad Bold" pitchFamily="2" charset="-78"/>
              </a:rPr>
              <a:t>(2 حصتان)</a:t>
            </a:r>
            <a:endParaRPr lang="en-US" sz="1600">
              <a:solidFill>
                <a:srgbClr val="FF3300"/>
              </a:solidFill>
              <a:cs typeface="AL-Mohanad Bold" pitchFamily="2" charset="-78"/>
            </a:endParaRPr>
          </a:p>
        </p:txBody>
      </p:sp>
      <p:sp>
        <p:nvSpPr>
          <p:cNvPr id="12" name="Rectangle 12"/>
          <p:cNvSpPr>
            <a:spLocks noChangeArrowheads="1"/>
          </p:cNvSpPr>
          <p:nvPr/>
        </p:nvSpPr>
        <p:spPr bwMode="auto">
          <a:xfrm>
            <a:off x="6809680" y="3494386"/>
            <a:ext cx="1042988"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3" name="Rectangle 13"/>
          <p:cNvSpPr>
            <a:spLocks noChangeArrowheads="1"/>
          </p:cNvSpPr>
          <p:nvPr/>
        </p:nvSpPr>
        <p:spPr bwMode="auto">
          <a:xfrm>
            <a:off x="6809680" y="29816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4" name="Rectangle 14"/>
          <p:cNvSpPr>
            <a:spLocks noChangeArrowheads="1"/>
          </p:cNvSpPr>
          <p:nvPr/>
        </p:nvSpPr>
        <p:spPr bwMode="auto">
          <a:xfrm>
            <a:off x="7852668" y="2414886"/>
            <a:ext cx="1039812"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الصخور</a:t>
            </a:r>
          </a:p>
          <a:p>
            <a:pPr algn="ctr">
              <a:spcBef>
                <a:spcPct val="20000"/>
              </a:spcBef>
            </a:pPr>
            <a:r>
              <a:rPr lang="ar-SA" sz="1600">
                <a:solidFill>
                  <a:srgbClr val="FF3300"/>
                </a:solidFill>
                <a:cs typeface="AL-Mohanad Bold" pitchFamily="2" charset="-78"/>
              </a:rPr>
              <a:t>(6 حصص)</a:t>
            </a:r>
            <a:endParaRPr lang="en-US" sz="1600">
              <a:solidFill>
                <a:srgbClr val="FF3300"/>
              </a:solidFill>
              <a:cs typeface="AL-Mohanad Bold" pitchFamily="2" charset="-78"/>
            </a:endParaRPr>
          </a:p>
        </p:txBody>
      </p:sp>
      <p:sp>
        <p:nvSpPr>
          <p:cNvPr id="15" name="Rectangle 15"/>
          <p:cNvSpPr>
            <a:spLocks noChangeArrowheads="1"/>
          </p:cNvSpPr>
          <p:nvPr/>
        </p:nvSpPr>
        <p:spPr bwMode="auto">
          <a:xfrm>
            <a:off x="6809680" y="2414886"/>
            <a:ext cx="1042988"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6" name="Rectangle 16"/>
          <p:cNvSpPr>
            <a:spLocks noChangeArrowheads="1"/>
          </p:cNvSpPr>
          <p:nvPr/>
        </p:nvSpPr>
        <p:spPr bwMode="auto">
          <a:xfrm>
            <a:off x="6809680" y="19021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7" name="Rectangle 17"/>
          <p:cNvSpPr>
            <a:spLocks noChangeArrowheads="1"/>
          </p:cNvSpPr>
          <p:nvPr/>
        </p:nvSpPr>
        <p:spPr bwMode="auto">
          <a:xfrm>
            <a:off x="7852668" y="1336973"/>
            <a:ext cx="10398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المعادن</a:t>
            </a:r>
          </a:p>
          <a:p>
            <a:pPr algn="ctr">
              <a:spcBef>
                <a:spcPct val="20000"/>
              </a:spcBef>
            </a:pPr>
            <a:r>
              <a:rPr lang="ar-SA" sz="1600">
                <a:solidFill>
                  <a:srgbClr val="FF3300"/>
                </a:solidFill>
                <a:cs typeface="AL-Mohanad Bold" pitchFamily="2" charset="-78"/>
              </a:rPr>
              <a:t>(4حصص)</a:t>
            </a:r>
            <a:endParaRPr lang="en-US" sz="1600">
              <a:solidFill>
                <a:srgbClr val="FF3300"/>
              </a:solidFill>
              <a:cs typeface="AL-Mohanad Bold" pitchFamily="2" charset="-78"/>
            </a:endParaRPr>
          </a:p>
        </p:txBody>
      </p:sp>
      <p:sp>
        <p:nvSpPr>
          <p:cNvPr id="18" name="Rectangle 18"/>
          <p:cNvSpPr>
            <a:spLocks noChangeArrowheads="1"/>
          </p:cNvSpPr>
          <p:nvPr/>
        </p:nvSpPr>
        <p:spPr bwMode="auto">
          <a:xfrm>
            <a:off x="6809680" y="1336973"/>
            <a:ext cx="1042988"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9" name="Rectangle 19"/>
          <p:cNvSpPr>
            <a:spLocks noChangeArrowheads="1"/>
          </p:cNvSpPr>
          <p:nvPr/>
        </p:nvSpPr>
        <p:spPr bwMode="auto">
          <a:xfrm>
            <a:off x="7852668" y="260648"/>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الموضوعات</a:t>
            </a:r>
            <a:endParaRPr lang="en-US" sz="1800" b="1">
              <a:cs typeface="AL-Mohanad Bold" pitchFamily="2" charset="-78"/>
            </a:endParaRPr>
          </a:p>
        </p:txBody>
      </p:sp>
      <p:sp>
        <p:nvSpPr>
          <p:cNvPr id="20" name="Rectangle 20"/>
          <p:cNvSpPr>
            <a:spLocks noChangeArrowheads="1"/>
          </p:cNvSpPr>
          <p:nvPr/>
        </p:nvSpPr>
        <p:spPr bwMode="auto">
          <a:xfrm>
            <a:off x="6809680" y="260648"/>
            <a:ext cx="104298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الاسئلة</a:t>
            </a:r>
          </a:p>
          <a:p>
            <a:pPr algn="ctr">
              <a:spcBef>
                <a:spcPct val="20000"/>
              </a:spcBef>
            </a:pPr>
            <a:r>
              <a:rPr lang="ar-SA" sz="1800" b="1">
                <a:cs typeface="AL-Mohanad Bold" pitchFamily="2" charset="-78"/>
              </a:rPr>
              <a:t>والدرجات</a:t>
            </a:r>
            <a:endParaRPr lang="en-US" sz="1800" b="1">
              <a:cs typeface="AL-Mohanad Bold" pitchFamily="2" charset="-78"/>
            </a:endParaRPr>
          </a:p>
        </p:txBody>
      </p:sp>
      <p:sp>
        <p:nvSpPr>
          <p:cNvPr id="21" name="Line 21"/>
          <p:cNvSpPr>
            <a:spLocks noChangeShapeType="1"/>
          </p:cNvSpPr>
          <p:nvPr/>
        </p:nvSpPr>
        <p:spPr bwMode="auto">
          <a:xfrm>
            <a:off x="6809680" y="2606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2" name="Line 22"/>
          <p:cNvSpPr>
            <a:spLocks noChangeShapeType="1"/>
          </p:cNvSpPr>
          <p:nvPr/>
        </p:nvSpPr>
        <p:spPr bwMode="auto">
          <a:xfrm>
            <a:off x="6809680" y="19021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3" name="Line 23"/>
          <p:cNvSpPr>
            <a:spLocks noChangeShapeType="1"/>
          </p:cNvSpPr>
          <p:nvPr/>
        </p:nvSpPr>
        <p:spPr bwMode="auto">
          <a:xfrm>
            <a:off x="6809680" y="24148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4" name="Line 24"/>
          <p:cNvSpPr>
            <a:spLocks noChangeShapeType="1"/>
          </p:cNvSpPr>
          <p:nvPr/>
        </p:nvSpPr>
        <p:spPr bwMode="auto">
          <a:xfrm>
            <a:off x="6809680" y="29816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5" name="Line 25"/>
          <p:cNvSpPr>
            <a:spLocks noChangeShapeType="1"/>
          </p:cNvSpPr>
          <p:nvPr/>
        </p:nvSpPr>
        <p:spPr bwMode="auto">
          <a:xfrm>
            <a:off x="6809680" y="34943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6" name="Line 26"/>
          <p:cNvSpPr>
            <a:spLocks noChangeShapeType="1"/>
          </p:cNvSpPr>
          <p:nvPr/>
        </p:nvSpPr>
        <p:spPr bwMode="auto">
          <a:xfrm>
            <a:off x="6809680" y="4057948"/>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7" name="Line 27"/>
          <p:cNvSpPr>
            <a:spLocks noChangeShapeType="1"/>
          </p:cNvSpPr>
          <p:nvPr/>
        </p:nvSpPr>
        <p:spPr bwMode="auto">
          <a:xfrm>
            <a:off x="6809680" y="4570711"/>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8" name="Line 28"/>
          <p:cNvSpPr>
            <a:spLocks noChangeShapeType="1"/>
          </p:cNvSpPr>
          <p:nvPr/>
        </p:nvSpPr>
        <p:spPr bwMode="auto">
          <a:xfrm>
            <a:off x="6809680" y="51628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9" name="Line 29"/>
          <p:cNvSpPr>
            <a:spLocks noChangeShapeType="1"/>
          </p:cNvSpPr>
          <p:nvPr/>
        </p:nvSpPr>
        <p:spPr bwMode="auto">
          <a:xfrm>
            <a:off x="6809680" y="634553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0" name="Line 30"/>
          <p:cNvSpPr>
            <a:spLocks noChangeShapeType="1"/>
          </p:cNvSpPr>
          <p:nvPr/>
        </p:nvSpPr>
        <p:spPr bwMode="auto">
          <a:xfrm>
            <a:off x="68096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1" name="Line 31"/>
          <p:cNvSpPr>
            <a:spLocks noChangeShapeType="1"/>
          </p:cNvSpPr>
          <p:nvPr/>
        </p:nvSpPr>
        <p:spPr bwMode="auto">
          <a:xfrm>
            <a:off x="7852668" y="260648"/>
            <a:ext cx="0" cy="1076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2" name="Line 32"/>
          <p:cNvSpPr>
            <a:spLocks noChangeShapeType="1"/>
          </p:cNvSpPr>
          <p:nvPr/>
        </p:nvSpPr>
        <p:spPr bwMode="auto">
          <a:xfrm>
            <a:off x="88924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3" name="Line 33"/>
          <p:cNvSpPr>
            <a:spLocks noChangeShapeType="1"/>
          </p:cNvSpPr>
          <p:nvPr/>
        </p:nvSpPr>
        <p:spPr bwMode="auto">
          <a:xfrm>
            <a:off x="6809680" y="1336973"/>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4" name="Line 34"/>
          <p:cNvSpPr>
            <a:spLocks noChangeShapeType="1"/>
          </p:cNvSpPr>
          <p:nvPr/>
        </p:nvSpPr>
        <p:spPr bwMode="auto">
          <a:xfrm>
            <a:off x="7852668" y="1336973"/>
            <a:ext cx="0" cy="32337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5" name="Line 35"/>
          <p:cNvSpPr>
            <a:spLocks noChangeShapeType="1"/>
          </p:cNvSpPr>
          <p:nvPr/>
        </p:nvSpPr>
        <p:spPr bwMode="auto">
          <a:xfrm>
            <a:off x="6809680" y="575339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6" name="Rectangle 36"/>
          <p:cNvSpPr>
            <a:spLocks noChangeArrowheads="1"/>
          </p:cNvSpPr>
          <p:nvPr/>
        </p:nvSpPr>
        <p:spPr bwMode="auto">
          <a:xfrm>
            <a:off x="6000055" y="806748"/>
            <a:ext cx="81121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التذكر</a:t>
            </a:r>
          </a:p>
          <a:p>
            <a:pPr algn="ctr">
              <a:spcBef>
                <a:spcPct val="20000"/>
              </a:spcBef>
            </a:pPr>
            <a:r>
              <a:rPr lang="ar-SA" sz="1600">
                <a:solidFill>
                  <a:srgbClr val="FF3300"/>
                </a:solidFill>
                <a:cs typeface="AL-Mohanad Bold" pitchFamily="2" charset="-78"/>
              </a:rPr>
              <a:t>20هدف</a:t>
            </a:r>
            <a:endParaRPr lang="en-US" sz="1600">
              <a:solidFill>
                <a:srgbClr val="FF3300"/>
              </a:solidFill>
              <a:cs typeface="AL-Mohanad Bold" pitchFamily="2" charset="-78"/>
            </a:endParaRPr>
          </a:p>
        </p:txBody>
      </p:sp>
      <p:sp>
        <p:nvSpPr>
          <p:cNvPr id="37" name="Rectangle 37"/>
          <p:cNvSpPr>
            <a:spLocks noChangeArrowheads="1"/>
          </p:cNvSpPr>
          <p:nvPr/>
        </p:nvSpPr>
        <p:spPr bwMode="auto">
          <a:xfrm>
            <a:off x="5190430"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الفهم</a:t>
            </a:r>
          </a:p>
          <a:p>
            <a:pPr algn="ctr">
              <a:spcBef>
                <a:spcPct val="20000"/>
              </a:spcBef>
            </a:pPr>
            <a:r>
              <a:rPr lang="ar-SA" sz="1600">
                <a:solidFill>
                  <a:srgbClr val="FF3300"/>
                </a:solidFill>
                <a:cs typeface="AL-Mohanad Bold" pitchFamily="2" charset="-78"/>
              </a:rPr>
              <a:t>15هدف</a:t>
            </a:r>
            <a:endParaRPr lang="en-US" sz="1600">
              <a:solidFill>
                <a:srgbClr val="FF3300"/>
              </a:solidFill>
              <a:cs typeface="AL-Mohanad Bold" pitchFamily="2" charset="-78"/>
            </a:endParaRPr>
          </a:p>
        </p:txBody>
      </p:sp>
      <p:sp>
        <p:nvSpPr>
          <p:cNvPr id="38" name="Rectangle 38"/>
          <p:cNvSpPr>
            <a:spLocks noChangeArrowheads="1"/>
          </p:cNvSpPr>
          <p:nvPr/>
        </p:nvSpPr>
        <p:spPr bwMode="auto">
          <a:xfrm>
            <a:off x="4379218" y="806748"/>
            <a:ext cx="8112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التطبيق</a:t>
            </a:r>
          </a:p>
          <a:p>
            <a:pPr algn="ctr">
              <a:spcBef>
                <a:spcPct val="20000"/>
              </a:spcBef>
            </a:pPr>
            <a:r>
              <a:rPr lang="ar-SA" sz="1600">
                <a:solidFill>
                  <a:srgbClr val="FF3300"/>
                </a:solidFill>
                <a:cs typeface="AL-Mohanad Bold" pitchFamily="2" charset="-78"/>
              </a:rPr>
              <a:t>10 أهداف</a:t>
            </a:r>
            <a:endParaRPr lang="en-US" sz="1600">
              <a:solidFill>
                <a:srgbClr val="FF3300"/>
              </a:solidFill>
              <a:cs typeface="AL-Mohanad Bold" pitchFamily="2" charset="-78"/>
            </a:endParaRPr>
          </a:p>
        </p:txBody>
      </p:sp>
      <p:sp>
        <p:nvSpPr>
          <p:cNvPr id="39" name="Rectangle 39"/>
          <p:cNvSpPr>
            <a:spLocks noChangeArrowheads="1"/>
          </p:cNvSpPr>
          <p:nvPr/>
        </p:nvSpPr>
        <p:spPr bwMode="auto">
          <a:xfrm>
            <a:off x="3571180" y="806748"/>
            <a:ext cx="80803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التحليل</a:t>
            </a:r>
          </a:p>
          <a:p>
            <a:pPr algn="ctr">
              <a:spcBef>
                <a:spcPct val="20000"/>
              </a:spcBef>
            </a:pPr>
            <a:r>
              <a:rPr lang="ar-SA" sz="1600">
                <a:solidFill>
                  <a:srgbClr val="FF3300"/>
                </a:solidFill>
                <a:cs typeface="AL-Mohanad Bold" pitchFamily="2" charset="-78"/>
              </a:rPr>
              <a:t>5 اهداف</a:t>
            </a:r>
            <a:endParaRPr lang="en-US" sz="1600">
              <a:solidFill>
                <a:srgbClr val="FF3300"/>
              </a:solidFill>
              <a:cs typeface="AL-Mohanad Bold" pitchFamily="2" charset="-78"/>
            </a:endParaRPr>
          </a:p>
        </p:txBody>
      </p:sp>
      <p:sp>
        <p:nvSpPr>
          <p:cNvPr id="40" name="Rectangle 40"/>
          <p:cNvSpPr>
            <a:spLocks noChangeArrowheads="1"/>
          </p:cNvSpPr>
          <p:nvPr/>
        </p:nvSpPr>
        <p:spPr bwMode="auto">
          <a:xfrm>
            <a:off x="2761555"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a:t>
            </a:r>
            <a:endParaRPr lang="en-US" sz="1600">
              <a:solidFill>
                <a:srgbClr val="FF3300"/>
              </a:solidFill>
              <a:cs typeface="AL-Mohanad Bold" pitchFamily="2" charset="-78"/>
            </a:endParaRPr>
          </a:p>
        </p:txBody>
      </p:sp>
      <p:sp>
        <p:nvSpPr>
          <p:cNvPr id="41" name="Rectangle 41"/>
          <p:cNvSpPr>
            <a:spLocks noChangeArrowheads="1"/>
          </p:cNvSpPr>
          <p:nvPr/>
        </p:nvSpPr>
        <p:spPr bwMode="auto">
          <a:xfrm>
            <a:off x="2761555" y="260648"/>
            <a:ext cx="404971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الاهداف السلوكية</a:t>
            </a:r>
            <a:endParaRPr lang="en-US" sz="1800" b="1">
              <a:cs typeface="AL-Mohanad Bold" pitchFamily="2" charset="-78"/>
            </a:endParaRPr>
          </a:p>
        </p:txBody>
      </p:sp>
      <p:sp>
        <p:nvSpPr>
          <p:cNvPr id="42" name="Rectangle 42"/>
          <p:cNvSpPr>
            <a:spLocks noChangeArrowheads="1"/>
          </p:cNvSpPr>
          <p:nvPr/>
        </p:nvSpPr>
        <p:spPr bwMode="auto">
          <a:xfrm>
            <a:off x="1950343" y="260648"/>
            <a:ext cx="8112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الاسئلة</a:t>
            </a:r>
            <a:endParaRPr lang="en-US" sz="1400">
              <a:cs typeface="AL-Mohanad Bold" pitchFamily="2" charset="-78"/>
            </a:endParaRPr>
          </a:p>
        </p:txBody>
      </p:sp>
      <p:sp>
        <p:nvSpPr>
          <p:cNvPr id="43" name="Rectangle 43"/>
          <p:cNvSpPr>
            <a:spLocks noChangeArrowheads="1"/>
          </p:cNvSpPr>
          <p:nvPr/>
        </p:nvSpPr>
        <p:spPr bwMode="auto">
          <a:xfrm>
            <a:off x="1197868" y="260648"/>
            <a:ext cx="75247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الدرجات</a:t>
            </a:r>
            <a:endParaRPr lang="en-US" sz="1400">
              <a:cs typeface="AL-Mohanad Bold" pitchFamily="2" charset="-78"/>
            </a:endParaRPr>
          </a:p>
        </p:txBody>
      </p:sp>
      <p:sp>
        <p:nvSpPr>
          <p:cNvPr id="44" name="Rectangle 44"/>
          <p:cNvSpPr>
            <a:spLocks noChangeArrowheads="1"/>
          </p:cNvSpPr>
          <p:nvPr/>
        </p:nvSpPr>
        <p:spPr bwMode="auto">
          <a:xfrm>
            <a:off x="329505" y="260648"/>
            <a:ext cx="86836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الاوزان النسبية للموضوعات</a:t>
            </a:r>
            <a:endParaRPr lang="en-US" sz="1400">
              <a:cs typeface="AL-Mohanad Bold" pitchFamily="2" charset="-78"/>
            </a:endParaRPr>
          </a:p>
        </p:txBody>
      </p:sp>
      <p:sp>
        <p:nvSpPr>
          <p:cNvPr id="45" name="Line 45"/>
          <p:cNvSpPr>
            <a:spLocks noChangeShapeType="1"/>
          </p:cNvSpPr>
          <p:nvPr/>
        </p:nvSpPr>
        <p:spPr bwMode="auto">
          <a:xfrm>
            <a:off x="329505" y="260648"/>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6" name="Line 46"/>
          <p:cNvSpPr>
            <a:spLocks noChangeShapeType="1"/>
          </p:cNvSpPr>
          <p:nvPr/>
        </p:nvSpPr>
        <p:spPr bwMode="auto">
          <a:xfrm>
            <a:off x="329505" y="1351261"/>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7" name="Line 47"/>
          <p:cNvSpPr>
            <a:spLocks noChangeShapeType="1"/>
          </p:cNvSpPr>
          <p:nvPr/>
        </p:nvSpPr>
        <p:spPr bwMode="auto">
          <a:xfrm>
            <a:off x="32950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8" name="Line 48"/>
          <p:cNvSpPr>
            <a:spLocks noChangeShapeType="1"/>
          </p:cNvSpPr>
          <p:nvPr/>
        </p:nvSpPr>
        <p:spPr bwMode="auto">
          <a:xfrm>
            <a:off x="1950343"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9" name="Line 49"/>
          <p:cNvSpPr>
            <a:spLocks noChangeShapeType="1"/>
          </p:cNvSpPr>
          <p:nvPr/>
        </p:nvSpPr>
        <p:spPr bwMode="auto">
          <a:xfrm>
            <a:off x="68112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0" name="Line 50"/>
          <p:cNvSpPr>
            <a:spLocks noChangeShapeType="1"/>
          </p:cNvSpPr>
          <p:nvPr/>
        </p:nvSpPr>
        <p:spPr bwMode="auto">
          <a:xfrm>
            <a:off x="357118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1" name="Line 51"/>
          <p:cNvSpPr>
            <a:spLocks noChangeShapeType="1"/>
          </p:cNvSpPr>
          <p:nvPr/>
        </p:nvSpPr>
        <p:spPr bwMode="auto">
          <a:xfrm>
            <a:off x="4379218"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2" name="Line 52"/>
          <p:cNvSpPr>
            <a:spLocks noChangeShapeType="1"/>
          </p:cNvSpPr>
          <p:nvPr/>
        </p:nvSpPr>
        <p:spPr bwMode="auto">
          <a:xfrm>
            <a:off x="519043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3" name="Line 53"/>
          <p:cNvSpPr>
            <a:spLocks noChangeShapeType="1"/>
          </p:cNvSpPr>
          <p:nvPr/>
        </p:nvSpPr>
        <p:spPr bwMode="auto">
          <a:xfrm>
            <a:off x="6000055"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4" name="Line 54"/>
          <p:cNvSpPr>
            <a:spLocks noChangeShapeType="1"/>
          </p:cNvSpPr>
          <p:nvPr/>
        </p:nvSpPr>
        <p:spPr bwMode="auto">
          <a:xfrm>
            <a:off x="2761555" y="806748"/>
            <a:ext cx="40497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5" name="Line 55"/>
          <p:cNvSpPr>
            <a:spLocks noChangeShapeType="1"/>
          </p:cNvSpPr>
          <p:nvPr/>
        </p:nvSpPr>
        <p:spPr bwMode="auto">
          <a:xfrm>
            <a:off x="276155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6" name="Line 56"/>
          <p:cNvSpPr>
            <a:spLocks noChangeShapeType="1"/>
          </p:cNvSpPr>
          <p:nvPr/>
        </p:nvSpPr>
        <p:spPr bwMode="auto">
          <a:xfrm>
            <a:off x="11978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57" name="Rectangle 57"/>
          <p:cNvSpPr>
            <a:spLocks noChangeArrowheads="1"/>
          </p:cNvSpPr>
          <p:nvPr/>
        </p:nvSpPr>
        <p:spPr bwMode="auto">
          <a:xfrm>
            <a:off x="6000055"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40%</a:t>
            </a:r>
            <a:endParaRPr lang="en-US" sz="2000">
              <a:solidFill>
                <a:srgbClr val="FF3300"/>
              </a:solidFill>
              <a:cs typeface="Times New Roman" pitchFamily="18" charset="0"/>
            </a:endParaRPr>
          </a:p>
        </p:txBody>
      </p:sp>
      <p:sp>
        <p:nvSpPr>
          <p:cNvPr id="58" name="Rectangle 58"/>
          <p:cNvSpPr>
            <a:spLocks noChangeArrowheads="1"/>
          </p:cNvSpPr>
          <p:nvPr/>
        </p:nvSpPr>
        <p:spPr bwMode="auto">
          <a:xfrm>
            <a:off x="5190430"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59" name="Rectangle 59"/>
          <p:cNvSpPr>
            <a:spLocks noChangeArrowheads="1"/>
          </p:cNvSpPr>
          <p:nvPr/>
        </p:nvSpPr>
        <p:spPr bwMode="auto">
          <a:xfrm>
            <a:off x="4379218" y="5753398"/>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60" name="Rectangle 60"/>
          <p:cNvSpPr>
            <a:spLocks noChangeArrowheads="1"/>
          </p:cNvSpPr>
          <p:nvPr/>
        </p:nvSpPr>
        <p:spPr bwMode="auto">
          <a:xfrm>
            <a:off x="356959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10%</a:t>
            </a:r>
            <a:endParaRPr lang="en-US" sz="2000">
              <a:solidFill>
                <a:srgbClr val="FF3300"/>
              </a:solidFill>
              <a:cs typeface="Times New Roman" pitchFamily="18" charset="0"/>
            </a:endParaRPr>
          </a:p>
        </p:txBody>
      </p:sp>
      <p:sp>
        <p:nvSpPr>
          <p:cNvPr id="61" name="Rectangle 61"/>
          <p:cNvSpPr>
            <a:spLocks noChangeArrowheads="1"/>
          </p:cNvSpPr>
          <p:nvPr/>
        </p:nvSpPr>
        <p:spPr bwMode="auto">
          <a:xfrm>
            <a:off x="275996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0%</a:t>
            </a:r>
            <a:endParaRPr lang="en-US" sz="2000">
              <a:solidFill>
                <a:srgbClr val="FF3300"/>
              </a:solidFill>
              <a:cs typeface="Times New Roman" pitchFamily="18" charset="0"/>
            </a:endParaRPr>
          </a:p>
        </p:txBody>
      </p:sp>
      <p:sp>
        <p:nvSpPr>
          <p:cNvPr id="62" name="Rectangle 62"/>
          <p:cNvSpPr>
            <a:spLocks noChangeArrowheads="1"/>
          </p:cNvSpPr>
          <p:nvPr/>
        </p:nvSpPr>
        <p:spPr bwMode="auto">
          <a:xfrm>
            <a:off x="195034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3" name="Rectangle 63"/>
          <p:cNvSpPr>
            <a:spLocks noChangeArrowheads="1"/>
          </p:cNvSpPr>
          <p:nvPr/>
        </p:nvSpPr>
        <p:spPr bwMode="auto">
          <a:xfrm>
            <a:off x="1193105" y="5753398"/>
            <a:ext cx="75723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4" name="Rectangle 64"/>
          <p:cNvSpPr>
            <a:spLocks noChangeArrowheads="1"/>
          </p:cNvSpPr>
          <p:nvPr/>
        </p:nvSpPr>
        <p:spPr bwMode="auto">
          <a:xfrm>
            <a:off x="329505" y="5753398"/>
            <a:ext cx="863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spcBef>
                <a:spcPct val="20000"/>
              </a:spcBef>
            </a:pPr>
            <a:r>
              <a:rPr lang="ar-SA" sz="2000">
                <a:solidFill>
                  <a:srgbClr val="FF3300"/>
                </a:solidFill>
                <a:cs typeface="Times New Roman" pitchFamily="18" charset="0"/>
              </a:rPr>
              <a:t>100%</a:t>
            </a:r>
            <a:endParaRPr lang="en-US" sz="2000">
              <a:solidFill>
                <a:srgbClr val="FF3300"/>
              </a:solidFill>
              <a:cs typeface="Times New Roman" pitchFamily="18" charset="0"/>
            </a:endParaRPr>
          </a:p>
        </p:txBody>
      </p:sp>
      <p:sp>
        <p:nvSpPr>
          <p:cNvPr id="65" name="Rectangle 65"/>
          <p:cNvSpPr>
            <a:spLocks noChangeArrowheads="1"/>
          </p:cNvSpPr>
          <p:nvPr/>
        </p:nvSpPr>
        <p:spPr bwMode="auto">
          <a:xfrm>
            <a:off x="6000055"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6" name="Rectangle 66"/>
          <p:cNvSpPr>
            <a:spLocks noChangeArrowheads="1"/>
          </p:cNvSpPr>
          <p:nvPr/>
        </p:nvSpPr>
        <p:spPr bwMode="auto">
          <a:xfrm>
            <a:off x="5190430"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7" name="Rectangle 67"/>
          <p:cNvSpPr>
            <a:spLocks noChangeArrowheads="1"/>
          </p:cNvSpPr>
          <p:nvPr/>
        </p:nvSpPr>
        <p:spPr bwMode="auto">
          <a:xfrm>
            <a:off x="4379218" y="5169198"/>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8" name="Rectangle 68"/>
          <p:cNvSpPr>
            <a:spLocks noChangeArrowheads="1"/>
          </p:cNvSpPr>
          <p:nvPr/>
        </p:nvSpPr>
        <p:spPr bwMode="auto">
          <a:xfrm>
            <a:off x="356959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9" name="Rectangle 69"/>
          <p:cNvSpPr>
            <a:spLocks noChangeArrowheads="1"/>
          </p:cNvSpPr>
          <p:nvPr/>
        </p:nvSpPr>
        <p:spPr bwMode="auto">
          <a:xfrm>
            <a:off x="275996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0" name="Rectangle 70"/>
          <p:cNvSpPr>
            <a:spLocks noChangeArrowheads="1"/>
          </p:cNvSpPr>
          <p:nvPr/>
        </p:nvSpPr>
        <p:spPr bwMode="auto">
          <a:xfrm>
            <a:off x="195034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1" name="Rectangle 71"/>
          <p:cNvSpPr>
            <a:spLocks noChangeArrowheads="1"/>
          </p:cNvSpPr>
          <p:nvPr/>
        </p:nvSpPr>
        <p:spPr bwMode="auto">
          <a:xfrm>
            <a:off x="1193105" y="5169198"/>
            <a:ext cx="7572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72" name="Rectangle 72"/>
          <p:cNvSpPr>
            <a:spLocks noChangeArrowheads="1"/>
          </p:cNvSpPr>
          <p:nvPr/>
        </p:nvSpPr>
        <p:spPr bwMode="auto">
          <a:xfrm>
            <a:off x="329505" y="5169198"/>
            <a:ext cx="863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3" name="Rectangle 73"/>
          <p:cNvSpPr>
            <a:spLocks noChangeArrowheads="1"/>
          </p:cNvSpPr>
          <p:nvPr/>
        </p:nvSpPr>
        <p:spPr bwMode="auto">
          <a:xfrm>
            <a:off x="6000055"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4" name="Rectangle 74"/>
          <p:cNvSpPr>
            <a:spLocks noChangeArrowheads="1"/>
          </p:cNvSpPr>
          <p:nvPr/>
        </p:nvSpPr>
        <p:spPr bwMode="auto">
          <a:xfrm>
            <a:off x="5190430"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5" name="Rectangle 75"/>
          <p:cNvSpPr>
            <a:spLocks noChangeArrowheads="1"/>
          </p:cNvSpPr>
          <p:nvPr/>
        </p:nvSpPr>
        <p:spPr bwMode="auto">
          <a:xfrm>
            <a:off x="4379218" y="45865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6" name="Rectangle 76"/>
          <p:cNvSpPr>
            <a:spLocks noChangeArrowheads="1"/>
          </p:cNvSpPr>
          <p:nvPr/>
        </p:nvSpPr>
        <p:spPr bwMode="auto">
          <a:xfrm>
            <a:off x="356959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7" name="Rectangle 77"/>
          <p:cNvSpPr>
            <a:spLocks noChangeArrowheads="1"/>
          </p:cNvSpPr>
          <p:nvPr/>
        </p:nvSpPr>
        <p:spPr bwMode="auto">
          <a:xfrm>
            <a:off x="275996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8" name="Rectangle 78"/>
          <p:cNvSpPr>
            <a:spLocks noChangeArrowheads="1"/>
          </p:cNvSpPr>
          <p:nvPr/>
        </p:nvSpPr>
        <p:spPr bwMode="auto">
          <a:xfrm>
            <a:off x="195034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79" name="Rectangle 79"/>
          <p:cNvSpPr>
            <a:spLocks noChangeArrowheads="1"/>
          </p:cNvSpPr>
          <p:nvPr/>
        </p:nvSpPr>
        <p:spPr bwMode="auto">
          <a:xfrm>
            <a:off x="1193105" y="4586586"/>
            <a:ext cx="757238"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0" name="Rectangle 80"/>
          <p:cNvSpPr>
            <a:spLocks noChangeArrowheads="1"/>
          </p:cNvSpPr>
          <p:nvPr/>
        </p:nvSpPr>
        <p:spPr bwMode="auto">
          <a:xfrm>
            <a:off x="329505" y="4586586"/>
            <a:ext cx="863600"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1" name="Rectangle 81"/>
          <p:cNvSpPr>
            <a:spLocks noChangeArrowheads="1"/>
          </p:cNvSpPr>
          <p:nvPr/>
        </p:nvSpPr>
        <p:spPr bwMode="auto">
          <a:xfrm>
            <a:off x="6000055"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2" name="Rectangle 82"/>
          <p:cNvSpPr>
            <a:spLocks noChangeArrowheads="1"/>
          </p:cNvSpPr>
          <p:nvPr/>
        </p:nvSpPr>
        <p:spPr bwMode="auto">
          <a:xfrm>
            <a:off x="5190430"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3" name="Rectangle 83"/>
          <p:cNvSpPr>
            <a:spLocks noChangeArrowheads="1"/>
          </p:cNvSpPr>
          <p:nvPr/>
        </p:nvSpPr>
        <p:spPr bwMode="auto">
          <a:xfrm>
            <a:off x="4379218" y="4002386"/>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4" name="Rectangle 84"/>
          <p:cNvSpPr>
            <a:spLocks noChangeArrowheads="1"/>
          </p:cNvSpPr>
          <p:nvPr/>
        </p:nvSpPr>
        <p:spPr bwMode="auto">
          <a:xfrm>
            <a:off x="3569593"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5" name="Rectangle 85"/>
          <p:cNvSpPr>
            <a:spLocks noChangeArrowheads="1"/>
          </p:cNvSpPr>
          <p:nvPr/>
        </p:nvSpPr>
        <p:spPr bwMode="auto">
          <a:xfrm>
            <a:off x="2759968"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6" name="Rectangle 86"/>
          <p:cNvSpPr>
            <a:spLocks noChangeArrowheads="1"/>
          </p:cNvSpPr>
          <p:nvPr/>
        </p:nvSpPr>
        <p:spPr bwMode="auto">
          <a:xfrm>
            <a:off x="6000055"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7" name="Rectangle 87"/>
          <p:cNvSpPr>
            <a:spLocks noChangeArrowheads="1"/>
          </p:cNvSpPr>
          <p:nvPr/>
        </p:nvSpPr>
        <p:spPr bwMode="auto">
          <a:xfrm>
            <a:off x="5190430"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8" name="Rectangle 88"/>
          <p:cNvSpPr>
            <a:spLocks noChangeArrowheads="1"/>
          </p:cNvSpPr>
          <p:nvPr/>
        </p:nvSpPr>
        <p:spPr bwMode="auto">
          <a:xfrm>
            <a:off x="4379218" y="3494386"/>
            <a:ext cx="811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9" name="Rectangle 89"/>
          <p:cNvSpPr>
            <a:spLocks noChangeArrowheads="1"/>
          </p:cNvSpPr>
          <p:nvPr/>
        </p:nvSpPr>
        <p:spPr bwMode="auto">
          <a:xfrm>
            <a:off x="3569593"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0" name="Rectangle 90"/>
          <p:cNvSpPr>
            <a:spLocks noChangeArrowheads="1"/>
          </p:cNvSpPr>
          <p:nvPr/>
        </p:nvSpPr>
        <p:spPr bwMode="auto">
          <a:xfrm>
            <a:off x="2759968"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1" name="Rectangle 91"/>
          <p:cNvSpPr>
            <a:spLocks noChangeArrowheads="1"/>
          </p:cNvSpPr>
          <p:nvPr/>
        </p:nvSpPr>
        <p:spPr bwMode="auto">
          <a:xfrm>
            <a:off x="1950343" y="3494386"/>
            <a:ext cx="8096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2" name="Rectangle 92"/>
          <p:cNvSpPr>
            <a:spLocks noChangeArrowheads="1"/>
          </p:cNvSpPr>
          <p:nvPr/>
        </p:nvSpPr>
        <p:spPr bwMode="auto">
          <a:xfrm>
            <a:off x="1193105" y="3494386"/>
            <a:ext cx="757238"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3" name="Rectangle 93"/>
          <p:cNvSpPr>
            <a:spLocks noChangeArrowheads="1"/>
          </p:cNvSpPr>
          <p:nvPr/>
        </p:nvSpPr>
        <p:spPr bwMode="auto">
          <a:xfrm>
            <a:off x="329505" y="3494386"/>
            <a:ext cx="8636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17%</a:t>
            </a:r>
            <a:endParaRPr lang="en-US" sz="2000">
              <a:solidFill>
                <a:srgbClr val="FF3300"/>
              </a:solidFill>
              <a:cs typeface="Times New Roman" pitchFamily="18" charset="0"/>
            </a:endParaRPr>
          </a:p>
        </p:txBody>
      </p:sp>
      <p:sp>
        <p:nvSpPr>
          <p:cNvPr id="94" name="Rectangle 94"/>
          <p:cNvSpPr>
            <a:spLocks noChangeArrowheads="1"/>
          </p:cNvSpPr>
          <p:nvPr/>
        </p:nvSpPr>
        <p:spPr bwMode="auto">
          <a:xfrm>
            <a:off x="6000055"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5" name="Rectangle 95"/>
          <p:cNvSpPr>
            <a:spLocks noChangeArrowheads="1"/>
          </p:cNvSpPr>
          <p:nvPr/>
        </p:nvSpPr>
        <p:spPr bwMode="auto">
          <a:xfrm>
            <a:off x="5190430"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6" name="Rectangle 96"/>
          <p:cNvSpPr>
            <a:spLocks noChangeArrowheads="1"/>
          </p:cNvSpPr>
          <p:nvPr/>
        </p:nvSpPr>
        <p:spPr bwMode="auto">
          <a:xfrm>
            <a:off x="4379218" y="2997498"/>
            <a:ext cx="811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7" name="Rectangle 97"/>
          <p:cNvSpPr>
            <a:spLocks noChangeArrowheads="1"/>
          </p:cNvSpPr>
          <p:nvPr/>
        </p:nvSpPr>
        <p:spPr bwMode="auto">
          <a:xfrm>
            <a:off x="3569593"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8" name="Rectangle 98"/>
          <p:cNvSpPr>
            <a:spLocks noChangeArrowheads="1"/>
          </p:cNvSpPr>
          <p:nvPr/>
        </p:nvSpPr>
        <p:spPr bwMode="auto">
          <a:xfrm>
            <a:off x="2759968"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9" name="Rectangle 99"/>
          <p:cNvSpPr>
            <a:spLocks noChangeArrowheads="1"/>
          </p:cNvSpPr>
          <p:nvPr/>
        </p:nvSpPr>
        <p:spPr bwMode="auto">
          <a:xfrm>
            <a:off x="6000055"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0" name="Rectangle 100"/>
          <p:cNvSpPr>
            <a:spLocks noChangeArrowheads="1"/>
          </p:cNvSpPr>
          <p:nvPr/>
        </p:nvSpPr>
        <p:spPr bwMode="auto">
          <a:xfrm>
            <a:off x="5190430"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1" name="Rectangle 101"/>
          <p:cNvSpPr>
            <a:spLocks noChangeArrowheads="1"/>
          </p:cNvSpPr>
          <p:nvPr/>
        </p:nvSpPr>
        <p:spPr bwMode="auto">
          <a:xfrm>
            <a:off x="4379218" y="24148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2" name="Rectangle 102"/>
          <p:cNvSpPr>
            <a:spLocks noChangeArrowheads="1"/>
          </p:cNvSpPr>
          <p:nvPr/>
        </p:nvSpPr>
        <p:spPr bwMode="auto">
          <a:xfrm>
            <a:off x="3569593"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3" name="Rectangle 103"/>
          <p:cNvSpPr>
            <a:spLocks noChangeArrowheads="1"/>
          </p:cNvSpPr>
          <p:nvPr/>
        </p:nvSpPr>
        <p:spPr bwMode="auto">
          <a:xfrm>
            <a:off x="2759968"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4" name="Rectangle 104"/>
          <p:cNvSpPr>
            <a:spLocks noChangeArrowheads="1"/>
          </p:cNvSpPr>
          <p:nvPr/>
        </p:nvSpPr>
        <p:spPr bwMode="auto">
          <a:xfrm>
            <a:off x="1950343" y="2414886"/>
            <a:ext cx="8096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5" name="Rectangle 105"/>
          <p:cNvSpPr>
            <a:spLocks noChangeArrowheads="1"/>
          </p:cNvSpPr>
          <p:nvPr/>
        </p:nvSpPr>
        <p:spPr bwMode="auto">
          <a:xfrm>
            <a:off x="1193105" y="2414886"/>
            <a:ext cx="7572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6" name="Rectangle 106"/>
          <p:cNvSpPr>
            <a:spLocks noChangeArrowheads="1"/>
          </p:cNvSpPr>
          <p:nvPr/>
        </p:nvSpPr>
        <p:spPr bwMode="auto">
          <a:xfrm>
            <a:off x="329505" y="2414886"/>
            <a:ext cx="863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50%</a:t>
            </a:r>
            <a:endParaRPr lang="en-US" sz="2000">
              <a:solidFill>
                <a:srgbClr val="FF3300"/>
              </a:solidFill>
              <a:cs typeface="Times New Roman" pitchFamily="18" charset="0"/>
            </a:endParaRPr>
          </a:p>
        </p:txBody>
      </p:sp>
      <p:sp>
        <p:nvSpPr>
          <p:cNvPr id="107" name="Rectangle 107"/>
          <p:cNvSpPr>
            <a:spLocks noChangeArrowheads="1"/>
          </p:cNvSpPr>
          <p:nvPr/>
        </p:nvSpPr>
        <p:spPr bwMode="auto">
          <a:xfrm>
            <a:off x="6000055"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8" name="Rectangle 108"/>
          <p:cNvSpPr>
            <a:spLocks noChangeArrowheads="1"/>
          </p:cNvSpPr>
          <p:nvPr/>
        </p:nvSpPr>
        <p:spPr bwMode="auto">
          <a:xfrm>
            <a:off x="5190430"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9" name="Rectangle 109"/>
          <p:cNvSpPr>
            <a:spLocks noChangeArrowheads="1"/>
          </p:cNvSpPr>
          <p:nvPr/>
        </p:nvSpPr>
        <p:spPr bwMode="auto">
          <a:xfrm>
            <a:off x="4379218" y="1919586"/>
            <a:ext cx="8112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0" name="Rectangle 110"/>
          <p:cNvSpPr>
            <a:spLocks noChangeArrowheads="1"/>
          </p:cNvSpPr>
          <p:nvPr/>
        </p:nvSpPr>
        <p:spPr bwMode="auto">
          <a:xfrm>
            <a:off x="3569593"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1" name="Rectangle 111"/>
          <p:cNvSpPr>
            <a:spLocks noChangeArrowheads="1"/>
          </p:cNvSpPr>
          <p:nvPr/>
        </p:nvSpPr>
        <p:spPr bwMode="auto">
          <a:xfrm>
            <a:off x="2759968"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2" name="Rectangle 112"/>
          <p:cNvSpPr>
            <a:spLocks noChangeArrowheads="1"/>
          </p:cNvSpPr>
          <p:nvPr/>
        </p:nvSpPr>
        <p:spPr bwMode="auto">
          <a:xfrm>
            <a:off x="6000055"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3" name="Rectangle 113"/>
          <p:cNvSpPr>
            <a:spLocks noChangeArrowheads="1"/>
          </p:cNvSpPr>
          <p:nvPr/>
        </p:nvSpPr>
        <p:spPr bwMode="auto">
          <a:xfrm>
            <a:off x="5190430"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4" name="Rectangle 114"/>
          <p:cNvSpPr>
            <a:spLocks noChangeArrowheads="1"/>
          </p:cNvSpPr>
          <p:nvPr/>
        </p:nvSpPr>
        <p:spPr bwMode="auto">
          <a:xfrm>
            <a:off x="4379218" y="1336973"/>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5" name="Rectangle 115"/>
          <p:cNvSpPr>
            <a:spLocks noChangeArrowheads="1"/>
          </p:cNvSpPr>
          <p:nvPr/>
        </p:nvSpPr>
        <p:spPr bwMode="auto">
          <a:xfrm>
            <a:off x="3569593"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6" name="Rectangle 116"/>
          <p:cNvSpPr>
            <a:spLocks noChangeArrowheads="1"/>
          </p:cNvSpPr>
          <p:nvPr/>
        </p:nvSpPr>
        <p:spPr bwMode="auto">
          <a:xfrm>
            <a:off x="2759968"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7" name="Rectangle 117"/>
          <p:cNvSpPr>
            <a:spLocks noChangeArrowheads="1"/>
          </p:cNvSpPr>
          <p:nvPr/>
        </p:nvSpPr>
        <p:spPr bwMode="auto">
          <a:xfrm>
            <a:off x="1950343" y="1336973"/>
            <a:ext cx="8096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8" name="Rectangle 118"/>
          <p:cNvSpPr>
            <a:spLocks noChangeArrowheads="1"/>
          </p:cNvSpPr>
          <p:nvPr/>
        </p:nvSpPr>
        <p:spPr bwMode="auto">
          <a:xfrm>
            <a:off x="1193105" y="1336973"/>
            <a:ext cx="7572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9" name="Rectangle 119"/>
          <p:cNvSpPr>
            <a:spLocks noChangeArrowheads="1"/>
          </p:cNvSpPr>
          <p:nvPr/>
        </p:nvSpPr>
        <p:spPr bwMode="auto">
          <a:xfrm>
            <a:off x="329505" y="1336973"/>
            <a:ext cx="863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33%</a:t>
            </a:r>
            <a:endParaRPr lang="en-US" sz="2000">
              <a:solidFill>
                <a:srgbClr val="FF3300"/>
              </a:solidFill>
              <a:cs typeface="Times New Roman" pitchFamily="18" charset="0"/>
            </a:endParaRPr>
          </a:p>
        </p:txBody>
      </p:sp>
      <p:sp>
        <p:nvSpPr>
          <p:cNvPr id="120" name="Line 120"/>
          <p:cNvSpPr>
            <a:spLocks noChangeShapeType="1"/>
          </p:cNvSpPr>
          <p:nvPr/>
        </p:nvSpPr>
        <p:spPr bwMode="auto">
          <a:xfrm>
            <a:off x="329505" y="1336973"/>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1" name="Line 121"/>
          <p:cNvSpPr>
            <a:spLocks noChangeShapeType="1"/>
          </p:cNvSpPr>
          <p:nvPr/>
        </p:nvSpPr>
        <p:spPr bwMode="auto">
          <a:xfrm>
            <a:off x="329505" y="24148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2" name="Line 122"/>
          <p:cNvSpPr>
            <a:spLocks noChangeShapeType="1"/>
          </p:cNvSpPr>
          <p:nvPr/>
        </p:nvSpPr>
        <p:spPr bwMode="auto">
          <a:xfrm>
            <a:off x="329505" y="34943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3" name="Line 123"/>
          <p:cNvSpPr>
            <a:spLocks noChangeShapeType="1"/>
          </p:cNvSpPr>
          <p:nvPr/>
        </p:nvSpPr>
        <p:spPr bwMode="auto">
          <a:xfrm>
            <a:off x="329505" y="45865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4" name="Line 124"/>
          <p:cNvSpPr>
            <a:spLocks noChangeShapeType="1"/>
          </p:cNvSpPr>
          <p:nvPr/>
        </p:nvSpPr>
        <p:spPr bwMode="auto">
          <a:xfrm>
            <a:off x="329505" y="51691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5" name="Line 125"/>
          <p:cNvSpPr>
            <a:spLocks noChangeShapeType="1"/>
          </p:cNvSpPr>
          <p:nvPr/>
        </p:nvSpPr>
        <p:spPr bwMode="auto">
          <a:xfrm>
            <a:off x="329505" y="57533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6" name="Line 126"/>
          <p:cNvSpPr>
            <a:spLocks noChangeShapeType="1"/>
          </p:cNvSpPr>
          <p:nvPr/>
        </p:nvSpPr>
        <p:spPr bwMode="auto">
          <a:xfrm>
            <a:off x="329505" y="6336011"/>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7" name="Line 127"/>
          <p:cNvSpPr>
            <a:spLocks noChangeShapeType="1"/>
          </p:cNvSpPr>
          <p:nvPr/>
        </p:nvSpPr>
        <p:spPr bwMode="auto">
          <a:xfrm>
            <a:off x="3295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8" name="Line 128"/>
          <p:cNvSpPr>
            <a:spLocks noChangeShapeType="1"/>
          </p:cNvSpPr>
          <p:nvPr/>
        </p:nvSpPr>
        <p:spPr bwMode="auto">
          <a:xfrm>
            <a:off x="3569593"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9" name="Line 129"/>
          <p:cNvSpPr>
            <a:spLocks noChangeShapeType="1"/>
          </p:cNvSpPr>
          <p:nvPr/>
        </p:nvSpPr>
        <p:spPr bwMode="auto">
          <a:xfrm>
            <a:off x="4379218"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0" name="Line 130"/>
          <p:cNvSpPr>
            <a:spLocks noChangeShapeType="1"/>
          </p:cNvSpPr>
          <p:nvPr/>
        </p:nvSpPr>
        <p:spPr bwMode="auto">
          <a:xfrm>
            <a:off x="5190430"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1" name="Line 131"/>
          <p:cNvSpPr>
            <a:spLocks noChangeShapeType="1"/>
          </p:cNvSpPr>
          <p:nvPr/>
        </p:nvSpPr>
        <p:spPr bwMode="auto">
          <a:xfrm>
            <a:off x="6000055"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2" name="Line 132"/>
          <p:cNvSpPr>
            <a:spLocks noChangeShapeType="1"/>
          </p:cNvSpPr>
          <p:nvPr/>
        </p:nvSpPr>
        <p:spPr bwMode="auto">
          <a:xfrm>
            <a:off x="6809680"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3" name="Line 133"/>
          <p:cNvSpPr>
            <a:spLocks noChangeShapeType="1"/>
          </p:cNvSpPr>
          <p:nvPr/>
        </p:nvSpPr>
        <p:spPr bwMode="auto">
          <a:xfrm>
            <a:off x="2759968" y="19195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4" name="Line 134"/>
          <p:cNvSpPr>
            <a:spLocks noChangeShapeType="1"/>
          </p:cNvSpPr>
          <p:nvPr/>
        </p:nvSpPr>
        <p:spPr bwMode="auto">
          <a:xfrm>
            <a:off x="2759968" y="2997498"/>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5" name="Line 135"/>
          <p:cNvSpPr>
            <a:spLocks noChangeShapeType="1"/>
          </p:cNvSpPr>
          <p:nvPr/>
        </p:nvSpPr>
        <p:spPr bwMode="auto">
          <a:xfrm>
            <a:off x="2759968" y="40023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6" name="Line 136"/>
          <p:cNvSpPr>
            <a:spLocks noChangeShapeType="1"/>
          </p:cNvSpPr>
          <p:nvPr/>
        </p:nvSpPr>
        <p:spPr bwMode="auto">
          <a:xfrm>
            <a:off x="275996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7" name="Line 137"/>
          <p:cNvSpPr>
            <a:spLocks noChangeShapeType="1"/>
          </p:cNvSpPr>
          <p:nvPr/>
        </p:nvSpPr>
        <p:spPr bwMode="auto">
          <a:xfrm>
            <a:off x="2759968" y="24148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8" name="Line 138"/>
          <p:cNvSpPr>
            <a:spLocks noChangeShapeType="1"/>
          </p:cNvSpPr>
          <p:nvPr/>
        </p:nvSpPr>
        <p:spPr bwMode="auto">
          <a:xfrm>
            <a:off x="2759968" y="34943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9" name="Line 139"/>
          <p:cNvSpPr>
            <a:spLocks noChangeShapeType="1"/>
          </p:cNvSpPr>
          <p:nvPr/>
        </p:nvSpPr>
        <p:spPr bwMode="auto">
          <a:xfrm>
            <a:off x="2759968" y="45865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0" name="Line 140"/>
          <p:cNvSpPr>
            <a:spLocks noChangeShapeType="1"/>
          </p:cNvSpPr>
          <p:nvPr/>
        </p:nvSpPr>
        <p:spPr bwMode="auto">
          <a:xfrm>
            <a:off x="2759968" y="51691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1" name="Line 141"/>
          <p:cNvSpPr>
            <a:spLocks noChangeShapeType="1"/>
          </p:cNvSpPr>
          <p:nvPr/>
        </p:nvSpPr>
        <p:spPr bwMode="auto">
          <a:xfrm>
            <a:off x="1950343"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2" name="Line 142"/>
          <p:cNvSpPr>
            <a:spLocks noChangeShapeType="1"/>
          </p:cNvSpPr>
          <p:nvPr/>
        </p:nvSpPr>
        <p:spPr bwMode="auto">
          <a:xfrm>
            <a:off x="2759968" y="57533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3" name="Line 143"/>
          <p:cNvSpPr>
            <a:spLocks noChangeShapeType="1"/>
          </p:cNvSpPr>
          <p:nvPr/>
        </p:nvSpPr>
        <p:spPr bwMode="auto">
          <a:xfrm>
            <a:off x="11931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4" name="AutoShape 144"/>
          <p:cNvSpPr>
            <a:spLocks noChangeArrowheads="1"/>
          </p:cNvSpPr>
          <p:nvPr/>
        </p:nvSpPr>
        <p:spPr bwMode="auto">
          <a:xfrm>
            <a:off x="1516955" y="3105448"/>
            <a:ext cx="4752975" cy="1476375"/>
          </a:xfrm>
          <a:prstGeom prst="wedgeEllipseCallout">
            <a:avLst>
              <a:gd name="adj1" fmla="val -29958"/>
              <a:gd name="adj2" fmla="val 63440"/>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2000" dirty="0" smtClean="0">
                <a:solidFill>
                  <a:schemeClr val="tx1"/>
                </a:solidFill>
                <a:latin typeface="Tahoma" pitchFamily="34" charset="0"/>
                <a:cs typeface="AL-Mohanad" pitchFamily="2" charset="-78"/>
              </a:rPr>
              <a:t>5. </a:t>
            </a:r>
            <a:r>
              <a:rPr lang="ar-SA" sz="2000" dirty="0">
                <a:solidFill>
                  <a:schemeClr val="tx1"/>
                </a:solidFill>
                <a:latin typeface="Tahoma" pitchFamily="34" charset="0"/>
                <a:cs typeface="AL-Mohanad" pitchFamily="2" charset="-78"/>
              </a:rPr>
              <a:t>تحديد العدد الكلي </a:t>
            </a:r>
            <a:r>
              <a:rPr lang="ar-SA" sz="2000" dirty="0" smtClean="0">
                <a:solidFill>
                  <a:schemeClr val="tx1"/>
                </a:solidFill>
                <a:latin typeface="Tahoma" pitchFamily="34" charset="0"/>
                <a:cs typeface="AL-Mohanad" pitchFamily="2" charset="-78"/>
              </a:rPr>
              <a:t>للأسئلة </a:t>
            </a:r>
            <a:r>
              <a:rPr lang="ar-SA" sz="2000" dirty="0">
                <a:solidFill>
                  <a:schemeClr val="tx1"/>
                </a:solidFill>
                <a:latin typeface="Tahoma" pitchFamily="34" charset="0"/>
                <a:cs typeface="AL-Mohanad" pitchFamily="2" charset="-78"/>
              </a:rPr>
              <a:t>الاختبار في ضوء الزمن المتاح ونوع الاسئلة وقدرات الطلاب النمائية</a:t>
            </a:r>
            <a:endParaRPr lang="en-US" sz="2000" dirty="0">
              <a:solidFill>
                <a:schemeClr val="tx1"/>
              </a:solidFill>
              <a:latin typeface="Tahoma" pitchFamily="34" charset="0"/>
              <a:cs typeface="AL-Mohanad" pitchFamily="2" charset="-78"/>
            </a:endParaRPr>
          </a:p>
        </p:txBody>
      </p:sp>
      <p:sp>
        <p:nvSpPr>
          <p:cNvPr id="145" name="AutoShape 162"/>
          <p:cNvSpPr>
            <a:spLocks noChangeArrowheads="1"/>
          </p:cNvSpPr>
          <p:nvPr/>
        </p:nvSpPr>
        <p:spPr bwMode="auto">
          <a:xfrm>
            <a:off x="2453580" y="4726286"/>
            <a:ext cx="2628900" cy="1006475"/>
          </a:xfrm>
          <a:prstGeom prst="wedgeEllipseCallout">
            <a:avLst>
              <a:gd name="adj1" fmla="val -76931"/>
              <a:gd name="adj2" fmla="val 26972"/>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2000" dirty="0" smtClean="0">
                <a:solidFill>
                  <a:schemeClr val="tx1"/>
                </a:solidFill>
                <a:latin typeface="Tahoma" pitchFamily="34" charset="0"/>
                <a:cs typeface="AL-Mohanad" pitchFamily="2" charset="-78"/>
              </a:rPr>
              <a:t>6. </a:t>
            </a:r>
            <a:r>
              <a:rPr lang="ar-SA" sz="2000" dirty="0">
                <a:solidFill>
                  <a:schemeClr val="tx1"/>
                </a:solidFill>
                <a:latin typeface="Tahoma" pitchFamily="34" charset="0"/>
                <a:cs typeface="AL-Mohanad" pitchFamily="2" charset="-78"/>
              </a:rPr>
              <a:t>تحديد الدرجة النهائية للاختبار</a:t>
            </a:r>
            <a:endParaRPr lang="en-US" sz="2000" dirty="0">
              <a:solidFill>
                <a:schemeClr val="tx1"/>
              </a:solidFill>
              <a:latin typeface="Tahoma" pitchFamily="34" charset="0"/>
              <a:cs typeface="AL-Mohanad" pitchFamily="2" charset="-78"/>
            </a:endParaRPr>
          </a:p>
        </p:txBody>
      </p:sp>
    </p:spTree>
    <p:extLst>
      <p:ext uri="{BB962C8B-B14F-4D97-AF65-F5344CB8AC3E}">
        <p14:creationId xmlns:p14="http://schemas.microsoft.com/office/powerpoint/2010/main" val="32883614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1+#ppt_w/2"/>
                                          </p:val>
                                        </p:tav>
                                        <p:tav tm="100000">
                                          <p:val>
                                            <p:strVal val="#ppt_x"/>
                                          </p:val>
                                        </p:tav>
                                      </p:tavLst>
                                    </p:anim>
                                    <p:anim calcmode="lin" valueType="num">
                                      <p:cBhvr additive="base">
                                        <p:cTn id="8" dur="500" fill="hold"/>
                                        <p:tgtEl>
                                          <p:spTgt spid="1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12" fill="hold" grpId="1" nodeType="clickEffect">
                                  <p:stCondLst>
                                    <p:cond delay="0"/>
                                  </p:stCondLst>
                                  <p:childTnLst>
                                    <p:anim calcmode="lin" valueType="num">
                                      <p:cBhvr additive="base">
                                        <p:cTn id="12" dur="500"/>
                                        <p:tgtEl>
                                          <p:spTgt spid="144"/>
                                        </p:tgtEl>
                                        <p:attrNameLst>
                                          <p:attrName>ppt_x</p:attrName>
                                        </p:attrNameLst>
                                      </p:cBhvr>
                                      <p:tavLst>
                                        <p:tav tm="0">
                                          <p:val>
                                            <p:strVal val="ppt_x"/>
                                          </p:val>
                                        </p:tav>
                                        <p:tav tm="100000">
                                          <p:val>
                                            <p:strVal val="0-ppt_w/2"/>
                                          </p:val>
                                        </p:tav>
                                      </p:tavLst>
                                    </p:anim>
                                    <p:anim calcmode="lin" valueType="num">
                                      <p:cBhvr additive="base">
                                        <p:cTn id="13" dur="500"/>
                                        <p:tgtEl>
                                          <p:spTgt spid="144"/>
                                        </p:tgtEl>
                                        <p:attrNameLst>
                                          <p:attrName>ppt_y</p:attrName>
                                        </p:attrNameLst>
                                      </p:cBhvr>
                                      <p:tavLst>
                                        <p:tav tm="0">
                                          <p:val>
                                            <p:strVal val="ppt_y"/>
                                          </p:val>
                                        </p:tav>
                                        <p:tav tm="100000">
                                          <p:val>
                                            <p:strVal val="1+ppt_h/2"/>
                                          </p:val>
                                        </p:tav>
                                      </p:tavLst>
                                    </p:anim>
                                    <p:set>
                                      <p:cBhvr>
                                        <p:cTn id="14" dur="1" fill="hold">
                                          <p:stCondLst>
                                            <p:cond delay="499"/>
                                          </p:stCondLst>
                                        </p:cTn>
                                        <p:tgtEl>
                                          <p:spTgt spid="144"/>
                                        </p:tgtEl>
                                        <p:attrNameLst>
                                          <p:attrName>style.visibility</p:attrName>
                                        </p:attrNameLst>
                                      </p:cBhvr>
                                      <p:to>
                                        <p:strVal val="hidden"/>
                                      </p:to>
                                    </p:set>
                                  </p:childTnLst>
                                </p:cTn>
                              </p:par>
                              <p:par>
                                <p:cTn id="15" presetID="8" presetClass="entr" presetSubtype="16"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diamond(in)">
                                      <p:cBhvr>
                                        <p:cTn id="17" dur="20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45"/>
                                        </p:tgtEl>
                                        <p:attrNameLst>
                                          <p:attrName>style.visibility</p:attrName>
                                        </p:attrNameLst>
                                      </p:cBhvr>
                                      <p:to>
                                        <p:strVal val="visible"/>
                                      </p:to>
                                    </p:set>
                                    <p:anim calcmode="lin" valueType="num">
                                      <p:cBhvr additive="base">
                                        <p:cTn id="22" dur="500" fill="hold"/>
                                        <p:tgtEl>
                                          <p:spTgt spid="145"/>
                                        </p:tgtEl>
                                        <p:attrNameLst>
                                          <p:attrName>ppt_x</p:attrName>
                                        </p:attrNameLst>
                                      </p:cBhvr>
                                      <p:tavLst>
                                        <p:tav tm="0">
                                          <p:val>
                                            <p:strVal val="1+#ppt_w/2"/>
                                          </p:val>
                                        </p:tav>
                                        <p:tav tm="100000">
                                          <p:val>
                                            <p:strVal val="#ppt_x"/>
                                          </p:val>
                                        </p:tav>
                                      </p:tavLst>
                                    </p:anim>
                                    <p:anim calcmode="lin" valueType="num">
                                      <p:cBhvr additive="base">
                                        <p:cTn id="23" dur="500" fill="hold"/>
                                        <p:tgtEl>
                                          <p:spTgt spid="14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xit" presetSubtype="8" fill="hold" grpId="1" nodeType="clickEffect">
                                  <p:stCondLst>
                                    <p:cond delay="0"/>
                                  </p:stCondLst>
                                  <p:childTnLst>
                                    <p:anim calcmode="lin" valueType="num">
                                      <p:cBhvr additive="base">
                                        <p:cTn id="27" dur="500"/>
                                        <p:tgtEl>
                                          <p:spTgt spid="145"/>
                                        </p:tgtEl>
                                        <p:attrNameLst>
                                          <p:attrName>ppt_x</p:attrName>
                                        </p:attrNameLst>
                                      </p:cBhvr>
                                      <p:tavLst>
                                        <p:tav tm="0">
                                          <p:val>
                                            <p:strVal val="ppt_x"/>
                                          </p:val>
                                        </p:tav>
                                        <p:tav tm="100000">
                                          <p:val>
                                            <p:strVal val="0-ppt_w/2"/>
                                          </p:val>
                                        </p:tav>
                                      </p:tavLst>
                                    </p:anim>
                                    <p:anim calcmode="lin" valueType="num">
                                      <p:cBhvr additive="base">
                                        <p:cTn id="28" dur="500"/>
                                        <p:tgtEl>
                                          <p:spTgt spid="145"/>
                                        </p:tgtEl>
                                        <p:attrNameLst>
                                          <p:attrName>ppt_y</p:attrName>
                                        </p:attrNameLst>
                                      </p:cBhvr>
                                      <p:tavLst>
                                        <p:tav tm="0">
                                          <p:val>
                                            <p:strVal val="ppt_y"/>
                                          </p:val>
                                        </p:tav>
                                        <p:tav tm="100000">
                                          <p:val>
                                            <p:strVal val="ppt_y"/>
                                          </p:val>
                                        </p:tav>
                                      </p:tavLst>
                                    </p:anim>
                                    <p:set>
                                      <p:cBhvr>
                                        <p:cTn id="29" dur="1" fill="hold">
                                          <p:stCondLst>
                                            <p:cond delay="499"/>
                                          </p:stCondLst>
                                        </p:cTn>
                                        <p:tgtEl>
                                          <p:spTgt spid="145"/>
                                        </p:tgtEl>
                                        <p:attrNameLst>
                                          <p:attrName>style.visibility</p:attrName>
                                        </p:attrNameLst>
                                      </p:cBhvr>
                                      <p:to>
                                        <p:strVal val="hidden"/>
                                      </p:to>
                                    </p:set>
                                  </p:childTnLst>
                                </p:cTn>
                              </p:par>
                            </p:childTnLst>
                          </p:cTn>
                        </p:par>
                        <p:par>
                          <p:cTn id="30" fill="hold">
                            <p:stCondLst>
                              <p:cond delay="500"/>
                            </p:stCondLst>
                            <p:childTnLst>
                              <p:par>
                                <p:cTn id="31" presetID="8" presetClass="entr" presetSubtype="16"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diamond(in)">
                                      <p:cBhvr>
                                        <p:cTn id="33" dur="2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8" grpId="0"/>
      <p:bldP spid="144" grpId="0" animBg="1"/>
      <p:bldP spid="144" grpId="1" animBg="1"/>
      <p:bldP spid="145" grpId="0" animBg="1"/>
      <p:bldP spid="145"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6803703" y="5753398"/>
            <a:ext cx="2082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الاوزان النسبية</a:t>
            </a:r>
            <a:endParaRPr lang="en-US" sz="2000">
              <a:cs typeface="AL-Mohanad Bold" pitchFamily="2" charset="-78"/>
            </a:endParaRPr>
          </a:p>
        </p:txBody>
      </p:sp>
      <p:sp>
        <p:nvSpPr>
          <p:cNvPr id="8" name="Rectangle 8"/>
          <p:cNvSpPr>
            <a:spLocks noChangeArrowheads="1"/>
          </p:cNvSpPr>
          <p:nvPr/>
        </p:nvSpPr>
        <p:spPr bwMode="auto">
          <a:xfrm>
            <a:off x="6803703" y="5162848"/>
            <a:ext cx="2082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الدرجات</a:t>
            </a:r>
            <a:endParaRPr lang="en-US" sz="2000">
              <a:cs typeface="AL-Mohanad Bold" pitchFamily="2" charset="-78"/>
            </a:endParaRPr>
          </a:p>
        </p:txBody>
      </p:sp>
      <p:sp>
        <p:nvSpPr>
          <p:cNvPr id="9" name="Rectangle 9"/>
          <p:cNvSpPr>
            <a:spLocks noChangeArrowheads="1"/>
          </p:cNvSpPr>
          <p:nvPr/>
        </p:nvSpPr>
        <p:spPr bwMode="auto">
          <a:xfrm>
            <a:off x="6803703" y="4570711"/>
            <a:ext cx="20828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الاسئلة</a:t>
            </a:r>
            <a:endParaRPr lang="en-US" sz="2000">
              <a:cs typeface="AL-Mohanad Bold" pitchFamily="2" charset="-78"/>
            </a:endParaRPr>
          </a:p>
        </p:txBody>
      </p:sp>
      <p:sp>
        <p:nvSpPr>
          <p:cNvPr id="10" name="Rectangle 10"/>
          <p:cNvSpPr>
            <a:spLocks noChangeArrowheads="1"/>
          </p:cNvSpPr>
          <p:nvPr/>
        </p:nvSpPr>
        <p:spPr bwMode="auto">
          <a:xfrm>
            <a:off x="6803703" y="4057948"/>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1" name="Rectangle 11"/>
          <p:cNvSpPr>
            <a:spLocks noChangeArrowheads="1"/>
          </p:cNvSpPr>
          <p:nvPr/>
        </p:nvSpPr>
        <p:spPr bwMode="auto">
          <a:xfrm>
            <a:off x="7846691" y="3494386"/>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البراكين</a:t>
            </a:r>
          </a:p>
          <a:p>
            <a:pPr algn="ctr">
              <a:spcBef>
                <a:spcPct val="20000"/>
              </a:spcBef>
            </a:pPr>
            <a:r>
              <a:rPr lang="ar-SA" sz="1600">
                <a:solidFill>
                  <a:srgbClr val="FF3300"/>
                </a:solidFill>
                <a:cs typeface="AL-Mohanad Bold" pitchFamily="2" charset="-78"/>
              </a:rPr>
              <a:t>(2 حصتان)</a:t>
            </a:r>
            <a:endParaRPr lang="en-US" sz="1600">
              <a:solidFill>
                <a:srgbClr val="FF3300"/>
              </a:solidFill>
              <a:cs typeface="AL-Mohanad Bold" pitchFamily="2" charset="-78"/>
            </a:endParaRPr>
          </a:p>
        </p:txBody>
      </p:sp>
      <p:sp>
        <p:nvSpPr>
          <p:cNvPr id="12" name="Rectangle 12"/>
          <p:cNvSpPr>
            <a:spLocks noChangeArrowheads="1"/>
          </p:cNvSpPr>
          <p:nvPr/>
        </p:nvSpPr>
        <p:spPr bwMode="auto">
          <a:xfrm>
            <a:off x="6803703" y="3494386"/>
            <a:ext cx="1042988"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3" name="Rectangle 13"/>
          <p:cNvSpPr>
            <a:spLocks noChangeArrowheads="1"/>
          </p:cNvSpPr>
          <p:nvPr/>
        </p:nvSpPr>
        <p:spPr bwMode="auto">
          <a:xfrm>
            <a:off x="6803703" y="29816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4" name="Rectangle 14"/>
          <p:cNvSpPr>
            <a:spLocks noChangeArrowheads="1"/>
          </p:cNvSpPr>
          <p:nvPr/>
        </p:nvSpPr>
        <p:spPr bwMode="auto">
          <a:xfrm>
            <a:off x="7846691" y="2414886"/>
            <a:ext cx="1039812"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الصخور</a:t>
            </a:r>
          </a:p>
          <a:p>
            <a:pPr algn="ctr">
              <a:spcBef>
                <a:spcPct val="20000"/>
              </a:spcBef>
            </a:pPr>
            <a:r>
              <a:rPr lang="ar-SA" sz="1600">
                <a:solidFill>
                  <a:srgbClr val="FF3300"/>
                </a:solidFill>
                <a:cs typeface="AL-Mohanad Bold" pitchFamily="2" charset="-78"/>
              </a:rPr>
              <a:t>(6 حصص)</a:t>
            </a:r>
            <a:endParaRPr lang="en-US" sz="1600">
              <a:solidFill>
                <a:srgbClr val="FF3300"/>
              </a:solidFill>
              <a:cs typeface="AL-Mohanad Bold" pitchFamily="2" charset="-78"/>
            </a:endParaRPr>
          </a:p>
        </p:txBody>
      </p:sp>
      <p:sp>
        <p:nvSpPr>
          <p:cNvPr id="15" name="Rectangle 15"/>
          <p:cNvSpPr>
            <a:spLocks noChangeArrowheads="1"/>
          </p:cNvSpPr>
          <p:nvPr/>
        </p:nvSpPr>
        <p:spPr bwMode="auto">
          <a:xfrm>
            <a:off x="6803703" y="2414886"/>
            <a:ext cx="1042988"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6" name="Rectangle 16"/>
          <p:cNvSpPr>
            <a:spLocks noChangeArrowheads="1"/>
          </p:cNvSpPr>
          <p:nvPr/>
        </p:nvSpPr>
        <p:spPr bwMode="auto">
          <a:xfrm>
            <a:off x="6803703" y="19021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7" name="Rectangle 17"/>
          <p:cNvSpPr>
            <a:spLocks noChangeArrowheads="1"/>
          </p:cNvSpPr>
          <p:nvPr/>
        </p:nvSpPr>
        <p:spPr bwMode="auto">
          <a:xfrm>
            <a:off x="7846691" y="1336973"/>
            <a:ext cx="10398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المعادن</a:t>
            </a:r>
          </a:p>
          <a:p>
            <a:pPr algn="ctr">
              <a:spcBef>
                <a:spcPct val="20000"/>
              </a:spcBef>
            </a:pPr>
            <a:r>
              <a:rPr lang="ar-SA" sz="1600">
                <a:solidFill>
                  <a:srgbClr val="FF3300"/>
                </a:solidFill>
                <a:cs typeface="AL-Mohanad Bold" pitchFamily="2" charset="-78"/>
              </a:rPr>
              <a:t>(4حصص)</a:t>
            </a:r>
            <a:endParaRPr lang="en-US" sz="1600">
              <a:solidFill>
                <a:srgbClr val="FF3300"/>
              </a:solidFill>
              <a:cs typeface="AL-Mohanad Bold" pitchFamily="2" charset="-78"/>
            </a:endParaRPr>
          </a:p>
        </p:txBody>
      </p:sp>
      <p:sp>
        <p:nvSpPr>
          <p:cNvPr id="18" name="Rectangle 18"/>
          <p:cNvSpPr>
            <a:spLocks noChangeArrowheads="1"/>
          </p:cNvSpPr>
          <p:nvPr/>
        </p:nvSpPr>
        <p:spPr bwMode="auto">
          <a:xfrm>
            <a:off x="6803703" y="1336973"/>
            <a:ext cx="1042988"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9" name="Rectangle 19"/>
          <p:cNvSpPr>
            <a:spLocks noChangeArrowheads="1"/>
          </p:cNvSpPr>
          <p:nvPr/>
        </p:nvSpPr>
        <p:spPr bwMode="auto">
          <a:xfrm>
            <a:off x="7846691" y="260648"/>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الموضوعات</a:t>
            </a:r>
            <a:endParaRPr lang="en-US" sz="1800" b="1">
              <a:cs typeface="AL-Mohanad Bold" pitchFamily="2" charset="-78"/>
            </a:endParaRPr>
          </a:p>
        </p:txBody>
      </p:sp>
      <p:sp>
        <p:nvSpPr>
          <p:cNvPr id="20" name="Rectangle 20"/>
          <p:cNvSpPr>
            <a:spLocks noChangeArrowheads="1"/>
          </p:cNvSpPr>
          <p:nvPr/>
        </p:nvSpPr>
        <p:spPr bwMode="auto">
          <a:xfrm>
            <a:off x="6803703" y="260648"/>
            <a:ext cx="104298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الاسئلة</a:t>
            </a:r>
          </a:p>
          <a:p>
            <a:pPr algn="ctr">
              <a:spcBef>
                <a:spcPct val="20000"/>
              </a:spcBef>
            </a:pPr>
            <a:r>
              <a:rPr lang="ar-SA" sz="1800" b="1">
                <a:cs typeface="AL-Mohanad Bold" pitchFamily="2" charset="-78"/>
              </a:rPr>
              <a:t>والدرجات</a:t>
            </a:r>
            <a:endParaRPr lang="en-US" sz="1800" b="1">
              <a:cs typeface="AL-Mohanad Bold" pitchFamily="2" charset="-78"/>
            </a:endParaRPr>
          </a:p>
        </p:txBody>
      </p:sp>
      <p:sp>
        <p:nvSpPr>
          <p:cNvPr id="21" name="Line 21"/>
          <p:cNvSpPr>
            <a:spLocks noChangeShapeType="1"/>
          </p:cNvSpPr>
          <p:nvPr/>
        </p:nvSpPr>
        <p:spPr bwMode="auto">
          <a:xfrm>
            <a:off x="6803703" y="2606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2" name="Line 22"/>
          <p:cNvSpPr>
            <a:spLocks noChangeShapeType="1"/>
          </p:cNvSpPr>
          <p:nvPr/>
        </p:nvSpPr>
        <p:spPr bwMode="auto">
          <a:xfrm>
            <a:off x="6803703" y="19021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3" name="Line 23"/>
          <p:cNvSpPr>
            <a:spLocks noChangeShapeType="1"/>
          </p:cNvSpPr>
          <p:nvPr/>
        </p:nvSpPr>
        <p:spPr bwMode="auto">
          <a:xfrm>
            <a:off x="6803703" y="24148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4" name="Line 24"/>
          <p:cNvSpPr>
            <a:spLocks noChangeShapeType="1"/>
          </p:cNvSpPr>
          <p:nvPr/>
        </p:nvSpPr>
        <p:spPr bwMode="auto">
          <a:xfrm>
            <a:off x="6803703" y="29816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5" name="Line 25"/>
          <p:cNvSpPr>
            <a:spLocks noChangeShapeType="1"/>
          </p:cNvSpPr>
          <p:nvPr/>
        </p:nvSpPr>
        <p:spPr bwMode="auto">
          <a:xfrm>
            <a:off x="6803703" y="34943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6" name="Line 26"/>
          <p:cNvSpPr>
            <a:spLocks noChangeShapeType="1"/>
          </p:cNvSpPr>
          <p:nvPr/>
        </p:nvSpPr>
        <p:spPr bwMode="auto">
          <a:xfrm>
            <a:off x="6803703" y="4057948"/>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7" name="Line 27"/>
          <p:cNvSpPr>
            <a:spLocks noChangeShapeType="1"/>
          </p:cNvSpPr>
          <p:nvPr/>
        </p:nvSpPr>
        <p:spPr bwMode="auto">
          <a:xfrm>
            <a:off x="6803703" y="4570711"/>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8" name="Line 28"/>
          <p:cNvSpPr>
            <a:spLocks noChangeShapeType="1"/>
          </p:cNvSpPr>
          <p:nvPr/>
        </p:nvSpPr>
        <p:spPr bwMode="auto">
          <a:xfrm>
            <a:off x="6803703" y="51628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9" name="Line 29"/>
          <p:cNvSpPr>
            <a:spLocks noChangeShapeType="1"/>
          </p:cNvSpPr>
          <p:nvPr/>
        </p:nvSpPr>
        <p:spPr bwMode="auto">
          <a:xfrm>
            <a:off x="6803703" y="634553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0" name="Line 30"/>
          <p:cNvSpPr>
            <a:spLocks noChangeShapeType="1"/>
          </p:cNvSpPr>
          <p:nvPr/>
        </p:nvSpPr>
        <p:spPr bwMode="auto">
          <a:xfrm>
            <a:off x="6803703"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1" name="Line 31"/>
          <p:cNvSpPr>
            <a:spLocks noChangeShapeType="1"/>
          </p:cNvSpPr>
          <p:nvPr/>
        </p:nvSpPr>
        <p:spPr bwMode="auto">
          <a:xfrm>
            <a:off x="7846691" y="260648"/>
            <a:ext cx="0" cy="1076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2" name="Line 32"/>
          <p:cNvSpPr>
            <a:spLocks noChangeShapeType="1"/>
          </p:cNvSpPr>
          <p:nvPr/>
        </p:nvSpPr>
        <p:spPr bwMode="auto">
          <a:xfrm>
            <a:off x="8886503"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3" name="Line 33"/>
          <p:cNvSpPr>
            <a:spLocks noChangeShapeType="1"/>
          </p:cNvSpPr>
          <p:nvPr/>
        </p:nvSpPr>
        <p:spPr bwMode="auto">
          <a:xfrm>
            <a:off x="6803703" y="1336973"/>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4" name="Line 34"/>
          <p:cNvSpPr>
            <a:spLocks noChangeShapeType="1"/>
          </p:cNvSpPr>
          <p:nvPr/>
        </p:nvSpPr>
        <p:spPr bwMode="auto">
          <a:xfrm>
            <a:off x="7846691" y="1336973"/>
            <a:ext cx="0" cy="32337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5" name="Line 35"/>
          <p:cNvSpPr>
            <a:spLocks noChangeShapeType="1"/>
          </p:cNvSpPr>
          <p:nvPr/>
        </p:nvSpPr>
        <p:spPr bwMode="auto">
          <a:xfrm>
            <a:off x="6803703" y="575339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6" name="Rectangle 36"/>
          <p:cNvSpPr>
            <a:spLocks noChangeArrowheads="1"/>
          </p:cNvSpPr>
          <p:nvPr/>
        </p:nvSpPr>
        <p:spPr bwMode="auto">
          <a:xfrm>
            <a:off x="5994078" y="806748"/>
            <a:ext cx="81121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التذكر</a:t>
            </a:r>
          </a:p>
          <a:p>
            <a:pPr algn="ctr">
              <a:spcBef>
                <a:spcPct val="20000"/>
              </a:spcBef>
            </a:pPr>
            <a:r>
              <a:rPr lang="ar-SA" sz="1600">
                <a:solidFill>
                  <a:srgbClr val="FF3300"/>
                </a:solidFill>
                <a:cs typeface="AL-Mohanad Bold" pitchFamily="2" charset="-78"/>
              </a:rPr>
              <a:t>20هدف</a:t>
            </a:r>
            <a:endParaRPr lang="en-US" sz="1600">
              <a:solidFill>
                <a:srgbClr val="FF3300"/>
              </a:solidFill>
              <a:cs typeface="AL-Mohanad Bold" pitchFamily="2" charset="-78"/>
            </a:endParaRPr>
          </a:p>
        </p:txBody>
      </p:sp>
      <p:sp>
        <p:nvSpPr>
          <p:cNvPr id="37" name="Rectangle 37"/>
          <p:cNvSpPr>
            <a:spLocks noChangeArrowheads="1"/>
          </p:cNvSpPr>
          <p:nvPr/>
        </p:nvSpPr>
        <p:spPr bwMode="auto">
          <a:xfrm>
            <a:off x="5184453"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الفهم</a:t>
            </a:r>
          </a:p>
          <a:p>
            <a:pPr algn="ctr">
              <a:spcBef>
                <a:spcPct val="20000"/>
              </a:spcBef>
            </a:pPr>
            <a:r>
              <a:rPr lang="ar-SA" sz="1600">
                <a:solidFill>
                  <a:srgbClr val="FF3300"/>
                </a:solidFill>
                <a:cs typeface="AL-Mohanad Bold" pitchFamily="2" charset="-78"/>
              </a:rPr>
              <a:t>15هدف</a:t>
            </a:r>
            <a:endParaRPr lang="en-US" sz="1600">
              <a:solidFill>
                <a:srgbClr val="FF3300"/>
              </a:solidFill>
              <a:cs typeface="AL-Mohanad Bold" pitchFamily="2" charset="-78"/>
            </a:endParaRPr>
          </a:p>
        </p:txBody>
      </p:sp>
      <p:sp>
        <p:nvSpPr>
          <p:cNvPr id="38" name="Rectangle 38"/>
          <p:cNvSpPr>
            <a:spLocks noChangeArrowheads="1"/>
          </p:cNvSpPr>
          <p:nvPr/>
        </p:nvSpPr>
        <p:spPr bwMode="auto">
          <a:xfrm>
            <a:off x="4373241" y="806748"/>
            <a:ext cx="8112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التطبيق</a:t>
            </a:r>
          </a:p>
          <a:p>
            <a:pPr algn="ctr">
              <a:spcBef>
                <a:spcPct val="20000"/>
              </a:spcBef>
            </a:pPr>
            <a:r>
              <a:rPr lang="ar-SA" sz="1600">
                <a:solidFill>
                  <a:srgbClr val="FF3300"/>
                </a:solidFill>
                <a:cs typeface="AL-Mohanad Bold" pitchFamily="2" charset="-78"/>
              </a:rPr>
              <a:t>10 أهداف</a:t>
            </a:r>
            <a:endParaRPr lang="en-US" sz="1600">
              <a:solidFill>
                <a:srgbClr val="FF3300"/>
              </a:solidFill>
              <a:cs typeface="AL-Mohanad Bold" pitchFamily="2" charset="-78"/>
            </a:endParaRPr>
          </a:p>
        </p:txBody>
      </p:sp>
      <p:sp>
        <p:nvSpPr>
          <p:cNvPr id="39" name="Rectangle 39"/>
          <p:cNvSpPr>
            <a:spLocks noChangeArrowheads="1"/>
          </p:cNvSpPr>
          <p:nvPr/>
        </p:nvSpPr>
        <p:spPr bwMode="auto">
          <a:xfrm>
            <a:off x="3565203" y="806748"/>
            <a:ext cx="80803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التحليل</a:t>
            </a:r>
          </a:p>
          <a:p>
            <a:pPr algn="ctr">
              <a:spcBef>
                <a:spcPct val="20000"/>
              </a:spcBef>
            </a:pPr>
            <a:r>
              <a:rPr lang="ar-SA" sz="1600">
                <a:solidFill>
                  <a:srgbClr val="FF3300"/>
                </a:solidFill>
                <a:cs typeface="AL-Mohanad Bold" pitchFamily="2" charset="-78"/>
              </a:rPr>
              <a:t>5 اهداف</a:t>
            </a:r>
            <a:endParaRPr lang="en-US" sz="1600">
              <a:solidFill>
                <a:srgbClr val="FF3300"/>
              </a:solidFill>
              <a:cs typeface="AL-Mohanad Bold" pitchFamily="2" charset="-78"/>
            </a:endParaRPr>
          </a:p>
        </p:txBody>
      </p:sp>
      <p:sp>
        <p:nvSpPr>
          <p:cNvPr id="40" name="Rectangle 40"/>
          <p:cNvSpPr>
            <a:spLocks noChangeArrowheads="1"/>
          </p:cNvSpPr>
          <p:nvPr/>
        </p:nvSpPr>
        <p:spPr bwMode="auto">
          <a:xfrm>
            <a:off x="2755578"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a:t>
            </a:r>
            <a:endParaRPr lang="en-US" sz="1600">
              <a:solidFill>
                <a:srgbClr val="FF3300"/>
              </a:solidFill>
              <a:cs typeface="AL-Mohanad Bold" pitchFamily="2" charset="-78"/>
            </a:endParaRPr>
          </a:p>
        </p:txBody>
      </p:sp>
      <p:sp>
        <p:nvSpPr>
          <p:cNvPr id="41" name="Rectangle 41"/>
          <p:cNvSpPr>
            <a:spLocks noChangeArrowheads="1"/>
          </p:cNvSpPr>
          <p:nvPr/>
        </p:nvSpPr>
        <p:spPr bwMode="auto">
          <a:xfrm>
            <a:off x="2755578" y="260648"/>
            <a:ext cx="404971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الاهداف السلوكية</a:t>
            </a:r>
            <a:endParaRPr lang="en-US" sz="1800" b="1">
              <a:cs typeface="AL-Mohanad Bold" pitchFamily="2" charset="-78"/>
            </a:endParaRPr>
          </a:p>
        </p:txBody>
      </p:sp>
      <p:sp>
        <p:nvSpPr>
          <p:cNvPr id="42" name="Rectangle 42"/>
          <p:cNvSpPr>
            <a:spLocks noChangeArrowheads="1"/>
          </p:cNvSpPr>
          <p:nvPr/>
        </p:nvSpPr>
        <p:spPr bwMode="auto">
          <a:xfrm>
            <a:off x="1944366" y="260648"/>
            <a:ext cx="8112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الاسئلة</a:t>
            </a:r>
            <a:endParaRPr lang="en-US" sz="1400">
              <a:cs typeface="AL-Mohanad Bold" pitchFamily="2" charset="-78"/>
            </a:endParaRPr>
          </a:p>
        </p:txBody>
      </p:sp>
      <p:sp>
        <p:nvSpPr>
          <p:cNvPr id="43" name="Rectangle 43"/>
          <p:cNvSpPr>
            <a:spLocks noChangeArrowheads="1"/>
          </p:cNvSpPr>
          <p:nvPr/>
        </p:nvSpPr>
        <p:spPr bwMode="auto">
          <a:xfrm>
            <a:off x="1191891" y="260648"/>
            <a:ext cx="75247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الدرجات</a:t>
            </a:r>
            <a:endParaRPr lang="en-US" sz="1400">
              <a:cs typeface="AL-Mohanad Bold" pitchFamily="2" charset="-78"/>
            </a:endParaRPr>
          </a:p>
        </p:txBody>
      </p:sp>
      <p:sp>
        <p:nvSpPr>
          <p:cNvPr id="44" name="Rectangle 44"/>
          <p:cNvSpPr>
            <a:spLocks noChangeArrowheads="1"/>
          </p:cNvSpPr>
          <p:nvPr/>
        </p:nvSpPr>
        <p:spPr bwMode="auto">
          <a:xfrm>
            <a:off x="323528" y="260648"/>
            <a:ext cx="86836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الاوزان النسبية للموضوعات</a:t>
            </a:r>
            <a:endParaRPr lang="en-US" sz="1400">
              <a:cs typeface="AL-Mohanad Bold" pitchFamily="2" charset="-78"/>
            </a:endParaRPr>
          </a:p>
        </p:txBody>
      </p:sp>
      <p:sp>
        <p:nvSpPr>
          <p:cNvPr id="45" name="Line 45"/>
          <p:cNvSpPr>
            <a:spLocks noChangeShapeType="1"/>
          </p:cNvSpPr>
          <p:nvPr/>
        </p:nvSpPr>
        <p:spPr bwMode="auto">
          <a:xfrm>
            <a:off x="323528" y="260648"/>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6" name="Line 46"/>
          <p:cNvSpPr>
            <a:spLocks noChangeShapeType="1"/>
          </p:cNvSpPr>
          <p:nvPr/>
        </p:nvSpPr>
        <p:spPr bwMode="auto">
          <a:xfrm>
            <a:off x="323528" y="1351261"/>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7" name="Line 47"/>
          <p:cNvSpPr>
            <a:spLocks noChangeShapeType="1"/>
          </p:cNvSpPr>
          <p:nvPr/>
        </p:nvSpPr>
        <p:spPr bwMode="auto">
          <a:xfrm>
            <a:off x="32352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8" name="Line 48"/>
          <p:cNvSpPr>
            <a:spLocks noChangeShapeType="1"/>
          </p:cNvSpPr>
          <p:nvPr/>
        </p:nvSpPr>
        <p:spPr bwMode="auto">
          <a:xfrm>
            <a:off x="1944366"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9" name="Line 49"/>
          <p:cNvSpPr>
            <a:spLocks noChangeShapeType="1"/>
          </p:cNvSpPr>
          <p:nvPr/>
        </p:nvSpPr>
        <p:spPr bwMode="auto">
          <a:xfrm>
            <a:off x="6805291"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0" name="Line 50"/>
          <p:cNvSpPr>
            <a:spLocks noChangeShapeType="1"/>
          </p:cNvSpPr>
          <p:nvPr/>
        </p:nvSpPr>
        <p:spPr bwMode="auto">
          <a:xfrm>
            <a:off x="3565203"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1" name="Line 51"/>
          <p:cNvSpPr>
            <a:spLocks noChangeShapeType="1"/>
          </p:cNvSpPr>
          <p:nvPr/>
        </p:nvSpPr>
        <p:spPr bwMode="auto">
          <a:xfrm>
            <a:off x="4373241"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2" name="Line 52"/>
          <p:cNvSpPr>
            <a:spLocks noChangeShapeType="1"/>
          </p:cNvSpPr>
          <p:nvPr/>
        </p:nvSpPr>
        <p:spPr bwMode="auto">
          <a:xfrm>
            <a:off x="5184453"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3" name="Line 53"/>
          <p:cNvSpPr>
            <a:spLocks noChangeShapeType="1"/>
          </p:cNvSpPr>
          <p:nvPr/>
        </p:nvSpPr>
        <p:spPr bwMode="auto">
          <a:xfrm>
            <a:off x="5994078"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4" name="Line 54"/>
          <p:cNvSpPr>
            <a:spLocks noChangeShapeType="1"/>
          </p:cNvSpPr>
          <p:nvPr/>
        </p:nvSpPr>
        <p:spPr bwMode="auto">
          <a:xfrm>
            <a:off x="2755578" y="806748"/>
            <a:ext cx="40497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5" name="Line 55"/>
          <p:cNvSpPr>
            <a:spLocks noChangeShapeType="1"/>
          </p:cNvSpPr>
          <p:nvPr/>
        </p:nvSpPr>
        <p:spPr bwMode="auto">
          <a:xfrm>
            <a:off x="275557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6" name="Line 56"/>
          <p:cNvSpPr>
            <a:spLocks noChangeShapeType="1"/>
          </p:cNvSpPr>
          <p:nvPr/>
        </p:nvSpPr>
        <p:spPr bwMode="auto">
          <a:xfrm>
            <a:off x="1191891"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57" name="Rectangle 57"/>
          <p:cNvSpPr>
            <a:spLocks noChangeArrowheads="1"/>
          </p:cNvSpPr>
          <p:nvPr/>
        </p:nvSpPr>
        <p:spPr bwMode="auto">
          <a:xfrm>
            <a:off x="599407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40%</a:t>
            </a:r>
            <a:endParaRPr lang="en-US" sz="2000">
              <a:solidFill>
                <a:srgbClr val="FF3300"/>
              </a:solidFill>
              <a:cs typeface="Times New Roman" pitchFamily="18" charset="0"/>
            </a:endParaRPr>
          </a:p>
        </p:txBody>
      </p:sp>
      <p:sp>
        <p:nvSpPr>
          <p:cNvPr id="58" name="Rectangle 58"/>
          <p:cNvSpPr>
            <a:spLocks noChangeArrowheads="1"/>
          </p:cNvSpPr>
          <p:nvPr/>
        </p:nvSpPr>
        <p:spPr bwMode="auto">
          <a:xfrm>
            <a:off x="518445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59" name="Rectangle 59"/>
          <p:cNvSpPr>
            <a:spLocks noChangeArrowheads="1"/>
          </p:cNvSpPr>
          <p:nvPr/>
        </p:nvSpPr>
        <p:spPr bwMode="auto">
          <a:xfrm>
            <a:off x="4373241" y="5753398"/>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60" name="Rectangle 60"/>
          <p:cNvSpPr>
            <a:spLocks noChangeArrowheads="1"/>
          </p:cNvSpPr>
          <p:nvPr/>
        </p:nvSpPr>
        <p:spPr bwMode="auto">
          <a:xfrm>
            <a:off x="3563616"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10%</a:t>
            </a:r>
            <a:endParaRPr lang="en-US" sz="2000">
              <a:solidFill>
                <a:srgbClr val="FF3300"/>
              </a:solidFill>
              <a:cs typeface="Times New Roman" pitchFamily="18" charset="0"/>
            </a:endParaRPr>
          </a:p>
        </p:txBody>
      </p:sp>
      <p:sp>
        <p:nvSpPr>
          <p:cNvPr id="61" name="Rectangle 61"/>
          <p:cNvSpPr>
            <a:spLocks noChangeArrowheads="1"/>
          </p:cNvSpPr>
          <p:nvPr/>
        </p:nvSpPr>
        <p:spPr bwMode="auto">
          <a:xfrm>
            <a:off x="2753991"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0%</a:t>
            </a:r>
            <a:endParaRPr lang="en-US" sz="2000">
              <a:solidFill>
                <a:srgbClr val="FF3300"/>
              </a:solidFill>
              <a:cs typeface="Times New Roman" pitchFamily="18" charset="0"/>
            </a:endParaRPr>
          </a:p>
        </p:txBody>
      </p:sp>
      <p:sp>
        <p:nvSpPr>
          <p:cNvPr id="62" name="Rectangle 62"/>
          <p:cNvSpPr>
            <a:spLocks noChangeArrowheads="1"/>
          </p:cNvSpPr>
          <p:nvPr/>
        </p:nvSpPr>
        <p:spPr bwMode="auto">
          <a:xfrm>
            <a:off x="1944366"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3" name="Rectangle 63"/>
          <p:cNvSpPr>
            <a:spLocks noChangeArrowheads="1"/>
          </p:cNvSpPr>
          <p:nvPr/>
        </p:nvSpPr>
        <p:spPr bwMode="auto">
          <a:xfrm>
            <a:off x="1187128" y="5753398"/>
            <a:ext cx="75723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4" name="Rectangle 64"/>
          <p:cNvSpPr>
            <a:spLocks noChangeArrowheads="1"/>
          </p:cNvSpPr>
          <p:nvPr/>
        </p:nvSpPr>
        <p:spPr bwMode="auto">
          <a:xfrm>
            <a:off x="323528" y="5753398"/>
            <a:ext cx="863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spcBef>
                <a:spcPct val="20000"/>
              </a:spcBef>
            </a:pPr>
            <a:r>
              <a:rPr lang="ar-SA" sz="2000">
                <a:solidFill>
                  <a:srgbClr val="FF3300"/>
                </a:solidFill>
                <a:cs typeface="Times New Roman" pitchFamily="18" charset="0"/>
              </a:rPr>
              <a:t>100%</a:t>
            </a:r>
            <a:endParaRPr lang="en-US" sz="2000">
              <a:solidFill>
                <a:srgbClr val="FF3300"/>
              </a:solidFill>
              <a:cs typeface="Times New Roman" pitchFamily="18" charset="0"/>
            </a:endParaRPr>
          </a:p>
        </p:txBody>
      </p:sp>
      <p:sp>
        <p:nvSpPr>
          <p:cNvPr id="65" name="Rectangle 65"/>
          <p:cNvSpPr>
            <a:spLocks noChangeArrowheads="1"/>
          </p:cNvSpPr>
          <p:nvPr/>
        </p:nvSpPr>
        <p:spPr bwMode="auto">
          <a:xfrm>
            <a:off x="599407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6" name="Rectangle 66"/>
          <p:cNvSpPr>
            <a:spLocks noChangeArrowheads="1"/>
          </p:cNvSpPr>
          <p:nvPr/>
        </p:nvSpPr>
        <p:spPr bwMode="auto">
          <a:xfrm>
            <a:off x="518445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7" name="Rectangle 67"/>
          <p:cNvSpPr>
            <a:spLocks noChangeArrowheads="1"/>
          </p:cNvSpPr>
          <p:nvPr/>
        </p:nvSpPr>
        <p:spPr bwMode="auto">
          <a:xfrm>
            <a:off x="4373241" y="5169198"/>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8" name="Rectangle 68"/>
          <p:cNvSpPr>
            <a:spLocks noChangeArrowheads="1"/>
          </p:cNvSpPr>
          <p:nvPr/>
        </p:nvSpPr>
        <p:spPr bwMode="auto">
          <a:xfrm>
            <a:off x="3563616"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9" name="Rectangle 69"/>
          <p:cNvSpPr>
            <a:spLocks noChangeArrowheads="1"/>
          </p:cNvSpPr>
          <p:nvPr/>
        </p:nvSpPr>
        <p:spPr bwMode="auto">
          <a:xfrm>
            <a:off x="2753991"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0" name="Rectangle 70"/>
          <p:cNvSpPr>
            <a:spLocks noChangeArrowheads="1"/>
          </p:cNvSpPr>
          <p:nvPr/>
        </p:nvSpPr>
        <p:spPr bwMode="auto">
          <a:xfrm>
            <a:off x="1944366"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1" name="Rectangle 71"/>
          <p:cNvSpPr>
            <a:spLocks noChangeArrowheads="1"/>
          </p:cNvSpPr>
          <p:nvPr/>
        </p:nvSpPr>
        <p:spPr bwMode="auto">
          <a:xfrm>
            <a:off x="1187128" y="5169198"/>
            <a:ext cx="7572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72" name="Rectangle 72"/>
          <p:cNvSpPr>
            <a:spLocks noChangeArrowheads="1"/>
          </p:cNvSpPr>
          <p:nvPr/>
        </p:nvSpPr>
        <p:spPr bwMode="auto">
          <a:xfrm>
            <a:off x="323528" y="5169198"/>
            <a:ext cx="863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3" name="Rectangle 73"/>
          <p:cNvSpPr>
            <a:spLocks noChangeArrowheads="1"/>
          </p:cNvSpPr>
          <p:nvPr/>
        </p:nvSpPr>
        <p:spPr bwMode="auto">
          <a:xfrm>
            <a:off x="599407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8</a:t>
            </a:r>
            <a:endParaRPr lang="en-US" sz="1800">
              <a:solidFill>
                <a:srgbClr val="FF3300"/>
              </a:solidFill>
              <a:cs typeface="Times New Roman" pitchFamily="18" charset="0"/>
            </a:endParaRPr>
          </a:p>
        </p:txBody>
      </p:sp>
      <p:sp>
        <p:nvSpPr>
          <p:cNvPr id="74" name="Rectangle 74"/>
          <p:cNvSpPr>
            <a:spLocks noChangeArrowheads="1"/>
          </p:cNvSpPr>
          <p:nvPr/>
        </p:nvSpPr>
        <p:spPr bwMode="auto">
          <a:xfrm>
            <a:off x="518445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6</a:t>
            </a:r>
            <a:endParaRPr lang="en-US" sz="1800">
              <a:solidFill>
                <a:srgbClr val="FF3300"/>
              </a:solidFill>
              <a:cs typeface="Times New Roman" pitchFamily="18" charset="0"/>
            </a:endParaRPr>
          </a:p>
        </p:txBody>
      </p:sp>
      <p:sp>
        <p:nvSpPr>
          <p:cNvPr id="75" name="Rectangle 75"/>
          <p:cNvSpPr>
            <a:spLocks noChangeArrowheads="1"/>
          </p:cNvSpPr>
          <p:nvPr/>
        </p:nvSpPr>
        <p:spPr bwMode="auto">
          <a:xfrm>
            <a:off x="4373241" y="45865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4</a:t>
            </a:r>
            <a:endParaRPr lang="en-US" sz="1800">
              <a:solidFill>
                <a:srgbClr val="FF3300"/>
              </a:solidFill>
              <a:cs typeface="Times New Roman" pitchFamily="18" charset="0"/>
            </a:endParaRPr>
          </a:p>
        </p:txBody>
      </p:sp>
      <p:sp>
        <p:nvSpPr>
          <p:cNvPr id="76" name="Rectangle 76"/>
          <p:cNvSpPr>
            <a:spLocks noChangeArrowheads="1"/>
          </p:cNvSpPr>
          <p:nvPr/>
        </p:nvSpPr>
        <p:spPr bwMode="auto">
          <a:xfrm>
            <a:off x="3563616"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2</a:t>
            </a:r>
            <a:endParaRPr lang="en-US" sz="1800">
              <a:solidFill>
                <a:srgbClr val="FF3300"/>
              </a:solidFill>
              <a:cs typeface="Times New Roman" pitchFamily="18" charset="0"/>
            </a:endParaRPr>
          </a:p>
        </p:txBody>
      </p:sp>
      <p:sp>
        <p:nvSpPr>
          <p:cNvPr id="77" name="Rectangle 77"/>
          <p:cNvSpPr>
            <a:spLocks noChangeArrowheads="1"/>
          </p:cNvSpPr>
          <p:nvPr/>
        </p:nvSpPr>
        <p:spPr bwMode="auto">
          <a:xfrm>
            <a:off x="2753991"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78" name="Rectangle 78"/>
          <p:cNvSpPr>
            <a:spLocks noChangeArrowheads="1"/>
          </p:cNvSpPr>
          <p:nvPr/>
        </p:nvSpPr>
        <p:spPr bwMode="auto">
          <a:xfrm>
            <a:off x="1944366"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79" name="Rectangle 79"/>
          <p:cNvSpPr>
            <a:spLocks noChangeArrowheads="1"/>
          </p:cNvSpPr>
          <p:nvPr/>
        </p:nvSpPr>
        <p:spPr bwMode="auto">
          <a:xfrm>
            <a:off x="1187128" y="4586586"/>
            <a:ext cx="757238"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endParaRPr lang="en-US" sz="1800">
              <a:solidFill>
                <a:srgbClr val="FF3300"/>
              </a:solidFill>
              <a:cs typeface="Times New Roman" pitchFamily="18" charset="0"/>
            </a:endParaRPr>
          </a:p>
        </p:txBody>
      </p:sp>
      <p:sp>
        <p:nvSpPr>
          <p:cNvPr id="80" name="Rectangle 80"/>
          <p:cNvSpPr>
            <a:spLocks noChangeArrowheads="1"/>
          </p:cNvSpPr>
          <p:nvPr/>
        </p:nvSpPr>
        <p:spPr bwMode="auto">
          <a:xfrm>
            <a:off x="323528" y="4586586"/>
            <a:ext cx="863600"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endParaRPr lang="en-US" sz="1800">
              <a:solidFill>
                <a:srgbClr val="FF3300"/>
              </a:solidFill>
              <a:cs typeface="Times New Roman" pitchFamily="18" charset="0"/>
            </a:endParaRPr>
          </a:p>
        </p:txBody>
      </p:sp>
      <p:sp>
        <p:nvSpPr>
          <p:cNvPr id="81" name="Rectangle 81"/>
          <p:cNvSpPr>
            <a:spLocks noChangeArrowheads="1"/>
          </p:cNvSpPr>
          <p:nvPr/>
        </p:nvSpPr>
        <p:spPr bwMode="auto">
          <a:xfrm>
            <a:off x="5994078"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2" name="Rectangle 82"/>
          <p:cNvSpPr>
            <a:spLocks noChangeArrowheads="1"/>
          </p:cNvSpPr>
          <p:nvPr/>
        </p:nvSpPr>
        <p:spPr bwMode="auto">
          <a:xfrm>
            <a:off x="5184453"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3" name="Rectangle 83"/>
          <p:cNvSpPr>
            <a:spLocks noChangeArrowheads="1"/>
          </p:cNvSpPr>
          <p:nvPr/>
        </p:nvSpPr>
        <p:spPr bwMode="auto">
          <a:xfrm>
            <a:off x="4373241" y="4002386"/>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4" name="Rectangle 84"/>
          <p:cNvSpPr>
            <a:spLocks noChangeArrowheads="1"/>
          </p:cNvSpPr>
          <p:nvPr/>
        </p:nvSpPr>
        <p:spPr bwMode="auto">
          <a:xfrm>
            <a:off x="3563616"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5" name="Rectangle 85"/>
          <p:cNvSpPr>
            <a:spLocks noChangeArrowheads="1"/>
          </p:cNvSpPr>
          <p:nvPr/>
        </p:nvSpPr>
        <p:spPr bwMode="auto">
          <a:xfrm>
            <a:off x="2753991"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86" name="Rectangle 86"/>
          <p:cNvSpPr>
            <a:spLocks noChangeArrowheads="1"/>
          </p:cNvSpPr>
          <p:nvPr/>
        </p:nvSpPr>
        <p:spPr bwMode="auto">
          <a:xfrm>
            <a:off x="5994078"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1.36</a:t>
            </a:r>
            <a:endParaRPr lang="en-US" sz="1800">
              <a:solidFill>
                <a:srgbClr val="FF3300"/>
              </a:solidFill>
              <a:cs typeface="Times New Roman" pitchFamily="18" charset="0"/>
            </a:endParaRPr>
          </a:p>
        </p:txBody>
      </p:sp>
      <p:sp>
        <p:nvSpPr>
          <p:cNvPr id="87" name="Rectangle 87"/>
          <p:cNvSpPr>
            <a:spLocks noChangeArrowheads="1"/>
          </p:cNvSpPr>
          <p:nvPr/>
        </p:nvSpPr>
        <p:spPr bwMode="auto">
          <a:xfrm>
            <a:off x="5184453"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1.02</a:t>
            </a:r>
            <a:endParaRPr lang="en-US" sz="1800">
              <a:solidFill>
                <a:srgbClr val="FF3300"/>
              </a:solidFill>
              <a:cs typeface="Times New Roman" pitchFamily="18" charset="0"/>
            </a:endParaRPr>
          </a:p>
        </p:txBody>
      </p:sp>
      <p:sp>
        <p:nvSpPr>
          <p:cNvPr id="88" name="Rectangle 88"/>
          <p:cNvSpPr>
            <a:spLocks noChangeArrowheads="1"/>
          </p:cNvSpPr>
          <p:nvPr/>
        </p:nvSpPr>
        <p:spPr bwMode="auto">
          <a:xfrm>
            <a:off x="4373241" y="3494386"/>
            <a:ext cx="811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0.68</a:t>
            </a:r>
            <a:endParaRPr lang="en-US" sz="1800">
              <a:solidFill>
                <a:srgbClr val="FF3300"/>
              </a:solidFill>
              <a:cs typeface="Times New Roman" pitchFamily="18" charset="0"/>
            </a:endParaRPr>
          </a:p>
        </p:txBody>
      </p:sp>
      <p:sp>
        <p:nvSpPr>
          <p:cNvPr id="89" name="Rectangle 89"/>
          <p:cNvSpPr>
            <a:spLocks noChangeArrowheads="1"/>
          </p:cNvSpPr>
          <p:nvPr/>
        </p:nvSpPr>
        <p:spPr bwMode="auto">
          <a:xfrm>
            <a:off x="3563616"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0.34</a:t>
            </a:r>
            <a:endParaRPr lang="en-US" sz="1800">
              <a:solidFill>
                <a:srgbClr val="FF3300"/>
              </a:solidFill>
              <a:cs typeface="Times New Roman" pitchFamily="18" charset="0"/>
            </a:endParaRPr>
          </a:p>
        </p:txBody>
      </p:sp>
      <p:sp>
        <p:nvSpPr>
          <p:cNvPr id="90" name="Rectangle 90"/>
          <p:cNvSpPr>
            <a:spLocks noChangeArrowheads="1"/>
          </p:cNvSpPr>
          <p:nvPr/>
        </p:nvSpPr>
        <p:spPr bwMode="auto">
          <a:xfrm>
            <a:off x="2753991"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91" name="Rectangle 91"/>
          <p:cNvSpPr>
            <a:spLocks noChangeArrowheads="1"/>
          </p:cNvSpPr>
          <p:nvPr/>
        </p:nvSpPr>
        <p:spPr bwMode="auto">
          <a:xfrm>
            <a:off x="1944366" y="3494386"/>
            <a:ext cx="8096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3.4</a:t>
            </a:r>
            <a:endParaRPr lang="en-US" sz="2000">
              <a:solidFill>
                <a:srgbClr val="FF3300"/>
              </a:solidFill>
              <a:cs typeface="Times New Roman" pitchFamily="18" charset="0"/>
            </a:endParaRPr>
          </a:p>
        </p:txBody>
      </p:sp>
      <p:sp>
        <p:nvSpPr>
          <p:cNvPr id="92" name="Rectangle 92"/>
          <p:cNvSpPr>
            <a:spLocks noChangeArrowheads="1"/>
          </p:cNvSpPr>
          <p:nvPr/>
        </p:nvSpPr>
        <p:spPr bwMode="auto">
          <a:xfrm>
            <a:off x="1187128" y="3494386"/>
            <a:ext cx="757238"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3" name="Rectangle 93"/>
          <p:cNvSpPr>
            <a:spLocks noChangeArrowheads="1"/>
          </p:cNvSpPr>
          <p:nvPr/>
        </p:nvSpPr>
        <p:spPr bwMode="auto">
          <a:xfrm>
            <a:off x="323528" y="3494386"/>
            <a:ext cx="8636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17%</a:t>
            </a:r>
            <a:endParaRPr lang="en-US" sz="2000">
              <a:solidFill>
                <a:srgbClr val="FF3300"/>
              </a:solidFill>
              <a:cs typeface="Times New Roman" pitchFamily="18" charset="0"/>
            </a:endParaRPr>
          </a:p>
        </p:txBody>
      </p:sp>
      <p:sp>
        <p:nvSpPr>
          <p:cNvPr id="94" name="Rectangle 94"/>
          <p:cNvSpPr>
            <a:spLocks noChangeArrowheads="1"/>
          </p:cNvSpPr>
          <p:nvPr/>
        </p:nvSpPr>
        <p:spPr bwMode="auto">
          <a:xfrm>
            <a:off x="5994078"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5" name="Rectangle 95"/>
          <p:cNvSpPr>
            <a:spLocks noChangeArrowheads="1"/>
          </p:cNvSpPr>
          <p:nvPr/>
        </p:nvSpPr>
        <p:spPr bwMode="auto">
          <a:xfrm>
            <a:off x="5184453"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6" name="Rectangle 96"/>
          <p:cNvSpPr>
            <a:spLocks noChangeArrowheads="1"/>
          </p:cNvSpPr>
          <p:nvPr/>
        </p:nvSpPr>
        <p:spPr bwMode="auto">
          <a:xfrm>
            <a:off x="4373241" y="2997498"/>
            <a:ext cx="811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7" name="Rectangle 97"/>
          <p:cNvSpPr>
            <a:spLocks noChangeArrowheads="1"/>
          </p:cNvSpPr>
          <p:nvPr/>
        </p:nvSpPr>
        <p:spPr bwMode="auto">
          <a:xfrm>
            <a:off x="3563616"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8" name="Rectangle 98"/>
          <p:cNvSpPr>
            <a:spLocks noChangeArrowheads="1"/>
          </p:cNvSpPr>
          <p:nvPr/>
        </p:nvSpPr>
        <p:spPr bwMode="auto">
          <a:xfrm>
            <a:off x="2753991"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99" name="Rectangle 99"/>
          <p:cNvSpPr>
            <a:spLocks noChangeArrowheads="1"/>
          </p:cNvSpPr>
          <p:nvPr/>
        </p:nvSpPr>
        <p:spPr bwMode="auto">
          <a:xfrm>
            <a:off x="5994078"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4</a:t>
            </a:r>
            <a:endParaRPr lang="en-US" sz="1800">
              <a:solidFill>
                <a:srgbClr val="FF3300"/>
              </a:solidFill>
              <a:cs typeface="Times New Roman" pitchFamily="18" charset="0"/>
            </a:endParaRPr>
          </a:p>
        </p:txBody>
      </p:sp>
      <p:sp>
        <p:nvSpPr>
          <p:cNvPr id="100" name="Rectangle 100"/>
          <p:cNvSpPr>
            <a:spLocks noChangeArrowheads="1"/>
          </p:cNvSpPr>
          <p:nvPr/>
        </p:nvSpPr>
        <p:spPr bwMode="auto">
          <a:xfrm>
            <a:off x="5184453"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3</a:t>
            </a:r>
            <a:endParaRPr lang="en-US" sz="1800">
              <a:solidFill>
                <a:srgbClr val="FF3300"/>
              </a:solidFill>
              <a:cs typeface="Times New Roman" pitchFamily="18" charset="0"/>
            </a:endParaRPr>
          </a:p>
        </p:txBody>
      </p:sp>
      <p:sp>
        <p:nvSpPr>
          <p:cNvPr id="101" name="Rectangle 101"/>
          <p:cNvSpPr>
            <a:spLocks noChangeArrowheads="1"/>
          </p:cNvSpPr>
          <p:nvPr/>
        </p:nvSpPr>
        <p:spPr bwMode="auto">
          <a:xfrm>
            <a:off x="4373241" y="24148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2</a:t>
            </a:r>
            <a:endParaRPr lang="en-US" sz="1800">
              <a:solidFill>
                <a:srgbClr val="FF3300"/>
              </a:solidFill>
              <a:cs typeface="Times New Roman" pitchFamily="18" charset="0"/>
            </a:endParaRPr>
          </a:p>
        </p:txBody>
      </p:sp>
      <p:sp>
        <p:nvSpPr>
          <p:cNvPr id="102" name="Rectangle 102"/>
          <p:cNvSpPr>
            <a:spLocks noChangeArrowheads="1"/>
          </p:cNvSpPr>
          <p:nvPr/>
        </p:nvSpPr>
        <p:spPr bwMode="auto">
          <a:xfrm>
            <a:off x="3563616"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a:t>
            </a:r>
            <a:endParaRPr lang="en-US" sz="1800">
              <a:solidFill>
                <a:srgbClr val="FF3300"/>
              </a:solidFill>
              <a:cs typeface="Times New Roman" pitchFamily="18" charset="0"/>
            </a:endParaRPr>
          </a:p>
        </p:txBody>
      </p:sp>
      <p:sp>
        <p:nvSpPr>
          <p:cNvPr id="103" name="Rectangle 103"/>
          <p:cNvSpPr>
            <a:spLocks noChangeArrowheads="1"/>
          </p:cNvSpPr>
          <p:nvPr/>
        </p:nvSpPr>
        <p:spPr bwMode="auto">
          <a:xfrm>
            <a:off x="2753991"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104" name="Rectangle 104"/>
          <p:cNvSpPr>
            <a:spLocks noChangeArrowheads="1"/>
          </p:cNvSpPr>
          <p:nvPr/>
        </p:nvSpPr>
        <p:spPr bwMode="auto">
          <a:xfrm>
            <a:off x="1944366" y="2414886"/>
            <a:ext cx="8096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10</a:t>
            </a:r>
            <a:endParaRPr lang="en-US" sz="2000">
              <a:solidFill>
                <a:srgbClr val="FF3300"/>
              </a:solidFill>
              <a:cs typeface="Times New Roman" pitchFamily="18" charset="0"/>
            </a:endParaRPr>
          </a:p>
        </p:txBody>
      </p:sp>
      <p:sp>
        <p:nvSpPr>
          <p:cNvPr id="105" name="Rectangle 105"/>
          <p:cNvSpPr>
            <a:spLocks noChangeArrowheads="1"/>
          </p:cNvSpPr>
          <p:nvPr/>
        </p:nvSpPr>
        <p:spPr bwMode="auto">
          <a:xfrm>
            <a:off x="1187128" y="2414886"/>
            <a:ext cx="7572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6" name="Rectangle 106"/>
          <p:cNvSpPr>
            <a:spLocks noChangeArrowheads="1"/>
          </p:cNvSpPr>
          <p:nvPr/>
        </p:nvSpPr>
        <p:spPr bwMode="auto">
          <a:xfrm>
            <a:off x="323528" y="2414886"/>
            <a:ext cx="863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50%</a:t>
            </a:r>
            <a:endParaRPr lang="en-US" sz="2000">
              <a:solidFill>
                <a:srgbClr val="FF3300"/>
              </a:solidFill>
              <a:cs typeface="Times New Roman" pitchFamily="18" charset="0"/>
            </a:endParaRPr>
          </a:p>
        </p:txBody>
      </p:sp>
      <p:sp>
        <p:nvSpPr>
          <p:cNvPr id="107" name="Rectangle 107"/>
          <p:cNvSpPr>
            <a:spLocks noChangeArrowheads="1"/>
          </p:cNvSpPr>
          <p:nvPr/>
        </p:nvSpPr>
        <p:spPr bwMode="auto">
          <a:xfrm>
            <a:off x="5994078"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8" name="Rectangle 108"/>
          <p:cNvSpPr>
            <a:spLocks noChangeArrowheads="1"/>
          </p:cNvSpPr>
          <p:nvPr/>
        </p:nvSpPr>
        <p:spPr bwMode="auto">
          <a:xfrm>
            <a:off x="5184453"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09" name="Rectangle 109"/>
          <p:cNvSpPr>
            <a:spLocks noChangeArrowheads="1"/>
          </p:cNvSpPr>
          <p:nvPr/>
        </p:nvSpPr>
        <p:spPr bwMode="auto">
          <a:xfrm>
            <a:off x="4373241" y="1919586"/>
            <a:ext cx="8112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0" name="Rectangle 110"/>
          <p:cNvSpPr>
            <a:spLocks noChangeArrowheads="1"/>
          </p:cNvSpPr>
          <p:nvPr/>
        </p:nvSpPr>
        <p:spPr bwMode="auto">
          <a:xfrm>
            <a:off x="3563616"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1" name="Rectangle 111"/>
          <p:cNvSpPr>
            <a:spLocks noChangeArrowheads="1"/>
          </p:cNvSpPr>
          <p:nvPr/>
        </p:nvSpPr>
        <p:spPr bwMode="auto">
          <a:xfrm>
            <a:off x="2753991"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2" name="Rectangle 112"/>
          <p:cNvSpPr>
            <a:spLocks noChangeArrowheads="1"/>
          </p:cNvSpPr>
          <p:nvPr/>
        </p:nvSpPr>
        <p:spPr bwMode="auto">
          <a:xfrm>
            <a:off x="5994078"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2.64</a:t>
            </a:r>
            <a:endParaRPr lang="en-US" sz="1800">
              <a:solidFill>
                <a:srgbClr val="FF3300"/>
              </a:solidFill>
              <a:cs typeface="Times New Roman" pitchFamily="18" charset="0"/>
            </a:endParaRPr>
          </a:p>
        </p:txBody>
      </p:sp>
      <p:sp>
        <p:nvSpPr>
          <p:cNvPr id="113" name="Rectangle 113"/>
          <p:cNvSpPr>
            <a:spLocks noChangeArrowheads="1"/>
          </p:cNvSpPr>
          <p:nvPr/>
        </p:nvSpPr>
        <p:spPr bwMode="auto">
          <a:xfrm>
            <a:off x="5184453"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1.98</a:t>
            </a:r>
            <a:endParaRPr lang="en-US" sz="1800">
              <a:solidFill>
                <a:srgbClr val="FF3300"/>
              </a:solidFill>
              <a:cs typeface="Times New Roman" pitchFamily="18" charset="0"/>
            </a:endParaRPr>
          </a:p>
        </p:txBody>
      </p:sp>
      <p:sp>
        <p:nvSpPr>
          <p:cNvPr id="114" name="Rectangle 114"/>
          <p:cNvSpPr>
            <a:spLocks noChangeArrowheads="1"/>
          </p:cNvSpPr>
          <p:nvPr/>
        </p:nvSpPr>
        <p:spPr bwMode="auto">
          <a:xfrm>
            <a:off x="4373241" y="1336973"/>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1.32</a:t>
            </a:r>
            <a:endParaRPr lang="en-US" sz="1800">
              <a:solidFill>
                <a:srgbClr val="FF3300"/>
              </a:solidFill>
              <a:cs typeface="Times New Roman" pitchFamily="18" charset="0"/>
            </a:endParaRPr>
          </a:p>
        </p:txBody>
      </p:sp>
      <p:sp>
        <p:nvSpPr>
          <p:cNvPr id="115" name="Rectangle 115"/>
          <p:cNvSpPr>
            <a:spLocks noChangeArrowheads="1"/>
          </p:cNvSpPr>
          <p:nvPr/>
        </p:nvSpPr>
        <p:spPr bwMode="auto">
          <a:xfrm>
            <a:off x="3563616"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0.66</a:t>
            </a:r>
            <a:endParaRPr lang="en-US" sz="1800">
              <a:solidFill>
                <a:srgbClr val="FF3300"/>
              </a:solidFill>
              <a:cs typeface="Times New Roman" pitchFamily="18" charset="0"/>
            </a:endParaRPr>
          </a:p>
        </p:txBody>
      </p:sp>
      <p:sp>
        <p:nvSpPr>
          <p:cNvPr id="116" name="Rectangle 116"/>
          <p:cNvSpPr>
            <a:spLocks noChangeArrowheads="1"/>
          </p:cNvSpPr>
          <p:nvPr/>
        </p:nvSpPr>
        <p:spPr bwMode="auto">
          <a:xfrm>
            <a:off x="2753991"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117" name="Rectangle 117"/>
          <p:cNvSpPr>
            <a:spLocks noChangeArrowheads="1"/>
          </p:cNvSpPr>
          <p:nvPr/>
        </p:nvSpPr>
        <p:spPr bwMode="auto">
          <a:xfrm>
            <a:off x="1944366" y="1336973"/>
            <a:ext cx="8096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6.6</a:t>
            </a:r>
            <a:endParaRPr lang="en-US" sz="2000">
              <a:solidFill>
                <a:srgbClr val="FF3300"/>
              </a:solidFill>
              <a:cs typeface="Times New Roman" pitchFamily="18" charset="0"/>
            </a:endParaRPr>
          </a:p>
        </p:txBody>
      </p:sp>
      <p:sp>
        <p:nvSpPr>
          <p:cNvPr id="118" name="Rectangle 118"/>
          <p:cNvSpPr>
            <a:spLocks noChangeArrowheads="1"/>
          </p:cNvSpPr>
          <p:nvPr/>
        </p:nvSpPr>
        <p:spPr bwMode="auto">
          <a:xfrm>
            <a:off x="1187128" y="1336973"/>
            <a:ext cx="7572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119" name="Rectangle 119"/>
          <p:cNvSpPr>
            <a:spLocks noChangeArrowheads="1"/>
          </p:cNvSpPr>
          <p:nvPr/>
        </p:nvSpPr>
        <p:spPr bwMode="auto">
          <a:xfrm>
            <a:off x="323528" y="1336973"/>
            <a:ext cx="863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33%</a:t>
            </a:r>
            <a:endParaRPr lang="en-US" sz="2000">
              <a:solidFill>
                <a:srgbClr val="FF3300"/>
              </a:solidFill>
              <a:cs typeface="Times New Roman" pitchFamily="18" charset="0"/>
            </a:endParaRPr>
          </a:p>
        </p:txBody>
      </p:sp>
      <p:sp>
        <p:nvSpPr>
          <p:cNvPr id="120" name="Line 120"/>
          <p:cNvSpPr>
            <a:spLocks noChangeShapeType="1"/>
          </p:cNvSpPr>
          <p:nvPr/>
        </p:nvSpPr>
        <p:spPr bwMode="auto">
          <a:xfrm>
            <a:off x="323528" y="1336973"/>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1" name="Line 121"/>
          <p:cNvSpPr>
            <a:spLocks noChangeShapeType="1"/>
          </p:cNvSpPr>
          <p:nvPr/>
        </p:nvSpPr>
        <p:spPr bwMode="auto">
          <a:xfrm>
            <a:off x="323528" y="24148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2" name="Line 122"/>
          <p:cNvSpPr>
            <a:spLocks noChangeShapeType="1"/>
          </p:cNvSpPr>
          <p:nvPr/>
        </p:nvSpPr>
        <p:spPr bwMode="auto">
          <a:xfrm>
            <a:off x="323528" y="34943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3" name="Line 123"/>
          <p:cNvSpPr>
            <a:spLocks noChangeShapeType="1"/>
          </p:cNvSpPr>
          <p:nvPr/>
        </p:nvSpPr>
        <p:spPr bwMode="auto">
          <a:xfrm>
            <a:off x="323528" y="45865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4" name="Line 124"/>
          <p:cNvSpPr>
            <a:spLocks noChangeShapeType="1"/>
          </p:cNvSpPr>
          <p:nvPr/>
        </p:nvSpPr>
        <p:spPr bwMode="auto">
          <a:xfrm>
            <a:off x="323528" y="51691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5" name="Line 125"/>
          <p:cNvSpPr>
            <a:spLocks noChangeShapeType="1"/>
          </p:cNvSpPr>
          <p:nvPr/>
        </p:nvSpPr>
        <p:spPr bwMode="auto">
          <a:xfrm>
            <a:off x="323528" y="57533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6" name="Line 126"/>
          <p:cNvSpPr>
            <a:spLocks noChangeShapeType="1"/>
          </p:cNvSpPr>
          <p:nvPr/>
        </p:nvSpPr>
        <p:spPr bwMode="auto">
          <a:xfrm>
            <a:off x="323528" y="6336011"/>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7" name="Line 127"/>
          <p:cNvSpPr>
            <a:spLocks noChangeShapeType="1"/>
          </p:cNvSpPr>
          <p:nvPr/>
        </p:nvSpPr>
        <p:spPr bwMode="auto">
          <a:xfrm>
            <a:off x="32352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8" name="Line 128"/>
          <p:cNvSpPr>
            <a:spLocks noChangeShapeType="1"/>
          </p:cNvSpPr>
          <p:nvPr/>
        </p:nvSpPr>
        <p:spPr bwMode="auto">
          <a:xfrm>
            <a:off x="3563616"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9" name="Line 129"/>
          <p:cNvSpPr>
            <a:spLocks noChangeShapeType="1"/>
          </p:cNvSpPr>
          <p:nvPr/>
        </p:nvSpPr>
        <p:spPr bwMode="auto">
          <a:xfrm>
            <a:off x="4373241"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0" name="Line 130"/>
          <p:cNvSpPr>
            <a:spLocks noChangeShapeType="1"/>
          </p:cNvSpPr>
          <p:nvPr/>
        </p:nvSpPr>
        <p:spPr bwMode="auto">
          <a:xfrm>
            <a:off x="5184453"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1" name="Line 131"/>
          <p:cNvSpPr>
            <a:spLocks noChangeShapeType="1"/>
          </p:cNvSpPr>
          <p:nvPr/>
        </p:nvSpPr>
        <p:spPr bwMode="auto">
          <a:xfrm>
            <a:off x="5994078"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2" name="Line 132"/>
          <p:cNvSpPr>
            <a:spLocks noChangeShapeType="1"/>
          </p:cNvSpPr>
          <p:nvPr/>
        </p:nvSpPr>
        <p:spPr bwMode="auto">
          <a:xfrm>
            <a:off x="6803703"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3" name="Line 133"/>
          <p:cNvSpPr>
            <a:spLocks noChangeShapeType="1"/>
          </p:cNvSpPr>
          <p:nvPr/>
        </p:nvSpPr>
        <p:spPr bwMode="auto">
          <a:xfrm>
            <a:off x="2753991" y="19195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4" name="Line 134"/>
          <p:cNvSpPr>
            <a:spLocks noChangeShapeType="1"/>
          </p:cNvSpPr>
          <p:nvPr/>
        </p:nvSpPr>
        <p:spPr bwMode="auto">
          <a:xfrm>
            <a:off x="2753991" y="2997498"/>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5" name="Line 135"/>
          <p:cNvSpPr>
            <a:spLocks noChangeShapeType="1"/>
          </p:cNvSpPr>
          <p:nvPr/>
        </p:nvSpPr>
        <p:spPr bwMode="auto">
          <a:xfrm>
            <a:off x="2753991" y="40023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6" name="Line 136"/>
          <p:cNvSpPr>
            <a:spLocks noChangeShapeType="1"/>
          </p:cNvSpPr>
          <p:nvPr/>
        </p:nvSpPr>
        <p:spPr bwMode="auto">
          <a:xfrm>
            <a:off x="2753991"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7" name="Line 137"/>
          <p:cNvSpPr>
            <a:spLocks noChangeShapeType="1"/>
          </p:cNvSpPr>
          <p:nvPr/>
        </p:nvSpPr>
        <p:spPr bwMode="auto">
          <a:xfrm>
            <a:off x="2753991" y="24148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8" name="Line 138"/>
          <p:cNvSpPr>
            <a:spLocks noChangeShapeType="1"/>
          </p:cNvSpPr>
          <p:nvPr/>
        </p:nvSpPr>
        <p:spPr bwMode="auto">
          <a:xfrm>
            <a:off x="2753991" y="34943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9" name="Line 139"/>
          <p:cNvSpPr>
            <a:spLocks noChangeShapeType="1"/>
          </p:cNvSpPr>
          <p:nvPr/>
        </p:nvSpPr>
        <p:spPr bwMode="auto">
          <a:xfrm>
            <a:off x="2753991" y="45865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0" name="Line 140"/>
          <p:cNvSpPr>
            <a:spLocks noChangeShapeType="1"/>
          </p:cNvSpPr>
          <p:nvPr/>
        </p:nvSpPr>
        <p:spPr bwMode="auto">
          <a:xfrm>
            <a:off x="2753991" y="51691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1" name="Line 141"/>
          <p:cNvSpPr>
            <a:spLocks noChangeShapeType="1"/>
          </p:cNvSpPr>
          <p:nvPr/>
        </p:nvSpPr>
        <p:spPr bwMode="auto">
          <a:xfrm>
            <a:off x="1944366"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2" name="Line 142"/>
          <p:cNvSpPr>
            <a:spLocks noChangeShapeType="1"/>
          </p:cNvSpPr>
          <p:nvPr/>
        </p:nvSpPr>
        <p:spPr bwMode="auto">
          <a:xfrm>
            <a:off x="2753991" y="57533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3" name="Line 143"/>
          <p:cNvSpPr>
            <a:spLocks noChangeShapeType="1"/>
          </p:cNvSpPr>
          <p:nvPr/>
        </p:nvSpPr>
        <p:spPr bwMode="auto">
          <a:xfrm>
            <a:off x="118712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4" name="AutoShape 146"/>
          <p:cNvSpPr>
            <a:spLocks noChangeArrowheads="1"/>
          </p:cNvSpPr>
          <p:nvPr/>
        </p:nvSpPr>
        <p:spPr bwMode="auto">
          <a:xfrm>
            <a:off x="1871341" y="2367261"/>
            <a:ext cx="4752975" cy="1476375"/>
          </a:xfrm>
          <a:prstGeom prst="wedgeEllipseCallout">
            <a:avLst>
              <a:gd name="adj1" fmla="val 43519"/>
              <a:gd name="adj2" fmla="val -93546"/>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2000" dirty="0" smtClean="0">
                <a:solidFill>
                  <a:schemeClr val="tx1"/>
                </a:solidFill>
                <a:latin typeface="Tahoma" pitchFamily="34" charset="0"/>
                <a:cs typeface="AL-Mohanad" pitchFamily="2" charset="-78"/>
              </a:rPr>
              <a:t>7. </a:t>
            </a:r>
            <a:r>
              <a:rPr lang="ar-SA" sz="2000" dirty="0">
                <a:solidFill>
                  <a:schemeClr val="tx1"/>
                </a:solidFill>
                <a:latin typeface="Tahoma" pitchFamily="34" charset="0"/>
                <a:cs typeface="AL-Mohanad" pitchFamily="2" charset="-78"/>
              </a:rPr>
              <a:t>تحديد عدد الاسئلة في كل موضوع لكل مستوى من مستويات الاهداف</a:t>
            </a:r>
            <a:endParaRPr lang="en-US" sz="2000" dirty="0">
              <a:solidFill>
                <a:schemeClr val="tx1"/>
              </a:solidFill>
              <a:latin typeface="Tahoma" pitchFamily="34" charset="0"/>
              <a:cs typeface="AL-Mohanad" pitchFamily="2" charset="-78"/>
            </a:endParaRPr>
          </a:p>
        </p:txBody>
      </p:sp>
      <p:sp>
        <p:nvSpPr>
          <p:cNvPr id="145" name="Rectangle 147"/>
          <p:cNvSpPr>
            <a:spLocks noChangeArrowheads="1"/>
          </p:cNvSpPr>
          <p:nvPr/>
        </p:nvSpPr>
        <p:spPr bwMode="auto">
          <a:xfrm>
            <a:off x="539428" y="3861098"/>
            <a:ext cx="7634288" cy="468313"/>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ar-SA" sz="2000">
                <a:solidFill>
                  <a:schemeClr val="tx1"/>
                </a:solidFill>
                <a:latin typeface="Tahoma" pitchFamily="34" charset="0"/>
                <a:cs typeface="AL-Mohanad" pitchFamily="2" charset="-78"/>
              </a:rPr>
              <a:t>العدد الكلي للاسئلة</a:t>
            </a:r>
            <a:r>
              <a:rPr lang="en-US" sz="2000">
                <a:solidFill>
                  <a:schemeClr val="tx1"/>
                </a:solidFill>
                <a:latin typeface="Tahoma" pitchFamily="34" charset="0"/>
                <a:cs typeface="AL-Mohanad" pitchFamily="2" charset="-78"/>
              </a:rPr>
              <a:t>x </a:t>
            </a:r>
            <a:r>
              <a:rPr lang="ar-SA" sz="2000">
                <a:solidFill>
                  <a:schemeClr val="tx1"/>
                </a:solidFill>
                <a:latin typeface="Tahoma" pitchFamily="34" charset="0"/>
                <a:cs typeface="AL-Mohanad" pitchFamily="2" charset="-78"/>
              </a:rPr>
              <a:t>  الوزن النسبي لأهمية الموضوع </a:t>
            </a:r>
            <a:r>
              <a:rPr lang="en-US" sz="2000">
                <a:solidFill>
                  <a:schemeClr val="tx1"/>
                </a:solidFill>
                <a:latin typeface="Tahoma" pitchFamily="34" charset="0"/>
                <a:cs typeface="AL-Mohanad" pitchFamily="2" charset="-78"/>
              </a:rPr>
              <a:t>x</a:t>
            </a:r>
            <a:r>
              <a:rPr lang="ar-SA" sz="2000">
                <a:solidFill>
                  <a:schemeClr val="tx1"/>
                </a:solidFill>
                <a:latin typeface="Tahoma" pitchFamily="34" charset="0"/>
                <a:cs typeface="AL-Mohanad" pitchFamily="2" charset="-78"/>
              </a:rPr>
              <a:t> الوزن النسبي لاهداف المستوى</a:t>
            </a:r>
            <a:endParaRPr lang="en-US" sz="2000">
              <a:solidFill>
                <a:schemeClr val="tx1"/>
              </a:solidFill>
              <a:latin typeface="Tahoma" pitchFamily="34" charset="0"/>
              <a:cs typeface="AL-Mohanad" pitchFamily="2" charset="-78"/>
            </a:endParaRPr>
          </a:p>
        </p:txBody>
      </p:sp>
      <p:sp>
        <p:nvSpPr>
          <p:cNvPr id="146" name="Rectangle 148"/>
          <p:cNvSpPr>
            <a:spLocks noChangeArrowheads="1"/>
          </p:cNvSpPr>
          <p:nvPr/>
        </p:nvSpPr>
        <p:spPr bwMode="auto">
          <a:xfrm>
            <a:off x="539428" y="4329411"/>
            <a:ext cx="7634288" cy="468312"/>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ar-SA" sz="2000">
                <a:solidFill>
                  <a:schemeClr val="tx1"/>
                </a:solidFill>
                <a:latin typeface="Tahoma" pitchFamily="34" charset="0"/>
                <a:cs typeface="AL-Mohanad" pitchFamily="2" charset="-78"/>
              </a:rPr>
              <a:t>20</a:t>
            </a:r>
            <a:r>
              <a:rPr lang="en-US" sz="2000">
                <a:solidFill>
                  <a:schemeClr val="tx1"/>
                </a:solidFill>
                <a:latin typeface="Tahoma" pitchFamily="34" charset="0"/>
                <a:cs typeface="AL-Mohanad" pitchFamily="2" charset="-78"/>
              </a:rPr>
              <a:t>x </a:t>
            </a:r>
            <a:r>
              <a:rPr lang="ar-SA" sz="2000">
                <a:solidFill>
                  <a:schemeClr val="tx1"/>
                </a:solidFill>
                <a:latin typeface="Tahoma" pitchFamily="34" charset="0"/>
                <a:cs typeface="AL-Mohanad" pitchFamily="2" charset="-78"/>
              </a:rPr>
              <a:t>  0.33 </a:t>
            </a:r>
            <a:r>
              <a:rPr lang="en-US" sz="2000">
                <a:solidFill>
                  <a:schemeClr val="tx1"/>
                </a:solidFill>
                <a:latin typeface="Tahoma" pitchFamily="34" charset="0"/>
                <a:cs typeface="AL-Mohanad" pitchFamily="2" charset="-78"/>
              </a:rPr>
              <a:t>x</a:t>
            </a:r>
            <a:r>
              <a:rPr lang="ar-SA" sz="2000">
                <a:solidFill>
                  <a:schemeClr val="tx1"/>
                </a:solidFill>
                <a:latin typeface="Tahoma" pitchFamily="34" charset="0"/>
                <a:cs typeface="AL-Mohanad" pitchFamily="2" charset="-78"/>
              </a:rPr>
              <a:t> 0.40 = 2.64</a:t>
            </a:r>
            <a:endParaRPr lang="en-US" sz="2000">
              <a:solidFill>
                <a:schemeClr val="tx1"/>
              </a:solidFill>
              <a:latin typeface="Tahoma" pitchFamily="34" charset="0"/>
              <a:cs typeface="AL-Mohanad" pitchFamily="2" charset="-78"/>
            </a:endParaRPr>
          </a:p>
        </p:txBody>
      </p:sp>
      <p:sp>
        <p:nvSpPr>
          <p:cNvPr id="147" name="Line 149"/>
          <p:cNvSpPr>
            <a:spLocks noChangeShapeType="1"/>
          </p:cNvSpPr>
          <p:nvPr/>
        </p:nvSpPr>
        <p:spPr bwMode="auto">
          <a:xfrm flipH="1">
            <a:off x="2484116" y="1665586"/>
            <a:ext cx="360362"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8" name="Line 150"/>
          <p:cNvSpPr>
            <a:spLocks noChangeShapeType="1"/>
          </p:cNvSpPr>
          <p:nvPr/>
        </p:nvSpPr>
        <p:spPr bwMode="auto">
          <a:xfrm flipH="1">
            <a:off x="2519041" y="2745086"/>
            <a:ext cx="360362"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9" name="Line 151"/>
          <p:cNvSpPr>
            <a:spLocks noChangeShapeType="1"/>
          </p:cNvSpPr>
          <p:nvPr/>
        </p:nvSpPr>
        <p:spPr bwMode="auto">
          <a:xfrm flipH="1">
            <a:off x="2447603" y="3826173"/>
            <a:ext cx="360363"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0" name="Line 152"/>
          <p:cNvSpPr>
            <a:spLocks noChangeShapeType="1"/>
          </p:cNvSpPr>
          <p:nvPr/>
        </p:nvSpPr>
        <p:spPr bwMode="auto">
          <a:xfrm flipH="1">
            <a:off x="6659241" y="4400848"/>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1" name="Line 153"/>
          <p:cNvSpPr>
            <a:spLocks noChangeShapeType="1"/>
          </p:cNvSpPr>
          <p:nvPr/>
        </p:nvSpPr>
        <p:spPr bwMode="auto">
          <a:xfrm flipH="1">
            <a:off x="5867078" y="4400848"/>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2" name="Line 154"/>
          <p:cNvSpPr>
            <a:spLocks noChangeShapeType="1"/>
          </p:cNvSpPr>
          <p:nvPr/>
        </p:nvSpPr>
        <p:spPr bwMode="auto">
          <a:xfrm flipH="1">
            <a:off x="5003478" y="4437361"/>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3" name="Line 155"/>
          <p:cNvSpPr>
            <a:spLocks noChangeShapeType="1"/>
          </p:cNvSpPr>
          <p:nvPr/>
        </p:nvSpPr>
        <p:spPr bwMode="auto">
          <a:xfrm flipH="1">
            <a:off x="4284341" y="4400848"/>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4" name="Line 156"/>
          <p:cNvSpPr>
            <a:spLocks noChangeShapeType="1"/>
          </p:cNvSpPr>
          <p:nvPr/>
        </p:nvSpPr>
        <p:spPr bwMode="auto">
          <a:xfrm flipH="1">
            <a:off x="3419153" y="4400848"/>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5" name="Line 157"/>
          <p:cNvSpPr>
            <a:spLocks noChangeShapeType="1"/>
          </p:cNvSpPr>
          <p:nvPr/>
        </p:nvSpPr>
        <p:spPr bwMode="auto">
          <a:xfrm flipH="1">
            <a:off x="2087241" y="4437361"/>
            <a:ext cx="0" cy="431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6" name="Line 158"/>
          <p:cNvSpPr>
            <a:spLocks noChangeShapeType="1"/>
          </p:cNvSpPr>
          <p:nvPr/>
        </p:nvSpPr>
        <p:spPr bwMode="auto">
          <a:xfrm flipH="1">
            <a:off x="2555553" y="5085061"/>
            <a:ext cx="360363"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Tree>
    <p:extLst>
      <p:ext uri="{BB962C8B-B14F-4D97-AF65-F5344CB8AC3E}">
        <p14:creationId xmlns:p14="http://schemas.microsoft.com/office/powerpoint/2010/main" val="29529277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5"/>
                                        </p:tgtEl>
                                        <p:attrNameLst>
                                          <p:attrName>style.visibility</p:attrName>
                                        </p:attrNameLst>
                                      </p:cBhvr>
                                      <p:to>
                                        <p:strVal val="visible"/>
                                      </p:to>
                                    </p:set>
                                    <p:anim calcmode="lin" valueType="num">
                                      <p:cBhvr additive="base">
                                        <p:cTn id="13" dur="500" fill="hold"/>
                                        <p:tgtEl>
                                          <p:spTgt spid="145"/>
                                        </p:tgtEl>
                                        <p:attrNameLst>
                                          <p:attrName>ppt_x</p:attrName>
                                        </p:attrNameLst>
                                      </p:cBhvr>
                                      <p:tavLst>
                                        <p:tav tm="0">
                                          <p:val>
                                            <p:strVal val="#ppt_x"/>
                                          </p:val>
                                        </p:tav>
                                        <p:tav tm="100000">
                                          <p:val>
                                            <p:strVal val="#ppt_x"/>
                                          </p:val>
                                        </p:tav>
                                      </p:tavLst>
                                    </p:anim>
                                    <p:anim calcmode="lin" valueType="num">
                                      <p:cBhvr additive="base">
                                        <p:cTn id="14"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6"/>
                                        </p:tgtEl>
                                        <p:attrNameLst>
                                          <p:attrName>style.visibility</p:attrName>
                                        </p:attrNameLst>
                                      </p:cBhvr>
                                      <p:to>
                                        <p:strVal val="visible"/>
                                      </p:to>
                                    </p:set>
                                    <p:anim calcmode="lin" valueType="num">
                                      <p:cBhvr additive="base">
                                        <p:cTn id="19" dur="500" fill="hold"/>
                                        <p:tgtEl>
                                          <p:spTgt spid="146"/>
                                        </p:tgtEl>
                                        <p:attrNameLst>
                                          <p:attrName>ppt_x</p:attrName>
                                        </p:attrNameLst>
                                      </p:cBhvr>
                                      <p:tavLst>
                                        <p:tav tm="0">
                                          <p:val>
                                            <p:strVal val="#ppt_x"/>
                                          </p:val>
                                        </p:tav>
                                        <p:tav tm="100000">
                                          <p:val>
                                            <p:strVal val="#ppt_x"/>
                                          </p:val>
                                        </p:tav>
                                      </p:tavLst>
                                    </p:anim>
                                    <p:anim calcmode="lin" valueType="num">
                                      <p:cBhvr additive="base">
                                        <p:cTn id="20"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3" fill="hold" grpId="1" nodeType="clickEffect">
                                  <p:stCondLst>
                                    <p:cond delay="0"/>
                                  </p:stCondLst>
                                  <p:childTnLst>
                                    <p:anim calcmode="lin" valueType="num">
                                      <p:cBhvr additive="base">
                                        <p:cTn id="24" dur="500"/>
                                        <p:tgtEl>
                                          <p:spTgt spid="144"/>
                                        </p:tgtEl>
                                        <p:attrNameLst>
                                          <p:attrName>ppt_x</p:attrName>
                                        </p:attrNameLst>
                                      </p:cBhvr>
                                      <p:tavLst>
                                        <p:tav tm="0">
                                          <p:val>
                                            <p:strVal val="ppt_x"/>
                                          </p:val>
                                        </p:tav>
                                        <p:tav tm="100000">
                                          <p:val>
                                            <p:strVal val="1+ppt_w/2"/>
                                          </p:val>
                                        </p:tav>
                                      </p:tavLst>
                                    </p:anim>
                                    <p:anim calcmode="lin" valueType="num">
                                      <p:cBhvr additive="base">
                                        <p:cTn id="25" dur="500"/>
                                        <p:tgtEl>
                                          <p:spTgt spid="144"/>
                                        </p:tgtEl>
                                        <p:attrNameLst>
                                          <p:attrName>ppt_y</p:attrName>
                                        </p:attrNameLst>
                                      </p:cBhvr>
                                      <p:tavLst>
                                        <p:tav tm="0">
                                          <p:val>
                                            <p:strVal val="ppt_y"/>
                                          </p:val>
                                        </p:tav>
                                        <p:tav tm="100000">
                                          <p:val>
                                            <p:strVal val="0-ppt_h/2"/>
                                          </p:val>
                                        </p:tav>
                                      </p:tavLst>
                                    </p:anim>
                                    <p:set>
                                      <p:cBhvr>
                                        <p:cTn id="26" dur="1" fill="hold">
                                          <p:stCondLst>
                                            <p:cond delay="499"/>
                                          </p:stCondLst>
                                        </p:cTn>
                                        <p:tgtEl>
                                          <p:spTgt spid="144"/>
                                        </p:tgtEl>
                                        <p:attrNameLst>
                                          <p:attrName>style.visibility</p:attrName>
                                        </p:attrNameLst>
                                      </p:cBhvr>
                                      <p:to>
                                        <p:strVal val="hidden"/>
                                      </p:to>
                                    </p:set>
                                  </p:childTnLst>
                                </p:cTn>
                              </p:par>
                              <p:par>
                                <p:cTn id="27" presetID="2" presetClass="exit" presetSubtype="8" fill="hold" grpId="1" nodeType="withEffect">
                                  <p:stCondLst>
                                    <p:cond delay="0"/>
                                  </p:stCondLst>
                                  <p:childTnLst>
                                    <p:anim calcmode="lin" valueType="num">
                                      <p:cBhvr additive="base">
                                        <p:cTn id="28" dur="500"/>
                                        <p:tgtEl>
                                          <p:spTgt spid="145"/>
                                        </p:tgtEl>
                                        <p:attrNameLst>
                                          <p:attrName>ppt_x</p:attrName>
                                        </p:attrNameLst>
                                      </p:cBhvr>
                                      <p:tavLst>
                                        <p:tav tm="0">
                                          <p:val>
                                            <p:strVal val="ppt_x"/>
                                          </p:val>
                                        </p:tav>
                                        <p:tav tm="100000">
                                          <p:val>
                                            <p:strVal val="0-ppt_w/2"/>
                                          </p:val>
                                        </p:tav>
                                      </p:tavLst>
                                    </p:anim>
                                    <p:anim calcmode="lin" valueType="num">
                                      <p:cBhvr additive="base">
                                        <p:cTn id="29" dur="500"/>
                                        <p:tgtEl>
                                          <p:spTgt spid="145"/>
                                        </p:tgtEl>
                                        <p:attrNameLst>
                                          <p:attrName>ppt_y</p:attrName>
                                        </p:attrNameLst>
                                      </p:cBhvr>
                                      <p:tavLst>
                                        <p:tav tm="0">
                                          <p:val>
                                            <p:strVal val="ppt_y"/>
                                          </p:val>
                                        </p:tav>
                                        <p:tav tm="100000">
                                          <p:val>
                                            <p:strVal val="ppt_y"/>
                                          </p:val>
                                        </p:tav>
                                      </p:tavLst>
                                    </p:anim>
                                    <p:set>
                                      <p:cBhvr>
                                        <p:cTn id="30" dur="1" fill="hold">
                                          <p:stCondLst>
                                            <p:cond delay="499"/>
                                          </p:stCondLst>
                                        </p:cTn>
                                        <p:tgtEl>
                                          <p:spTgt spid="145"/>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146"/>
                                        </p:tgtEl>
                                        <p:attrNameLst>
                                          <p:attrName>ppt_x</p:attrName>
                                        </p:attrNameLst>
                                      </p:cBhvr>
                                      <p:tavLst>
                                        <p:tav tm="0">
                                          <p:val>
                                            <p:strVal val="ppt_x"/>
                                          </p:val>
                                        </p:tav>
                                        <p:tav tm="100000">
                                          <p:val>
                                            <p:strVal val="ppt_x"/>
                                          </p:val>
                                        </p:tav>
                                      </p:tavLst>
                                    </p:anim>
                                    <p:anim calcmode="lin" valueType="num">
                                      <p:cBhvr additive="base">
                                        <p:cTn id="33" dur="500"/>
                                        <p:tgtEl>
                                          <p:spTgt spid="146"/>
                                        </p:tgtEl>
                                        <p:attrNameLst>
                                          <p:attrName>ppt_y</p:attrName>
                                        </p:attrNameLst>
                                      </p:cBhvr>
                                      <p:tavLst>
                                        <p:tav tm="0">
                                          <p:val>
                                            <p:strVal val="ppt_y"/>
                                          </p:val>
                                        </p:tav>
                                        <p:tav tm="100000">
                                          <p:val>
                                            <p:strVal val="1+ppt_h/2"/>
                                          </p:val>
                                        </p:tav>
                                      </p:tavLst>
                                    </p:anim>
                                    <p:set>
                                      <p:cBhvr>
                                        <p:cTn id="34" dur="1" fill="hold">
                                          <p:stCondLst>
                                            <p:cond delay="499"/>
                                          </p:stCondLst>
                                        </p:cTn>
                                        <p:tgtEl>
                                          <p:spTgt spid="146"/>
                                        </p:tgtEl>
                                        <p:attrNameLst>
                                          <p:attrName>style.visibility</p:attrName>
                                        </p:attrNameLst>
                                      </p:cBhvr>
                                      <p:to>
                                        <p:strVal val="hidden"/>
                                      </p:to>
                                    </p:set>
                                  </p:childTnLst>
                                </p:cTn>
                              </p:par>
                            </p:childTnLst>
                          </p:cTn>
                        </p:par>
                        <p:par>
                          <p:cTn id="35" fill="hold">
                            <p:stCondLst>
                              <p:cond delay="500"/>
                            </p:stCondLst>
                            <p:childTnLst>
                              <p:par>
                                <p:cTn id="36" presetID="8" presetClass="entr" presetSubtype="16" fill="hold" grpId="0" nodeType="afterEffect">
                                  <p:stCondLst>
                                    <p:cond delay="0"/>
                                  </p:stCondLst>
                                  <p:childTnLst>
                                    <p:set>
                                      <p:cBhvr>
                                        <p:cTn id="37" dur="1" fill="hold">
                                          <p:stCondLst>
                                            <p:cond delay="0"/>
                                          </p:stCondLst>
                                        </p:cTn>
                                        <p:tgtEl>
                                          <p:spTgt spid="112"/>
                                        </p:tgtEl>
                                        <p:attrNameLst>
                                          <p:attrName>style.visibility</p:attrName>
                                        </p:attrNameLst>
                                      </p:cBhvr>
                                      <p:to>
                                        <p:strVal val="visible"/>
                                      </p:to>
                                    </p:set>
                                    <p:animEffect transition="in" filter="diamond(in)">
                                      <p:cBhvr>
                                        <p:cTn id="38" dur="500"/>
                                        <p:tgtEl>
                                          <p:spTgt spid="112"/>
                                        </p:tgtEl>
                                      </p:cBhvr>
                                    </p:animEffect>
                                  </p:childTnLst>
                                </p:cTn>
                              </p:par>
                            </p:childTnLst>
                          </p:cTn>
                        </p:par>
                        <p:par>
                          <p:cTn id="39" fill="hold">
                            <p:stCondLst>
                              <p:cond delay="1000"/>
                            </p:stCondLst>
                            <p:childTnLst>
                              <p:par>
                                <p:cTn id="40" presetID="8"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diamond(in)">
                                      <p:cBhvr>
                                        <p:cTn id="42" dur="500"/>
                                        <p:tgtEl>
                                          <p:spTgt spid="113"/>
                                        </p:tgtEl>
                                      </p:cBhvr>
                                    </p:animEffect>
                                  </p:childTnLst>
                                </p:cTn>
                              </p:par>
                            </p:childTnLst>
                          </p:cTn>
                        </p:par>
                        <p:par>
                          <p:cTn id="43" fill="hold">
                            <p:stCondLst>
                              <p:cond delay="1500"/>
                            </p:stCondLst>
                            <p:childTnLst>
                              <p:par>
                                <p:cTn id="44" presetID="8" presetClass="entr" presetSubtype="16" fill="hold" grpId="0" nodeType="afterEffect">
                                  <p:stCondLst>
                                    <p:cond delay="0"/>
                                  </p:stCondLst>
                                  <p:childTnLst>
                                    <p:set>
                                      <p:cBhvr>
                                        <p:cTn id="45" dur="1" fill="hold">
                                          <p:stCondLst>
                                            <p:cond delay="0"/>
                                          </p:stCondLst>
                                        </p:cTn>
                                        <p:tgtEl>
                                          <p:spTgt spid="114"/>
                                        </p:tgtEl>
                                        <p:attrNameLst>
                                          <p:attrName>style.visibility</p:attrName>
                                        </p:attrNameLst>
                                      </p:cBhvr>
                                      <p:to>
                                        <p:strVal val="visible"/>
                                      </p:to>
                                    </p:set>
                                    <p:animEffect transition="in" filter="diamond(in)">
                                      <p:cBhvr>
                                        <p:cTn id="46" dur="500"/>
                                        <p:tgtEl>
                                          <p:spTgt spid="114"/>
                                        </p:tgtEl>
                                      </p:cBhvr>
                                    </p:animEffect>
                                  </p:childTnLst>
                                </p:cTn>
                              </p:par>
                            </p:childTnLst>
                          </p:cTn>
                        </p:par>
                        <p:par>
                          <p:cTn id="47" fill="hold">
                            <p:stCondLst>
                              <p:cond delay="2000"/>
                            </p:stCondLst>
                            <p:childTnLst>
                              <p:par>
                                <p:cTn id="48" presetID="8" presetClass="entr" presetSubtype="16" fill="hold" grpId="0" nodeType="after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diamond(in)">
                                      <p:cBhvr>
                                        <p:cTn id="50" dur="500"/>
                                        <p:tgtEl>
                                          <p:spTgt spid="115"/>
                                        </p:tgtEl>
                                      </p:cBhvr>
                                    </p:animEffect>
                                  </p:childTnLst>
                                </p:cTn>
                              </p:par>
                            </p:childTnLst>
                          </p:cTn>
                        </p:par>
                        <p:par>
                          <p:cTn id="51" fill="hold">
                            <p:stCondLst>
                              <p:cond delay="2500"/>
                            </p:stCondLst>
                            <p:childTnLst>
                              <p:par>
                                <p:cTn id="52" presetID="8" presetClass="entr" presetSubtype="16" fill="hold" grpId="0" nodeType="afterEffect">
                                  <p:stCondLst>
                                    <p:cond delay="0"/>
                                  </p:stCondLst>
                                  <p:childTnLst>
                                    <p:set>
                                      <p:cBhvr>
                                        <p:cTn id="53" dur="1" fill="hold">
                                          <p:stCondLst>
                                            <p:cond delay="0"/>
                                          </p:stCondLst>
                                        </p:cTn>
                                        <p:tgtEl>
                                          <p:spTgt spid="116"/>
                                        </p:tgtEl>
                                        <p:attrNameLst>
                                          <p:attrName>style.visibility</p:attrName>
                                        </p:attrNameLst>
                                      </p:cBhvr>
                                      <p:to>
                                        <p:strVal val="visible"/>
                                      </p:to>
                                    </p:set>
                                    <p:animEffect transition="in" filter="diamond(in)">
                                      <p:cBhvr>
                                        <p:cTn id="54" dur="500"/>
                                        <p:tgtEl>
                                          <p:spTgt spid="116"/>
                                        </p:tgtEl>
                                      </p:cBhvr>
                                    </p:animEffect>
                                  </p:childTnLst>
                                </p:cTn>
                              </p:par>
                            </p:childTnLst>
                          </p:cTn>
                        </p:par>
                        <p:par>
                          <p:cTn id="55" fill="hold">
                            <p:stCondLst>
                              <p:cond delay="3000"/>
                            </p:stCondLst>
                            <p:childTnLst>
                              <p:par>
                                <p:cTn id="56" presetID="8" presetClass="entr" presetSubtype="16" fill="hold" grpId="0" nodeType="afterEffect">
                                  <p:stCondLst>
                                    <p:cond delay="0"/>
                                  </p:stCondLst>
                                  <p:childTnLst>
                                    <p:set>
                                      <p:cBhvr>
                                        <p:cTn id="57" dur="1" fill="hold">
                                          <p:stCondLst>
                                            <p:cond delay="0"/>
                                          </p:stCondLst>
                                        </p:cTn>
                                        <p:tgtEl>
                                          <p:spTgt spid="99"/>
                                        </p:tgtEl>
                                        <p:attrNameLst>
                                          <p:attrName>style.visibility</p:attrName>
                                        </p:attrNameLst>
                                      </p:cBhvr>
                                      <p:to>
                                        <p:strVal val="visible"/>
                                      </p:to>
                                    </p:set>
                                    <p:animEffect transition="in" filter="diamond(in)">
                                      <p:cBhvr>
                                        <p:cTn id="58" dur="500"/>
                                        <p:tgtEl>
                                          <p:spTgt spid="99"/>
                                        </p:tgtEl>
                                      </p:cBhvr>
                                    </p:animEffect>
                                  </p:childTnLst>
                                </p:cTn>
                              </p:par>
                            </p:childTnLst>
                          </p:cTn>
                        </p:par>
                        <p:par>
                          <p:cTn id="59" fill="hold">
                            <p:stCondLst>
                              <p:cond delay="3500"/>
                            </p:stCondLst>
                            <p:childTnLst>
                              <p:par>
                                <p:cTn id="60" presetID="8" presetClass="entr" presetSubtype="16" fill="hold" grpId="0" nodeType="after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diamond(in)">
                                      <p:cBhvr>
                                        <p:cTn id="62" dur="500"/>
                                        <p:tgtEl>
                                          <p:spTgt spid="100"/>
                                        </p:tgtEl>
                                      </p:cBhvr>
                                    </p:animEffect>
                                  </p:childTnLst>
                                </p:cTn>
                              </p:par>
                            </p:childTnLst>
                          </p:cTn>
                        </p:par>
                        <p:par>
                          <p:cTn id="63" fill="hold">
                            <p:stCondLst>
                              <p:cond delay="4000"/>
                            </p:stCondLst>
                            <p:childTnLst>
                              <p:par>
                                <p:cTn id="64" presetID="8" presetClass="entr" presetSubtype="16" fill="hold" grpId="0" nodeType="after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diamond(in)">
                                      <p:cBhvr>
                                        <p:cTn id="66" dur="500"/>
                                        <p:tgtEl>
                                          <p:spTgt spid="101"/>
                                        </p:tgtEl>
                                      </p:cBhvr>
                                    </p:animEffect>
                                  </p:childTnLst>
                                </p:cTn>
                              </p:par>
                            </p:childTnLst>
                          </p:cTn>
                        </p:par>
                        <p:par>
                          <p:cTn id="67" fill="hold">
                            <p:stCondLst>
                              <p:cond delay="4500"/>
                            </p:stCondLst>
                            <p:childTnLst>
                              <p:par>
                                <p:cTn id="68" presetID="8" presetClass="entr" presetSubtype="16" fill="hold" grpId="0" nodeType="afterEffect">
                                  <p:stCondLst>
                                    <p:cond delay="0"/>
                                  </p:stCondLst>
                                  <p:childTnLst>
                                    <p:set>
                                      <p:cBhvr>
                                        <p:cTn id="69" dur="1" fill="hold">
                                          <p:stCondLst>
                                            <p:cond delay="0"/>
                                          </p:stCondLst>
                                        </p:cTn>
                                        <p:tgtEl>
                                          <p:spTgt spid="102"/>
                                        </p:tgtEl>
                                        <p:attrNameLst>
                                          <p:attrName>style.visibility</p:attrName>
                                        </p:attrNameLst>
                                      </p:cBhvr>
                                      <p:to>
                                        <p:strVal val="visible"/>
                                      </p:to>
                                    </p:set>
                                    <p:animEffect transition="in" filter="diamond(in)">
                                      <p:cBhvr>
                                        <p:cTn id="70" dur="500"/>
                                        <p:tgtEl>
                                          <p:spTgt spid="102"/>
                                        </p:tgtEl>
                                      </p:cBhvr>
                                    </p:animEffect>
                                  </p:childTnLst>
                                </p:cTn>
                              </p:par>
                            </p:childTnLst>
                          </p:cTn>
                        </p:par>
                        <p:par>
                          <p:cTn id="71" fill="hold">
                            <p:stCondLst>
                              <p:cond delay="5000"/>
                            </p:stCondLst>
                            <p:childTnLst>
                              <p:par>
                                <p:cTn id="72" presetID="8" presetClass="entr" presetSubtype="16" fill="hold" grpId="0" nodeType="afterEffect">
                                  <p:stCondLst>
                                    <p:cond delay="0"/>
                                  </p:stCondLst>
                                  <p:childTnLst>
                                    <p:set>
                                      <p:cBhvr>
                                        <p:cTn id="73" dur="1" fill="hold">
                                          <p:stCondLst>
                                            <p:cond delay="0"/>
                                          </p:stCondLst>
                                        </p:cTn>
                                        <p:tgtEl>
                                          <p:spTgt spid="103"/>
                                        </p:tgtEl>
                                        <p:attrNameLst>
                                          <p:attrName>style.visibility</p:attrName>
                                        </p:attrNameLst>
                                      </p:cBhvr>
                                      <p:to>
                                        <p:strVal val="visible"/>
                                      </p:to>
                                    </p:set>
                                    <p:animEffect transition="in" filter="diamond(in)">
                                      <p:cBhvr>
                                        <p:cTn id="74" dur="500"/>
                                        <p:tgtEl>
                                          <p:spTgt spid="103"/>
                                        </p:tgtEl>
                                      </p:cBhvr>
                                    </p:animEffect>
                                  </p:childTnLst>
                                </p:cTn>
                              </p:par>
                            </p:childTnLst>
                          </p:cTn>
                        </p:par>
                        <p:par>
                          <p:cTn id="75" fill="hold">
                            <p:stCondLst>
                              <p:cond delay="5500"/>
                            </p:stCondLst>
                            <p:childTnLst>
                              <p:par>
                                <p:cTn id="76" presetID="8" presetClass="entr" presetSubtype="16" fill="hold" grpId="0" nodeType="afterEffect">
                                  <p:stCondLst>
                                    <p:cond delay="0"/>
                                  </p:stCondLst>
                                  <p:childTnLst>
                                    <p:set>
                                      <p:cBhvr>
                                        <p:cTn id="77" dur="1" fill="hold">
                                          <p:stCondLst>
                                            <p:cond delay="0"/>
                                          </p:stCondLst>
                                        </p:cTn>
                                        <p:tgtEl>
                                          <p:spTgt spid="86"/>
                                        </p:tgtEl>
                                        <p:attrNameLst>
                                          <p:attrName>style.visibility</p:attrName>
                                        </p:attrNameLst>
                                      </p:cBhvr>
                                      <p:to>
                                        <p:strVal val="visible"/>
                                      </p:to>
                                    </p:set>
                                    <p:animEffect transition="in" filter="diamond(in)">
                                      <p:cBhvr>
                                        <p:cTn id="78" dur="500"/>
                                        <p:tgtEl>
                                          <p:spTgt spid="86"/>
                                        </p:tgtEl>
                                      </p:cBhvr>
                                    </p:animEffect>
                                  </p:childTnLst>
                                </p:cTn>
                              </p:par>
                            </p:childTnLst>
                          </p:cTn>
                        </p:par>
                        <p:par>
                          <p:cTn id="79" fill="hold">
                            <p:stCondLst>
                              <p:cond delay="6000"/>
                            </p:stCondLst>
                            <p:childTnLst>
                              <p:par>
                                <p:cTn id="80" presetID="8" presetClass="entr" presetSubtype="16" fill="hold" grpId="0" nodeType="afterEffect">
                                  <p:stCondLst>
                                    <p:cond delay="0"/>
                                  </p:stCondLst>
                                  <p:childTnLst>
                                    <p:set>
                                      <p:cBhvr>
                                        <p:cTn id="81" dur="1" fill="hold">
                                          <p:stCondLst>
                                            <p:cond delay="0"/>
                                          </p:stCondLst>
                                        </p:cTn>
                                        <p:tgtEl>
                                          <p:spTgt spid="87"/>
                                        </p:tgtEl>
                                        <p:attrNameLst>
                                          <p:attrName>style.visibility</p:attrName>
                                        </p:attrNameLst>
                                      </p:cBhvr>
                                      <p:to>
                                        <p:strVal val="visible"/>
                                      </p:to>
                                    </p:set>
                                    <p:animEffect transition="in" filter="diamond(in)">
                                      <p:cBhvr>
                                        <p:cTn id="82" dur="500"/>
                                        <p:tgtEl>
                                          <p:spTgt spid="87"/>
                                        </p:tgtEl>
                                      </p:cBhvr>
                                    </p:animEffect>
                                  </p:childTnLst>
                                </p:cTn>
                              </p:par>
                            </p:childTnLst>
                          </p:cTn>
                        </p:par>
                        <p:par>
                          <p:cTn id="83" fill="hold">
                            <p:stCondLst>
                              <p:cond delay="6500"/>
                            </p:stCondLst>
                            <p:childTnLst>
                              <p:par>
                                <p:cTn id="84" presetID="8" presetClass="entr" presetSubtype="16" fill="hold" grpId="0" nodeType="after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diamond(in)">
                                      <p:cBhvr>
                                        <p:cTn id="86" dur="500"/>
                                        <p:tgtEl>
                                          <p:spTgt spid="88"/>
                                        </p:tgtEl>
                                      </p:cBhvr>
                                    </p:animEffect>
                                  </p:childTnLst>
                                </p:cTn>
                              </p:par>
                            </p:childTnLst>
                          </p:cTn>
                        </p:par>
                        <p:par>
                          <p:cTn id="87" fill="hold">
                            <p:stCondLst>
                              <p:cond delay="7000"/>
                            </p:stCondLst>
                            <p:childTnLst>
                              <p:par>
                                <p:cTn id="88" presetID="8" presetClass="entr" presetSubtype="16" fill="hold" grpId="0" nodeType="afterEffect">
                                  <p:stCondLst>
                                    <p:cond delay="0"/>
                                  </p:stCondLst>
                                  <p:childTnLst>
                                    <p:set>
                                      <p:cBhvr>
                                        <p:cTn id="89" dur="1" fill="hold">
                                          <p:stCondLst>
                                            <p:cond delay="0"/>
                                          </p:stCondLst>
                                        </p:cTn>
                                        <p:tgtEl>
                                          <p:spTgt spid="89"/>
                                        </p:tgtEl>
                                        <p:attrNameLst>
                                          <p:attrName>style.visibility</p:attrName>
                                        </p:attrNameLst>
                                      </p:cBhvr>
                                      <p:to>
                                        <p:strVal val="visible"/>
                                      </p:to>
                                    </p:set>
                                    <p:animEffect transition="in" filter="diamond(in)">
                                      <p:cBhvr>
                                        <p:cTn id="90" dur="500"/>
                                        <p:tgtEl>
                                          <p:spTgt spid="89"/>
                                        </p:tgtEl>
                                      </p:cBhvr>
                                    </p:animEffect>
                                  </p:childTnLst>
                                </p:cTn>
                              </p:par>
                            </p:childTnLst>
                          </p:cTn>
                        </p:par>
                        <p:par>
                          <p:cTn id="91" fill="hold">
                            <p:stCondLst>
                              <p:cond delay="7500"/>
                            </p:stCondLst>
                            <p:childTnLst>
                              <p:par>
                                <p:cTn id="92" presetID="8" presetClass="entr" presetSubtype="16" fill="hold" grpId="0" nodeType="afterEffect">
                                  <p:stCondLst>
                                    <p:cond delay="0"/>
                                  </p:stCondLst>
                                  <p:childTnLst>
                                    <p:set>
                                      <p:cBhvr>
                                        <p:cTn id="93" dur="1" fill="hold">
                                          <p:stCondLst>
                                            <p:cond delay="0"/>
                                          </p:stCondLst>
                                        </p:cTn>
                                        <p:tgtEl>
                                          <p:spTgt spid="90"/>
                                        </p:tgtEl>
                                        <p:attrNameLst>
                                          <p:attrName>style.visibility</p:attrName>
                                        </p:attrNameLst>
                                      </p:cBhvr>
                                      <p:to>
                                        <p:strVal val="visible"/>
                                      </p:to>
                                    </p:set>
                                    <p:animEffect transition="in" filter="diamond(in)">
                                      <p:cBhvr>
                                        <p:cTn id="94" dur="500"/>
                                        <p:tgtEl>
                                          <p:spTgt spid="90"/>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47"/>
                                        </p:tgtEl>
                                        <p:attrNameLst>
                                          <p:attrName>style.visibility</p:attrName>
                                        </p:attrNameLst>
                                      </p:cBhvr>
                                      <p:to>
                                        <p:strVal val="visible"/>
                                      </p:to>
                                    </p:set>
                                    <p:anim calcmode="lin" valueType="num">
                                      <p:cBhvr additive="base">
                                        <p:cTn id="99" dur="500" fill="hold"/>
                                        <p:tgtEl>
                                          <p:spTgt spid="147"/>
                                        </p:tgtEl>
                                        <p:attrNameLst>
                                          <p:attrName>ppt_x</p:attrName>
                                        </p:attrNameLst>
                                      </p:cBhvr>
                                      <p:tavLst>
                                        <p:tav tm="0">
                                          <p:val>
                                            <p:strVal val="1+#ppt_w/2"/>
                                          </p:val>
                                        </p:tav>
                                        <p:tav tm="100000">
                                          <p:val>
                                            <p:strVal val="#ppt_x"/>
                                          </p:val>
                                        </p:tav>
                                      </p:tavLst>
                                    </p:anim>
                                    <p:anim calcmode="lin" valueType="num">
                                      <p:cBhvr additive="base">
                                        <p:cTn id="100" dur="500" fill="hold"/>
                                        <p:tgtEl>
                                          <p:spTgt spid="147"/>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148"/>
                                        </p:tgtEl>
                                        <p:attrNameLst>
                                          <p:attrName>style.visibility</p:attrName>
                                        </p:attrNameLst>
                                      </p:cBhvr>
                                      <p:to>
                                        <p:strVal val="visible"/>
                                      </p:to>
                                    </p:set>
                                    <p:anim calcmode="lin" valueType="num">
                                      <p:cBhvr additive="base">
                                        <p:cTn id="103" dur="500" fill="hold"/>
                                        <p:tgtEl>
                                          <p:spTgt spid="148"/>
                                        </p:tgtEl>
                                        <p:attrNameLst>
                                          <p:attrName>ppt_x</p:attrName>
                                        </p:attrNameLst>
                                      </p:cBhvr>
                                      <p:tavLst>
                                        <p:tav tm="0">
                                          <p:val>
                                            <p:strVal val="1+#ppt_w/2"/>
                                          </p:val>
                                        </p:tav>
                                        <p:tav tm="100000">
                                          <p:val>
                                            <p:strVal val="#ppt_x"/>
                                          </p:val>
                                        </p:tav>
                                      </p:tavLst>
                                    </p:anim>
                                    <p:anim calcmode="lin" valueType="num">
                                      <p:cBhvr additive="base">
                                        <p:cTn id="104" dur="500" fill="hold"/>
                                        <p:tgtEl>
                                          <p:spTgt spid="148"/>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149"/>
                                        </p:tgtEl>
                                        <p:attrNameLst>
                                          <p:attrName>style.visibility</p:attrName>
                                        </p:attrNameLst>
                                      </p:cBhvr>
                                      <p:to>
                                        <p:strVal val="visible"/>
                                      </p:to>
                                    </p:set>
                                    <p:anim calcmode="lin" valueType="num">
                                      <p:cBhvr additive="base">
                                        <p:cTn id="107" dur="500" fill="hold"/>
                                        <p:tgtEl>
                                          <p:spTgt spid="149"/>
                                        </p:tgtEl>
                                        <p:attrNameLst>
                                          <p:attrName>ppt_x</p:attrName>
                                        </p:attrNameLst>
                                      </p:cBhvr>
                                      <p:tavLst>
                                        <p:tav tm="0">
                                          <p:val>
                                            <p:strVal val="1+#ppt_w/2"/>
                                          </p:val>
                                        </p:tav>
                                        <p:tav tm="100000">
                                          <p:val>
                                            <p:strVal val="#ppt_x"/>
                                          </p:val>
                                        </p:tav>
                                      </p:tavLst>
                                    </p:anim>
                                    <p:anim calcmode="lin" valueType="num">
                                      <p:cBhvr additive="base">
                                        <p:cTn id="108" dur="500" fill="hold"/>
                                        <p:tgtEl>
                                          <p:spTgt spid="149"/>
                                        </p:tgtEl>
                                        <p:attrNameLst>
                                          <p:attrName>ppt_y</p:attrName>
                                        </p:attrNameLst>
                                      </p:cBhvr>
                                      <p:tavLst>
                                        <p:tav tm="0">
                                          <p:val>
                                            <p:strVal val="#ppt_y"/>
                                          </p:val>
                                        </p:tav>
                                        <p:tav tm="100000">
                                          <p:val>
                                            <p:strVal val="#ppt_y"/>
                                          </p:val>
                                        </p:tav>
                                      </p:tavLst>
                                    </p:anim>
                                  </p:childTnLst>
                                </p:cTn>
                              </p:par>
                              <p:par>
                                <p:cTn id="109" presetID="2" presetClass="entr" presetSubtype="1" fill="hold" grpId="0" nodeType="withEffect">
                                  <p:stCondLst>
                                    <p:cond delay="0"/>
                                  </p:stCondLst>
                                  <p:childTnLst>
                                    <p:set>
                                      <p:cBhvr>
                                        <p:cTn id="110" dur="1" fill="hold">
                                          <p:stCondLst>
                                            <p:cond delay="0"/>
                                          </p:stCondLst>
                                        </p:cTn>
                                        <p:tgtEl>
                                          <p:spTgt spid="150"/>
                                        </p:tgtEl>
                                        <p:attrNameLst>
                                          <p:attrName>style.visibility</p:attrName>
                                        </p:attrNameLst>
                                      </p:cBhvr>
                                      <p:to>
                                        <p:strVal val="visible"/>
                                      </p:to>
                                    </p:set>
                                    <p:anim calcmode="lin" valueType="num">
                                      <p:cBhvr additive="base">
                                        <p:cTn id="111" dur="500" fill="hold"/>
                                        <p:tgtEl>
                                          <p:spTgt spid="150"/>
                                        </p:tgtEl>
                                        <p:attrNameLst>
                                          <p:attrName>ppt_x</p:attrName>
                                        </p:attrNameLst>
                                      </p:cBhvr>
                                      <p:tavLst>
                                        <p:tav tm="0">
                                          <p:val>
                                            <p:strVal val="#ppt_x"/>
                                          </p:val>
                                        </p:tav>
                                        <p:tav tm="100000">
                                          <p:val>
                                            <p:strVal val="#ppt_x"/>
                                          </p:val>
                                        </p:tav>
                                      </p:tavLst>
                                    </p:anim>
                                    <p:anim calcmode="lin" valueType="num">
                                      <p:cBhvr additive="base">
                                        <p:cTn id="112" dur="500" fill="hold"/>
                                        <p:tgtEl>
                                          <p:spTgt spid="150"/>
                                        </p:tgtEl>
                                        <p:attrNameLst>
                                          <p:attrName>ppt_y</p:attrName>
                                        </p:attrNameLst>
                                      </p:cBhvr>
                                      <p:tavLst>
                                        <p:tav tm="0">
                                          <p:val>
                                            <p:strVal val="0-#ppt_h/2"/>
                                          </p:val>
                                        </p:tav>
                                        <p:tav tm="100000">
                                          <p:val>
                                            <p:strVal val="#ppt_y"/>
                                          </p:val>
                                        </p:tav>
                                      </p:tavLst>
                                    </p:anim>
                                  </p:childTnLst>
                                </p:cTn>
                              </p:par>
                              <p:par>
                                <p:cTn id="113" presetID="2" presetClass="entr" presetSubtype="1" fill="hold" grpId="0" nodeType="withEffect">
                                  <p:stCondLst>
                                    <p:cond delay="0"/>
                                  </p:stCondLst>
                                  <p:childTnLst>
                                    <p:set>
                                      <p:cBhvr>
                                        <p:cTn id="114" dur="1" fill="hold">
                                          <p:stCondLst>
                                            <p:cond delay="0"/>
                                          </p:stCondLst>
                                        </p:cTn>
                                        <p:tgtEl>
                                          <p:spTgt spid="151"/>
                                        </p:tgtEl>
                                        <p:attrNameLst>
                                          <p:attrName>style.visibility</p:attrName>
                                        </p:attrNameLst>
                                      </p:cBhvr>
                                      <p:to>
                                        <p:strVal val="visible"/>
                                      </p:to>
                                    </p:set>
                                    <p:anim calcmode="lin" valueType="num">
                                      <p:cBhvr additive="base">
                                        <p:cTn id="115" dur="500" fill="hold"/>
                                        <p:tgtEl>
                                          <p:spTgt spid="151"/>
                                        </p:tgtEl>
                                        <p:attrNameLst>
                                          <p:attrName>ppt_x</p:attrName>
                                        </p:attrNameLst>
                                      </p:cBhvr>
                                      <p:tavLst>
                                        <p:tav tm="0">
                                          <p:val>
                                            <p:strVal val="#ppt_x"/>
                                          </p:val>
                                        </p:tav>
                                        <p:tav tm="100000">
                                          <p:val>
                                            <p:strVal val="#ppt_x"/>
                                          </p:val>
                                        </p:tav>
                                      </p:tavLst>
                                    </p:anim>
                                    <p:anim calcmode="lin" valueType="num">
                                      <p:cBhvr additive="base">
                                        <p:cTn id="116" dur="500" fill="hold"/>
                                        <p:tgtEl>
                                          <p:spTgt spid="151"/>
                                        </p:tgtEl>
                                        <p:attrNameLst>
                                          <p:attrName>ppt_y</p:attrName>
                                        </p:attrNameLst>
                                      </p:cBhvr>
                                      <p:tavLst>
                                        <p:tav tm="0">
                                          <p:val>
                                            <p:strVal val="0-#ppt_h/2"/>
                                          </p:val>
                                        </p:tav>
                                        <p:tav tm="100000">
                                          <p:val>
                                            <p:strVal val="#ppt_y"/>
                                          </p:val>
                                        </p:tav>
                                      </p:tavLst>
                                    </p:anim>
                                  </p:childTnLst>
                                </p:cTn>
                              </p:par>
                              <p:par>
                                <p:cTn id="117" presetID="2" presetClass="entr" presetSubtype="1" fill="hold" grpId="0" nodeType="withEffect">
                                  <p:stCondLst>
                                    <p:cond delay="0"/>
                                  </p:stCondLst>
                                  <p:childTnLst>
                                    <p:set>
                                      <p:cBhvr>
                                        <p:cTn id="118" dur="1" fill="hold">
                                          <p:stCondLst>
                                            <p:cond delay="0"/>
                                          </p:stCondLst>
                                        </p:cTn>
                                        <p:tgtEl>
                                          <p:spTgt spid="152"/>
                                        </p:tgtEl>
                                        <p:attrNameLst>
                                          <p:attrName>style.visibility</p:attrName>
                                        </p:attrNameLst>
                                      </p:cBhvr>
                                      <p:to>
                                        <p:strVal val="visible"/>
                                      </p:to>
                                    </p:set>
                                    <p:anim calcmode="lin" valueType="num">
                                      <p:cBhvr additive="base">
                                        <p:cTn id="119" dur="500" fill="hold"/>
                                        <p:tgtEl>
                                          <p:spTgt spid="152"/>
                                        </p:tgtEl>
                                        <p:attrNameLst>
                                          <p:attrName>ppt_x</p:attrName>
                                        </p:attrNameLst>
                                      </p:cBhvr>
                                      <p:tavLst>
                                        <p:tav tm="0">
                                          <p:val>
                                            <p:strVal val="#ppt_x"/>
                                          </p:val>
                                        </p:tav>
                                        <p:tav tm="100000">
                                          <p:val>
                                            <p:strVal val="#ppt_x"/>
                                          </p:val>
                                        </p:tav>
                                      </p:tavLst>
                                    </p:anim>
                                    <p:anim calcmode="lin" valueType="num">
                                      <p:cBhvr additive="base">
                                        <p:cTn id="120" dur="500" fill="hold"/>
                                        <p:tgtEl>
                                          <p:spTgt spid="152"/>
                                        </p:tgtEl>
                                        <p:attrNameLst>
                                          <p:attrName>ppt_y</p:attrName>
                                        </p:attrNameLst>
                                      </p:cBhvr>
                                      <p:tavLst>
                                        <p:tav tm="0">
                                          <p:val>
                                            <p:strVal val="0-#ppt_h/2"/>
                                          </p:val>
                                        </p:tav>
                                        <p:tav tm="100000">
                                          <p:val>
                                            <p:strVal val="#ppt_y"/>
                                          </p:val>
                                        </p:tav>
                                      </p:tavLst>
                                    </p:anim>
                                  </p:childTnLst>
                                </p:cTn>
                              </p:par>
                              <p:par>
                                <p:cTn id="121" presetID="2" presetClass="entr" presetSubtype="1" fill="hold" grpId="0" nodeType="withEffect">
                                  <p:stCondLst>
                                    <p:cond delay="0"/>
                                  </p:stCondLst>
                                  <p:childTnLst>
                                    <p:set>
                                      <p:cBhvr>
                                        <p:cTn id="122" dur="1" fill="hold">
                                          <p:stCondLst>
                                            <p:cond delay="0"/>
                                          </p:stCondLst>
                                        </p:cTn>
                                        <p:tgtEl>
                                          <p:spTgt spid="153"/>
                                        </p:tgtEl>
                                        <p:attrNameLst>
                                          <p:attrName>style.visibility</p:attrName>
                                        </p:attrNameLst>
                                      </p:cBhvr>
                                      <p:to>
                                        <p:strVal val="visible"/>
                                      </p:to>
                                    </p:set>
                                    <p:anim calcmode="lin" valueType="num">
                                      <p:cBhvr additive="base">
                                        <p:cTn id="123" dur="500" fill="hold"/>
                                        <p:tgtEl>
                                          <p:spTgt spid="153"/>
                                        </p:tgtEl>
                                        <p:attrNameLst>
                                          <p:attrName>ppt_x</p:attrName>
                                        </p:attrNameLst>
                                      </p:cBhvr>
                                      <p:tavLst>
                                        <p:tav tm="0">
                                          <p:val>
                                            <p:strVal val="#ppt_x"/>
                                          </p:val>
                                        </p:tav>
                                        <p:tav tm="100000">
                                          <p:val>
                                            <p:strVal val="#ppt_x"/>
                                          </p:val>
                                        </p:tav>
                                      </p:tavLst>
                                    </p:anim>
                                    <p:anim calcmode="lin" valueType="num">
                                      <p:cBhvr additive="base">
                                        <p:cTn id="124" dur="500" fill="hold"/>
                                        <p:tgtEl>
                                          <p:spTgt spid="153"/>
                                        </p:tgtEl>
                                        <p:attrNameLst>
                                          <p:attrName>ppt_y</p:attrName>
                                        </p:attrNameLst>
                                      </p:cBhvr>
                                      <p:tavLst>
                                        <p:tav tm="0">
                                          <p:val>
                                            <p:strVal val="0-#ppt_h/2"/>
                                          </p:val>
                                        </p:tav>
                                        <p:tav tm="100000">
                                          <p:val>
                                            <p:strVal val="#ppt_y"/>
                                          </p:val>
                                        </p:tav>
                                      </p:tavLst>
                                    </p:anim>
                                  </p:childTnLst>
                                </p:cTn>
                              </p:par>
                              <p:par>
                                <p:cTn id="125" presetID="2" presetClass="entr" presetSubtype="1" fill="hold" grpId="0" nodeType="withEffect">
                                  <p:stCondLst>
                                    <p:cond delay="0"/>
                                  </p:stCondLst>
                                  <p:childTnLst>
                                    <p:set>
                                      <p:cBhvr>
                                        <p:cTn id="126" dur="1" fill="hold">
                                          <p:stCondLst>
                                            <p:cond delay="0"/>
                                          </p:stCondLst>
                                        </p:cTn>
                                        <p:tgtEl>
                                          <p:spTgt spid="154"/>
                                        </p:tgtEl>
                                        <p:attrNameLst>
                                          <p:attrName>style.visibility</p:attrName>
                                        </p:attrNameLst>
                                      </p:cBhvr>
                                      <p:to>
                                        <p:strVal val="visible"/>
                                      </p:to>
                                    </p:set>
                                    <p:anim calcmode="lin" valueType="num">
                                      <p:cBhvr additive="base">
                                        <p:cTn id="127" dur="500" fill="hold"/>
                                        <p:tgtEl>
                                          <p:spTgt spid="154"/>
                                        </p:tgtEl>
                                        <p:attrNameLst>
                                          <p:attrName>ppt_x</p:attrName>
                                        </p:attrNameLst>
                                      </p:cBhvr>
                                      <p:tavLst>
                                        <p:tav tm="0">
                                          <p:val>
                                            <p:strVal val="#ppt_x"/>
                                          </p:val>
                                        </p:tav>
                                        <p:tav tm="100000">
                                          <p:val>
                                            <p:strVal val="#ppt_x"/>
                                          </p:val>
                                        </p:tav>
                                      </p:tavLst>
                                    </p:anim>
                                    <p:anim calcmode="lin" valueType="num">
                                      <p:cBhvr additive="base">
                                        <p:cTn id="128" dur="500" fill="hold"/>
                                        <p:tgtEl>
                                          <p:spTgt spid="154"/>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8" presetClass="entr" presetSubtype="16" fill="hold" grpId="0" nodeType="clickEffect">
                                  <p:stCondLst>
                                    <p:cond delay="0"/>
                                  </p:stCondLst>
                                  <p:childTnLst>
                                    <p:set>
                                      <p:cBhvr>
                                        <p:cTn id="132" dur="1" fill="hold">
                                          <p:stCondLst>
                                            <p:cond delay="0"/>
                                          </p:stCondLst>
                                        </p:cTn>
                                        <p:tgtEl>
                                          <p:spTgt spid="117"/>
                                        </p:tgtEl>
                                        <p:attrNameLst>
                                          <p:attrName>style.visibility</p:attrName>
                                        </p:attrNameLst>
                                      </p:cBhvr>
                                      <p:to>
                                        <p:strVal val="visible"/>
                                      </p:to>
                                    </p:set>
                                    <p:animEffect transition="in" filter="diamond(in)">
                                      <p:cBhvr>
                                        <p:cTn id="133" dur="2000"/>
                                        <p:tgtEl>
                                          <p:spTgt spid="117"/>
                                        </p:tgtEl>
                                      </p:cBhvr>
                                    </p:animEffect>
                                  </p:childTnLst>
                                </p:cTn>
                              </p:par>
                              <p:par>
                                <p:cTn id="134" presetID="8" presetClass="entr" presetSubtype="16" fill="hold" grpId="0" nodeType="withEffect">
                                  <p:stCondLst>
                                    <p:cond delay="0"/>
                                  </p:stCondLst>
                                  <p:childTnLst>
                                    <p:set>
                                      <p:cBhvr>
                                        <p:cTn id="135" dur="1" fill="hold">
                                          <p:stCondLst>
                                            <p:cond delay="0"/>
                                          </p:stCondLst>
                                        </p:cTn>
                                        <p:tgtEl>
                                          <p:spTgt spid="104"/>
                                        </p:tgtEl>
                                        <p:attrNameLst>
                                          <p:attrName>style.visibility</p:attrName>
                                        </p:attrNameLst>
                                      </p:cBhvr>
                                      <p:to>
                                        <p:strVal val="visible"/>
                                      </p:to>
                                    </p:set>
                                    <p:animEffect transition="in" filter="diamond(in)">
                                      <p:cBhvr>
                                        <p:cTn id="136" dur="2000"/>
                                        <p:tgtEl>
                                          <p:spTgt spid="104"/>
                                        </p:tgtEl>
                                      </p:cBhvr>
                                    </p:animEffect>
                                  </p:childTnLst>
                                </p:cTn>
                              </p:par>
                              <p:par>
                                <p:cTn id="137" presetID="8" presetClass="entr" presetSubtype="16"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diamond(in)">
                                      <p:cBhvr>
                                        <p:cTn id="139" dur="2000"/>
                                        <p:tgtEl>
                                          <p:spTgt spid="91"/>
                                        </p:tgtEl>
                                      </p:cBhvr>
                                    </p:animEffect>
                                  </p:childTnLst>
                                </p:cTn>
                              </p:par>
                              <p:par>
                                <p:cTn id="140" presetID="8" presetClass="entr" presetSubtype="16" fill="hold" grpId="0" nodeType="withEffect">
                                  <p:stCondLst>
                                    <p:cond delay="0"/>
                                  </p:stCondLst>
                                  <p:childTnLst>
                                    <p:set>
                                      <p:cBhvr>
                                        <p:cTn id="141" dur="1" fill="hold">
                                          <p:stCondLst>
                                            <p:cond delay="0"/>
                                          </p:stCondLst>
                                        </p:cTn>
                                        <p:tgtEl>
                                          <p:spTgt spid="73"/>
                                        </p:tgtEl>
                                        <p:attrNameLst>
                                          <p:attrName>style.visibility</p:attrName>
                                        </p:attrNameLst>
                                      </p:cBhvr>
                                      <p:to>
                                        <p:strVal val="visible"/>
                                      </p:to>
                                    </p:set>
                                    <p:animEffect transition="in" filter="diamond(in)">
                                      <p:cBhvr>
                                        <p:cTn id="142" dur="2000"/>
                                        <p:tgtEl>
                                          <p:spTgt spid="73"/>
                                        </p:tgtEl>
                                      </p:cBhvr>
                                    </p:animEffect>
                                  </p:childTnLst>
                                </p:cTn>
                              </p:par>
                              <p:par>
                                <p:cTn id="143" presetID="8" presetClass="entr" presetSubtype="16" fill="hold" grpId="0" nodeType="withEffect">
                                  <p:stCondLst>
                                    <p:cond delay="0"/>
                                  </p:stCondLst>
                                  <p:childTnLst>
                                    <p:set>
                                      <p:cBhvr>
                                        <p:cTn id="144" dur="1" fill="hold">
                                          <p:stCondLst>
                                            <p:cond delay="0"/>
                                          </p:stCondLst>
                                        </p:cTn>
                                        <p:tgtEl>
                                          <p:spTgt spid="74"/>
                                        </p:tgtEl>
                                        <p:attrNameLst>
                                          <p:attrName>style.visibility</p:attrName>
                                        </p:attrNameLst>
                                      </p:cBhvr>
                                      <p:to>
                                        <p:strVal val="visible"/>
                                      </p:to>
                                    </p:set>
                                    <p:animEffect transition="in" filter="diamond(in)">
                                      <p:cBhvr>
                                        <p:cTn id="145" dur="2000"/>
                                        <p:tgtEl>
                                          <p:spTgt spid="74"/>
                                        </p:tgtEl>
                                      </p:cBhvr>
                                    </p:animEffect>
                                  </p:childTnLst>
                                </p:cTn>
                              </p:par>
                              <p:par>
                                <p:cTn id="146" presetID="8" presetClass="entr" presetSubtype="16" fill="hold" grpId="0" nodeType="withEffect">
                                  <p:stCondLst>
                                    <p:cond delay="0"/>
                                  </p:stCondLst>
                                  <p:childTnLst>
                                    <p:set>
                                      <p:cBhvr>
                                        <p:cTn id="147" dur="1" fill="hold">
                                          <p:stCondLst>
                                            <p:cond delay="0"/>
                                          </p:stCondLst>
                                        </p:cTn>
                                        <p:tgtEl>
                                          <p:spTgt spid="76"/>
                                        </p:tgtEl>
                                        <p:attrNameLst>
                                          <p:attrName>style.visibility</p:attrName>
                                        </p:attrNameLst>
                                      </p:cBhvr>
                                      <p:to>
                                        <p:strVal val="visible"/>
                                      </p:to>
                                    </p:set>
                                    <p:animEffect transition="in" filter="diamond(in)">
                                      <p:cBhvr>
                                        <p:cTn id="148" dur="2000"/>
                                        <p:tgtEl>
                                          <p:spTgt spid="76"/>
                                        </p:tgtEl>
                                      </p:cBhvr>
                                    </p:animEffect>
                                  </p:childTnLst>
                                </p:cTn>
                              </p:par>
                              <p:par>
                                <p:cTn id="149" presetID="8" presetClass="entr" presetSubtype="16" fill="hold" grpId="0" nodeType="withEffect">
                                  <p:stCondLst>
                                    <p:cond delay="0"/>
                                  </p:stCondLst>
                                  <p:childTnLst>
                                    <p:set>
                                      <p:cBhvr>
                                        <p:cTn id="150" dur="1" fill="hold">
                                          <p:stCondLst>
                                            <p:cond delay="0"/>
                                          </p:stCondLst>
                                        </p:cTn>
                                        <p:tgtEl>
                                          <p:spTgt spid="75"/>
                                        </p:tgtEl>
                                        <p:attrNameLst>
                                          <p:attrName>style.visibility</p:attrName>
                                        </p:attrNameLst>
                                      </p:cBhvr>
                                      <p:to>
                                        <p:strVal val="visible"/>
                                      </p:to>
                                    </p:set>
                                    <p:animEffect transition="in" filter="diamond(in)">
                                      <p:cBhvr>
                                        <p:cTn id="151" dur="2000"/>
                                        <p:tgtEl>
                                          <p:spTgt spid="75"/>
                                        </p:tgtEl>
                                      </p:cBhvr>
                                    </p:animEffect>
                                  </p:childTnLst>
                                </p:cTn>
                              </p:par>
                              <p:par>
                                <p:cTn id="152" presetID="8" presetClass="entr" presetSubtype="16" fill="hold" grpId="0" nodeType="withEffect">
                                  <p:stCondLst>
                                    <p:cond delay="0"/>
                                  </p:stCondLst>
                                  <p:childTnLst>
                                    <p:set>
                                      <p:cBhvr>
                                        <p:cTn id="153" dur="1" fill="hold">
                                          <p:stCondLst>
                                            <p:cond delay="0"/>
                                          </p:stCondLst>
                                        </p:cTn>
                                        <p:tgtEl>
                                          <p:spTgt spid="77"/>
                                        </p:tgtEl>
                                        <p:attrNameLst>
                                          <p:attrName>style.visibility</p:attrName>
                                        </p:attrNameLst>
                                      </p:cBhvr>
                                      <p:to>
                                        <p:strVal val="visible"/>
                                      </p:to>
                                    </p:set>
                                    <p:animEffect transition="in" filter="diamond(in)">
                                      <p:cBhvr>
                                        <p:cTn id="154" dur="2000"/>
                                        <p:tgtEl>
                                          <p:spTgt spid="77"/>
                                        </p:tgtEl>
                                      </p:cBhvr>
                                    </p:animEffect>
                                  </p:childTnLst>
                                </p:cTn>
                              </p:par>
                            </p:childTnLst>
                          </p:cTn>
                        </p:par>
                      </p:childTnLst>
                    </p:cTn>
                  </p:par>
                  <p:par>
                    <p:cTn id="155" fill="hold">
                      <p:stCondLst>
                        <p:cond delay="indefinite"/>
                      </p:stCondLst>
                      <p:childTnLst>
                        <p:par>
                          <p:cTn id="156" fill="hold">
                            <p:stCondLst>
                              <p:cond delay="0"/>
                            </p:stCondLst>
                            <p:childTnLst>
                              <p:par>
                                <p:cTn id="157" presetID="2" presetClass="exit" presetSubtype="8" fill="hold" grpId="1" nodeType="clickEffect">
                                  <p:stCondLst>
                                    <p:cond delay="0"/>
                                  </p:stCondLst>
                                  <p:childTnLst>
                                    <p:anim calcmode="lin" valueType="num">
                                      <p:cBhvr additive="base">
                                        <p:cTn id="158" dur="500"/>
                                        <p:tgtEl>
                                          <p:spTgt spid="147"/>
                                        </p:tgtEl>
                                        <p:attrNameLst>
                                          <p:attrName>ppt_x</p:attrName>
                                        </p:attrNameLst>
                                      </p:cBhvr>
                                      <p:tavLst>
                                        <p:tav tm="0">
                                          <p:val>
                                            <p:strVal val="ppt_x"/>
                                          </p:val>
                                        </p:tav>
                                        <p:tav tm="100000">
                                          <p:val>
                                            <p:strVal val="0-ppt_w/2"/>
                                          </p:val>
                                        </p:tav>
                                      </p:tavLst>
                                    </p:anim>
                                    <p:anim calcmode="lin" valueType="num">
                                      <p:cBhvr additive="base">
                                        <p:cTn id="159" dur="500"/>
                                        <p:tgtEl>
                                          <p:spTgt spid="147"/>
                                        </p:tgtEl>
                                        <p:attrNameLst>
                                          <p:attrName>ppt_y</p:attrName>
                                        </p:attrNameLst>
                                      </p:cBhvr>
                                      <p:tavLst>
                                        <p:tav tm="0">
                                          <p:val>
                                            <p:strVal val="ppt_y"/>
                                          </p:val>
                                        </p:tav>
                                        <p:tav tm="100000">
                                          <p:val>
                                            <p:strVal val="ppt_y"/>
                                          </p:val>
                                        </p:tav>
                                      </p:tavLst>
                                    </p:anim>
                                    <p:set>
                                      <p:cBhvr>
                                        <p:cTn id="160" dur="1" fill="hold">
                                          <p:stCondLst>
                                            <p:cond delay="499"/>
                                          </p:stCondLst>
                                        </p:cTn>
                                        <p:tgtEl>
                                          <p:spTgt spid="147"/>
                                        </p:tgtEl>
                                        <p:attrNameLst>
                                          <p:attrName>style.visibility</p:attrName>
                                        </p:attrNameLst>
                                      </p:cBhvr>
                                      <p:to>
                                        <p:strVal val="hidden"/>
                                      </p:to>
                                    </p:set>
                                  </p:childTnLst>
                                </p:cTn>
                              </p:par>
                              <p:par>
                                <p:cTn id="161" presetID="2" presetClass="exit" presetSubtype="8" fill="hold" grpId="1" nodeType="withEffect">
                                  <p:stCondLst>
                                    <p:cond delay="0"/>
                                  </p:stCondLst>
                                  <p:childTnLst>
                                    <p:anim calcmode="lin" valueType="num">
                                      <p:cBhvr additive="base">
                                        <p:cTn id="162" dur="500"/>
                                        <p:tgtEl>
                                          <p:spTgt spid="148"/>
                                        </p:tgtEl>
                                        <p:attrNameLst>
                                          <p:attrName>ppt_x</p:attrName>
                                        </p:attrNameLst>
                                      </p:cBhvr>
                                      <p:tavLst>
                                        <p:tav tm="0">
                                          <p:val>
                                            <p:strVal val="ppt_x"/>
                                          </p:val>
                                        </p:tav>
                                        <p:tav tm="100000">
                                          <p:val>
                                            <p:strVal val="0-ppt_w/2"/>
                                          </p:val>
                                        </p:tav>
                                      </p:tavLst>
                                    </p:anim>
                                    <p:anim calcmode="lin" valueType="num">
                                      <p:cBhvr additive="base">
                                        <p:cTn id="163" dur="500"/>
                                        <p:tgtEl>
                                          <p:spTgt spid="148"/>
                                        </p:tgtEl>
                                        <p:attrNameLst>
                                          <p:attrName>ppt_y</p:attrName>
                                        </p:attrNameLst>
                                      </p:cBhvr>
                                      <p:tavLst>
                                        <p:tav tm="0">
                                          <p:val>
                                            <p:strVal val="ppt_y"/>
                                          </p:val>
                                        </p:tav>
                                        <p:tav tm="100000">
                                          <p:val>
                                            <p:strVal val="ppt_y"/>
                                          </p:val>
                                        </p:tav>
                                      </p:tavLst>
                                    </p:anim>
                                    <p:set>
                                      <p:cBhvr>
                                        <p:cTn id="164" dur="1" fill="hold">
                                          <p:stCondLst>
                                            <p:cond delay="499"/>
                                          </p:stCondLst>
                                        </p:cTn>
                                        <p:tgtEl>
                                          <p:spTgt spid="148"/>
                                        </p:tgtEl>
                                        <p:attrNameLst>
                                          <p:attrName>style.visibility</p:attrName>
                                        </p:attrNameLst>
                                      </p:cBhvr>
                                      <p:to>
                                        <p:strVal val="hidden"/>
                                      </p:to>
                                    </p:set>
                                  </p:childTnLst>
                                </p:cTn>
                              </p:par>
                              <p:par>
                                <p:cTn id="165" presetID="2" presetClass="exit" presetSubtype="8" fill="hold" grpId="1" nodeType="withEffect">
                                  <p:stCondLst>
                                    <p:cond delay="0"/>
                                  </p:stCondLst>
                                  <p:childTnLst>
                                    <p:anim calcmode="lin" valueType="num">
                                      <p:cBhvr additive="base">
                                        <p:cTn id="166" dur="500"/>
                                        <p:tgtEl>
                                          <p:spTgt spid="149"/>
                                        </p:tgtEl>
                                        <p:attrNameLst>
                                          <p:attrName>ppt_x</p:attrName>
                                        </p:attrNameLst>
                                      </p:cBhvr>
                                      <p:tavLst>
                                        <p:tav tm="0">
                                          <p:val>
                                            <p:strVal val="ppt_x"/>
                                          </p:val>
                                        </p:tav>
                                        <p:tav tm="100000">
                                          <p:val>
                                            <p:strVal val="0-ppt_w/2"/>
                                          </p:val>
                                        </p:tav>
                                      </p:tavLst>
                                    </p:anim>
                                    <p:anim calcmode="lin" valueType="num">
                                      <p:cBhvr additive="base">
                                        <p:cTn id="167" dur="500"/>
                                        <p:tgtEl>
                                          <p:spTgt spid="149"/>
                                        </p:tgtEl>
                                        <p:attrNameLst>
                                          <p:attrName>ppt_y</p:attrName>
                                        </p:attrNameLst>
                                      </p:cBhvr>
                                      <p:tavLst>
                                        <p:tav tm="0">
                                          <p:val>
                                            <p:strVal val="ppt_y"/>
                                          </p:val>
                                        </p:tav>
                                        <p:tav tm="100000">
                                          <p:val>
                                            <p:strVal val="ppt_y"/>
                                          </p:val>
                                        </p:tav>
                                      </p:tavLst>
                                    </p:anim>
                                    <p:set>
                                      <p:cBhvr>
                                        <p:cTn id="168" dur="1" fill="hold">
                                          <p:stCondLst>
                                            <p:cond delay="499"/>
                                          </p:stCondLst>
                                        </p:cTn>
                                        <p:tgtEl>
                                          <p:spTgt spid="149"/>
                                        </p:tgtEl>
                                        <p:attrNameLst>
                                          <p:attrName>style.visibility</p:attrName>
                                        </p:attrNameLst>
                                      </p:cBhvr>
                                      <p:to>
                                        <p:strVal val="hidden"/>
                                      </p:to>
                                    </p:set>
                                  </p:childTnLst>
                                </p:cTn>
                              </p:par>
                              <p:par>
                                <p:cTn id="169" presetID="2" presetClass="exit" presetSubtype="4" fill="hold" grpId="1" nodeType="withEffect">
                                  <p:stCondLst>
                                    <p:cond delay="0"/>
                                  </p:stCondLst>
                                  <p:childTnLst>
                                    <p:anim calcmode="lin" valueType="num">
                                      <p:cBhvr additive="base">
                                        <p:cTn id="170" dur="500"/>
                                        <p:tgtEl>
                                          <p:spTgt spid="150"/>
                                        </p:tgtEl>
                                        <p:attrNameLst>
                                          <p:attrName>ppt_x</p:attrName>
                                        </p:attrNameLst>
                                      </p:cBhvr>
                                      <p:tavLst>
                                        <p:tav tm="0">
                                          <p:val>
                                            <p:strVal val="ppt_x"/>
                                          </p:val>
                                        </p:tav>
                                        <p:tav tm="100000">
                                          <p:val>
                                            <p:strVal val="ppt_x"/>
                                          </p:val>
                                        </p:tav>
                                      </p:tavLst>
                                    </p:anim>
                                    <p:anim calcmode="lin" valueType="num">
                                      <p:cBhvr additive="base">
                                        <p:cTn id="171" dur="500"/>
                                        <p:tgtEl>
                                          <p:spTgt spid="150"/>
                                        </p:tgtEl>
                                        <p:attrNameLst>
                                          <p:attrName>ppt_y</p:attrName>
                                        </p:attrNameLst>
                                      </p:cBhvr>
                                      <p:tavLst>
                                        <p:tav tm="0">
                                          <p:val>
                                            <p:strVal val="ppt_y"/>
                                          </p:val>
                                        </p:tav>
                                        <p:tav tm="100000">
                                          <p:val>
                                            <p:strVal val="1+ppt_h/2"/>
                                          </p:val>
                                        </p:tav>
                                      </p:tavLst>
                                    </p:anim>
                                    <p:set>
                                      <p:cBhvr>
                                        <p:cTn id="172" dur="1" fill="hold">
                                          <p:stCondLst>
                                            <p:cond delay="499"/>
                                          </p:stCondLst>
                                        </p:cTn>
                                        <p:tgtEl>
                                          <p:spTgt spid="150"/>
                                        </p:tgtEl>
                                        <p:attrNameLst>
                                          <p:attrName>style.visibility</p:attrName>
                                        </p:attrNameLst>
                                      </p:cBhvr>
                                      <p:to>
                                        <p:strVal val="hidden"/>
                                      </p:to>
                                    </p:set>
                                  </p:childTnLst>
                                </p:cTn>
                              </p:par>
                              <p:par>
                                <p:cTn id="173" presetID="2" presetClass="exit" presetSubtype="4" fill="hold" grpId="1" nodeType="withEffect">
                                  <p:stCondLst>
                                    <p:cond delay="0"/>
                                  </p:stCondLst>
                                  <p:childTnLst>
                                    <p:anim calcmode="lin" valueType="num">
                                      <p:cBhvr additive="base">
                                        <p:cTn id="174" dur="500"/>
                                        <p:tgtEl>
                                          <p:spTgt spid="151"/>
                                        </p:tgtEl>
                                        <p:attrNameLst>
                                          <p:attrName>ppt_x</p:attrName>
                                        </p:attrNameLst>
                                      </p:cBhvr>
                                      <p:tavLst>
                                        <p:tav tm="0">
                                          <p:val>
                                            <p:strVal val="ppt_x"/>
                                          </p:val>
                                        </p:tav>
                                        <p:tav tm="100000">
                                          <p:val>
                                            <p:strVal val="ppt_x"/>
                                          </p:val>
                                        </p:tav>
                                      </p:tavLst>
                                    </p:anim>
                                    <p:anim calcmode="lin" valueType="num">
                                      <p:cBhvr additive="base">
                                        <p:cTn id="175" dur="500"/>
                                        <p:tgtEl>
                                          <p:spTgt spid="151"/>
                                        </p:tgtEl>
                                        <p:attrNameLst>
                                          <p:attrName>ppt_y</p:attrName>
                                        </p:attrNameLst>
                                      </p:cBhvr>
                                      <p:tavLst>
                                        <p:tav tm="0">
                                          <p:val>
                                            <p:strVal val="ppt_y"/>
                                          </p:val>
                                        </p:tav>
                                        <p:tav tm="100000">
                                          <p:val>
                                            <p:strVal val="1+ppt_h/2"/>
                                          </p:val>
                                        </p:tav>
                                      </p:tavLst>
                                    </p:anim>
                                    <p:set>
                                      <p:cBhvr>
                                        <p:cTn id="176" dur="1" fill="hold">
                                          <p:stCondLst>
                                            <p:cond delay="499"/>
                                          </p:stCondLst>
                                        </p:cTn>
                                        <p:tgtEl>
                                          <p:spTgt spid="151"/>
                                        </p:tgtEl>
                                        <p:attrNameLst>
                                          <p:attrName>style.visibility</p:attrName>
                                        </p:attrNameLst>
                                      </p:cBhvr>
                                      <p:to>
                                        <p:strVal val="hidden"/>
                                      </p:to>
                                    </p:set>
                                  </p:childTnLst>
                                </p:cTn>
                              </p:par>
                              <p:par>
                                <p:cTn id="177" presetID="2" presetClass="exit" presetSubtype="4" fill="hold" grpId="1" nodeType="withEffect">
                                  <p:stCondLst>
                                    <p:cond delay="0"/>
                                  </p:stCondLst>
                                  <p:childTnLst>
                                    <p:anim calcmode="lin" valueType="num">
                                      <p:cBhvr additive="base">
                                        <p:cTn id="178" dur="500"/>
                                        <p:tgtEl>
                                          <p:spTgt spid="152"/>
                                        </p:tgtEl>
                                        <p:attrNameLst>
                                          <p:attrName>ppt_x</p:attrName>
                                        </p:attrNameLst>
                                      </p:cBhvr>
                                      <p:tavLst>
                                        <p:tav tm="0">
                                          <p:val>
                                            <p:strVal val="ppt_x"/>
                                          </p:val>
                                        </p:tav>
                                        <p:tav tm="100000">
                                          <p:val>
                                            <p:strVal val="ppt_x"/>
                                          </p:val>
                                        </p:tav>
                                      </p:tavLst>
                                    </p:anim>
                                    <p:anim calcmode="lin" valueType="num">
                                      <p:cBhvr additive="base">
                                        <p:cTn id="179" dur="500"/>
                                        <p:tgtEl>
                                          <p:spTgt spid="152"/>
                                        </p:tgtEl>
                                        <p:attrNameLst>
                                          <p:attrName>ppt_y</p:attrName>
                                        </p:attrNameLst>
                                      </p:cBhvr>
                                      <p:tavLst>
                                        <p:tav tm="0">
                                          <p:val>
                                            <p:strVal val="ppt_y"/>
                                          </p:val>
                                        </p:tav>
                                        <p:tav tm="100000">
                                          <p:val>
                                            <p:strVal val="1+ppt_h/2"/>
                                          </p:val>
                                        </p:tav>
                                      </p:tavLst>
                                    </p:anim>
                                    <p:set>
                                      <p:cBhvr>
                                        <p:cTn id="180" dur="1" fill="hold">
                                          <p:stCondLst>
                                            <p:cond delay="499"/>
                                          </p:stCondLst>
                                        </p:cTn>
                                        <p:tgtEl>
                                          <p:spTgt spid="152"/>
                                        </p:tgtEl>
                                        <p:attrNameLst>
                                          <p:attrName>style.visibility</p:attrName>
                                        </p:attrNameLst>
                                      </p:cBhvr>
                                      <p:to>
                                        <p:strVal val="hidden"/>
                                      </p:to>
                                    </p:set>
                                  </p:childTnLst>
                                </p:cTn>
                              </p:par>
                              <p:par>
                                <p:cTn id="181" presetID="2" presetClass="exit" presetSubtype="4" fill="hold" grpId="1" nodeType="withEffect">
                                  <p:stCondLst>
                                    <p:cond delay="0"/>
                                  </p:stCondLst>
                                  <p:childTnLst>
                                    <p:anim calcmode="lin" valueType="num">
                                      <p:cBhvr additive="base">
                                        <p:cTn id="182" dur="500"/>
                                        <p:tgtEl>
                                          <p:spTgt spid="153"/>
                                        </p:tgtEl>
                                        <p:attrNameLst>
                                          <p:attrName>ppt_x</p:attrName>
                                        </p:attrNameLst>
                                      </p:cBhvr>
                                      <p:tavLst>
                                        <p:tav tm="0">
                                          <p:val>
                                            <p:strVal val="ppt_x"/>
                                          </p:val>
                                        </p:tav>
                                        <p:tav tm="100000">
                                          <p:val>
                                            <p:strVal val="ppt_x"/>
                                          </p:val>
                                        </p:tav>
                                      </p:tavLst>
                                    </p:anim>
                                    <p:anim calcmode="lin" valueType="num">
                                      <p:cBhvr additive="base">
                                        <p:cTn id="183" dur="500"/>
                                        <p:tgtEl>
                                          <p:spTgt spid="153"/>
                                        </p:tgtEl>
                                        <p:attrNameLst>
                                          <p:attrName>ppt_y</p:attrName>
                                        </p:attrNameLst>
                                      </p:cBhvr>
                                      <p:tavLst>
                                        <p:tav tm="0">
                                          <p:val>
                                            <p:strVal val="ppt_y"/>
                                          </p:val>
                                        </p:tav>
                                        <p:tav tm="100000">
                                          <p:val>
                                            <p:strVal val="1+ppt_h/2"/>
                                          </p:val>
                                        </p:tav>
                                      </p:tavLst>
                                    </p:anim>
                                    <p:set>
                                      <p:cBhvr>
                                        <p:cTn id="184" dur="1" fill="hold">
                                          <p:stCondLst>
                                            <p:cond delay="499"/>
                                          </p:stCondLst>
                                        </p:cTn>
                                        <p:tgtEl>
                                          <p:spTgt spid="153"/>
                                        </p:tgtEl>
                                        <p:attrNameLst>
                                          <p:attrName>style.visibility</p:attrName>
                                        </p:attrNameLst>
                                      </p:cBhvr>
                                      <p:to>
                                        <p:strVal val="hidden"/>
                                      </p:to>
                                    </p:set>
                                  </p:childTnLst>
                                </p:cTn>
                              </p:par>
                              <p:par>
                                <p:cTn id="185" presetID="2" presetClass="exit" presetSubtype="4" fill="hold" grpId="1" nodeType="withEffect">
                                  <p:stCondLst>
                                    <p:cond delay="0"/>
                                  </p:stCondLst>
                                  <p:childTnLst>
                                    <p:anim calcmode="lin" valueType="num">
                                      <p:cBhvr additive="base">
                                        <p:cTn id="186" dur="500"/>
                                        <p:tgtEl>
                                          <p:spTgt spid="154"/>
                                        </p:tgtEl>
                                        <p:attrNameLst>
                                          <p:attrName>ppt_x</p:attrName>
                                        </p:attrNameLst>
                                      </p:cBhvr>
                                      <p:tavLst>
                                        <p:tav tm="0">
                                          <p:val>
                                            <p:strVal val="ppt_x"/>
                                          </p:val>
                                        </p:tav>
                                        <p:tav tm="100000">
                                          <p:val>
                                            <p:strVal val="ppt_x"/>
                                          </p:val>
                                        </p:tav>
                                      </p:tavLst>
                                    </p:anim>
                                    <p:anim calcmode="lin" valueType="num">
                                      <p:cBhvr additive="base">
                                        <p:cTn id="187" dur="500"/>
                                        <p:tgtEl>
                                          <p:spTgt spid="154"/>
                                        </p:tgtEl>
                                        <p:attrNameLst>
                                          <p:attrName>ppt_y</p:attrName>
                                        </p:attrNameLst>
                                      </p:cBhvr>
                                      <p:tavLst>
                                        <p:tav tm="0">
                                          <p:val>
                                            <p:strVal val="ppt_y"/>
                                          </p:val>
                                        </p:tav>
                                        <p:tav tm="100000">
                                          <p:val>
                                            <p:strVal val="1+ppt_h/2"/>
                                          </p:val>
                                        </p:tav>
                                      </p:tavLst>
                                    </p:anim>
                                    <p:set>
                                      <p:cBhvr>
                                        <p:cTn id="188" dur="1" fill="hold">
                                          <p:stCondLst>
                                            <p:cond delay="499"/>
                                          </p:stCondLst>
                                        </p:cTn>
                                        <p:tgtEl>
                                          <p:spTgt spid="154"/>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2" presetClass="entr" presetSubtype="1" fill="hold" grpId="0" nodeType="clickEffect">
                                  <p:stCondLst>
                                    <p:cond delay="0"/>
                                  </p:stCondLst>
                                  <p:childTnLst>
                                    <p:set>
                                      <p:cBhvr>
                                        <p:cTn id="192" dur="1" fill="hold">
                                          <p:stCondLst>
                                            <p:cond delay="0"/>
                                          </p:stCondLst>
                                        </p:cTn>
                                        <p:tgtEl>
                                          <p:spTgt spid="155"/>
                                        </p:tgtEl>
                                        <p:attrNameLst>
                                          <p:attrName>style.visibility</p:attrName>
                                        </p:attrNameLst>
                                      </p:cBhvr>
                                      <p:to>
                                        <p:strVal val="visible"/>
                                      </p:to>
                                    </p:set>
                                    <p:anim calcmode="lin" valueType="num">
                                      <p:cBhvr additive="base">
                                        <p:cTn id="193" dur="500" fill="hold"/>
                                        <p:tgtEl>
                                          <p:spTgt spid="155"/>
                                        </p:tgtEl>
                                        <p:attrNameLst>
                                          <p:attrName>ppt_x</p:attrName>
                                        </p:attrNameLst>
                                      </p:cBhvr>
                                      <p:tavLst>
                                        <p:tav tm="0">
                                          <p:val>
                                            <p:strVal val="#ppt_x"/>
                                          </p:val>
                                        </p:tav>
                                        <p:tav tm="100000">
                                          <p:val>
                                            <p:strVal val="#ppt_x"/>
                                          </p:val>
                                        </p:tav>
                                      </p:tavLst>
                                    </p:anim>
                                    <p:anim calcmode="lin" valueType="num">
                                      <p:cBhvr additive="base">
                                        <p:cTn id="194" dur="500" fill="hold"/>
                                        <p:tgtEl>
                                          <p:spTgt spid="155"/>
                                        </p:tgtEl>
                                        <p:attrNameLst>
                                          <p:attrName>ppt_y</p:attrName>
                                        </p:attrNameLst>
                                      </p:cBhvr>
                                      <p:tavLst>
                                        <p:tav tm="0">
                                          <p:val>
                                            <p:strVal val="0-#ppt_h/2"/>
                                          </p:val>
                                        </p:tav>
                                        <p:tav tm="100000">
                                          <p:val>
                                            <p:strVal val="#ppt_y"/>
                                          </p:val>
                                        </p:tav>
                                      </p:tavLst>
                                    </p:anim>
                                  </p:childTnLst>
                                </p:cTn>
                              </p:par>
                              <p:par>
                                <p:cTn id="195" presetID="2" presetClass="entr" presetSubtype="2" fill="hold" grpId="0" nodeType="withEffect">
                                  <p:stCondLst>
                                    <p:cond delay="0"/>
                                  </p:stCondLst>
                                  <p:childTnLst>
                                    <p:set>
                                      <p:cBhvr>
                                        <p:cTn id="196" dur="1" fill="hold">
                                          <p:stCondLst>
                                            <p:cond delay="0"/>
                                          </p:stCondLst>
                                        </p:cTn>
                                        <p:tgtEl>
                                          <p:spTgt spid="156"/>
                                        </p:tgtEl>
                                        <p:attrNameLst>
                                          <p:attrName>style.visibility</p:attrName>
                                        </p:attrNameLst>
                                      </p:cBhvr>
                                      <p:to>
                                        <p:strVal val="visible"/>
                                      </p:to>
                                    </p:set>
                                    <p:anim calcmode="lin" valueType="num">
                                      <p:cBhvr additive="base">
                                        <p:cTn id="197" dur="500" fill="hold"/>
                                        <p:tgtEl>
                                          <p:spTgt spid="156"/>
                                        </p:tgtEl>
                                        <p:attrNameLst>
                                          <p:attrName>ppt_x</p:attrName>
                                        </p:attrNameLst>
                                      </p:cBhvr>
                                      <p:tavLst>
                                        <p:tav tm="0">
                                          <p:val>
                                            <p:strVal val="1+#ppt_w/2"/>
                                          </p:val>
                                        </p:tav>
                                        <p:tav tm="100000">
                                          <p:val>
                                            <p:strVal val="#ppt_x"/>
                                          </p:val>
                                        </p:tav>
                                      </p:tavLst>
                                    </p:anim>
                                    <p:anim calcmode="lin" valueType="num">
                                      <p:cBhvr additive="base">
                                        <p:cTn id="198" dur="500" fill="hold"/>
                                        <p:tgtEl>
                                          <p:spTgt spid="156"/>
                                        </p:tgtEl>
                                        <p:attrNameLst>
                                          <p:attrName>ppt_y</p:attrName>
                                        </p:attrNameLst>
                                      </p:cBhvr>
                                      <p:tavLst>
                                        <p:tav tm="0">
                                          <p:val>
                                            <p:strVal val="#ppt_y"/>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xit" presetSubtype="4" fill="hold" grpId="1" nodeType="clickEffect">
                                  <p:stCondLst>
                                    <p:cond delay="0"/>
                                  </p:stCondLst>
                                  <p:childTnLst>
                                    <p:anim calcmode="lin" valueType="num">
                                      <p:cBhvr additive="base">
                                        <p:cTn id="202" dur="500"/>
                                        <p:tgtEl>
                                          <p:spTgt spid="155"/>
                                        </p:tgtEl>
                                        <p:attrNameLst>
                                          <p:attrName>ppt_x</p:attrName>
                                        </p:attrNameLst>
                                      </p:cBhvr>
                                      <p:tavLst>
                                        <p:tav tm="0">
                                          <p:val>
                                            <p:strVal val="ppt_x"/>
                                          </p:val>
                                        </p:tav>
                                        <p:tav tm="100000">
                                          <p:val>
                                            <p:strVal val="ppt_x"/>
                                          </p:val>
                                        </p:tav>
                                      </p:tavLst>
                                    </p:anim>
                                    <p:anim calcmode="lin" valueType="num">
                                      <p:cBhvr additive="base">
                                        <p:cTn id="203" dur="500"/>
                                        <p:tgtEl>
                                          <p:spTgt spid="155"/>
                                        </p:tgtEl>
                                        <p:attrNameLst>
                                          <p:attrName>ppt_y</p:attrName>
                                        </p:attrNameLst>
                                      </p:cBhvr>
                                      <p:tavLst>
                                        <p:tav tm="0">
                                          <p:val>
                                            <p:strVal val="ppt_y"/>
                                          </p:val>
                                        </p:tav>
                                        <p:tav tm="100000">
                                          <p:val>
                                            <p:strVal val="1+ppt_h/2"/>
                                          </p:val>
                                        </p:tav>
                                      </p:tavLst>
                                    </p:anim>
                                    <p:set>
                                      <p:cBhvr>
                                        <p:cTn id="204" dur="1" fill="hold">
                                          <p:stCondLst>
                                            <p:cond delay="499"/>
                                          </p:stCondLst>
                                        </p:cTn>
                                        <p:tgtEl>
                                          <p:spTgt spid="155"/>
                                        </p:tgtEl>
                                        <p:attrNameLst>
                                          <p:attrName>style.visibility</p:attrName>
                                        </p:attrNameLst>
                                      </p:cBhvr>
                                      <p:to>
                                        <p:strVal val="hidden"/>
                                      </p:to>
                                    </p:set>
                                  </p:childTnLst>
                                </p:cTn>
                              </p:par>
                              <p:par>
                                <p:cTn id="205" presetID="2" presetClass="exit" presetSubtype="8" fill="hold" grpId="1" nodeType="withEffect">
                                  <p:stCondLst>
                                    <p:cond delay="0"/>
                                  </p:stCondLst>
                                  <p:childTnLst>
                                    <p:anim calcmode="lin" valueType="num">
                                      <p:cBhvr additive="base">
                                        <p:cTn id="206" dur="500"/>
                                        <p:tgtEl>
                                          <p:spTgt spid="156"/>
                                        </p:tgtEl>
                                        <p:attrNameLst>
                                          <p:attrName>ppt_x</p:attrName>
                                        </p:attrNameLst>
                                      </p:cBhvr>
                                      <p:tavLst>
                                        <p:tav tm="0">
                                          <p:val>
                                            <p:strVal val="ppt_x"/>
                                          </p:val>
                                        </p:tav>
                                        <p:tav tm="100000">
                                          <p:val>
                                            <p:strVal val="0-ppt_w/2"/>
                                          </p:val>
                                        </p:tav>
                                      </p:tavLst>
                                    </p:anim>
                                    <p:anim calcmode="lin" valueType="num">
                                      <p:cBhvr additive="base">
                                        <p:cTn id="207" dur="500"/>
                                        <p:tgtEl>
                                          <p:spTgt spid="156"/>
                                        </p:tgtEl>
                                        <p:attrNameLst>
                                          <p:attrName>ppt_y</p:attrName>
                                        </p:attrNameLst>
                                      </p:cBhvr>
                                      <p:tavLst>
                                        <p:tav tm="0">
                                          <p:val>
                                            <p:strVal val="ppt_y"/>
                                          </p:val>
                                        </p:tav>
                                        <p:tav tm="100000">
                                          <p:val>
                                            <p:strVal val="ppt_y"/>
                                          </p:val>
                                        </p:tav>
                                      </p:tavLst>
                                    </p:anim>
                                    <p:set>
                                      <p:cBhvr>
                                        <p:cTn id="208" dur="1" fill="hold">
                                          <p:stCondLst>
                                            <p:cond delay="499"/>
                                          </p:stCondLst>
                                        </p:cTn>
                                        <p:tgtEl>
                                          <p:spTgt spid="1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86" grpId="0"/>
      <p:bldP spid="87" grpId="0"/>
      <p:bldP spid="88" grpId="0"/>
      <p:bldP spid="89" grpId="0"/>
      <p:bldP spid="90" grpId="0"/>
      <p:bldP spid="91" grpId="0"/>
      <p:bldP spid="99" grpId="0"/>
      <p:bldP spid="100" grpId="0"/>
      <p:bldP spid="101" grpId="0"/>
      <p:bldP spid="102" grpId="0"/>
      <p:bldP spid="103" grpId="0"/>
      <p:bldP spid="104" grpId="0"/>
      <p:bldP spid="112" grpId="0"/>
      <p:bldP spid="113" grpId="0"/>
      <p:bldP spid="114" grpId="0"/>
      <p:bldP spid="115" grpId="0"/>
      <p:bldP spid="116" grpId="0"/>
      <p:bldP spid="117" grpId="0"/>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6809680" y="5753398"/>
            <a:ext cx="2082800"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الاوزان النسبية</a:t>
            </a:r>
            <a:endParaRPr lang="en-US" sz="2000">
              <a:cs typeface="AL-Mohanad Bold" pitchFamily="2" charset="-78"/>
            </a:endParaRPr>
          </a:p>
        </p:txBody>
      </p:sp>
      <p:sp>
        <p:nvSpPr>
          <p:cNvPr id="8" name="Rectangle 8"/>
          <p:cNvSpPr>
            <a:spLocks noChangeArrowheads="1"/>
          </p:cNvSpPr>
          <p:nvPr/>
        </p:nvSpPr>
        <p:spPr bwMode="auto">
          <a:xfrm>
            <a:off x="6809680" y="5162848"/>
            <a:ext cx="2082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الدرجات</a:t>
            </a:r>
            <a:endParaRPr lang="en-US" sz="2000">
              <a:cs typeface="AL-Mohanad Bold" pitchFamily="2" charset="-78"/>
            </a:endParaRPr>
          </a:p>
        </p:txBody>
      </p:sp>
      <p:sp>
        <p:nvSpPr>
          <p:cNvPr id="9" name="Rectangle 9"/>
          <p:cNvSpPr>
            <a:spLocks noChangeArrowheads="1"/>
          </p:cNvSpPr>
          <p:nvPr/>
        </p:nvSpPr>
        <p:spPr bwMode="auto">
          <a:xfrm>
            <a:off x="6809680" y="4570711"/>
            <a:ext cx="20828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cs typeface="AL-Mohanad Bold" pitchFamily="2" charset="-78"/>
              </a:rPr>
              <a:t>مجموع الاسئلة</a:t>
            </a:r>
            <a:endParaRPr lang="en-US" sz="2000">
              <a:cs typeface="AL-Mohanad Bold" pitchFamily="2" charset="-78"/>
            </a:endParaRPr>
          </a:p>
        </p:txBody>
      </p:sp>
      <p:sp>
        <p:nvSpPr>
          <p:cNvPr id="10" name="Rectangle 10"/>
          <p:cNvSpPr>
            <a:spLocks noChangeArrowheads="1"/>
          </p:cNvSpPr>
          <p:nvPr/>
        </p:nvSpPr>
        <p:spPr bwMode="auto">
          <a:xfrm>
            <a:off x="6809680" y="4057948"/>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1" name="Rectangle 11"/>
          <p:cNvSpPr>
            <a:spLocks noChangeArrowheads="1"/>
          </p:cNvSpPr>
          <p:nvPr/>
        </p:nvSpPr>
        <p:spPr bwMode="auto">
          <a:xfrm>
            <a:off x="7852668" y="3494386"/>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البراكين</a:t>
            </a:r>
          </a:p>
          <a:p>
            <a:pPr algn="ctr">
              <a:spcBef>
                <a:spcPct val="20000"/>
              </a:spcBef>
            </a:pPr>
            <a:r>
              <a:rPr lang="ar-SA" sz="1600">
                <a:solidFill>
                  <a:srgbClr val="FF3300"/>
                </a:solidFill>
                <a:cs typeface="AL-Mohanad Bold" pitchFamily="2" charset="-78"/>
              </a:rPr>
              <a:t>(2 حصتان)</a:t>
            </a:r>
            <a:endParaRPr lang="en-US" sz="1600">
              <a:solidFill>
                <a:srgbClr val="FF3300"/>
              </a:solidFill>
              <a:cs typeface="AL-Mohanad Bold" pitchFamily="2" charset="-78"/>
            </a:endParaRPr>
          </a:p>
        </p:txBody>
      </p:sp>
      <p:sp>
        <p:nvSpPr>
          <p:cNvPr id="12" name="Rectangle 12"/>
          <p:cNvSpPr>
            <a:spLocks noChangeArrowheads="1"/>
          </p:cNvSpPr>
          <p:nvPr/>
        </p:nvSpPr>
        <p:spPr bwMode="auto">
          <a:xfrm>
            <a:off x="6809680" y="3494386"/>
            <a:ext cx="1042988"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3" name="Rectangle 13"/>
          <p:cNvSpPr>
            <a:spLocks noChangeArrowheads="1"/>
          </p:cNvSpPr>
          <p:nvPr/>
        </p:nvSpPr>
        <p:spPr bwMode="auto">
          <a:xfrm>
            <a:off x="6809680" y="29816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4" name="Rectangle 14"/>
          <p:cNvSpPr>
            <a:spLocks noChangeArrowheads="1"/>
          </p:cNvSpPr>
          <p:nvPr/>
        </p:nvSpPr>
        <p:spPr bwMode="auto">
          <a:xfrm>
            <a:off x="7852668" y="2414886"/>
            <a:ext cx="1039812"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الصخور</a:t>
            </a:r>
          </a:p>
          <a:p>
            <a:pPr algn="ctr">
              <a:spcBef>
                <a:spcPct val="20000"/>
              </a:spcBef>
            </a:pPr>
            <a:r>
              <a:rPr lang="ar-SA" sz="1600">
                <a:solidFill>
                  <a:srgbClr val="FF3300"/>
                </a:solidFill>
                <a:cs typeface="AL-Mohanad Bold" pitchFamily="2" charset="-78"/>
              </a:rPr>
              <a:t>(6 حصص)</a:t>
            </a:r>
            <a:endParaRPr lang="en-US" sz="1600">
              <a:solidFill>
                <a:srgbClr val="FF3300"/>
              </a:solidFill>
              <a:cs typeface="AL-Mohanad Bold" pitchFamily="2" charset="-78"/>
            </a:endParaRPr>
          </a:p>
        </p:txBody>
      </p:sp>
      <p:sp>
        <p:nvSpPr>
          <p:cNvPr id="15" name="Rectangle 15"/>
          <p:cNvSpPr>
            <a:spLocks noChangeArrowheads="1"/>
          </p:cNvSpPr>
          <p:nvPr/>
        </p:nvSpPr>
        <p:spPr bwMode="auto">
          <a:xfrm>
            <a:off x="6809680" y="2414886"/>
            <a:ext cx="1042988"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6" name="Rectangle 16"/>
          <p:cNvSpPr>
            <a:spLocks noChangeArrowheads="1"/>
          </p:cNvSpPr>
          <p:nvPr/>
        </p:nvSpPr>
        <p:spPr bwMode="auto">
          <a:xfrm>
            <a:off x="6809680" y="1902123"/>
            <a:ext cx="1042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الدرجة</a:t>
            </a:r>
            <a:endParaRPr lang="en-US" sz="1600">
              <a:cs typeface="AL-Mohanad Bold" pitchFamily="2" charset="-78"/>
            </a:endParaRPr>
          </a:p>
        </p:txBody>
      </p:sp>
      <p:sp>
        <p:nvSpPr>
          <p:cNvPr id="17" name="Rectangle 17"/>
          <p:cNvSpPr>
            <a:spLocks noChangeArrowheads="1"/>
          </p:cNvSpPr>
          <p:nvPr/>
        </p:nvSpPr>
        <p:spPr bwMode="auto">
          <a:xfrm>
            <a:off x="7852668" y="1336973"/>
            <a:ext cx="10398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المعادن</a:t>
            </a:r>
          </a:p>
          <a:p>
            <a:pPr algn="ctr">
              <a:spcBef>
                <a:spcPct val="20000"/>
              </a:spcBef>
            </a:pPr>
            <a:r>
              <a:rPr lang="ar-SA" sz="1600">
                <a:solidFill>
                  <a:srgbClr val="FF3300"/>
                </a:solidFill>
                <a:cs typeface="AL-Mohanad Bold" pitchFamily="2" charset="-78"/>
              </a:rPr>
              <a:t>(4حصص)</a:t>
            </a:r>
            <a:endParaRPr lang="en-US" sz="1600">
              <a:solidFill>
                <a:srgbClr val="FF3300"/>
              </a:solidFill>
              <a:cs typeface="AL-Mohanad Bold" pitchFamily="2" charset="-78"/>
            </a:endParaRPr>
          </a:p>
        </p:txBody>
      </p:sp>
      <p:sp>
        <p:nvSpPr>
          <p:cNvPr id="18" name="Rectangle 18"/>
          <p:cNvSpPr>
            <a:spLocks noChangeArrowheads="1"/>
          </p:cNvSpPr>
          <p:nvPr/>
        </p:nvSpPr>
        <p:spPr bwMode="auto">
          <a:xfrm>
            <a:off x="6809680" y="1336973"/>
            <a:ext cx="1042988"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cs typeface="AL-Mohanad Bold" pitchFamily="2" charset="-78"/>
              </a:rPr>
              <a:t>الاسئلة</a:t>
            </a:r>
            <a:endParaRPr lang="en-US" sz="1600">
              <a:cs typeface="AL-Mohanad Bold" pitchFamily="2" charset="-78"/>
            </a:endParaRPr>
          </a:p>
        </p:txBody>
      </p:sp>
      <p:sp>
        <p:nvSpPr>
          <p:cNvPr id="19" name="Rectangle 19"/>
          <p:cNvSpPr>
            <a:spLocks noChangeArrowheads="1"/>
          </p:cNvSpPr>
          <p:nvPr/>
        </p:nvSpPr>
        <p:spPr bwMode="auto">
          <a:xfrm>
            <a:off x="7852668" y="260648"/>
            <a:ext cx="1039812"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الموضوعات</a:t>
            </a:r>
            <a:endParaRPr lang="en-US" sz="1800" b="1">
              <a:cs typeface="AL-Mohanad Bold" pitchFamily="2" charset="-78"/>
            </a:endParaRPr>
          </a:p>
        </p:txBody>
      </p:sp>
      <p:sp>
        <p:nvSpPr>
          <p:cNvPr id="20" name="Rectangle 20"/>
          <p:cNvSpPr>
            <a:spLocks noChangeArrowheads="1"/>
          </p:cNvSpPr>
          <p:nvPr/>
        </p:nvSpPr>
        <p:spPr bwMode="auto">
          <a:xfrm>
            <a:off x="6809680" y="260648"/>
            <a:ext cx="1042988"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الاسئلة</a:t>
            </a:r>
          </a:p>
          <a:p>
            <a:pPr algn="ctr">
              <a:spcBef>
                <a:spcPct val="20000"/>
              </a:spcBef>
            </a:pPr>
            <a:r>
              <a:rPr lang="ar-SA" sz="1800" b="1">
                <a:cs typeface="AL-Mohanad Bold" pitchFamily="2" charset="-78"/>
              </a:rPr>
              <a:t>والدرجات</a:t>
            </a:r>
            <a:endParaRPr lang="en-US" sz="1800" b="1">
              <a:cs typeface="AL-Mohanad Bold" pitchFamily="2" charset="-78"/>
            </a:endParaRPr>
          </a:p>
        </p:txBody>
      </p:sp>
      <p:sp>
        <p:nvSpPr>
          <p:cNvPr id="21" name="Line 21"/>
          <p:cNvSpPr>
            <a:spLocks noChangeShapeType="1"/>
          </p:cNvSpPr>
          <p:nvPr/>
        </p:nvSpPr>
        <p:spPr bwMode="auto">
          <a:xfrm>
            <a:off x="6809680" y="2606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2" name="Line 22"/>
          <p:cNvSpPr>
            <a:spLocks noChangeShapeType="1"/>
          </p:cNvSpPr>
          <p:nvPr/>
        </p:nvSpPr>
        <p:spPr bwMode="auto">
          <a:xfrm>
            <a:off x="6809680" y="19021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3" name="Line 23"/>
          <p:cNvSpPr>
            <a:spLocks noChangeShapeType="1"/>
          </p:cNvSpPr>
          <p:nvPr/>
        </p:nvSpPr>
        <p:spPr bwMode="auto">
          <a:xfrm>
            <a:off x="6809680" y="24148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4" name="Line 24"/>
          <p:cNvSpPr>
            <a:spLocks noChangeShapeType="1"/>
          </p:cNvSpPr>
          <p:nvPr/>
        </p:nvSpPr>
        <p:spPr bwMode="auto">
          <a:xfrm>
            <a:off x="6809680" y="2981623"/>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5" name="Line 25"/>
          <p:cNvSpPr>
            <a:spLocks noChangeShapeType="1"/>
          </p:cNvSpPr>
          <p:nvPr/>
        </p:nvSpPr>
        <p:spPr bwMode="auto">
          <a:xfrm>
            <a:off x="6809680" y="349438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6" name="Line 26"/>
          <p:cNvSpPr>
            <a:spLocks noChangeShapeType="1"/>
          </p:cNvSpPr>
          <p:nvPr/>
        </p:nvSpPr>
        <p:spPr bwMode="auto">
          <a:xfrm>
            <a:off x="6809680" y="4057948"/>
            <a:ext cx="10429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7" name="Line 27"/>
          <p:cNvSpPr>
            <a:spLocks noChangeShapeType="1"/>
          </p:cNvSpPr>
          <p:nvPr/>
        </p:nvSpPr>
        <p:spPr bwMode="auto">
          <a:xfrm>
            <a:off x="6809680" y="4570711"/>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8" name="Line 28"/>
          <p:cNvSpPr>
            <a:spLocks noChangeShapeType="1"/>
          </p:cNvSpPr>
          <p:nvPr/>
        </p:nvSpPr>
        <p:spPr bwMode="auto">
          <a:xfrm>
            <a:off x="6809680" y="516284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29" name="Line 29"/>
          <p:cNvSpPr>
            <a:spLocks noChangeShapeType="1"/>
          </p:cNvSpPr>
          <p:nvPr/>
        </p:nvSpPr>
        <p:spPr bwMode="auto">
          <a:xfrm>
            <a:off x="6809680" y="6345536"/>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0" name="Line 30"/>
          <p:cNvSpPr>
            <a:spLocks noChangeShapeType="1"/>
          </p:cNvSpPr>
          <p:nvPr/>
        </p:nvSpPr>
        <p:spPr bwMode="auto">
          <a:xfrm>
            <a:off x="68096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1" name="Line 31"/>
          <p:cNvSpPr>
            <a:spLocks noChangeShapeType="1"/>
          </p:cNvSpPr>
          <p:nvPr/>
        </p:nvSpPr>
        <p:spPr bwMode="auto">
          <a:xfrm>
            <a:off x="7852668" y="260648"/>
            <a:ext cx="0" cy="10763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2" name="Line 32"/>
          <p:cNvSpPr>
            <a:spLocks noChangeShapeType="1"/>
          </p:cNvSpPr>
          <p:nvPr/>
        </p:nvSpPr>
        <p:spPr bwMode="auto">
          <a:xfrm>
            <a:off x="8892480" y="260648"/>
            <a:ext cx="0" cy="608488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3" name="Line 33"/>
          <p:cNvSpPr>
            <a:spLocks noChangeShapeType="1"/>
          </p:cNvSpPr>
          <p:nvPr/>
        </p:nvSpPr>
        <p:spPr bwMode="auto">
          <a:xfrm>
            <a:off x="6809680" y="1336973"/>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4" name="Line 34"/>
          <p:cNvSpPr>
            <a:spLocks noChangeShapeType="1"/>
          </p:cNvSpPr>
          <p:nvPr/>
        </p:nvSpPr>
        <p:spPr bwMode="auto">
          <a:xfrm>
            <a:off x="7852668" y="1336973"/>
            <a:ext cx="0" cy="32337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35" name="Line 35"/>
          <p:cNvSpPr>
            <a:spLocks noChangeShapeType="1"/>
          </p:cNvSpPr>
          <p:nvPr/>
        </p:nvSpPr>
        <p:spPr bwMode="auto">
          <a:xfrm>
            <a:off x="6809680" y="5753398"/>
            <a:ext cx="208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6" name="Rectangle 36"/>
          <p:cNvSpPr>
            <a:spLocks noChangeArrowheads="1"/>
          </p:cNvSpPr>
          <p:nvPr/>
        </p:nvSpPr>
        <p:spPr bwMode="auto">
          <a:xfrm>
            <a:off x="6000055" y="806748"/>
            <a:ext cx="811213"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التذكر</a:t>
            </a:r>
          </a:p>
          <a:p>
            <a:pPr algn="ctr">
              <a:spcBef>
                <a:spcPct val="20000"/>
              </a:spcBef>
            </a:pPr>
            <a:r>
              <a:rPr lang="ar-SA" sz="1600">
                <a:solidFill>
                  <a:srgbClr val="FF3300"/>
                </a:solidFill>
                <a:cs typeface="AL-Mohanad Bold" pitchFamily="2" charset="-78"/>
              </a:rPr>
              <a:t>20هدف</a:t>
            </a:r>
            <a:endParaRPr lang="en-US" sz="1600">
              <a:solidFill>
                <a:srgbClr val="FF3300"/>
              </a:solidFill>
              <a:cs typeface="AL-Mohanad Bold" pitchFamily="2" charset="-78"/>
            </a:endParaRPr>
          </a:p>
        </p:txBody>
      </p:sp>
      <p:sp>
        <p:nvSpPr>
          <p:cNvPr id="37" name="Rectangle 37"/>
          <p:cNvSpPr>
            <a:spLocks noChangeArrowheads="1"/>
          </p:cNvSpPr>
          <p:nvPr/>
        </p:nvSpPr>
        <p:spPr bwMode="auto">
          <a:xfrm>
            <a:off x="5190430"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الفهم</a:t>
            </a:r>
          </a:p>
          <a:p>
            <a:pPr algn="ctr">
              <a:spcBef>
                <a:spcPct val="20000"/>
              </a:spcBef>
            </a:pPr>
            <a:r>
              <a:rPr lang="ar-SA" sz="1600">
                <a:solidFill>
                  <a:srgbClr val="FF3300"/>
                </a:solidFill>
                <a:cs typeface="AL-Mohanad Bold" pitchFamily="2" charset="-78"/>
              </a:rPr>
              <a:t>15هدف</a:t>
            </a:r>
            <a:endParaRPr lang="en-US" sz="1600">
              <a:solidFill>
                <a:srgbClr val="FF3300"/>
              </a:solidFill>
              <a:cs typeface="AL-Mohanad Bold" pitchFamily="2" charset="-78"/>
            </a:endParaRPr>
          </a:p>
        </p:txBody>
      </p:sp>
      <p:sp>
        <p:nvSpPr>
          <p:cNvPr id="38" name="Rectangle 38"/>
          <p:cNvSpPr>
            <a:spLocks noChangeArrowheads="1"/>
          </p:cNvSpPr>
          <p:nvPr/>
        </p:nvSpPr>
        <p:spPr bwMode="auto">
          <a:xfrm>
            <a:off x="4379218" y="806748"/>
            <a:ext cx="811212"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التطبيق</a:t>
            </a:r>
          </a:p>
          <a:p>
            <a:pPr algn="ctr">
              <a:spcBef>
                <a:spcPct val="20000"/>
              </a:spcBef>
            </a:pPr>
            <a:r>
              <a:rPr lang="ar-SA" sz="1600">
                <a:solidFill>
                  <a:srgbClr val="FF3300"/>
                </a:solidFill>
                <a:cs typeface="AL-Mohanad Bold" pitchFamily="2" charset="-78"/>
              </a:rPr>
              <a:t>10 أهداف</a:t>
            </a:r>
            <a:endParaRPr lang="en-US" sz="1600">
              <a:solidFill>
                <a:srgbClr val="FF3300"/>
              </a:solidFill>
              <a:cs typeface="AL-Mohanad Bold" pitchFamily="2" charset="-78"/>
            </a:endParaRPr>
          </a:p>
        </p:txBody>
      </p:sp>
      <p:sp>
        <p:nvSpPr>
          <p:cNvPr id="39" name="Rectangle 39"/>
          <p:cNvSpPr>
            <a:spLocks noChangeArrowheads="1"/>
          </p:cNvSpPr>
          <p:nvPr/>
        </p:nvSpPr>
        <p:spPr bwMode="auto">
          <a:xfrm>
            <a:off x="3571180" y="806748"/>
            <a:ext cx="808038"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التحليل</a:t>
            </a:r>
          </a:p>
          <a:p>
            <a:pPr algn="ctr">
              <a:spcBef>
                <a:spcPct val="20000"/>
              </a:spcBef>
            </a:pPr>
            <a:r>
              <a:rPr lang="ar-SA" sz="1600">
                <a:solidFill>
                  <a:srgbClr val="FF3300"/>
                </a:solidFill>
                <a:cs typeface="AL-Mohanad Bold" pitchFamily="2" charset="-78"/>
              </a:rPr>
              <a:t>5 اهداف</a:t>
            </a:r>
            <a:endParaRPr lang="en-US" sz="1600">
              <a:solidFill>
                <a:srgbClr val="FF3300"/>
              </a:solidFill>
              <a:cs typeface="AL-Mohanad Bold" pitchFamily="2" charset="-78"/>
            </a:endParaRPr>
          </a:p>
        </p:txBody>
      </p:sp>
      <p:sp>
        <p:nvSpPr>
          <p:cNvPr id="40" name="Rectangle 40"/>
          <p:cNvSpPr>
            <a:spLocks noChangeArrowheads="1"/>
          </p:cNvSpPr>
          <p:nvPr/>
        </p:nvSpPr>
        <p:spPr bwMode="auto">
          <a:xfrm>
            <a:off x="2761555" y="806748"/>
            <a:ext cx="80962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600">
                <a:solidFill>
                  <a:srgbClr val="FF3300"/>
                </a:solidFill>
                <a:cs typeface="AL-Mohanad Bold" pitchFamily="2" charset="-78"/>
              </a:rPr>
              <a:t>............</a:t>
            </a:r>
            <a:endParaRPr lang="en-US" sz="1600">
              <a:solidFill>
                <a:srgbClr val="FF3300"/>
              </a:solidFill>
              <a:cs typeface="AL-Mohanad Bold" pitchFamily="2" charset="-78"/>
            </a:endParaRPr>
          </a:p>
        </p:txBody>
      </p:sp>
      <p:sp>
        <p:nvSpPr>
          <p:cNvPr id="41" name="Rectangle 41"/>
          <p:cNvSpPr>
            <a:spLocks noChangeArrowheads="1"/>
          </p:cNvSpPr>
          <p:nvPr/>
        </p:nvSpPr>
        <p:spPr bwMode="auto">
          <a:xfrm>
            <a:off x="2761555" y="260648"/>
            <a:ext cx="404971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cs typeface="AL-Mohanad Bold" pitchFamily="2" charset="-78"/>
              </a:rPr>
              <a:t>الاهداف السلوكية</a:t>
            </a:r>
            <a:endParaRPr lang="en-US" sz="1800" b="1">
              <a:cs typeface="AL-Mohanad Bold" pitchFamily="2" charset="-78"/>
            </a:endParaRPr>
          </a:p>
        </p:txBody>
      </p:sp>
      <p:sp>
        <p:nvSpPr>
          <p:cNvPr id="42" name="Rectangle 42"/>
          <p:cNvSpPr>
            <a:spLocks noChangeArrowheads="1"/>
          </p:cNvSpPr>
          <p:nvPr/>
        </p:nvSpPr>
        <p:spPr bwMode="auto">
          <a:xfrm>
            <a:off x="1950343" y="260648"/>
            <a:ext cx="8112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الاسئلة</a:t>
            </a:r>
            <a:endParaRPr lang="en-US" sz="1400">
              <a:cs typeface="AL-Mohanad Bold" pitchFamily="2" charset="-78"/>
            </a:endParaRPr>
          </a:p>
        </p:txBody>
      </p:sp>
      <p:sp>
        <p:nvSpPr>
          <p:cNvPr id="43" name="Rectangle 43"/>
          <p:cNvSpPr>
            <a:spLocks noChangeArrowheads="1"/>
          </p:cNvSpPr>
          <p:nvPr/>
        </p:nvSpPr>
        <p:spPr bwMode="auto">
          <a:xfrm>
            <a:off x="1197868" y="260648"/>
            <a:ext cx="75247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مجموع الدرجات</a:t>
            </a:r>
            <a:endParaRPr lang="en-US" sz="1400">
              <a:cs typeface="AL-Mohanad Bold" pitchFamily="2" charset="-78"/>
            </a:endParaRPr>
          </a:p>
        </p:txBody>
      </p:sp>
      <p:sp>
        <p:nvSpPr>
          <p:cNvPr id="44" name="Rectangle 44"/>
          <p:cNvSpPr>
            <a:spLocks noChangeArrowheads="1"/>
          </p:cNvSpPr>
          <p:nvPr/>
        </p:nvSpPr>
        <p:spPr bwMode="auto">
          <a:xfrm>
            <a:off x="329505" y="260648"/>
            <a:ext cx="86836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400">
                <a:cs typeface="AL-Mohanad Bold" pitchFamily="2" charset="-78"/>
              </a:rPr>
              <a:t>الاوزان النسبية للموضوعات</a:t>
            </a:r>
            <a:endParaRPr lang="en-US" sz="1400">
              <a:cs typeface="AL-Mohanad Bold" pitchFamily="2" charset="-78"/>
            </a:endParaRPr>
          </a:p>
        </p:txBody>
      </p:sp>
      <p:sp>
        <p:nvSpPr>
          <p:cNvPr id="45" name="Line 45"/>
          <p:cNvSpPr>
            <a:spLocks noChangeShapeType="1"/>
          </p:cNvSpPr>
          <p:nvPr/>
        </p:nvSpPr>
        <p:spPr bwMode="auto">
          <a:xfrm>
            <a:off x="329505" y="260648"/>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6" name="Line 46"/>
          <p:cNvSpPr>
            <a:spLocks noChangeShapeType="1"/>
          </p:cNvSpPr>
          <p:nvPr/>
        </p:nvSpPr>
        <p:spPr bwMode="auto">
          <a:xfrm>
            <a:off x="329505" y="1351261"/>
            <a:ext cx="6481763"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7" name="Line 47"/>
          <p:cNvSpPr>
            <a:spLocks noChangeShapeType="1"/>
          </p:cNvSpPr>
          <p:nvPr/>
        </p:nvSpPr>
        <p:spPr bwMode="auto">
          <a:xfrm>
            <a:off x="32950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8" name="Line 48"/>
          <p:cNvSpPr>
            <a:spLocks noChangeShapeType="1"/>
          </p:cNvSpPr>
          <p:nvPr/>
        </p:nvSpPr>
        <p:spPr bwMode="auto">
          <a:xfrm>
            <a:off x="1950343"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49" name="Line 49"/>
          <p:cNvSpPr>
            <a:spLocks noChangeShapeType="1"/>
          </p:cNvSpPr>
          <p:nvPr/>
        </p:nvSpPr>
        <p:spPr bwMode="auto">
          <a:xfrm>
            <a:off x="68112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0" name="Line 50"/>
          <p:cNvSpPr>
            <a:spLocks noChangeShapeType="1"/>
          </p:cNvSpPr>
          <p:nvPr/>
        </p:nvSpPr>
        <p:spPr bwMode="auto">
          <a:xfrm>
            <a:off x="357118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1" name="Line 51"/>
          <p:cNvSpPr>
            <a:spLocks noChangeShapeType="1"/>
          </p:cNvSpPr>
          <p:nvPr/>
        </p:nvSpPr>
        <p:spPr bwMode="auto">
          <a:xfrm>
            <a:off x="4379218"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2" name="Line 52"/>
          <p:cNvSpPr>
            <a:spLocks noChangeShapeType="1"/>
          </p:cNvSpPr>
          <p:nvPr/>
        </p:nvSpPr>
        <p:spPr bwMode="auto">
          <a:xfrm>
            <a:off x="5190430"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3" name="Line 53"/>
          <p:cNvSpPr>
            <a:spLocks noChangeShapeType="1"/>
          </p:cNvSpPr>
          <p:nvPr/>
        </p:nvSpPr>
        <p:spPr bwMode="auto">
          <a:xfrm>
            <a:off x="6000055" y="806748"/>
            <a:ext cx="0" cy="5445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4" name="Line 54"/>
          <p:cNvSpPr>
            <a:spLocks noChangeShapeType="1"/>
          </p:cNvSpPr>
          <p:nvPr/>
        </p:nvSpPr>
        <p:spPr bwMode="auto">
          <a:xfrm>
            <a:off x="2761555" y="806748"/>
            <a:ext cx="40497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5" name="Line 55"/>
          <p:cNvSpPr>
            <a:spLocks noChangeShapeType="1"/>
          </p:cNvSpPr>
          <p:nvPr/>
        </p:nvSpPr>
        <p:spPr bwMode="auto">
          <a:xfrm>
            <a:off x="2761555"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56" name="Line 56"/>
          <p:cNvSpPr>
            <a:spLocks noChangeShapeType="1"/>
          </p:cNvSpPr>
          <p:nvPr/>
        </p:nvSpPr>
        <p:spPr bwMode="auto">
          <a:xfrm>
            <a:off x="1197868" y="260648"/>
            <a:ext cx="0" cy="1090613"/>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57" name="Rectangle 57"/>
          <p:cNvSpPr>
            <a:spLocks noChangeArrowheads="1"/>
          </p:cNvSpPr>
          <p:nvPr/>
        </p:nvSpPr>
        <p:spPr bwMode="auto">
          <a:xfrm>
            <a:off x="6000055"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40%</a:t>
            </a:r>
            <a:endParaRPr lang="en-US" sz="2000">
              <a:solidFill>
                <a:srgbClr val="FF3300"/>
              </a:solidFill>
              <a:cs typeface="Times New Roman" pitchFamily="18" charset="0"/>
            </a:endParaRPr>
          </a:p>
        </p:txBody>
      </p:sp>
      <p:sp>
        <p:nvSpPr>
          <p:cNvPr id="58" name="Rectangle 58"/>
          <p:cNvSpPr>
            <a:spLocks noChangeArrowheads="1"/>
          </p:cNvSpPr>
          <p:nvPr/>
        </p:nvSpPr>
        <p:spPr bwMode="auto">
          <a:xfrm>
            <a:off x="5190430"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30%</a:t>
            </a:r>
            <a:endParaRPr lang="en-US" sz="2000">
              <a:solidFill>
                <a:srgbClr val="FF3300"/>
              </a:solidFill>
              <a:cs typeface="Times New Roman" pitchFamily="18" charset="0"/>
            </a:endParaRPr>
          </a:p>
        </p:txBody>
      </p:sp>
      <p:sp>
        <p:nvSpPr>
          <p:cNvPr id="59" name="Rectangle 59"/>
          <p:cNvSpPr>
            <a:spLocks noChangeArrowheads="1"/>
          </p:cNvSpPr>
          <p:nvPr/>
        </p:nvSpPr>
        <p:spPr bwMode="auto">
          <a:xfrm>
            <a:off x="4379218" y="5753398"/>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20%</a:t>
            </a:r>
            <a:endParaRPr lang="en-US" sz="2000">
              <a:solidFill>
                <a:srgbClr val="FF3300"/>
              </a:solidFill>
              <a:cs typeface="Times New Roman" pitchFamily="18" charset="0"/>
            </a:endParaRPr>
          </a:p>
        </p:txBody>
      </p:sp>
      <p:sp>
        <p:nvSpPr>
          <p:cNvPr id="60" name="Rectangle 60"/>
          <p:cNvSpPr>
            <a:spLocks noChangeArrowheads="1"/>
          </p:cNvSpPr>
          <p:nvPr/>
        </p:nvSpPr>
        <p:spPr bwMode="auto">
          <a:xfrm>
            <a:off x="356959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10%</a:t>
            </a:r>
            <a:endParaRPr lang="en-US" sz="2000">
              <a:solidFill>
                <a:srgbClr val="FF3300"/>
              </a:solidFill>
              <a:cs typeface="Times New Roman" pitchFamily="18" charset="0"/>
            </a:endParaRPr>
          </a:p>
        </p:txBody>
      </p:sp>
      <p:sp>
        <p:nvSpPr>
          <p:cNvPr id="61" name="Rectangle 61"/>
          <p:cNvSpPr>
            <a:spLocks noChangeArrowheads="1"/>
          </p:cNvSpPr>
          <p:nvPr/>
        </p:nvSpPr>
        <p:spPr bwMode="auto">
          <a:xfrm>
            <a:off x="2759968"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0%</a:t>
            </a:r>
            <a:endParaRPr lang="en-US" sz="2000">
              <a:solidFill>
                <a:srgbClr val="FF3300"/>
              </a:solidFill>
              <a:cs typeface="Times New Roman" pitchFamily="18" charset="0"/>
            </a:endParaRPr>
          </a:p>
        </p:txBody>
      </p:sp>
      <p:sp>
        <p:nvSpPr>
          <p:cNvPr id="62" name="Rectangle 62"/>
          <p:cNvSpPr>
            <a:spLocks noChangeArrowheads="1"/>
          </p:cNvSpPr>
          <p:nvPr/>
        </p:nvSpPr>
        <p:spPr bwMode="auto">
          <a:xfrm>
            <a:off x="1950343" y="5753398"/>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3" name="Rectangle 63"/>
          <p:cNvSpPr>
            <a:spLocks noChangeArrowheads="1"/>
          </p:cNvSpPr>
          <p:nvPr/>
        </p:nvSpPr>
        <p:spPr bwMode="auto">
          <a:xfrm>
            <a:off x="1193105" y="5753398"/>
            <a:ext cx="75723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64" name="Rectangle 64"/>
          <p:cNvSpPr>
            <a:spLocks noChangeArrowheads="1"/>
          </p:cNvSpPr>
          <p:nvPr/>
        </p:nvSpPr>
        <p:spPr bwMode="auto">
          <a:xfrm>
            <a:off x="329505" y="5753398"/>
            <a:ext cx="863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spcBef>
                <a:spcPct val="20000"/>
              </a:spcBef>
            </a:pPr>
            <a:r>
              <a:rPr lang="ar-SA" sz="2000">
                <a:solidFill>
                  <a:srgbClr val="FF3300"/>
                </a:solidFill>
                <a:cs typeface="Times New Roman" pitchFamily="18" charset="0"/>
              </a:rPr>
              <a:t>100%</a:t>
            </a:r>
            <a:endParaRPr lang="en-US" sz="2000">
              <a:solidFill>
                <a:srgbClr val="FF3300"/>
              </a:solidFill>
              <a:cs typeface="Times New Roman" pitchFamily="18" charset="0"/>
            </a:endParaRPr>
          </a:p>
        </p:txBody>
      </p:sp>
      <p:sp>
        <p:nvSpPr>
          <p:cNvPr id="65" name="Rectangle 65"/>
          <p:cNvSpPr>
            <a:spLocks noChangeArrowheads="1"/>
          </p:cNvSpPr>
          <p:nvPr/>
        </p:nvSpPr>
        <p:spPr bwMode="auto">
          <a:xfrm>
            <a:off x="6000055"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12</a:t>
            </a:r>
            <a:endParaRPr lang="en-US" sz="1800" b="1">
              <a:solidFill>
                <a:srgbClr val="0000FF"/>
              </a:solidFill>
              <a:cs typeface="Times New Roman" pitchFamily="18" charset="0"/>
            </a:endParaRPr>
          </a:p>
        </p:txBody>
      </p:sp>
      <p:sp>
        <p:nvSpPr>
          <p:cNvPr id="66" name="Rectangle 66"/>
          <p:cNvSpPr>
            <a:spLocks noChangeArrowheads="1"/>
          </p:cNvSpPr>
          <p:nvPr/>
        </p:nvSpPr>
        <p:spPr bwMode="auto">
          <a:xfrm>
            <a:off x="5190430"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9</a:t>
            </a:r>
            <a:endParaRPr lang="en-US" sz="1800" b="1">
              <a:solidFill>
                <a:srgbClr val="0000FF"/>
              </a:solidFill>
              <a:cs typeface="Times New Roman" pitchFamily="18" charset="0"/>
            </a:endParaRPr>
          </a:p>
        </p:txBody>
      </p:sp>
      <p:sp>
        <p:nvSpPr>
          <p:cNvPr id="67" name="Rectangle 67"/>
          <p:cNvSpPr>
            <a:spLocks noChangeArrowheads="1"/>
          </p:cNvSpPr>
          <p:nvPr/>
        </p:nvSpPr>
        <p:spPr bwMode="auto">
          <a:xfrm>
            <a:off x="4379218" y="5169198"/>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6</a:t>
            </a:r>
            <a:endParaRPr lang="en-US" sz="1800" b="1">
              <a:solidFill>
                <a:srgbClr val="0000FF"/>
              </a:solidFill>
              <a:cs typeface="Times New Roman" pitchFamily="18" charset="0"/>
            </a:endParaRPr>
          </a:p>
        </p:txBody>
      </p:sp>
      <p:sp>
        <p:nvSpPr>
          <p:cNvPr id="68" name="Rectangle 68"/>
          <p:cNvSpPr>
            <a:spLocks noChangeArrowheads="1"/>
          </p:cNvSpPr>
          <p:nvPr/>
        </p:nvSpPr>
        <p:spPr bwMode="auto">
          <a:xfrm>
            <a:off x="356959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3</a:t>
            </a:r>
            <a:endParaRPr lang="en-US" sz="1800" b="1">
              <a:solidFill>
                <a:srgbClr val="0000FF"/>
              </a:solidFill>
              <a:cs typeface="Times New Roman" pitchFamily="18" charset="0"/>
            </a:endParaRPr>
          </a:p>
        </p:txBody>
      </p:sp>
      <p:sp>
        <p:nvSpPr>
          <p:cNvPr id="69" name="Rectangle 69"/>
          <p:cNvSpPr>
            <a:spLocks noChangeArrowheads="1"/>
          </p:cNvSpPr>
          <p:nvPr/>
        </p:nvSpPr>
        <p:spPr bwMode="auto">
          <a:xfrm>
            <a:off x="2759968"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00</a:t>
            </a:r>
            <a:endParaRPr lang="en-US" sz="1800" b="1">
              <a:solidFill>
                <a:srgbClr val="0000FF"/>
              </a:solidFill>
              <a:cs typeface="Times New Roman" pitchFamily="18" charset="0"/>
            </a:endParaRPr>
          </a:p>
        </p:txBody>
      </p:sp>
      <p:sp>
        <p:nvSpPr>
          <p:cNvPr id="70" name="Rectangle 70"/>
          <p:cNvSpPr>
            <a:spLocks noChangeArrowheads="1"/>
          </p:cNvSpPr>
          <p:nvPr/>
        </p:nvSpPr>
        <p:spPr bwMode="auto">
          <a:xfrm>
            <a:off x="1950343" y="5169198"/>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1" name="Rectangle 71"/>
          <p:cNvSpPr>
            <a:spLocks noChangeArrowheads="1"/>
          </p:cNvSpPr>
          <p:nvPr/>
        </p:nvSpPr>
        <p:spPr bwMode="auto">
          <a:xfrm>
            <a:off x="1193105" y="5169198"/>
            <a:ext cx="7572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0000FF"/>
                </a:solidFill>
                <a:cs typeface="Times New Roman" pitchFamily="18" charset="0"/>
              </a:rPr>
              <a:t>30</a:t>
            </a:r>
            <a:endParaRPr lang="en-US" sz="2000">
              <a:solidFill>
                <a:srgbClr val="0000FF"/>
              </a:solidFill>
              <a:cs typeface="Times New Roman" pitchFamily="18" charset="0"/>
            </a:endParaRPr>
          </a:p>
        </p:txBody>
      </p:sp>
      <p:sp>
        <p:nvSpPr>
          <p:cNvPr id="72" name="Rectangle 72"/>
          <p:cNvSpPr>
            <a:spLocks noChangeArrowheads="1"/>
          </p:cNvSpPr>
          <p:nvPr/>
        </p:nvSpPr>
        <p:spPr bwMode="auto">
          <a:xfrm>
            <a:off x="329505" y="5169198"/>
            <a:ext cx="863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US" sz="1200">
              <a:cs typeface="Times New Roman" pitchFamily="18" charset="0"/>
            </a:endParaRPr>
          </a:p>
        </p:txBody>
      </p:sp>
      <p:sp>
        <p:nvSpPr>
          <p:cNvPr id="73" name="Rectangle 73"/>
          <p:cNvSpPr>
            <a:spLocks noChangeArrowheads="1"/>
          </p:cNvSpPr>
          <p:nvPr/>
        </p:nvSpPr>
        <p:spPr bwMode="auto">
          <a:xfrm>
            <a:off x="6000055"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FF3300"/>
                </a:solidFill>
                <a:cs typeface="Times New Roman" pitchFamily="18" charset="0"/>
              </a:rPr>
              <a:t>8</a:t>
            </a:r>
            <a:endParaRPr lang="en-US" sz="1800" b="1">
              <a:solidFill>
                <a:srgbClr val="FF3300"/>
              </a:solidFill>
              <a:cs typeface="Times New Roman" pitchFamily="18" charset="0"/>
            </a:endParaRPr>
          </a:p>
        </p:txBody>
      </p:sp>
      <p:sp>
        <p:nvSpPr>
          <p:cNvPr id="74" name="Rectangle 74"/>
          <p:cNvSpPr>
            <a:spLocks noChangeArrowheads="1"/>
          </p:cNvSpPr>
          <p:nvPr/>
        </p:nvSpPr>
        <p:spPr bwMode="auto">
          <a:xfrm>
            <a:off x="5190430"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FF3300"/>
                </a:solidFill>
                <a:cs typeface="Times New Roman" pitchFamily="18" charset="0"/>
              </a:rPr>
              <a:t>6</a:t>
            </a:r>
            <a:endParaRPr lang="en-US" sz="1800" b="1">
              <a:solidFill>
                <a:srgbClr val="FF3300"/>
              </a:solidFill>
              <a:cs typeface="Times New Roman" pitchFamily="18" charset="0"/>
            </a:endParaRPr>
          </a:p>
        </p:txBody>
      </p:sp>
      <p:sp>
        <p:nvSpPr>
          <p:cNvPr id="75" name="Rectangle 75"/>
          <p:cNvSpPr>
            <a:spLocks noChangeArrowheads="1"/>
          </p:cNvSpPr>
          <p:nvPr/>
        </p:nvSpPr>
        <p:spPr bwMode="auto">
          <a:xfrm>
            <a:off x="4379218" y="45865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FF3300"/>
                </a:solidFill>
                <a:cs typeface="Times New Roman" pitchFamily="18" charset="0"/>
              </a:rPr>
              <a:t>4</a:t>
            </a:r>
            <a:endParaRPr lang="en-US" sz="1800" b="1">
              <a:solidFill>
                <a:srgbClr val="FF3300"/>
              </a:solidFill>
              <a:cs typeface="Times New Roman" pitchFamily="18" charset="0"/>
            </a:endParaRPr>
          </a:p>
        </p:txBody>
      </p:sp>
      <p:sp>
        <p:nvSpPr>
          <p:cNvPr id="76" name="Rectangle 76"/>
          <p:cNvSpPr>
            <a:spLocks noChangeArrowheads="1"/>
          </p:cNvSpPr>
          <p:nvPr/>
        </p:nvSpPr>
        <p:spPr bwMode="auto">
          <a:xfrm>
            <a:off x="356959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FF3300"/>
                </a:solidFill>
                <a:cs typeface="Times New Roman" pitchFamily="18" charset="0"/>
              </a:rPr>
              <a:t>2</a:t>
            </a:r>
            <a:endParaRPr lang="en-US" sz="1800" b="1">
              <a:solidFill>
                <a:srgbClr val="FF3300"/>
              </a:solidFill>
              <a:cs typeface="Times New Roman" pitchFamily="18" charset="0"/>
            </a:endParaRPr>
          </a:p>
        </p:txBody>
      </p:sp>
      <p:sp>
        <p:nvSpPr>
          <p:cNvPr id="77" name="Rectangle 77"/>
          <p:cNvSpPr>
            <a:spLocks noChangeArrowheads="1"/>
          </p:cNvSpPr>
          <p:nvPr/>
        </p:nvSpPr>
        <p:spPr bwMode="auto">
          <a:xfrm>
            <a:off x="2759968"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FF3300"/>
                </a:solidFill>
                <a:cs typeface="Times New Roman" pitchFamily="18" charset="0"/>
              </a:rPr>
              <a:t>00</a:t>
            </a:r>
            <a:endParaRPr lang="en-US" sz="1800" b="1">
              <a:solidFill>
                <a:srgbClr val="FF3300"/>
              </a:solidFill>
              <a:cs typeface="Times New Roman" pitchFamily="18" charset="0"/>
            </a:endParaRPr>
          </a:p>
        </p:txBody>
      </p:sp>
      <p:sp>
        <p:nvSpPr>
          <p:cNvPr id="78" name="Rectangle 78"/>
          <p:cNvSpPr>
            <a:spLocks noChangeArrowheads="1"/>
          </p:cNvSpPr>
          <p:nvPr/>
        </p:nvSpPr>
        <p:spPr bwMode="auto">
          <a:xfrm>
            <a:off x="1950343" y="45865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b="1">
                <a:solidFill>
                  <a:srgbClr val="FF3300"/>
                </a:solidFill>
                <a:cs typeface="Times New Roman" pitchFamily="18" charset="0"/>
              </a:rPr>
              <a:t>20</a:t>
            </a:r>
            <a:endParaRPr lang="en-US" sz="2000" b="1">
              <a:solidFill>
                <a:srgbClr val="FF3300"/>
              </a:solidFill>
              <a:cs typeface="Times New Roman" pitchFamily="18" charset="0"/>
            </a:endParaRPr>
          </a:p>
        </p:txBody>
      </p:sp>
      <p:sp>
        <p:nvSpPr>
          <p:cNvPr id="79" name="Rectangle 79"/>
          <p:cNvSpPr>
            <a:spLocks noChangeArrowheads="1"/>
          </p:cNvSpPr>
          <p:nvPr/>
        </p:nvSpPr>
        <p:spPr bwMode="auto">
          <a:xfrm>
            <a:off x="1193105" y="4586586"/>
            <a:ext cx="757238"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endParaRPr lang="en-US" sz="1800">
              <a:solidFill>
                <a:srgbClr val="FF3300"/>
              </a:solidFill>
              <a:cs typeface="Times New Roman" pitchFamily="18" charset="0"/>
            </a:endParaRPr>
          </a:p>
        </p:txBody>
      </p:sp>
      <p:sp>
        <p:nvSpPr>
          <p:cNvPr id="80" name="Rectangle 80"/>
          <p:cNvSpPr>
            <a:spLocks noChangeArrowheads="1"/>
          </p:cNvSpPr>
          <p:nvPr/>
        </p:nvSpPr>
        <p:spPr bwMode="auto">
          <a:xfrm>
            <a:off x="329505" y="4586586"/>
            <a:ext cx="863600"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endParaRPr lang="en-US" sz="1800">
              <a:solidFill>
                <a:srgbClr val="FF3300"/>
              </a:solidFill>
              <a:cs typeface="Times New Roman" pitchFamily="18" charset="0"/>
            </a:endParaRPr>
          </a:p>
        </p:txBody>
      </p:sp>
      <p:sp>
        <p:nvSpPr>
          <p:cNvPr id="81" name="Rectangle 81"/>
          <p:cNvSpPr>
            <a:spLocks noChangeArrowheads="1"/>
          </p:cNvSpPr>
          <p:nvPr/>
        </p:nvSpPr>
        <p:spPr bwMode="auto">
          <a:xfrm>
            <a:off x="6000055"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2.04</a:t>
            </a:r>
            <a:endParaRPr lang="en-US" sz="1800">
              <a:solidFill>
                <a:srgbClr val="0000FF"/>
              </a:solidFill>
              <a:cs typeface="Times New Roman" pitchFamily="18" charset="0"/>
            </a:endParaRPr>
          </a:p>
        </p:txBody>
      </p:sp>
      <p:sp>
        <p:nvSpPr>
          <p:cNvPr id="82" name="Rectangle 82"/>
          <p:cNvSpPr>
            <a:spLocks noChangeArrowheads="1"/>
          </p:cNvSpPr>
          <p:nvPr/>
        </p:nvSpPr>
        <p:spPr bwMode="auto">
          <a:xfrm>
            <a:off x="5190430"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1.53</a:t>
            </a:r>
            <a:endParaRPr lang="en-US" sz="1800">
              <a:solidFill>
                <a:srgbClr val="0000FF"/>
              </a:solidFill>
              <a:cs typeface="Times New Roman" pitchFamily="18" charset="0"/>
            </a:endParaRPr>
          </a:p>
        </p:txBody>
      </p:sp>
      <p:sp>
        <p:nvSpPr>
          <p:cNvPr id="83" name="Rectangle 83"/>
          <p:cNvSpPr>
            <a:spLocks noChangeArrowheads="1"/>
          </p:cNvSpPr>
          <p:nvPr/>
        </p:nvSpPr>
        <p:spPr bwMode="auto">
          <a:xfrm>
            <a:off x="4379218" y="4002386"/>
            <a:ext cx="8112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1.02</a:t>
            </a:r>
            <a:endParaRPr lang="en-US" sz="1800">
              <a:solidFill>
                <a:srgbClr val="0000FF"/>
              </a:solidFill>
              <a:cs typeface="Times New Roman" pitchFamily="18" charset="0"/>
            </a:endParaRPr>
          </a:p>
        </p:txBody>
      </p:sp>
      <p:sp>
        <p:nvSpPr>
          <p:cNvPr id="84" name="Rectangle 84"/>
          <p:cNvSpPr>
            <a:spLocks noChangeArrowheads="1"/>
          </p:cNvSpPr>
          <p:nvPr/>
        </p:nvSpPr>
        <p:spPr bwMode="auto">
          <a:xfrm>
            <a:off x="3569593"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0.51</a:t>
            </a:r>
            <a:endParaRPr lang="en-US" sz="1800">
              <a:solidFill>
                <a:srgbClr val="0000FF"/>
              </a:solidFill>
              <a:cs typeface="Times New Roman" pitchFamily="18" charset="0"/>
            </a:endParaRPr>
          </a:p>
        </p:txBody>
      </p:sp>
      <p:sp>
        <p:nvSpPr>
          <p:cNvPr id="85" name="Rectangle 85"/>
          <p:cNvSpPr>
            <a:spLocks noChangeArrowheads="1"/>
          </p:cNvSpPr>
          <p:nvPr/>
        </p:nvSpPr>
        <p:spPr bwMode="auto">
          <a:xfrm>
            <a:off x="2759968" y="4002386"/>
            <a:ext cx="809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00</a:t>
            </a:r>
            <a:endParaRPr lang="en-US" sz="1800">
              <a:solidFill>
                <a:srgbClr val="0000FF"/>
              </a:solidFill>
              <a:cs typeface="Times New Roman" pitchFamily="18" charset="0"/>
            </a:endParaRPr>
          </a:p>
        </p:txBody>
      </p:sp>
      <p:sp>
        <p:nvSpPr>
          <p:cNvPr id="86" name="Rectangle 86"/>
          <p:cNvSpPr>
            <a:spLocks noChangeArrowheads="1"/>
          </p:cNvSpPr>
          <p:nvPr/>
        </p:nvSpPr>
        <p:spPr bwMode="auto">
          <a:xfrm>
            <a:off x="6000055"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1.36</a:t>
            </a:r>
            <a:endParaRPr lang="en-US" sz="1800">
              <a:solidFill>
                <a:srgbClr val="FF3300"/>
              </a:solidFill>
              <a:cs typeface="Times New Roman" pitchFamily="18" charset="0"/>
            </a:endParaRPr>
          </a:p>
        </p:txBody>
      </p:sp>
      <p:sp>
        <p:nvSpPr>
          <p:cNvPr id="87" name="Rectangle 87"/>
          <p:cNvSpPr>
            <a:spLocks noChangeArrowheads="1"/>
          </p:cNvSpPr>
          <p:nvPr/>
        </p:nvSpPr>
        <p:spPr bwMode="auto">
          <a:xfrm>
            <a:off x="5190430"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1.02</a:t>
            </a:r>
            <a:endParaRPr lang="en-US" sz="1800">
              <a:solidFill>
                <a:srgbClr val="FF3300"/>
              </a:solidFill>
              <a:cs typeface="Times New Roman" pitchFamily="18" charset="0"/>
            </a:endParaRPr>
          </a:p>
        </p:txBody>
      </p:sp>
      <p:sp>
        <p:nvSpPr>
          <p:cNvPr id="88" name="Rectangle 88"/>
          <p:cNvSpPr>
            <a:spLocks noChangeArrowheads="1"/>
          </p:cNvSpPr>
          <p:nvPr/>
        </p:nvSpPr>
        <p:spPr bwMode="auto">
          <a:xfrm>
            <a:off x="4379218" y="3494386"/>
            <a:ext cx="811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0.68</a:t>
            </a:r>
            <a:endParaRPr lang="en-US" sz="1800">
              <a:solidFill>
                <a:srgbClr val="FF3300"/>
              </a:solidFill>
              <a:cs typeface="Times New Roman" pitchFamily="18" charset="0"/>
            </a:endParaRPr>
          </a:p>
        </p:txBody>
      </p:sp>
      <p:sp>
        <p:nvSpPr>
          <p:cNvPr id="89" name="Rectangle 89"/>
          <p:cNvSpPr>
            <a:spLocks noChangeArrowheads="1"/>
          </p:cNvSpPr>
          <p:nvPr/>
        </p:nvSpPr>
        <p:spPr bwMode="auto">
          <a:xfrm>
            <a:off x="3569593"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0.34</a:t>
            </a:r>
            <a:endParaRPr lang="en-US" sz="1800">
              <a:solidFill>
                <a:srgbClr val="FF3300"/>
              </a:solidFill>
              <a:cs typeface="Times New Roman" pitchFamily="18" charset="0"/>
            </a:endParaRPr>
          </a:p>
        </p:txBody>
      </p:sp>
      <p:sp>
        <p:nvSpPr>
          <p:cNvPr id="90" name="Rectangle 90"/>
          <p:cNvSpPr>
            <a:spLocks noChangeArrowheads="1"/>
          </p:cNvSpPr>
          <p:nvPr/>
        </p:nvSpPr>
        <p:spPr bwMode="auto">
          <a:xfrm>
            <a:off x="2759968" y="3494386"/>
            <a:ext cx="8096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91" name="Rectangle 91"/>
          <p:cNvSpPr>
            <a:spLocks noChangeArrowheads="1"/>
          </p:cNvSpPr>
          <p:nvPr/>
        </p:nvSpPr>
        <p:spPr bwMode="auto">
          <a:xfrm>
            <a:off x="1950343" y="3494386"/>
            <a:ext cx="8096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b="1">
                <a:solidFill>
                  <a:srgbClr val="FF3300"/>
                </a:solidFill>
                <a:cs typeface="Times New Roman" pitchFamily="18" charset="0"/>
              </a:rPr>
              <a:t>3.4</a:t>
            </a:r>
            <a:endParaRPr lang="en-US" sz="2000" b="1">
              <a:solidFill>
                <a:srgbClr val="FF3300"/>
              </a:solidFill>
              <a:cs typeface="Times New Roman" pitchFamily="18" charset="0"/>
            </a:endParaRPr>
          </a:p>
        </p:txBody>
      </p:sp>
      <p:sp>
        <p:nvSpPr>
          <p:cNvPr id="92" name="Rectangle 92"/>
          <p:cNvSpPr>
            <a:spLocks noChangeArrowheads="1"/>
          </p:cNvSpPr>
          <p:nvPr/>
        </p:nvSpPr>
        <p:spPr bwMode="auto">
          <a:xfrm>
            <a:off x="1193105" y="3494386"/>
            <a:ext cx="757238"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5.1</a:t>
            </a:r>
            <a:endParaRPr lang="en-US" sz="1800" b="1">
              <a:solidFill>
                <a:srgbClr val="0000FF"/>
              </a:solidFill>
              <a:cs typeface="Times New Roman" pitchFamily="18" charset="0"/>
            </a:endParaRPr>
          </a:p>
        </p:txBody>
      </p:sp>
      <p:sp>
        <p:nvSpPr>
          <p:cNvPr id="93" name="Rectangle 93"/>
          <p:cNvSpPr>
            <a:spLocks noChangeArrowheads="1"/>
          </p:cNvSpPr>
          <p:nvPr/>
        </p:nvSpPr>
        <p:spPr bwMode="auto">
          <a:xfrm>
            <a:off x="329505" y="3494386"/>
            <a:ext cx="8636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17%</a:t>
            </a:r>
            <a:endParaRPr lang="en-US" sz="2000">
              <a:solidFill>
                <a:srgbClr val="FF3300"/>
              </a:solidFill>
              <a:cs typeface="Times New Roman" pitchFamily="18" charset="0"/>
            </a:endParaRPr>
          </a:p>
        </p:txBody>
      </p:sp>
      <p:sp>
        <p:nvSpPr>
          <p:cNvPr id="94" name="Rectangle 94"/>
          <p:cNvSpPr>
            <a:spLocks noChangeArrowheads="1"/>
          </p:cNvSpPr>
          <p:nvPr/>
        </p:nvSpPr>
        <p:spPr bwMode="auto">
          <a:xfrm>
            <a:off x="6000055"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6</a:t>
            </a:r>
            <a:endParaRPr lang="en-US" sz="1800">
              <a:solidFill>
                <a:srgbClr val="0000FF"/>
              </a:solidFill>
              <a:cs typeface="Times New Roman" pitchFamily="18" charset="0"/>
            </a:endParaRPr>
          </a:p>
        </p:txBody>
      </p:sp>
      <p:sp>
        <p:nvSpPr>
          <p:cNvPr id="95" name="Rectangle 95"/>
          <p:cNvSpPr>
            <a:spLocks noChangeArrowheads="1"/>
          </p:cNvSpPr>
          <p:nvPr/>
        </p:nvSpPr>
        <p:spPr bwMode="auto">
          <a:xfrm>
            <a:off x="5190430"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4.5</a:t>
            </a:r>
            <a:endParaRPr lang="en-US" sz="1800">
              <a:solidFill>
                <a:srgbClr val="0000FF"/>
              </a:solidFill>
              <a:cs typeface="Times New Roman" pitchFamily="18" charset="0"/>
            </a:endParaRPr>
          </a:p>
        </p:txBody>
      </p:sp>
      <p:sp>
        <p:nvSpPr>
          <p:cNvPr id="96" name="Rectangle 96"/>
          <p:cNvSpPr>
            <a:spLocks noChangeArrowheads="1"/>
          </p:cNvSpPr>
          <p:nvPr/>
        </p:nvSpPr>
        <p:spPr bwMode="auto">
          <a:xfrm>
            <a:off x="4379218" y="2997498"/>
            <a:ext cx="8112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3</a:t>
            </a:r>
            <a:endParaRPr lang="en-US" sz="1800">
              <a:solidFill>
                <a:srgbClr val="0000FF"/>
              </a:solidFill>
              <a:cs typeface="Times New Roman" pitchFamily="18" charset="0"/>
            </a:endParaRPr>
          </a:p>
        </p:txBody>
      </p:sp>
      <p:sp>
        <p:nvSpPr>
          <p:cNvPr id="97" name="Rectangle 97"/>
          <p:cNvSpPr>
            <a:spLocks noChangeArrowheads="1"/>
          </p:cNvSpPr>
          <p:nvPr/>
        </p:nvSpPr>
        <p:spPr bwMode="auto">
          <a:xfrm>
            <a:off x="3569593"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1.5</a:t>
            </a:r>
            <a:endParaRPr lang="en-US" sz="1800">
              <a:solidFill>
                <a:srgbClr val="0000FF"/>
              </a:solidFill>
              <a:cs typeface="Times New Roman" pitchFamily="18" charset="0"/>
            </a:endParaRPr>
          </a:p>
        </p:txBody>
      </p:sp>
      <p:sp>
        <p:nvSpPr>
          <p:cNvPr id="98" name="Rectangle 98"/>
          <p:cNvSpPr>
            <a:spLocks noChangeArrowheads="1"/>
          </p:cNvSpPr>
          <p:nvPr/>
        </p:nvSpPr>
        <p:spPr bwMode="auto">
          <a:xfrm>
            <a:off x="2759968" y="2997498"/>
            <a:ext cx="809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00</a:t>
            </a:r>
            <a:endParaRPr lang="en-US" sz="1800">
              <a:solidFill>
                <a:srgbClr val="0000FF"/>
              </a:solidFill>
              <a:cs typeface="Times New Roman" pitchFamily="18" charset="0"/>
            </a:endParaRPr>
          </a:p>
        </p:txBody>
      </p:sp>
      <p:sp>
        <p:nvSpPr>
          <p:cNvPr id="99" name="Rectangle 99"/>
          <p:cNvSpPr>
            <a:spLocks noChangeArrowheads="1"/>
          </p:cNvSpPr>
          <p:nvPr/>
        </p:nvSpPr>
        <p:spPr bwMode="auto">
          <a:xfrm>
            <a:off x="6000055"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4</a:t>
            </a:r>
            <a:endParaRPr lang="en-US" sz="1800">
              <a:solidFill>
                <a:srgbClr val="FF3300"/>
              </a:solidFill>
              <a:cs typeface="Times New Roman" pitchFamily="18" charset="0"/>
            </a:endParaRPr>
          </a:p>
        </p:txBody>
      </p:sp>
      <p:sp>
        <p:nvSpPr>
          <p:cNvPr id="100" name="Rectangle 100"/>
          <p:cNvSpPr>
            <a:spLocks noChangeArrowheads="1"/>
          </p:cNvSpPr>
          <p:nvPr/>
        </p:nvSpPr>
        <p:spPr bwMode="auto">
          <a:xfrm>
            <a:off x="5190430"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3</a:t>
            </a:r>
            <a:endParaRPr lang="en-US" sz="1800">
              <a:solidFill>
                <a:srgbClr val="FF3300"/>
              </a:solidFill>
              <a:cs typeface="Times New Roman" pitchFamily="18" charset="0"/>
            </a:endParaRPr>
          </a:p>
        </p:txBody>
      </p:sp>
      <p:sp>
        <p:nvSpPr>
          <p:cNvPr id="101" name="Rectangle 101"/>
          <p:cNvSpPr>
            <a:spLocks noChangeArrowheads="1"/>
          </p:cNvSpPr>
          <p:nvPr/>
        </p:nvSpPr>
        <p:spPr bwMode="auto">
          <a:xfrm>
            <a:off x="4379218" y="2414886"/>
            <a:ext cx="811212"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2</a:t>
            </a:r>
            <a:endParaRPr lang="en-US" sz="1800">
              <a:solidFill>
                <a:srgbClr val="FF3300"/>
              </a:solidFill>
              <a:cs typeface="Times New Roman" pitchFamily="18" charset="0"/>
            </a:endParaRPr>
          </a:p>
        </p:txBody>
      </p:sp>
      <p:sp>
        <p:nvSpPr>
          <p:cNvPr id="102" name="Rectangle 102"/>
          <p:cNvSpPr>
            <a:spLocks noChangeArrowheads="1"/>
          </p:cNvSpPr>
          <p:nvPr/>
        </p:nvSpPr>
        <p:spPr bwMode="auto">
          <a:xfrm>
            <a:off x="3569593"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a:t>
            </a:r>
            <a:endParaRPr lang="en-US" sz="1800">
              <a:solidFill>
                <a:srgbClr val="FF3300"/>
              </a:solidFill>
              <a:cs typeface="Times New Roman" pitchFamily="18" charset="0"/>
            </a:endParaRPr>
          </a:p>
        </p:txBody>
      </p:sp>
      <p:sp>
        <p:nvSpPr>
          <p:cNvPr id="103" name="Rectangle 103"/>
          <p:cNvSpPr>
            <a:spLocks noChangeArrowheads="1"/>
          </p:cNvSpPr>
          <p:nvPr/>
        </p:nvSpPr>
        <p:spPr bwMode="auto">
          <a:xfrm>
            <a:off x="2759968" y="2414886"/>
            <a:ext cx="809625" cy="58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104" name="Rectangle 104"/>
          <p:cNvSpPr>
            <a:spLocks noChangeArrowheads="1"/>
          </p:cNvSpPr>
          <p:nvPr/>
        </p:nvSpPr>
        <p:spPr bwMode="auto">
          <a:xfrm>
            <a:off x="1950343" y="2414886"/>
            <a:ext cx="8096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b="1">
                <a:solidFill>
                  <a:srgbClr val="FF3300"/>
                </a:solidFill>
                <a:cs typeface="Times New Roman" pitchFamily="18" charset="0"/>
              </a:rPr>
              <a:t>10</a:t>
            </a:r>
            <a:endParaRPr lang="en-US" sz="2000" b="1">
              <a:solidFill>
                <a:srgbClr val="FF3300"/>
              </a:solidFill>
              <a:cs typeface="Times New Roman" pitchFamily="18" charset="0"/>
            </a:endParaRPr>
          </a:p>
        </p:txBody>
      </p:sp>
      <p:sp>
        <p:nvSpPr>
          <p:cNvPr id="105" name="Rectangle 105"/>
          <p:cNvSpPr>
            <a:spLocks noChangeArrowheads="1"/>
          </p:cNvSpPr>
          <p:nvPr/>
        </p:nvSpPr>
        <p:spPr bwMode="auto">
          <a:xfrm>
            <a:off x="1193105" y="2414886"/>
            <a:ext cx="7572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15</a:t>
            </a:r>
            <a:endParaRPr lang="en-US" sz="1800" b="1">
              <a:solidFill>
                <a:srgbClr val="0000FF"/>
              </a:solidFill>
              <a:cs typeface="Times New Roman" pitchFamily="18" charset="0"/>
            </a:endParaRPr>
          </a:p>
        </p:txBody>
      </p:sp>
      <p:sp>
        <p:nvSpPr>
          <p:cNvPr id="106" name="Rectangle 106"/>
          <p:cNvSpPr>
            <a:spLocks noChangeArrowheads="1"/>
          </p:cNvSpPr>
          <p:nvPr/>
        </p:nvSpPr>
        <p:spPr bwMode="auto">
          <a:xfrm>
            <a:off x="329505" y="2414886"/>
            <a:ext cx="863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50%</a:t>
            </a:r>
            <a:endParaRPr lang="en-US" sz="2000">
              <a:solidFill>
                <a:srgbClr val="FF3300"/>
              </a:solidFill>
              <a:cs typeface="Times New Roman" pitchFamily="18" charset="0"/>
            </a:endParaRPr>
          </a:p>
        </p:txBody>
      </p:sp>
      <p:sp>
        <p:nvSpPr>
          <p:cNvPr id="107" name="Rectangle 107"/>
          <p:cNvSpPr>
            <a:spLocks noChangeArrowheads="1"/>
          </p:cNvSpPr>
          <p:nvPr/>
        </p:nvSpPr>
        <p:spPr bwMode="auto">
          <a:xfrm>
            <a:off x="6000055"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3.96</a:t>
            </a:r>
            <a:endParaRPr lang="en-US" sz="1800">
              <a:solidFill>
                <a:srgbClr val="0000FF"/>
              </a:solidFill>
              <a:cs typeface="Times New Roman" pitchFamily="18" charset="0"/>
            </a:endParaRPr>
          </a:p>
        </p:txBody>
      </p:sp>
      <p:sp>
        <p:nvSpPr>
          <p:cNvPr id="108" name="Rectangle 108"/>
          <p:cNvSpPr>
            <a:spLocks noChangeArrowheads="1"/>
          </p:cNvSpPr>
          <p:nvPr/>
        </p:nvSpPr>
        <p:spPr bwMode="auto">
          <a:xfrm>
            <a:off x="5190430"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2.97</a:t>
            </a:r>
            <a:endParaRPr lang="en-US" sz="1800">
              <a:solidFill>
                <a:srgbClr val="0000FF"/>
              </a:solidFill>
              <a:cs typeface="Times New Roman" pitchFamily="18" charset="0"/>
            </a:endParaRPr>
          </a:p>
        </p:txBody>
      </p:sp>
      <p:sp>
        <p:nvSpPr>
          <p:cNvPr id="109" name="Rectangle 109"/>
          <p:cNvSpPr>
            <a:spLocks noChangeArrowheads="1"/>
          </p:cNvSpPr>
          <p:nvPr/>
        </p:nvSpPr>
        <p:spPr bwMode="auto">
          <a:xfrm>
            <a:off x="4379218" y="1919586"/>
            <a:ext cx="8112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1.98</a:t>
            </a:r>
            <a:endParaRPr lang="en-US" sz="1800">
              <a:solidFill>
                <a:srgbClr val="0000FF"/>
              </a:solidFill>
              <a:cs typeface="Times New Roman" pitchFamily="18" charset="0"/>
            </a:endParaRPr>
          </a:p>
        </p:txBody>
      </p:sp>
      <p:sp>
        <p:nvSpPr>
          <p:cNvPr id="110" name="Rectangle 110"/>
          <p:cNvSpPr>
            <a:spLocks noChangeArrowheads="1"/>
          </p:cNvSpPr>
          <p:nvPr/>
        </p:nvSpPr>
        <p:spPr bwMode="auto">
          <a:xfrm>
            <a:off x="3569593"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0.99</a:t>
            </a:r>
            <a:endParaRPr lang="en-US" sz="1800">
              <a:solidFill>
                <a:srgbClr val="0000FF"/>
              </a:solidFill>
              <a:cs typeface="Times New Roman" pitchFamily="18" charset="0"/>
            </a:endParaRPr>
          </a:p>
        </p:txBody>
      </p:sp>
      <p:sp>
        <p:nvSpPr>
          <p:cNvPr id="111" name="Rectangle 111"/>
          <p:cNvSpPr>
            <a:spLocks noChangeArrowheads="1"/>
          </p:cNvSpPr>
          <p:nvPr/>
        </p:nvSpPr>
        <p:spPr bwMode="auto">
          <a:xfrm>
            <a:off x="2759968" y="1919586"/>
            <a:ext cx="8096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0000FF"/>
                </a:solidFill>
                <a:cs typeface="Times New Roman" pitchFamily="18" charset="0"/>
              </a:rPr>
              <a:t>00</a:t>
            </a:r>
            <a:endParaRPr lang="en-US" sz="1800">
              <a:solidFill>
                <a:srgbClr val="0000FF"/>
              </a:solidFill>
              <a:cs typeface="Times New Roman" pitchFamily="18" charset="0"/>
            </a:endParaRPr>
          </a:p>
        </p:txBody>
      </p:sp>
      <p:sp>
        <p:nvSpPr>
          <p:cNvPr id="112" name="Rectangle 112"/>
          <p:cNvSpPr>
            <a:spLocks noChangeArrowheads="1"/>
          </p:cNvSpPr>
          <p:nvPr/>
        </p:nvSpPr>
        <p:spPr bwMode="auto">
          <a:xfrm>
            <a:off x="6000055"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2.64</a:t>
            </a:r>
            <a:endParaRPr lang="en-US" sz="1800">
              <a:solidFill>
                <a:srgbClr val="FF3300"/>
              </a:solidFill>
              <a:cs typeface="Times New Roman" pitchFamily="18" charset="0"/>
            </a:endParaRPr>
          </a:p>
        </p:txBody>
      </p:sp>
      <p:sp>
        <p:nvSpPr>
          <p:cNvPr id="113" name="Rectangle 113"/>
          <p:cNvSpPr>
            <a:spLocks noChangeArrowheads="1"/>
          </p:cNvSpPr>
          <p:nvPr/>
        </p:nvSpPr>
        <p:spPr bwMode="auto">
          <a:xfrm>
            <a:off x="5190430"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1.98</a:t>
            </a:r>
            <a:endParaRPr lang="en-US" sz="1800">
              <a:solidFill>
                <a:srgbClr val="FF3300"/>
              </a:solidFill>
              <a:cs typeface="Times New Roman" pitchFamily="18" charset="0"/>
            </a:endParaRPr>
          </a:p>
        </p:txBody>
      </p:sp>
      <p:sp>
        <p:nvSpPr>
          <p:cNvPr id="114" name="Rectangle 114"/>
          <p:cNvSpPr>
            <a:spLocks noChangeArrowheads="1"/>
          </p:cNvSpPr>
          <p:nvPr/>
        </p:nvSpPr>
        <p:spPr bwMode="auto">
          <a:xfrm>
            <a:off x="4379218" y="1336973"/>
            <a:ext cx="811212"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1.32</a:t>
            </a:r>
            <a:endParaRPr lang="en-US" sz="1800">
              <a:solidFill>
                <a:srgbClr val="FF3300"/>
              </a:solidFill>
              <a:cs typeface="Times New Roman" pitchFamily="18" charset="0"/>
            </a:endParaRPr>
          </a:p>
        </p:txBody>
      </p:sp>
      <p:sp>
        <p:nvSpPr>
          <p:cNvPr id="115" name="Rectangle 115"/>
          <p:cNvSpPr>
            <a:spLocks noChangeArrowheads="1"/>
          </p:cNvSpPr>
          <p:nvPr/>
        </p:nvSpPr>
        <p:spPr bwMode="auto">
          <a:xfrm>
            <a:off x="3569593"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0.66</a:t>
            </a:r>
            <a:endParaRPr lang="en-US" sz="1800">
              <a:solidFill>
                <a:srgbClr val="FF3300"/>
              </a:solidFill>
              <a:cs typeface="Times New Roman" pitchFamily="18" charset="0"/>
            </a:endParaRPr>
          </a:p>
        </p:txBody>
      </p:sp>
      <p:sp>
        <p:nvSpPr>
          <p:cNvPr id="116" name="Rectangle 116"/>
          <p:cNvSpPr>
            <a:spLocks noChangeArrowheads="1"/>
          </p:cNvSpPr>
          <p:nvPr/>
        </p:nvSpPr>
        <p:spPr bwMode="auto">
          <a:xfrm>
            <a:off x="2759968" y="1336973"/>
            <a:ext cx="8096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a:solidFill>
                  <a:srgbClr val="FF3300"/>
                </a:solidFill>
                <a:cs typeface="Times New Roman" pitchFamily="18" charset="0"/>
              </a:rPr>
              <a:t>00</a:t>
            </a:r>
            <a:endParaRPr lang="en-US" sz="1800">
              <a:solidFill>
                <a:srgbClr val="FF3300"/>
              </a:solidFill>
              <a:cs typeface="Times New Roman" pitchFamily="18" charset="0"/>
            </a:endParaRPr>
          </a:p>
        </p:txBody>
      </p:sp>
      <p:sp>
        <p:nvSpPr>
          <p:cNvPr id="117" name="Rectangle 117"/>
          <p:cNvSpPr>
            <a:spLocks noChangeArrowheads="1"/>
          </p:cNvSpPr>
          <p:nvPr/>
        </p:nvSpPr>
        <p:spPr bwMode="auto">
          <a:xfrm>
            <a:off x="1950343" y="1336973"/>
            <a:ext cx="8096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b="1">
                <a:solidFill>
                  <a:srgbClr val="FF3300"/>
                </a:solidFill>
                <a:cs typeface="Times New Roman" pitchFamily="18" charset="0"/>
              </a:rPr>
              <a:t>6.6</a:t>
            </a:r>
            <a:endParaRPr lang="en-US" sz="2000" b="1">
              <a:solidFill>
                <a:srgbClr val="FF3300"/>
              </a:solidFill>
              <a:cs typeface="Times New Roman" pitchFamily="18" charset="0"/>
            </a:endParaRPr>
          </a:p>
        </p:txBody>
      </p:sp>
      <p:sp>
        <p:nvSpPr>
          <p:cNvPr id="118" name="Rectangle 118"/>
          <p:cNvSpPr>
            <a:spLocks noChangeArrowheads="1"/>
          </p:cNvSpPr>
          <p:nvPr/>
        </p:nvSpPr>
        <p:spPr bwMode="auto">
          <a:xfrm>
            <a:off x="1193105" y="1336973"/>
            <a:ext cx="7572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1800" b="1">
                <a:solidFill>
                  <a:srgbClr val="0000FF"/>
                </a:solidFill>
                <a:cs typeface="Times New Roman" pitchFamily="18" charset="0"/>
              </a:rPr>
              <a:t>9.9</a:t>
            </a:r>
            <a:endParaRPr lang="en-US" sz="1800" b="1">
              <a:solidFill>
                <a:srgbClr val="0000FF"/>
              </a:solidFill>
              <a:cs typeface="Times New Roman" pitchFamily="18" charset="0"/>
            </a:endParaRPr>
          </a:p>
        </p:txBody>
      </p:sp>
      <p:sp>
        <p:nvSpPr>
          <p:cNvPr id="119" name="Rectangle 119"/>
          <p:cNvSpPr>
            <a:spLocks noChangeArrowheads="1"/>
          </p:cNvSpPr>
          <p:nvPr/>
        </p:nvSpPr>
        <p:spPr bwMode="auto">
          <a:xfrm>
            <a:off x="329505" y="1336973"/>
            <a:ext cx="863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r>
              <a:rPr lang="ar-SA" sz="2000">
                <a:solidFill>
                  <a:srgbClr val="FF3300"/>
                </a:solidFill>
                <a:cs typeface="Times New Roman" pitchFamily="18" charset="0"/>
              </a:rPr>
              <a:t>33%</a:t>
            </a:r>
            <a:endParaRPr lang="en-US" sz="2000">
              <a:solidFill>
                <a:srgbClr val="FF3300"/>
              </a:solidFill>
              <a:cs typeface="Times New Roman" pitchFamily="18" charset="0"/>
            </a:endParaRPr>
          </a:p>
        </p:txBody>
      </p:sp>
      <p:sp>
        <p:nvSpPr>
          <p:cNvPr id="120" name="Line 120"/>
          <p:cNvSpPr>
            <a:spLocks noChangeShapeType="1"/>
          </p:cNvSpPr>
          <p:nvPr/>
        </p:nvSpPr>
        <p:spPr bwMode="auto">
          <a:xfrm>
            <a:off x="329505" y="1336973"/>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1" name="Line 121"/>
          <p:cNvSpPr>
            <a:spLocks noChangeShapeType="1"/>
          </p:cNvSpPr>
          <p:nvPr/>
        </p:nvSpPr>
        <p:spPr bwMode="auto">
          <a:xfrm>
            <a:off x="329505" y="24148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2" name="Line 122"/>
          <p:cNvSpPr>
            <a:spLocks noChangeShapeType="1"/>
          </p:cNvSpPr>
          <p:nvPr/>
        </p:nvSpPr>
        <p:spPr bwMode="auto">
          <a:xfrm>
            <a:off x="329505" y="34943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3" name="Line 123"/>
          <p:cNvSpPr>
            <a:spLocks noChangeShapeType="1"/>
          </p:cNvSpPr>
          <p:nvPr/>
        </p:nvSpPr>
        <p:spPr bwMode="auto">
          <a:xfrm>
            <a:off x="329505" y="4586586"/>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4" name="Line 124"/>
          <p:cNvSpPr>
            <a:spLocks noChangeShapeType="1"/>
          </p:cNvSpPr>
          <p:nvPr/>
        </p:nvSpPr>
        <p:spPr bwMode="auto">
          <a:xfrm>
            <a:off x="329505" y="51691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25" name="Line 125"/>
          <p:cNvSpPr>
            <a:spLocks noChangeShapeType="1"/>
          </p:cNvSpPr>
          <p:nvPr/>
        </p:nvSpPr>
        <p:spPr bwMode="auto">
          <a:xfrm>
            <a:off x="329505" y="5753398"/>
            <a:ext cx="24304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6" name="Line 126"/>
          <p:cNvSpPr>
            <a:spLocks noChangeShapeType="1"/>
          </p:cNvSpPr>
          <p:nvPr/>
        </p:nvSpPr>
        <p:spPr bwMode="auto">
          <a:xfrm>
            <a:off x="329505" y="6336011"/>
            <a:ext cx="64801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7" name="Line 127"/>
          <p:cNvSpPr>
            <a:spLocks noChangeShapeType="1"/>
          </p:cNvSpPr>
          <p:nvPr/>
        </p:nvSpPr>
        <p:spPr bwMode="auto">
          <a:xfrm>
            <a:off x="3295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8" name="Line 128"/>
          <p:cNvSpPr>
            <a:spLocks noChangeShapeType="1"/>
          </p:cNvSpPr>
          <p:nvPr/>
        </p:nvSpPr>
        <p:spPr bwMode="auto">
          <a:xfrm>
            <a:off x="3569593"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29" name="Line 129"/>
          <p:cNvSpPr>
            <a:spLocks noChangeShapeType="1"/>
          </p:cNvSpPr>
          <p:nvPr/>
        </p:nvSpPr>
        <p:spPr bwMode="auto">
          <a:xfrm>
            <a:off x="4379218"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0" name="Line 130"/>
          <p:cNvSpPr>
            <a:spLocks noChangeShapeType="1"/>
          </p:cNvSpPr>
          <p:nvPr/>
        </p:nvSpPr>
        <p:spPr bwMode="auto">
          <a:xfrm>
            <a:off x="5190430"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1" name="Line 131"/>
          <p:cNvSpPr>
            <a:spLocks noChangeShapeType="1"/>
          </p:cNvSpPr>
          <p:nvPr/>
        </p:nvSpPr>
        <p:spPr bwMode="auto">
          <a:xfrm>
            <a:off x="6000055" y="1336973"/>
            <a:ext cx="0" cy="49990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2" name="Line 132"/>
          <p:cNvSpPr>
            <a:spLocks noChangeShapeType="1"/>
          </p:cNvSpPr>
          <p:nvPr/>
        </p:nvSpPr>
        <p:spPr bwMode="auto">
          <a:xfrm>
            <a:off x="6809680"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3" name="Line 133"/>
          <p:cNvSpPr>
            <a:spLocks noChangeShapeType="1"/>
          </p:cNvSpPr>
          <p:nvPr/>
        </p:nvSpPr>
        <p:spPr bwMode="auto">
          <a:xfrm>
            <a:off x="2759968" y="19195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4" name="Line 134"/>
          <p:cNvSpPr>
            <a:spLocks noChangeShapeType="1"/>
          </p:cNvSpPr>
          <p:nvPr/>
        </p:nvSpPr>
        <p:spPr bwMode="auto">
          <a:xfrm>
            <a:off x="2759968" y="2997498"/>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5" name="Line 135"/>
          <p:cNvSpPr>
            <a:spLocks noChangeShapeType="1"/>
          </p:cNvSpPr>
          <p:nvPr/>
        </p:nvSpPr>
        <p:spPr bwMode="auto">
          <a:xfrm>
            <a:off x="2759968" y="4002386"/>
            <a:ext cx="40497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6" name="Line 136"/>
          <p:cNvSpPr>
            <a:spLocks noChangeShapeType="1"/>
          </p:cNvSpPr>
          <p:nvPr/>
        </p:nvSpPr>
        <p:spPr bwMode="auto">
          <a:xfrm>
            <a:off x="2759968"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37" name="Line 137"/>
          <p:cNvSpPr>
            <a:spLocks noChangeShapeType="1"/>
          </p:cNvSpPr>
          <p:nvPr/>
        </p:nvSpPr>
        <p:spPr bwMode="auto">
          <a:xfrm>
            <a:off x="2759968" y="24148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8" name="Line 138"/>
          <p:cNvSpPr>
            <a:spLocks noChangeShapeType="1"/>
          </p:cNvSpPr>
          <p:nvPr/>
        </p:nvSpPr>
        <p:spPr bwMode="auto">
          <a:xfrm>
            <a:off x="2759968" y="34943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39" name="Line 139"/>
          <p:cNvSpPr>
            <a:spLocks noChangeShapeType="1"/>
          </p:cNvSpPr>
          <p:nvPr/>
        </p:nvSpPr>
        <p:spPr bwMode="auto">
          <a:xfrm>
            <a:off x="2759968" y="4586586"/>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0" name="Line 140"/>
          <p:cNvSpPr>
            <a:spLocks noChangeShapeType="1"/>
          </p:cNvSpPr>
          <p:nvPr/>
        </p:nvSpPr>
        <p:spPr bwMode="auto">
          <a:xfrm>
            <a:off x="2759968" y="51691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1" name="Line 141"/>
          <p:cNvSpPr>
            <a:spLocks noChangeShapeType="1"/>
          </p:cNvSpPr>
          <p:nvPr/>
        </p:nvSpPr>
        <p:spPr bwMode="auto">
          <a:xfrm>
            <a:off x="1950343"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2" name="Line 142"/>
          <p:cNvSpPr>
            <a:spLocks noChangeShapeType="1"/>
          </p:cNvSpPr>
          <p:nvPr/>
        </p:nvSpPr>
        <p:spPr bwMode="auto">
          <a:xfrm>
            <a:off x="2759968" y="5753398"/>
            <a:ext cx="40497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ar-SA"/>
          </a:p>
        </p:txBody>
      </p:sp>
      <p:sp>
        <p:nvSpPr>
          <p:cNvPr id="143" name="Line 143"/>
          <p:cNvSpPr>
            <a:spLocks noChangeShapeType="1"/>
          </p:cNvSpPr>
          <p:nvPr/>
        </p:nvSpPr>
        <p:spPr bwMode="auto">
          <a:xfrm>
            <a:off x="1193105" y="1336973"/>
            <a:ext cx="0" cy="499903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4" name="AutoShape 144"/>
          <p:cNvSpPr>
            <a:spLocks noChangeArrowheads="1"/>
          </p:cNvSpPr>
          <p:nvPr/>
        </p:nvSpPr>
        <p:spPr bwMode="auto">
          <a:xfrm>
            <a:off x="1805880" y="2367261"/>
            <a:ext cx="4752975" cy="1476375"/>
          </a:xfrm>
          <a:prstGeom prst="wedgeEllipseCallout">
            <a:avLst>
              <a:gd name="adj1" fmla="val 46259"/>
              <a:gd name="adj2" fmla="val -66023"/>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2000" dirty="0" smtClean="0">
                <a:solidFill>
                  <a:schemeClr val="tx1"/>
                </a:solidFill>
                <a:latin typeface="Tahoma" pitchFamily="34" charset="0"/>
                <a:cs typeface="AL-Mohanad" pitchFamily="2" charset="-78"/>
              </a:rPr>
              <a:t>8. </a:t>
            </a:r>
            <a:r>
              <a:rPr lang="ar-SA" sz="2000" dirty="0">
                <a:solidFill>
                  <a:schemeClr val="tx1"/>
                </a:solidFill>
                <a:latin typeface="Tahoma" pitchFamily="34" charset="0"/>
                <a:cs typeface="AL-Mohanad" pitchFamily="2" charset="-78"/>
              </a:rPr>
              <a:t>تحديد درجات الاسئلة في كل موضوع لكل مستوى من مستويات الاهداف</a:t>
            </a:r>
            <a:endParaRPr lang="en-US" sz="2000" dirty="0">
              <a:solidFill>
                <a:schemeClr val="tx1"/>
              </a:solidFill>
              <a:latin typeface="Tahoma" pitchFamily="34" charset="0"/>
              <a:cs typeface="AL-Mohanad" pitchFamily="2" charset="-78"/>
            </a:endParaRPr>
          </a:p>
        </p:txBody>
      </p:sp>
      <p:sp>
        <p:nvSpPr>
          <p:cNvPr id="145" name="Rectangle 145"/>
          <p:cNvSpPr>
            <a:spLocks noChangeArrowheads="1"/>
          </p:cNvSpPr>
          <p:nvPr/>
        </p:nvSpPr>
        <p:spPr bwMode="auto">
          <a:xfrm>
            <a:off x="221555" y="3826173"/>
            <a:ext cx="7634288" cy="468313"/>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ar-SA" sz="2000">
                <a:solidFill>
                  <a:schemeClr val="tx1"/>
                </a:solidFill>
                <a:latin typeface="Tahoma" pitchFamily="34" charset="0"/>
                <a:cs typeface="AL-Mohanad" pitchFamily="2" charset="-78"/>
              </a:rPr>
              <a:t>الدرجة النهائية للاختبار</a:t>
            </a:r>
            <a:r>
              <a:rPr lang="en-US" sz="2000">
                <a:solidFill>
                  <a:schemeClr val="tx1"/>
                </a:solidFill>
                <a:latin typeface="Tahoma" pitchFamily="34" charset="0"/>
                <a:cs typeface="AL-Mohanad" pitchFamily="2" charset="-78"/>
              </a:rPr>
              <a:t>x </a:t>
            </a:r>
            <a:r>
              <a:rPr lang="ar-SA" sz="2000">
                <a:solidFill>
                  <a:schemeClr val="tx1"/>
                </a:solidFill>
                <a:latin typeface="Tahoma" pitchFamily="34" charset="0"/>
                <a:cs typeface="AL-Mohanad" pitchFamily="2" charset="-78"/>
              </a:rPr>
              <a:t>  الوزن النسبي لأهمية الموضوع </a:t>
            </a:r>
            <a:r>
              <a:rPr lang="en-US" sz="2000">
                <a:solidFill>
                  <a:schemeClr val="tx1"/>
                </a:solidFill>
                <a:latin typeface="Tahoma" pitchFamily="34" charset="0"/>
                <a:cs typeface="AL-Mohanad" pitchFamily="2" charset="-78"/>
              </a:rPr>
              <a:t>x</a:t>
            </a:r>
            <a:r>
              <a:rPr lang="ar-SA" sz="2000">
                <a:solidFill>
                  <a:schemeClr val="tx1"/>
                </a:solidFill>
                <a:latin typeface="Tahoma" pitchFamily="34" charset="0"/>
                <a:cs typeface="AL-Mohanad" pitchFamily="2" charset="-78"/>
              </a:rPr>
              <a:t> الوزن النسبي لاهداف المستوى</a:t>
            </a:r>
            <a:endParaRPr lang="en-US" sz="2000">
              <a:solidFill>
                <a:schemeClr val="tx1"/>
              </a:solidFill>
              <a:latin typeface="Tahoma" pitchFamily="34" charset="0"/>
              <a:cs typeface="AL-Mohanad" pitchFamily="2" charset="-78"/>
            </a:endParaRPr>
          </a:p>
        </p:txBody>
      </p:sp>
      <p:sp>
        <p:nvSpPr>
          <p:cNvPr id="146" name="Rectangle 146"/>
          <p:cNvSpPr>
            <a:spLocks noChangeArrowheads="1"/>
          </p:cNvSpPr>
          <p:nvPr/>
        </p:nvSpPr>
        <p:spPr bwMode="auto">
          <a:xfrm>
            <a:off x="221555" y="4292898"/>
            <a:ext cx="7634288" cy="468313"/>
          </a:xfrm>
          <a:prstGeom prst="rect">
            <a:avLst/>
          </a:prstGeom>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r>
              <a:rPr lang="ar-SA" sz="2000">
                <a:solidFill>
                  <a:schemeClr val="tx1"/>
                </a:solidFill>
                <a:latin typeface="Tahoma" pitchFamily="34" charset="0"/>
                <a:cs typeface="AL-Mohanad" pitchFamily="2" charset="-78"/>
              </a:rPr>
              <a:t>30</a:t>
            </a:r>
            <a:r>
              <a:rPr lang="en-US" sz="2000">
                <a:solidFill>
                  <a:schemeClr val="tx1"/>
                </a:solidFill>
                <a:latin typeface="Tahoma" pitchFamily="34" charset="0"/>
                <a:cs typeface="AL-Mohanad" pitchFamily="2" charset="-78"/>
              </a:rPr>
              <a:t>x </a:t>
            </a:r>
            <a:r>
              <a:rPr lang="ar-SA" sz="2000">
                <a:solidFill>
                  <a:schemeClr val="tx1"/>
                </a:solidFill>
                <a:latin typeface="Tahoma" pitchFamily="34" charset="0"/>
                <a:cs typeface="AL-Mohanad" pitchFamily="2" charset="-78"/>
              </a:rPr>
              <a:t>  0.33 </a:t>
            </a:r>
            <a:r>
              <a:rPr lang="en-US" sz="2000">
                <a:solidFill>
                  <a:schemeClr val="tx1"/>
                </a:solidFill>
                <a:latin typeface="Tahoma" pitchFamily="34" charset="0"/>
                <a:cs typeface="AL-Mohanad" pitchFamily="2" charset="-78"/>
              </a:rPr>
              <a:t>x</a:t>
            </a:r>
            <a:r>
              <a:rPr lang="ar-SA" sz="2000">
                <a:solidFill>
                  <a:schemeClr val="tx1"/>
                </a:solidFill>
                <a:latin typeface="Tahoma" pitchFamily="34" charset="0"/>
                <a:cs typeface="AL-Mohanad" pitchFamily="2" charset="-78"/>
              </a:rPr>
              <a:t> 0.40 = 3.96</a:t>
            </a:r>
            <a:endParaRPr lang="en-US" sz="2000">
              <a:solidFill>
                <a:schemeClr val="tx1"/>
              </a:solidFill>
              <a:latin typeface="Tahoma" pitchFamily="34" charset="0"/>
              <a:cs typeface="AL-Mohanad" pitchFamily="2" charset="-78"/>
            </a:endParaRPr>
          </a:p>
        </p:txBody>
      </p:sp>
      <p:sp>
        <p:nvSpPr>
          <p:cNvPr id="147" name="Line 147"/>
          <p:cNvSpPr>
            <a:spLocks noChangeShapeType="1"/>
          </p:cNvSpPr>
          <p:nvPr/>
        </p:nvSpPr>
        <p:spPr bwMode="auto">
          <a:xfrm flipH="1" flipV="1">
            <a:off x="1769368" y="2276773"/>
            <a:ext cx="1081087"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8" name="Line 148"/>
          <p:cNvSpPr>
            <a:spLocks noChangeShapeType="1"/>
          </p:cNvSpPr>
          <p:nvPr/>
        </p:nvSpPr>
        <p:spPr bwMode="auto">
          <a:xfrm flipH="1">
            <a:off x="1805880" y="3357861"/>
            <a:ext cx="1044575"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49" name="Line 149"/>
          <p:cNvSpPr>
            <a:spLocks noChangeShapeType="1"/>
          </p:cNvSpPr>
          <p:nvPr/>
        </p:nvSpPr>
        <p:spPr bwMode="auto">
          <a:xfrm flipH="1">
            <a:off x="1840805" y="4400848"/>
            <a:ext cx="1009650"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0" name="Line 150"/>
          <p:cNvSpPr>
            <a:spLocks noChangeShapeType="1"/>
          </p:cNvSpPr>
          <p:nvPr/>
        </p:nvSpPr>
        <p:spPr bwMode="auto">
          <a:xfrm flipH="1">
            <a:off x="6665218" y="4400848"/>
            <a:ext cx="0" cy="900113"/>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1" name="Line 151"/>
          <p:cNvSpPr>
            <a:spLocks noChangeShapeType="1"/>
          </p:cNvSpPr>
          <p:nvPr/>
        </p:nvSpPr>
        <p:spPr bwMode="auto">
          <a:xfrm flipH="1">
            <a:off x="5873055" y="4400848"/>
            <a:ext cx="0" cy="93662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2" name="Line 152"/>
          <p:cNvSpPr>
            <a:spLocks noChangeShapeType="1"/>
          </p:cNvSpPr>
          <p:nvPr/>
        </p:nvSpPr>
        <p:spPr bwMode="auto">
          <a:xfrm flipH="1">
            <a:off x="5009455" y="4437361"/>
            <a:ext cx="0" cy="900112"/>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3" name="Line 153"/>
          <p:cNvSpPr>
            <a:spLocks noChangeShapeType="1"/>
          </p:cNvSpPr>
          <p:nvPr/>
        </p:nvSpPr>
        <p:spPr bwMode="auto">
          <a:xfrm flipH="1">
            <a:off x="4290318" y="4400848"/>
            <a:ext cx="0" cy="936625"/>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4" name="Line 154"/>
          <p:cNvSpPr>
            <a:spLocks noChangeShapeType="1"/>
          </p:cNvSpPr>
          <p:nvPr/>
        </p:nvSpPr>
        <p:spPr bwMode="auto">
          <a:xfrm flipH="1">
            <a:off x="3425130" y="4400848"/>
            <a:ext cx="0" cy="900113"/>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5" name="Line 155"/>
          <p:cNvSpPr>
            <a:spLocks noChangeShapeType="1"/>
          </p:cNvSpPr>
          <p:nvPr/>
        </p:nvSpPr>
        <p:spPr bwMode="auto">
          <a:xfrm flipH="1">
            <a:off x="1409005" y="4510386"/>
            <a:ext cx="0" cy="86360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156" name="Line 156"/>
          <p:cNvSpPr>
            <a:spLocks noChangeShapeType="1"/>
          </p:cNvSpPr>
          <p:nvPr/>
        </p:nvSpPr>
        <p:spPr bwMode="auto">
          <a:xfrm flipH="1">
            <a:off x="1805880" y="5481936"/>
            <a:ext cx="1116013"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Tree>
    <p:extLst>
      <p:ext uri="{BB962C8B-B14F-4D97-AF65-F5344CB8AC3E}">
        <p14:creationId xmlns:p14="http://schemas.microsoft.com/office/powerpoint/2010/main" val="35493601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5"/>
                                        </p:tgtEl>
                                        <p:attrNameLst>
                                          <p:attrName>style.visibility</p:attrName>
                                        </p:attrNameLst>
                                      </p:cBhvr>
                                      <p:to>
                                        <p:strVal val="visible"/>
                                      </p:to>
                                    </p:set>
                                    <p:anim calcmode="lin" valueType="num">
                                      <p:cBhvr additive="base">
                                        <p:cTn id="13" dur="500" fill="hold"/>
                                        <p:tgtEl>
                                          <p:spTgt spid="145"/>
                                        </p:tgtEl>
                                        <p:attrNameLst>
                                          <p:attrName>ppt_x</p:attrName>
                                        </p:attrNameLst>
                                      </p:cBhvr>
                                      <p:tavLst>
                                        <p:tav tm="0">
                                          <p:val>
                                            <p:strVal val="#ppt_x"/>
                                          </p:val>
                                        </p:tav>
                                        <p:tav tm="100000">
                                          <p:val>
                                            <p:strVal val="#ppt_x"/>
                                          </p:val>
                                        </p:tav>
                                      </p:tavLst>
                                    </p:anim>
                                    <p:anim calcmode="lin" valueType="num">
                                      <p:cBhvr additive="base">
                                        <p:cTn id="14"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6"/>
                                        </p:tgtEl>
                                        <p:attrNameLst>
                                          <p:attrName>style.visibility</p:attrName>
                                        </p:attrNameLst>
                                      </p:cBhvr>
                                      <p:to>
                                        <p:strVal val="visible"/>
                                      </p:to>
                                    </p:set>
                                    <p:anim calcmode="lin" valueType="num">
                                      <p:cBhvr additive="base">
                                        <p:cTn id="19" dur="500" fill="hold"/>
                                        <p:tgtEl>
                                          <p:spTgt spid="146"/>
                                        </p:tgtEl>
                                        <p:attrNameLst>
                                          <p:attrName>ppt_x</p:attrName>
                                        </p:attrNameLst>
                                      </p:cBhvr>
                                      <p:tavLst>
                                        <p:tav tm="0">
                                          <p:val>
                                            <p:strVal val="#ppt_x"/>
                                          </p:val>
                                        </p:tav>
                                        <p:tav tm="100000">
                                          <p:val>
                                            <p:strVal val="#ppt_x"/>
                                          </p:val>
                                        </p:tav>
                                      </p:tavLst>
                                    </p:anim>
                                    <p:anim calcmode="lin" valueType="num">
                                      <p:cBhvr additive="base">
                                        <p:cTn id="20"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3" fill="hold" grpId="1" nodeType="clickEffect">
                                  <p:stCondLst>
                                    <p:cond delay="0"/>
                                  </p:stCondLst>
                                  <p:childTnLst>
                                    <p:anim calcmode="lin" valueType="num">
                                      <p:cBhvr additive="base">
                                        <p:cTn id="24" dur="500"/>
                                        <p:tgtEl>
                                          <p:spTgt spid="144"/>
                                        </p:tgtEl>
                                        <p:attrNameLst>
                                          <p:attrName>ppt_x</p:attrName>
                                        </p:attrNameLst>
                                      </p:cBhvr>
                                      <p:tavLst>
                                        <p:tav tm="0">
                                          <p:val>
                                            <p:strVal val="ppt_x"/>
                                          </p:val>
                                        </p:tav>
                                        <p:tav tm="100000">
                                          <p:val>
                                            <p:strVal val="1+ppt_w/2"/>
                                          </p:val>
                                        </p:tav>
                                      </p:tavLst>
                                    </p:anim>
                                    <p:anim calcmode="lin" valueType="num">
                                      <p:cBhvr additive="base">
                                        <p:cTn id="25" dur="500"/>
                                        <p:tgtEl>
                                          <p:spTgt spid="144"/>
                                        </p:tgtEl>
                                        <p:attrNameLst>
                                          <p:attrName>ppt_y</p:attrName>
                                        </p:attrNameLst>
                                      </p:cBhvr>
                                      <p:tavLst>
                                        <p:tav tm="0">
                                          <p:val>
                                            <p:strVal val="ppt_y"/>
                                          </p:val>
                                        </p:tav>
                                        <p:tav tm="100000">
                                          <p:val>
                                            <p:strVal val="0-ppt_h/2"/>
                                          </p:val>
                                        </p:tav>
                                      </p:tavLst>
                                    </p:anim>
                                    <p:set>
                                      <p:cBhvr>
                                        <p:cTn id="26" dur="1" fill="hold">
                                          <p:stCondLst>
                                            <p:cond delay="499"/>
                                          </p:stCondLst>
                                        </p:cTn>
                                        <p:tgtEl>
                                          <p:spTgt spid="144"/>
                                        </p:tgtEl>
                                        <p:attrNameLst>
                                          <p:attrName>style.visibility</p:attrName>
                                        </p:attrNameLst>
                                      </p:cBhvr>
                                      <p:to>
                                        <p:strVal val="hidden"/>
                                      </p:to>
                                    </p:set>
                                  </p:childTnLst>
                                </p:cTn>
                              </p:par>
                              <p:par>
                                <p:cTn id="27" presetID="2" presetClass="exit" presetSubtype="8" fill="hold" grpId="1" nodeType="withEffect">
                                  <p:stCondLst>
                                    <p:cond delay="0"/>
                                  </p:stCondLst>
                                  <p:childTnLst>
                                    <p:anim calcmode="lin" valueType="num">
                                      <p:cBhvr additive="base">
                                        <p:cTn id="28" dur="500"/>
                                        <p:tgtEl>
                                          <p:spTgt spid="145"/>
                                        </p:tgtEl>
                                        <p:attrNameLst>
                                          <p:attrName>ppt_x</p:attrName>
                                        </p:attrNameLst>
                                      </p:cBhvr>
                                      <p:tavLst>
                                        <p:tav tm="0">
                                          <p:val>
                                            <p:strVal val="ppt_x"/>
                                          </p:val>
                                        </p:tav>
                                        <p:tav tm="100000">
                                          <p:val>
                                            <p:strVal val="0-ppt_w/2"/>
                                          </p:val>
                                        </p:tav>
                                      </p:tavLst>
                                    </p:anim>
                                    <p:anim calcmode="lin" valueType="num">
                                      <p:cBhvr additive="base">
                                        <p:cTn id="29" dur="500"/>
                                        <p:tgtEl>
                                          <p:spTgt spid="145"/>
                                        </p:tgtEl>
                                        <p:attrNameLst>
                                          <p:attrName>ppt_y</p:attrName>
                                        </p:attrNameLst>
                                      </p:cBhvr>
                                      <p:tavLst>
                                        <p:tav tm="0">
                                          <p:val>
                                            <p:strVal val="ppt_y"/>
                                          </p:val>
                                        </p:tav>
                                        <p:tav tm="100000">
                                          <p:val>
                                            <p:strVal val="ppt_y"/>
                                          </p:val>
                                        </p:tav>
                                      </p:tavLst>
                                    </p:anim>
                                    <p:set>
                                      <p:cBhvr>
                                        <p:cTn id="30" dur="1" fill="hold">
                                          <p:stCondLst>
                                            <p:cond delay="499"/>
                                          </p:stCondLst>
                                        </p:cTn>
                                        <p:tgtEl>
                                          <p:spTgt spid="145"/>
                                        </p:tgtEl>
                                        <p:attrNameLst>
                                          <p:attrName>style.visibility</p:attrName>
                                        </p:attrNameLst>
                                      </p:cBhvr>
                                      <p:to>
                                        <p:strVal val="hidden"/>
                                      </p:to>
                                    </p:set>
                                  </p:childTnLst>
                                </p:cTn>
                              </p:par>
                              <p:par>
                                <p:cTn id="31" presetID="2" presetClass="exit" presetSubtype="4" fill="hold" grpId="1" nodeType="withEffect">
                                  <p:stCondLst>
                                    <p:cond delay="0"/>
                                  </p:stCondLst>
                                  <p:childTnLst>
                                    <p:anim calcmode="lin" valueType="num">
                                      <p:cBhvr additive="base">
                                        <p:cTn id="32" dur="500"/>
                                        <p:tgtEl>
                                          <p:spTgt spid="146"/>
                                        </p:tgtEl>
                                        <p:attrNameLst>
                                          <p:attrName>ppt_x</p:attrName>
                                        </p:attrNameLst>
                                      </p:cBhvr>
                                      <p:tavLst>
                                        <p:tav tm="0">
                                          <p:val>
                                            <p:strVal val="ppt_x"/>
                                          </p:val>
                                        </p:tav>
                                        <p:tav tm="100000">
                                          <p:val>
                                            <p:strVal val="ppt_x"/>
                                          </p:val>
                                        </p:tav>
                                      </p:tavLst>
                                    </p:anim>
                                    <p:anim calcmode="lin" valueType="num">
                                      <p:cBhvr additive="base">
                                        <p:cTn id="33" dur="500"/>
                                        <p:tgtEl>
                                          <p:spTgt spid="146"/>
                                        </p:tgtEl>
                                        <p:attrNameLst>
                                          <p:attrName>ppt_y</p:attrName>
                                        </p:attrNameLst>
                                      </p:cBhvr>
                                      <p:tavLst>
                                        <p:tav tm="0">
                                          <p:val>
                                            <p:strVal val="ppt_y"/>
                                          </p:val>
                                        </p:tav>
                                        <p:tav tm="100000">
                                          <p:val>
                                            <p:strVal val="1+ppt_h/2"/>
                                          </p:val>
                                        </p:tav>
                                      </p:tavLst>
                                    </p:anim>
                                    <p:set>
                                      <p:cBhvr>
                                        <p:cTn id="34" dur="1" fill="hold">
                                          <p:stCondLst>
                                            <p:cond delay="499"/>
                                          </p:stCondLst>
                                        </p:cTn>
                                        <p:tgtEl>
                                          <p:spTgt spid="146"/>
                                        </p:tgtEl>
                                        <p:attrNameLst>
                                          <p:attrName>style.visibility</p:attrName>
                                        </p:attrNameLst>
                                      </p:cBhvr>
                                      <p:to>
                                        <p:strVal val="hidden"/>
                                      </p:to>
                                    </p:set>
                                  </p:childTnLst>
                                </p:cTn>
                              </p:par>
                            </p:childTnLst>
                          </p:cTn>
                        </p:par>
                        <p:par>
                          <p:cTn id="35" fill="hold">
                            <p:stCondLst>
                              <p:cond delay="500"/>
                            </p:stCondLst>
                            <p:childTnLst>
                              <p:par>
                                <p:cTn id="36" presetID="8" presetClass="entr" presetSubtype="16" fill="hold" grpId="0" nodeType="afterEffect">
                                  <p:stCondLst>
                                    <p:cond delay="0"/>
                                  </p:stCondLst>
                                  <p:childTnLst>
                                    <p:set>
                                      <p:cBhvr>
                                        <p:cTn id="37" dur="1" fill="hold">
                                          <p:stCondLst>
                                            <p:cond delay="0"/>
                                          </p:stCondLst>
                                        </p:cTn>
                                        <p:tgtEl>
                                          <p:spTgt spid="107"/>
                                        </p:tgtEl>
                                        <p:attrNameLst>
                                          <p:attrName>style.visibility</p:attrName>
                                        </p:attrNameLst>
                                      </p:cBhvr>
                                      <p:to>
                                        <p:strVal val="visible"/>
                                      </p:to>
                                    </p:set>
                                    <p:animEffect transition="in" filter="diamond(in)">
                                      <p:cBhvr>
                                        <p:cTn id="38" dur="500"/>
                                        <p:tgtEl>
                                          <p:spTgt spid="107"/>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diamond(in)">
                                      <p:cBhvr>
                                        <p:cTn id="41" dur="500"/>
                                        <p:tgtEl>
                                          <p:spTgt spid="108"/>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109"/>
                                        </p:tgtEl>
                                        <p:attrNameLst>
                                          <p:attrName>style.visibility</p:attrName>
                                        </p:attrNameLst>
                                      </p:cBhvr>
                                      <p:to>
                                        <p:strVal val="visible"/>
                                      </p:to>
                                    </p:set>
                                    <p:animEffect transition="in" filter="diamond(in)">
                                      <p:cBhvr>
                                        <p:cTn id="44" dur="500"/>
                                        <p:tgtEl>
                                          <p:spTgt spid="109"/>
                                        </p:tgtEl>
                                      </p:cBhvr>
                                    </p:animEffect>
                                  </p:childTnLst>
                                </p:cTn>
                              </p:par>
                              <p:par>
                                <p:cTn id="45" presetID="8" presetClass="entr" presetSubtype="16" fill="hold" grpId="0" nodeType="withEffect">
                                  <p:stCondLst>
                                    <p:cond delay="0"/>
                                  </p:stCondLst>
                                  <p:childTnLst>
                                    <p:set>
                                      <p:cBhvr>
                                        <p:cTn id="46" dur="1" fill="hold">
                                          <p:stCondLst>
                                            <p:cond delay="0"/>
                                          </p:stCondLst>
                                        </p:cTn>
                                        <p:tgtEl>
                                          <p:spTgt spid="110"/>
                                        </p:tgtEl>
                                        <p:attrNameLst>
                                          <p:attrName>style.visibility</p:attrName>
                                        </p:attrNameLst>
                                      </p:cBhvr>
                                      <p:to>
                                        <p:strVal val="visible"/>
                                      </p:to>
                                    </p:set>
                                    <p:animEffect transition="in" filter="diamond(in)">
                                      <p:cBhvr>
                                        <p:cTn id="47" dur="500"/>
                                        <p:tgtEl>
                                          <p:spTgt spid="110"/>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111"/>
                                        </p:tgtEl>
                                        <p:attrNameLst>
                                          <p:attrName>style.visibility</p:attrName>
                                        </p:attrNameLst>
                                      </p:cBhvr>
                                      <p:to>
                                        <p:strVal val="visible"/>
                                      </p:to>
                                    </p:set>
                                    <p:animEffect transition="in" filter="diamond(in)">
                                      <p:cBhvr>
                                        <p:cTn id="50" dur="500"/>
                                        <p:tgtEl>
                                          <p:spTgt spid="111"/>
                                        </p:tgtEl>
                                      </p:cBhvr>
                                    </p:animEffect>
                                  </p:childTnLst>
                                </p:cTn>
                              </p:par>
                              <p:par>
                                <p:cTn id="51" presetID="8" presetClass="entr" presetSubtype="16" fill="hold" grpId="0" nodeType="with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diamond(in)">
                                      <p:cBhvr>
                                        <p:cTn id="53" dur="500"/>
                                        <p:tgtEl>
                                          <p:spTgt spid="94"/>
                                        </p:tgtEl>
                                      </p:cBhvr>
                                    </p:animEffect>
                                  </p:childTnLst>
                                </p:cTn>
                              </p:par>
                              <p:par>
                                <p:cTn id="54" presetID="8" presetClass="entr" presetSubtype="16" fill="hold" grpId="0" nodeType="with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diamond(in)">
                                      <p:cBhvr>
                                        <p:cTn id="56" dur="500"/>
                                        <p:tgtEl>
                                          <p:spTgt spid="95"/>
                                        </p:tgtEl>
                                      </p:cBhvr>
                                    </p:animEffect>
                                  </p:childTnLst>
                                </p:cTn>
                              </p:par>
                              <p:par>
                                <p:cTn id="57" presetID="8" presetClass="entr" presetSubtype="16" fill="hold" grpId="0" nodeType="withEffect">
                                  <p:stCondLst>
                                    <p:cond delay="0"/>
                                  </p:stCondLst>
                                  <p:childTnLst>
                                    <p:set>
                                      <p:cBhvr>
                                        <p:cTn id="58" dur="1" fill="hold">
                                          <p:stCondLst>
                                            <p:cond delay="0"/>
                                          </p:stCondLst>
                                        </p:cTn>
                                        <p:tgtEl>
                                          <p:spTgt spid="96"/>
                                        </p:tgtEl>
                                        <p:attrNameLst>
                                          <p:attrName>style.visibility</p:attrName>
                                        </p:attrNameLst>
                                      </p:cBhvr>
                                      <p:to>
                                        <p:strVal val="visible"/>
                                      </p:to>
                                    </p:set>
                                    <p:animEffect transition="in" filter="diamond(in)">
                                      <p:cBhvr>
                                        <p:cTn id="59" dur="500"/>
                                        <p:tgtEl>
                                          <p:spTgt spid="96"/>
                                        </p:tgtEl>
                                      </p:cBhvr>
                                    </p:animEffect>
                                  </p:childTnLst>
                                </p:cTn>
                              </p:par>
                              <p:par>
                                <p:cTn id="60" presetID="8" presetClass="entr" presetSubtype="16" fill="hold" grpId="0" nodeType="withEffect">
                                  <p:stCondLst>
                                    <p:cond delay="0"/>
                                  </p:stCondLst>
                                  <p:childTnLst>
                                    <p:set>
                                      <p:cBhvr>
                                        <p:cTn id="61" dur="1" fill="hold">
                                          <p:stCondLst>
                                            <p:cond delay="0"/>
                                          </p:stCondLst>
                                        </p:cTn>
                                        <p:tgtEl>
                                          <p:spTgt spid="97"/>
                                        </p:tgtEl>
                                        <p:attrNameLst>
                                          <p:attrName>style.visibility</p:attrName>
                                        </p:attrNameLst>
                                      </p:cBhvr>
                                      <p:to>
                                        <p:strVal val="visible"/>
                                      </p:to>
                                    </p:set>
                                    <p:animEffect transition="in" filter="diamond(in)">
                                      <p:cBhvr>
                                        <p:cTn id="62" dur="500"/>
                                        <p:tgtEl>
                                          <p:spTgt spid="97"/>
                                        </p:tgtEl>
                                      </p:cBhvr>
                                    </p:animEffect>
                                  </p:childTnLst>
                                </p:cTn>
                              </p:par>
                              <p:par>
                                <p:cTn id="63" presetID="8" presetClass="entr" presetSubtype="16" fill="hold" grpId="0" nodeType="with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diamond(in)">
                                      <p:cBhvr>
                                        <p:cTn id="65" dur="500"/>
                                        <p:tgtEl>
                                          <p:spTgt spid="98"/>
                                        </p:tgtEl>
                                      </p:cBhvr>
                                    </p:animEffect>
                                  </p:childTnLst>
                                </p:cTn>
                              </p:par>
                              <p:par>
                                <p:cTn id="66" presetID="8" presetClass="entr" presetSubtype="16" fill="hold" grpId="0" nodeType="withEffect">
                                  <p:stCondLst>
                                    <p:cond delay="0"/>
                                  </p:stCondLst>
                                  <p:childTnLst>
                                    <p:set>
                                      <p:cBhvr>
                                        <p:cTn id="67" dur="1" fill="hold">
                                          <p:stCondLst>
                                            <p:cond delay="0"/>
                                          </p:stCondLst>
                                        </p:cTn>
                                        <p:tgtEl>
                                          <p:spTgt spid="81"/>
                                        </p:tgtEl>
                                        <p:attrNameLst>
                                          <p:attrName>style.visibility</p:attrName>
                                        </p:attrNameLst>
                                      </p:cBhvr>
                                      <p:to>
                                        <p:strVal val="visible"/>
                                      </p:to>
                                    </p:set>
                                    <p:animEffect transition="in" filter="diamond(in)">
                                      <p:cBhvr>
                                        <p:cTn id="68" dur="500"/>
                                        <p:tgtEl>
                                          <p:spTgt spid="81"/>
                                        </p:tgtEl>
                                      </p:cBhvr>
                                    </p:animEffect>
                                  </p:childTnLst>
                                </p:cTn>
                              </p:par>
                              <p:par>
                                <p:cTn id="69" presetID="8" presetClass="entr" presetSubtype="16" fill="hold" grpId="0" nodeType="withEffect">
                                  <p:stCondLst>
                                    <p:cond delay="0"/>
                                  </p:stCondLst>
                                  <p:childTnLst>
                                    <p:set>
                                      <p:cBhvr>
                                        <p:cTn id="70" dur="1" fill="hold">
                                          <p:stCondLst>
                                            <p:cond delay="0"/>
                                          </p:stCondLst>
                                        </p:cTn>
                                        <p:tgtEl>
                                          <p:spTgt spid="82"/>
                                        </p:tgtEl>
                                        <p:attrNameLst>
                                          <p:attrName>style.visibility</p:attrName>
                                        </p:attrNameLst>
                                      </p:cBhvr>
                                      <p:to>
                                        <p:strVal val="visible"/>
                                      </p:to>
                                    </p:set>
                                    <p:animEffect transition="in" filter="diamond(in)">
                                      <p:cBhvr>
                                        <p:cTn id="71" dur="500"/>
                                        <p:tgtEl>
                                          <p:spTgt spid="82"/>
                                        </p:tgtEl>
                                      </p:cBhvr>
                                    </p:animEffect>
                                  </p:childTnLst>
                                </p:cTn>
                              </p:par>
                              <p:par>
                                <p:cTn id="72" presetID="8" presetClass="entr" presetSubtype="16" fill="hold" grpId="0" nodeType="with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diamond(in)">
                                      <p:cBhvr>
                                        <p:cTn id="74" dur="500"/>
                                        <p:tgtEl>
                                          <p:spTgt spid="83"/>
                                        </p:tgtEl>
                                      </p:cBhvr>
                                    </p:animEffect>
                                  </p:childTnLst>
                                </p:cTn>
                              </p:par>
                              <p:par>
                                <p:cTn id="75" presetID="8" presetClass="entr" presetSubtype="16"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diamond(in)">
                                      <p:cBhvr>
                                        <p:cTn id="77" dur="500"/>
                                        <p:tgtEl>
                                          <p:spTgt spid="84"/>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diamond(in)">
                                      <p:cBhvr>
                                        <p:cTn id="80" dur="500"/>
                                        <p:tgtEl>
                                          <p:spTgt spid="85"/>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47"/>
                                        </p:tgtEl>
                                        <p:attrNameLst>
                                          <p:attrName>style.visibility</p:attrName>
                                        </p:attrNameLst>
                                      </p:cBhvr>
                                      <p:to>
                                        <p:strVal val="visible"/>
                                      </p:to>
                                    </p:set>
                                    <p:anim calcmode="lin" valueType="num">
                                      <p:cBhvr additive="base">
                                        <p:cTn id="85" dur="500" fill="hold"/>
                                        <p:tgtEl>
                                          <p:spTgt spid="147"/>
                                        </p:tgtEl>
                                        <p:attrNameLst>
                                          <p:attrName>ppt_x</p:attrName>
                                        </p:attrNameLst>
                                      </p:cBhvr>
                                      <p:tavLst>
                                        <p:tav tm="0">
                                          <p:val>
                                            <p:strVal val="1+#ppt_w/2"/>
                                          </p:val>
                                        </p:tav>
                                        <p:tav tm="100000">
                                          <p:val>
                                            <p:strVal val="#ppt_x"/>
                                          </p:val>
                                        </p:tav>
                                      </p:tavLst>
                                    </p:anim>
                                    <p:anim calcmode="lin" valueType="num">
                                      <p:cBhvr additive="base">
                                        <p:cTn id="86" dur="500" fill="hold"/>
                                        <p:tgtEl>
                                          <p:spTgt spid="147"/>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148"/>
                                        </p:tgtEl>
                                        <p:attrNameLst>
                                          <p:attrName>style.visibility</p:attrName>
                                        </p:attrNameLst>
                                      </p:cBhvr>
                                      <p:to>
                                        <p:strVal val="visible"/>
                                      </p:to>
                                    </p:set>
                                    <p:anim calcmode="lin" valueType="num">
                                      <p:cBhvr additive="base">
                                        <p:cTn id="89" dur="500" fill="hold"/>
                                        <p:tgtEl>
                                          <p:spTgt spid="148"/>
                                        </p:tgtEl>
                                        <p:attrNameLst>
                                          <p:attrName>ppt_x</p:attrName>
                                        </p:attrNameLst>
                                      </p:cBhvr>
                                      <p:tavLst>
                                        <p:tav tm="0">
                                          <p:val>
                                            <p:strVal val="1+#ppt_w/2"/>
                                          </p:val>
                                        </p:tav>
                                        <p:tav tm="100000">
                                          <p:val>
                                            <p:strVal val="#ppt_x"/>
                                          </p:val>
                                        </p:tav>
                                      </p:tavLst>
                                    </p:anim>
                                    <p:anim calcmode="lin" valueType="num">
                                      <p:cBhvr additive="base">
                                        <p:cTn id="90" dur="500" fill="hold"/>
                                        <p:tgtEl>
                                          <p:spTgt spid="148"/>
                                        </p:tgtEl>
                                        <p:attrNameLst>
                                          <p:attrName>ppt_y</p:attrName>
                                        </p:attrNameLst>
                                      </p:cBhvr>
                                      <p:tavLst>
                                        <p:tav tm="0">
                                          <p:val>
                                            <p:strVal val="#ppt_y"/>
                                          </p:val>
                                        </p:tav>
                                        <p:tav tm="100000">
                                          <p:val>
                                            <p:strVal val="#ppt_y"/>
                                          </p:val>
                                        </p:tav>
                                      </p:tavLst>
                                    </p:anim>
                                  </p:childTnLst>
                                </p:cTn>
                              </p:par>
                              <p:par>
                                <p:cTn id="91" presetID="2" presetClass="entr" presetSubtype="2" fill="hold" grpId="0" nodeType="withEffect">
                                  <p:stCondLst>
                                    <p:cond delay="0"/>
                                  </p:stCondLst>
                                  <p:childTnLst>
                                    <p:set>
                                      <p:cBhvr>
                                        <p:cTn id="92" dur="1" fill="hold">
                                          <p:stCondLst>
                                            <p:cond delay="0"/>
                                          </p:stCondLst>
                                        </p:cTn>
                                        <p:tgtEl>
                                          <p:spTgt spid="149"/>
                                        </p:tgtEl>
                                        <p:attrNameLst>
                                          <p:attrName>style.visibility</p:attrName>
                                        </p:attrNameLst>
                                      </p:cBhvr>
                                      <p:to>
                                        <p:strVal val="visible"/>
                                      </p:to>
                                    </p:set>
                                    <p:anim calcmode="lin" valueType="num">
                                      <p:cBhvr additive="base">
                                        <p:cTn id="93" dur="500" fill="hold"/>
                                        <p:tgtEl>
                                          <p:spTgt spid="149"/>
                                        </p:tgtEl>
                                        <p:attrNameLst>
                                          <p:attrName>ppt_x</p:attrName>
                                        </p:attrNameLst>
                                      </p:cBhvr>
                                      <p:tavLst>
                                        <p:tav tm="0">
                                          <p:val>
                                            <p:strVal val="1+#ppt_w/2"/>
                                          </p:val>
                                        </p:tav>
                                        <p:tav tm="100000">
                                          <p:val>
                                            <p:strVal val="#ppt_x"/>
                                          </p:val>
                                        </p:tav>
                                      </p:tavLst>
                                    </p:anim>
                                    <p:anim calcmode="lin" valueType="num">
                                      <p:cBhvr additive="base">
                                        <p:cTn id="94" dur="500" fill="hold"/>
                                        <p:tgtEl>
                                          <p:spTgt spid="149"/>
                                        </p:tgtEl>
                                        <p:attrNameLst>
                                          <p:attrName>ppt_y</p:attrName>
                                        </p:attrNameLst>
                                      </p:cBhvr>
                                      <p:tavLst>
                                        <p:tav tm="0">
                                          <p:val>
                                            <p:strVal val="#ppt_y"/>
                                          </p:val>
                                        </p:tav>
                                        <p:tav tm="100000">
                                          <p:val>
                                            <p:strVal val="#ppt_y"/>
                                          </p:val>
                                        </p:tav>
                                      </p:tavLst>
                                    </p:anim>
                                  </p:childTnLst>
                                </p:cTn>
                              </p:par>
                              <p:par>
                                <p:cTn id="95" presetID="2" presetClass="entr" presetSubtype="1" fill="hold" grpId="0" nodeType="withEffect">
                                  <p:stCondLst>
                                    <p:cond delay="0"/>
                                  </p:stCondLst>
                                  <p:childTnLst>
                                    <p:set>
                                      <p:cBhvr>
                                        <p:cTn id="96" dur="1" fill="hold">
                                          <p:stCondLst>
                                            <p:cond delay="0"/>
                                          </p:stCondLst>
                                        </p:cTn>
                                        <p:tgtEl>
                                          <p:spTgt spid="150"/>
                                        </p:tgtEl>
                                        <p:attrNameLst>
                                          <p:attrName>style.visibility</p:attrName>
                                        </p:attrNameLst>
                                      </p:cBhvr>
                                      <p:to>
                                        <p:strVal val="visible"/>
                                      </p:to>
                                    </p:set>
                                    <p:anim calcmode="lin" valueType="num">
                                      <p:cBhvr additive="base">
                                        <p:cTn id="97" dur="500" fill="hold"/>
                                        <p:tgtEl>
                                          <p:spTgt spid="150"/>
                                        </p:tgtEl>
                                        <p:attrNameLst>
                                          <p:attrName>ppt_x</p:attrName>
                                        </p:attrNameLst>
                                      </p:cBhvr>
                                      <p:tavLst>
                                        <p:tav tm="0">
                                          <p:val>
                                            <p:strVal val="#ppt_x"/>
                                          </p:val>
                                        </p:tav>
                                        <p:tav tm="100000">
                                          <p:val>
                                            <p:strVal val="#ppt_x"/>
                                          </p:val>
                                        </p:tav>
                                      </p:tavLst>
                                    </p:anim>
                                    <p:anim calcmode="lin" valueType="num">
                                      <p:cBhvr additive="base">
                                        <p:cTn id="98" dur="500" fill="hold"/>
                                        <p:tgtEl>
                                          <p:spTgt spid="150"/>
                                        </p:tgtEl>
                                        <p:attrNameLst>
                                          <p:attrName>ppt_y</p:attrName>
                                        </p:attrNameLst>
                                      </p:cBhvr>
                                      <p:tavLst>
                                        <p:tav tm="0">
                                          <p:val>
                                            <p:strVal val="0-#ppt_h/2"/>
                                          </p:val>
                                        </p:tav>
                                        <p:tav tm="100000">
                                          <p:val>
                                            <p:strVal val="#ppt_y"/>
                                          </p:val>
                                        </p:tav>
                                      </p:tavLst>
                                    </p:anim>
                                  </p:childTnLst>
                                </p:cTn>
                              </p:par>
                              <p:par>
                                <p:cTn id="99" presetID="2" presetClass="entr" presetSubtype="1" fill="hold" grpId="0" nodeType="withEffect">
                                  <p:stCondLst>
                                    <p:cond delay="0"/>
                                  </p:stCondLst>
                                  <p:childTnLst>
                                    <p:set>
                                      <p:cBhvr>
                                        <p:cTn id="100" dur="1" fill="hold">
                                          <p:stCondLst>
                                            <p:cond delay="0"/>
                                          </p:stCondLst>
                                        </p:cTn>
                                        <p:tgtEl>
                                          <p:spTgt spid="151"/>
                                        </p:tgtEl>
                                        <p:attrNameLst>
                                          <p:attrName>style.visibility</p:attrName>
                                        </p:attrNameLst>
                                      </p:cBhvr>
                                      <p:to>
                                        <p:strVal val="visible"/>
                                      </p:to>
                                    </p:set>
                                    <p:anim calcmode="lin" valueType="num">
                                      <p:cBhvr additive="base">
                                        <p:cTn id="101" dur="500" fill="hold"/>
                                        <p:tgtEl>
                                          <p:spTgt spid="151"/>
                                        </p:tgtEl>
                                        <p:attrNameLst>
                                          <p:attrName>ppt_x</p:attrName>
                                        </p:attrNameLst>
                                      </p:cBhvr>
                                      <p:tavLst>
                                        <p:tav tm="0">
                                          <p:val>
                                            <p:strVal val="#ppt_x"/>
                                          </p:val>
                                        </p:tav>
                                        <p:tav tm="100000">
                                          <p:val>
                                            <p:strVal val="#ppt_x"/>
                                          </p:val>
                                        </p:tav>
                                      </p:tavLst>
                                    </p:anim>
                                    <p:anim calcmode="lin" valueType="num">
                                      <p:cBhvr additive="base">
                                        <p:cTn id="102" dur="500" fill="hold"/>
                                        <p:tgtEl>
                                          <p:spTgt spid="151"/>
                                        </p:tgtEl>
                                        <p:attrNameLst>
                                          <p:attrName>ppt_y</p:attrName>
                                        </p:attrNameLst>
                                      </p:cBhvr>
                                      <p:tavLst>
                                        <p:tav tm="0">
                                          <p:val>
                                            <p:strVal val="0-#ppt_h/2"/>
                                          </p:val>
                                        </p:tav>
                                        <p:tav tm="100000">
                                          <p:val>
                                            <p:strVal val="#ppt_y"/>
                                          </p:val>
                                        </p:tav>
                                      </p:tavLst>
                                    </p:anim>
                                  </p:childTnLst>
                                </p:cTn>
                              </p:par>
                              <p:par>
                                <p:cTn id="103" presetID="2" presetClass="entr" presetSubtype="1" fill="hold" grpId="0" nodeType="withEffect">
                                  <p:stCondLst>
                                    <p:cond delay="0"/>
                                  </p:stCondLst>
                                  <p:childTnLst>
                                    <p:set>
                                      <p:cBhvr>
                                        <p:cTn id="104" dur="1" fill="hold">
                                          <p:stCondLst>
                                            <p:cond delay="0"/>
                                          </p:stCondLst>
                                        </p:cTn>
                                        <p:tgtEl>
                                          <p:spTgt spid="152"/>
                                        </p:tgtEl>
                                        <p:attrNameLst>
                                          <p:attrName>style.visibility</p:attrName>
                                        </p:attrNameLst>
                                      </p:cBhvr>
                                      <p:to>
                                        <p:strVal val="visible"/>
                                      </p:to>
                                    </p:set>
                                    <p:anim calcmode="lin" valueType="num">
                                      <p:cBhvr additive="base">
                                        <p:cTn id="105" dur="500" fill="hold"/>
                                        <p:tgtEl>
                                          <p:spTgt spid="152"/>
                                        </p:tgtEl>
                                        <p:attrNameLst>
                                          <p:attrName>ppt_x</p:attrName>
                                        </p:attrNameLst>
                                      </p:cBhvr>
                                      <p:tavLst>
                                        <p:tav tm="0">
                                          <p:val>
                                            <p:strVal val="#ppt_x"/>
                                          </p:val>
                                        </p:tav>
                                        <p:tav tm="100000">
                                          <p:val>
                                            <p:strVal val="#ppt_x"/>
                                          </p:val>
                                        </p:tav>
                                      </p:tavLst>
                                    </p:anim>
                                    <p:anim calcmode="lin" valueType="num">
                                      <p:cBhvr additive="base">
                                        <p:cTn id="106" dur="500" fill="hold"/>
                                        <p:tgtEl>
                                          <p:spTgt spid="152"/>
                                        </p:tgtEl>
                                        <p:attrNameLst>
                                          <p:attrName>ppt_y</p:attrName>
                                        </p:attrNameLst>
                                      </p:cBhvr>
                                      <p:tavLst>
                                        <p:tav tm="0">
                                          <p:val>
                                            <p:strVal val="0-#ppt_h/2"/>
                                          </p:val>
                                        </p:tav>
                                        <p:tav tm="100000">
                                          <p:val>
                                            <p:strVal val="#ppt_y"/>
                                          </p:val>
                                        </p:tav>
                                      </p:tavLst>
                                    </p:anim>
                                  </p:childTnLst>
                                </p:cTn>
                              </p:par>
                              <p:par>
                                <p:cTn id="107" presetID="2" presetClass="entr" presetSubtype="1" fill="hold" grpId="0" nodeType="withEffect">
                                  <p:stCondLst>
                                    <p:cond delay="0"/>
                                  </p:stCondLst>
                                  <p:childTnLst>
                                    <p:set>
                                      <p:cBhvr>
                                        <p:cTn id="108" dur="1" fill="hold">
                                          <p:stCondLst>
                                            <p:cond delay="0"/>
                                          </p:stCondLst>
                                        </p:cTn>
                                        <p:tgtEl>
                                          <p:spTgt spid="153"/>
                                        </p:tgtEl>
                                        <p:attrNameLst>
                                          <p:attrName>style.visibility</p:attrName>
                                        </p:attrNameLst>
                                      </p:cBhvr>
                                      <p:to>
                                        <p:strVal val="visible"/>
                                      </p:to>
                                    </p:set>
                                    <p:anim calcmode="lin" valueType="num">
                                      <p:cBhvr additive="base">
                                        <p:cTn id="109" dur="500" fill="hold"/>
                                        <p:tgtEl>
                                          <p:spTgt spid="153"/>
                                        </p:tgtEl>
                                        <p:attrNameLst>
                                          <p:attrName>ppt_x</p:attrName>
                                        </p:attrNameLst>
                                      </p:cBhvr>
                                      <p:tavLst>
                                        <p:tav tm="0">
                                          <p:val>
                                            <p:strVal val="#ppt_x"/>
                                          </p:val>
                                        </p:tav>
                                        <p:tav tm="100000">
                                          <p:val>
                                            <p:strVal val="#ppt_x"/>
                                          </p:val>
                                        </p:tav>
                                      </p:tavLst>
                                    </p:anim>
                                    <p:anim calcmode="lin" valueType="num">
                                      <p:cBhvr additive="base">
                                        <p:cTn id="110" dur="500" fill="hold"/>
                                        <p:tgtEl>
                                          <p:spTgt spid="153"/>
                                        </p:tgtEl>
                                        <p:attrNameLst>
                                          <p:attrName>ppt_y</p:attrName>
                                        </p:attrNameLst>
                                      </p:cBhvr>
                                      <p:tavLst>
                                        <p:tav tm="0">
                                          <p:val>
                                            <p:strVal val="0-#ppt_h/2"/>
                                          </p:val>
                                        </p:tav>
                                        <p:tav tm="100000">
                                          <p:val>
                                            <p:strVal val="#ppt_y"/>
                                          </p:val>
                                        </p:tav>
                                      </p:tavLst>
                                    </p:anim>
                                  </p:childTnLst>
                                </p:cTn>
                              </p:par>
                              <p:par>
                                <p:cTn id="111" presetID="2" presetClass="entr" presetSubtype="1" fill="hold" grpId="0" nodeType="withEffect">
                                  <p:stCondLst>
                                    <p:cond delay="0"/>
                                  </p:stCondLst>
                                  <p:childTnLst>
                                    <p:set>
                                      <p:cBhvr>
                                        <p:cTn id="112" dur="1" fill="hold">
                                          <p:stCondLst>
                                            <p:cond delay="0"/>
                                          </p:stCondLst>
                                        </p:cTn>
                                        <p:tgtEl>
                                          <p:spTgt spid="154"/>
                                        </p:tgtEl>
                                        <p:attrNameLst>
                                          <p:attrName>style.visibility</p:attrName>
                                        </p:attrNameLst>
                                      </p:cBhvr>
                                      <p:to>
                                        <p:strVal val="visible"/>
                                      </p:to>
                                    </p:set>
                                    <p:anim calcmode="lin" valueType="num">
                                      <p:cBhvr additive="base">
                                        <p:cTn id="113" dur="500" fill="hold"/>
                                        <p:tgtEl>
                                          <p:spTgt spid="154"/>
                                        </p:tgtEl>
                                        <p:attrNameLst>
                                          <p:attrName>ppt_x</p:attrName>
                                        </p:attrNameLst>
                                      </p:cBhvr>
                                      <p:tavLst>
                                        <p:tav tm="0">
                                          <p:val>
                                            <p:strVal val="#ppt_x"/>
                                          </p:val>
                                        </p:tav>
                                        <p:tav tm="100000">
                                          <p:val>
                                            <p:strVal val="#ppt_x"/>
                                          </p:val>
                                        </p:tav>
                                      </p:tavLst>
                                    </p:anim>
                                    <p:anim calcmode="lin" valueType="num">
                                      <p:cBhvr additive="base">
                                        <p:cTn id="114" dur="500" fill="hold"/>
                                        <p:tgtEl>
                                          <p:spTgt spid="154"/>
                                        </p:tgtEl>
                                        <p:attrNameLst>
                                          <p:attrName>ppt_y</p:attrName>
                                        </p:attrNameLst>
                                      </p:cBhvr>
                                      <p:tavLst>
                                        <p:tav tm="0">
                                          <p:val>
                                            <p:strVal val="0-#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8" presetClass="entr" presetSubtype="16" fill="hold" grpId="0" nodeType="clickEffect">
                                  <p:stCondLst>
                                    <p:cond delay="0"/>
                                  </p:stCondLst>
                                  <p:childTnLst>
                                    <p:set>
                                      <p:cBhvr>
                                        <p:cTn id="118" dur="1" fill="hold">
                                          <p:stCondLst>
                                            <p:cond delay="0"/>
                                          </p:stCondLst>
                                        </p:cTn>
                                        <p:tgtEl>
                                          <p:spTgt spid="118"/>
                                        </p:tgtEl>
                                        <p:attrNameLst>
                                          <p:attrName>style.visibility</p:attrName>
                                        </p:attrNameLst>
                                      </p:cBhvr>
                                      <p:to>
                                        <p:strVal val="visible"/>
                                      </p:to>
                                    </p:set>
                                    <p:animEffect transition="in" filter="diamond(in)">
                                      <p:cBhvr>
                                        <p:cTn id="119" dur="500"/>
                                        <p:tgtEl>
                                          <p:spTgt spid="118"/>
                                        </p:tgtEl>
                                      </p:cBhvr>
                                    </p:animEffect>
                                  </p:childTnLst>
                                </p:cTn>
                              </p:par>
                              <p:par>
                                <p:cTn id="120" presetID="8" presetClass="entr" presetSubtype="16" fill="hold" grpId="0" nodeType="withEffect">
                                  <p:stCondLst>
                                    <p:cond delay="0"/>
                                  </p:stCondLst>
                                  <p:childTnLst>
                                    <p:set>
                                      <p:cBhvr>
                                        <p:cTn id="121" dur="1" fill="hold">
                                          <p:stCondLst>
                                            <p:cond delay="0"/>
                                          </p:stCondLst>
                                        </p:cTn>
                                        <p:tgtEl>
                                          <p:spTgt spid="105"/>
                                        </p:tgtEl>
                                        <p:attrNameLst>
                                          <p:attrName>style.visibility</p:attrName>
                                        </p:attrNameLst>
                                      </p:cBhvr>
                                      <p:to>
                                        <p:strVal val="visible"/>
                                      </p:to>
                                    </p:set>
                                    <p:animEffect transition="in" filter="diamond(in)">
                                      <p:cBhvr>
                                        <p:cTn id="122" dur="500"/>
                                        <p:tgtEl>
                                          <p:spTgt spid="105"/>
                                        </p:tgtEl>
                                      </p:cBhvr>
                                    </p:animEffect>
                                  </p:childTnLst>
                                </p:cTn>
                              </p:par>
                              <p:par>
                                <p:cTn id="123" presetID="8" presetClass="entr" presetSubtype="16" fill="hold" grpId="0" nodeType="withEffect">
                                  <p:stCondLst>
                                    <p:cond delay="0"/>
                                  </p:stCondLst>
                                  <p:childTnLst>
                                    <p:set>
                                      <p:cBhvr>
                                        <p:cTn id="124" dur="1" fill="hold">
                                          <p:stCondLst>
                                            <p:cond delay="0"/>
                                          </p:stCondLst>
                                        </p:cTn>
                                        <p:tgtEl>
                                          <p:spTgt spid="92"/>
                                        </p:tgtEl>
                                        <p:attrNameLst>
                                          <p:attrName>style.visibility</p:attrName>
                                        </p:attrNameLst>
                                      </p:cBhvr>
                                      <p:to>
                                        <p:strVal val="visible"/>
                                      </p:to>
                                    </p:set>
                                    <p:animEffect transition="in" filter="diamond(in)">
                                      <p:cBhvr>
                                        <p:cTn id="125" dur="500"/>
                                        <p:tgtEl>
                                          <p:spTgt spid="92"/>
                                        </p:tgtEl>
                                      </p:cBhvr>
                                    </p:animEffect>
                                  </p:childTnLst>
                                </p:cTn>
                              </p:par>
                              <p:par>
                                <p:cTn id="126" presetID="8" presetClass="entr" presetSubtype="16" fill="hold" grpId="0" nodeType="withEffect">
                                  <p:stCondLst>
                                    <p:cond delay="0"/>
                                  </p:stCondLst>
                                  <p:childTnLst>
                                    <p:set>
                                      <p:cBhvr>
                                        <p:cTn id="127" dur="1" fill="hold">
                                          <p:stCondLst>
                                            <p:cond delay="0"/>
                                          </p:stCondLst>
                                        </p:cTn>
                                        <p:tgtEl>
                                          <p:spTgt spid="65"/>
                                        </p:tgtEl>
                                        <p:attrNameLst>
                                          <p:attrName>style.visibility</p:attrName>
                                        </p:attrNameLst>
                                      </p:cBhvr>
                                      <p:to>
                                        <p:strVal val="visible"/>
                                      </p:to>
                                    </p:set>
                                    <p:animEffect transition="in" filter="diamond(in)">
                                      <p:cBhvr>
                                        <p:cTn id="128" dur="500"/>
                                        <p:tgtEl>
                                          <p:spTgt spid="65"/>
                                        </p:tgtEl>
                                      </p:cBhvr>
                                    </p:animEffect>
                                  </p:childTnLst>
                                </p:cTn>
                              </p:par>
                              <p:par>
                                <p:cTn id="129" presetID="8" presetClass="entr" presetSubtype="16" fill="hold" grpId="0" nodeType="with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diamond(in)">
                                      <p:cBhvr>
                                        <p:cTn id="131" dur="500"/>
                                        <p:tgtEl>
                                          <p:spTgt spid="66"/>
                                        </p:tgtEl>
                                      </p:cBhvr>
                                    </p:animEffect>
                                  </p:childTnLst>
                                </p:cTn>
                              </p:par>
                              <p:par>
                                <p:cTn id="132" presetID="8" presetClass="entr" presetSubtype="16" fill="hold" grpId="0" nodeType="withEffect">
                                  <p:stCondLst>
                                    <p:cond delay="0"/>
                                  </p:stCondLst>
                                  <p:childTnLst>
                                    <p:set>
                                      <p:cBhvr>
                                        <p:cTn id="133" dur="1" fill="hold">
                                          <p:stCondLst>
                                            <p:cond delay="0"/>
                                          </p:stCondLst>
                                        </p:cTn>
                                        <p:tgtEl>
                                          <p:spTgt spid="67"/>
                                        </p:tgtEl>
                                        <p:attrNameLst>
                                          <p:attrName>style.visibility</p:attrName>
                                        </p:attrNameLst>
                                      </p:cBhvr>
                                      <p:to>
                                        <p:strVal val="visible"/>
                                      </p:to>
                                    </p:set>
                                    <p:animEffect transition="in" filter="diamond(in)">
                                      <p:cBhvr>
                                        <p:cTn id="134" dur="500"/>
                                        <p:tgtEl>
                                          <p:spTgt spid="67"/>
                                        </p:tgtEl>
                                      </p:cBhvr>
                                    </p:animEffect>
                                  </p:childTnLst>
                                </p:cTn>
                              </p:par>
                              <p:par>
                                <p:cTn id="135" presetID="8" presetClass="entr" presetSubtype="16" fill="hold" grpId="0" nodeType="withEffect">
                                  <p:stCondLst>
                                    <p:cond delay="0"/>
                                  </p:stCondLst>
                                  <p:childTnLst>
                                    <p:set>
                                      <p:cBhvr>
                                        <p:cTn id="136" dur="1" fill="hold">
                                          <p:stCondLst>
                                            <p:cond delay="0"/>
                                          </p:stCondLst>
                                        </p:cTn>
                                        <p:tgtEl>
                                          <p:spTgt spid="68"/>
                                        </p:tgtEl>
                                        <p:attrNameLst>
                                          <p:attrName>style.visibility</p:attrName>
                                        </p:attrNameLst>
                                      </p:cBhvr>
                                      <p:to>
                                        <p:strVal val="visible"/>
                                      </p:to>
                                    </p:set>
                                    <p:animEffect transition="in" filter="diamond(in)">
                                      <p:cBhvr>
                                        <p:cTn id="137" dur="500"/>
                                        <p:tgtEl>
                                          <p:spTgt spid="68"/>
                                        </p:tgtEl>
                                      </p:cBhvr>
                                    </p:animEffect>
                                  </p:childTnLst>
                                </p:cTn>
                              </p:par>
                              <p:par>
                                <p:cTn id="138" presetID="8" presetClass="entr" presetSubtype="16" fill="hold" grpId="0" nodeType="withEffect">
                                  <p:stCondLst>
                                    <p:cond delay="0"/>
                                  </p:stCondLst>
                                  <p:childTnLst>
                                    <p:set>
                                      <p:cBhvr>
                                        <p:cTn id="139" dur="1" fill="hold">
                                          <p:stCondLst>
                                            <p:cond delay="0"/>
                                          </p:stCondLst>
                                        </p:cTn>
                                        <p:tgtEl>
                                          <p:spTgt spid="69"/>
                                        </p:tgtEl>
                                        <p:attrNameLst>
                                          <p:attrName>style.visibility</p:attrName>
                                        </p:attrNameLst>
                                      </p:cBhvr>
                                      <p:to>
                                        <p:strVal val="visible"/>
                                      </p:to>
                                    </p:set>
                                    <p:animEffect transition="in" filter="diamond(in)">
                                      <p:cBhvr>
                                        <p:cTn id="140" dur="500"/>
                                        <p:tgtEl>
                                          <p:spTgt spid="69"/>
                                        </p:tgtEl>
                                      </p:cBhvr>
                                    </p:animEffect>
                                  </p:childTnLst>
                                </p:cTn>
                              </p:par>
                            </p:childTnLst>
                          </p:cTn>
                        </p:par>
                      </p:childTnLst>
                    </p:cTn>
                  </p:par>
                  <p:par>
                    <p:cTn id="141" fill="hold">
                      <p:stCondLst>
                        <p:cond delay="indefinite"/>
                      </p:stCondLst>
                      <p:childTnLst>
                        <p:par>
                          <p:cTn id="142" fill="hold">
                            <p:stCondLst>
                              <p:cond delay="0"/>
                            </p:stCondLst>
                            <p:childTnLst>
                              <p:par>
                                <p:cTn id="143" presetID="2" presetClass="exit" presetSubtype="8" fill="hold" grpId="1" nodeType="clickEffect">
                                  <p:stCondLst>
                                    <p:cond delay="0"/>
                                  </p:stCondLst>
                                  <p:childTnLst>
                                    <p:anim calcmode="lin" valueType="num">
                                      <p:cBhvr additive="base">
                                        <p:cTn id="144" dur="500"/>
                                        <p:tgtEl>
                                          <p:spTgt spid="147"/>
                                        </p:tgtEl>
                                        <p:attrNameLst>
                                          <p:attrName>ppt_x</p:attrName>
                                        </p:attrNameLst>
                                      </p:cBhvr>
                                      <p:tavLst>
                                        <p:tav tm="0">
                                          <p:val>
                                            <p:strVal val="ppt_x"/>
                                          </p:val>
                                        </p:tav>
                                        <p:tav tm="100000">
                                          <p:val>
                                            <p:strVal val="0-ppt_w/2"/>
                                          </p:val>
                                        </p:tav>
                                      </p:tavLst>
                                    </p:anim>
                                    <p:anim calcmode="lin" valueType="num">
                                      <p:cBhvr additive="base">
                                        <p:cTn id="145" dur="500"/>
                                        <p:tgtEl>
                                          <p:spTgt spid="147"/>
                                        </p:tgtEl>
                                        <p:attrNameLst>
                                          <p:attrName>ppt_y</p:attrName>
                                        </p:attrNameLst>
                                      </p:cBhvr>
                                      <p:tavLst>
                                        <p:tav tm="0">
                                          <p:val>
                                            <p:strVal val="ppt_y"/>
                                          </p:val>
                                        </p:tav>
                                        <p:tav tm="100000">
                                          <p:val>
                                            <p:strVal val="ppt_y"/>
                                          </p:val>
                                        </p:tav>
                                      </p:tavLst>
                                    </p:anim>
                                    <p:set>
                                      <p:cBhvr>
                                        <p:cTn id="146" dur="1" fill="hold">
                                          <p:stCondLst>
                                            <p:cond delay="499"/>
                                          </p:stCondLst>
                                        </p:cTn>
                                        <p:tgtEl>
                                          <p:spTgt spid="147"/>
                                        </p:tgtEl>
                                        <p:attrNameLst>
                                          <p:attrName>style.visibility</p:attrName>
                                        </p:attrNameLst>
                                      </p:cBhvr>
                                      <p:to>
                                        <p:strVal val="hidden"/>
                                      </p:to>
                                    </p:set>
                                  </p:childTnLst>
                                </p:cTn>
                              </p:par>
                              <p:par>
                                <p:cTn id="147" presetID="2" presetClass="exit" presetSubtype="8" fill="hold" grpId="1" nodeType="withEffect">
                                  <p:stCondLst>
                                    <p:cond delay="0"/>
                                  </p:stCondLst>
                                  <p:childTnLst>
                                    <p:anim calcmode="lin" valueType="num">
                                      <p:cBhvr additive="base">
                                        <p:cTn id="148" dur="500"/>
                                        <p:tgtEl>
                                          <p:spTgt spid="148"/>
                                        </p:tgtEl>
                                        <p:attrNameLst>
                                          <p:attrName>ppt_x</p:attrName>
                                        </p:attrNameLst>
                                      </p:cBhvr>
                                      <p:tavLst>
                                        <p:tav tm="0">
                                          <p:val>
                                            <p:strVal val="ppt_x"/>
                                          </p:val>
                                        </p:tav>
                                        <p:tav tm="100000">
                                          <p:val>
                                            <p:strVal val="0-ppt_w/2"/>
                                          </p:val>
                                        </p:tav>
                                      </p:tavLst>
                                    </p:anim>
                                    <p:anim calcmode="lin" valueType="num">
                                      <p:cBhvr additive="base">
                                        <p:cTn id="149" dur="500"/>
                                        <p:tgtEl>
                                          <p:spTgt spid="148"/>
                                        </p:tgtEl>
                                        <p:attrNameLst>
                                          <p:attrName>ppt_y</p:attrName>
                                        </p:attrNameLst>
                                      </p:cBhvr>
                                      <p:tavLst>
                                        <p:tav tm="0">
                                          <p:val>
                                            <p:strVal val="ppt_y"/>
                                          </p:val>
                                        </p:tav>
                                        <p:tav tm="100000">
                                          <p:val>
                                            <p:strVal val="ppt_y"/>
                                          </p:val>
                                        </p:tav>
                                      </p:tavLst>
                                    </p:anim>
                                    <p:set>
                                      <p:cBhvr>
                                        <p:cTn id="150" dur="1" fill="hold">
                                          <p:stCondLst>
                                            <p:cond delay="499"/>
                                          </p:stCondLst>
                                        </p:cTn>
                                        <p:tgtEl>
                                          <p:spTgt spid="148"/>
                                        </p:tgtEl>
                                        <p:attrNameLst>
                                          <p:attrName>style.visibility</p:attrName>
                                        </p:attrNameLst>
                                      </p:cBhvr>
                                      <p:to>
                                        <p:strVal val="hidden"/>
                                      </p:to>
                                    </p:set>
                                  </p:childTnLst>
                                </p:cTn>
                              </p:par>
                              <p:par>
                                <p:cTn id="151" presetID="2" presetClass="exit" presetSubtype="8" fill="hold" grpId="1" nodeType="withEffect">
                                  <p:stCondLst>
                                    <p:cond delay="0"/>
                                  </p:stCondLst>
                                  <p:childTnLst>
                                    <p:anim calcmode="lin" valueType="num">
                                      <p:cBhvr additive="base">
                                        <p:cTn id="152" dur="500"/>
                                        <p:tgtEl>
                                          <p:spTgt spid="149"/>
                                        </p:tgtEl>
                                        <p:attrNameLst>
                                          <p:attrName>ppt_x</p:attrName>
                                        </p:attrNameLst>
                                      </p:cBhvr>
                                      <p:tavLst>
                                        <p:tav tm="0">
                                          <p:val>
                                            <p:strVal val="ppt_x"/>
                                          </p:val>
                                        </p:tav>
                                        <p:tav tm="100000">
                                          <p:val>
                                            <p:strVal val="0-ppt_w/2"/>
                                          </p:val>
                                        </p:tav>
                                      </p:tavLst>
                                    </p:anim>
                                    <p:anim calcmode="lin" valueType="num">
                                      <p:cBhvr additive="base">
                                        <p:cTn id="153" dur="500"/>
                                        <p:tgtEl>
                                          <p:spTgt spid="149"/>
                                        </p:tgtEl>
                                        <p:attrNameLst>
                                          <p:attrName>ppt_y</p:attrName>
                                        </p:attrNameLst>
                                      </p:cBhvr>
                                      <p:tavLst>
                                        <p:tav tm="0">
                                          <p:val>
                                            <p:strVal val="ppt_y"/>
                                          </p:val>
                                        </p:tav>
                                        <p:tav tm="100000">
                                          <p:val>
                                            <p:strVal val="ppt_y"/>
                                          </p:val>
                                        </p:tav>
                                      </p:tavLst>
                                    </p:anim>
                                    <p:set>
                                      <p:cBhvr>
                                        <p:cTn id="154" dur="1" fill="hold">
                                          <p:stCondLst>
                                            <p:cond delay="499"/>
                                          </p:stCondLst>
                                        </p:cTn>
                                        <p:tgtEl>
                                          <p:spTgt spid="149"/>
                                        </p:tgtEl>
                                        <p:attrNameLst>
                                          <p:attrName>style.visibility</p:attrName>
                                        </p:attrNameLst>
                                      </p:cBhvr>
                                      <p:to>
                                        <p:strVal val="hidden"/>
                                      </p:to>
                                    </p:set>
                                  </p:childTnLst>
                                </p:cTn>
                              </p:par>
                              <p:par>
                                <p:cTn id="155" presetID="2" presetClass="exit" presetSubtype="4" fill="hold" grpId="1" nodeType="withEffect">
                                  <p:stCondLst>
                                    <p:cond delay="0"/>
                                  </p:stCondLst>
                                  <p:childTnLst>
                                    <p:anim calcmode="lin" valueType="num">
                                      <p:cBhvr additive="base">
                                        <p:cTn id="156" dur="500"/>
                                        <p:tgtEl>
                                          <p:spTgt spid="150"/>
                                        </p:tgtEl>
                                        <p:attrNameLst>
                                          <p:attrName>ppt_x</p:attrName>
                                        </p:attrNameLst>
                                      </p:cBhvr>
                                      <p:tavLst>
                                        <p:tav tm="0">
                                          <p:val>
                                            <p:strVal val="ppt_x"/>
                                          </p:val>
                                        </p:tav>
                                        <p:tav tm="100000">
                                          <p:val>
                                            <p:strVal val="ppt_x"/>
                                          </p:val>
                                        </p:tav>
                                      </p:tavLst>
                                    </p:anim>
                                    <p:anim calcmode="lin" valueType="num">
                                      <p:cBhvr additive="base">
                                        <p:cTn id="157" dur="500"/>
                                        <p:tgtEl>
                                          <p:spTgt spid="150"/>
                                        </p:tgtEl>
                                        <p:attrNameLst>
                                          <p:attrName>ppt_y</p:attrName>
                                        </p:attrNameLst>
                                      </p:cBhvr>
                                      <p:tavLst>
                                        <p:tav tm="0">
                                          <p:val>
                                            <p:strVal val="ppt_y"/>
                                          </p:val>
                                        </p:tav>
                                        <p:tav tm="100000">
                                          <p:val>
                                            <p:strVal val="1+ppt_h/2"/>
                                          </p:val>
                                        </p:tav>
                                      </p:tavLst>
                                    </p:anim>
                                    <p:set>
                                      <p:cBhvr>
                                        <p:cTn id="158" dur="1" fill="hold">
                                          <p:stCondLst>
                                            <p:cond delay="499"/>
                                          </p:stCondLst>
                                        </p:cTn>
                                        <p:tgtEl>
                                          <p:spTgt spid="150"/>
                                        </p:tgtEl>
                                        <p:attrNameLst>
                                          <p:attrName>style.visibility</p:attrName>
                                        </p:attrNameLst>
                                      </p:cBhvr>
                                      <p:to>
                                        <p:strVal val="hidden"/>
                                      </p:to>
                                    </p:set>
                                  </p:childTnLst>
                                </p:cTn>
                              </p:par>
                              <p:par>
                                <p:cTn id="159" presetID="2" presetClass="exit" presetSubtype="4" fill="hold" grpId="1" nodeType="withEffect">
                                  <p:stCondLst>
                                    <p:cond delay="0"/>
                                  </p:stCondLst>
                                  <p:childTnLst>
                                    <p:anim calcmode="lin" valueType="num">
                                      <p:cBhvr additive="base">
                                        <p:cTn id="160" dur="500"/>
                                        <p:tgtEl>
                                          <p:spTgt spid="151"/>
                                        </p:tgtEl>
                                        <p:attrNameLst>
                                          <p:attrName>ppt_x</p:attrName>
                                        </p:attrNameLst>
                                      </p:cBhvr>
                                      <p:tavLst>
                                        <p:tav tm="0">
                                          <p:val>
                                            <p:strVal val="ppt_x"/>
                                          </p:val>
                                        </p:tav>
                                        <p:tav tm="100000">
                                          <p:val>
                                            <p:strVal val="ppt_x"/>
                                          </p:val>
                                        </p:tav>
                                      </p:tavLst>
                                    </p:anim>
                                    <p:anim calcmode="lin" valueType="num">
                                      <p:cBhvr additive="base">
                                        <p:cTn id="161" dur="500"/>
                                        <p:tgtEl>
                                          <p:spTgt spid="151"/>
                                        </p:tgtEl>
                                        <p:attrNameLst>
                                          <p:attrName>ppt_y</p:attrName>
                                        </p:attrNameLst>
                                      </p:cBhvr>
                                      <p:tavLst>
                                        <p:tav tm="0">
                                          <p:val>
                                            <p:strVal val="ppt_y"/>
                                          </p:val>
                                        </p:tav>
                                        <p:tav tm="100000">
                                          <p:val>
                                            <p:strVal val="1+ppt_h/2"/>
                                          </p:val>
                                        </p:tav>
                                      </p:tavLst>
                                    </p:anim>
                                    <p:set>
                                      <p:cBhvr>
                                        <p:cTn id="162" dur="1" fill="hold">
                                          <p:stCondLst>
                                            <p:cond delay="499"/>
                                          </p:stCondLst>
                                        </p:cTn>
                                        <p:tgtEl>
                                          <p:spTgt spid="151"/>
                                        </p:tgtEl>
                                        <p:attrNameLst>
                                          <p:attrName>style.visibility</p:attrName>
                                        </p:attrNameLst>
                                      </p:cBhvr>
                                      <p:to>
                                        <p:strVal val="hidden"/>
                                      </p:to>
                                    </p:set>
                                  </p:childTnLst>
                                </p:cTn>
                              </p:par>
                              <p:par>
                                <p:cTn id="163" presetID="2" presetClass="exit" presetSubtype="4" fill="hold" grpId="1" nodeType="withEffect">
                                  <p:stCondLst>
                                    <p:cond delay="0"/>
                                  </p:stCondLst>
                                  <p:childTnLst>
                                    <p:anim calcmode="lin" valueType="num">
                                      <p:cBhvr additive="base">
                                        <p:cTn id="164" dur="500"/>
                                        <p:tgtEl>
                                          <p:spTgt spid="152"/>
                                        </p:tgtEl>
                                        <p:attrNameLst>
                                          <p:attrName>ppt_x</p:attrName>
                                        </p:attrNameLst>
                                      </p:cBhvr>
                                      <p:tavLst>
                                        <p:tav tm="0">
                                          <p:val>
                                            <p:strVal val="ppt_x"/>
                                          </p:val>
                                        </p:tav>
                                        <p:tav tm="100000">
                                          <p:val>
                                            <p:strVal val="ppt_x"/>
                                          </p:val>
                                        </p:tav>
                                      </p:tavLst>
                                    </p:anim>
                                    <p:anim calcmode="lin" valueType="num">
                                      <p:cBhvr additive="base">
                                        <p:cTn id="165" dur="500"/>
                                        <p:tgtEl>
                                          <p:spTgt spid="152"/>
                                        </p:tgtEl>
                                        <p:attrNameLst>
                                          <p:attrName>ppt_y</p:attrName>
                                        </p:attrNameLst>
                                      </p:cBhvr>
                                      <p:tavLst>
                                        <p:tav tm="0">
                                          <p:val>
                                            <p:strVal val="ppt_y"/>
                                          </p:val>
                                        </p:tav>
                                        <p:tav tm="100000">
                                          <p:val>
                                            <p:strVal val="1+ppt_h/2"/>
                                          </p:val>
                                        </p:tav>
                                      </p:tavLst>
                                    </p:anim>
                                    <p:set>
                                      <p:cBhvr>
                                        <p:cTn id="166" dur="1" fill="hold">
                                          <p:stCondLst>
                                            <p:cond delay="499"/>
                                          </p:stCondLst>
                                        </p:cTn>
                                        <p:tgtEl>
                                          <p:spTgt spid="152"/>
                                        </p:tgtEl>
                                        <p:attrNameLst>
                                          <p:attrName>style.visibility</p:attrName>
                                        </p:attrNameLst>
                                      </p:cBhvr>
                                      <p:to>
                                        <p:strVal val="hidden"/>
                                      </p:to>
                                    </p:set>
                                  </p:childTnLst>
                                </p:cTn>
                              </p:par>
                              <p:par>
                                <p:cTn id="167" presetID="2" presetClass="exit" presetSubtype="4" fill="hold" grpId="1" nodeType="withEffect">
                                  <p:stCondLst>
                                    <p:cond delay="0"/>
                                  </p:stCondLst>
                                  <p:childTnLst>
                                    <p:anim calcmode="lin" valueType="num">
                                      <p:cBhvr additive="base">
                                        <p:cTn id="168" dur="500"/>
                                        <p:tgtEl>
                                          <p:spTgt spid="153"/>
                                        </p:tgtEl>
                                        <p:attrNameLst>
                                          <p:attrName>ppt_x</p:attrName>
                                        </p:attrNameLst>
                                      </p:cBhvr>
                                      <p:tavLst>
                                        <p:tav tm="0">
                                          <p:val>
                                            <p:strVal val="ppt_x"/>
                                          </p:val>
                                        </p:tav>
                                        <p:tav tm="100000">
                                          <p:val>
                                            <p:strVal val="ppt_x"/>
                                          </p:val>
                                        </p:tav>
                                      </p:tavLst>
                                    </p:anim>
                                    <p:anim calcmode="lin" valueType="num">
                                      <p:cBhvr additive="base">
                                        <p:cTn id="169" dur="500"/>
                                        <p:tgtEl>
                                          <p:spTgt spid="153"/>
                                        </p:tgtEl>
                                        <p:attrNameLst>
                                          <p:attrName>ppt_y</p:attrName>
                                        </p:attrNameLst>
                                      </p:cBhvr>
                                      <p:tavLst>
                                        <p:tav tm="0">
                                          <p:val>
                                            <p:strVal val="ppt_y"/>
                                          </p:val>
                                        </p:tav>
                                        <p:tav tm="100000">
                                          <p:val>
                                            <p:strVal val="1+ppt_h/2"/>
                                          </p:val>
                                        </p:tav>
                                      </p:tavLst>
                                    </p:anim>
                                    <p:set>
                                      <p:cBhvr>
                                        <p:cTn id="170" dur="1" fill="hold">
                                          <p:stCondLst>
                                            <p:cond delay="499"/>
                                          </p:stCondLst>
                                        </p:cTn>
                                        <p:tgtEl>
                                          <p:spTgt spid="153"/>
                                        </p:tgtEl>
                                        <p:attrNameLst>
                                          <p:attrName>style.visibility</p:attrName>
                                        </p:attrNameLst>
                                      </p:cBhvr>
                                      <p:to>
                                        <p:strVal val="hidden"/>
                                      </p:to>
                                    </p:set>
                                  </p:childTnLst>
                                </p:cTn>
                              </p:par>
                              <p:par>
                                <p:cTn id="171" presetID="2" presetClass="exit" presetSubtype="4" fill="hold" grpId="1" nodeType="withEffect">
                                  <p:stCondLst>
                                    <p:cond delay="0"/>
                                  </p:stCondLst>
                                  <p:childTnLst>
                                    <p:anim calcmode="lin" valueType="num">
                                      <p:cBhvr additive="base">
                                        <p:cTn id="172" dur="500"/>
                                        <p:tgtEl>
                                          <p:spTgt spid="154"/>
                                        </p:tgtEl>
                                        <p:attrNameLst>
                                          <p:attrName>ppt_x</p:attrName>
                                        </p:attrNameLst>
                                      </p:cBhvr>
                                      <p:tavLst>
                                        <p:tav tm="0">
                                          <p:val>
                                            <p:strVal val="ppt_x"/>
                                          </p:val>
                                        </p:tav>
                                        <p:tav tm="100000">
                                          <p:val>
                                            <p:strVal val="ppt_x"/>
                                          </p:val>
                                        </p:tav>
                                      </p:tavLst>
                                    </p:anim>
                                    <p:anim calcmode="lin" valueType="num">
                                      <p:cBhvr additive="base">
                                        <p:cTn id="173" dur="500"/>
                                        <p:tgtEl>
                                          <p:spTgt spid="154"/>
                                        </p:tgtEl>
                                        <p:attrNameLst>
                                          <p:attrName>ppt_y</p:attrName>
                                        </p:attrNameLst>
                                      </p:cBhvr>
                                      <p:tavLst>
                                        <p:tav tm="0">
                                          <p:val>
                                            <p:strVal val="ppt_y"/>
                                          </p:val>
                                        </p:tav>
                                        <p:tav tm="100000">
                                          <p:val>
                                            <p:strVal val="1+ppt_h/2"/>
                                          </p:val>
                                        </p:tav>
                                      </p:tavLst>
                                    </p:anim>
                                    <p:set>
                                      <p:cBhvr>
                                        <p:cTn id="174" dur="1" fill="hold">
                                          <p:stCondLst>
                                            <p:cond delay="499"/>
                                          </p:stCondLst>
                                        </p:cTn>
                                        <p:tgtEl>
                                          <p:spTgt spid="154"/>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2" presetClass="entr" presetSubtype="1" fill="hold" grpId="0" nodeType="clickEffect">
                                  <p:stCondLst>
                                    <p:cond delay="0"/>
                                  </p:stCondLst>
                                  <p:childTnLst>
                                    <p:set>
                                      <p:cBhvr>
                                        <p:cTn id="178" dur="1" fill="hold">
                                          <p:stCondLst>
                                            <p:cond delay="0"/>
                                          </p:stCondLst>
                                        </p:cTn>
                                        <p:tgtEl>
                                          <p:spTgt spid="155"/>
                                        </p:tgtEl>
                                        <p:attrNameLst>
                                          <p:attrName>style.visibility</p:attrName>
                                        </p:attrNameLst>
                                      </p:cBhvr>
                                      <p:to>
                                        <p:strVal val="visible"/>
                                      </p:to>
                                    </p:set>
                                    <p:anim calcmode="lin" valueType="num">
                                      <p:cBhvr additive="base">
                                        <p:cTn id="179" dur="500" fill="hold"/>
                                        <p:tgtEl>
                                          <p:spTgt spid="155"/>
                                        </p:tgtEl>
                                        <p:attrNameLst>
                                          <p:attrName>ppt_x</p:attrName>
                                        </p:attrNameLst>
                                      </p:cBhvr>
                                      <p:tavLst>
                                        <p:tav tm="0">
                                          <p:val>
                                            <p:strVal val="#ppt_x"/>
                                          </p:val>
                                        </p:tav>
                                        <p:tav tm="100000">
                                          <p:val>
                                            <p:strVal val="#ppt_x"/>
                                          </p:val>
                                        </p:tav>
                                      </p:tavLst>
                                    </p:anim>
                                    <p:anim calcmode="lin" valueType="num">
                                      <p:cBhvr additive="base">
                                        <p:cTn id="180" dur="500" fill="hold"/>
                                        <p:tgtEl>
                                          <p:spTgt spid="155"/>
                                        </p:tgtEl>
                                        <p:attrNameLst>
                                          <p:attrName>ppt_y</p:attrName>
                                        </p:attrNameLst>
                                      </p:cBhvr>
                                      <p:tavLst>
                                        <p:tav tm="0">
                                          <p:val>
                                            <p:strVal val="0-#ppt_h/2"/>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156"/>
                                        </p:tgtEl>
                                        <p:attrNameLst>
                                          <p:attrName>style.visibility</p:attrName>
                                        </p:attrNameLst>
                                      </p:cBhvr>
                                      <p:to>
                                        <p:strVal val="visible"/>
                                      </p:to>
                                    </p:set>
                                    <p:anim calcmode="lin" valueType="num">
                                      <p:cBhvr additive="base">
                                        <p:cTn id="183" dur="500" fill="hold"/>
                                        <p:tgtEl>
                                          <p:spTgt spid="156"/>
                                        </p:tgtEl>
                                        <p:attrNameLst>
                                          <p:attrName>ppt_x</p:attrName>
                                        </p:attrNameLst>
                                      </p:cBhvr>
                                      <p:tavLst>
                                        <p:tav tm="0">
                                          <p:val>
                                            <p:strVal val="1+#ppt_w/2"/>
                                          </p:val>
                                        </p:tav>
                                        <p:tav tm="100000">
                                          <p:val>
                                            <p:strVal val="#ppt_x"/>
                                          </p:val>
                                        </p:tav>
                                      </p:tavLst>
                                    </p:anim>
                                    <p:anim calcmode="lin" valueType="num">
                                      <p:cBhvr additive="base">
                                        <p:cTn id="184" dur="500" fill="hold"/>
                                        <p:tgtEl>
                                          <p:spTgt spid="156"/>
                                        </p:tgtEl>
                                        <p:attrNameLst>
                                          <p:attrName>ppt_y</p:attrName>
                                        </p:attrNameLst>
                                      </p:cBhvr>
                                      <p:tavLst>
                                        <p:tav tm="0">
                                          <p:val>
                                            <p:strVal val="#ppt_y"/>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xit" presetSubtype="4" fill="hold" grpId="1" nodeType="clickEffect">
                                  <p:stCondLst>
                                    <p:cond delay="0"/>
                                  </p:stCondLst>
                                  <p:childTnLst>
                                    <p:anim calcmode="lin" valueType="num">
                                      <p:cBhvr additive="base">
                                        <p:cTn id="188" dur="500"/>
                                        <p:tgtEl>
                                          <p:spTgt spid="155"/>
                                        </p:tgtEl>
                                        <p:attrNameLst>
                                          <p:attrName>ppt_x</p:attrName>
                                        </p:attrNameLst>
                                      </p:cBhvr>
                                      <p:tavLst>
                                        <p:tav tm="0">
                                          <p:val>
                                            <p:strVal val="ppt_x"/>
                                          </p:val>
                                        </p:tav>
                                        <p:tav tm="100000">
                                          <p:val>
                                            <p:strVal val="ppt_x"/>
                                          </p:val>
                                        </p:tav>
                                      </p:tavLst>
                                    </p:anim>
                                    <p:anim calcmode="lin" valueType="num">
                                      <p:cBhvr additive="base">
                                        <p:cTn id="189" dur="500"/>
                                        <p:tgtEl>
                                          <p:spTgt spid="155"/>
                                        </p:tgtEl>
                                        <p:attrNameLst>
                                          <p:attrName>ppt_y</p:attrName>
                                        </p:attrNameLst>
                                      </p:cBhvr>
                                      <p:tavLst>
                                        <p:tav tm="0">
                                          <p:val>
                                            <p:strVal val="ppt_y"/>
                                          </p:val>
                                        </p:tav>
                                        <p:tav tm="100000">
                                          <p:val>
                                            <p:strVal val="1+ppt_h/2"/>
                                          </p:val>
                                        </p:tav>
                                      </p:tavLst>
                                    </p:anim>
                                    <p:set>
                                      <p:cBhvr>
                                        <p:cTn id="190" dur="1" fill="hold">
                                          <p:stCondLst>
                                            <p:cond delay="499"/>
                                          </p:stCondLst>
                                        </p:cTn>
                                        <p:tgtEl>
                                          <p:spTgt spid="155"/>
                                        </p:tgtEl>
                                        <p:attrNameLst>
                                          <p:attrName>style.visibility</p:attrName>
                                        </p:attrNameLst>
                                      </p:cBhvr>
                                      <p:to>
                                        <p:strVal val="hidden"/>
                                      </p:to>
                                    </p:set>
                                  </p:childTnLst>
                                </p:cTn>
                              </p:par>
                              <p:par>
                                <p:cTn id="191" presetID="2" presetClass="exit" presetSubtype="8" fill="hold" grpId="1" nodeType="withEffect">
                                  <p:stCondLst>
                                    <p:cond delay="0"/>
                                  </p:stCondLst>
                                  <p:childTnLst>
                                    <p:anim calcmode="lin" valueType="num">
                                      <p:cBhvr additive="base">
                                        <p:cTn id="192" dur="500"/>
                                        <p:tgtEl>
                                          <p:spTgt spid="156"/>
                                        </p:tgtEl>
                                        <p:attrNameLst>
                                          <p:attrName>ppt_x</p:attrName>
                                        </p:attrNameLst>
                                      </p:cBhvr>
                                      <p:tavLst>
                                        <p:tav tm="0">
                                          <p:val>
                                            <p:strVal val="ppt_x"/>
                                          </p:val>
                                        </p:tav>
                                        <p:tav tm="100000">
                                          <p:val>
                                            <p:strVal val="0-ppt_w/2"/>
                                          </p:val>
                                        </p:tav>
                                      </p:tavLst>
                                    </p:anim>
                                    <p:anim calcmode="lin" valueType="num">
                                      <p:cBhvr additive="base">
                                        <p:cTn id="193" dur="500"/>
                                        <p:tgtEl>
                                          <p:spTgt spid="156"/>
                                        </p:tgtEl>
                                        <p:attrNameLst>
                                          <p:attrName>ppt_y</p:attrName>
                                        </p:attrNameLst>
                                      </p:cBhvr>
                                      <p:tavLst>
                                        <p:tav tm="0">
                                          <p:val>
                                            <p:strVal val="ppt_y"/>
                                          </p:val>
                                        </p:tav>
                                        <p:tav tm="100000">
                                          <p:val>
                                            <p:strVal val="ppt_y"/>
                                          </p:val>
                                        </p:tav>
                                      </p:tavLst>
                                    </p:anim>
                                    <p:set>
                                      <p:cBhvr>
                                        <p:cTn id="194" dur="1" fill="hold">
                                          <p:stCondLst>
                                            <p:cond delay="499"/>
                                          </p:stCondLst>
                                        </p:cTn>
                                        <p:tgtEl>
                                          <p:spTgt spid="1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7" grpId="0"/>
      <p:bldP spid="68" grpId="0"/>
      <p:bldP spid="69" grpId="0"/>
      <p:bldP spid="81" grpId="0"/>
      <p:bldP spid="82" grpId="0"/>
      <p:bldP spid="83" grpId="0"/>
      <p:bldP spid="84" grpId="0"/>
      <p:bldP spid="85" grpId="0"/>
      <p:bldP spid="92" grpId="0"/>
      <p:bldP spid="94" grpId="0"/>
      <p:bldP spid="95" grpId="0"/>
      <p:bldP spid="96" grpId="0"/>
      <p:bldP spid="97" grpId="0"/>
      <p:bldP spid="98" grpId="0"/>
      <p:bldP spid="105" grpId="0"/>
      <p:bldP spid="107" grpId="0"/>
      <p:bldP spid="108" grpId="0"/>
      <p:bldP spid="109" grpId="0"/>
      <p:bldP spid="110" grpId="0"/>
      <p:bldP spid="111" grpId="0"/>
      <p:bldP spid="118" grpId="0"/>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2204864"/>
            <a:ext cx="5976664" cy="1569660"/>
          </a:xfrm>
          <a:prstGeom prst="rect">
            <a:avLst/>
          </a:prstGeom>
          <a:noFill/>
        </p:spPr>
        <p:txBody>
          <a:bodyPr wrap="square" rtlCol="1">
            <a:spAutoFit/>
          </a:bodyPr>
          <a:lstStyle/>
          <a:p>
            <a:r>
              <a:rPr lang="ar-SA" sz="9600" dirty="0" smtClean="0">
                <a:cs typeface="AL-Mohanad" pitchFamily="2" charset="-78"/>
              </a:rPr>
              <a:t>شكرًا لكم</a:t>
            </a:r>
            <a:endParaRPr lang="ar-SA" sz="9600" dirty="0">
              <a:cs typeface="AL-Mohanad" pitchFamily="2" charset="-78"/>
            </a:endParaRPr>
          </a:p>
        </p:txBody>
      </p:sp>
    </p:spTree>
    <p:extLst>
      <p:ext uri="{BB962C8B-B14F-4D97-AF65-F5344CB8AC3E}">
        <p14:creationId xmlns:p14="http://schemas.microsoft.com/office/powerpoint/2010/main" val="3952598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410584" y="188640"/>
            <a:ext cx="2553904" cy="1015663"/>
          </a:xfrm>
          <a:prstGeom prst="rect">
            <a:avLst/>
          </a:prstGeom>
        </p:spPr>
        <p:txBody>
          <a:bodyPr wrap="none">
            <a:spAutoFit/>
          </a:bodyPr>
          <a:lstStyle/>
          <a:p>
            <a:r>
              <a:rPr lang="ar-SA" sz="6000" dirty="0" smtClean="0">
                <a:solidFill>
                  <a:srgbClr val="0070C0"/>
                </a:solidFill>
                <a:cs typeface="AL-Mohanad" pitchFamily="2" charset="-78"/>
              </a:rPr>
              <a:t>الموضوعية</a:t>
            </a:r>
            <a:endParaRPr lang="en-US" sz="6000" dirty="0">
              <a:solidFill>
                <a:srgbClr val="0070C0"/>
              </a:solidFill>
              <a:cs typeface="AL-Mohanad" pitchFamily="2" charset="-78"/>
            </a:endParaRPr>
          </a:p>
        </p:txBody>
      </p:sp>
      <p:sp>
        <p:nvSpPr>
          <p:cNvPr id="4" name="مستطيل 3"/>
          <p:cNvSpPr/>
          <p:nvPr/>
        </p:nvSpPr>
        <p:spPr>
          <a:xfrm>
            <a:off x="395536" y="1796618"/>
            <a:ext cx="8496944" cy="5016758"/>
          </a:xfrm>
          <a:prstGeom prst="rect">
            <a:avLst/>
          </a:prstGeom>
        </p:spPr>
        <p:txBody>
          <a:bodyPr wrap="square">
            <a:spAutoFit/>
          </a:bodyPr>
          <a:lstStyle/>
          <a:p>
            <a:pPr algn="just"/>
            <a:r>
              <a:rPr lang="ar-SA" sz="4000" dirty="0" smtClean="0">
                <a:cs typeface="AL-Mohanad" pitchFamily="2" charset="-78"/>
              </a:rPr>
              <a:t>    ويقصد </a:t>
            </a:r>
            <a:r>
              <a:rPr lang="ar-SA" sz="4000" dirty="0">
                <a:cs typeface="AL-Mohanad" pitchFamily="2" charset="-78"/>
              </a:rPr>
              <a:t>بذلك عدم تأثر نتيجة اختبار الطالب بذاتية المصحح أو بالعوامل الشخصية المؤثرة فيه فلا يعطى الطالب درجة لا يستحقها لأي عامل مؤثر ،بل لابد وأن يحتكم المصحح أثناء التصحيح إلى معايير ثابتة ودقيقة وواضحة حتى يأخذ الطالب ما يستحقه في الامتحان دون زيادة أو نقصان</a:t>
            </a:r>
            <a:r>
              <a:rPr lang="en-US" sz="4000" dirty="0">
                <a:cs typeface="AL-Mohanad" pitchFamily="2" charset="-78"/>
              </a:rPr>
              <a:t> </a:t>
            </a:r>
            <a:r>
              <a:rPr lang="en-US" sz="4000" dirty="0" smtClean="0">
                <a:cs typeface="AL-Mohanad" pitchFamily="2" charset="-78"/>
              </a:rPr>
              <a:t>.</a:t>
            </a:r>
          </a:p>
          <a:p>
            <a:pPr algn="just"/>
            <a:r>
              <a:rPr lang="en-US" sz="4000" dirty="0">
                <a:cs typeface="AL-Mohanad" pitchFamily="2" charset="-78"/>
              </a:rPr>
              <a:t/>
            </a:r>
            <a:br>
              <a:rPr lang="en-US" sz="4000" dirty="0">
                <a:cs typeface="AL-Mohanad" pitchFamily="2" charset="-78"/>
              </a:rPr>
            </a:br>
            <a:endParaRPr lang="ar-SA" sz="4000" dirty="0">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03588"/>
            <a:ext cx="8712968" cy="3785652"/>
          </a:xfrm>
          <a:prstGeom prst="rect">
            <a:avLst/>
          </a:prstGeom>
        </p:spPr>
        <p:txBody>
          <a:bodyPr wrap="square">
            <a:spAutoFit/>
          </a:bodyPr>
          <a:lstStyle/>
          <a:p>
            <a:pPr algn="just"/>
            <a:r>
              <a:rPr lang="ar-SA" sz="4000" dirty="0" smtClean="0">
                <a:cs typeface="AL-Mohanad" pitchFamily="2" charset="-78"/>
              </a:rPr>
              <a:t>      يقصد </a:t>
            </a:r>
            <a:r>
              <a:rPr lang="ar-SA" sz="4000" dirty="0">
                <a:cs typeface="AL-Mohanad" pitchFamily="2" charset="-78"/>
              </a:rPr>
              <a:t>به أن الاختبار يقيس ما أعد لقياسه ولا يقيس شيئاً آخر مختلفاً عنه. فالاختبار الذي أعد لقياس التحصيل في مادة معينة لا يجب أن يكون بين أسئلته أسئلة متعلقة بقياس الذكاء، فيتحول الاختبار إلى قياس للذكاء، أو أي مجال آخر لا يهدف الاختبار إلى قياسه. </a:t>
            </a:r>
          </a:p>
        </p:txBody>
      </p:sp>
      <p:sp>
        <p:nvSpPr>
          <p:cNvPr id="3" name="مستطيل 2"/>
          <p:cNvSpPr/>
          <p:nvPr/>
        </p:nvSpPr>
        <p:spPr>
          <a:xfrm>
            <a:off x="7042295" y="260648"/>
            <a:ext cx="1850185" cy="923330"/>
          </a:xfrm>
          <a:prstGeom prst="rect">
            <a:avLst/>
          </a:prstGeom>
        </p:spPr>
        <p:txBody>
          <a:bodyPr wrap="none">
            <a:spAutoFit/>
          </a:bodyPr>
          <a:lstStyle/>
          <a:p>
            <a:r>
              <a:rPr lang="ar-SA" sz="5400" dirty="0" smtClean="0">
                <a:solidFill>
                  <a:srgbClr val="FF0000"/>
                </a:solidFill>
                <a:cs typeface="AL-Mohanad" pitchFamily="2" charset="-78"/>
              </a:rPr>
              <a:t>الصدق </a:t>
            </a:r>
            <a:endParaRPr lang="en-US" sz="5400" dirty="0">
              <a:solidFill>
                <a:srgbClr val="FF0000"/>
              </a:solidFill>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496944" cy="4031873"/>
          </a:xfrm>
          <a:prstGeom prst="rect">
            <a:avLst/>
          </a:prstGeom>
        </p:spPr>
        <p:txBody>
          <a:bodyPr wrap="square">
            <a:spAutoFit/>
          </a:bodyPr>
          <a:lstStyle/>
          <a:p>
            <a:pPr algn="just"/>
            <a:endParaRPr lang="en-US" sz="3200" dirty="0">
              <a:cs typeface="AL-Mohanad" pitchFamily="2" charset="-78"/>
            </a:endParaRPr>
          </a:p>
          <a:p>
            <a:pPr algn="just"/>
            <a:r>
              <a:rPr lang="ar-SA" sz="3200" dirty="0" smtClean="0">
                <a:cs typeface="AL-Mohanad" pitchFamily="2" charset="-78"/>
              </a:rPr>
              <a:t>      الاختبار </a:t>
            </a:r>
            <a:r>
              <a:rPr lang="ar-SA" sz="3200" dirty="0">
                <a:cs typeface="AL-Mohanad" pitchFamily="2" charset="-78"/>
              </a:rPr>
              <a:t>الثابت هو الذي يعطي النتائج نفسها للمجموعة نفسها إذا ما طبق مرة أخرى في الظروف نفسها بشرط عدم حدوث تعلم أو تدريب بين فترات الاختبار، أي أن وضع الطالب أو </a:t>
            </a:r>
            <a:r>
              <a:rPr lang="ar-SA" sz="3200" dirty="0" err="1">
                <a:cs typeface="AL-Mohanad" pitchFamily="2" charset="-78"/>
              </a:rPr>
              <a:t>ترتيبة</a:t>
            </a:r>
            <a:r>
              <a:rPr lang="ar-SA" sz="3200" dirty="0">
                <a:cs typeface="AL-Mohanad" pitchFamily="2" charset="-78"/>
              </a:rPr>
              <a:t> في مجموعته لا يتغير إذا أعيد تطبيق الاختبار عليه مرة أخرى. وثبات الاختبار مرتبط بصدقه، فإن كان الاختبار صداقاً لابد أن يكون ثابتاً، وليس الثبات دليل على الصدق. ولذلك لابد من البدء بتحديد الصدق ثم نحدد الثبات للتأكد من صدق الاختبار.</a:t>
            </a:r>
            <a:endParaRPr lang="en-US" sz="3200" dirty="0">
              <a:cs typeface="AL-Mohanad" pitchFamily="2" charset="-78"/>
            </a:endParaRPr>
          </a:p>
        </p:txBody>
      </p:sp>
      <p:sp>
        <p:nvSpPr>
          <p:cNvPr id="3" name="مستطيل 2"/>
          <p:cNvSpPr/>
          <p:nvPr/>
        </p:nvSpPr>
        <p:spPr>
          <a:xfrm>
            <a:off x="7269920" y="188640"/>
            <a:ext cx="1622560" cy="1015663"/>
          </a:xfrm>
          <a:prstGeom prst="rect">
            <a:avLst/>
          </a:prstGeom>
        </p:spPr>
        <p:txBody>
          <a:bodyPr wrap="none">
            <a:spAutoFit/>
          </a:bodyPr>
          <a:lstStyle/>
          <a:p>
            <a:r>
              <a:rPr lang="ar-SA" sz="6000" dirty="0" smtClean="0">
                <a:solidFill>
                  <a:srgbClr val="0070C0"/>
                </a:solidFill>
                <a:cs typeface="AL-Mohanad" pitchFamily="2" charset="-78"/>
              </a:rPr>
              <a:t>الثبات</a:t>
            </a:r>
            <a:endParaRPr lang="ar-SA" sz="6000" dirty="0">
              <a:solidFill>
                <a:srgbClr val="0070C0"/>
              </a:solidFill>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556792"/>
            <a:ext cx="8352928" cy="4031873"/>
          </a:xfrm>
          <a:prstGeom prst="rect">
            <a:avLst/>
          </a:prstGeom>
        </p:spPr>
        <p:txBody>
          <a:bodyPr wrap="square">
            <a:spAutoFit/>
          </a:bodyPr>
          <a:lstStyle/>
          <a:p>
            <a:pPr algn="just"/>
            <a:r>
              <a:rPr lang="en-US" sz="3200" dirty="0">
                <a:cs typeface="AL-Mohanad" pitchFamily="2" charset="-78"/>
              </a:rPr>
              <a:t/>
            </a:r>
            <a:br>
              <a:rPr lang="en-US" sz="3200" dirty="0">
                <a:cs typeface="AL-Mohanad" pitchFamily="2" charset="-78"/>
              </a:rPr>
            </a:br>
            <a:r>
              <a:rPr lang="ar-SA" sz="3200" dirty="0" smtClean="0">
                <a:cs typeface="AL-Mohanad" pitchFamily="2" charset="-78"/>
              </a:rPr>
              <a:t>      ونعني </a:t>
            </a:r>
            <a:r>
              <a:rPr lang="ar-SA" sz="3200" dirty="0">
                <a:cs typeface="AL-Mohanad" pitchFamily="2" charset="-78"/>
              </a:rPr>
              <a:t>بذلك أن تغطي أسئلة الاختبار جميع الجوانب والمهارات التي يراد تقويمها في الطالب ، فإذا كان الهدف من الاختبار تقويم تحصيل الطلاب في مادة التوحيد مثلا فإنه ولابد أن يشمل الاختبار جميع جوانب تدريس مادة التوحيد من مفاهيم وحقائق وأصول ثابتة وأدلة شرعية .... إلى آخر ما يراد من معرفة تحصيل الطالب في هذه الجوانب فلا يقتصر على جانب دون آخر</a:t>
            </a:r>
            <a:r>
              <a:rPr lang="en-US" sz="3200" dirty="0">
                <a:cs typeface="AL-Mohanad" pitchFamily="2" charset="-78"/>
              </a:rPr>
              <a:t> .</a:t>
            </a:r>
            <a:br>
              <a:rPr lang="en-US" sz="3200" dirty="0">
                <a:cs typeface="AL-Mohanad" pitchFamily="2" charset="-78"/>
              </a:rPr>
            </a:br>
            <a:endParaRPr lang="ar-SA" sz="3200" dirty="0">
              <a:cs typeface="AL-Mohanad" pitchFamily="2" charset="-78"/>
            </a:endParaRPr>
          </a:p>
        </p:txBody>
      </p:sp>
      <p:sp>
        <p:nvSpPr>
          <p:cNvPr id="3" name="مستطيل 2"/>
          <p:cNvSpPr/>
          <p:nvPr/>
        </p:nvSpPr>
        <p:spPr>
          <a:xfrm>
            <a:off x="6918863" y="260648"/>
            <a:ext cx="1973617" cy="830997"/>
          </a:xfrm>
          <a:prstGeom prst="rect">
            <a:avLst/>
          </a:prstGeom>
        </p:spPr>
        <p:txBody>
          <a:bodyPr wrap="none">
            <a:spAutoFit/>
          </a:bodyPr>
          <a:lstStyle/>
          <a:p>
            <a:r>
              <a:rPr lang="ar-SA" sz="4800" dirty="0" smtClean="0">
                <a:solidFill>
                  <a:srgbClr val="00B0F0"/>
                </a:solidFill>
                <a:cs typeface="AL-Mohanad" pitchFamily="2" charset="-78"/>
              </a:rPr>
              <a:t>الشمولية</a:t>
            </a:r>
            <a:r>
              <a:rPr lang="en-US" sz="4800" dirty="0" smtClean="0">
                <a:solidFill>
                  <a:srgbClr val="00B0F0"/>
                </a:solidFill>
                <a:cs typeface="AL-Mohanad" pitchFamily="2" charset="-78"/>
              </a:rPr>
              <a:t> </a:t>
            </a:r>
            <a:endParaRPr lang="ar-SA" sz="4800" dirty="0">
              <a:solidFill>
                <a:srgbClr val="00B0F0"/>
              </a:solidFill>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484784"/>
            <a:ext cx="8352928" cy="5078313"/>
          </a:xfrm>
          <a:prstGeom prst="rect">
            <a:avLst/>
          </a:prstGeom>
        </p:spPr>
        <p:txBody>
          <a:bodyPr wrap="square">
            <a:spAutoFit/>
          </a:bodyPr>
          <a:lstStyle/>
          <a:p>
            <a:pPr algn="just"/>
            <a:r>
              <a:rPr lang="en-US" sz="3600" dirty="0">
                <a:cs typeface="AL-Mohanad" pitchFamily="2" charset="-78"/>
              </a:rPr>
              <a:t/>
            </a:r>
            <a:br>
              <a:rPr lang="en-US" sz="3600" dirty="0">
                <a:cs typeface="AL-Mohanad" pitchFamily="2" charset="-78"/>
              </a:rPr>
            </a:br>
            <a:r>
              <a:rPr lang="ar-SA" sz="3600" dirty="0" smtClean="0">
                <a:cs typeface="AL-Mohanad" pitchFamily="2" charset="-78"/>
              </a:rPr>
              <a:t>         ويقصد </a:t>
            </a:r>
            <a:r>
              <a:rPr lang="ar-SA" sz="3600" dirty="0">
                <a:cs typeface="AL-Mohanad" pitchFamily="2" charset="-78"/>
              </a:rPr>
              <a:t>به أن يكون الاختبار قادرا على التمييز بين الطلاب من حيث التحصيل ، فالطلاب يختلفون في تحصيلهم فهناك طلاب ضعاف وطلاب متفوقون وآخرون بين ذلك ، فلابد من مراعاة الفروق الفردية بينهم في جميع الجوانب ، وعليه فلابد أن تكون أسئلة الاختبار مميِّزة بين هؤلاء الطلاب</a:t>
            </a:r>
            <a:r>
              <a:rPr lang="en-US" sz="3600" dirty="0">
                <a:cs typeface="AL-Mohanad" pitchFamily="2" charset="-78"/>
              </a:rPr>
              <a:t> </a:t>
            </a:r>
            <a:r>
              <a:rPr lang="en-US" sz="3600" dirty="0" smtClean="0">
                <a:cs typeface="AL-Mohanad" pitchFamily="2" charset="-78"/>
              </a:rPr>
              <a:t>.</a:t>
            </a:r>
          </a:p>
          <a:p>
            <a:pPr algn="just"/>
            <a:r>
              <a:rPr lang="en-US" sz="3600" dirty="0">
                <a:cs typeface="AL-Mohanad" pitchFamily="2" charset="-78"/>
              </a:rPr>
              <a:t/>
            </a:r>
            <a:br>
              <a:rPr lang="en-US" sz="3600" dirty="0">
                <a:cs typeface="AL-Mohanad" pitchFamily="2" charset="-78"/>
              </a:rPr>
            </a:br>
            <a:endParaRPr lang="ar-SA" sz="3600" dirty="0">
              <a:cs typeface="AL-Mohanad" pitchFamily="2" charset="-78"/>
            </a:endParaRPr>
          </a:p>
        </p:txBody>
      </p:sp>
      <p:sp>
        <p:nvSpPr>
          <p:cNvPr id="3" name="مستطيل 2"/>
          <p:cNvSpPr/>
          <p:nvPr/>
        </p:nvSpPr>
        <p:spPr>
          <a:xfrm>
            <a:off x="6771641" y="188640"/>
            <a:ext cx="1976823" cy="1015663"/>
          </a:xfrm>
          <a:prstGeom prst="rect">
            <a:avLst/>
          </a:prstGeom>
        </p:spPr>
        <p:txBody>
          <a:bodyPr wrap="none">
            <a:spAutoFit/>
          </a:bodyPr>
          <a:lstStyle/>
          <a:p>
            <a:r>
              <a:rPr lang="ar-SA" sz="6000" dirty="0" smtClean="0">
                <a:solidFill>
                  <a:srgbClr val="00B0F0"/>
                </a:solidFill>
                <a:cs typeface="AL-Mohanad" pitchFamily="2" charset="-78"/>
              </a:rPr>
              <a:t>التمييز</a:t>
            </a:r>
            <a:r>
              <a:rPr lang="en-US" sz="6000" dirty="0" smtClean="0">
                <a:solidFill>
                  <a:srgbClr val="00B0F0"/>
                </a:solidFill>
                <a:cs typeface="AL-Mohanad" pitchFamily="2" charset="-78"/>
              </a:rPr>
              <a:t> </a:t>
            </a:r>
            <a:endParaRPr lang="ar-SA" sz="6000" dirty="0">
              <a:solidFill>
                <a:srgbClr val="00B0F0"/>
              </a:solidFill>
              <a:cs typeface="AL-Mohanad" pitchFamily="2" charset="-78"/>
            </a:endParaRPr>
          </a:p>
        </p:txBody>
      </p:sp>
    </p:spTree>
    <p:extLst>
      <p:ext uri="{BB962C8B-B14F-4D97-AF65-F5344CB8AC3E}">
        <p14:creationId xmlns:p14="http://schemas.microsoft.com/office/powerpoint/2010/main" val="2956889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142</TotalTime>
  <Words>3171</Words>
  <Application>Microsoft Office PowerPoint</Application>
  <PresentationFormat>عرض على الشاشة (3:4)‏</PresentationFormat>
  <Paragraphs>542</Paragraphs>
  <Slides>43</Slides>
  <Notes>0</Notes>
  <HiddenSlides>0</HiddenSlides>
  <MMClips>0</MMClips>
  <ScaleCrop>false</ScaleCrop>
  <HeadingPairs>
    <vt:vector size="4" baseType="variant">
      <vt:variant>
        <vt:lpstr>نسق</vt:lpstr>
      </vt:variant>
      <vt:variant>
        <vt:i4>1</vt:i4>
      </vt:variant>
      <vt:variant>
        <vt:lpstr>عناوين الشرائح</vt:lpstr>
      </vt:variant>
      <vt:variant>
        <vt:i4>43</vt:i4>
      </vt:variant>
    </vt:vector>
  </HeadingPairs>
  <TitlesOfParts>
    <vt:vector size="44" baseType="lpstr">
      <vt:lpstr>مدني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27</cp:revision>
  <dcterms:created xsi:type="dcterms:W3CDTF">2016-01-28T22:56:22Z</dcterms:created>
  <dcterms:modified xsi:type="dcterms:W3CDTF">2016-01-28T23:18:19Z</dcterms:modified>
</cp:coreProperties>
</file>