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7.wav" ContentType="audio/wav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03"/>
  </p:notesMasterIdLst>
  <p:sldIdLst>
    <p:sldId id="287" r:id="rId2"/>
    <p:sldId id="288" r:id="rId3"/>
    <p:sldId id="289" r:id="rId4"/>
    <p:sldId id="290" r:id="rId5"/>
    <p:sldId id="291" r:id="rId6"/>
    <p:sldId id="292" r:id="rId7"/>
    <p:sldId id="295" r:id="rId8"/>
    <p:sldId id="293" r:id="rId9"/>
    <p:sldId id="294" r:id="rId10"/>
    <p:sldId id="259" r:id="rId11"/>
    <p:sldId id="261" r:id="rId12"/>
    <p:sldId id="296" r:id="rId13"/>
    <p:sldId id="297" r:id="rId14"/>
    <p:sldId id="298" r:id="rId15"/>
    <p:sldId id="299" r:id="rId16"/>
    <p:sldId id="300" r:id="rId17"/>
    <p:sldId id="366" r:id="rId18"/>
    <p:sldId id="367" r:id="rId19"/>
    <p:sldId id="382" r:id="rId20"/>
    <p:sldId id="384" r:id="rId21"/>
    <p:sldId id="385" r:id="rId22"/>
    <p:sldId id="386" r:id="rId23"/>
    <p:sldId id="302" r:id="rId24"/>
    <p:sldId id="303" r:id="rId25"/>
    <p:sldId id="263" r:id="rId26"/>
    <p:sldId id="304" r:id="rId27"/>
    <p:sldId id="305" r:id="rId28"/>
    <p:sldId id="306" r:id="rId29"/>
    <p:sldId id="264" r:id="rId30"/>
    <p:sldId id="307" r:id="rId31"/>
    <p:sldId id="313" r:id="rId32"/>
    <p:sldId id="312" r:id="rId33"/>
    <p:sldId id="308" r:id="rId34"/>
    <p:sldId id="309" r:id="rId35"/>
    <p:sldId id="266" r:id="rId36"/>
    <p:sldId id="356" r:id="rId37"/>
    <p:sldId id="361" r:id="rId38"/>
    <p:sldId id="364" r:id="rId39"/>
    <p:sldId id="359" r:id="rId40"/>
    <p:sldId id="314" r:id="rId41"/>
    <p:sldId id="368" r:id="rId42"/>
    <p:sldId id="268" r:id="rId43"/>
    <p:sldId id="363" r:id="rId44"/>
    <p:sldId id="317" r:id="rId45"/>
    <p:sldId id="319" r:id="rId46"/>
    <p:sldId id="318" r:id="rId47"/>
    <p:sldId id="277" r:id="rId48"/>
    <p:sldId id="320" r:id="rId49"/>
    <p:sldId id="371" r:id="rId50"/>
    <p:sldId id="372" r:id="rId51"/>
    <p:sldId id="374" r:id="rId52"/>
    <p:sldId id="373" r:id="rId53"/>
    <p:sldId id="321" r:id="rId54"/>
    <p:sldId id="322" r:id="rId55"/>
    <p:sldId id="369" r:id="rId56"/>
    <p:sldId id="323" r:id="rId57"/>
    <p:sldId id="324" r:id="rId58"/>
    <p:sldId id="269" r:id="rId59"/>
    <p:sldId id="370" r:id="rId60"/>
    <p:sldId id="326" r:id="rId61"/>
    <p:sldId id="310" r:id="rId62"/>
    <p:sldId id="311" r:id="rId63"/>
    <p:sldId id="327" r:id="rId64"/>
    <p:sldId id="278" r:id="rId65"/>
    <p:sldId id="279" r:id="rId66"/>
    <p:sldId id="328" r:id="rId67"/>
    <p:sldId id="350" r:id="rId68"/>
    <p:sldId id="273" r:id="rId69"/>
    <p:sldId id="283" r:id="rId70"/>
    <p:sldId id="387" r:id="rId71"/>
    <p:sldId id="280" r:id="rId72"/>
    <p:sldId id="344" r:id="rId73"/>
    <p:sldId id="329" r:id="rId74"/>
    <p:sldId id="376" r:id="rId75"/>
    <p:sldId id="331" r:id="rId76"/>
    <p:sldId id="354" r:id="rId77"/>
    <p:sldId id="355" r:id="rId78"/>
    <p:sldId id="332" r:id="rId79"/>
    <p:sldId id="333" r:id="rId80"/>
    <p:sldId id="285" r:id="rId81"/>
    <p:sldId id="330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274" r:id="rId91"/>
    <p:sldId id="275" r:id="rId92"/>
    <p:sldId id="276" r:id="rId93"/>
    <p:sldId id="342" r:id="rId94"/>
    <p:sldId id="343" r:id="rId95"/>
    <p:sldId id="380" r:id="rId96"/>
    <p:sldId id="379" r:id="rId97"/>
    <p:sldId id="345" r:id="rId98"/>
    <p:sldId id="378" r:id="rId99"/>
    <p:sldId id="347" r:id="rId100"/>
    <p:sldId id="349" r:id="rId101"/>
    <p:sldId id="348" r:id="rId10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108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A4A384-3F27-4E52-9427-4BA6BA8A112B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pPr rtl="1"/>
          <a:endParaRPr lang="ar-SA"/>
        </a:p>
      </dgm:t>
    </dgm:pt>
    <dgm:pt modelId="{2D57D201-337B-447D-BE9B-0E1393C3D5DF}">
      <dgm:prSet/>
      <dgm:spPr/>
      <dgm:t>
        <a:bodyPr/>
        <a:lstStyle/>
        <a:p>
          <a:pPr rtl="1"/>
          <a:r>
            <a:rPr lang="ar-SA" b="1" dirty="0"/>
            <a:t>ماهي قوانين التحدث</a:t>
          </a:r>
          <a:endParaRPr lang="ar-SA" dirty="0"/>
        </a:p>
      </dgm:t>
    </dgm:pt>
    <dgm:pt modelId="{578A07EA-73D7-4B69-A00A-7444C9DE2B0C}" type="par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40817D2B-5309-4CFD-A88F-50C337CD024F}" type="sib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C718A318-1446-4865-94FA-E8156040F711}" type="pres">
      <dgm:prSet presAssocID="{8BA4A384-3F27-4E52-9427-4BA6BA8A112B}" presName="linear" presStyleCnt="0">
        <dgm:presLayoutVars>
          <dgm:animLvl val="lvl"/>
          <dgm:resizeHandles val="exact"/>
        </dgm:presLayoutVars>
      </dgm:prSet>
      <dgm:spPr/>
    </dgm:pt>
    <dgm:pt modelId="{F293197E-ADBF-47A9-93F0-44DC26EFFBDE}" type="pres">
      <dgm:prSet presAssocID="{2D57D201-337B-447D-BE9B-0E1393C3D5D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B49C96D-F09C-4313-8A97-B9D25A4D5E27}" type="presOf" srcId="{8BA4A384-3F27-4E52-9427-4BA6BA8A112B}" destId="{C718A318-1446-4865-94FA-E8156040F711}" srcOrd="0" destOrd="0" presId="urn:microsoft.com/office/officeart/2005/8/layout/vList2"/>
    <dgm:cxn modelId="{5998467F-0511-4665-BF86-5857BC2FAA35}" srcId="{8BA4A384-3F27-4E52-9427-4BA6BA8A112B}" destId="{2D57D201-337B-447D-BE9B-0E1393C3D5DF}" srcOrd="0" destOrd="0" parTransId="{578A07EA-73D7-4B69-A00A-7444C9DE2B0C}" sibTransId="{40817D2B-5309-4CFD-A88F-50C337CD024F}"/>
    <dgm:cxn modelId="{7B576DAB-7FB0-417F-AF10-58D0C38CCD0C}" type="presOf" srcId="{2D57D201-337B-447D-BE9B-0E1393C3D5DF}" destId="{F293197E-ADBF-47A9-93F0-44DC26EFFBDE}" srcOrd="0" destOrd="0" presId="urn:microsoft.com/office/officeart/2005/8/layout/vList2"/>
    <dgm:cxn modelId="{A4520690-4419-41F2-B3B1-7818295E2CF3}" type="presParOf" srcId="{C718A318-1446-4865-94FA-E8156040F711}" destId="{F293197E-ADBF-47A9-93F0-44DC26EFFB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E9935F-8FF9-466C-A02E-3840C06594B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78F9670C-4272-4D0F-8C8F-C89EF39EB3D3}">
      <dgm:prSet phldrT="[نص]" custT="1"/>
      <dgm:spPr>
        <a:noFill/>
        <a:ln cmpd="dbl"/>
      </dgm:spPr>
      <dgm:t>
        <a:bodyPr/>
        <a:lstStyle/>
        <a:p>
          <a:pPr rtl="1"/>
          <a:r>
            <a:rPr lang="ar-SA" sz="3500" dirty="0">
              <a:solidFill>
                <a:schemeClr val="tx1"/>
              </a:solidFill>
            </a:rPr>
            <a:t> طُيُورٌ</a:t>
          </a:r>
        </a:p>
      </dgm:t>
    </dgm:pt>
    <dgm:pt modelId="{8CA20A1D-4ABB-477D-B6B8-F6076FF3D30E}" type="parTrans" cxnId="{9E4DBD8F-7E7F-4E40-BEC0-FD0D0498B6E5}">
      <dgm:prSet/>
      <dgm:spPr/>
      <dgm:t>
        <a:bodyPr/>
        <a:lstStyle/>
        <a:p>
          <a:pPr rtl="1"/>
          <a:endParaRPr lang="ar-SA"/>
        </a:p>
      </dgm:t>
    </dgm:pt>
    <dgm:pt modelId="{E6AEC01F-352A-4BC9-AD6A-6D760CFB8A5A}" type="sibTrans" cxnId="{9E4DBD8F-7E7F-4E40-BEC0-FD0D0498B6E5}">
      <dgm:prSet/>
      <dgm:spPr/>
      <dgm:t>
        <a:bodyPr/>
        <a:lstStyle/>
        <a:p>
          <a:pPr rtl="1"/>
          <a:endParaRPr lang="ar-SA"/>
        </a:p>
      </dgm:t>
    </dgm:pt>
    <dgm:pt modelId="{4E302C73-5430-48EE-B686-1E679B9E593D}">
      <dgm:prSet phldrT="[نص]" custT="1"/>
      <dgm:spPr>
        <a:noFill/>
        <a:ln cmpd="dbl"/>
      </dgm:spPr>
      <dgm:t>
        <a:bodyPr/>
        <a:lstStyle/>
        <a:p>
          <a:pPr rtl="1"/>
          <a:r>
            <a:rPr lang="ar-SA" sz="800" dirty="0">
              <a:solidFill>
                <a:schemeClr val="tx1"/>
              </a:solidFill>
            </a:rPr>
            <a:t>...........................</a:t>
          </a:r>
        </a:p>
      </dgm:t>
    </dgm:pt>
    <dgm:pt modelId="{AF66FA27-49B9-4E35-92D8-5AF190BD4DDE}" type="parTrans" cxnId="{AFF184D8-5571-4127-9078-3818B70F34ED}">
      <dgm:prSet/>
      <dgm:spPr/>
      <dgm:t>
        <a:bodyPr/>
        <a:lstStyle/>
        <a:p>
          <a:pPr rtl="1"/>
          <a:endParaRPr lang="ar-SA"/>
        </a:p>
      </dgm:t>
    </dgm:pt>
    <dgm:pt modelId="{E39EE1BF-1E63-4B65-9A14-5F50F6E6F3EC}" type="sibTrans" cxnId="{AFF184D8-5571-4127-9078-3818B70F34ED}">
      <dgm:prSet/>
      <dgm:spPr/>
      <dgm:t>
        <a:bodyPr/>
        <a:lstStyle/>
        <a:p>
          <a:pPr rtl="1"/>
          <a:endParaRPr lang="ar-SA"/>
        </a:p>
      </dgm:t>
    </dgm:pt>
    <dgm:pt modelId="{339E0B4F-54C7-4717-80B8-1A160E3D309C}">
      <dgm:prSet phldrT="[نص]" custT="1"/>
      <dgm:spPr>
        <a:noFill/>
        <a:ln cmpd="dbl"/>
      </dgm:spPr>
      <dgm:t>
        <a:bodyPr/>
        <a:lstStyle/>
        <a:p>
          <a:pPr rtl="1"/>
          <a:r>
            <a:rPr lang="ar-SA" sz="800" dirty="0">
              <a:solidFill>
                <a:schemeClr val="tx1"/>
              </a:solidFill>
            </a:rPr>
            <a:t>..........................</a:t>
          </a:r>
        </a:p>
      </dgm:t>
    </dgm:pt>
    <dgm:pt modelId="{D6D59519-0D67-41B5-8E35-858D44F8C5DF}" type="parTrans" cxnId="{1AA2FB39-E527-4D3D-A0FA-495B32A2CB2B}">
      <dgm:prSet/>
      <dgm:spPr/>
      <dgm:t>
        <a:bodyPr/>
        <a:lstStyle/>
        <a:p>
          <a:pPr rtl="1"/>
          <a:endParaRPr lang="ar-SA"/>
        </a:p>
      </dgm:t>
    </dgm:pt>
    <dgm:pt modelId="{BBEF665A-2A22-4B81-A127-2C79B7900B2A}" type="sibTrans" cxnId="{1AA2FB39-E527-4D3D-A0FA-495B32A2CB2B}">
      <dgm:prSet/>
      <dgm:spPr/>
      <dgm:t>
        <a:bodyPr/>
        <a:lstStyle/>
        <a:p>
          <a:pPr rtl="1"/>
          <a:endParaRPr lang="ar-SA"/>
        </a:p>
      </dgm:t>
    </dgm:pt>
    <dgm:pt modelId="{B623C3E1-ACD4-4A08-9F34-8F28FE723BCB}">
      <dgm:prSet phldrT="[نص]" custT="1"/>
      <dgm:spPr>
        <a:noFill/>
        <a:ln cmpd="dbl"/>
      </dgm:spPr>
      <dgm:t>
        <a:bodyPr/>
        <a:lstStyle/>
        <a:p>
          <a:pPr algn="r" rtl="1"/>
          <a:r>
            <a:rPr lang="ar-SA" sz="800" dirty="0"/>
            <a:t> .</a:t>
          </a:r>
          <a:r>
            <a:rPr lang="ar-SA" sz="800" dirty="0">
              <a:solidFill>
                <a:schemeClr val="tx1"/>
              </a:solidFill>
            </a:rPr>
            <a:t>...............................</a:t>
          </a:r>
          <a:endParaRPr lang="ar-SA" sz="800" dirty="0"/>
        </a:p>
      </dgm:t>
    </dgm:pt>
    <dgm:pt modelId="{3D7FB976-4327-49E1-B2D6-0794327AC603}" type="parTrans" cxnId="{A9321459-E5DE-4319-A85A-1D688275D4AD}">
      <dgm:prSet/>
      <dgm:spPr/>
      <dgm:t>
        <a:bodyPr/>
        <a:lstStyle/>
        <a:p>
          <a:pPr rtl="1"/>
          <a:endParaRPr lang="ar-SA"/>
        </a:p>
      </dgm:t>
    </dgm:pt>
    <dgm:pt modelId="{1BB7E3B8-8DB4-48E8-BA5B-22BD40F8C19D}" type="sibTrans" cxnId="{A9321459-E5DE-4319-A85A-1D688275D4AD}">
      <dgm:prSet/>
      <dgm:spPr/>
      <dgm:t>
        <a:bodyPr/>
        <a:lstStyle/>
        <a:p>
          <a:pPr rtl="1"/>
          <a:endParaRPr lang="ar-SA"/>
        </a:p>
      </dgm:t>
    </dgm:pt>
    <dgm:pt modelId="{F15A6C4C-E31E-4F84-8387-841799F3BC2D}" type="pres">
      <dgm:prSet presAssocID="{43E9935F-8FF9-466C-A02E-3840C06594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5CA62C8-0917-45FC-9F44-9A095402900B}" type="pres">
      <dgm:prSet presAssocID="{78F9670C-4272-4D0F-8C8F-C89EF39EB3D3}" presName="hierRoot1" presStyleCnt="0">
        <dgm:presLayoutVars>
          <dgm:hierBranch val="init"/>
        </dgm:presLayoutVars>
      </dgm:prSet>
      <dgm:spPr/>
    </dgm:pt>
    <dgm:pt modelId="{EA0FEA77-851B-4875-9CB6-66F9C7733E45}" type="pres">
      <dgm:prSet presAssocID="{78F9670C-4272-4D0F-8C8F-C89EF39EB3D3}" presName="rootComposite1" presStyleCnt="0"/>
      <dgm:spPr/>
    </dgm:pt>
    <dgm:pt modelId="{E8B401D8-0A8D-4EE8-A25E-0F42F7CFD5FF}" type="pres">
      <dgm:prSet presAssocID="{78F9670C-4272-4D0F-8C8F-C89EF39EB3D3}" presName="rootText1" presStyleLbl="node0" presStyleIdx="0" presStyleCnt="1">
        <dgm:presLayoutVars>
          <dgm:chPref val="3"/>
        </dgm:presLayoutVars>
      </dgm:prSet>
      <dgm:spPr/>
    </dgm:pt>
    <dgm:pt modelId="{27E8B29C-F3E6-4294-9225-0049AAD63BD5}" type="pres">
      <dgm:prSet presAssocID="{78F9670C-4272-4D0F-8C8F-C89EF39EB3D3}" presName="rootConnector1" presStyleLbl="node1" presStyleIdx="0" presStyleCnt="0"/>
      <dgm:spPr/>
    </dgm:pt>
    <dgm:pt modelId="{A6A1B7BD-148A-41EA-B4A8-6000C44B66C7}" type="pres">
      <dgm:prSet presAssocID="{78F9670C-4272-4D0F-8C8F-C89EF39EB3D3}" presName="hierChild2" presStyleCnt="0"/>
      <dgm:spPr/>
    </dgm:pt>
    <dgm:pt modelId="{B7D504EF-8857-44CB-96BD-A7A56BCB45E9}" type="pres">
      <dgm:prSet presAssocID="{AF66FA27-49B9-4E35-92D8-5AF190BD4DDE}" presName="Name37" presStyleLbl="parChTrans1D2" presStyleIdx="0" presStyleCnt="3"/>
      <dgm:spPr/>
    </dgm:pt>
    <dgm:pt modelId="{BFDD0E77-DBE2-4285-9B93-08AF6778413E}" type="pres">
      <dgm:prSet presAssocID="{4E302C73-5430-48EE-B686-1E679B9E593D}" presName="hierRoot2" presStyleCnt="0">
        <dgm:presLayoutVars>
          <dgm:hierBranch val="init"/>
        </dgm:presLayoutVars>
      </dgm:prSet>
      <dgm:spPr/>
    </dgm:pt>
    <dgm:pt modelId="{C836613B-4AFD-44E0-8DC6-BC44E0D90345}" type="pres">
      <dgm:prSet presAssocID="{4E302C73-5430-48EE-B686-1E679B9E593D}" presName="rootComposite" presStyleCnt="0"/>
      <dgm:spPr/>
    </dgm:pt>
    <dgm:pt modelId="{CE26A34A-6C2D-470F-A573-A55E0E6B9ADE}" type="pres">
      <dgm:prSet presAssocID="{4E302C73-5430-48EE-B686-1E679B9E593D}" presName="rootText" presStyleLbl="node2" presStyleIdx="0" presStyleCnt="3">
        <dgm:presLayoutVars>
          <dgm:chPref val="3"/>
        </dgm:presLayoutVars>
      </dgm:prSet>
      <dgm:spPr/>
    </dgm:pt>
    <dgm:pt modelId="{A989C9B7-1D97-4920-BA62-2629A43E13C8}" type="pres">
      <dgm:prSet presAssocID="{4E302C73-5430-48EE-B686-1E679B9E593D}" presName="rootConnector" presStyleLbl="node2" presStyleIdx="0" presStyleCnt="3"/>
      <dgm:spPr/>
    </dgm:pt>
    <dgm:pt modelId="{E084E475-22B5-42FE-94EF-37C4B2619098}" type="pres">
      <dgm:prSet presAssocID="{4E302C73-5430-48EE-B686-1E679B9E593D}" presName="hierChild4" presStyleCnt="0"/>
      <dgm:spPr/>
    </dgm:pt>
    <dgm:pt modelId="{C8DD01C9-C85D-4DCE-B129-5EFC08898163}" type="pres">
      <dgm:prSet presAssocID="{4E302C73-5430-48EE-B686-1E679B9E593D}" presName="hierChild5" presStyleCnt="0"/>
      <dgm:spPr/>
    </dgm:pt>
    <dgm:pt modelId="{8CB868E5-3946-4BB5-A2A0-32376F191132}" type="pres">
      <dgm:prSet presAssocID="{D6D59519-0D67-41B5-8E35-858D44F8C5DF}" presName="Name37" presStyleLbl="parChTrans1D2" presStyleIdx="1" presStyleCnt="3"/>
      <dgm:spPr/>
    </dgm:pt>
    <dgm:pt modelId="{AE852A9E-59EF-4EBE-BE2D-EFAC8141D12D}" type="pres">
      <dgm:prSet presAssocID="{339E0B4F-54C7-4717-80B8-1A160E3D309C}" presName="hierRoot2" presStyleCnt="0">
        <dgm:presLayoutVars>
          <dgm:hierBranch val="init"/>
        </dgm:presLayoutVars>
      </dgm:prSet>
      <dgm:spPr/>
    </dgm:pt>
    <dgm:pt modelId="{6F2EAE98-0F50-449B-A2F7-4DE17316EF32}" type="pres">
      <dgm:prSet presAssocID="{339E0B4F-54C7-4717-80B8-1A160E3D309C}" presName="rootComposite" presStyleCnt="0"/>
      <dgm:spPr/>
    </dgm:pt>
    <dgm:pt modelId="{F8D01340-2B55-40EF-9C10-A2BBC1D2DE7A}" type="pres">
      <dgm:prSet presAssocID="{339E0B4F-54C7-4717-80B8-1A160E3D309C}" presName="rootText" presStyleLbl="node2" presStyleIdx="1" presStyleCnt="3">
        <dgm:presLayoutVars>
          <dgm:chPref val="3"/>
        </dgm:presLayoutVars>
      </dgm:prSet>
      <dgm:spPr/>
    </dgm:pt>
    <dgm:pt modelId="{4FBA9414-7A9A-48A0-934A-4499763D37B9}" type="pres">
      <dgm:prSet presAssocID="{339E0B4F-54C7-4717-80B8-1A160E3D309C}" presName="rootConnector" presStyleLbl="node2" presStyleIdx="1" presStyleCnt="3"/>
      <dgm:spPr/>
    </dgm:pt>
    <dgm:pt modelId="{D9A6B378-52FC-4F28-A378-421900A7E321}" type="pres">
      <dgm:prSet presAssocID="{339E0B4F-54C7-4717-80B8-1A160E3D309C}" presName="hierChild4" presStyleCnt="0"/>
      <dgm:spPr/>
    </dgm:pt>
    <dgm:pt modelId="{5B86F816-E552-4AF4-9762-938F28988EA0}" type="pres">
      <dgm:prSet presAssocID="{339E0B4F-54C7-4717-80B8-1A160E3D309C}" presName="hierChild5" presStyleCnt="0"/>
      <dgm:spPr/>
    </dgm:pt>
    <dgm:pt modelId="{34D0EF88-1825-4E25-B3BD-DC22365E114B}" type="pres">
      <dgm:prSet presAssocID="{3D7FB976-4327-49E1-B2D6-0794327AC603}" presName="Name37" presStyleLbl="parChTrans1D2" presStyleIdx="2" presStyleCnt="3"/>
      <dgm:spPr/>
    </dgm:pt>
    <dgm:pt modelId="{69FDAEFF-1B69-4E2A-8B48-71EDEC0C9A77}" type="pres">
      <dgm:prSet presAssocID="{B623C3E1-ACD4-4A08-9F34-8F28FE723BCB}" presName="hierRoot2" presStyleCnt="0">
        <dgm:presLayoutVars>
          <dgm:hierBranch val="init"/>
        </dgm:presLayoutVars>
      </dgm:prSet>
      <dgm:spPr/>
    </dgm:pt>
    <dgm:pt modelId="{EFF1D969-58F5-4AF7-9A25-8A8BF718B5DE}" type="pres">
      <dgm:prSet presAssocID="{B623C3E1-ACD4-4A08-9F34-8F28FE723BCB}" presName="rootComposite" presStyleCnt="0"/>
      <dgm:spPr/>
    </dgm:pt>
    <dgm:pt modelId="{78BF628C-4587-4D09-861B-7DF07011CF9D}" type="pres">
      <dgm:prSet presAssocID="{B623C3E1-ACD4-4A08-9F34-8F28FE723BCB}" presName="rootText" presStyleLbl="node2" presStyleIdx="2" presStyleCnt="3">
        <dgm:presLayoutVars>
          <dgm:chPref val="3"/>
        </dgm:presLayoutVars>
      </dgm:prSet>
      <dgm:spPr/>
    </dgm:pt>
    <dgm:pt modelId="{A19A5237-FC26-471D-8F40-45B7DB19D3D3}" type="pres">
      <dgm:prSet presAssocID="{B623C3E1-ACD4-4A08-9F34-8F28FE723BCB}" presName="rootConnector" presStyleLbl="node2" presStyleIdx="2" presStyleCnt="3"/>
      <dgm:spPr/>
    </dgm:pt>
    <dgm:pt modelId="{22D7BF1E-DD41-4014-B729-E61F2AC83AB4}" type="pres">
      <dgm:prSet presAssocID="{B623C3E1-ACD4-4A08-9F34-8F28FE723BCB}" presName="hierChild4" presStyleCnt="0"/>
      <dgm:spPr/>
    </dgm:pt>
    <dgm:pt modelId="{6345337D-F27F-4E86-BE95-A8B539E806EA}" type="pres">
      <dgm:prSet presAssocID="{B623C3E1-ACD4-4A08-9F34-8F28FE723BCB}" presName="hierChild5" presStyleCnt="0"/>
      <dgm:spPr/>
    </dgm:pt>
    <dgm:pt modelId="{45E100C5-9013-48C2-9356-D6C880726202}" type="pres">
      <dgm:prSet presAssocID="{78F9670C-4272-4D0F-8C8F-C89EF39EB3D3}" presName="hierChild3" presStyleCnt="0"/>
      <dgm:spPr/>
    </dgm:pt>
  </dgm:ptLst>
  <dgm:cxnLst>
    <dgm:cxn modelId="{9C0F5921-B7A4-45EA-884D-0F57F9584D08}" type="presOf" srcId="{B623C3E1-ACD4-4A08-9F34-8F28FE723BCB}" destId="{78BF628C-4587-4D09-861B-7DF07011CF9D}" srcOrd="0" destOrd="0" presId="urn:microsoft.com/office/officeart/2005/8/layout/orgChart1"/>
    <dgm:cxn modelId="{4A800332-7897-49D3-B2AC-0ED5921959CD}" type="presOf" srcId="{3D7FB976-4327-49E1-B2D6-0794327AC603}" destId="{34D0EF88-1825-4E25-B3BD-DC22365E114B}" srcOrd="0" destOrd="0" presId="urn:microsoft.com/office/officeart/2005/8/layout/orgChart1"/>
    <dgm:cxn modelId="{1AA2FB39-E527-4D3D-A0FA-495B32A2CB2B}" srcId="{78F9670C-4272-4D0F-8C8F-C89EF39EB3D3}" destId="{339E0B4F-54C7-4717-80B8-1A160E3D309C}" srcOrd="1" destOrd="0" parTransId="{D6D59519-0D67-41B5-8E35-858D44F8C5DF}" sibTransId="{BBEF665A-2A22-4B81-A127-2C79B7900B2A}"/>
    <dgm:cxn modelId="{30038E6A-9072-4F5D-A229-78F212AF3CF4}" type="presOf" srcId="{D6D59519-0D67-41B5-8E35-858D44F8C5DF}" destId="{8CB868E5-3946-4BB5-A2A0-32376F191132}" srcOrd="0" destOrd="0" presId="urn:microsoft.com/office/officeart/2005/8/layout/orgChart1"/>
    <dgm:cxn modelId="{DDEE3A6B-A276-42B5-8992-702EAC0A1821}" type="presOf" srcId="{339E0B4F-54C7-4717-80B8-1A160E3D309C}" destId="{4FBA9414-7A9A-48A0-934A-4499763D37B9}" srcOrd="1" destOrd="0" presId="urn:microsoft.com/office/officeart/2005/8/layout/orgChart1"/>
    <dgm:cxn modelId="{AF83EA54-2A15-4EBC-B3D5-4BAF35273254}" type="presOf" srcId="{43E9935F-8FF9-466C-A02E-3840C06594B6}" destId="{F15A6C4C-E31E-4F84-8387-841799F3BC2D}" srcOrd="0" destOrd="0" presId="urn:microsoft.com/office/officeart/2005/8/layout/orgChart1"/>
    <dgm:cxn modelId="{A9321459-E5DE-4319-A85A-1D688275D4AD}" srcId="{78F9670C-4272-4D0F-8C8F-C89EF39EB3D3}" destId="{B623C3E1-ACD4-4A08-9F34-8F28FE723BCB}" srcOrd="2" destOrd="0" parTransId="{3D7FB976-4327-49E1-B2D6-0794327AC603}" sibTransId="{1BB7E3B8-8DB4-48E8-BA5B-22BD40F8C19D}"/>
    <dgm:cxn modelId="{0684327E-EFC0-494E-8DE7-4AFA8E699EC4}" type="presOf" srcId="{4E302C73-5430-48EE-B686-1E679B9E593D}" destId="{A989C9B7-1D97-4920-BA62-2629A43E13C8}" srcOrd="1" destOrd="0" presId="urn:microsoft.com/office/officeart/2005/8/layout/orgChart1"/>
    <dgm:cxn modelId="{B8651F80-BF8B-44FC-90BD-C7E8FACC343D}" type="presOf" srcId="{B623C3E1-ACD4-4A08-9F34-8F28FE723BCB}" destId="{A19A5237-FC26-471D-8F40-45B7DB19D3D3}" srcOrd="1" destOrd="0" presId="urn:microsoft.com/office/officeart/2005/8/layout/orgChart1"/>
    <dgm:cxn modelId="{9E4DBD8F-7E7F-4E40-BEC0-FD0D0498B6E5}" srcId="{43E9935F-8FF9-466C-A02E-3840C06594B6}" destId="{78F9670C-4272-4D0F-8C8F-C89EF39EB3D3}" srcOrd="0" destOrd="0" parTransId="{8CA20A1D-4ABB-477D-B6B8-F6076FF3D30E}" sibTransId="{E6AEC01F-352A-4BC9-AD6A-6D760CFB8A5A}"/>
    <dgm:cxn modelId="{15C1DD90-3E2F-4693-B2AA-9589D4E77F3B}" type="presOf" srcId="{AF66FA27-49B9-4E35-92D8-5AF190BD4DDE}" destId="{B7D504EF-8857-44CB-96BD-A7A56BCB45E9}" srcOrd="0" destOrd="0" presId="urn:microsoft.com/office/officeart/2005/8/layout/orgChart1"/>
    <dgm:cxn modelId="{1597009F-A292-4F48-9680-B59E05E37259}" type="presOf" srcId="{78F9670C-4272-4D0F-8C8F-C89EF39EB3D3}" destId="{27E8B29C-F3E6-4294-9225-0049AAD63BD5}" srcOrd="1" destOrd="0" presId="urn:microsoft.com/office/officeart/2005/8/layout/orgChart1"/>
    <dgm:cxn modelId="{543225B5-A08A-4C52-86FA-985A2255F361}" type="presOf" srcId="{4E302C73-5430-48EE-B686-1E679B9E593D}" destId="{CE26A34A-6C2D-470F-A573-A55E0E6B9ADE}" srcOrd="0" destOrd="0" presId="urn:microsoft.com/office/officeart/2005/8/layout/orgChart1"/>
    <dgm:cxn modelId="{AFF184D8-5571-4127-9078-3818B70F34ED}" srcId="{78F9670C-4272-4D0F-8C8F-C89EF39EB3D3}" destId="{4E302C73-5430-48EE-B686-1E679B9E593D}" srcOrd="0" destOrd="0" parTransId="{AF66FA27-49B9-4E35-92D8-5AF190BD4DDE}" sibTransId="{E39EE1BF-1E63-4B65-9A14-5F50F6E6F3EC}"/>
    <dgm:cxn modelId="{8C0786E5-248E-4A3A-AC4C-B6DC9902CABC}" type="presOf" srcId="{339E0B4F-54C7-4717-80B8-1A160E3D309C}" destId="{F8D01340-2B55-40EF-9C10-A2BBC1D2DE7A}" srcOrd="0" destOrd="0" presId="urn:microsoft.com/office/officeart/2005/8/layout/orgChart1"/>
    <dgm:cxn modelId="{5D2125EE-6984-4BEC-A3F6-B6952091F44B}" type="presOf" srcId="{78F9670C-4272-4D0F-8C8F-C89EF39EB3D3}" destId="{E8B401D8-0A8D-4EE8-A25E-0F42F7CFD5FF}" srcOrd="0" destOrd="0" presId="urn:microsoft.com/office/officeart/2005/8/layout/orgChart1"/>
    <dgm:cxn modelId="{220B4B7D-3F57-4CE8-8804-766B12F45CD2}" type="presParOf" srcId="{F15A6C4C-E31E-4F84-8387-841799F3BC2D}" destId="{B5CA62C8-0917-45FC-9F44-9A095402900B}" srcOrd="0" destOrd="0" presId="urn:microsoft.com/office/officeart/2005/8/layout/orgChart1"/>
    <dgm:cxn modelId="{2FE0D1F1-59CD-4F86-8E03-61606D5FC08A}" type="presParOf" srcId="{B5CA62C8-0917-45FC-9F44-9A095402900B}" destId="{EA0FEA77-851B-4875-9CB6-66F9C7733E45}" srcOrd="0" destOrd="0" presId="urn:microsoft.com/office/officeart/2005/8/layout/orgChart1"/>
    <dgm:cxn modelId="{55CEA494-5359-4808-9A94-EB67C45E3742}" type="presParOf" srcId="{EA0FEA77-851B-4875-9CB6-66F9C7733E45}" destId="{E8B401D8-0A8D-4EE8-A25E-0F42F7CFD5FF}" srcOrd="0" destOrd="0" presId="urn:microsoft.com/office/officeart/2005/8/layout/orgChart1"/>
    <dgm:cxn modelId="{8E9C815E-6463-411B-AAE4-D62967B1B0B9}" type="presParOf" srcId="{EA0FEA77-851B-4875-9CB6-66F9C7733E45}" destId="{27E8B29C-F3E6-4294-9225-0049AAD63BD5}" srcOrd="1" destOrd="0" presId="urn:microsoft.com/office/officeart/2005/8/layout/orgChart1"/>
    <dgm:cxn modelId="{936DF259-87E0-41AB-B63E-E93F5BBDBC7B}" type="presParOf" srcId="{B5CA62C8-0917-45FC-9F44-9A095402900B}" destId="{A6A1B7BD-148A-41EA-B4A8-6000C44B66C7}" srcOrd="1" destOrd="0" presId="urn:microsoft.com/office/officeart/2005/8/layout/orgChart1"/>
    <dgm:cxn modelId="{45A8723B-59F3-4631-98E2-C6A75C975E4A}" type="presParOf" srcId="{A6A1B7BD-148A-41EA-B4A8-6000C44B66C7}" destId="{B7D504EF-8857-44CB-96BD-A7A56BCB45E9}" srcOrd="0" destOrd="0" presId="urn:microsoft.com/office/officeart/2005/8/layout/orgChart1"/>
    <dgm:cxn modelId="{4A8E8362-58B5-4A8A-AAAE-393C603082F4}" type="presParOf" srcId="{A6A1B7BD-148A-41EA-B4A8-6000C44B66C7}" destId="{BFDD0E77-DBE2-4285-9B93-08AF6778413E}" srcOrd="1" destOrd="0" presId="urn:microsoft.com/office/officeart/2005/8/layout/orgChart1"/>
    <dgm:cxn modelId="{06B85F07-B550-4761-A332-B6AAA4928EFF}" type="presParOf" srcId="{BFDD0E77-DBE2-4285-9B93-08AF6778413E}" destId="{C836613B-4AFD-44E0-8DC6-BC44E0D90345}" srcOrd="0" destOrd="0" presId="urn:microsoft.com/office/officeart/2005/8/layout/orgChart1"/>
    <dgm:cxn modelId="{F1493EAB-4F01-46FE-91C9-571DCFB35E16}" type="presParOf" srcId="{C836613B-4AFD-44E0-8DC6-BC44E0D90345}" destId="{CE26A34A-6C2D-470F-A573-A55E0E6B9ADE}" srcOrd="0" destOrd="0" presId="urn:microsoft.com/office/officeart/2005/8/layout/orgChart1"/>
    <dgm:cxn modelId="{B910FE32-7FFB-4662-8340-AF47CBDC84DB}" type="presParOf" srcId="{C836613B-4AFD-44E0-8DC6-BC44E0D90345}" destId="{A989C9B7-1D97-4920-BA62-2629A43E13C8}" srcOrd="1" destOrd="0" presId="urn:microsoft.com/office/officeart/2005/8/layout/orgChart1"/>
    <dgm:cxn modelId="{CAC385F9-1213-4995-8662-283509BC476F}" type="presParOf" srcId="{BFDD0E77-DBE2-4285-9B93-08AF6778413E}" destId="{E084E475-22B5-42FE-94EF-37C4B2619098}" srcOrd="1" destOrd="0" presId="urn:microsoft.com/office/officeart/2005/8/layout/orgChart1"/>
    <dgm:cxn modelId="{83037717-0ACB-48BB-96E2-A17A3ACCBD16}" type="presParOf" srcId="{BFDD0E77-DBE2-4285-9B93-08AF6778413E}" destId="{C8DD01C9-C85D-4DCE-B129-5EFC08898163}" srcOrd="2" destOrd="0" presId="urn:microsoft.com/office/officeart/2005/8/layout/orgChart1"/>
    <dgm:cxn modelId="{EC4005ED-FBC6-46AB-A3D3-A5270BD06496}" type="presParOf" srcId="{A6A1B7BD-148A-41EA-B4A8-6000C44B66C7}" destId="{8CB868E5-3946-4BB5-A2A0-32376F191132}" srcOrd="2" destOrd="0" presId="urn:microsoft.com/office/officeart/2005/8/layout/orgChart1"/>
    <dgm:cxn modelId="{75C95BB6-6D07-47E3-BA0E-08C1E8604D5C}" type="presParOf" srcId="{A6A1B7BD-148A-41EA-B4A8-6000C44B66C7}" destId="{AE852A9E-59EF-4EBE-BE2D-EFAC8141D12D}" srcOrd="3" destOrd="0" presId="urn:microsoft.com/office/officeart/2005/8/layout/orgChart1"/>
    <dgm:cxn modelId="{DC9B6EB0-A9BD-4EB4-83B3-A9F7C0565146}" type="presParOf" srcId="{AE852A9E-59EF-4EBE-BE2D-EFAC8141D12D}" destId="{6F2EAE98-0F50-449B-A2F7-4DE17316EF32}" srcOrd="0" destOrd="0" presId="urn:microsoft.com/office/officeart/2005/8/layout/orgChart1"/>
    <dgm:cxn modelId="{E8BD9F04-4DA4-4C03-87AF-C6A16AFAFCD3}" type="presParOf" srcId="{6F2EAE98-0F50-449B-A2F7-4DE17316EF32}" destId="{F8D01340-2B55-40EF-9C10-A2BBC1D2DE7A}" srcOrd="0" destOrd="0" presId="urn:microsoft.com/office/officeart/2005/8/layout/orgChart1"/>
    <dgm:cxn modelId="{D9A8F8C8-9FC7-4CF5-A402-116DFBA41EB0}" type="presParOf" srcId="{6F2EAE98-0F50-449B-A2F7-4DE17316EF32}" destId="{4FBA9414-7A9A-48A0-934A-4499763D37B9}" srcOrd="1" destOrd="0" presId="urn:microsoft.com/office/officeart/2005/8/layout/orgChart1"/>
    <dgm:cxn modelId="{EE96F81E-5D8C-4ACF-9937-F68D3FD53BA1}" type="presParOf" srcId="{AE852A9E-59EF-4EBE-BE2D-EFAC8141D12D}" destId="{D9A6B378-52FC-4F28-A378-421900A7E321}" srcOrd="1" destOrd="0" presId="urn:microsoft.com/office/officeart/2005/8/layout/orgChart1"/>
    <dgm:cxn modelId="{47ED4C2D-12C0-4514-A564-0DC8E14042D1}" type="presParOf" srcId="{AE852A9E-59EF-4EBE-BE2D-EFAC8141D12D}" destId="{5B86F816-E552-4AF4-9762-938F28988EA0}" srcOrd="2" destOrd="0" presId="urn:microsoft.com/office/officeart/2005/8/layout/orgChart1"/>
    <dgm:cxn modelId="{5CD495CD-9095-4000-A181-02279170C4DD}" type="presParOf" srcId="{A6A1B7BD-148A-41EA-B4A8-6000C44B66C7}" destId="{34D0EF88-1825-4E25-B3BD-DC22365E114B}" srcOrd="4" destOrd="0" presId="urn:microsoft.com/office/officeart/2005/8/layout/orgChart1"/>
    <dgm:cxn modelId="{CA5653DA-3566-4088-9D92-1A95270FD389}" type="presParOf" srcId="{A6A1B7BD-148A-41EA-B4A8-6000C44B66C7}" destId="{69FDAEFF-1B69-4E2A-8B48-71EDEC0C9A77}" srcOrd="5" destOrd="0" presId="urn:microsoft.com/office/officeart/2005/8/layout/orgChart1"/>
    <dgm:cxn modelId="{AD14C4E0-C626-481C-B3B8-15C5009CEF4B}" type="presParOf" srcId="{69FDAEFF-1B69-4E2A-8B48-71EDEC0C9A77}" destId="{EFF1D969-58F5-4AF7-9A25-8A8BF718B5DE}" srcOrd="0" destOrd="0" presId="urn:microsoft.com/office/officeart/2005/8/layout/orgChart1"/>
    <dgm:cxn modelId="{7DF1F098-C4C2-4E24-BCDC-D3BEDF534829}" type="presParOf" srcId="{EFF1D969-58F5-4AF7-9A25-8A8BF718B5DE}" destId="{78BF628C-4587-4D09-861B-7DF07011CF9D}" srcOrd="0" destOrd="0" presId="urn:microsoft.com/office/officeart/2005/8/layout/orgChart1"/>
    <dgm:cxn modelId="{45F9D69A-14CB-4443-AD45-6BB09862B602}" type="presParOf" srcId="{EFF1D969-58F5-4AF7-9A25-8A8BF718B5DE}" destId="{A19A5237-FC26-471D-8F40-45B7DB19D3D3}" srcOrd="1" destOrd="0" presId="urn:microsoft.com/office/officeart/2005/8/layout/orgChart1"/>
    <dgm:cxn modelId="{DACB5FBD-58B3-4776-B385-EB588ABB7F79}" type="presParOf" srcId="{69FDAEFF-1B69-4E2A-8B48-71EDEC0C9A77}" destId="{22D7BF1E-DD41-4014-B729-E61F2AC83AB4}" srcOrd="1" destOrd="0" presId="urn:microsoft.com/office/officeart/2005/8/layout/orgChart1"/>
    <dgm:cxn modelId="{D7A6D54B-9682-4A27-A600-A84D17064E80}" type="presParOf" srcId="{69FDAEFF-1B69-4E2A-8B48-71EDEC0C9A77}" destId="{6345337D-F27F-4E86-BE95-A8B539E806EA}" srcOrd="2" destOrd="0" presId="urn:microsoft.com/office/officeart/2005/8/layout/orgChart1"/>
    <dgm:cxn modelId="{62E826CB-3FF0-4EF4-BB2C-1BC3F180D93C}" type="presParOf" srcId="{B5CA62C8-0917-45FC-9F44-9A095402900B}" destId="{45E100C5-9013-48C2-9356-D6C88072620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E9935F-8FF9-466C-A02E-3840C06594B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78F9670C-4272-4D0F-8C8F-C89EF39EB3D3}">
      <dgm:prSet phldrT="[نص]" custT="1"/>
      <dgm:spPr>
        <a:noFill/>
        <a:ln cmpd="dbl"/>
      </dgm:spPr>
      <dgm:t>
        <a:bodyPr/>
        <a:lstStyle/>
        <a:p>
          <a:pPr rtl="1"/>
          <a:r>
            <a:rPr lang="ar-SA" sz="3500" dirty="0">
              <a:solidFill>
                <a:schemeClr val="tx1"/>
              </a:solidFill>
            </a:rPr>
            <a:t>  طَارِقٌ</a:t>
          </a:r>
        </a:p>
      </dgm:t>
    </dgm:pt>
    <dgm:pt modelId="{8CA20A1D-4ABB-477D-B6B8-F6076FF3D30E}" type="parTrans" cxnId="{9E4DBD8F-7E7F-4E40-BEC0-FD0D0498B6E5}">
      <dgm:prSet/>
      <dgm:spPr/>
      <dgm:t>
        <a:bodyPr/>
        <a:lstStyle/>
        <a:p>
          <a:pPr rtl="1"/>
          <a:endParaRPr lang="ar-SA"/>
        </a:p>
      </dgm:t>
    </dgm:pt>
    <dgm:pt modelId="{E6AEC01F-352A-4BC9-AD6A-6D760CFB8A5A}" type="sibTrans" cxnId="{9E4DBD8F-7E7F-4E40-BEC0-FD0D0498B6E5}">
      <dgm:prSet/>
      <dgm:spPr/>
      <dgm:t>
        <a:bodyPr/>
        <a:lstStyle/>
        <a:p>
          <a:pPr rtl="1"/>
          <a:endParaRPr lang="ar-SA"/>
        </a:p>
      </dgm:t>
    </dgm:pt>
    <dgm:pt modelId="{4E302C73-5430-48EE-B686-1E679B9E593D}">
      <dgm:prSet phldrT="[نص]" custT="1"/>
      <dgm:spPr>
        <a:noFill/>
        <a:ln cmpd="dbl"/>
      </dgm:spPr>
      <dgm:t>
        <a:bodyPr/>
        <a:lstStyle/>
        <a:p>
          <a:pPr rtl="1"/>
          <a:r>
            <a:rPr lang="ar-SA" sz="800" dirty="0">
              <a:solidFill>
                <a:schemeClr val="tx1"/>
              </a:solidFill>
            </a:rPr>
            <a:t>...........................</a:t>
          </a:r>
        </a:p>
      </dgm:t>
    </dgm:pt>
    <dgm:pt modelId="{AF66FA27-49B9-4E35-92D8-5AF190BD4DDE}" type="parTrans" cxnId="{AFF184D8-5571-4127-9078-3818B70F34ED}">
      <dgm:prSet/>
      <dgm:spPr/>
      <dgm:t>
        <a:bodyPr/>
        <a:lstStyle/>
        <a:p>
          <a:pPr rtl="1"/>
          <a:endParaRPr lang="ar-SA"/>
        </a:p>
      </dgm:t>
    </dgm:pt>
    <dgm:pt modelId="{E39EE1BF-1E63-4B65-9A14-5F50F6E6F3EC}" type="sibTrans" cxnId="{AFF184D8-5571-4127-9078-3818B70F34ED}">
      <dgm:prSet/>
      <dgm:spPr/>
      <dgm:t>
        <a:bodyPr/>
        <a:lstStyle/>
        <a:p>
          <a:pPr rtl="1"/>
          <a:endParaRPr lang="ar-SA"/>
        </a:p>
      </dgm:t>
    </dgm:pt>
    <dgm:pt modelId="{339E0B4F-54C7-4717-80B8-1A160E3D309C}">
      <dgm:prSet phldrT="[نص]" custT="1"/>
      <dgm:spPr>
        <a:noFill/>
        <a:ln cmpd="dbl"/>
      </dgm:spPr>
      <dgm:t>
        <a:bodyPr/>
        <a:lstStyle/>
        <a:p>
          <a:pPr rtl="1"/>
          <a:r>
            <a:rPr lang="ar-SA" sz="800" dirty="0">
              <a:solidFill>
                <a:schemeClr val="tx1"/>
              </a:solidFill>
            </a:rPr>
            <a:t>............................</a:t>
          </a:r>
        </a:p>
      </dgm:t>
    </dgm:pt>
    <dgm:pt modelId="{D6D59519-0D67-41B5-8E35-858D44F8C5DF}" type="parTrans" cxnId="{1AA2FB39-E527-4D3D-A0FA-495B32A2CB2B}">
      <dgm:prSet/>
      <dgm:spPr/>
      <dgm:t>
        <a:bodyPr/>
        <a:lstStyle/>
        <a:p>
          <a:pPr rtl="1"/>
          <a:endParaRPr lang="ar-SA"/>
        </a:p>
      </dgm:t>
    </dgm:pt>
    <dgm:pt modelId="{BBEF665A-2A22-4B81-A127-2C79B7900B2A}" type="sibTrans" cxnId="{1AA2FB39-E527-4D3D-A0FA-495B32A2CB2B}">
      <dgm:prSet/>
      <dgm:spPr/>
      <dgm:t>
        <a:bodyPr/>
        <a:lstStyle/>
        <a:p>
          <a:pPr rtl="1"/>
          <a:endParaRPr lang="ar-SA"/>
        </a:p>
      </dgm:t>
    </dgm:pt>
    <dgm:pt modelId="{B623C3E1-ACD4-4A08-9F34-8F28FE723BCB}">
      <dgm:prSet phldrT="[نص]" custT="1"/>
      <dgm:spPr>
        <a:noFill/>
        <a:ln cmpd="dbl"/>
      </dgm:spPr>
      <dgm:t>
        <a:bodyPr/>
        <a:lstStyle/>
        <a:p>
          <a:pPr rtl="1"/>
          <a:r>
            <a:rPr lang="ar-SA" sz="800" dirty="0">
              <a:solidFill>
                <a:schemeClr val="tx1"/>
              </a:solidFill>
            </a:rPr>
            <a:t>.............................</a:t>
          </a:r>
        </a:p>
      </dgm:t>
    </dgm:pt>
    <dgm:pt modelId="{3D7FB976-4327-49E1-B2D6-0794327AC603}" type="parTrans" cxnId="{A9321459-E5DE-4319-A85A-1D688275D4AD}">
      <dgm:prSet/>
      <dgm:spPr/>
      <dgm:t>
        <a:bodyPr/>
        <a:lstStyle/>
        <a:p>
          <a:pPr rtl="1"/>
          <a:endParaRPr lang="ar-SA"/>
        </a:p>
      </dgm:t>
    </dgm:pt>
    <dgm:pt modelId="{1BB7E3B8-8DB4-48E8-BA5B-22BD40F8C19D}" type="sibTrans" cxnId="{A9321459-E5DE-4319-A85A-1D688275D4AD}">
      <dgm:prSet/>
      <dgm:spPr/>
      <dgm:t>
        <a:bodyPr/>
        <a:lstStyle/>
        <a:p>
          <a:pPr rtl="1"/>
          <a:endParaRPr lang="ar-SA"/>
        </a:p>
      </dgm:t>
    </dgm:pt>
    <dgm:pt modelId="{F15A6C4C-E31E-4F84-8387-841799F3BC2D}" type="pres">
      <dgm:prSet presAssocID="{43E9935F-8FF9-466C-A02E-3840C06594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5CA62C8-0917-45FC-9F44-9A095402900B}" type="pres">
      <dgm:prSet presAssocID="{78F9670C-4272-4D0F-8C8F-C89EF39EB3D3}" presName="hierRoot1" presStyleCnt="0">
        <dgm:presLayoutVars>
          <dgm:hierBranch val="init"/>
        </dgm:presLayoutVars>
      </dgm:prSet>
      <dgm:spPr/>
    </dgm:pt>
    <dgm:pt modelId="{EA0FEA77-851B-4875-9CB6-66F9C7733E45}" type="pres">
      <dgm:prSet presAssocID="{78F9670C-4272-4D0F-8C8F-C89EF39EB3D3}" presName="rootComposite1" presStyleCnt="0"/>
      <dgm:spPr/>
    </dgm:pt>
    <dgm:pt modelId="{E8B401D8-0A8D-4EE8-A25E-0F42F7CFD5FF}" type="pres">
      <dgm:prSet presAssocID="{78F9670C-4272-4D0F-8C8F-C89EF39EB3D3}" presName="rootText1" presStyleLbl="node0" presStyleIdx="0" presStyleCnt="1" custScaleX="160933" custLinFactNeighborX="1306" custLinFactNeighborY="-43260">
        <dgm:presLayoutVars>
          <dgm:chPref val="3"/>
        </dgm:presLayoutVars>
      </dgm:prSet>
      <dgm:spPr/>
    </dgm:pt>
    <dgm:pt modelId="{27E8B29C-F3E6-4294-9225-0049AAD63BD5}" type="pres">
      <dgm:prSet presAssocID="{78F9670C-4272-4D0F-8C8F-C89EF39EB3D3}" presName="rootConnector1" presStyleLbl="node1" presStyleIdx="0" presStyleCnt="0"/>
      <dgm:spPr/>
    </dgm:pt>
    <dgm:pt modelId="{A6A1B7BD-148A-41EA-B4A8-6000C44B66C7}" type="pres">
      <dgm:prSet presAssocID="{78F9670C-4272-4D0F-8C8F-C89EF39EB3D3}" presName="hierChild2" presStyleCnt="0"/>
      <dgm:spPr/>
    </dgm:pt>
    <dgm:pt modelId="{B7D504EF-8857-44CB-96BD-A7A56BCB45E9}" type="pres">
      <dgm:prSet presAssocID="{AF66FA27-49B9-4E35-92D8-5AF190BD4DDE}" presName="Name37" presStyleLbl="parChTrans1D2" presStyleIdx="0" presStyleCnt="3"/>
      <dgm:spPr/>
    </dgm:pt>
    <dgm:pt modelId="{BFDD0E77-DBE2-4285-9B93-08AF6778413E}" type="pres">
      <dgm:prSet presAssocID="{4E302C73-5430-48EE-B686-1E679B9E593D}" presName="hierRoot2" presStyleCnt="0">
        <dgm:presLayoutVars>
          <dgm:hierBranch val="init"/>
        </dgm:presLayoutVars>
      </dgm:prSet>
      <dgm:spPr/>
    </dgm:pt>
    <dgm:pt modelId="{C836613B-4AFD-44E0-8DC6-BC44E0D90345}" type="pres">
      <dgm:prSet presAssocID="{4E302C73-5430-48EE-B686-1E679B9E593D}" presName="rootComposite" presStyleCnt="0"/>
      <dgm:spPr/>
    </dgm:pt>
    <dgm:pt modelId="{CE26A34A-6C2D-470F-A573-A55E0E6B9ADE}" type="pres">
      <dgm:prSet presAssocID="{4E302C73-5430-48EE-B686-1E679B9E593D}" presName="rootText" presStyleLbl="node2" presStyleIdx="0" presStyleCnt="3">
        <dgm:presLayoutVars>
          <dgm:chPref val="3"/>
        </dgm:presLayoutVars>
      </dgm:prSet>
      <dgm:spPr/>
    </dgm:pt>
    <dgm:pt modelId="{A989C9B7-1D97-4920-BA62-2629A43E13C8}" type="pres">
      <dgm:prSet presAssocID="{4E302C73-5430-48EE-B686-1E679B9E593D}" presName="rootConnector" presStyleLbl="node2" presStyleIdx="0" presStyleCnt="3"/>
      <dgm:spPr/>
    </dgm:pt>
    <dgm:pt modelId="{E084E475-22B5-42FE-94EF-37C4B2619098}" type="pres">
      <dgm:prSet presAssocID="{4E302C73-5430-48EE-B686-1E679B9E593D}" presName="hierChild4" presStyleCnt="0"/>
      <dgm:spPr/>
    </dgm:pt>
    <dgm:pt modelId="{C8DD01C9-C85D-4DCE-B129-5EFC08898163}" type="pres">
      <dgm:prSet presAssocID="{4E302C73-5430-48EE-B686-1E679B9E593D}" presName="hierChild5" presStyleCnt="0"/>
      <dgm:spPr/>
    </dgm:pt>
    <dgm:pt modelId="{8CB868E5-3946-4BB5-A2A0-32376F191132}" type="pres">
      <dgm:prSet presAssocID="{D6D59519-0D67-41B5-8E35-858D44F8C5DF}" presName="Name37" presStyleLbl="parChTrans1D2" presStyleIdx="1" presStyleCnt="3"/>
      <dgm:spPr/>
    </dgm:pt>
    <dgm:pt modelId="{AE852A9E-59EF-4EBE-BE2D-EFAC8141D12D}" type="pres">
      <dgm:prSet presAssocID="{339E0B4F-54C7-4717-80B8-1A160E3D309C}" presName="hierRoot2" presStyleCnt="0">
        <dgm:presLayoutVars>
          <dgm:hierBranch val="init"/>
        </dgm:presLayoutVars>
      </dgm:prSet>
      <dgm:spPr/>
    </dgm:pt>
    <dgm:pt modelId="{6F2EAE98-0F50-449B-A2F7-4DE17316EF32}" type="pres">
      <dgm:prSet presAssocID="{339E0B4F-54C7-4717-80B8-1A160E3D309C}" presName="rootComposite" presStyleCnt="0"/>
      <dgm:spPr/>
    </dgm:pt>
    <dgm:pt modelId="{F8D01340-2B55-40EF-9C10-A2BBC1D2DE7A}" type="pres">
      <dgm:prSet presAssocID="{339E0B4F-54C7-4717-80B8-1A160E3D309C}" presName="rootText" presStyleLbl="node2" presStyleIdx="1" presStyleCnt="3">
        <dgm:presLayoutVars>
          <dgm:chPref val="3"/>
        </dgm:presLayoutVars>
      </dgm:prSet>
      <dgm:spPr/>
    </dgm:pt>
    <dgm:pt modelId="{4FBA9414-7A9A-48A0-934A-4499763D37B9}" type="pres">
      <dgm:prSet presAssocID="{339E0B4F-54C7-4717-80B8-1A160E3D309C}" presName="rootConnector" presStyleLbl="node2" presStyleIdx="1" presStyleCnt="3"/>
      <dgm:spPr/>
    </dgm:pt>
    <dgm:pt modelId="{D9A6B378-52FC-4F28-A378-421900A7E321}" type="pres">
      <dgm:prSet presAssocID="{339E0B4F-54C7-4717-80B8-1A160E3D309C}" presName="hierChild4" presStyleCnt="0"/>
      <dgm:spPr/>
    </dgm:pt>
    <dgm:pt modelId="{5B86F816-E552-4AF4-9762-938F28988EA0}" type="pres">
      <dgm:prSet presAssocID="{339E0B4F-54C7-4717-80B8-1A160E3D309C}" presName="hierChild5" presStyleCnt="0"/>
      <dgm:spPr/>
    </dgm:pt>
    <dgm:pt modelId="{34D0EF88-1825-4E25-B3BD-DC22365E114B}" type="pres">
      <dgm:prSet presAssocID="{3D7FB976-4327-49E1-B2D6-0794327AC603}" presName="Name37" presStyleLbl="parChTrans1D2" presStyleIdx="2" presStyleCnt="3"/>
      <dgm:spPr/>
    </dgm:pt>
    <dgm:pt modelId="{69FDAEFF-1B69-4E2A-8B48-71EDEC0C9A77}" type="pres">
      <dgm:prSet presAssocID="{B623C3E1-ACD4-4A08-9F34-8F28FE723BCB}" presName="hierRoot2" presStyleCnt="0">
        <dgm:presLayoutVars>
          <dgm:hierBranch val="init"/>
        </dgm:presLayoutVars>
      </dgm:prSet>
      <dgm:spPr/>
    </dgm:pt>
    <dgm:pt modelId="{EFF1D969-58F5-4AF7-9A25-8A8BF718B5DE}" type="pres">
      <dgm:prSet presAssocID="{B623C3E1-ACD4-4A08-9F34-8F28FE723BCB}" presName="rootComposite" presStyleCnt="0"/>
      <dgm:spPr/>
    </dgm:pt>
    <dgm:pt modelId="{78BF628C-4587-4D09-861B-7DF07011CF9D}" type="pres">
      <dgm:prSet presAssocID="{B623C3E1-ACD4-4A08-9F34-8F28FE723BCB}" presName="rootText" presStyleLbl="node2" presStyleIdx="2" presStyleCnt="3">
        <dgm:presLayoutVars>
          <dgm:chPref val="3"/>
        </dgm:presLayoutVars>
      </dgm:prSet>
      <dgm:spPr/>
    </dgm:pt>
    <dgm:pt modelId="{A19A5237-FC26-471D-8F40-45B7DB19D3D3}" type="pres">
      <dgm:prSet presAssocID="{B623C3E1-ACD4-4A08-9F34-8F28FE723BCB}" presName="rootConnector" presStyleLbl="node2" presStyleIdx="2" presStyleCnt="3"/>
      <dgm:spPr/>
    </dgm:pt>
    <dgm:pt modelId="{22D7BF1E-DD41-4014-B729-E61F2AC83AB4}" type="pres">
      <dgm:prSet presAssocID="{B623C3E1-ACD4-4A08-9F34-8F28FE723BCB}" presName="hierChild4" presStyleCnt="0"/>
      <dgm:spPr/>
    </dgm:pt>
    <dgm:pt modelId="{6345337D-F27F-4E86-BE95-A8B539E806EA}" type="pres">
      <dgm:prSet presAssocID="{B623C3E1-ACD4-4A08-9F34-8F28FE723BCB}" presName="hierChild5" presStyleCnt="0"/>
      <dgm:spPr/>
    </dgm:pt>
    <dgm:pt modelId="{45E100C5-9013-48C2-9356-D6C880726202}" type="pres">
      <dgm:prSet presAssocID="{78F9670C-4272-4D0F-8C8F-C89EF39EB3D3}" presName="hierChild3" presStyleCnt="0"/>
      <dgm:spPr/>
    </dgm:pt>
  </dgm:ptLst>
  <dgm:cxnLst>
    <dgm:cxn modelId="{9C0F5921-B7A4-45EA-884D-0F57F9584D08}" type="presOf" srcId="{B623C3E1-ACD4-4A08-9F34-8F28FE723BCB}" destId="{78BF628C-4587-4D09-861B-7DF07011CF9D}" srcOrd="0" destOrd="0" presId="urn:microsoft.com/office/officeart/2005/8/layout/orgChart1"/>
    <dgm:cxn modelId="{4A800332-7897-49D3-B2AC-0ED5921959CD}" type="presOf" srcId="{3D7FB976-4327-49E1-B2D6-0794327AC603}" destId="{34D0EF88-1825-4E25-B3BD-DC22365E114B}" srcOrd="0" destOrd="0" presId="urn:microsoft.com/office/officeart/2005/8/layout/orgChart1"/>
    <dgm:cxn modelId="{1AA2FB39-E527-4D3D-A0FA-495B32A2CB2B}" srcId="{78F9670C-4272-4D0F-8C8F-C89EF39EB3D3}" destId="{339E0B4F-54C7-4717-80B8-1A160E3D309C}" srcOrd="1" destOrd="0" parTransId="{D6D59519-0D67-41B5-8E35-858D44F8C5DF}" sibTransId="{BBEF665A-2A22-4B81-A127-2C79B7900B2A}"/>
    <dgm:cxn modelId="{30038E6A-9072-4F5D-A229-78F212AF3CF4}" type="presOf" srcId="{D6D59519-0D67-41B5-8E35-858D44F8C5DF}" destId="{8CB868E5-3946-4BB5-A2A0-32376F191132}" srcOrd="0" destOrd="0" presId="urn:microsoft.com/office/officeart/2005/8/layout/orgChart1"/>
    <dgm:cxn modelId="{DDEE3A6B-A276-42B5-8992-702EAC0A1821}" type="presOf" srcId="{339E0B4F-54C7-4717-80B8-1A160E3D309C}" destId="{4FBA9414-7A9A-48A0-934A-4499763D37B9}" srcOrd="1" destOrd="0" presId="urn:microsoft.com/office/officeart/2005/8/layout/orgChart1"/>
    <dgm:cxn modelId="{AF83EA54-2A15-4EBC-B3D5-4BAF35273254}" type="presOf" srcId="{43E9935F-8FF9-466C-A02E-3840C06594B6}" destId="{F15A6C4C-E31E-4F84-8387-841799F3BC2D}" srcOrd="0" destOrd="0" presId="urn:microsoft.com/office/officeart/2005/8/layout/orgChart1"/>
    <dgm:cxn modelId="{A9321459-E5DE-4319-A85A-1D688275D4AD}" srcId="{78F9670C-4272-4D0F-8C8F-C89EF39EB3D3}" destId="{B623C3E1-ACD4-4A08-9F34-8F28FE723BCB}" srcOrd="2" destOrd="0" parTransId="{3D7FB976-4327-49E1-B2D6-0794327AC603}" sibTransId="{1BB7E3B8-8DB4-48E8-BA5B-22BD40F8C19D}"/>
    <dgm:cxn modelId="{0684327E-EFC0-494E-8DE7-4AFA8E699EC4}" type="presOf" srcId="{4E302C73-5430-48EE-B686-1E679B9E593D}" destId="{A989C9B7-1D97-4920-BA62-2629A43E13C8}" srcOrd="1" destOrd="0" presId="urn:microsoft.com/office/officeart/2005/8/layout/orgChart1"/>
    <dgm:cxn modelId="{B8651F80-BF8B-44FC-90BD-C7E8FACC343D}" type="presOf" srcId="{B623C3E1-ACD4-4A08-9F34-8F28FE723BCB}" destId="{A19A5237-FC26-471D-8F40-45B7DB19D3D3}" srcOrd="1" destOrd="0" presId="urn:microsoft.com/office/officeart/2005/8/layout/orgChart1"/>
    <dgm:cxn modelId="{9E4DBD8F-7E7F-4E40-BEC0-FD0D0498B6E5}" srcId="{43E9935F-8FF9-466C-A02E-3840C06594B6}" destId="{78F9670C-4272-4D0F-8C8F-C89EF39EB3D3}" srcOrd="0" destOrd="0" parTransId="{8CA20A1D-4ABB-477D-B6B8-F6076FF3D30E}" sibTransId="{E6AEC01F-352A-4BC9-AD6A-6D760CFB8A5A}"/>
    <dgm:cxn modelId="{15C1DD90-3E2F-4693-B2AA-9589D4E77F3B}" type="presOf" srcId="{AF66FA27-49B9-4E35-92D8-5AF190BD4DDE}" destId="{B7D504EF-8857-44CB-96BD-A7A56BCB45E9}" srcOrd="0" destOrd="0" presId="urn:microsoft.com/office/officeart/2005/8/layout/orgChart1"/>
    <dgm:cxn modelId="{1597009F-A292-4F48-9680-B59E05E37259}" type="presOf" srcId="{78F9670C-4272-4D0F-8C8F-C89EF39EB3D3}" destId="{27E8B29C-F3E6-4294-9225-0049AAD63BD5}" srcOrd="1" destOrd="0" presId="urn:microsoft.com/office/officeart/2005/8/layout/orgChart1"/>
    <dgm:cxn modelId="{543225B5-A08A-4C52-86FA-985A2255F361}" type="presOf" srcId="{4E302C73-5430-48EE-B686-1E679B9E593D}" destId="{CE26A34A-6C2D-470F-A573-A55E0E6B9ADE}" srcOrd="0" destOrd="0" presId="urn:microsoft.com/office/officeart/2005/8/layout/orgChart1"/>
    <dgm:cxn modelId="{AFF184D8-5571-4127-9078-3818B70F34ED}" srcId="{78F9670C-4272-4D0F-8C8F-C89EF39EB3D3}" destId="{4E302C73-5430-48EE-B686-1E679B9E593D}" srcOrd="0" destOrd="0" parTransId="{AF66FA27-49B9-4E35-92D8-5AF190BD4DDE}" sibTransId="{E39EE1BF-1E63-4B65-9A14-5F50F6E6F3EC}"/>
    <dgm:cxn modelId="{8C0786E5-248E-4A3A-AC4C-B6DC9902CABC}" type="presOf" srcId="{339E0B4F-54C7-4717-80B8-1A160E3D309C}" destId="{F8D01340-2B55-40EF-9C10-A2BBC1D2DE7A}" srcOrd="0" destOrd="0" presId="urn:microsoft.com/office/officeart/2005/8/layout/orgChart1"/>
    <dgm:cxn modelId="{5D2125EE-6984-4BEC-A3F6-B6952091F44B}" type="presOf" srcId="{78F9670C-4272-4D0F-8C8F-C89EF39EB3D3}" destId="{E8B401D8-0A8D-4EE8-A25E-0F42F7CFD5FF}" srcOrd="0" destOrd="0" presId="urn:microsoft.com/office/officeart/2005/8/layout/orgChart1"/>
    <dgm:cxn modelId="{220B4B7D-3F57-4CE8-8804-766B12F45CD2}" type="presParOf" srcId="{F15A6C4C-E31E-4F84-8387-841799F3BC2D}" destId="{B5CA62C8-0917-45FC-9F44-9A095402900B}" srcOrd="0" destOrd="0" presId="urn:microsoft.com/office/officeart/2005/8/layout/orgChart1"/>
    <dgm:cxn modelId="{2FE0D1F1-59CD-4F86-8E03-61606D5FC08A}" type="presParOf" srcId="{B5CA62C8-0917-45FC-9F44-9A095402900B}" destId="{EA0FEA77-851B-4875-9CB6-66F9C7733E45}" srcOrd="0" destOrd="0" presId="urn:microsoft.com/office/officeart/2005/8/layout/orgChart1"/>
    <dgm:cxn modelId="{55CEA494-5359-4808-9A94-EB67C45E3742}" type="presParOf" srcId="{EA0FEA77-851B-4875-9CB6-66F9C7733E45}" destId="{E8B401D8-0A8D-4EE8-A25E-0F42F7CFD5FF}" srcOrd="0" destOrd="0" presId="urn:microsoft.com/office/officeart/2005/8/layout/orgChart1"/>
    <dgm:cxn modelId="{8E9C815E-6463-411B-AAE4-D62967B1B0B9}" type="presParOf" srcId="{EA0FEA77-851B-4875-9CB6-66F9C7733E45}" destId="{27E8B29C-F3E6-4294-9225-0049AAD63BD5}" srcOrd="1" destOrd="0" presId="urn:microsoft.com/office/officeart/2005/8/layout/orgChart1"/>
    <dgm:cxn modelId="{936DF259-87E0-41AB-B63E-E93F5BBDBC7B}" type="presParOf" srcId="{B5CA62C8-0917-45FC-9F44-9A095402900B}" destId="{A6A1B7BD-148A-41EA-B4A8-6000C44B66C7}" srcOrd="1" destOrd="0" presId="urn:microsoft.com/office/officeart/2005/8/layout/orgChart1"/>
    <dgm:cxn modelId="{45A8723B-59F3-4631-98E2-C6A75C975E4A}" type="presParOf" srcId="{A6A1B7BD-148A-41EA-B4A8-6000C44B66C7}" destId="{B7D504EF-8857-44CB-96BD-A7A56BCB45E9}" srcOrd="0" destOrd="0" presId="urn:microsoft.com/office/officeart/2005/8/layout/orgChart1"/>
    <dgm:cxn modelId="{4A8E8362-58B5-4A8A-AAAE-393C603082F4}" type="presParOf" srcId="{A6A1B7BD-148A-41EA-B4A8-6000C44B66C7}" destId="{BFDD0E77-DBE2-4285-9B93-08AF6778413E}" srcOrd="1" destOrd="0" presId="urn:microsoft.com/office/officeart/2005/8/layout/orgChart1"/>
    <dgm:cxn modelId="{06B85F07-B550-4761-A332-B6AAA4928EFF}" type="presParOf" srcId="{BFDD0E77-DBE2-4285-9B93-08AF6778413E}" destId="{C836613B-4AFD-44E0-8DC6-BC44E0D90345}" srcOrd="0" destOrd="0" presId="urn:microsoft.com/office/officeart/2005/8/layout/orgChart1"/>
    <dgm:cxn modelId="{F1493EAB-4F01-46FE-91C9-571DCFB35E16}" type="presParOf" srcId="{C836613B-4AFD-44E0-8DC6-BC44E0D90345}" destId="{CE26A34A-6C2D-470F-A573-A55E0E6B9ADE}" srcOrd="0" destOrd="0" presId="urn:microsoft.com/office/officeart/2005/8/layout/orgChart1"/>
    <dgm:cxn modelId="{B910FE32-7FFB-4662-8340-AF47CBDC84DB}" type="presParOf" srcId="{C836613B-4AFD-44E0-8DC6-BC44E0D90345}" destId="{A989C9B7-1D97-4920-BA62-2629A43E13C8}" srcOrd="1" destOrd="0" presId="urn:microsoft.com/office/officeart/2005/8/layout/orgChart1"/>
    <dgm:cxn modelId="{CAC385F9-1213-4995-8662-283509BC476F}" type="presParOf" srcId="{BFDD0E77-DBE2-4285-9B93-08AF6778413E}" destId="{E084E475-22B5-42FE-94EF-37C4B2619098}" srcOrd="1" destOrd="0" presId="urn:microsoft.com/office/officeart/2005/8/layout/orgChart1"/>
    <dgm:cxn modelId="{83037717-0ACB-48BB-96E2-A17A3ACCBD16}" type="presParOf" srcId="{BFDD0E77-DBE2-4285-9B93-08AF6778413E}" destId="{C8DD01C9-C85D-4DCE-B129-5EFC08898163}" srcOrd="2" destOrd="0" presId="urn:microsoft.com/office/officeart/2005/8/layout/orgChart1"/>
    <dgm:cxn modelId="{EC4005ED-FBC6-46AB-A3D3-A5270BD06496}" type="presParOf" srcId="{A6A1B7BD-148A-41EA-B4A8-6000C44B66C7}" destId="{8CB868E5-3946-4BB5-A2A0-32376F191132}" srcOrd="2" destOrd="0" presId="urn:microsoft.com/office/officeart/2005/8/layout/orgChart1"/>
    <dgm:cxn modelId="{75C95BB6-6D07-47E3-BA0E-08C1E8604D5C}" type="presParOf" srcId="{A6A1B7BD-148A-41EA-B4A8-6000C44B66C7}" destId="{AE852A9E-59EF-4EBE-BE2D-EFAC8141D12D}" srcOrd="3" destOrd="0" presId="urn:microsoft.com/office/officeart/2005/8/layout/orgChart1"/>
    <dgm:cxn modelId="{DC9B6EB0-A9BD-4EB4-83B3-A9F7C0565146}" type="presParOf" srcId="{AE852A9E-59EF-4EBE-BE2D-EFAC8141D12D}" destId="{6F2EAE98-0F50-449B-A2F7-4DE17316EF32}" srcOrd="0" destOrd="0" presId="urn:microsoft.com/office/officeart/2005/8/layout/orgChart1"/>
    <dgm:cxn modelId="{E8BD9F04-4DA4-4C03-87AF-C6A16AFAFCD3}" type="presParOf" srcId="{6F2EAE98-0F50-449B-A2F7-4DE17316EF32}" destId="{F8D01340-2B55-40EF-9C10-A2BBC1D2DE7A}" srcOrd="0" destOrd="0" presId="urn:microsoft.com/office/officeart/2005/8/layout/orgChart1"/>
    <dgm:cxn modelId="{D9A8F8C8-9FC7-4CF5-A402-116DFBA41EB0}" type="presParOf" srcId="{6F2EAE98-0F50-449B-A2F7-4DE17316EF32}" destId="{4FBA9414-7A9A-48A0-934A-4499763D37B9}" srcOrd="1" destOrd="0" presId="urn:microsoft.com/office/officeart/2005/8/layout/orgChart1"/>
    <dgm:cxn modelId="{EE96F81E-5D8C-4ACF-9937-F68D3FD53BA1}" type="presParOf" srcId="{AE852A9E-59EF-4EBE-BE2D-EFAC8141D12D}" destId="{D9A6B378-52FC-4F28-A378-421900A7E321}" srcOrd="1" destOrd="0" presId="urn:microsoft.com/office/officeart/2005/8/layout/orgChart1"/>
    <dgm:cxn modelId="{47ED4C2D-12C0-4514-A564-0DC8E14042D1}" type="presParOf" srcId="{AE852A9E-59EF-4EBE-BE2D-EFAC8141D12D}" destId="{5B86F816-E552-4AF4-9762-938F28988EA0}" srcOrd="2" destOrd="0" presId="urn:microsoft.com/office/officeart/2005/8/layout/orgChart1"/>
    <dgm:cxn modelId="{5CD495CD-9095-4000-A181-02279170C4DD}" type="presParOf" srcId="{A6A1B7BD-148A-41EA-B4A8-6000C44B66C7}" destId="{34D0EF88-1825-4E25-B3BD-DC22365E114B}" srcOrd="4" destOrd="0" presId="urn:microsoft.com/office/officeart/2005/8/layout/orgChart1"/>
    <dgm:cxn modelId="{CA5653DA-3566-4088-9D92-1A95270FD389}" type="presParOf" srcId="{A6A1B7BD-148A-41EA-B4A8-6000C44B66C7}" destId="{69FDAEFF-1B69-4E2A-8B48-71EDEC0C9A77}" srcOrd="5" destOrd="0" presId="urn:microsoft.com/office/officeart/2005/8/layout/orgChart1"/>
    <dgm:cxn modelId="{AD14C4E0-C626-481C-B3B8-15C5009CEF4B}" type="presParOf" srcId="{69FDAEFF-1B69-4E2A-8B48-71EDEC0C9A77}" destId="{EFF1D969-58F5-4AF7-9A25-8A8BF718B5DE}" srcOrd="0" destOrd="0" presId="urn:microsoft.com/office/officeart/2005/8/layout/orgChart1"/>
    <dgm:cxn modelId="{7DF1F098-C4C2-4E24-BCDC-D3BEDF534829}" type="presParOf" srcId="{EFF1D969-58F5-4AF7-9A25-8A8BF718B5DE}" destId="{78BF628C-4587-4D09-861B-7DF07011CF9D}" srcOrd="0" destOrd="0" presId="urn:microsoft.com/office/officeart/2005/8/layout/orgChart1"/>
    <dgm:cxn modelId="{45F9D69A-14CB-4443-AD45-6BB09862B602}" type="presParOf" srcId="{EFF1D969-58F5-4AF7-9A25-8A8BF718B5DE}" destId="{A19A5237-FC26-471D-8F40-45B7DB19D3D3}" srcOrd="1" destOrd="0" presId="urn:microsoft.com/office/officeart/2005/8/layout/orgChart1"/>
    <dgm:cxn modelId="{DACB5FBD-58B3-4776-B385-EB588ABB7F79}" type="presParOf" srcId="{69FDAEFF-1B69-4E2A-8B48-71EDEC0C9A77}" destId="{22D7BF1E-DD41-4014-B729-E61F2AC83AB4}" srcOrd="1" destOrd="0" presId="urn:microsoft.com/office/officeart/2005/8/layout/orgChart1"/>
    <dgm:cxn modelId="{D7A6D54B-9682-4A27-A600-A84D17064E80}" type="presParOf" srcId="{69FDAEFF-1B69-4E2A-8B48-71EDEC0C9A77}" destId="{6345337D-F27F-4E86-BE95-A8B539E806EA}" srcOrd="2" destOrd="0" presId="urn:microsoft.com/office/officeart/2005/8/layout/orgChart1"/>
    <dgm:cxn modelId="{62E826CB-3FF0-4EF4-BB2C-1BC3F180D93C}" type="presParOf" srcId="{B5CA62C8-0917-45FC-9F44-9A095402900B}" destId="{45E100C5-9013-48C2-9356-D6C88072620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1671FA-8256-4159-9ADE-23D25F022BE5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351F7FE-C856-46ED-BFFD-998A1152D26E}">
      <dgm:prSet phldrT="[نص]" custT="1"/>
      <dgm:spPr/>
      <dgm:t>
        <a:bodyPr/>
        <a:lstStyle/>
        <a:p>
          <a:pPr algn="r"/>
          <a:r>
            <a:rPr lang="ar-SA" sz="1800" dirty="0"/>
            <a:t>اسم الحرف: ط</a:t>
          </a:r>
          <a:endParaRPr lang="en-US" sz="1800" b="1" dirty="0">
            <a:solidFill>
              <a:srgbClr val="FF0000"/>
            </a:solidFill>
          </a:endParaRPr>
        </a:p>
      </dgm:t>
    </dgm:pt>
    <dgm:pt modelId="{AE6A63ED-2510-428F-B94A-26B1AD8E0937}" type="parTrans" cxnId="{2EEC7693-E63F-4EA2-BAD3-97E3E93BA30B}">
      <dgm:prSet/>
      <dgm:spPr/>
      <dgm:t>
        <a:bodyPr/>
        <a:lstStyle/>
        <a:p>
          <a:endParaRPr lang="en-US" sz="1200"/>
        </a:p>
      </dgm:t>
    </dgm:pt>
    <dgm:pt modelId="{1ADF2482-9E0A-4125-9C09-BE68A7C0397B}" type="sibTrans" cxnId="{2EEC7693-E63F-4EA2-BAD3-97E3E93BA30B}">
      <dgm:prSet/>
      <dgm:spPr/>
      <dgm:t>
        <a:bodyPr/>
        <a:lstStyle/>
        <a:p>
          <a:endParaRPr lang="en-US" sz="1200"/>
        </a:p>
      </dgm:t>
    </dgm:pt>
    <dgm:pt modelId="{2716B63C-8C10-48E1-A7C3-E50A3051A088}">
      <dgm:prSet phldrT="[نص]" custT="1"/>
      <dgm:spPr/>
      <dgm:t>
        <a:bodyPr/>
        <a:lstStyle/>
        <a:p>
          <a:r>
            <a:rPr lang="ar-SA" sz="1600"/>
            <a:t>مواضع الحرف في الكلمة</a:t>
          </a:r>
          <a:endParaRPr lang="en-US" sz="1600"/>
        </a:p>
      </dgm:t>
    </dgm:pt>
    <dgm:pt modelId="{EC288D50-C153-4AA6-BD6B-48D4F3E000A0}" type="parTrans" cxnId="{F57377A2-CD6D-434C-8AD3-24E700850AA6}">
      <dgm:prSet/>
      <dgm:spPr/>
      <dgm:t>
        <a:bodyPr/>
        <a:lstStyle/>
        <a:p>
          <a:endParaRPr lang="en-US" sz="1200"/>
        </a:p>
      </dgm:t>
    </dgm:pt>
    <dgm:pt modelId="{461D4ED2-A48A-4A17-B183-E1607A453336}" type="sibTrans" cxnId="{F57377A2-CD6D-434C-8AD3-24E700850AA6}">
      <dgm:prSet/>
      <dgm:spPr/>
      <dgm:t>
        <a:bodyPr/>
        <a:lstStyle/>
        <a:p>
          <a:endParaRPr lang="en-US" sz="1200"/>
        </a:p>
      </dgm:t>
    </dgm:pt>
    <dgm:pt modelId="{F5E94E36-8AAE-4EF8-9B6C-6D01555A4B27}">
      <dgm:prSet phldrT="[نص]" custT="1"/>
      <dgm:spPr/>
      <dgm:t>
        <a:bodyPr/>
        <a:lstStyle/>
        <a:p>
          <a:r>
            <a:rPr lang="ar-SA" sz="1600" dirty="0"/>
            <a:t>الحرف بالصوت الطويل </a:t>
          </a:r>
          <a:endParaRPr lang="en-US" sz="1600" dirty="0"/>
        </a:p>
      </dgm:t>
    </dgm:pt>
    <dgm:pt modelId="{FFE0077C-B628-4499-9C94-1DB0351572DB}" type="parTrans" cxnId="{9BAA5669-1648-412F-AB1A-CDC18C60A5AC}">
      <dgm:prSet/>
      <dgm:spPr/>
      <dgm:t>
        <a:bodyPr/>
        <a:lstStyle/>
        <a:p>
          <a:endParaRPr lang="en-US" sz="1200"/>
        </a:p>
      </dgm:t>
    </dgm:pt>
    <dgm:pt modelId="{988B17B2-751A-4E90-AC5B-F901CA8A1562}" type="sibTrans" cxnId="{9BAA5669-1648-412F-AB1A-CDC18C60A5AC}">
      <dgm:prSet/>
      <dgm:spPr/>
      <dgm:t>
        <a:bodyPr/>
        <a:lstStyle/>
        <a:p>
          <a:endParaRPr lang="en-US" sz="1200"/>
        </a:p>
      </dgm:t>
    </dgm:pt>
    <dgm:pt modelId="{DB083F19-A49B-4A32-9345-B5FA3CFDF343}">
      <dgm:prSet phldrT="[نص]" custT="1"/>
      <dgm:spPr/>
      <dgm:t>
        <a:bodyPr/>
        <a:lstStyle/>
        <a:p>
          <a:r>
            <a:rPr lang="ar-SA" sz="1600" dirty="0"/>
            <a:t>الحرف بالصوت القصير </a:t>
          </a:r>
          <a:endParaRPr lang="en-US" sz="1600" dirty="0"/>
        </a:p>
      </dgm:t>
    </dgm:pt>
    <dgm:pt modelId="{626D3600-9643-4326-A3B9-DF3DC23CC23D}" type="parTrans" cxnId="{7C54A917-B970-4EBE-B846-CF5535106A60}">
      <dgm:prSet/>
      <dgm:spPr/>
      <dgm:t>
        <a:bodyPr/>
        <a:lstStyle/>
        <a:p>
          <a:endParaRPr lang="en-US" sz="1200"/>
        </a:p>
      </dgm:t>
    </dgm:pt>
    <dgm:pt modelId="{7079E00C-7633-4FFA-94ED-D61207CAD542}" type="sibTrans" cxnId="{7C54A917-B970-4EBE-B846-CF5535106A60}">
      <dgm:prSet/>
      <dgm:spPr/>
      <dgm:t>
        <a:bodyPr/>
        <a:lstStyle/>
        <a:p>
          <a:endParaRPr lang="en-US" sz="1200"/>
        </a:p>
      </dgm:t>
    </dgm:pt>
    <dgm:pt modelId="{28E2951F-B960-43FE-AC65-37BEA72AD4CD}">
      <dgm:prSet custT="1"/>
      <dgm:spPr/>
      <dgm:t>
        <a:bodyPr/>
        <a:lstStyle/>
        <a:p>
          <a:r>
            <a:rPr lang="ar-SA" sz="300" dirty="0"/>
            <a:t>...........................................................</a:t>
          </a:r>
          <a:endParaRPr lang="en-US" sz="300" dirty="0"/>
        </a:p>
      </dgm:t>
    </dgm:pt>
    <dgm:pt modelId="{2921327E-4D06-42FC-A478-B92A2F17F55E}" type="parTrans" cxnId="{F9CEC160-FC46-4A59-A06F-FB0AFBC340CF}">
      <dgm:prSet/>
      <dgm:spPr/>
      <dgm:t>
        <a:bodyPr/>
        <a:lstStyle/>
        <a:p>
          <a:endParaRPr lang="en-US" sz="1200"/>
        </a:p>
      </dgm:t>
    </dgm:pt>
    <dgm:pt modelId="{BEF5AC5E-3827-4920-8355-93AF92408540}" type="sibTrans" cxnId="{F9CEC160-FC46-4A59-A06F-FB0AFBC340CF}">
      <dgm:prSet/>
      <dgm:spPr/>
      <dgm:t>
        <a:bodyPr/>
        <a:lstStyle/>
        <a:p>
          <a:endParaRPr lang="en-US" sz="1200"/>
        </a:p>
      </dgm:t>
    </dgm:pt>
    <dgm:pt modelId="{CA875BD1-2FB0-439C-B9B4-3D3F816CD125}">
      <dgm:prSet custT="1"/>
      <dgm:spPr/>
      <dgm:t>
        <a:bodyPr/>
        <a:lstStyle/>
        <a:p>
          <a:r>
            <a:rPr lang="ar-SA" sz="300"/>
            <a:t>..........................................................</a:t>
          </a:r>
          <a:endParaRPr lang="en-US" sz="300"/>
        </a:p>
      </dgm:t>
    </dgm:pt>
    <dgm:pt modelId="{6D2B27C3-7E5A-40C1-8441-AF1EC63A19AE}" type="parTrans" cxnId="{DEA092F6-BD5A-4507-9928-64DFB43465C2}">
      <dgm:prSet/>
      <dgm:spPr/>
      <dgm:t>
        <a:bodyPr/>
        <a:lstStyle/>
        <a:p>
          <a:endParaRPr lang="en-US" sz="1200"/>
        </a:p>
      </dgm:t>
    </dgm:pt>
    <dgm:pt modelId="{6B62B251-8F6E-40E7-BE0D-770690216104}" type="sibTrans" cxnId="{DEA092F6-BD5A-4507-9928-64DFB43465C2}">
      <dgm:prSet/>
      <dgm:spPr/>
      <dgm:t>
        <a:bodyPr/>
        <a:lstStyle/>
        <a:p>
          <a:endParaRPr lang="en-US" sz="1200"/>
        </a:p>
      </dgm:t>
    </dgm:pt>
    <dgm:pt modelId="{F384E2C3-E501-427D-B467-72C2F52F5DAF}">
      <dgm:prSet custT="1"/>
      <dgm:spPr/>
      <dgm:t>
        <a:bodyPr/>
        <a:lstStyle/>
        <a:p>
          <a:r>
            <a:rPr lang="ar-SA" sz="300"/>
            <a:t>............................................................</a:t>
          </a:r>
          <a:endParaRPr lang="en-US" sz="300"/>
        </a:p>
      </dgm:t>
    </dgm:pt>
    <dgm:pt modelId="{4240CA1A-E497-47E1-8251-B38DFB72148A}" type="parTrans" cxnId="{F77A1083-154E-40AE-A4D9-4CFA8B5DEA96}">
      <dgm:prSet/>
      <dgm:spPr/>
      <dgm:t>
        <a:bodyPr/>
        <a:lstStyle/>
        <a:p>
          <a:endParaRPr lang="en-US" sz="1200"/>
        </a:p>
      </dgm:t>
    </dgm:pt>
    <dgm:pt modelId="{360ACD5D-8FDA-4431-8EC3-2A65FDFB0CB9}" type="sibTrans" cxnId="{F77A1083-154E-40AE-A4D9-4CFA8B5DEA96}">
      <dgm:prSet/>
      <dgm:spPr/>
      <dgm:t>
        <a:bodyPr/>
        <a:lstStyle/>
        <a:p>
          <a:endParaRPr lang="en-US" sz="1200"/>
        </a:p>
      </dgm:t>
    </dgm:pt>
    <dgm:pt modelId="{6F41C3BE-7D68-44EE-863A-E9873CF8566B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6DEC5AE2-AE5E-456B-931C-779F3A938DFE}" type="parTrans" cxnId="{A3BAA22E-2F44-42C9-9A6A-B051D9803CE5}">
      <dgm:prSet/>
      <dgm:spPr/>
      <dgm:t>
        <a:bodyPr/>
        <a:lstStyle/>
        <a:p>
          <a:endParaRPr lang="en-US" sz="1200"/>
        </a:p>
      </dgm:t>
    </dgm:pt>
    <dgm:pt modelId="{860F7552-ED6F-4EAE-8654-C4B0F59C758C}" type="sibTrans" cxnId="{A3BAA22E-2F44-42C9-9A6A-B051D9803CE5}">
      <dgm:prSet/>
      <dgm:spPr/>
      <dgm:t>
        <a:bodyPr/>
        <a:lstStyle/>
        <a:p>
          <a:endParaRPr lang="en-US" sz="1200"/>
        </a:p>
      </dgm:t>
    </dgm:pt>
    <dgm:pt modelId="{41CD2628-9D3A-4087-A8FA-FECF6794D144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DC8B046C-D553-4C76-9B01-C91BFBAB7499}" type="parTrans" cxnId="{25E7AE93-0D25-4F57-86B8-3D10928FF7F1}">
      <dgm:prSet/>
      <dgm:spPr/>
      <dgm:t>
        <a:bodyPr/>
        <a:lstStyle/>
        <a:p>
          <a:endParaRPr lang="en-US" sz="1200"/>
        </a:p>
      </dgm:t>
    </dgm:pt>
    <dgm:pt modelId="{BE390872-3B0D-43D5-A19C-635F208F8757}" type="sibTrans" cxnId="{25E7AE93-0D25-4F57-86B8-3D10928FF7F1}">
      <dgm:prSet/>
      <dgm:spPr/>
      <dgm:t>
        <a:bodyPr/>
        <a:lstStyle/>
        <a:p>
          <a:endParaRPr lang="en-US" sz="1200"/>
        </a:p>
      </dgm:t>
    </dgm:pt>
    <dgm:pt modelId="{A16F3D39-41F4-437F-B3B4-93AAD413A7CD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FCE116D3-782A-477E-951A-C44FEEB5DCE4}" type="parTrans" cxnId="{8100FF42-E3C7-4D46-A5D0-D8FE4093C64F}">
      <dgm:prSet/>
      <dgm:spPr/>
      <dgm:t>
        <a:bodyPr/>
        <a:lstStyle/>
        <a:p>
          <a:endParaRPr lang="en-US" sz="1200"/>
        </a:p>
      </dgm:t>
    </dgm:pt>
    <dgm:pt modelId="{DBF05101-6914-4BFE-BE99-F46B844716AB}" type="sibTrans" cxnId="{8100FF42-E3C7-4D46-A5D0-D8FE4093C64F}">
      <dgm:prSet/>
      <dgm:spPr/>
      <dgm:t>
        <a:bodyPr/>
        <a:lstStyle/>
        <a:p>
          <a:endParaRPr lang="en-US" sz="1200"/>
        </a:p>
      </dgm:t>
    </dgm:pt>
    <dgm:pt modelId="{C5B4286F-4B9F-4576-A9A9-EACA6DE4662D}">
      <dgm:prSet custT="1"/>
      <dgm:spPr/>
      <dgm:t>
        <a:bodyPr/>
        <a:lstStyle/>
        <a:p>
          <a:r>
            <a:rPr lang="ar-SA" sz="300" dirty="0"/>
            <a:t>........................................................</a:t>
          </a:r>
          <a:endParaRPr lang="en-US" sz="300" dirty="0"/>
        </a:p>
      </dgm:t>
    </dgm:pt>
    <dgm:pt modelId="{CCE0458A-9132-489D-94BE-B0475DB770C5}" type="parTrans" cxnId="{FFA3B1C1-9C19-4690-BB5E-E2C12739D3B1}">
      <dgm:prSet/>
      <dgm:spPr/>
      <dgm:t>
        <a:bodyPr/>
        <a:lstStyle/>
        <a:p>
          <a:endParaRPr lang="en-US" sz="1200"/>
        </a:p>
      </dgm:t>
    </dgm:pt>
    <dgm:pt modelId="{F1D0397B-0D40-4009-AF44-915BB8EF024F}" type="sibTrans" cxnId="{FFA3B1C1-9C19-4690-BB5E-E2C12739D3B1}">
      <dgm:prSet/>
      <dgm:spPr/>
      <dgm:t>
        <a:bodyPr/>
        <a:lstStyle/>
        <a:p>
          <a:endParaRPr lang="en-US" sz="1200"/>
        </a:p>
      </dgm:t>
    </dgm:pt>
    <dgm:pt modelId="{E75FAA81-ED43-4C88-A1ED-B63BEA175EAC}">
      <dgm:prSet custT="1"/>
      <dgm:spPr/>
      <dgm:t>
        <a:bodyPr/>
        <a:lstStyle/>
        <a:p>
          <a:r>
            <a:rPr lang="ar-SA" sz="300" dirty="0"/>
            <a:t>.................................ز........................</a:t>
          </a:r>
          <a:endParaRPr lang="en-US" sz="300" dirty="0"/>
        </a:p>
      </dgm:t>
    </dgm:pt>
    <dgm:pt modelId="{81F2B255-04D9-4BB6-B430-EDAC59ED1AC5}" type="parTrans" cxnId="{EC2FAD9C-280D-40E0-9BEE-64C7F123D07C}">
      <dgm:prSet/>
      <dgm:spPr/>
      <dgm:t>
        <a:bodyPr/>
        <a:lstStyle/>
        <a:p>
          <a:endParaRPr lang="en-US" sz="1200"/>
        </a:p>
      </dgm:t>
    </dgm:pt>
    <dgm:pt modelId="{5E14353F-74D0-459A-B1D3-AC93EC7053E7}" type="sibTrans" cxnId="{EC2FAD9C-280D-40E0-9BEE-64C7F123D07C}">
      <dgm:prSet/>
      <dgm:spPr/>
      <dgm:t>
        <a:bodyPr/>
        <a:lstStyle/>
        <a:p>
          <a:endParaRPr lang="en-US" sz="1200"/>
        </a:p>
      </dgm:t>
    </dgm:pt>
    <dgm:pt modelId="{3CB52355-9DB5-4222-8C9C-4414C4DF06EA}">
      <dgm:prSet custT="1"/>
      <dgm:spPr/>
      <dgm:t>
        <a:bodyPr/>
        <a:lstStyle/>
        <a:p>
          <a:r>
            <a:rPr lang="ar-SA" sz="300" dirty="0"/>
            <a:t>..........................................................</a:t>
          </a:r>
          <a:endParaRPr lang="en-US" sz="300" dirty="0"/>
        </a:p>
      </dgm:t>
    </dgm:pt>
    <dgm:pt modelId="{43EDAFAB-17CD-44A2-840B-7F5EA279E59B}" type="parTrans" cxnId="{9F344F55-6E40-4B05-9428-2FEC179DE12A}">
      <dgm:prSet/>
      <dgm:spPr/>
      <dgm:t>
        <a:bodyPr/>
        <a:lstStyle/>
        <a:p>
          <a:endParaRPr lang="en-US" sz="1200"/>
        </a:p>
      </dgm:t>
    </dgm:pt>
    <dgm:pt modelId="{17385462-C7E5-495F-951A-6C83416D4697}" type="sibTrans" cxnId="{9F344F55-6E40-4B05-9428-2FEC179DE12A}">
      <dgm:prSet/>
      <dgm:spPr/>
      <dgm:t>
        <a:bodyPr/>
        <a:lstStyle/>
        <a:p>
          <a:endParaRPr lang="en-US" sz="1200"/>
        </a:p>
      </dgm:t>
    </dgm:pt>
    <dgm:pt modelId="{06825520-AD5A-425F-AC1A-63831E5B06B0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0DC33A36-58FB-4128-8BC9-DFDCDABBF65D}" type="parTrans" cxnId="{93CE344E-6374-46DA-A4B1-9FFE509EE71E}">
      <dgm:prSet/>
      <dgm:spPr/>
      <dgm:t>
        <a:bodyPr/>
        <a:lstStyle/>
        <a:p>
          <a:endParaRPr lang="en-US" sz="1200"/>
        </a:p>
      </dgm:t>
    </dgm:pt>
    <dgm:pt modelId="{8314D1E7-DFD9-41AD-AD2E-21281AFE3EE7}" type="sibTrans" cxnId="{93CE344E-6374-46DA-A4B1-9FFE509EE71E}">
      <dgm:prSet/>
      <dgm:spPr/>
      <dgm:t>
        <a:bodyPr/>
        <a:lstStyle/>
        <a:p>
          <a:endParaRPr lang="en-US" sz="1200"/>
        </a:p>
      </dgm:t>
    </dgm:pt>
    <dgm:pt modelId="{18FD97BD-6CB1-451C-80C9-2C4B69DC7385}" type="pres">
      <dgm:prSet presAssocID="{A31671FA-8256-4159-9ADE-23D25F022BE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3FAE28B-4854-4FDE-9583-D3784892F1F9}" type="pres">
      <dgm:prSet presAssocID="{A31671FA-8256-4159-9ADE-23D25F022BE5}" presName="hierFlow" presStyleCnt="0"/>
      <dgm:spPr/>
    </dgm:pt>
    <dgm:pt modelId="{EA46348A-781A-4290-AD54-1DC5BCA012B0}" type="pres">
      <dgm:prSet presAssocID="{A31671FA-8256-4159-9ADE-23D25F022BE5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084F587-D4E2-42C1-8B16-FB7B1AEF2FE9}" type="pres">
      <dgm:prSet presAssocID="{D351F7FE-C856-46ED-BFFD-998A1152D26E}" presName="Name14" presStyleCnt="0"/>
      <dgm:spPr/>
    </dgm:pt>
    <dgm:pt modelId="{F690F16E-A8A4-41A0-81D4-87B446228214}" type="pres">
      <dgm:prSet presAssocID="{D351F7FE-C856-46ED-BFFD-998A1152D26E}" presName="level1Shape" presStyleLbl="node0" presStyleIdx="0" presStyleCnt="1" custScaleX="315918" custLinFactY="-83084" custLinFactNeighborX="38244" custLinFactNeighborY="-100000">
        <dgm:presLayoutVars>
          <dgm:chPref val="3"/>
        </dgm:presLayoutVars>
      </dgm:prSet>
      <dgm:spPr/>
    </dgm:pt>
    <dgm:pt modelId="{09AC02F1-75F7-48BD-91CD-A4E94D7C43E1}" type="pres">
      <dgm:prSet presAssocID="{D351F7FE-C856-46ED-BFFD-998A1152D26E}" presName="hierChild2" presStyleCnt="0"/>
      <dgm:spPr/>
    </dgm:pt>
    <dgm:pt modelId="{CF947BE5-85C3-42CC-B342-64FFA2437B90}" type="pres">
      <dgm:prSet presAssocID="{EC288D50-C153-4AA6-BD6B-48D4F3E000A0}" presName="Name19" presStyleLbl="parChTrans1D2" presStyleIdx="0" presStyleCnt="3"/>
      <dgm:spPr/>
    </dgm:pt>
    <dgm:pt modelId="{1C036C13-2013-45BE-8B70-3363EB90A275}" type="pres">
      <dgm:prSet presAssocID="{2716B63C-8C10-48E1-A7C3-E50A3051A088}" presName="Name21" presStyleCnt="0"/>
      <dgm:spPr/>
    </dgm:pt>
    <dgm:pt modelId="{C710DCBA-D015-43AE-8238-08163AFB5E5E}" type="pres">
      <dgm:prSet presAssocID="{2716B63C-8C10-48E1-A7C3-E50A3051A088}" presName="level2Shape" presStyleLbl="node2" presStyleIdx="0" presStyleCnt="3" custScaleX="218102" custScaleY="162795" custLinFactNeighborX="-6035" custLinFactNeighborY="-3019"/>
      <dgm:spPr/>
    </dgm:pt>
    <dgm:pt modelId="{7A834620-FA0D-4192-9099-ABA4B244C778}" type="pres">
      <dgm:prSet presAssocID="{2716B63C-8C10-48E1-A7C3-E50A3051A088}" presName="hierChild3" presStyleCnt="0"/>
      <dgm:spPr/>
    </dgm:pt>
    <dgm:pt modelId="{0141D05B-1FAA-43E3-9C97-B0EC437ED9E8}" type="pres">
      <dgm:prSet presAssocID="{6DEC5AE2-AE5E-456B-931C-779F3A938DFE}" presName="Name19" presStyleLbl="parChTrans1D3" presStyleIdx="0" presStyleCnt="10"/>
      <dgm:spPr/>
    </dgm:pt>
    <dgm:pt modelId="{17A7A056-BEAA-46CD-A1BD-77F74F4D3831}" type="pres">
      <dgm:prSet presAssocID="{6F41C3BE-7D68-44EE-863A-E9873CF8566B}" presName="Name21" presStyleCnt="0"/>
      <dgm:spPr/>
    </dgm:pt>
    <dgm:pt modelId="{C3933609-25B7-4713-822B-AE026FC11DCC}" type="pres">
      <dgm:prSet presAssocID="{6F41C3BE-7D68-44EE-863A-E9873CF8566B}" presName="level2Shape" presStyleLbl="node3" presStyleIdx="0" presStyleCnt="10" custLinFactY="11710" custLinFactNeighborX="4265" custLinFactNeighborY="100000"/>
      <dgm:spPr/>
    </dgm:pt>
    <dgm:pt modelId="{69F252FD-2254-4F52-AC50-20D118D457D3}" type="pres">
      <dgm:prSet presAssocID="{6F41C3BE-7D68-44EE-863A-E9873CF8566B}" presName="hierChild3" presStyleCnt="0"/>
      <dgm:spPr/>
    </dgm:pt>
    <dgm:pt modelId="{944FAD24-8584-49B0-AED6-0312A9F45EF7}" type="pres">
      <dgm:prSet presAssocID="{CCE0458A-9132-489D-94BE-B0475DB770C5}" presName="Name19" presStyleLbl="parChTrans1D3" presStyleIdx="1" presStyleCnt="10"/>
      <dgm:spPr/>
    </dgm:pt>
    <dgm:pt modelId="{FEAD075C-39CA-4AB6-8435-78CCD3944995}" type="pres">
      <dgm:prSet presAssocID="{C5B4286F-4B9F-4576-A9A9-EACA6DE4662D}" presName="Name21" presStyleCnt="0"/>
      <dgm:spPr/>
    </dgm:pt>
    <dgm:pt modelId="{195FB8B5-08CA-483B-BC37-A44F7DACA4B3}" type="pres">
      <dgm:prSet presAssocID="{C5B4286F-4B9F-4576-A9A9-EACA6DE4662D}" presName="level2Shape" presStyleLbl="node3" presStyleIdx="1" presStyleCnt="10" custLinFactY="11710" custLinFactNeighborX="4265" custLinFactNeighborY="100000"/>
      <dgm:spPr/>
    </dgm:pt>
    <dgm:pt modelId="{8AC2EF02-D306-4101-B5CF-27E418874D49}" type="pres">
      <dgm:prSet presAssocID="{C5B4286F-4B9F-4576-A9A9-EACA6DE4662D}" presName="hierChild3" presStyleCnt="0"/>
      <dgm:spPr/>
    </dgm:pt>
    <dgm:pt modelId="{C0ADF05D-97F5-45AF-9D50-AFEDA1219915}" type="pres">
      <dgm:prSet presAssocID="{DC8B046C-D553-4C76-9B01-C91BFBAB7499}" presName="Name19" presStyleLbl="parChTrans1D3" presStyleIdx="2" presStyleCnt="10"/>
      <dgm:spPr/>
    </dgm:pt>
    <dgm:pt modelId="{FC2E82DF-4B53-4595-94AD-28D98DE497C1}" type="pres">
      <dgm:prSet presAssocID="{41CD2628-9D3A-4087-A8FA-FECF6794D144}" presName="Name21" presStyleCnt="0"/>
      <dgm:spPr/>
    </dgm:pt>
    <dgm:pt modelId="{854AB7C6-0A58-42DE-A2FB-0AB5AD4E2723}" type="pres">
      <dgm:prSet presAssocID="{41CD2628-9D3A-4087-A8FA-FECF6794D144}" presName="level2Shape" presStyleLbl="node3" presStyleIdx="2" presStyleCnt="10" custLinFactY="11710" custLinFactNeighborX="4265" custLinFactNeighborY="100000"/>
      <dgm:spPr/>
    </dgm:pt>
    <dgm:pt modelId="{BE7854FD-2373-4131-9E34-F3ECBBB0EEB7}" type="pres">
      <dgm:prSet presAssocID="{41CD2628-9D3A-4087-A8FA-FECF6794D144}" presName="hierChild3" presStyleCnt="0"/>
      <dgm:spPr/>
    </dgm:pt>
    <dgm:pt modelId="{2CA9D545-07DD-4007-B0DB-F441D98EDAA0}" type="pres">
      <dgm:prSet presAssocID="{FCE116D3-782A-477E-951A-C44FEEB5DCE4}" presName="Name19" presStyleLbl="parChTrans1D3" presStyleIdx="3" presStyleCnt="10"/>
      <dgm:spPr/>
    </dgm:pt>
    <dgm:pt modelId="{C934AE82-749B-4F2E-A64E-B1BCF6C41062}" type="pres">
      <dgm:prSet presAssocID="{A16F3D39-41F4-437F-B3B4-93AAD413A7CD}" presName="Name21" presStyleCnt="0"/>
      <dgm:spPr/>
    </dgm:pt>
    <dgm:pt modelId="{4558DB7B-D94D-4B59-8CA6-E54AF803E68C}" type="pres">
      <dgm:prSet presAssocID="{A16F3D39-41F4-437F-B3B4-93AAD413A7CD}" presName="level2Shape" presStyleLbl="node3" presStyleIdx="3" presStyleCnt="10" custLinFactY="11710" custLinFactNeighborX="4265" custLinFactNeighborY="100000"/>
      <dgm:spPr/>
    </dgm:pt>
    <dgm:pt modelId="{52098B38-B0BA-4D35-A692-314BD094B138}" type="pres">
      <dgm:prSet presAssocID="{A16F3D39-41F4-437F-B3B4-93AAD413A7CD}" presName="hierChild3" presStyleCnt="0"/>
      <dgm:spPr/>
    </dgm:pt>
    <dgm:pt modelId="{ADAEDCA8-A6BF-4D75-A497-F73026BFADCC}" type="pres">
      <dgm:prSet presAssocID="{FFE0077C-B628-4499-9C94-1DB0351572DB}" presName="Name19" presStyleLbl="parChTrans1D2" presStyleIdx="1" presStyleCnt="3"/>
      <dgm:spPr/>
    </dgm:pt>
    <dgm:pt modelId="{89FB36FF-07B0-4A96-8B79-84AECA192CF4}" type="pres">
      <dgm:prSet presAssocID="{F5E94E36-8AAE-4EF8-9B6C-6D01555A4B27}" presName="Name21" presStyleCnt="0"/>
      <dgm:spPr/>
    </dgm:pt>
    <dgm:pt modelId="{114D366A-9B6E-41A2-9228-CCC409779EDC}" type="pres">
      <dgm:prSet presAssocID="{F5E94E36-8AAE-4EF8-9B6C-6D01555A4B27}" presName="level2Shape" presStyleLbl="node2" presStyleIdx="1" presStyleCnt="3" custScaleX="218102" custScaleY="162795" custLinFactNeighborX="5371" custLinFactNeighborY="3020"/>
      <dgm:spPr/>
    </dgm:pt>
    <dgm:pt modelId="{C2B3B7DD-71F2-460F-8613-49F536212DD4}" type="pres">
      <dgm:prSet presAssocID="{F5E94E36-8AAE-4EF8-9B6C-6D01555A4B27}" presName="hierChild3" presStyleCnt="0"/>
      <dgm:spPr/>
    </dgm:pt>
    <dgm:pt modelId="{2B0C1421-09EB-459B-9206-B4BC4B6C2012}" type="pres">
      <dgm:prSet presAssocID="{0DC33A36-58FB-4128-8BC9-DFDCDABBF65D}" presName="Name19" presStyleLbl="parChTrans1D3" presStyleIdx="4" presStyleCnt="10"/>
      <dgm:spPr/>
    </dgm:pt>
    <dgm:pt modelId="{CF9896F1-C4C0-480C-BEAA-19B0E8FF9A87}" type="pres">
      <dgm:prSet presAssocID="{06825520-AD5A-425F-AC1A-63831E5B06B0}" presName="Name21" presStyleCnt="0"/>
      <dgm:spPr/>
    </dgm:pt>
    <dgm:pt modelId="{BCB0857F-6558-4784-BAB0-CE33FBF55C37}" type="pres">
      <dgm:prSet presAssocID="{06825520-AD5A-425F-AC1A-63831E5B06B0}" presName="level2Shape" presStyleLbl="node3" presStyleIdx="4" presStyleCnt="10" custLinFactY="11710" custLinFactNeighborX="4265" custLinFactNeighborY="100000"/>
      <dgm:spPr/>
    </dgm:pt>
    <dgm:pt modelId="{9083AB61-3C24-4AED-94E5-FB735B00D60F}" type="pres">
      <dgm:prSet presAssocID="{06825520-AD5A-425F-AC1A-63831E5B06B0}" presName="hierChild3" presStyleCnt="0"/>
      <dgm:spPr/>
    </dgm:pt>
    <dgm:pt modelId="{B9FE253A-71D2-4BB3-BC67-CBB31BBAA608}" type="pres">
      <dgm:prSet presAssocID="{43EDAFAB-17CD-44A2-840B-7F5EA279E59B}" presName="Name19" presStyleLbl="parChTrans1D3" presStyleIdx="5" presStyleCnt="10"/>
      <dgm:spPr/>
    </dgm:pt>
    <dgm:pt modelId="{04C50925-242A-491F-9380-B85A239B2B24}" type="pres">
      <dgm:prSet presAssocID="{3CB52355-9DB5-4222-8C9C-4414C4DF06EA}" presName="Name21" presStyleCnt="0"/>
      <dgm:spPr/>
    </dgm:pt>
    <dgm:pt modelId="{1142C774-3A89-4F1E-A6B7-5FD06941F0B5}" type="pres">
      <dgm:prSet presAssocID="{3CB52355-9DB5-4222-8C9C-4414C4DF06EA}" presName="level2Shape" presStyleLbl="node3" presStyleIdx="5" presStyleCnt="10" custLinFactY="11710" custLinFactNeighborX="4265" custLinFactNeighborY="100000"/>
      <dgm:spPr/>
    </dgm:pt>
    <dgm:pt modelId="{3B5A64F5-6757-4BC0-B366-EC450BEF7884}" type="pres">
      <dgm:prSet presAssocID="{3CB52355-9DB5-4222-8C9C-4414C4DF06EA}" presName="hierChild3" presStyleCnt="0"/>
      <dgm:spPr/>
    </dgm:pt>
    <dgm:pt modelId="{08B9E64F-09E7-445C-9F6D-7FF01EED868E}" type="pres">
      <dgm:prSet presAssocID="{81F2B255-04D9-4BB6-B430-EDAC59ED1AC5}" presName="Name19" presStyleLbl="parChTrans1D3" presStyleIdx="6" presStyleCnt="10"/>
      <dgm:spPr/>
    </dgm:pt>
    <dgm:pt modelId="{0BDD0EB7-FAF2-48BF-9605-E0D1B54ECF69}" type="pres">
      <dgm:prSet presAssocID="{E75FAA81-ED43-4C88-A1ED-B63BEA175EAC}" presName="Name21" presStyleCnt="0"/>
      <dgm:spPr/>
    </dgm:pt>
    <dgm:pt modelId="{A90C1CD5-5C5A-4C37-BB05-A56A408C8582}" type="pres">
      <dgm:prSet presAssocID="{E75FAA81-ED43-4C88-A1ED-B63BEA175EAC}" presName="level2Shape" presStyleLbl="node3" presStyleIdx="6" presStyleCnt="10" custLinFactY="11710" custLinFactNeighborX="4265" custLinFactNeighborY="100000"/>
      <dgm:spPr/>
    </dgm:pt>
    <dgm:pt modelId="{13216D09-09D5-431C-92AB-B755EF42AC39}" type="pres">
      <dgm:prSet presAssocID="{E75FAA81-ED43-4C88-A1ED-B63BEA175EAC}" presName="hierChild3" presStyleCnt="0"/>
      <dgm:spPr/>
    </dgm:pt>
    <dgm:pt modelId="{D8227148-31A4-4042-98DD-83B1AA08FAD6}" type="pres">
      <dgm:prSet presAssocID="{626D3600-9643-4326-A3B9-DF3DC23CC23D}" presName="Name19" presStyleLbl="parChTrans1D2" presStyleIdx="2" presStyleCnt="3"/>
      <dgm:spPr/>
    </dgm:pt>
    <dgm:pt modelId="{569D3032-C435-4666-9BD7-4B7E9B0D919D}" type="pres">
      <dgm:prSet presAssocID="{DB083F19-A49B-4A32-9345-B5FA3CFDF343}" presName="Name21" presStyleCnt="0"/>
      <dgm:spPr/>
    </dgm:pt>
    <dgm:pt modelId="{0B353A63-6FE8-49DC-8713-AAF8AC6E7453}" type="pres">
      <dgm:prSet presAssocID="{DB083F19-A49B-4A32-9345-B5FA3CFDF343}" presName="level2Shape" presStyleLbl="node2" presStyleIdx="2" presStyleCnt="3" custScaleX="218102" custScaleY="162795" custLinFactNeighborX="3363" custLinFactNeighborY="1"/>
      <dgm:spPr/>
    </dgm:pt>
    <dgm:pt modelId="{DFE06072-FDF5-4B83-8503-BB403628259C}" type="pres">
      <dgm:prSet presAssocID="{DB083F19-A49B-4A32-9345-B5FA3CFDF343}" presName="hierChild3" presStyleCnt="0"/>
      <dgm:spPr/>
    </dgm:pt>
    <dgm:pt modelId="{34FC45F3-BAF9-4E68-93CA-C0183EF2D12F}" type="pres">
      <dgm:prSet presAssocID="{2921327E-4D06-42FC-A478-B92A2F17F55E}" presName="Name19" presStyleLbl="parChTrans1D3" presStyleIdx="7" presStyleCnt="10"/>
      <dgm:spPr/>
    </dgm:pt>
    <dgm:pt modelId="{ED499499-17E5-4BC2-872A-47D61624FD47}" type="pres">
      <dgm:prSet presAssocID="{28E2951F-B960-43FE-AC65-37BEA72AD4CD}" presName="Name21" presStyleCnt="0"/>
      <dgm:spPr/>
    </dgm:pt>
    <dgm:pt modelId="{14E7E1B7-F557-401C-A96E-05D80993B751}" type="pres">
      <dgm:prSet presAssocID="{28E2951F-B960-43FE-AC65-37BEA72AD4CD}" presName="level2Shape" presStyleLbl="node3" presStyleIdx="7" presStyleCnt="10" custLinFactY="11710" custLinFactNeighborX="4265" custLinFactNeighborY="100000"/>
      <dgm:spPr/>
    </dgm:pt>
    <dgm:pt modelId="{7A22ADE7-9F4D-471A-9B22-A3604D910575}" type="pres">
      <dgm:prSet presAssocID="{28E2951F-B960-43FE-AC65-37BEA72AD4CD}" presName="hierChild3" presStyleCnt="0"/>
      <dgm:spPr/>
    </dgm:pt>
    <dgm:pt modelId="{AD826C12-A7AF-4984-B51B-1CD09B13A9DC}" type="pres">
      <dgm:prSet presAssocID="{4240CA1A-E497-47E1-8251-B38DFB72148A}" presName="Name19" presStyleLbl="parChTrans1D3" presStyleIdx="8" presStyleCnt="10"/>
      <dgm:spPr/>
    </dgm:pt>
    <dgm:pt modelId="{3862E95A-6476-4CD4-B2DD-DA32E46D71C5}" type="pres">
      <dgm:prSet presAssocID="{F384E2C3-E501-427D-B467-72C2F52F5DAF}" presName="Name21" presStyleCnt="0"/>
      <dgm:spPr/>
    </dgm:pt>
    <dgm:pt modelId="{B21C4033-4816-4C2E-8DB5-1523A8761ED0}" type="pres">
      <dgm:prSet presAssocID="{F384E2C3-E501-427D-B467-72C2F52F5DAF}" presName="level2Shape" presStyleLbl="node3" presStyleIdx="8" presStyleCnt="10" custLinFactY="11710" custLinFactNeighborX="4265" custLinFactNeighborY="100000"/>
      <dgm:spPr/>
    </dgm:pt>
    <dgm:pt modelId="{3D02D206-F121-4A1D-AE9F-B94E8597FDBC}" type="pres">
      <dgm:prSet presAssocID="{F384E2C3-E501-427D-B467-72C2F52F5DAF}" presName="hierChild3" presStyleCnt="0"/>
      <dgm:spPr/>
    </dgm:pt>
    <dgm:pt modelId="{748CD8B5-5164-4CED-AA18-35758B00AAB5}" type="pres">
      <dgm:prSet presAssocID="{6D2B27C3-7E5A-40C1-8441-AF1EC63A19AE}" presName="Name19" presStyleLbl="parChTrans1D3" presStyleIdx="9" presStyleCnt="10"/>
      <dgm:spPr/>
    </dgm:pt>
    <dgm:pt modelId="{7DE2D3FB-B03C-4E23-A39A-DA07222C2147}" type="pres">
      <dgm:prSet presAssocID="{CA875BD1-2FB0-439C-B9B4-3D3F816CD125}" presName="Name21" presStyleCnt="0"/>
      <dgm:spPr/>
    </dgm:pt>
    <dgm:pt modelId="{91F126A5-0299-4512-8D0F-0B0DBC8ECE09}" type="pres">
      <dgm:prSet presAssocID="{CA875BD1-2FB0-439C-B9B4-3D3F816CD125}" presName="level2Shape" presStyleLbl="node3" presStyleIdx="9" presStyleCnt="10" custLinFactY="11710" custLinFactNeighborX="2052" custLinFactNeighborY="100000"/>
      <dgm:spPr/>
    </dgm:pt>
    <dgm:pt modelId="{B1191484-EE4D-4E9C-B23D-DBD3179BF8B4}" type="pres">
      <dgm:prSet presAssocID="{CA875BD1-2FB0-439C-B9B4-3D3F816CD125}" presName="hierChild3" presStyleCnt="0"/>
      <dgm:spPr/>
    </dgm:pt>
    <dgm:pt modelId="{8B16E9AF-F769-4658-9CD0-BD7DEE9D7950}" type="pres">
      <dgm:prSet presAssocID="{A31671FA-8256-4159-9ADE-23D25F022BE5}" presName="bgShapesFlow" presStyleCnt="0"/>
      <dgm:spPr/>
    </dgm:pt>
  </dgm:ptLst>
  <dgm:cxnLst>
    <dgm:cxn modelId="{7CAA2D17-113D-4ECF-B13A-1CFF5B7A5C3E}" type="presOf" srcId="{41CD2628-9D3A-4087-A8FA-FECF6794D144}" destId="{854AB7C6-0A58-42DE-A2FB-0AB5AD4E2723}" srcOrd="0" destOrd="0" presId="urn:microsoft.com/office/officeart/2005/8/layout/hierarchy6"/>
    <dgm:cxn modelId="{7C54A917-B970-4EBE-B846-CF5535106A60}" srcId="{D351F7FE-C856-46ED-BFFD-998A1152D26E}" destId="{DB083F19-A49B-4A32-9345-B5FA3CFDF343}" srcOrd="2" destOrd="0" parTransId="{626D3600-9643-4326-A3B9-DF3DC23CC23D}" sibTransId="{7079E00C-7633-4FFA-94ED-D61207CAD542}"/>
    <dgm:cxn modelId="{AD65CB19-373E-4E5F-B595-92874300871A}" type="presOf" srcId="{E75FAA81-ED43-4C88-A1ED-B63BEA175EAC}" destId="{A90C1CD5-5C5A-4C37-BB05-A56A408C8582}" srcOrd="0" destOrd="0" presId="urn:microsoft.com/office/officeart/2005/8/layout/hierarchy6"/>
    <dgm:cxn modelId="{701E9C1A-D2FF-48B7-BDEE-C7AD17CA85E9}" type="presOf" srcId="{D351F7FE-C856-46ED-BFFD-998A1152D26E}" destId="{F690F16E-A8A4-41A0-81D4-87B446228214}" srcOrd="0" destOrd="0" presId="urn:microsoft.com/office/officeart/2005/8/layout/hierarchy6"/>
    <dgm:cxn modelId="{4D63DB24-2451-42B0-9937-DDDCED8F1A17}" type="presOf" srcId="{6F41C3BE-7D68-44EE-863A-E9873CF8566B}" destId="{C3933609-25B7-4713-822B-AE026FC11DCC}" srcOrd="0" destOrd="0" presId="urn:microsoft.com/office/officeart/2005/8/layout/hierarchy6"/>
    <dgm:cxn modelId="{AECD0D2C-A849-4532-A59E-3D94DA36BD9C}" type="presOf" srcId="{6DEC5AE2-AE5E-456B-931C-779F3A938DFE}" destId="{0141D05B-1FAA-43E3-9C97-B0EC437ED9E8}" srcOrd="0" destOrd="0" presId="urn:microsoft.com/office/officeart/2005/8/layout/hierarchy6"/>
    <dgm:cxn modelId="{A3BAA22E-2F44-42C9-9A6A-B051D9803CE5}" srcId="{2716B63C-8C10-48E1-A7C3-E50A3051A088}" destId="{6F41C3BE-7D68-44EE-863A-E9873CF8566B}" srcOrd="0" destOrd="0" parTransId="{6DEC5AE2-AE5E-456B-931C-779F3A938DFE}" sibTransId="{860F7552-ED6F-4EAE-8654-C4B0F59C758C}"/>
    <dgm:cxn modelId="{C071B13C-5134-420C-BADB-F67C07B94696}" type="presOf" srcId="{2716B63C-8C10-48E1-A7C3-E50A3051A088}" destId="{C710DCBA-D015-43AE-8238-08163AFB5E5E}" srcOrd="0" destOrd="0" presId="urn:microsoft.com/office/officeart/2005/8/layout/hierarchy6"/>
    <dgm:cxn modelId="{2964A05D-2239-41CF-BB3B-9BC1505A4FF9}" type="presOf" srcId="{DB083F19-A49B-4A32-9345-B5FA3CFDF343}" destId="{0B353A63-6FE8-49DC-8713-AAF8AC6E7453}" srcOrd="0" destOrd="0" presId="urn:microsoft.com/office/officeart/2005/8/layout/hierarchy6"/>
    <dgm:cxn modelId="{F9CEC160-FC46-4A59-A06F-FB0AFBC340CF}" srcId="{DB083F19-A49B-4A32-9345-B5FA3CFDF343}" destId="{28E2951F-B960-43FE-AC65-37BEA72AD4CD}" srcOrd="0" destOrd="0" parTransId="{2921327E-4D06-42FC-A478-B92A2F17F55E}" sibTransId="{BEF5AC5E-3827-4920-8355-93AF92408540}"/>
    <dgm:cxn modelId="{6DD4F362-8A43-4C8B-8F77-396A8EFB54D5}" type="presOf" srcId="{FCE116D3-782A-477E-951A-C44FEEB5DCE4}" destId="{2CA9D545-07DD-4007-B0DB-F441D98EDAA0}" srcOrd="0" destOrd="0" presId="urn:microsoft.com/office/officeart/2005/8/layout/hierarchy6"/>
    <dgm:cxn modelId="{8100FF42-E3C7-4D46-A5D0-D8FE4093C64F}" srcId="{2716B63C-8C10-48E1-A7C3-E50A3051A088}" destId="{A16F3D39-41F4-437F-B3B4-93AAD413A7CD}" srcOrd="3" destOrd="0" parTransId="{FCE116D3-782A-477E-951A-C44FEEB5DCE4}" sibTransId="{DBF05101-6914-4BFE-BE99-F46B844716AB}"/>
    <dgm:cxn modelId="{40143349-DEEF-4F12-9825-72FDA0C9B932}" type="presOf" srcId="{0DC33A36-58FB-4128-8BC9-DFDCDABBF65D}" destId="{2B0C1421-09EB-459B-9206-B4BC4B6C2012}" srcOrd="0" destOrd="0" presId="urn:microsoft.com/office/officeart/2005/8/layout/hierarchy6"/>
    <dgm:cxn modelId="{9BAA5669-1648-412F-AB1A-CDC18C60A5AC}" srcId="{D351F7FE-C856-46ED-BFFD-998A1152D26E}" destId="{F5E94E36-8AAE-4EF8-9B6C-6D01555A4B27}" srcOrd="1" destOrd="0" parTransId="{FFE0077C-B628-4499-9C94-1DB0351572DB}" sibTransId="{988B17B2-751A-4E90-AC5B-F901CA8A1562}"/>
    <dgm:cxn modelId="{5796C569-E6BE-48F8-8508-36854E7BA2FF}" type="presOf" srcId="{A16F3D39-41F4-437F-B3B4-93AAD413A7CD}" destId="{4558DB7B-D94D-4B59-8CA6-E54AF803E68C}" srcOrd="0" destOrd="0" presId="urn:microsoft.com/office/officeart/2005/8/layout/hierarchy6"/>
    <dgm:cxn modelId="{06363B4C-0DB1-4F6D-A585-0AB284E51090}" type="presOf" srcId="{28E2951F-B960-43FE-AC65-37BEA72AD4CD}" destId="{14E7E1B7-F557-401C-A96E-05D80993B751}" srcOrd="0" destOrd="0" presId="urn:microsoft.com/office/officeart/2005/8/layout/hierarchy6"/>
    <dgm:cxn modelId="{2C56954D-E9A2-443D-B5A1-652460E5077C}" type="presOf" srcId="{CCE0458A-9132-489D-94BE-B0475DB770C5}" destId="{944FAD24-8584-49B0-AED6-0312A9F45EF7}" srcOrd="0" destOrd="0" presId="urn:microsoft.com/office/officeart/2005/8/layout/hierarchy6"/>
    <dgm:cxn modelId="{93CE344E-6374-46DA-A4B1-9FFE509EE71E}" srcId="{F5E94E36-8AAE-4EF8-9B6C-6D01555A4B27}" destId="{06825520-AD5A-425F-AC1A-63831E5B06B0}" srcOrd="0" destOrd="0" parTransId="{0DC33A36-58FB-4128-8BC9-DFDCDABBF65D}" sibTransId="{8314D1E7-DFD9-41AD-AD2E-21281AFE3EE7}"/>
    <dgm:cxn modelId="{18CCD04F-09F5-447F-8B37-C0A9B66AA046}" type="presOf" srcId="{F5E94E36-8AAE-4EF8-9B6C-6D01555A4B27}" destId="{114D366A-9B6E-41A2-9228-CCC409779EDC}" srcOrd="0" destOrd="0" presId="urn:microsoft.com/office/officeart/2005/8/layout/hierarchy6"/>
    <dgm:cxn modelId="{1C78A152-395C-4B52-87E1-E659F879981A}" type="presOf" srcId="{CA875BD1-2FB0-439C-B9B4-3D3F816CD125}" destId="{91F126A5-0299-4512-8D0F-0B0DBC8ECE09}" srcOrd="0" destOrd="0" presId="urn:microsoft.com/office/officeart/2005/8/layout/hierarchy6"/>
    <dgm:cxn modelId="{9F344F55-6E40-4B05-9428-2FEC179DE12A}" srcId="{F5E94E36-8AAE-4EF8-9B6C-6D01555A4B27}" destId="{3CB52355-9DB5-4222-8C9C-4414C4DF06EA}" srcOrd="1" destOrd="0" parTransId="{43EDAFAB-17CD-44A2-840B-7F5EA279E59B}" sibTransId="{17385462-C7E5-495F-951A-6C83416D4697}"/>
    <dgm:cxn modelId="{9F57CB55-7FBC-48FD-921F-A820ECBFCE46}" type="presOf" srcId="{F384E2C3-E501-427D-B467-72C2F52F5DAF}" destId="{B21C4033-4816-4C2E-8DB5-1523A8761ED0}" srcOrd="0" destOrd="0" presId="urn:microsoft.com/office/officeart/2005/8/layout/hierarchy6"/>
    <dgm:cxn modelId="{273D3259-9C62-419F-B556-A309F77285F0}" type="presOf" srcId="{4240CA1A-E497-47E1-8251-B38DFB72148A}" destId="{AD826C12-A7AF-4984-B51B-1CD09B13A9DC}" srcOrd="0" destOrd="0" presId="urn:microsoft.com/office/officeart/2005/8/layout/hierarchy6"/>
    <dgm:cxn modelId="{2FF83B82-AC58-41E5-9091-72AFCAB5AA25}" type="presOf" srcId="{2921327E-4D06-42FC-A478-B92A2F17F55E}" destId="{34FC45F3-BAF9-4E68-93CA-C0183EF2D12F}" srcOrd="0" destOrd="0" presId="urn:microsoft.com/office/officeart/2005/8/layout/hierarchy6"/>
    <dgm:cxn modelId="{F77A1083-154E-40AE-A4D9-4CFA8B5DEA96}" srcId="{DB083F19-A49B-4A32-9345-B5FA3CFDF343}" destId="{F384E2C3-E501-427D-B467-72C2F52F5DAF}" srcOrd="1" destOrd="0" parTransId="{4240CA1A-E497-47E1-8251-B38DFB72148A}" sibTransId="{360ACD5D-8FDA-4431-8EC3-2A65FDFB0CB9}"/>
    <dgm:cxn modelId="{B36A9885-59A9-41D5-B969-3FFA6AECE3EC}" type="presOf" srcId="{81F2B255-04D9-4BB6-B430-EDAC59ED1AC5}" destId="{08B9E64F-09E7-445C-9F6D-7FF01EED868E}" srcOrd="0" destOrd="0" presId="urn:microsoft.com/office/officeart/2005/8/layout/hierarchy6"/>
    <dgm:cxn modelId="{E757D486-123A-43D0-887E-B350E9D51B0F}" type="presOf" srcId="{FFE0077C-B628-4499-9C94-1DB0351572DB}" destId="{ADAEDCA8-A6BF-4D75-A497-F73026BFADCC}" srcOrd="0" destOrd="0" presId="urn:microsoft.com/office/officeart/2005/8/layout/hierarchy6"/>
    <dgm:cxn modelId="{2EEC7693-E63F-4EA2-BAD3-97E3E93BA30B}" srcId="{A31671FA-8256-4159-9ADE-23D25F022BE5}" destId="{D351F7FE-C856-46ED-BFFD-998A1152D26E}" srcOrd="0" destOrd="0" parTransId="{AE6A63ED-2510-428F-B94A-26B1AD8E0937}" sibTransId="{1ADF2482-9E0A-4125-9C09-BE68A7C0397B}"/>
    <dgm:cxn modelId="{25E7AE93-0D25-4F57-86B8-3D10928FF7F1}" srcId="{2716B63C-8C10-48E1-A7C3-E50A3051A088}" destId="{41CD2628-9D3A-4087-A8FA-FECF6794D144}" srcOrd="2" destOrd="0" parTransId="{DC8B046C-D553-4C76-9B01-C91BFBAB7499}" sibTransId="{BE390872-3B0D-43D5-A19C-635F208F8757}"/>
    <dgm:cxn modelId="{DBE43298-F2A8-479C-AF33-4B5366371103}" type="presOf" srcId="{EC288D50-C153-4AA6-BD6B-48D4F3E000A0}" destId="{CF947BE5-85C3-42CC-B342-64FFA2437B90}" srcOrd="0" destOrd="0" presId="urn:microsoft.com/office/officeart/2005/8/layout/hierarchy6"/>
    <dgm:cxn modelId="{D705B498-A3F8-4F2B-B0EC-623E458C6CD5}" type="presOf" srcId="{3CB52355-9DB5-4222-8C9C-4414C4DF06EA}" destId="{1142C774-3A89-4F1E-A6B7-5FD06941F0B5}" srcOrd="0" destOrd="0" presId="urn:microsoft.com/office/officeart/2005/8/layout/hierarchy6"/>
    <dgm:cxn modelId="{EC2FAD9C-280D-40E0-9BEE-64C7F123D07C}" srcId="{F5E94E36-8AAE-4EF8-9B6C-6D01555A4B27}" destId="{E75FAA81-ED43-4C88-A1ED-B63BEA175EAC}" srcOrd="2" destOrd="0" parTransId="{81F2B255-04D9-4BB6-B430-EDAC59ED1AC5}" sibTransId="{5E14353F-74D0-459A-B1D3-AC93EC7053E7}"/>
    <dgm:cxn modelId="{F57377A2-CD6D-434C-8AD3-24E700850AA6}" srcId="{D351F7FE-C856-46ED-BFFD-998A1152D26E}" destId="{2716B63C-8C10-48E1-A7C3-E50A3051A088}" srcOrd="0" destOrd="0" parTransId="{EC288D50-C153-4AA6-BD6B-48D4F3E000A0}" sibTransId="{461D4ED2-A48A-4A17-B183-E1607A453336}"/>
    <dgm:cxn modelId="{F2EC06A9-7FC9-4ADB-817E-4C74FA8EC9DE}" type="presOf" srcId="{C5B4286F-4B9F-4576-A9A9-EACA6DE4662D}" destId="{195FB8B5-08CA-483B-BC37-A44F7DACA4B3}" srcOrd="0" destOrd="0" presId="urn:microsoft.com/office/officeart/2005/8/layout/hierarchy6"/>
    <dgm:cxn modelId="{A99A6FB3-F3A6-47EA-A64C-F788C1D03B36}" type="presOf" srcId="{43EDAFAB-17CD-44A2-840B-7F5EA279E59B}" destId="{B9FE253A-71D2-4BB3-BC67-CBB31BBAA608}" srcOrd="0" destOrd="0" presId="urn:microsoft.com/office/officeart/2005/8/layout/hierarchy6"/>
    <dgm:cxn modelId="{87C12DBD-8179-4C88-AE1B-06E080694152}" type="presOf" srcId="{06825520-AD5A-425F-AC1A-63831E5B06B0}" destId="{BCB0857F-6558-4784-BAB0-CE33FBF55C37}" srcOrd="0" destOrd="0" presId="urn:microsoft.com/office/officeart/2005/8/layout/hierarchy6"/>
    <dgm:cxn modelId="{8F742BC1-FAFF-4A92-88D6-FD3A2A8B0999}" type="presOf" srcId="{A31671FA-8256-4159-9ADE-23D25F022BE5}" destId="{18FD97BD-6CB1-451C-80C9-2C4B69DC7385}" srcOrd="0" destOrd="0" presId="urn:microsoft.com/office/officeart/2005/8/layout/hierarchy6"/>
    <dgm:cxn modelId="{FFA3B1C1-9C19-4690-BB5E-E2C12739D3B1}" srcId="{2716B63C-8C10-48E1-A7C3-E50A3051A088}" destId="{C5B4286F-4B9F-4576-A9A9-EACA6DE4662D}" srcOrd="1" destOrd="0" parTransId="{CCE0458A-9132-489D-94BE-B0475DB770C5}" sibTransId="{F1D0397B-0D40-4009-AF44-915BB8EF024F}"/>
    <dgm:cxn modelId="{42C6E6E3-4508-4788-8452-79610AFA375D}" type="presOf" srcId="{6D2B27C3-7E5A-40C1-8441-AF1EC63A19AE}" destId="{748CD8B5-5164-4CED-AA18-35758B00AAB5}" srcOrd="0" destOrd="0" presId="urn:microsoft.com/office/officeart/2005/8/layout/hierarchy6"/>
    <dgm:cxn modelId="{E4D519F2-3940-430E-A748-17447D51A4DA}" type="presOf" srcId="{626D3600-9643-4326-A3B9-DF3DC23CC23D}" destId="{D8227148-31A4-4042-98DD-83B1AA08FAD6}" srcOrd="0" destOrd="0" presId="urn:microsoft.com/office/officeart/2005/8/layout/hierarchy6"/>
    <dgm:cxn modelId="{DEA092F6-BD5A-4507-9928-64DFB43465C2}" srcId="{DB083F19-A49B-4A32-9345-B5FA3CFDF343}" destId="{CA875BD1-2FB0-439C-B9B4-3D3F816CD125}" srcOrd="2" destOrd="0" parTransId="{6D2B27C3-7E5A-40C1-8441-AF1EC63A19AE}" sibTransId="{6B62B251-8F6E-40E7-BE0D-770690216104}"/>
    <dgm:cxn modelId="{3BF86DFF-D82C-4401-85B8-FC71AD3FD559}" type="presOf" srcId="{DC8B046C-D553-4C76-9B01-C91BFBAB7499}" destId="{C0ADF05D-97F5-45AF-9D50-AFEDA1219915}" srcOrd="0" destOrd="0" presId="urn:microsoft.com/office/officeart/2005/8/layout/hierarchy6"/>
    <dgm:cxn modelId="{53220AF4-49EE-4858-942E-B6508ACC3D68}" type="presParOf" srcId="{18FD97BD-6CB1-451C-80C9-2C4B69DC7385}" destId="{23FAE28B-4854-4FDE-9583-D3784892F1F9}" srcOrd="0" destOrd="0" presId="urn:microsoft.com/office/officeart/2005/8/layout/hierarchy6"/>
    <dgm:cxn modelId="{C8404BF7-1384-4229-B992-04C09A11EB09}" type="presParOf" srcId="{23FAE28B-4854-4FDE-9583-D3784892F1F9}" destId="{EA46348A-781A-4290-AD54-1DC5BCA012B0}" srcOrd="0" destOrd="0" presId="urn:microsoft.com/office/officeart/2005/8/layout/hierarchy6"/>
    <dgm:cxn modelId="{1A44A83D-82AA-4C59-BEFC-3BE5E1D51474}" type="presParOf" srcId="{EA46348A-781A-4290-AD54-1DC5BCA012B0}" destId="{6084F587-D4E2-42C1-8B16-FB7B1AEF2FE9}" srcOrd="0" destOrd="0" presId="urn:microsoft.com/office/officeart/2005/8/layout/hierarchy6"/>
    <dgm:cxn modelId="{E2A6EEBE-6612-45B6-8900-90C21BFD2785}" type="presParOf" srcId="{6084F587-D4E2-42C1-8B16-FB7B1AEF2FE9}" destId="{F690F16E-A8A4-41A0-81D4-87B446228214}" srcOrd="0" destOrd="0" presId="urn:microsoft.com/office/officeart/2005/8/layout/hierarchy6"/>
    <dgm:cxn modelId="{2179D098-AA15-4249-8D2F-F3EED1F1FB24}" type="presParOf" srcId="{6084F587-D4E2-42C1-8B16-FB7B1AEF2FE9}" destId="{09AC02F1-75F7-48BD-91CD-A4E94D7C43E1}" srcOrd="1" destOrd="0" presId="urn:microsoft.com/office/officeart/2005/8/layout/hierarchy6"/>
    <dgm:cxn modelId="{E518CA0C-0B69-4CFE-8297-CD5D169DDC99}" type="presParOf" srcId="{09AC02F1-75F7-48BD-91CD-A4E94D7C43E1}" destId="{CF947BE5-85C3-42CC-B342-64FFA2437B90}" srcOrd="0" destOrd="0" presId="urn:microsoft.com/office/officeart/2005/8/layout/hierarchy6"/>
    <dgm:cxn modelId="{0E885EC5-30C4-4840-BCAB-138489BEE139}" type="presParOf" srcId="{09AC02F1-75F7-48BD-91CD-A4E94D7C43E1}" destId="{1C036C13-2013-45BE-8B70-3363EB90A275}" srcOrd="1" destOrd="0" presId="urn:microsoft.com/office/officeart/2005/8/layout/hierarchy6"/>
    <dgm:cxn modelId="{4BE4ABAF-B2C7-4DC5-BC39-A28A7175AC59}" type="presParOf" srcId="{1C036C13-2013-45BE-8B70-3363EB90A275}" destId="{C710DCBA-D015-43AE-8238-08163AFB5E5E}" srcOrd="0" destOrd="0" presId="urn:microsoft.com/office/officeart/2005/8/layout/hierarchy6"/>
    <dgm:cxn modelId="{05AC13B3-DBBC-4B03-9221-2B2D7E595022}" type="presParOf" srcId="{1C036C13-2013-45BE-8B70-3363EB90A275}" destId="{7A834620-FA0D-4192-9099-ABA4B244C778}" srcOrd="1" destOrd="0" presId="urn:microsoft.com/office/officeart/2005/8/layout/hierarchy6"/>
    <dgm:cxn modelId="{8A334E10-01D9-4AA7-8C3F-2DA7C8BA07CA}" type="presParOf" srcId="{7A834620-FA0D-4192-9099-ABA4B244C778}" destId="{0141D05B-1FAA-43E3-9C97-B0EC437ED9E8}" srcOrd="0" destOrd="0" presId="urn:microsoft.com/office/officeart/2005/8/layout/hierarchy6"/>
    <dgm:cxn modelId="{C1594DAD-09F9-4792-84E8-E52825CB090E}" type="presParOf" srcId="{7A834620-FA0D-4192-9099-ABA4B244C778}" destId="{17A7A056-BEAA-46CD-A1BD-77F74F4D3831}" srcOrd="1" destOrd="0" presId="urn:microsoft.com/office/officeart/2005/8/layout/hierarchy6"/>
    <dgm:cxn modelId="{CA23C0F2-3DC3-4D59-A9D2-9B49F51F160B}" type="presParOf" srcId="{17A7A056-BEAA-46CD-A1BD-77F74F4D3831}" destId="{C3933609-25B7-4713-822B-AE026FC11DCC}" srcOrd="0" destOrd="0" presId="urn:microsoft.com/office/officeart/2005/8/layout/hierarchy6"/>
    <dgm:cxn modelId="{A5E0D103-ACF3-4C30-BC64-E3E0A59A1FC7}" type="presParOf" srcId="{17A7A056-BEAA-46CD-A1BD-77F74F4D3831}" destId="{69F252FD-2254-4F52-AC50-20D118D457D3}" srcOrd="1" destOrd="0" presId="urn:microsoft.com/office/officeart/2005/8/layout/hierarchy6"/>
    <dgm:cxn modelId="{D2371BFB-3677-4749-9D1D-9FEC68D4A5D8}" type="presParOf" srcId="{7A834620-FA0D-4192-9099-ABA4B244C778}" destId="{944FAD24-8584-49B0-AED6-0312A9F45EF7}" srcOrd="2" destOrd="0" presId="urn:microsoft.com/office/officeart/2005/8/layout/hierarchy6"/>
    <dgm:cxn modelId="{AE4113BD-18ED-4EBA-A84D-10E4FF21FDDD}" type="presParOf" srcId="{7A834620-FA0D-4192-9099-ABA4B244C778}" destId="{FEAD075C-39CA-4AB6-8435-78CCD3944995}" srcOrd="3" destOrd="0" presId="urn:microsoft.com/office/officeart/2005/8/layout/hierarchy6"/>
    <dgm:cxn modelId="{54E3B491-48E4-44A7-ABE2-780C27BAD0DA}" type="presParOf" srcId="{FEAD075C-39CA-4AB6-8435-78CCD3944995}" destId="{195FB8B5-08CA-483B-BC37-A44F7DACA4B3}" srcOrd="0" destOrd="0" presId="urn:microsoft.com/office/officeart/2005/8/layout/hierarchy6"/>
    <dgm:cxn modelId="{E0895388-7029-423F-9A58-E68B606320CF}" type="presParOf" srcId="{FEAD075C-39CA-4AB6-8435-78CCD3944995}" destId="{8AC2EF02-D306-4101-B5CF-27E418874D49}" srcOrd="1" destOrd="0" presId="urn:microsoft.com/office/officeart/2005/8/layout/hierarchy6"/>
    <dgm:cxn modelId="{381BE0E0-69BE-4492-B90F-26D38A8E8A11}" type="presParOf" srcId="{7A834620-FA0D-4192-9099-ABA4B244C778}" destId="{C0ADF05D-97F5-45AF-9D50-AFEDA1219915}" srcOrd="4" destOrd="0" presId="urn:microsoft.com/office/officeart/2005/8/layout/hierarchy6"/>
    <dgm:cxn modelId="{492C6338-EFFF-4F1D-B9F8-979465A04028}" type="presParOf" srcId="{7A834620-FA0D-4192-9099-ABA4B244C778}" destId="{FC2E82DF-4B53-4595-94AD-28D98DE497C1}" srcOrd="5" destOrd="0" presId="urn:microsoft.com/office/officeart/2005/8/layout/hierarchy6"/>
    <dgm:cxn modelId="{760C9543-86DB-4692-9466-1694375F053D}" type="presParOf" srcId="{FC2E82DF-4B53-4595-94AD-28D98DE497C1}" destId="{854AB7C6-0A58-42DE-A2FB-0AB5AD4E2723}" srcOrd="0" destOrd="0" presId="urn:microsoft.com/office/officeart/2005/8/layout/hierarchy6"/>
    <dgm:cxn modelId="{D0A75C8F-7836-43A0-BBCF-F58BBF8B341A}" type="presParOf" srcId="{FC2E82DF-4B53-4595-94AD-28D98DE497C1}" destId="{BE7854FD-2373-4131-9E34-F3ECBBB0EEB7}" srcOrd="1" destOrd="0" presId="urn:microsoft.com/office/officeart/2005/8/layout/hierarchy6"/>
    <dgm:cxn modelId="{D653C8DF-338C-4F3C-AA5D-76DD83A5828C}" type="presParOf" srcId="{7A834620-FA0D-4192-9099-ABA4B244C778}" destId="{2CA9D545-07DD-4007-B0DB-F441D98EDAA0}" srcOrd="6" destOrd="0" presId="urn:microsoft.com/office/officeart/2005/8/layout/hierarchy6"/>
    <dgm:cxn modelId="{3C2289DA-98B4-44FD-B33A-AD3A5060FFAA}" type="presParOf" srcId="{7A834620-FA0D-4192-9099-ABA4B244C778}" destId="{C934AE82-749B-4F2E-A64E-B1BCF6C41062}" srcOrd="7" destOrd="0" presId="urn:microsoft.com/office/officeart/2005/8/layout/hierarchy6"/>
    <dgm:cxn modelId="{132A4235-A024-4985-B557-DC2C5CB7DA42}" type="presParOf" srcId="{C934AE82-749B-4F2E-A64E-B1BCF6C41062}" destId="{4558DB7B-D94D-4B59-8CA6-E54AF803E68C}" srcOrd="0" destOrd="0" presId="urn:microsoft.com/office/officeart/2005/8/layout/hierarchy6"/>
    <dgm:cxn modelId="{993FED17-3885-47C2-A9CB-F4AF18431B5A}" type="presParOf" srcId="{C934AE82-749B-4F2E-A64E-B1BCF6C41062}" destId="{52098B38-B0BA-4D35-A692-314BD094B138}" srcOrd="1" destOrd="0" presId="urn:microsoft.com/office/officeart/2005/8/layout/hierarchy6"/>
    <dgm:cxn modelId="{A3F5D06B-1BE9-42C9-AB8E-14E38AC4C422}" type="presParOf" srcId="{09AC02F1-75F7-48BD-91CD-A4E94D7C43E1}" destId="{ADAEDCA8-A6BF-4D75-A497-F73026BFADCC}" srcOrd="2" destOrd="0" presId="urn:microsoft.com/office/officeart/2005/8/layout/hierarchy6"/>
    <dgm:cxn modelId="{3D923EB1-E278-4FB0-83BA-BEE3D2B8D18E}" type="presParOf" srcId="{09AC02F1-75F7-48BD-91CD-A4E94D7C43E1}" destId="{89FB36FF-07B0-4A96-8B79-84AECA192CF4}" srcOrd="3" destOrd="0" presId="urn:microsoft.com/office/officeart/2005/8/layout/hierarchy6"/>
    <dgm:cxn modelId="{495175A6-2B56-479A-843C-71565602B049}" type="presParOf" srcId="{89FB36FF-07B0-4A96-8B79-84AECA192CF4}" destId="{114D366A-9B6E-41A2-9228-CCC409779EDC}" srcOrd="0" destOrd="0" presId="urn:microsoft.com/office/officeart/2005/8/layout/hierarchy6"/>
    <dgm:cxn modelId="{DE98B296-5A87-436F-BD67-79C71E9DD45B}" type="presParOf" srcId="{89FB36FF-07B0-4A96-8B79-84AECA192CF4}" destId="{C2B3B7DD-71F2-460F-8613-49F536212DD4}" srcOrd="1" destOrd="0" presId="urn:microsoft.com/office/officeart/2005/8/layout/hierarchy6"/>
    <dgm:cxn modelId="{6D4756DB-C9CC-4F2B-B623-1D979567E675}" type="presParOf" srcId="{C2B3B7DD-71F2-460F-8613-49F536212DD4}" destId="{2B0C1421-09EB-459B-9206-B4BC4B6C2012}" srcOrd="0" destOrd="0" presId="urn:microsoft.com/office/officeart/2005/8/layout/hierarchy6"/>
    <dgm:cxn modelId="{4DFB8E5C-FB63-4A7B-874D-6160BDD3C36A}" type="presParOf" srcId="{C2B3B7DD-71F2-460F-8613-49F536212DD4}" destId="{CF9896F1-C4C0-480C-BEAA-19B0E8FF9A87}" srcOrd="1" destOrd="0" presId="urn:microsoft.com/office/officeart/2005/8/layout/hierarchy6"/>
    <dgm:cxn modelId="{F55A1E1B-B2A0-4F01-ADDA-C37605E65E7D}" type="presParOf" srcId="{CF9896F1-C4C0-480C-BEAA-19B0E8FF9A87}" destId="{BCB0857F-6558-4784-BAB0-CE33FBF55C37}" srcOrd="0" destOrd="0" presId="urn:microsoft.com/office/officeart/2005/8/layout/hierarchy6"/>
    <dgm:cxn modelId="{C35D014E-5EDD-46DC-B205-3B625E7FF316}" type="presParOf" srcId="{CF9896F1-C4C0-480C-BEAA-19B0E8FF9A87}" destId="{9083AB61-3C24-4AED-94E5-FB735B00D60F}" srcOrd="1" destOrd="0" presId="urn:microsoft.com/office/officeart/2005/8/layout/hierarchy6"/>
    <dgm:cxn modelId="{14AC3211-1989-4B18-804F-DE4570CCE309}" type="presParOf" srcId="{C2B3B7DD-71F2-460F-8613-49F536212DD4}" destId="{B9FE253A-71D2-4BB3-BC67-CBB31BBAA608}" srcOrd="2" destOrd="0" presId="urn:microsoft.com/office/officeart/2005/8/layout/hierarchy6"/>
    <dgm:cxn modelId="{DD6A4636-A573-43F0-B528-568304A22E26}" type="presParOf" srcId="{C2B3B7DD-71F2-460F-8613-49F536212DD4}" destId="{04C50925-242A-491F-9380-B85A239B2B24}" srcOrd="3" destOrd="0" presId="urn:microsoft.com/office/officeart/2005/8/layout/hierarchy6"/>
    <dgm:cxn modelId="{DE3D725E-2B7D-411F-8032-B14B1E018522}" type="presParOf" srcId="{04C50925-242A-491F-9380-B85A239B2B24}" destId="{1142C774-3A89-4F1E-A6B7-5FD06941F0B5}" srcOrd="0" destOrd="0" presId="urn:microsoft.com/office/officeart/2005/8/layout/hierarchy6"/>
    <dgm:cxn modelId="{053F5B16-AF31-4B29-94F9-3DB7DC1A6F39}" type="presParOf" srcId="{04C50925-242A-491F-9380-B85A239B2B24}" destId="{3B5A64F5-6757-4BC0-B366-EC450BEF7884}" srcOrd="1" destOrd="0" presId="urn:microsoft.com/office/officeart/2005/8/layout/hierarchy6"/>
    <dgm:cxn modelId="{F62AB621-8728-4BED-B9A6-360B2AAC81A9}" type="presParOf" srcId="{C2B3B7DD-71F2-460F-8613-49F536212DD4}" destId="{08B9E64F-09E7-445C-9F6D-7FF01EED868E}" srcOrd="4" destOrd="0" presId="urn:microsoft.com/office/officeart/2005/8/layout/hierarchy6"/>
    <dgm:cxn modelId="{413D1D0B-B954-42B0-8745-A79D7596FACA}" type="presParOf" srcId="{C2B3B7DD-71F2-460F-8613-49F536212DD4}" destId="{0BDD0EB7-FAF2-48BF-9605-E0D1B54ECF69}" srcOrd="5" destOrd="0" presId="urn:microsoft.com/office/officeart/2005/8/layout/hierarchy6"/>
    <dgm:cxn modelId="{3BDCA698-C8E8-4566-993A-B59A356E6CB7}" type="presParOf" srcId="{0BDD0EB7-FAF2-48BF-9605-E0D1B54ECF69}" destId="{A90C1CD5-5C5A-4C37-BB05-A56A408C8582}" srcOrd="0" destOrd="0" presId="urn:microsoft.com/office/officeart/2005/8/layout/hierarchy6"/>
    <dgm:cxn modelId="{F9EB2D23-44D6-41AF-96CD-DF472D3D2B3E}" type="presParOf" srcId="{0BDD0EB7-FAF2-48BF-9605-E0D1B54ECF69}" destId="{13216D09-09D5-431C-92AB-B755EF42AC39}" srcOrd="1" destOrd="0" presId="urn:microsoft.com/office/officeart/2005/8/layout/hierarchy6"/>
    <dgm:cxn modelId="{6F8D7DE8-B640-480C-BFB5-EFC74958AC26}" type="presParOf" srcId="{09AC02F1-75F7-48BD-91CD-A4E94D7C43E1}" destId="{D8227148-31A4-4042-98DD-83B1AA08FAD6}" srcOrd="4" destOrd="0" presId="urn:microsoft.com/office/officeart/2005/8/layout/hierarchy6"/>
    <dgm:cxn modelId="{6630BC46-F450-44EF-A029-C03B134F018B}" type="presParOf" srcId="{09AC02F1-75F7-48BD-91CD-A4E94D7C43E1}" destId="{569D3032-C435-4666-9BD7-4B7E9B0D919D}" srcOrd="5" destOrd="0" presId="urn:microsoft.com/office/officeart/2005/8/layout/hierarchy6"/>
    <dgm:cxn modelId="{330C67E4-B678-4366-9985-794E3267D505}" type="presParOf" srcId="{569D3032-C435-4666-9BD7-4B7E9B0D919D}" destId="{0B353A63-6FE8-49DC-8713-AAF8AC6E7453}" srcOrd="0" destOrd="0" presId="urn:microsoft.com/office/officeart/2005/8/layout/hierarchy6"/>
    <dgm:cxn modelId="{164D21A8-3E7C-42FC-9C57-4E4294D6D046}" type="presParOf" srcId="{569D3032-C435-4666-9BD7-4B7E9B0D919D}" destId="{DFE06072-FDF5-4B83-8503-BB403628259C}" srcOrd="1" destOrd="0" presId="urn:microsoft.com/office/officeart/2005/8/layout/hierarchy6"/>
    <dgm:cxn modelId="{E1CD5869-E91F-4944-8362-E7ADF538E4ED}" type="presParOf" srcId="{DFE06072-FDF5-4B83-8503-BB403628259C}" destId="{34FC45F3-BAF9-4E68-93CA-C0183EF2D12F}" srcOrd="0" destOrd="0" presId="urn:microsoft.com/office/officeart/2005/8/layout/hierarchy6"/>
    <dgm:cxn modelId="{F8FD6CE3-2718-493D-A24D-4BBE05B6B1D6}" type="presParOf" srcId="{DFE06072-FDF5-4B83-8503-BB403628259C}" destId="{ED499499-17E5-4BC2-872A-47D61624FD47}" srcOrd="1" destOrd="0" presId="urn:microsoft.com/office/officeart/2005/8/layout/hierarchy6"/>
    <dgm:cxn modelId="{60BBD2C9-F6EA-427F-B2A9-8E67612E3709}" type="presParOf" srcId="{ED499499-17E5-4BC2-872A-47D61624FD47}" destId="{14E7E1B7-F557-401C-A96E-05D80993B751}" srcOrd="0" destOrd="0" presId="urn:microsoft.com/office/officeart/2005/8/layout/hierarchy6"/>
    <dgm:cxn modelId="{49A1EB48-EB48-4048-834B-A7CBF8AB3719}" type="presParOf" srcId="{ED499499-17E5-4BC2-872A-47D61624FD47}" destId="{7A22ADE7-9F4D-471A-9B22-A3604D910575}" srcOrd="1" destOrd="0" presId="urn:microsoft.com/office/officeart/2005/8/layout/hierarchy6"/>
    <dgm:cxn modelId="{334B1495-D3AC-4201-8493-647FF4CDD3BA}" type="presParOf" srcId="{DFE06072-FDF5-4B83-8503-BB403628259C}" destId="{AD826C12-A7AF-4984-B51B-1CD09B13A9DC}" srcOrd="2" destOrd="0" presId="urn:microsoft.com/office/officeart/2005/8/layout/hierarchy6"/>
    <dgm:cxn modelId="{CECF56BC-D965-4350-A1EF-E2E65A3A0BB0}" type="presParOf" srcId="{DFE06072-FDF5-4B83-8503-BB403628259C}" destId="{3862E95A-6476-4CD4-B2DD-DA32E46D71C5}" srcOrd="3" destOrd="0" presId="urn:microsoft.com/office/officeart/2005/8/layout/hierarchy6"/>
    <dgm:cxn modelId="{93AE80EE-D2A3-4EB4-A85E-4E07812D4631}" type="presParOf" srcId="{3862E95A-6476-4CD4-B2DD-DA32E46D71C5}" destId="{B21C4033-4816-4C2E-8DB5-1523A8761ED0}" srcOrd="0" destOrd="0" presId="urn:microsoft.com/office/officeart/2005/8/layout/hierarchy6"/>
    <dgm:cxn modelId="{409D84D0-5B7E-4E0F-BD49-5A211582BCFC}" type="presParOf" srcId="{3862E95A-6476-4CD4-B2DD-DA32E46D71C5}" destId="{3D02D206-F121-4A1D-AE9F-B94E8597FDBC}" srcOrd="1" destOrd="0" presId="urn:microsoft.com/office/officeart/2005/8/layout/hierarchy6"/>
    <dgm:cxn modelId="{7750BDC6-C156-4E1E-90EA-4FC07F2796ED}" type="presParOf" srcId="{DFE06072-FDF5-4B83-8503-BB403628259C}" destId="{748CD8B5-5164-4CED-AA18-35758B00AAB5}" srcOrd="4" destOrd="0" presId="urn:microsoft.com/office/officeart/2005/8/layout/hierarchy6"/>
    <dgm:cxn modelId="{B50CE3FA-71F9-4002-A195-86339C59AC56}" type="presParOf" srcId="{DFE06072-FDF5-4B83-8503-BB403628259C}" destId="{7DE2D3FB-B03C-4E23-A39A-DA07222C2147}" srcOrd="5" destOrd="0" presId="urn:microsoft.com/office/officeart/2005/8/layout/hierarchy6"/>
    <dgm:cxn modelId="{576DA61A-8491-4E0A-BC15-12BE7D7CE99E}" type="presParOf" srcId="{7DE2D3FB-B03C-4E23-A39A-DA07222C2147}" destId="{91F126A5-0299-4512-8D0F-0B0DBC8ECE09}" srcOrd="0" destOrd="0" presId="urn:microsoft.com/office/officeart/2005/8/layout/hierarchy6"/>
    <dgm:cxn modelId="{8E05ECD5-9104-4B3B-866A-179B2A9C63FE}" type="presParOf" srcId="{7DE2D3FB-B03C-4E23-A39A-DA07222C2147}" destId="{B1191484-EE4D-4E9C-B23D-DBD3179BF8B4}" srcOrd="1" destOrd="0" presId="urn:microsoft.com/office/officeart/2005/8/layout/hierarchy6"/>
    <dgm:cxn modelId="{931BF3D5-6C4F-4B62-BA60-C25AF605EBE0}" type="presParOf" srcId="{18FD97BD-6CB1-451C-80C9-2C4B69DC7385}" destId="{8B16E9AF-F769-4658-9CD0-BD7DEE9D7950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3197E-ADBF-47A9-93F0-44DC26EFFBDE}">
      <dsp:nvSpPr>
        <dsp:cNvPr id="0" name=""/>
        <dsp:cNvSpPr/>
      </dsp:nvSpPr>
      <dsp:spPr>
        <a:xfrm>
          <a:off x="0" y="1824"/>
          <a:ext cx="2651825" cy="4913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/>
            <a:t>ماهي قوانين التحدث</a:t>
          </a:r>
          <a:endParaRPr lang="ar-SA" sz="2100" kern="1200" dirty="0"/>
        </a:p>
      </dsp:txBody>
      <dsp:txXfrm>
        <a:off x="23988" y="25812"/>
        <a:ext cx="2603849" cy="4434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0EF88-1825-4E25-B3BD-DC22365E114B}">
      <dsp:nvSpPr>
        <dsp:cNvPr id="0" name=""/>
        <dsp:cNvSpPr/>
      </dsp:nvSpPr>
      <dsp:spPr>
        <a:xfrm>
          <a:off x="1736034" y="1577752"/>
          <a:ext cx="1228257" cy="213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584"/>
              </a:lnTo>
              <a:lnTo>
                <a:pt x="1228257" y="106584"/>
              </a:lnTo>
              <a:lnTo>
                <a:pt x="1228257" y="2131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B868E5-3946-4BB5-A2A0-32376F191132}">
      <dsp:nvSpPr>
        <dsp:cNvPr id="0" name=""/>
        <dsp:cNvSpPr/>
      </dsp:nvSpPr>
      <dsp:spPr>
        <a:xfrm>
          <a:off x="1690314" y="1577752"/>
          <a:ext cx="91440" cy="2131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31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D504EF-8857-44CB-96BD-A7A56BCB45E9}">
      <dsp:nvSpPr>
        <dsp:cNvPr id="0" name=""/>
        <dsp:cNvSpPr/>
      </dsp:nvSpPr>
      <dsp:spPr>
        <a:xfrm>
          <a:off x="507777" y="1577752"/>
          <a:ext cx="1228257" cy="213168"/>
        </a:xfrm>
        <a:custGeom>
          <a:avLst/>
          <a:gdLst/>
          <a:ahLst/>
          <a:cxnLst/>
          <a:rect l="0" t="0" r="0" b="0"/>
          <a:pathLst>
            <a:path>
              <a:moveTo>
                <a:pt x="1228257" y="0"/>
              </a:moveTo>
              <a:lnTo>
                <a:pt x="1228257" y="106584"/>
              </a:lnTo>
              <a:lnTo>
                <a:pt x="0" y="106584"/>
              </a:lnTo>
              <a:lnTo>
                <a:pt x="0" y="2131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B401D8-0A8D-4EE8-A25E-0F42F7CFD5FF}">
      <dsp:nvSpPr>
        <dsp:cNvPr id="0" name=""/>
        <dsp:cNvSpPr/>
      </dsp:nvSpPr>
      <dsp:spPr>
        <a:xfrm>
          <a:off x="1228490" y="1070207"/>
          <a:ext cx="1015088" cy="507544"/>
        </a:xfrm>
        <a:prstGeom prst="rect">
          <a:avLst/>
        </a:prstGeom>
        <a:noFill/>
        <a:ln w="12700" cap="flat" cmpd="dbl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500" kern="1200" dirty="0">
              <a:solidFill>
                <a:schemeClr val="tx1"/>
              </a:solidFill>
            </a:rPr>
            <a:t> طُيُورٌ</a:t>
          </a:r>
        </a:p>
      </dsp:txBody>
      <dsp:txXfrm>
        <a:off x="1228490" y="1070207"/>
        <a:ext cx="1015088" cy="507544"/>
      </dsp:txXfrm>
    </dsp:sp>
    <dsp:sp modelId="{CE26A34A-6C2D-470F-A573-A55E0E6B9ADE}">
      <dsp:nvSpPr>
        <dsp:cNvPr id="0" name=""/>
        <dsp:cNvSpPr/>
      </dsp:nvSpPr>
      <dsp:spPr>
        <a:xfrm>
          <a:off x="233" y="1790920"/>
          <a:ext cx="1015088" cy="507544"/>
        </a:xfrm>
        <a:prstGeom prst="rect">
          <a:avLst/>
        </a:prstGeom>
        <a:noFill/>
        <a:ln w="12700" cap="flat" cmpd="dbl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>
              <a:solidFill>
                <a:schemeClr val="tx1"/>
              </a:solidFill>
            </a:rPr>
            <a:t>...........................</a:t>
          </a:r>
        </a:p>
      </dsp:txBody>
      <dsp:txXfrm>
        <a:off x="233" y="1790920"/>
        <a:ext cx="1015088" cy="507544"/>
      </dsp:txXfrm>
    </dsp:sp>
    <dsp:sp modelId="{F8D01340-2B55-40EF-9C10-A2BBC1D2DE7A}">
      <dsp:nvSpPr>
        <dsp:cNvPr id="0" name=""/>
        <dsp:cNvSpPr/>
      </dsp:nvSpPr>
      <dsp:spPr>
        <a:xfrm>
          <a:off x="1228490" y="1790920"/>
          <a:ext cx="1015088" cy="507544"/>
        </a:xfrm>
        <a:prstGeom prst="rect">
          <a:avLst/>
        </a:prstGeom>
        <a:noFill/>
        <a:ln w="12700" cap="flat" cmpd="dbl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>
              <a:solidFill>
                <a:schemeClr val="tx1"/>
              </a:solidFill>
            </a:rPr>
            <a:t>..........................</a:t>
          </a:r>
        </a:p>
      </dsp:txBody>
      <dsp:txXfrm>
        <a:off x="1228490" y="1790920"/>
        <a:ext cx="1015088" cy="507544"/>
      </dsp:txXfrm>
    </dsp:sp>
    <dsp:sp modelId="{78BF628C-4587-4D09-861B-7DF07011CF9D}">
      <dsp:nvSpPr>
        <dsp:cNvPr id="0" name=""/>
        <dsp:cNvSpPr/>
      </dsp:nvSpPr>
      <dsp:spPr>
        <a:xfrm>
          <a:off x="2456747" y="1790920"/>
          <a:ext cx="1015088" cy="507544"/>
        </a:xfrm>
        <a:prstGeom prst="rect">
          <a:avLst/>
        </a:prstGeom>
        <a:noFill/>
        <a:ln w="12700" cap="flat" cmpd="dbl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/>
            <a:t> .</a:t>
          </a:r>
          <a:r>
            <a:rPr lang="ar-SA" sz="800" kern="1200" dirty="0">
              <a:solidFill>
                <a:schemeClr val="tx1"/>
              </a:solidFill>
            </a:rPr>
            <a:t>...............................</a:t>
          </a:r>
          <a:endParaRPr lang="ar-SA" sz="800" kern="1200" dirty="0"/>
        </a:p>
      </dsp:txBody>
      <dsp:txXfrm>
        <a:off x="2456747" y="1790920"/>
        <a:ext cx="1015088" cy="5075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0EF88-1825-4E25-B3BD-DC22365E114B}">
      <dsp:nvSpPr>
        <dsp:cNvPr id="0" name=""/>
        <dsp:cNvSpPr/>
      </dsp:nvSpPr>
      <dsp:spPr>
        <a:xfrm>
          <a:off x="1749291" y="1358188"/>
          <a:ext cx="1215000" cy="432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147"/>
              </a:lnTo>
              <a:lnTo>
                <a:pt x="1215000" y="326147"/>
              </a:lnTo>
              <a:lnTo>
                <a:pt x="1215000" y="4327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B868E5-3946-4BB5-A2A0-32376F191132}">
      <dsp:nvSpPr>
        <dsp:cNvPr id="0" name=""/>
        <dsp:cNvSpPr/>
      </dsp:nvSpPr>
      <dsp:spPr>
        <a:xfrm>
          <a:off x="1690314" y="1358188"/>
          <a:ext cx="91440" cy="432732"/>
        </a:xfrm>
        <a:custGeom>
          <a:avLst/>
          <a:gdLst/>
          <a:ahLst/>
          <a:cxnLst/>
          <a:rect l="0" t="0" r="0" b="0"/>
          <a:pathLst>
            <a:path>
              <a:moveTo>
                <a:pt x="58977" y="0"/>
              </a:moveTo>
              <a:lnTo>
                <a:pt x="58977" y="326147"/>
              </a:lnTo>
              <a:lnTo>
                <a:pt x="45720" y="326147"/>
              </a:lnTo>
              <a:lnTo>
                <a:pt x="45720" y="4327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D504EF-8857-44CB-96BD-A7A56BCB45E9}">
      <dsp:nvSpPr>
        <dsp:cNvPr id="0" name=""/>
        <dsp:cNvSpPr/>
      </dsp:nvSpPr>
      <dsp:spPr>
        <a:xfrm>
          <a:off x="507777" y="1358188"/>
          <a:ext cx="1241514" cy="432732"/>
        </a:xfrm>
        <a:custGeom>
          <a:avLst/>
          <a:gdLst/>
          <a:ahLst/>
          <a:cxnLst/>
          <a:rect l="0" t="0" r="0" b="0"/>
          <a:pathLst>
            <a:path>
              <a:moveTo>
                <a:pt x="1241514" y="0"/>
              </a:moveTo>
              <a:lnTo>
                <a:pt x="1241514" y="326147"/>
              </a:lnTo>
              <a:lnTo>
                <a:pt x="0" y="326147"/>
              </a:lnTo>
              <a:lnTo>
                <a:pt x="0" y="4327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B401D8-0A8D-4EE8-A25E-0F42F7CFD5FF}">
      <dsp:nvSpPr>
        <dsp:cNvPr id="0" name=""/>
        <dsp:cNvSpPr/>
      </dsp:nvSpPr>
      <dsp:spPr>
        <a:xfrm>
          <a:off x="932485" y="850644"/>
          <a:ext cx="1633612" cy="507544"/>
        </a:xfrm>
        <a:prstGeom prst="rect">
          <a:avLst/>
        </a:prstGeom>
        <a:noFill/>
        <a:ln w="12700" cap="flat" cmpd="dbl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500" kern="1200" dirty="0">
              <a:solidFill>
                <a:schemeClr val="tx1"/>
              </a:solidFill>
            </a:rPr>
            <a:t>  طَارِقٌ</a:t>
          </a:r>
        </a:p>
      </dsp:txBody>
      <dsp:txXfrm>
        <a:off x="932485" y="850644"/>
        <a:ext cx="1633612" cy="507544"/>
      </dsp:txXfrm>
    </dsp:sp>
    <dsp:sp modelId="{CE26A34A-6C2D-470F-A573-A55E0E6B9ADE}">
      <dsp:nvSpPr>
        <dsp:cNvPr id="0" name=""/>
        <dsp:cNvSpPr/>
      </dsp:nvSpPr>
      <dsp:spPr>
        <a:xfrm>
          <a:off x="233" y="1790920"/>
          <a:ext cx="1015088" cy="507544"/>
        </a:xfrm>
        <a:prstGeom prst="rect">
          <a:avLst/>
        </a:prstGeom>
        <a:noFill/>
        <a:ln w="12700" cap="flat" cmpd="dbl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>
              <a:solidFill>
                <a:schemeClr val="tx1"/>
              </a:solidFill>
            </a:rPr>
            <a:t>...........................</a:t>
          </a:r>
        </a:p>
      </dsp:txBody>
      <dsp:txXfrm>
        <a:off x="233" y="1790920"/>
        <a:ext cx="1015088" cy="507544"/>
      </dsp:txXfrm>
    </dsp:sp>
    <dsp:sp modelId="{F8D01340-2B55-40EF-9C10-A2BBC1D2DE7A}">
      <dsp:nvSpPr>
        <dsp:cNvPr id="0" name=""/>
        <dsp:cNvSpPr/>
      </dsp:nvSpPr>
      <dsp:spPr>
        <a:xfrm>
          <a:off x="1228490" y="1790920"/>
          <a:ext cx="1015088" cy="507544"/>
        </a:xfrm>
        <a:prstGeom prst="rect">
          <a:avLst/>
        </a:prstGeom>
        <a:noFill/>
        <a:ln w="12700" cap="flat" cmpd="dbl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>
              <a:solidFill>
                <a:schemeClr val="tx1"/>
              </a:solidFill>
            </a:rPr>
            <a:t>............................</a:t>
          </a:r>
        </a:p>
      </dsp:txBody>
      <dsp:txXfrm>
        <a:off x="1228490" y="1790920"/>
        <a:ext cx="1015088" cy="507544"/>
      </dsp:txXfrm>
    </dsp:sp>
    <dsp:sp modelId="{78BF628C-4587-4D09-861B-7DF07011CF9D}">
      <dsp:nvSpPr>
        <dsp:cNvPr id="0" name=""/>
        <dsp:cNvSpPr/>
      </dsp:nvSpPr>
      <dsp:spPr>
        <a:xfrm>
          <a:off x="2456747" y="1790920"/>
          <a:ext cx="1015088" cy="507544"/>
        </a:xfrm>
        <a:prstGeom prst="rect">
          <a:avLst/>
        </a:prstGeom>
        <a:noFill/>
        <a:ln w="12700" cap="flat" cmpd="dbl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>
              <a:solidFill>
                <a:schemeClr val="tx1"/>
              </a:solidFill>
            </a:rPr>
            <a:t>.............................</a:t>
          </a:r>
        </a:p>
      </dsp:txBody>
      <dsp:txXfrm>
        <a:off x="2456747" y="1790920"/>
        <a:ext cx="1015088" cy="5075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0F16E-A8A4-41A0-81D4-87B446228214}">
      <dsp:nvSpPr>
        <dsp:cNvPr id="0" name=""/>
        <dsp:cNvSpPr/>
      </dsp:nvSpPr>
      <dsp:spPr>
        <a:xfrm>
          <a:off x="3682578" y="0"/>
          <a:ext cx="2123662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kern="1200" dirty="0"/>
            <a:t>اسم الحرف: ط</a:t>
          </a:r>
          <a:endParaRPr lang="en-US" sz="1800" b="1" kern="1200" dirty="0">
            <a:solidFill>
              <a:srgbClr val="FF0000"/>
            </a:solidFill>
          </a:endParaRPr>
        </a:p>
      </dsp:txBody>
      <dsp:txXfrm>
        <a:off x="3695704" y="13126"/>
        <a:ext cx="2097410" cy="421894"/>
      </dsp:txXfrm>
    </dsp:sp>
    <dsp:sp modelId="{CF947BE5-85C3-42CC-B342-64FFA2437B90}">
      <dsp:nvSpPr>
        <dsp:cNvPr id="0" name=""/>
        <dsp:cNvSpPr/>
      </dsp:nvSpPr>
      <dsp:spPr>
        <a:xfrm>
          <a:off x="1606630" y="448146"/>
          <a:ext cx="3137779" cy="937740"/>
        </a:xfrm>
        <a:custGeom>
          <a:avLst/>
          <a:gdLst/>
          <a:ahLst/>
          <a:cxnLst/>
          <a:rect l="0" t="0" r="0" b="0"/>
          <a:pathLst>
            <a:path>
              <a:moveTo>
                <a:pt x="3137779" y="0"/>
              </a:moveTo>
              <a:lnTo>
                <a:pt x="3137779" y="468870"/>
              </a:lnTo>
              <a:lnTo>
                <a:pt x="0" y="468870"/>
              </a:lnTo>
              <a:lnTo>
                <a:pt x="0" y="93774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0DCBA-D015-43AE-8238-08163AFB5E5E}">
      <dsp:nvSpPr>
        <dsp:cNvPr id="0" name=""/>
        <dsp:cNvSpPr/>
      </dsp:nvSpPr>
      <dsp:spPr>
        <a:xfrm>
          <a:off x="873567" y="1385886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/>
            <a:t>مواضع الحرف في الكلمة</a:t>
          </a:r>
          <a:endParaRPr lang="en-US" sz="1600" kern="1200"/>
        </a:p>
      </dsp:txBody>
      <dsp:txXfrm>
        <a:off x="894935" y="1407254"/>
        <a:ext cx="1423388" cy="686823"/>
      </dsp:txXfrm>
    </dsp:sp>
    <dsp:sp modelId="{0141D05B-1FAA-43E3-9C97-B0EC437ED9E8}">
      <dsp:nvSpPr>
        <dsp:cNvPr id="0" name=""/>
        <dsp:cNvSpPr/>
      </dsp:nvSpPr>
      <dsp:spPr>
        <a:xfrm>
          <a:off x="365040" y="2115446"/>
          <a:ext cx="1241589" cy="693412"/>
        </a:xfrm>
        <a:custGeom>
          <a:avLst/>
          <a:gdLst/>
          <a:ahLst/>
          <a:cxnLst/>
          <a:rect l="0" t="0" r="0" b="0"/>
          <a:pathLst>
            <a:path>
              <a:moveTo>
                <a:pt x="1241589" y="0"/>
              </a:moveTo>
              <a:lnTo>
                <a:pt x="1241589" y="346706"/>
              </a:lnTo>
              <a:lnTo>
                <a:pt x="0" y="346706"/>
              </a:lnTo>
              <a:lnTo>
                <a:pt x="0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933609-25B7-4713-822B-AE026FC11DCC}">
      <dsp:nvSpPr>
        <dsp:cNvPr id="0" name=""/>
        <dsp:cNvSpPr/>
      </dsp:nvSpPr>
      <dsp:spPr>
        <a:xfrm>
          <a:off x="28930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42056" y="2821984"/>
        <a:ext cx="645967" cy="421894"/>
      </dsp:txXfrm>
    </dsp:sp>
    <dsp:sp modelId="{944FAD24-8584-49B0-AED6-0312A9F45EF7}">
      <dsp:nvSpPr>
        <dsp:cNvPr id="0" name=""/>
        <dsp:cNvSpPr/>
      </dsp:nvSpPr>
      <dsp:spPr>
        <a:xfrm>
          <a:off x="1238925" y="2115446"/>
          <a:ext cx="367704" cy="693412"/>
        </a:xfrm>
        <a:custGeom>
          <a:avLst/>
          <a:gdLst/>
          <a:ahLst/>
          <a:cxnLst/>
          <a:rect l="0" t="0" r="0" b="0"/>
          <a:pathLst>
            <a:path>
              <a:moveTo>
                <a:pt x="367704" y="0"/>
              </a:moveTo>
              <a:lnTo>
                <a:pt x="367704" y="346706"/>
              </a:lnTo>
              <a:lnTo>
                <a:pt x="0" y="346706"/>
              </a:lnTo>
              <a:lnTo>
                <a:pt x="0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FB8B5-08CA-483B-BC37-A44F7DACA4B3}">
      <dsp:nvSpPr>
        <dsp:cNvPr id="0" name=""/>
        <dsp:cNvSpPr/>
      </dsp:nvSpPr>
      <dsp:spPr>
        <a:xfrm>
          <a:off x="902816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</a:t>
          </a:r>
          <a:endParaRPr lang="en-US" sz="300" kern="1200" dirty="0"/>
        </a:p>
      </dsp:txBody>
      <dsp:txXfrm>
        <a:off x="915942" y="2821984"/>
        <a:ext cx="645967" cy="421894"/>
      </dsp:txXfrm>
    </dsp:sp>
    <dsp:sp modelId="{C0ADF05D-97F5-45AF-9D50-AFEDA1219915}">
      <dsp:nvSpPr>
        <dsp:cNvPr id="0" name=""/>
        <dsp:cNvSpPr/>
      </dsp:nvSpPr>
      <dsp:spPr>
        <a:xfrm>
          <a:off x="1606630" y="2115446"/>
          <a:ext cx="506181" cy="69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706"/>
              </a:lnTo>
              <a:lnTo>
                <a:pt x="506181" y="346706"/>
              </a:lnTo>
              <a:lnTo>
                <a:pt x="506181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AB7C6-0A58-42DE-A2FB-0AB5AD4E2723}">
      <dsp:nvSpPr>
        <dsp:cNvPr id="0" name=""/>
        <dsp:cNvSpPr/>
      </dsp:nvSpPr>
      <dsp:spPr>
        <a:xfrm>
          <a:off x="1776701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1789827" y="2821984"/>
        <a:ext cx="645967" cy="421894"/>
      </dsp:txXfrm>
    </dsp:sp>
    <dsp:sp modelId="{2CA9D545-07DD-4007-B0DB-F441D98EDAA0}">
      <dsp:nvSpPr>
        <dsp:cNvPr id="0" name=""/>
        <dsp:cNvSpPr/>
      </dsp:nvSpPr>
      <dsp:spPr>
        <a:xfrm>
          <a:off x="1606630" y="2115446"/>
          <a:ext cx="1380066" cy="69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706"/>
              </a:lnTo>
              <a:lnTo>
                <a:pt x="1380066" y="346706"/>
              </a:lnTo>
              <a:lnTo>
                <a:pt x="1380066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58DB7B-D94D-4B59-8CA6-E54AF803E68C}">
      <dsp:nvSpPr>
        <dsp:cNvPr id="0" name=""/>
        <dsp:cNvSpPr/>
      </dsp:nvSpPr>
      <dsp:spPr>
        <a:xfrm>
          <a:off x="2650587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2663713" y="2821984"/>
        <a:ext cx="645967" cy="421894"/>
      </dsp:txXfrm>
    </dsp:sp>
    <dsp:sp modelId="{ADAEDCA8-A6BF-4D75-A497-F73026BFADCC}">
      <dsp:nvSpPr>
        <dsp:cNvPr id="0" name=""/>
        <dsp:cNvSpPr/>
      </dsp:nvSpPr>
      <dsp:spPr>
        <a:xfrm>
          <a:off x="4696182" y="448146"/>
          <a:ext cx="91440" cy="964803"/>
        </a:xfrm>
        <a:custGeom>
          <a:avLst/>
          <a:gdLst/>
          <a:ahLst/>
          <a:cxnLst/>
          <a:rect l="0" t="0" r="0" b="0"/>
          <a:pathLst>
            <a:path>
              <a:moveTo>
                <a:pt x="48227" y="0"/>
              </a:moveTo>
              <a:lnTo>
                <a:pt x="48227" y="482401"/>
              </a:lnTo>
              <a:lnTo>
                <a:pt x="45720" y="482401"/>
              </a:lnTo>
              <a:lnTo>
                <a:pt x="45720" y="96480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D366A-9B6E-41A2-9228-CCC409779EDC}">
      <dsp:nvSpPr>
        <dsp:cNvPr id="0" name=""/>
        <dsp:cNvSpPr/>
      </dsp:nvSpPr>
      <dsp:spPr>
        <a:xfrm>
          <a:off x="4008840" y="1412950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/>
            <a:t>الحرف بالصوت الطويل </a:t>
          </a:r>
          <a:endParaRPr lang="en-US" sz="1600" kern="1200" dirty="0"/>
        </a:p>
      </dsp:txBody>
      <dsp:txXfrm>
        <a:off x="4030208" y="1434318"/>
        <a:ext cx="1423388" cy="686823"/>
      </dsp:txXfrm>
    </dsp:sp>
    <dsp:sp modelId="{2B0C1421-09EB-459B-9206-B4BC4B6C2012}">
      <dsp:nvSpPr>
        <dsp:cNvPr id="0" name=""/>
        <dsp:cNvSpPr/>
      </dsp:nvSpPr>
      <dsp:spPr>
        <a:xfrm>
          <a:off x="3860582" y="2142509"/>
          <a:ext cx="881320" cy="666348"/>
        </a:xfrm>
        <a:custGeom>
          <a:avLst/>
          <a:gdLst/>
          <a:ahLst/>
          <a:cxnLst/>
          <a:rect l="0" t="0" r="0" b="0"/>
          <a:pathLst>
            <a:path>
              <a:moveTo>
                <a:pt x="881320" y="0"/>
              </a:moveTo>
              <a:lnTo>
                <a:pt x="881320" y="333174"/>
              </a:lnTo>
              <a:lnTo>
                <a:pt x="0" y="333174"/>
              </a:lnTo>
              <a:lnTo>
                <a:pt x="0" y="6663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B0857F-6558-4784-BAB0-CE33FBF55C37}">
      <dsp:nvSpPr>
        <dsp:cNvPr id="0" name=""/>
        <dsp:cNvSpPr/>
      </dsp:nvSpPr>
      <dsp:spPr>
        <a:xfrm>
          <a:off x="3524472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3537598" y="2821984"/>
        <a:ext cx="645967" cy="421894"/>
      </dsp:txXfrm>
    </dsp:sp>
    <dsp:sp modelId="{B9FE253A-71D2-4BB3-BC67-CBB31BBAA608}">
      <dsp:nvSpPr>
        <dsp:cNvPr id="0" name=""/>
        <dsp:cNvSpPr/>
      </dsp:nvSpPr>
      <dsp:spPr>
        <a:xfrm>
          <a:off x="4688747" y="2142509"/>
          <a:ext cx="91440" cy="666348"/>
        </a:xfrm>
        <a:custGeom>
          <a:avLst/>
          <a:gdLst/>
          <a:ahLst/>
          <a:cxnLst/>
          <a:rect l="0" t="0" r="0" b="0"/>
          <a:pathLst>
            <a:path>
              <a:moveTo>
                <a:pt x="53154" y="0"/>
              </a:moveTo>
              <a:lnTo>
                <a:pt x="53154" y="333174"/>
              </a:lnTo>
              <a:lnTo>
                <a:pt x="45720" y="333174"/>
              </a:lnTo>
              <a:lnTo>
                <a:pt x="45720" y="6663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2C774-3A89-4F1E-A6B7-5FD06941F0B5}">
      <dsp:nvSpPr>
        <dsp:cNvPr id="0" name=""/>
        <dsp:cNvSpPr/>
      </dsp:nvSpPr>
      <dsp:spPr>
        <a:xfrm>
          <a:off x="4398358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</a:t>
          </a:r>
          <a:endParaRPr lang="en-US" sz="300" kern="1200" dirty="0"/>
        </a:p>
      </dsp:txBody>
      <dsp:txXfrm>
        <a:off x="4411484" y="2821984"/>
        <a:ext cx="645967" cy="421894"/>
      </dsp:txXfrm>
    </dsp:sp>
    <dsp:sp modelId="{08B9E64F-09E7-445C-9F6D-7FF01EED868E}">
      <dsp:nvSpPr>
        <dsp:cNvPr id="0" name=""/>
        <dsp:cNvSpPr/>
      </dsp:nvSpPr>
      <dsp:spPr>
        <a:xfrm>
          <a:off x="4741902" y="2142509"/>
          <a:ext cx="866450" cy="666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174"/>
              </a:lnTo>
              <a:lnTo>
                <a:pt x="866450" y="333174"/>
              </a:lnTo>
              <a:lnTo>
                <a:pt x="866450" y="6663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C1CD5-5C5A-4C37-BB05-A56A408C8582}">
      <dsp:nvSpPr>
        <dsp:cNvPr id="0" name=""/>
        <dsp:cNvSpPr/>
      </dsp:nvSpPr>
      <dsp:spPr>
        <a:xfrm>
          <a:off x="5272243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.................................ز........................</a:t>
          </a:r>
          <a:endParaRPr lang="en-US" sz="300" kern="1200" dirty="0"/>
        </a:p>
      </dsp:txBody>
      <dsp:txXfrm>
        <a:off x="5285369" y="2821984"/>
        <a:ext cx="645967" cy="421894"/>
      </dsp:txXfrm>
    </dsp:sp>
    <dsp:sp modelId="{D8227148-31A4-4042-98DD-83B1AA08FAD6}">
      <dsp:nvSpPr>
        <dsp:cNvPr id="0" name=""/>
        <dsp:cNvSpPr/>
      </dsp:nvSpPr>
      <dsp:spPr>
        <a:xfrm>
          <a:off x="4744410" y="448146"/>
          <a:ext cx="2605650" cy="9512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5637"/>
              </a:lnTo>
              <a:lnTo>
                <a:pt x="2605650" y="475637"/>
              </a:lnTo>
              <a:lnTo>
                <a:pt x="2605650" y="95127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53A63-6FE8-49DC-8713-AAF8AC6E7453}">
      <dsp:nvSpPr>
        <dsp:cNvPr id="0" name=""/>
        <dsp:cNvSpPr/>
      </dsp:nvSpPr>
      <dsp:spPr>
        <a:xfrm>
          <a:off x="6616998" y="1399420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/>
            <a:t>الحرف بالصوت القصير </a:t>
          </a:r>
          <a:endParaRPr lang="en-US" sz="1600" kern="1200" dirty="0"/>
        </a:p>
      </dsp:txBody>
      <dsp:txXfrm>
        <a:off x="6638366" y="1420788"/>
        <a:ext cx="1423388" cy="686823"/>
      </dsp:txXfrm>
    </dsp:sp>
    <dsp:sp modelId="{34FC45F3-BAF9-4E68-93CA-C0183EF2D12F}">
      <dsp:nvSpPr>
        <dsp:cNvPr id="0" name=""/>
        <dsp:cNvSpPr/>
      </dsp:nvSpPr>
      <dsp:spPr>
        <a:xfrm>
          <a:off x="6482238" y="2128980"/>
          <a:ext cx="867822" cy="679878"/>
        </a:xfrm>
        <a:custGeom>
          <a:avLst/>
          <a:gdLst/>
          <a:ahLst/>
          <a:cxnLst/>
          <a:rect l="0" t="0" r="0" b="0"/>
          <a:pathLst>
            <a:path>
              <a:moveTo>
                <a:pt x="867822" y="0"/>
              </a:moveTo>
              <a:lnTo>
                <a:pt x="867822" y="339939"/>
              </a:lnTo>
              <a:lnTo>
                <a:pt x="0" y="339939"/>
              </a:lnTo>
              <a:lnTo>
                <a:pt x="0" y="67987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E7E1B7-F557-401C-A96E-05D80993B751}">
      <dsp:nvSpPr>
        <dsp:cNvPr id="0" name=""/>
        <dsp:cNvSpPr/>
      </dsp:nvSpPr>
      <dsp:spPr>
        <a:xfrm>
          <a:off x="6146129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...........................................................</a:t>
          </a:r>
          <a:endParaRPr lang="en-US" sz="300" kern="1200" dirty="0"/>
        </a:p>
      </dsp:txBody>
      <dsp:txXfrm>
        <a:off x="6159255" y="2821984"/>
        <a:ext cx="645967" cy="421894"/>
      </dsp:txXfrm>
    </dsp:sp>
    <dsp:sp modelId="{AD826C12-A7AF-4984-B51B-1CD09B13A9DC}">
      <dsp:nvSpPr>
        <dsp:cNvPr id="0" name=""/>
        <dsp:cNvSpPr/>
      </dsp:nvSpPr>
      <dsp:spPr>
        <a:xfrm>
          <a:off x="7304340" y="2128980"/>
          <a:ext cx="91440" cy="6798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939"/>
              </a:lnTo>
              <a:lnTo>
                <a:pt x="51783" y="339939"/>
              </a:lnTo>
              <a:lnTo>
                <a:pt x="51783" y="67987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C4033-4816-4C2E-8DB5-1523A8761ED0}">
      <dsp:nvSpPr>
        <dsp:cNvPr id="0" name=""/>
        <dsp:cNvSpPr/>
      </dsp:nvSpPr>
      <dsp:spPr>
        <a:xfrm>
          <a:off x="7020014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/>
            <a:t>............................................................</a:t>
          </a:r>
          <a:endParaRPr lang="en-US" sz="300" kern="1200"/>
        </a:p>
      </dsp:txBody>
      <dsp:txXfrm>
        <a:off x="7033140" y="2821984"/>
        <a:ext cx="645967" cy="421894"/>
      </dsp:txXfrm>
    </dsp:sp>
    <dsp:sp modelId="{748CD8B5-5164-4CED-AA18-35758B00AAB5}">
      <dsp:nvSpPr>
        <dsp:cNvPr id="0" name=""/>
        <dsp:cNvSpPr/>
      </dsp:nvSpPr>
      <dsp:spPr>
        <a:xfrm>
          <a:off x="7350060" y="2128980"/>
          <a:ext cx="851539" cy="679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939"/>
              </a:lnTo>
              <a:lnTo>
                <a:pt x="851539" y="339939"/>
              </a:lnTo>
              <a:lnTo>
                <a:pt x="851539" y="67987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F126A5-0299-4512-8D0F-0B0DBC8ECE09}">
      <dsp:nvSpPr>
        <dsp:cNvPr id="0" name=""/>
        <dsp:cNvSpPr/>
      </dsp:nvSpPr>
      <dsp:spPr>
        <a:xfrm>
          <a:off x="7865490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/>
            <a:t>..........................................................</a:t>
          </a:r>
          <a:endParaRPr lang="en-US" sz="300" kern="1200"/>
        </a:p>
      </dsp:txBody>
      <dsp:txXfrm>
        <a:off x="7878616" y="2821984"/>
        <a:ext cx="645967" cy="4218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BA17A65-5C9F-41D0-B664-24E5EB57D8F8}" type="datetimeFigureOut">
              <a:rPr lang="ar-SA" smtClean="0"/>
              <a:t>14/03/39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F616363-35ED-410F-AF57-AE7391D3E0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336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عنصر نائب لصورة الشريحة 1">
            <a:extLst>
              <a:ext uri="{FF2B5EF4-FFF2-40B4-BE49-F238E27FC236}">
                <a16:creationId xmlns:a16="http://schemas.microsoft.com/office/drawing/2014/main" id="{991AFB1B-A361-48B5-A1C4-5FA59E799E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عنصر نائب للملاحظات 2">
            <a:extLst>
              <a:ext uri="{FF2B5EF4-FFF2-40B4-BE49-F238E27FC236}">
                <a16:creationId xmlns:a16="http://schemas.microsoft.com/office/drawing/2014/main" id="{D7747D2C-BC8D-4CAB-A913-4F2986E4F2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ar-SA"/>
          </a:p>
        </p:txBody>
      </p:sp>
      <p:sp>
        <p:nvSpPr>
          <p:cNvPr id="24580" name="عنصر نائب لرقم الشريحة 3">
            <a:extLst>
              <a:ext uri="{FF2B5EF4-FFF2-40B4-BE49-F238E27FC236}">
                <a16:creationId xmlns:a16="http://schemas.microsoft.com/office/drawing/2014/main" id="{4D19CEEB-F23D-44B2-8E9A-2BBECBEF9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66763" indent="-29527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81100" indent="-2349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54175" indent="-2349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25663" indent="-2349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828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400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72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544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BCCFF8AB-5766-4208-9B94-816F7191AFE3}" type="slidenum">
              <a:rPr lang="ar-SA" altLang="ar-SA" smtClean="0"/>
              <a:pPr algn="l">
                <a:spcBef>
                  <a:spcPct val="0"/>
                </a:spcBef>
              </a:pPr>
              <a:t>23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406296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عنصر نائب لصورة الشريحة 1">
            <a:extLst>
              <a:ext uri="{FF2B5EF4-FFF2-40B4-BE49-F238E27FC236}">
                <a16:creationId xmlns:a16="http://schemas.microsoft.com/office/drawing/2014/main" id="{5179AE57-CB4F-489D-B2BE-140DE2B5FA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عنصر نائب للملاحظات 2">
            <a:extLst>
              <a:ext uri="{FF2B5EF4-FFF2-40B4-BE49-F238E27FC236}">
                <a16:creationId xmlns:a16="http://schemas.microsoft.com/office/drawing/2014/main" id="{AAEB046B-155D-41F4-AD82-5DD655EC7F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ar-SA"/>
          </a:p>
        </p:txBody>
      </p:sp>
      <p:sp>
        <p:nvSpPr>
          <p:cNvPr id="48132" name="عنصر نائب لرقم الشريحة 3">
            <a:extLst>
              <a:ext uri="{FF2B5EF4-FFF2-40B4-BE49-F238E27FC236}">
                <a16:creationId xmlns:a16="http://schemas.microsoft.com/office/drawing/2014/main" id="{7EC863EB-FF67-4D3C-A8E6-7F266F89B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66763" indent="-29527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81100" indent="-2349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54175" indent="-2349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25663" indent="-2349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828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400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72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544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5902398D-FF19-42C4-8E90-EEA8D6967D1B}" type="slidenum">
              <a:rPr lang="ar-SA" altLang="ar-SA" smtClean="0"/>
              <a:pPr algn="l">
                <a:spcBef>
                  <a:spcPct val="0"/>
                </a:spcBef>
              </a:pPr>
              <a:t>31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421342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عنصر نائب لصورة الشريحة 1">
            <a:extLst>
              <a:ext uri="{FF2B5EF4-FFF2-40B4-BE49-F238E27FC236}">
                <a16:creationId xmlns:a16="http://schemas.microsoft.com/office/drawing/2014/main" id="{497BC269-04BC-4D3B-87F1-B7F0B5B541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عنصر نائب للملاحظات 2">
            <a:extLst>
              <a:ext uri="{FF2B5EF4-FFF2-40B4-BE49-F238E27FC236}">
                <a16:creationId xmlns:a16="http://schemas.microsoft.com/office/drawing/2014/main" id="{24B05E71-3F30-4B8F-BE59-6F9EA6CDE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98308" name="عنصر نائب لرقم الشريحة 3">
            <a:extLst>
              <a:ext uri="{FF2B5EF4-FFF2-40B4-BE49-F238E27FC236}">
                <a16:creationId xmlns:a16="http://schemas.microsoft.com/office/drawing/2014/main" id="{377DBED5-1561-4E18-BCF4-4EDF07F7E7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566B66B3-54D3-4DA0-B4AA-5CED931F09D5}" type="slidenum">
              <a:rPr lang="ar-SA" altLang="ar-SA" smtClean="0"/>
              <a:pPr algn="l">
                <a:spcBef>
                  <a:spcPct val="0"/>
                </a:spcBef>
              </a:pPr>
              <a:t>93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2405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40F2-2050-4851-918F-7E26892E5247}" type="datetimeFigureOut">
              <a:rPr lang="ar-SA" smtClean="0"/>
              <a:t>14/03/39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D0A9-D1B6-4E67-ADE8-90171413B4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5667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40F2-2050-4851-918F-7E26892E5247}" type="datetimeFigureOut">
              <a:rPr lang="ar-SA" smtClean="0"/>
              <a:t>14/03/39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D0A9-D1B6-4E67-ADE8-90171413B4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9523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40F2-2050-4851-918F-7E26892E5247}" type="datetimeFigureOut">
              <a:rPr lang="ar-SA" smtClean="0"/>
              <a:t>14/03/39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D0A9-D1B6-4E67-ADE8-90171413B4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3096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1" y="274640"/>
            <a:ext cx="8229600" cy="5851525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0DADFF2-8162-49E6-A4BD-087BD917C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AEFE39C-4628-4B92-A951-3C8AED22E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C35DCE4-993D-4AD3-B7E5-CE80CC5FE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EB806-CDA6-4315-A806-2FF89A9B3E1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93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40F2-2050-4851-918F-7E26892E5247}" type="datetimeFigureOut">
              <a:rPr lang="ar-SA" smtClean="0"/>
              <a:t>14/03/39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D0A9-D1B6-4E67-ADE8-90171413B4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685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40F2-2050-4851-918F-7E26892E5247}" type="datetimeFigureOut">
              <a:rPr lang="ar-SA" smtClean="0"/>
              <a:t>14/03/39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D0A9-D1B6-4E67-ADE8-90171413B4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4357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40F2-2050-4851-918F-7E26892E5247}" type="datetimeFigureOut">
              <a:rPr lang="ar-SA" smtClean="0"/>
              <a:t>14/03/39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D0A9-D1B6-4E67-ADE8-90171413B4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152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40F2-2050-4851-918F-7E26892E5247}" type="datetimeFigureOut">
              <a:rPr lang="ar-SA" smtClean="0"/>
              <a:t>14/03/39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D0A9-D1B6-4E67-ADE8-90171413B4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457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40F2-2050-4851-918F-7E26892E5247}" type="datetimeFigureOut">
              <a:rPr lang="ar-SA" smtClean="0"/>
              <a:t>14/03/39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D0A9-D1B6-4E67-ADE8-90171413B4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865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40F2-2050-4851-918F-7E26892E5247}" type="datetimeFigureOut">
              <a:rPr lang="ar-SA" smtClean="0"/>
              <a:t>14/03/39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D0A9-D1B6-4E67-ADE8-90171413B4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448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40F2-2050-4851-918F-7E26892E5247}" type="datetimeFigureOut">
              <a:rPr lang="ar-SA" smtClean="0"/>
              <a:t>14/03/39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D0A9-D1B6-4E67-ADE8-90171413B4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6757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40F2-2050-4851-918F-7E26892E5247}" type="datetimeFigureOut">
              <a:rPr lang="ar-SA" smtClean="0"/>
              <a:t>14/03/39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D0A9-D1B6-4E67-ADE8-90171413B4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7623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E40F2-2050-4851-918F-7E26892E5247}" type="datetimeFigureOut">
              <a:rPr lang="ar-SA" smtClean="0"/>
              <a:t>14/03/39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D0A9-D1B6-4E67-ADE8-90171413B4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59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microsoft.com/office/2007/relationships/diagramDrawing" Target="../diagrams/drawing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44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43.png"/><Relationship Id="rId9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7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audio2.wav"/><Relationship Id="rId26" Type="http://schemas.openxmlformats.org/officeDocument/2006/relationships/image" Target="../media/image13.jpeg"/><Relationship Id="rId3" Type="http://schemas.microsoft.com/office/2007/relationships/media" Target="../media/media2.WAV"/><Relationship Id="rId21" Type="http://schemas.openxmlformats.org/officeDocument/2006/relationships/image" Target="../media/image8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12.jpe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image" Target="../media/image7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11.jpe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10.jpeg"/><Relationship Id="rId28" Type="http://schemas.openxmlformats.org/officeDocument/2006/relationships/image" Target="../media/image15.png"/><Relationship Id="rId10" Type="http://schemas.openxmlformats.org/officeDocument/2006/relationships/audio" Target="../media/media5.WAV"/><Relationship Id="rId19" Type="http://schemas.openxmlformats.org/officeDocument/2006/relationships/image" Target="../media/image6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9.gif"/><Relationship Id="rId27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3.png"/><Relationship Id="rId7" Type="http://schemas.openxmlformats.org/officeDocument/2006/relationships/image" Target="../media/image8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59.png"/><Relationship Id="rId5" Type="http://schemas.openxmlformats.org/officeDocument/2006/relationships/image" Target="../media/image95.png"/><Relationship Id="rId10" Type="http://schemas.openxmlformats.org/officeDocument/2006/relationships/image" Target="../media/image87.png"/><Relationship Id="rId4" Type="http://schemas.openxmlformats.org/officeDocument/2006/relationships/image" Target="../media/image94.png"/><Relationship Id="rId9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59.png"/><Relationship Id="rId3" Type="http://schemas.openxmlformats.org/officeDocument/2006/relationships/audio" Target="../media/audio6.wav"/><Relationship Id="rId7" Type="http://schemas.openxmlformats.org/officeDocument/2006/relationships/image" Target="../media/image95.png"/><Relationship Id="rId12" Type="http://schemas.openxmlformats.org/officeDocument/2006/relationships/image" Target="../media/image8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0.png"/><Relationship Id="rId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92.png"/><Relationship Id="rId9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89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108.png"/><Relationship Id="rId5" Type="http://schemas.openxmlformats.org/officeDocument/2006/relationships/image" Target="../media/image90.png"/><Relationship Id="rId10" Type="http://schemas.openxmlformats.org/officeDocument/2006/relationships/image" Target="../media/image107.png"/><Relationship Id="rId4" Type="http://schemas.openxmlformats.org/officeDocument/2006/relationships/image" Target="../media/image88.png"/><Relationship Id="rId9" Type="http://schemas.openxmlformats.org/officeDocument/2006/relationships/image" Target="../media/image10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9.png"/><Relationship Id="rId7" Type="http://schemas.openxmlformats.org/officeDocument/2006/relationships/image" Target="../media/image10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6.jpeg"/><Relationship Id="rId7" Type="http://schemas.openxmlformats.org/officeDocument/2006/relationships/image" Target="../media/image7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9.png"/><Relationship Id="rId9" Type="http://schemas.openxmlformats.org/officeDocument/2006/relationships/image" Target="../media/image11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gif"/><Relationship Id="rId4" Type="http://schemas.openxmlformats.org/officeDocument/2006/relationships/image" Target="../media/image12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gif"/><Relationship Id="rId7" Type="http://schemas.openxmlformats.org/officeDocument/2006/relationships/image" Target="../media/image129.gif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gif"/><Relationship Id="rId5" Type="http://schemas.openxmlformats.org/officeDocument/2006/relationships/image" Target="../media/image127.gif"/><Relationship Id="rId4" Type="http://schemas.openxmlformats.org/officeDocument/2006/relationships/image" Target="../media/image126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6.jpeg"/><Relationship Id="rId4" Type="http://schemas.openxmlformats.org/officeDocument/2006/relationships/image" Target="../media/image15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g"/><Relationship Id="rId5" Type="http://schemas.openxmlformats.org/officeDocument/2006/relationships/image" Target="../media/image161.jpg"/><Relationship Id="rId4" Type="http://schemas.openxmlformats.org/officeDocument/2006/relationships/image" Target="../media/image160.png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1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audio" Target="../media/audio13.wav"/><Relationship Id="rId7" Type="http://schemas.openxmlformats.org/officeDocument/2006/relationships/image" Target="../media/image16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audio" Target="../media/audio5.wav"/><Relationship Id="rId10" Type="http://schemas.openxmlformats.org/officeDocument/2006/relationships/image" Target="../media/image168.png"/><Relationship Id="rId4" Type="http://schemas.openxmlformats.org/officeDocument/2006/relationships/audio" Target="../media/audio11.wav"/><Relationship Id="rId9" Type="http://schemas.openxmlformats.org/officeDocument/2006/relationships/image" Target="../media/image16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7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15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5.png"/><Relationship Id="rId3" Type="http://schemas.openxmlformats.org/officeDocument/2006/relationships/audio" Target="../media/audio13.wav"/><Relationship Id="rId7" Type="http://schemas.openxmlformats.org/officeDocument/2006/relationships/image" Target="../media/image179.png"/><Relationship Id="rId12" Type="http://schemas.openxmlformats.org/officeDocument/2006/relationships/image" Target="../media/image18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2" Type="http://schemas.openxmlformats.org/officeDocument/2006/relationships/audio" Target="file:///C:\Users\hussam\Documents\&#1575;&#1604;&#1601;&#1589;&#1604;%20&#1575;&#1604;&#1575;&#1608;&#1604;%201433\&#1575;&#1589;&#1608;&#1575;&#1578;\14.WAV" TargetMode="External"/><Relationship Id="rId1" Type="http://schemas.openxmlformats.org/officeDocument/2006/relationships/audio" Target="file:///C:\Users\hussam\Documents\&#1575;&#1604;&#1601;&#1589;&#1604;%20&#1575;&#1604;&#1575;&#1608;&#1604;%201433\&#1575;&#1589;&#1608;&#1575;&#1578;\&#1590;&#1581;&#1603;.wav" TargetMode="Externa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audio" Target="../media/audio8.wav"/><Relationship Id="rId9" Type="http://schemas.openxmlformats.org/officeDocument/2006/relationships/image" Target="../media/image19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1.wdp"/><Relationship Id="rId7" Type="http://schemas.openxmlformats.org/officeDocument/2006/relationships/image" Target="../media/image70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202.jpg"/><Relationship Id="rId5" Type="http://schemas.openxmlformats.org/officeDocument/2006/relationships/image" Target="../media/image200.png"/><Relationship Id="rId10" Type="http://schemas.openxmlformats.org/officeDocument/2006/relationships/image" Target="../media/image201.png"/><Relationship Id="rId4" Type="http://schemas.openxmlformats.org/officeDocument/2006/relationships/image" Target="../media/image199.png"/><Relationship Id="rId9" Type="http://schemas.openxmlformats.org/officeDocument/2006/relationships/image" Target="../media/image73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نتيجة بحث الصور عن خلفية مورده">
            <a:extLst>
              <a:ext uri="{FF2B5EF4-FFF2-40B4-BE49-F238E27FC236}">
                <a16:creationId xmlns:a16="http://schemas.microsoft.com/office/drawing/2014/main" id="{0F8CDDE8-F555-4B24-B63A-ABE47D39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-3"/>
          <a:stretch>
            <a:fillRect/>
          </a:stretch>
        </p:blipFill>
        <p:spPr bwMode="auto">
          <a:xfrm>
            <a:off x="0" y="404813"/>
            <a:ext cx="9144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نتيجة بحث الصور عن البسملة خلفية فيكتور">
            <a:extLst>
              <a:ext uri="{FF2B5EF4-FFF2-40B4-BE49-F238E27FC236}">
                <a16:creationId xmlns:a16="http://schemas.microsoft.com/office/drawing/2014/main" id="{01CA6A58-953A-41A7-9EB3-865AAF1C4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16234" r="6840" b="16128"/>
          <a:stretch/>
        </p:blipFill>
        <p:spPr bwMode="auto">
          <a:xfrm>
            <a:off x="2133633" y="1905022"/>
            <a:ext cx="4876732" cy="2606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06B8DB97-79BE-4440-B419-19008AF7E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1112838"/>
            <a:ext cx="54197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0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E7A211D-C2FE-462F-B964-77A0BEA7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697913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60AC714-AE47-42FE-A79B-FFFA03AA3130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9BE26839-2EE7-409B-B5A2-97229B100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852738"/>
            <a:ext cx="34607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11E812CD-91CD-4CA9-AACA-C5E8B11BA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25"/>
            <a:ext cx="91440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6457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عنوان 1">
            <a:extLst>
              <a:ext uri="{FF2B5EF4-FFF2-40B4-BE49-F238E27FC236}">
                <a16:creationId xmlns:a16="http://schemas.microsoft.com/office/drawing/2014/main" id="{0EB23D84-41E6-4457-A896-C38124085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ar-SA"/>
          </a:p>
        </p:txBody>
      </p:sp>
      <p:sp>
        <p:nvSpPr>
          <p:cNvPr id="102403" name="عنصر نائب للمحتوى 2">
            <a:extLst>
              <a:ext uri="{FF2B5EF4-FFF2-40B4-BE49-F238E27FC236}">
                <a16:creationId xmlns:a16="http://schemas.microsoft.com/office/drawing/2014/main" id="{EB50667D-90C8-4289-8E78-EAC214F3C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altLang="ar-SA"/>
          </a:p>
        </p:txBody>
      </p:sp>
      <p:pic>
        <p:nvPicPr>
          <p:cNvPr id="102404" name="Picture 2" descr="نتيجة بحث الصور عن ‪tress‬‏">
            <a:extLst>
              <a:ext uri="{FF2B5EF4-FFF2-40B4-BE49-F238E27FC236}">
                <a16:creationId xmlns:a16="http://schemas.microsoft.com/office/drawing/2014/main" id="{A0BD2634-3ACA-4B52-BDD5-9701D5819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A2FED4B-1620-4DFF-9143-A5030F8143A8}"/>
              </a:ext>
            </a:extLst>
          </p:cNvPr>
          <p:cNvSpPr/>
          <p:nvPr/>
        </p:nvSpPr>
        <p:spPr>
          <a:xfrm>
            <a:off x="401638" y="3157538"/>
            <a:ext cx="8280400" cy="2220912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اللهم لك الحمد  كما ينبغي لجلال وجهك وعظيم سلطانك ،،</a:t>
            </a:r>
          </a:p>
        </p:txBody>
      </p:sp>
    </p:spTree>
    <p:extLst>
      <p:ext uri="{BB962C8B-B14F-4D97-AF65-F5344CB8AC3E}">
        <p14:creationId xmlns:p14="http://schemas.microsoft.com/office/powerpoint/2010/main" val="188712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58E5F08-06C7-47CE-935C-72A7161DA563}"/>
              </a:ext>
            </a:extLst>
          </p:cNvPr>
          <p:cNvSpPr/>
          <p:nvPr/>
        </p:nvSpPr>
        <p:spPr>
          <a:xfrm>
            <a:off x="2051844" y="1395413"/>
            <a:ext cx="5040312" cy="30972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sz="2800" dirty="0">
                <a:solidFill>
                  <a:srgbClr val="0000FF"/>
                </a:solidFill>
              </a:rPr>
              <a:t>    إعداد المعلمتين :  منى القحطاني</a:t>
            </a:r>
            <a:endParaRPr lang="en-US" sz="2800" dirty="0">
              <a:solidFill>
                <a:srgbClr val="0000FF"/>
              </a:solidFill>
            </a:endParaRPr>
          </a:p>
          <a:p>
            <a:pPr algn="r">
              <a:defRPr/>
            </a:pP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ar-SA" sz="2800" dirty="0">
                <a:solidFill>
                  <a:srgbClr val="0000FF"/>
                </a:solidFill>
              </a:rPr>
              <a:t>                         حصة القرني </a:t>
            </a:r>
            <a:r>
              <a:rPr lang="en-US" sz="2800" dirty="0">
                <a:solidFill>
                  <a:srgbClr val="0000FF"/>
                </a:solidFill>
              </a:rPr>
              <a:t>    </a:t>
            </a:r>
            <a:endParaRPr lang="ar-SA" sz="2800" dirty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ar-SA" sz="2800" dirty="0">
                <a:solidFill>
                  <a:srgbClr val="0000FF"/>
                </a:solidFill>
              </a:rPr>
              <a:t> </a:t>
            </a:r>
          </a:p>
          <a:p>
            <a:pPr algn="ctr">
              <a:defRPr/>
            </a:pPr>
            <a:r>
              <a:rPr lang="ar-SA" sz="2800" dirty="0">
                <a:solidFill>
                  <a:srgbClr val="00B050"/>
                </a:solidFill>
              </a:rPr>
              <a:t>أسأل الله التوفيق والسداد لنا ولكم </a:t>
            </a:r>
          </a:p>
          <a:p>
            <a:pPr algn="ctr">
              <a:defRPr/>
            </a:pPr>
            <a:endParaRPr lang="ar-SA" sz="2800" dirty="0">
              <a:solidFill>
                <a:srgbClr val="00B050"/>
              </a:solidFill>
            </a:endParaRPr>
          </a:p>
          <a:p>
            <a:pPr algn="ctr">
              <a:defRPr/>
            </a:pPr>
            <a:r>
              <a:rPr lang="ar-SA" sz="2800" dirty="0">
                <a:solidFill>
                  <a:srgbClr val="FF0000"/>
                </a:solidFill>
              </a:rPr>
              <a:t>ملاحظة : أوراق العمل تطبع من نفس عرض البور بوينت </a:t>
            </a:r>
          </a:p>
        </p:txBody>
      </p:sp>
    </p:spTree>
    <p:extLst>
      <p:ext uri="{BB962C8B-B14F-4D97-AF65-F5344CB8AC3E}">
        <p14:creationId xmlns:p14="http://schemas.microsoft.com/office/powerpoint/2010/main" val="100021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4202CC3-475D-4F37-9D30-DBC515034FAF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1A47BF5C-2FAA-4B14-B2B7-94F9E44CC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333375"/>
            <a:ext cx="2647950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FF0000"/>
                </a:solidFill>
                <a:cs typeface="Simplified Arabic" pitchFamily="2" charset="-78"/>
              </a:rPr>
              <a:t> تهيئة للدرس الأول</a:t>
            </a:r>
            <a:endParaRPr lang="en-US" sz="2800" b="1" dirty="0">
              <a:solidFill>
                <a:srgbClr val="FF0000"/>
              </a:solidFill>
              <a:cs typeface="Simplified Arabic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6203A284-DA2A-41BF-B606-21462D642FF9}"/>
              </a:ext>
            </a:extLst>
          </p:cNvPr>
          <p:cNvSpPr/>
          <p:nvPr/>
        </p:nvSpPr>
        <p:spPr>
          <a:xfrm>
            <a:off x="2627313" y="1125538"/>
            <a:ext cx="4826000" cy="7207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SA" altLang="ar-SA" b="1">
                <a:latin typeface="Calibri" panose="020F0502020204030204" pitchFamily="34" charset="0"/>
              </a:rPr>
              <a:t>اعرض على السبورة صور الشخصيات واطلب منهن وضع اسمها تحت الصورة المناسبة </a:t>
            </a:r>
            <a:endParaRPr lang="en-US" alt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4C672C8-876E-4C7A-83C7-462A577F1772}"/>
              </a:ext>
            </a:extLst>
          </p:cNvPr>
          <p:cNvSpPr/>
          <p:nvPr/>
        </p:nvSpPr>
        <p:spPr>
          <a:xfrm>
            <a:off x="2555875" y="2133600"/>
            <a:ext cx="4824413" cy="7191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SA" altLang="ar-SA" b="1">
                <a:latin typeface="Calibri" panose="020F0502020204030204" pitchFamily="34" charset="0"/>
              </a:rPr>
              <a:t>من هو الشخصية التي تعرفنا عليه في درسنا السابق ؟</a:t>
            </a:r>
          </a:p>
          <a:p>
            <a:pPr algn="ctr" rtl="1">
              <a:defRPr/>
            </a:pPr>
            <a:r>
              <a:rPr lang="ar-SA" altLang="ar-SA" b="1"/>
              <a:t>من أي مدينة ؟ وماذا قال عنها؟</a:t>
            </a:r>
          </a:p>
          <a:p>
            <a:pPr algn="ctr" rtl="1">
              <a:defRPr/>
            </a:pPr>
            <a:endParaRPr lang="en-US" alt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C263C84-CFC8-4728-8AF1-21FF372D9A34}"/>
              </a:ext>
            </a:extLst>
          </p:cNvPr>
          <p:cNvSpPr/>
          <p:nvPr/>
        </p:nvSpPr>
        <p:spPr>
          <a:xfrm>
            <a:off x="2555875" y="3357563"/>
            <a:ext cx="4824413" cy="7191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SA" altLang="ar-SA" b="1">
                <a:latin typeface="Calibri" panose="020F0502020204030204" pitchFamily="34" charset="0"/>
              </a:rPr>
              <a:t>في درسنا اليوم سوف نتعرف على  شخصية جديدة </a:t>
            </a:r>
          </a:p>
          <a:p>
            <a:pPr algn="ctr" rtl="1">
              <a:defRPr/>
            </a:pPr>
            <a:r>
              <a:rPr lang="ar-SA" altLang="ar-SA" b="1"/>
              <a:t>ومن خلاله نتعرف على مدينة أخرى من مدن مملكتنا الحبيبة</a:t>
            </a:r>
          </a:p>
          <a:p>
            <a:pPr algn="ctr" rtl="1">
              <a:defRPr/>
            </a:pPr>
            <a:endParaRPr lang="en-US" altLang="ar-SA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40AE778-89D6-477F-A912-580AE4614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8050"/>
            <a:ext cx="13112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23440F3-0FBF-4AD9-8EA9-2DE5E5C5C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005263"/>
            <a:ext cx="692150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69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3D33C88-FFC0-4246-9956-C66271BC6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08038"/>
            <a:ext cx="6765925" cy="4937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1809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B9ED691-C657-4651-918B-FAE6AF534919}"/>
              </a:ext>
            </a:extLst>
          </p:cNvPr>
          <p:cNvSpPr txBox="1"/>
          <p:nvPr/>
        </p:nvSpPr>
        <p:spPr>
          <a:xfrm>
            <a:off x="1341165" y="3063246"/>
            <a:ext cx="6217834" cy="10304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rtl="1" eaLnBrk="1" hangingPunct="1">
              <a:defRPr/>
            </a:pPr>
            <a:r>
              <a:rPr lang="ar-SA" sz="6096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 هي قوانين </a:t>
            </a:r>
            <a:r>
              <a:rPr lang="ar-SA" sz="6096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التحدث؟</a:t>
            </a:r>
            <a:endParaRPr lang="ar-SA" sz="6096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1" name="صورة 1" descr="G:\1\2SCH124.WMF">
            <a:extLst>
              <a:ext uri="{FF2B5EF4-FFF2-40B4-BE49-F238E27FC236}">
                <a16:creationId xmlns:a16="http://schemas.microsoft.com/office/drawing/2014/main" id="{14B6CF2D-EF85-4250-93E4-CEE8B590A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08038"/>
            <a:ext cx="243363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صورة 4" descr="imagesP2NKXQJA.jpg">
            <a:extLst>
              <a:ext uri="{FF2B5EF4-FFF2-40B4-BE49-F238E27FC236}">
                <a16:creationId xmlns:a16="http://schemas.microsoft.com/office/drawing/2014/main" id="{4F02DD4B-A012-4BBD-B078-27B8A75EC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4160838"/>
            <a:ext cx="1290637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صورة 5" descr="imagesR3R6ULWP.jpg">
            <a:extLst>
              <a:ext uri="{FF2B5EF4-FFF2-40B4-BE49-F238E27FC236}">
                <a16:creationId xmlns:a16="http://schemas.microsoft.com/office/drawing/2014/main" id="{1326CC0F-BF43-4DFD-AF14-28EF5DBF5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4465638"/>
            <a:ext cx="9683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صورة 6" descr="imagesYIS48T99.jpg">
            <a:extLst>
              <a:ext uri="{FF2B5EF4-FFF2-40B4-BE49-F238E27FC236}">
                <a16:creationId xmlns:a16="http://schemas.microsoft.com/office/drawing/2014/main" id="{CA43E1E7-8053-41A0-8AA7-E2CD8A672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23050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14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B289DFE-EC1B-464D-865C-1DC665BABBF6}"/>
              </a:ext>
            </a:extLst>
          </p:cNvPr>
          <p:cNvSpPr/>
          <p:nvPr/>
        </p:nvSpPr>
        <p:spPr>
          <a:xfrm>
            <a:off x="755576" y="620688"/>
            <a:ext cx="7776864" cy="540060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434" name="صورة 2">
            <a:extLst>
              <a:ext uri="{FF2B5EF4-FFF2-40B4-BE49-F238E27FC236}">
                <a16:creationId xmlns:a16="http://schemas.microsoft.com/office/drawing/2014/main" id="{56385CFA-027E-469F-9E53-DC983935E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7980" r="21651" b="10780"/>
          <a:stretch>
            <a:fillRect/>
          </a:stretch>
        </p:blipFill>
        <p:spPr bwMode="auto">
          <a:xfrm>
            <a:off x="3506788" y="4276725"/>
            <a:ext cx="202247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صورة 3">
            <a:extLst>
              <a:ext uri="{FF2B5EF4-FFF2-40B4-BE49-F238E27FC236}">
                <a16:creationId xmlns:a16="http://schemas.microsoft.com/office/drawing/2014/main" id="{806AE67A-8DE1-4222-954C-836F192F0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0" r="21651" b="12183"/>
          <a:stretch>
            <a:fillRect/>
          </a:stretch>
        </p:blipFill>
        <p:spPr bwMode="auto">
          <a:xfrm>
            <a:off x="3490913" y="1905000"/>
            <a:ext cx="212407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صورة 5">
            <a:extLst>
              <a:ext uri="{FF2B5EF4-FFF2-40B4-BE49-F238E27FC236}">
                <a16:creationId xmlns:a16="http://schemas.microsoft.com/office/drawing/2014/main" id="{1043272D-CB7C-4899-A1E6-B0B36925E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0863" b="9380"/>
          <a:stretch>
            <a:fillRect/>
          </a:stretch>
        </p:blipFill>
        <p:spPr bwMode="auto">
          <a:xfrm>
            <a:off x="6334125" y="1965325"/>
            <a:ext cx="185896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صورة 7">
            <a:extLst>
              <a:ext uri="{FF2B5EF4-FFF2-40B4-BE49-F238E27FC236}">
                <a16:creationId xmlns:a16="http://schemas.microsoft.com/office/drawing/2014/main" id="{6945E809-AB32-4A5F-A54D-839C13D48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1651" b="10782"/>
          <a:stretch>
            <a:fillRect/>
          </a:stretch>
        </p:blipFill>
        <p:spPr bwMode="auto">
          <a:xfrm>
            <a:off x="6307138" y="4344988"/>
            <a:ext cx="186531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صورة 8">
            <a:extLst>
              <a:ext uri="{FF2B5EF4-FFF2-40B4-BE49-F238E27FC236}">
                <a16:creationId xmlns:a16="http://schemas.microsoft.com/office/drawing/2014/main" id="{1753855C-5EC4-4028-B7EE-E93E2D677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2" r="21651" b="10782"/>
          <a:stretch>
            <a:fillRect/>
          </a:stretch>
        </p:blipFill>
        <p:spPr bwMode="auto">
          <a:xfrm>
            <a:off x="941388" y="1905000"/>
            <a:ext cx="1830387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صورة 9">
            <a:extLst>
              <a:ext uri="{FF2B5EF4-FFF2-40B4-BE49-F238E27FC236}">
                <a16:creationId xmlns:a16="http://schemas.microsoft.com/office/drawing/2014/main" id="{929589AD-F2F5-4064-8D80-ABCE0286C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7980" r="22438" b="13582"/>
          <a:stretch>
            <a:fillRect/>
          </a:stretch>
        </p:blipFill>
        <p:spPr bwMode="auto">
          <a:xfrm>
            <a:off x="960438" y="4098925"/>
            <a:ext cx="17684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50DE55B1-A596-4CCD-9EEC-8A668419D38C}"/>
              </a:ext>
            </a:extLst>
          </p:cNvPr>
          <p:cNvGraphicFramePr/>
          <p:nvPr/>
        </p:nvGraphicFramePr>
        <p:xfrm>
          <a:off x="3517165" y="774826"/>
          <a:ext cx="2651825" cy="495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90637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A9BC6AB-946B-445C-A0A9-7BB91E80AA80}"/>
              </a:ext>
            </a:extLst>
          </p:cNvPr>
          <p:cNvSpPr txBox="1"/>
          <p:nvPr/>
        </p:nvSpPr>
        <p:spPr>
          <a:xfrm>
            <a:off x="3065463" y="2127250"/>
            <a:ext cx="3738562" cy="44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2286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أنشودة مكون ألاحظ وأتحدث </a:t>
            </a: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BE4C7106-10F8-4BE8-A7F5-66795180B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382713"/>
            <a:ext cx="34321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01F4909-E1EB-48A7-B7FF-74590E7CCD48}"/>
              </a:ext>
            </a:extLst>
          </p:cNvPr>
          <p:cNvSpPr txBox="1"/>
          <p:nvPr/>
        </p:nvSpPr>
        <p:spPr>
          <a:xfrm>
            <a:off x="2947988" y="2857500"/>
            <a:ext cx="4573587" cy="22034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3429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ABO SLMAN Alomar المسطر 3" pitchFamily="2" charset="-78"/>
              </a:rPr>
              <a:t>أمامي صورا كي أتحدث</a:t>
            </a:r>
            <a:endParaRPr lang="en-US" sz="3429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  <a:cs typeface="ABO SLMAN Alomar المسطر 3" pitchFamily="2" charset="-78"/>
            </a:endParaRPr>
          </a:p>
          <a:p>
            <a:pPr algn="ctr" rtl="1" eaLnBrk="1" hangingPunct="1">
              <a:defRPr/>
            </a:pPr>
            <a:r>
              <a:rPr lang="ar-SA" sz="3429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ABO SLMAN Alomar المسطر 3" pitchFamily="2" charset="-78"/>
              </a:rPr>
              <a:t>وأحلل كل عناصرها</a:t>
            </a:r>
            <a:endParaRPr lang="en-US" sz="3429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  <a:cs typeface="ABO SLMAN Alomar المسطر 3" pitchFamily="2" charset="-78"/>
            </a:endParaRPr>
          </a:p>
          <a:p>
            <a:pPr algn="ctr" rtl="1" eaLnBrk="1" hangingPunct="1">
              <a:defRPr/>
            </a:pPr>
            <a:r>
              <a:rPr lang="ar-SA" sz="3429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ABO SLMAN Alomar المسطر 3" pitchFamily="2" charset="-78"/>
              </a:rPr>
              <a:t>ألوان صوت أشـخاص</a:t>
            </a:r>
            <a:endParaRPr lang="en-US" sz="3429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  <a:cs typeface="ABO SLMAN Alomar المسطر 3" pitchFamily="2" charset="-78"/>
            </a:endParaRPr>
          </a:p>
          <a:p>
            <a:pPr algn="ctr" rtl="1" eaLnBrk="1" hangingPunct="1">
              <a:defRPr/>
            </a:pPr>
            <a:r>
              <a:rPr lang="ar-SA" sz="3429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ABO SLMAN Alomar المسطر 3" pitchFamily="2" charset="-78"/>
              </a:rPr>
              <a:t>أشياء جميلة أذكرها</a:t>
            </a:r>
            <a:r>
              <a:rPr lang="en-US" sz="3048" b="1" dirty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 </a:t>
            </a:r>
          </a:p>
        </p:txBody>
      </p:sp>
      <p:sp>
        <p:nvSpPr>
          <p:cNvPr id="19461" name="AutoShape 2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9595B8FE-4F21-48C2-827A-E0A0DD7DC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5163" y="3332163"/>
            <a:ext cx="1936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latin typeface="Arial" panose="020B0604020202020204" pitchFamily="34" charset="0"/>
            </a:endParaRPr>
          </a:p>
        </p:txBody>
      </p:sp>
      <p:pic>
        <p:nvPicPr>
          <p:cNvPr id="19462" name="Picture 4" descr="نتيجة بحث الصور عن قراءة صورة كرتون">
            <a:extLst>
              <a:ext uri="{FF2B5EF4-FFF2-40B4-BE49-F238E27FC236}">
                <a16:creationId xmlns:a16="http://schemas.microsoft.com/office/drawing/2014/main" id="{2AF48383-18F5-4779-82D6-E89C239D1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2771775"/>
            <a:ext cx="1905000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40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E9A15078-8538-4B1C-BF3D-E339F752F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919163"/>
            <a:ext cx="44418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 descr="نتيجة بحث الصور عن الوان كرتون">
            <a:extLst>
              <a:ext uri="{FF2B5EF4-FFF2-40B4-BE49-F238E27FC236}">
                <a16:creationId xmlns:a16="http://schemas.microsoft.com/office/drawing/2014/main" id="{3F30182D-3954-4CB5-8EA4-0E1114F4015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2819400"/>
            <a:ext cx="1190625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 descr="صورة ذات صلة">
            <a:extLst>
              <a:ext uri="{FF2B5EF4-FFF2-40B4-BE49-F238E27FC236}">
                <a16:creationId xmlns:a16="http://schemas.microsoft.com/office/drawing/2014/main" id="{F164267D-7D4D-4C1B-8AFE-E91F93242ED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2819400"/>
            <a:ext cx="1373187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 descr="نتيجة بحث الصور عن عائله كرتون">
            <a:extLst>
              <a:ext uri="{FF2B5EF4-FFF2-40B4-BE49-F238E27FC236}">
                <a16:creationId xmlns:a16="http://schemas.microsoft.com/office/drawing/2014/main" id="{BF96C7B5-0154-4007-9090-007D90487F5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2876550"/>
            <a:ext cx="1270000" cy="1220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 descr="نتيجة بحث الصور عن تعليم الارقام بالعربي">
            <a:extLst>
              <a:ext uri="{FF2B5EF4-FFF2-40B4-BE49-F238E27FC236}">
                <a16:creationId xmlns:a16="http://schemas.microsoft.com/office/drawing/2014/main" id="{21F45CA5-107F-4F47-BEBB-81D79743345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4730750"/>
            <a:ext cx="1436687" cy="1014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78295EC-9D9A-4ADE-8721-91C53560346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5" y="4806950"/>
            <a:ext cx="1158875" cy="1012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8" name="صورة 10">
            <a:extLst>
              <a:ext uri="{FF2B5EF4-FFF2-40B4-BE49-F238E27FC236}">
                <a16:creationId xmlns:a16="http://schemas.microsoft.com/office/drawing/2014/main" id="{D9CFA1CA-DB72-4DB4-B8AE-3FFBF4023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3583" r="22438" b="14983"/>
          <a:stretch>
            <a:fillRect/>
          </a:stretch>
        </p:blipFill>
        <p:spPr bwMode="auto">
          <a:xfrm>
            <a:off x="1773238" y="4830763"/>
            <a:ext cx="1436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مربع نص 11">
            <a:extLst>
              <a:ext uri="{FF2B5EF4-FFF2-40B4-BE49-F238E27FC236}">
                <a16:creationId xmlns:a16="http://schemas.microsoft.com/office/drawing/2014/main" id="{CDF65477-9125-40B5-9FE9-A119395D8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63" y="2500313"/>
            <a:ext cx="1227137" cy="301625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/>
              <a:t>للسؤال عن الألوان</a:t>
            </a:r>
          </a:p>
        </p:txBody>
      </p:sp>
      <p:sp>
        <p:nvSpPr>
          <p:cNvPr id="18442" name="مربع نص 12">
            <a:extLst>
              <a:ext uri="{FF2B5EF4-FFF2-40B4-BE49-F238E27FC236}">
                <a16:creationId xmlns:a16="http://schemas.microsoft.com/office/drawing/2014/main" id="{08C5CC56-2E6B-4FBA-B3DA-256E3E6A1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63" y="2457450"/>
            <a:ext cx="1336675" cy="301625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/>
              <a:t>للسؤال عن الصوت</a:t>
            </a:r>
          </a:p>
        </p:txBody>
      </p:sp>
      <p:sp>
        <p:nvSpPr>
          <p:cNvPr id="18443" name="مربع نص 13">
            <a:extLst>
              <a:ext uri="{FF2B5EF4-FFF2-40B4-BE49-F238E27FC236}">
                <a16:creationId xmlns:a16="http://schemas.microsoft.com/office/drawing/2014/main" id="{562A6C6A-FB8A-4342-89C2-0AC5C91ED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2489200"/>
            <a:ext cx="1449388" cy="301625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/>
              <a:t>للسؤال عن الأشخاص</a:t>
            </a:r>
          </a:p>
        </p:txBody>
      </p:sp>
      <p:sp>
        <p:nvSpPr>
          <p:cNvPr id="18444" name="مربع نص 14">
            <a:extLst>
              <a:ext uri="{FF2B5EF4-FFF2-40B4-BE49-F238E27FC236}">
                <a16:creationId xmlns:a16="http://schemas.microsoft.com/office/drawing/2014/main" id="{70E0ED65-748B-46F3-9AA4-116B3B00D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4484688"/>
            <a:ext cx="1390650" cy="300037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/>
              <a:t>للسؤال عن المكان</a:t>
            </a:r>
          </a:p>
        </p:txBody>
      </p:sp>
      <p:sp>
        <p:nvSpPr>
          <p:cNvPr id="18445" name="مربع نص 15">
            <a:extLst>
              <a:ext uri="{FF2B5EF4-FFF2-40B4-BE49-F238E27FC236}">
                <a16:creationId xmlns:a16="http://schemas.microsoft.com/office/drawing/2014/main" id="{E5E67D8A-75FD-4C4E-9C3A-B19E86335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650" y="4446588"/>
            <a:ext cx="1228725" cy="300037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/>
              <a:t>للسؤال عن الزمن</a:t>
            </a:r>
          </a:p>
        </p:txBody>
      </p:sp>
      <p:sp>
        <p:nvSpPr>
          <p:cNvPr id="18446" name="مربع نص 16">
            <a:extLst>
              <a:ext uri="{FF2B5EF4-FFF2-40B4-BE49-F238E27FC236}">
                <a16:creationId xmlns:a16="http://schemas.microsoft.com/office/drawing/2014/main" id="{99388A4C-8844-4782-9E4B-F44D2663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450" y="4362450"/>
            <a:ext cx="1228725" cy="300038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/>
              <a:t>للسؤال عن العدد</a:t>
            </a:r>
          </a:p>
        </p:txBody>
      </p:sp>
      <p:sp>
        <p:nvSpPr>
          <p:cNvPr id="18447" name="مربع نص 17">
            <a:extLst>
              <a:ext uri="{FF2B5EF4-FFF2-40B4-BE49-F238E27FC236}">
                <a16:creationId xmlns:a16="http://schemas.microsoft.com/office/drawing/2014/main" id="{58621718-E51D-4A40-A86D-05485DEA6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1042988"/>
            <a:ext cx="1098550" cy="927100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defRPr/>
            </a:pPr>
            <a:r>
              <a:rPr lang="ar-SA" altLang="ar-SA" sz="2709">
                <a:solidFill>
                  <a:srgbClr val="FF0000"/>
                </a:solidFill>
              </a:rPr>
              <a:t>عناصر الصورة 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399EC10A-38E5-4FA6-892F-E8F810DEB0F6}"/>
              </a:ext>
            </a:extLst>
          </p:cNvPr>
          <p:cNvSpPr/>
          <p:nvPr/>
        </p:nvSpPr>
        <p:spPr>
          <a:xfrm>
            <a:off x="884237" y="605735"/>
            <a:ext cx="7375525" cy="5365750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219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2062A7A-29C6-478E-A305-1844D0893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550" y="1419728"/>
            <a:ext cx="2228093" cy="2009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4FF3716-41EA-4374-A9AA-1B7D1BF4E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26" y="1581011"/>
            <a:ext cx="2228093" cy="1847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4446987-02D3-47EF-BEC1-116C2832D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700"/>
          <a:stretch/>
        </p:blipFill>
        <p:spPr>
          <a:xfrm>
            <a:off x="777226" y="4094389"/>
            <a:ext cx="2063151" cy="1974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665A624-0A7D-4245-83F7-397B9D3BA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159" y="2697521"/>
            <a:ext cx="2045212" cy="2132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E0C9528-0849-4E88-8977-7109A6BEA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623" y="4413514"/>
            <a:ext cx="2303902" cy="1814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A823466B-9123-4317-BB3C-6270FA1E3A02}"/>
              </a:ext>
            </a:extLst>
          </p:cNvPr>
          <p:cNvSpPr/>
          <p:nvPr/>
        </p:nvSpPr>
        <p:spPr>
          <a:xfrm>
            <a:off x="1033670" y="400901"/>
            <a:ext cx="7573855" cy="847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باستخدام عناصر الصورة أطرح أكبر عدد ممكن من الأسئلة على الصورة :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BB711435-E86D-4C22-850E-17A0591A1F2F}"/>
              </a:ext>
            </a:extLst>
          </p:cNvPr>
          <p:cNvSpPr/>
          <p:nvPr/>
        </p:nvSpPr>
        <p:spPr>
          <a:xfrm>
            <a:off x="198783" y="145774"/>
            <a:ext cx="8759687" cy="6435232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4436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>
            <a:extLst>
              <a:ext uri="{FF2B5EF4-FFF2-40B4-BE49-F238E27FC236}">
                <a16:creationId xmlns:a16="http://schemas.microsoft.com/office/drawing/2014/main" id="{40B77CDA-D6A4-4E76-A7FD-2B43EDBCC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33375"/>
            <a:ext cx="226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D8C3573-EB60-4E37-81E0-A04B35BF5D3E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A66E9F55-417A-4234-9731-BDF3455F5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3" y="1628775"/>
            <a:ext cx="137636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D239DA8-1422-4F7A-B530-4E21EF391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2" y="481425"/>
            <a:ext cx="4371975" cy="434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Rectangle 9">
            <a:extLst>
              <a:ext uri="{FF2B5EF4-FFF2-40B4-BE49-F238E27FC236}">
                <a16:creationId xmlns:a16="http://schemas.microsoft.com/office/drawing/2014/main" id="{A02F802B-0C36-4CE5-858B-26063C27B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4713" y="4221163"/>
            <a:ext cx="696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ar-SA" altLang="ar-SA" sz="1400">
                <a:latin typeface="AL-Mohanad" pitchFamily="2" charset="-78"/>
              </a:rPr>
              <a:t>.</a:t>
            </a:r>
            <a:endParaRPr lang="ar-SA" altLang="ar-SA" sz="180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7D8FEBD-B60A-4CA2-AF60-23C2C27D3A11}"/>
              </a:ext>
            </a:extLst>
          </p:cNvPr>
          <p:cNvSpPr txBox="1"/>
          <p:nvPr/>
        </p:nvSpPr>
        <p:spPr>
          <a:xfrm>
            <a:off x="2784198" y="4906056"/>
            <a:ext cx="259742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dirty="0"/>
              <a:t>من تشاهدين في الصورة ؟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C493297-2511-4508-905F-49749CBCD99A}"/>
              </a:ext>
            </a:extLst>
          </p:cNvPr>
          <p:cNvSpPr txBox="1"/>
          <p:nvPr/>
        </p:nvSpPr>
        <p:spPr>
          <a:xfrm>
            <a:off x="2909507" y="5510510"/>
            <a:ext cx="25974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 </a:t>
            </a:r>
            <a:r>
              <a:rPr lang="ar-SA" sz="2400" dirty="0"/>
              <a:t>مما صنع هذا البيت ؟</a:t>
            </a:r>
          </a:p>
        </p:txBody>
      </p:sp>
    </p:spTree>
    <p:extLst>
      <p:ext uri="{BB962C8B-B14F-4D97-AF65-F5344CB8AC3E}">
        <p14:creationId xmlns:p14="http://schemas.microsoft.com/office/powerpoint/2010/main" val="2731339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2062A7A-29C6-478E-A305-1844D0893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438" y="643578"/>
            <a:ext cx="3960812" cy="3030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BB711435-E86D-4C22-850E-17A0591A1F2F}"/>
              </a:ext>
            </a:extLst>
          </p:cNvPr>
          <p:cNvSpPr/>
          <p:nvPr/>
        </p:nvSpPr>
        <p:spPr>
          <a:xfrm>
            <a:off x="198783" y="145774"/>
            <a:ext cx="8759687" cy="6435232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E361A6D-F563-466A-B5DD-776F735A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33375"/>
            <a:ext cx="226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17D63DA7-63C0-4FFB-A3D2-9D3AF18F6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0" y="4757411"/>
            <a:ext cx="3960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ar-SA" altLang="ar-SA" sz="1800" b="1" dirty="0">
                <a:latin typeface="Arial" panose="020B0604020202020204" pitchFamily="34" charset="0"/>
              </a:rPr>
              <a:t> بما تتميز الطبيعة في مدينة أبها ؟</a:t>
            </a:r>
            <a:endParaRPr lang="en-US" altLang="ar-SA" sz="1400" b="1" dirty="0">
              <a:latin typeface="Arial" panose="020B0604020202020204" pitchFamily="34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C72B460-D0B9-4F47-B8E2-B00424308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253" y="3986453"/>
            <a:ext cx="19559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b="1" dirty="0">
                <a:latin typeface="AL-Mohanad" pitchFamily="2" charset="-78"/>
              </a:rPr>
              <a:t>من أوجد هذه الطبيعة </a:t>
            </a:r>
            <a:r>
              <a:rPr lang="ar-SA" altLang="ar-SA" sz="1800" b="1" dirty="0">
                <a:latin typeface="Arial" panose="020B0604020202020204" pitchFamily="34" charset="0"/>
              </a:rPr>
              <a:t>؟ 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62FA7D3-BC91-43D8-8ED3-43335F254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635" y="5669208"/>
            <a:ext cx="44928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ar-SA" altLang="ar-SA" sz="1800" b="1" dirty="0">
                <a:latin typeface="Arial" panose="020B0604020202020204" pitchFamily="34" charset="0"/>
              </a:rPr>
              <a:t>  ما الأصوات التي يمكن أن نسمعها في هذا المكان ؟</a:t>
            </a:r>
            <a:endParaRPr lang="en-US" altLang="ar-SA" sz="1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6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1">
            <a:extLst>
              <a:ext uri="{FF2B5EF4-FFF2-40B4-BE49-F238E27FC236}">
                <a16:creationId xmlns:a16="http://schemas.microsoft.com/office/drawing/2014/main" id="{5C06E206-D960-4C21-8ACC-6D6BD136E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3163"/>
            <a:ext cx="6156325" cy="4899025"/>
          </a:xfrm>
          <a:prstGeom prst="snip2DiagRect">
            <a:avLst/>
          </a:prstGeom>
          <a:ln w="76200"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بسم الله والحمد الله والصلاة والسلام 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على نبينا محمد صلى الله عليه وسلم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 اللهم افتح على قلوبنا 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اللهم يا معلم إبراهيم علمنا 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ويا مفهم سليمان فهمنا وعلمنا ما جهلنا 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وانفعنا بما علمتنا وزدنا علما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 اللهم افتح لنا فتحًا مبينًا</a:t>
            </a:r>
            <a:r>
              <a:rPr lang="ar-SA" sz="3386" b="1" dirty="0">
                <a:solidFill>
                  <a:schemeClr val="tx1"/>
                </a:solidFill>
                <a:cs typeface="Akhbar MT" pitchFamily="2" charset="-78"/>
              </a:rPr>
              <a:t>.</a:t>
            </a:r>
          </a:p>
        </p:txBody>
      </p:sp>
      <p:sp>
        <p:nvSpPr>
          <p:cNvPr id="12" name="Text Box 39">
            <a:extLst>
              <a:ext uri="{FF2B5EF4-FFF2-40B4-BE49-F238E27FC236}">
                <a16:creationId xmlns:a16="http://schemas.microsoft.com/office/drawing/2014/main" id="{455F7D6B-9967-44E9-98CB-D6B5E27C1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632" y="746798"/>
            <a:ext cx="2521458" cy="93591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 eaLnBrk="1" hangingPunct="1">
              <a:defRPr/>
            </a:pPr>
            <a:r>
              <a:rPr lang="ar-SA" sz="3725" b="1" dirty="0">
                <a:solidFill>
                  <a:schemeClr val="bg1"/>
                </a:solidFill>
              </a:rPr>
              <a:t>دعــــــاء</a:t>
            </a:r>
            <a:endParaRPr lang="en-US" sz="3725" b="1" dirty="0">
              <a:solidFill>
                <a:schemeClr val="bg1"/>
              </a:solidFill>
              <a:cs typeface="Simplified Arabic" pitchFamily="18" charset="-78"/>
            </a:endParaRPr>
          </a:p>
        </p:txBody>
      </p:sp>
      <p:pic>
        <p:nvPicPr>
          <p:cNvPr id="5126" name="Picture 4" descr="F:\ملفات ماما\مجلد جديد رجوة\C_bow3_JD.png">
            <a:extLst>
              <a:ext uri="{FF2B5EF4-FFF2-40B4-BE49-F238E27FC236}">
                <a16:creationId xmlns:a16="http://schemas.microsoft.com/office/drawing/2014/main" id="{31D44648-1128-45D1-8911-FF93DA72C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868363"/>
            <a:ext cx="1027113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F:\ملفات ماما\مجلد جديد رجوة\SE_flower1_JD.png">
            <a:extLst>
              <a:ext uri="{FF2B5EF4-FFF2-40B4-BE49-F238E27FC236}">
                <a16:creationId xmlns:a16="http://schemas.microsoft.com/office/drawing/2014/main" id="{9B722BE3-544D-47F5-A0DD-D77287C47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4983163"/>
            <a:ext cx="1036637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5" descr="F:\ملفات ماما\مجلد جديد رجوة\SE_flower1_JD.png">
            <a:extLst>
              <a:ext uri="{FF2B5EF4-FFF2-40B4-BE49-F238E27FC236}">
                <a16:creationId xmlns:a16="http://schemas.microsoft.com/office/drawing/2014/main" id="{0E89B7B2-9138-4AD6-BD73-BCAFB2772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4830763"/>
            <a:ext cx="1217612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2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BB711435-E86D-4C22-850E-17A0591A1F2F}"/>
              </a:ext>
            </a:extLst>
          </p:cNvPr>
          <p:cNvSpPr/>
          <p:nvPr/>
        </p:nvSpPr>
        <p:spPr>
          <a:xfrm>
            <a:off x="198783" y="145774"/>
            <a:ext cx="8759687" cy="6435232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E361A6D-F563-466A-B5DD-776F735A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33375"/>
            <a:ext cx="226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FC72B460-D0B9-4F47-B8E2-B00424308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488" y="3658886"/>
            <a:ext cx="1936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b="1" dirty="0">
                <a:latin typeface="AL-Mohanad" pitchFamily="2" charset="-78"/>
              </a:rPr>
              <a:t>صفي محتوى الصورة</a:t>
            </a:r>
            <a:r>
              <a:rPr lang="ar-SA" altLang="ar-SA" sz="1800" b="1" dirty="0">
                <a:latin typeface="Arial" panose="020B0604020202020204" pitchFamily="34" charset="0"/>
              </a:rPr>
              <a:t>؟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C631C7D-9678-4A59-89CE-551A8D903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438" y="441270"/>
            <a:ext cx="4017598" cy="2922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D7347BC1-E1F1-4392-B86C-756B9DD98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896" y="4308390"/>
            <a:ext cx="1789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b="1" dirty="0">
                <a:latin typeface="AL-Mohanad" pitchFamily="2" charset="-78"/>
              </a:rPr>
              <a:t>عددي ألوان الزهور</a:t>
            </a:r>
            <a:r>
              <a:rPr lang="ar-SA" altLang="ar-SA" sz="1800" b="1" dirty="0">
                <a:latin typeface="Arial" panose="020B0604020202020204" pitchFamily="34" charset="0"/>
              </a:rPr>
              <a:t>؟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313EEFC-197A-425B-B6BB-5DC51766656A}"/>
              </a:ext>
            </a:extLst>
          </p:cNvPr>
          <p:cNvSpPr txBox="1"/>
          <p:nvPr/>
        </p:nvSpPr>
        <p:spPr>
          <a:xfrm>
            <a:off x="3054695" y="5436203"/>
            <a:ext cx="30877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b="1" dirty="0"/>
              <a:t>ما فائدة الزهور ؟ </a:t>
            </a:r>
          </a:p>
          <a:p>
            <a:pPr algn="r"/>
            <a:r>
              <a:rPr lang="ar-SA" b="1" dirty="0"/>
              <a:t>استراتيجية فكر زاوج شارك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949D3E0-DF7A-4F0E-A435-0F403894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4762" y="4872574"/>
            <a:ext cx="21900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b="1" dirty="0">
                <a:latin typeface="AL-Mohanad" pitchFamily="2" charset="-78"/>
              </a:rPr>
              <a:t>ما الحاسة  التي نشم بها </a:t>
            </a:r>
            <a:r>
              <a:rPr lang="ar-SA" altLang="ar-SA" sz="1800" b="1" dirty="0">
                <a:latin typeface="Arial" panose="020B0604020202020204" pitchFamily="34" charset="0"/>
              </a:rPr>
              <a:t>؟ </a:t>
            </a:r>
          </a:p>
        </p:txBody>
      </p:sp>
    </p:spTree>
    <p:extLst>
      <p:ext uri="{BB962C8B-B14F-4D97-AF65-F5344CB8AC3E}">
        <p14:creationId xmlns:p14="http://schemas.microsoft.com/office/powerpoint/2010/main" val="58282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9" grpId="0"/>
      <p:bldP spid="9" grpId="1"/>
      <p:bldP spid="2" grpId="0"/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BB711435-E86D-4C22-850E-17A0591A1F2F}"/>
              </a:ext>
            </a:extLst>
          </p:cNvPr>
          <p:cNvSpPr/>
          <p:nvPr/>
        </p:nvSpPr>
        <p:spPr>
          <a:xfrm>
            <a:off x="198783" y="145774"/>
            <a:ext cx="8759687" cy="6435232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E361A6D-F563-466A-B5DD-776F735A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33375"/>
            <a:ext cx="226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34FC20B-F75D-4D08-9B2E-5B72D5BC0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589" y="1075496"/>
            <a:ext cx="4412974" cy="2954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065E2426-ECED-4D6C-9E31-24E89EDA92C7}"/>
              </a:ext>
            </a:extLst>
          </p:cNvPr>
          <p:cNvSpPr txBox="1"/>
          <p:nvPr/>
        </p:nvSpPr>
        <p:spPr>
          <a:xfrm>
            <a:off x="3034748" y="4291801"/>
            <a:ext cx="34323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/>
              <a:t>ماذا تشاهدين في الصورة؟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A907294-EB46-4077-B8E7-8FC06BE856EC}"/>
              </a:ext>
            </a:extLst>
          </p:cNvPr>
          <p:cNvSpPr txBox="1"/>
          <p:nvPr/>
        </p:nvSpPr>
        <p:spPr>
          <a:xfrm>
            <a:off x="2372139" y="4926028"/>
            <a:ext cx="42874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/>
              <a:t>ماهي مشاعرك عند نزول المطر؟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F393D3-5986-4CFC-A58B-36644A515114}"/>
              </a:ext>
            </a:extLst>
          </p:cNvPr>
          <p:cNvSpPr txBox="1"/>
          <p:nvPr/>
        </p:nvSpPr>
        <p:spPr>
          <a:xfrm>
            <a:off x="2372139" y="5560255"/>
            <a:ext cx="392264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/>
              <a:t>من تحفظ دعاء نزول المطر ؟</a:t>
            </a:r>
          </a:p>
        </p:txBody>
      </p:sp>
    </p:spTree>
    <p:extLst>
      <p:ext uri="{BB962C8B-B14F-4D97-AF65-F5344CB8AC3E}">
        <p14:creationId xmlns:p14="http://schemas.microsoft.com/office/powerpoint/2010/main" val="159197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BB711435-E86D-4C22-850E-17A0591A1F2F}"/>
              </a:ext>
            </a:extLst>
          </p:cNvPr>
          <p:cNvSpPr/>
          <p:nvPr/>
        </p:nvSpPr>
        <p:spPr>
          <a:xfrm>
            <a:off x="198783" y="145774"/>
            <a:ext cx="8759687" cy="6435232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E361A6D-F563-466A-B5DD-776F735A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33375"/>
            <a:ext cx="226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F627723-9D4F-4FCB-8CF6-281491E87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00"/>
          <a:stretch/>
        </p:blipFill>
        <p:spPr>
          <a:xfrm>
            <a:off x="2080591" y="1076325"/>
            <a:ext cx="4293705" cy="2838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E1A93EDE-DDF5-45A5-BC6B-B31EBB928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2" y="5519686"/>
            <a:ext cx="3623227" cy="46166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latin typeface="Arial" panose="020B0604020202020204" pitchFamily="34" charset="0"/>
              </a:rPr>
              <a:t>من تقلد صوت العصافير؟</a:t>
            </a:r>
            <a:endParaRPr lang="en-US" altLang="ar-SA" sz="1800" b="1" dirty="0">
              <a:latin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FA3F4BB-EB04-4B75-89F0-F0BA8A88215F}"/>
              </a:ext>
            </a:extLst>
          </p:cNvPr>
          <p:cNvSpPr/>
          <p:nvPr/>
        </p:nvSpPr>
        <p:spPr>
          <a:xfrm>
            <a:off x="2631799" y="4381637"/>
            <a:ext cx="3623227" cy="7023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ماذا تشاهدين في الصورة؟ </a:t>
            </a:r>
          </a:p>
        </p:txBody>
      </p:sp>
    </p:spTree>
    <p:extLst>
      <p:ext uri="{BB962C8B-B14F-4D97-AF65-F5344CB8AC3E}">
        <p14:creationId xmlns:p14="http://schemas.microsoft.com/office/powerpoint/2010/main" val="28153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صورة 1">
            <a:extLst>
              <a:ext uri="{FF2B5EF4-FFF2-40B4-BE49-F238E27FC236}">
                <a16:creationId xmlns:a16="http://schemas.microsoft.com/office/drawing/2014/main" id="{7595BC31-F9AE-46CC-B4A1-C302F903F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987425"/>
            <a:ext cx="6573838" cy="4883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خطط انسيابي: رابط 2">
            <a:extLst>
              <a:ext uri="{FF2B5EF4-FFF2-40B4-BE49-F238E27FC236}">
                <a16:creationId xmlns:a16="http://schemas.microsoft.com/office/drawing/2014/main" id="{0762FA63-2682-4958-B604-03F09D3E3AF7}"/>
              </a:ext>
            </a:extLst>
          </p:cNvPr>
          <p:cNvSpPr/>
          <p:nvPr/>
        </p:nvSpPr>
        <p:spPr>
          <a:xfrm>
            <a:off x="4449763" y="3429000"/>
            <a:ext cx="39687" cy="3968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id="{03CECE35-6FAE-4CB2-9FC5-3744A4AB7C34}"/>
              </a:ext>
            </a:extLst>
          </p:cNvPr>
          <p:cNvSpPr/>
          <p:nvPr/>
        </p:nvSpPr>
        <p:spPr>
          <a:xfrm>
            <a:off x="4449763" y="3292475"/>
            <a:ext cx="263525" cy="273050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6441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CC78EEA2-8C9B-4F29-B876-CE3E48D7BA66}"/>
              </a:ext>
            </a:extLst>
          </p:cNvPr>
          <p:cNvSpPr txBox="1"/>
          <p:nvPr/>
        </p:nvSpPr>
        <p:spPr>
          <a:xfrm>
            <a:off x="3570288" y="2254250"/>
            <a:ext cx="3521075" cy="44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2286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أنشودة مكون ألاحظ وأقرأ الكلمات 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1DC86CD-5435-4208-AB75-E3F0133D3343}"/>
              </a:ext>
            </a:extLst>
          </p:cNvPr>
          <p:cNvSpPr txBox="1"/>
          <p:nvPr/>
        </p:nvSpPr>
        <p:spPr>
          <a:xfrm>
            <a:off x="3352800" y="3124200"/>
            <a:ext cx="4464050" cy="26717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4191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الصورة جاءت بالكلمة</a:t>
            </a:r>
            <a:endParaRPr lang="en-US" sz="4191" b="1" dirty="0">
              <a:solidFill>
                <a:srgbClr val="002060"/>
              </a:solidFill>
              <a:latin typeface="Adobe نسخ Medium" panose="01010101010101010101" pitchFamily="50" charset="-78"/>
              <a:cs typeface="ABO SLMAN Alomar النسخ4" pitchFamily="2" charset="-78"/>
            </a:endParaRPr>
          </a:p>
          <a:p>
            <a:pPr algn="ctr" rtl="1" eaLnBrk="1" hangingPunct="1">
              <a:defRPr/>
            </a:pPr>
            <a:r>
              <a:rPr lang="ar-SA" sz="4191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وبكل ذكاء أحفظها</a:t>
            </a:r>
            <a:r>
              <a:rPr lang="en-US" sz="4191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 </a:t>
            </a:r>
          </a:p>
          <a:p>
            <a:pPr algn="ctr" rtl="1" eaLnBrk="1" hangingPunct="1">
              <a:defRPr/>
            </a:pPr>
            <a:r>
              <a:rPr lang="ar-SA" sz="4191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فأردد أحلى الكلمات</a:t>
            </a:r>
            <a:endParaRPr lang="en-US" sz="4191" b="1" dirty="0">
              <a:solidFill>
                <a:srgbClr val="002060"/>
              </a:solidFill>
              <a:latin typeface="Adobe نسخ Medium" panose="01010101010101010101" pitchFamily="50" charset="-78"/>
              <a:cs typeface="ABO SLMAN Alomar النسخ4" pitchFamily="2" charset="-78"/>
            </a:endParaRPr>
          </a:p>
          <a:p>
            <a:pPr algn="ctr" rtl="1" eaLnBrk="1" hangingPunct="1">
              <a:defRPr/>
            </a:pPr>
            <a:r>
              <a:rPr lang="ar-SA" sz="4191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وبدون الصورة </a:t>
            </a:r>
            <a:r>
              <a:rPr lang="ar-SA" sz="4191" b="1" dirty="0" err="1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أقرؤها</a:t>
            </a:r>
            <a:endParaRPr lang="en-US" sz="2286" b="1" dirty="0">
              <a:solidFill>
                <a:srgbClr val="002060"/>
              </a:solidFill>
              <a:latin typeface="Adobe نسخ Medium" panose="01010101010101010101" pitchFamily="50" charset="-78"/>
              <a:cs typeface="ABO SLMAN Alomar النسخ4" pitchFamily="2" charset="-78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FE5784B-183D-4807-A967-EA6B1B537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1339850"/>
            <a:ext cx="30622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 descr="https://encrypted-tbn1.gstatic.com/images?q=tbn:ANd9GcTg_GGSM8sIIdH3cibV6uyN-u-Z6o38VK6wDrUBAWaOUg5Jm0UekRTgqN5s">
            <a:extLst>
              <a:ext uri="{FF2B5EF4-FFF2-40B4-BE49-F238E27FC236}">
                <a16:creationId xmlns:a16="http://schemas.microsoft.com/office/drawing/2014/main" id="{26530329-ED50-40EF-928C-CFE8F8FE9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2895600"/>
            <a:ext cx="153035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5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2A499D5C-4BA4-4738-A683-B40288F92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33375"/>
            <a:ext cx="2216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54982B5F-2BF9-4E65-8392-447A84E23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04813"/>
            <a:ext cx="201612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26C51AB3-0C64-4F20-9F12-67B2B9DA2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287972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>
            <a:extLst>
              <a:ext uri="{FF2B5EF4-FFF2-40B4-BE49-F238E27FC236}">
                <a16:creationId xmlns:a16="http://schemas.microsoft.com/office/drawing/2014/main" id="{1DAB3F54-8663-46A1-B62F-C9972E2CA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3463"/>
            <a:ext cx="2376488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61AB57C5-7C8C-498D-93A0-A509BBCFE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997200"/>
            <a:ext cx="11255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>
            <a:extLst>
              <a:ext uri="{FF2B5EF4-FFF2-40B4-BE49-F238E27FC236}">
                <a16:creationId xmlns:a16="http://schemas.microsoft.com/office/drawing/2014/main" id="{13265F29-91C8-4420-9FAD-58A974587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052513"/>
            <a:ext cx="15906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6207B517-0A40-4C45-82BF-78440D9D2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4915452"/>
            <a:ext cx="18097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>
            <a:extLst>
              <a:ext uri="{FF2B5EF4-FFF2-40B4-BE49-F238E27FC236}">
                <a16:creationId xmlns:a16="http://schemas.microsoft.com/office/drawing/2014/main" id="{D41BB0F5-DF43-4E59-A363-2C23A1038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310" y="5357814"/>
            <a:ext cx="13811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959C0B7F-44AE-40E2-A4AF-DF6479A6B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404813"/>
            <a:ext cx="3771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b="1">
                <a:latin typeface="Arial" panose="020B0604020202020204" pitchFamily="34" charset="0"/>
              </a:rPr>
              <a:t>ماذا نرى في الصورة  ، الصورة الثانية ، الثالثة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3D9202E-504A-4B30-AAE5-829FEBEF3B9D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FDA329E-123A-4DFD-AB4A-D47935F93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476250"/>
            <a:ext cx="1898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b="1">
                <a:latin typeface="Arial" panose="020B0604020202020204" pitchFamily="34" charset="0"/>
              </a:rPr>
              <a:t>من هو صاحب الصورة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E2D7A90-AE8F-4632-9897-A136955F9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476250"/>
            <a:ext cx="1790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b="1">
                <a:latin typeface="Arial" panose="020B0604020202020204" pitchFamily="34" charset="0"/>
              </a:rPr>
              <a:t>صفي محتوى الصورة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5E53416C-FE1D-41BC-85B7-32C41FF648A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857" t="50000" r="30752" b="14105"/>
          <a:stretch/>
        </p:blipFill>
        <p:spPr>
          <a:xfrm>
            <a:off x="6886577" y="3679826"/>
            <a:ext cx="1693804" cy="1466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2715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 build="allAtOnce"/>
      <p:bldP spid="17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E1FD834-D7E3-420D-894E-D18D8676B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332038"/>
            <a:ext cx="6343650" cy="28448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1693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المكون : </a:t>
            </a:r>
            <a:r>
              <a:rPr lang="ar-SA" sz="1693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ألاحظ </a:t>
            </a:r>
            <a:r>
              <a:rPr lang="ar-SA" sz="169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وأقرأ الكلمات                </a:t>
            </a:r>
            <a:r>
              <a:rPr lang="ar-SA" sz="1693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ar-SA" sz="1693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ar-SA" sz="1693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الموضوع :  </a:t>
            </a:r>
            <a:r>
              <a:rPr lang="ar-SA" sz="1693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حرف الطاء                                           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93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الوحدة  : </a:t>
            </a:r>
            <a:r>
              <a:rPr lang="ar-SA" sz="1693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الثالثة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93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1693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أسلوب التنفيذ :  </a:t>
            </a:r>
            <a:r>
              <a:rPr lang="ar-SA" sz="1693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جماعي                                             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93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ar-SA" sz="1693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الزمن </a:t>
            </a:r>
            <a:r>
              <a:rPr lang="ar-SA" sz="1693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   دقيقة واحدة     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93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1693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الهدف :  </a:t>
            </a:r>
            <a:r>
              <a:rPr lang="ar-SA" sz="1693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قراءة الكلمة قراءة صحيحة وربطها بالصورة المناسبة                                                      </a:t>
            </a:r>
            <a:r>
              <a:rPr lang="ar-SA" sz="1693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93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693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93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5EF020B-967D-433F-8037-CC93C1C94265}"/>
              </a:ext>
            </a:extLst>
          </p:cNvPr>
          <p:cNvSpPr/>
          <p:nvPr/>
        </p:nvSpPr>
        <p:spPr>
          <a:xfrm>
            <a:off x="2470150" y="1433513"/>
            <a:ext cx="2549525" cy="369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 eaLnBrk="1" hangingPunct="1">
              <a:defRPr/>
            </a:pPr>
            <a:r>
              <a:rPr lang="ar-SA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الاستراتيجية  :  </a:t>
            </a:r>
            <a:r>
              <a:rPr lang="ar-SA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الدقيقة الواحدة </a:t>
            </a:r>
            <a:endParaRPr lang="ar-SA" dirty="0"/>
          </a:p>
        </p:txBody>
      </p:sp>
      <p:pic>
        <p:nvPicPr>
          <p:cNvPr id="27652" name="صورة 4">
            <a:extLst>
              <a:ext uri="{FF2B5EF4-FFF2-40B4-BE49-F238E27FC236}">
                <a16:creationId xmlns:a16="http://schemas.microsoft.com/office/drawing/2014/main" id="{BFF7D889-EE7B-4A1D-856E-32DB01180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1357313"/>
            <a:ext cx="21621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941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8533E30-CF60-41E9-9EB3-5C32C29BE53A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8275" cmpd="thinThick">
            <a:solidFill>
              <a:srgbClr val="9A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EB0D0366-36CB-48CA-AAE6-88031DD26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8" y="457001"/>
            <a:ext cx="756126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1439هـ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 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الطاء   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</a:t>
            </a:r>
            <a:r>
              <a:rPr lang="ar-SA" sz="1400" b="1" dirty="0">
                <a:ea typeface="Calibri" panose="020F0502020204030204" pitchFamily="34" charset="0"/>
                <a:cs typeface="Akhbar MT" pitchFamily="2" charset="-78"/>
              </a:rPr>
              <a:t>ألاحظ وأقرأ الكلمات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الدقيقة الواحدة 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دقيقة واحدة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قراءة الكلمة قراءة صحيحة وربطها بالصورة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14" name="مربع نص 2">
            <a:extLst>
              <a:ext uri="{FF2B5EF4-FFF2-40B4-BE49-F238E27FC236}">
                <a16:creationId xmlns:a16="http://schemas.microsoft.com/office/drawing/2014/main" id="{861AA67D-689E-4800-AE1B-CE7EC579E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611" y="2181712"/>
            <a:ext cx="3224656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ar-SA" altLang="ar-SA" sz="1800" dirty="0">
                <a:latin typeface="Arial" panose="020B0604020202020204" pitchFamily="34" charset="0"/>
              </a:rPr>
              <a:t>*</a:t>
            </a:r>
            <a:r>
              <a:rPr lang="ar-SA" altLang="ar-SA" sz="2000" dirty="0">
                <a:solidFill>
                  <a:srgbClr val="FF0000"/>
                </a:solidFill>
                <a:latin typeface="Arial" panose="020B0604020202020204" pitchFamily="34" charset="0"/>
              </a:rPr>
              <a:t>أكتب رقم الصورة تحت الكلمة   </a:t>
            </a:r>
            <a:endParaRPr lang="ar-SA" altLang="ar-SA" sz="1800" dirty="0">
              <a:latin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E82EF01-F4C0-48F0-BF9A-6BB451A3DA0C}"/>
              </a:ext>
            </a:extLst>
          </p:cNvPr>
          <p:cNvSpPr/>
          <p:nvPr/>
        </p:nvSpPr>
        <p:spPr>
          <a:xfrm>
            <a:off x="698500" y="2187575"/>
            <a:ext cx="2305050" cy="5857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dirty="0"/>
              <a:t>اسم المجموعة :</a:t>
            </a:r>
            <a:r>
              <a:rPr lang="ar-SA" sz="800" dirty="0"/>
              <a:t>.................................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3778E47-B214-4D8F-AE6B-C7F7589C8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367" y="3616325"/>
            <a:ext cx="1612900" cy="1104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07CC9746-C3B3-4FA8-8A44-3885B7FC0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82" y="3687963"/>
            <a:ext cx="1344555" cy="1161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CD9B2BD9-6C6E-412C-8C9D-2EFC6B7AB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063" y="3666241"/>
            <a:ext cx="1344555" cy="1104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07FC19EB-8D61-436A-BDC4-5D3C4D158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20" y="5018277"/>
            <a:ext cx="11255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85D36698-E610-454D-8E8E-3490F4F38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833" y="5040821"/>
            <a:ext cx="1264901" cy="8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3DDE6F2F-5EC6-40C5-8A9E-31126C82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382" y="5142044"/>
            <a:ext cx="104106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7B9C0B46-0230-4917-9088-62CF31119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17" y="5018277"/>
            <a:ext cx="1264901" cy="73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EB58426-8196-4351-86ED-D5BF58B64671}"/>
              </a:ext>
            </a:extLst>
          </p:cNvPr>
          <p:cNvSpPr/>
          <p:nvPr/>
        </p:nvSpPr>
        <p:spPr>
          <a:xfrm>
            <a:off x="7752522" y="5840602"/>
            <a:ext cx="597728" cy="467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D38EE1FA-53F9-4A6D-B7A8-CE38F6FF88AB}"/>
              </a:ext>
            </a:extLst>
          </p:cNvPr>
          <p:cNvSpPr/>
          <p:nvPr/>
        </p:nvSpPr>
        <p:spPr>
          <a:xfrm>
            <a:off x="5567769" y="5914433"/>
            <a:ext cx="597728" cy="467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C2B54A83-DC6B-4956-87F4-C8E3AF9E62BB}"/>
              </a:ext>
            </a:extLst>
          </p:cNvPr>
          <p:cNvSpPr/>
          <p:nvPr/>
        </p:nvSpPr>
        <p:spPr>
          <a:xfrm>
            <a:off x="3472944" y="5840602"/>
            <a:ext cx="597728" cy="467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209162D-DD61-4D5F-8887-B0F86F2A3B0A}"/>
              </a:ext>
            </a:extLst>
          </p:cNvPr>
          <p:cNvSpPr/>
          <p:nvPr/>
        </p:nvSpPr>
        <p:spPr>
          <a:xfrm>
            <a:off x="1132065" y="5845267"/>
            <a:ext cx="597728" cy="467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30768FC8-B720-4321-8662-FFB931482943}"/>
              </a:ext>
            </a:extLst>
          </p:cNvPr>
          <p:cNvSpPr/>
          <p:nvPr/>
        </p:nvSpPr>
        <p:spPr>
          <a:xfrm>
            <a:off x="7380497" y="3042537"/>
            <a:ext cx="597728" cy="467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1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2D6E68B1-3535-4A59-A0B0-8836194147D2}"/>
              </a:ext>
            </a:extLst>
          </p:cNvPr>
          <p:cNvSpPr/>
          <p:nvPr/>
        </p:nvSpPr>
        <p:spPr>
          <a:xfrm>
            <a:off x="5426366" y="3096551"/>
            <a:ext cx="597728" cy="467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2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87AD7CDB-DC7B-4CC5-9CC5-50AAA58C798F}"/>
              </a:ext>
            </a:extLst>
          </p:cNvPr>
          <p:cNvSpPr/>
          <p:nvPr/>
        </p:nvSpPr>
        <p:spPr>
          <a:xfrm>
            <a:off x="3418771" y="3057201"/>
            <a:ext cx="597728" cy="467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3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9064F4EA-2390-4992-AFB3-EDA274370FF7}"/>
              </a:ext>
            </a:extLst>
          </p:cNvPr>
          <p:cNvSpPr/>
          <p:nvPr/>
        </p:nvSpPr>
        <p:spPr>
          <a:xfrm>
            <a:off x="1132065" y="3074274"/>
            <a:ext cx="597728" cy="467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4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6757943-4C23-4908-8497-50D8EB03CCD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857" t="50000" r="30752" b="14105"/>
          <a:stretch/>
        </p:blipFill>
        <p:spPr>
          <a:xfrm>
            <a:off x="4993036" y="3687963"/>
            <a:ext cx="1344555" cy="1104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107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7FE9B9E-2C3F-4FC2-B2C6-F1D5F9DAE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213" y="5075238"/>
            <a:ext cx="5418137" cy="40798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ar-SA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انتهى الوقت...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94BED772-8710-41E9-AAF9-9779D3D592FA}"/>
              </a:ext>
            </a:extLst>
          </p:cNvPr>
          <p:cNvSpPr/>
          <p:nvPr/>
        </p:nvSpPr>
        <p:spPr>
          <a:xfrm>
            <a:off x="2803525" y="1417638"/>
            <a:ext cx="3719513" cy="347503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6096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2A255B53-4C5E-4B83-992F-AA02CF50F4A1}"/>
              </a:ext>
            </a:extLst>
          </p:cNvPr>
          <p:cNvSpPr/>
          <p:nvPr/>
        </p:nvSpPr>
        <p:spPr>
          <a:xfrm>
            <a:off x="2774950" y="1406525"/>
            <a:ext cx="3719513" cy="34750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6096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74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صو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9F40DC8-19FA-476A-8070-3AFA07DA9830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7AD56709-C6C6-4EEF-BEAF-95963E42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836613"/>
            <a:ext cx="11255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76712228-0A75-42A4-B880-DFDAF9FB6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916113"/>
            <a:ext cx="15906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9C8045B0-0E35-4171-9EA5-186AB5F27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868863"/>
            <a:ext cx="18097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058A4BA5-F5FC-4D9A-A1CA-CC01A7F09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860800"/>
            <a:ext cx="13811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5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6FD8C143-9C12-4EEE-81D2-15C79787912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BCA26EFB-128E-4BA9-BBAA-EB52411BB377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A5AC0FA7-3F5A-45E6-A37B-78A378302EB6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670300"/>
            <a:ext cx="3048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09CFCAA0-40CE-4638-8DF4-73233532A547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609975"/>
            <a:ext cx="3048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F35DBA92-A6B7-4AB6-8CEE-31F8E86EC4EF}"/>
              </a:ext>
            </a:extLst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5CAE180D-704D-43D1-B107-57F36F921217}"/>
              </a:ext>
            </a:extLst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65463"/>
            <a:ext cx="3048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7DB4D53B-7ED4-4E9A-9F0A-9AC4C30642A0}"/>
              </a:ext>
            </a:extLst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3187700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صورة 15" descr="1057628e5499n1ynb.gif">
            <a:extLst>
              <a:ext uri="{FF2B5EF4-FFF2-40B4-BE49-F238E27FC236}">
                <a16:creationId xmlns:a16="http://schemas.microsoft.com/office/drawing/2014/main" id="{558BDD9A-9C9C-4D21-AE4F-6DB77813E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463"/>
            <a:ext cx="9144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 descr="3.jpg">
            <a:extLst>
              <a:ext uri="{FF2B5EF4-FFF2-40B4-BE49-F238E27FC236}">
                <a16:creationId xmlns:a16="http://schemas.microsoft.com/office/drawing/2014/main" id="{019BEF1D-B3F1-41D4-A421-79EED8E72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25463"/>
            <a:ext cx="1928813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 descr="2.jpg">
            <a:extLst>
              <a:ext uri="{FF2B5EF4-FFF2-40B4-BE49-F238E27FC236}">
                <a16:creationId xmlns:a16="http://schemas.microsoft.com/office/drawing/2014/main" id="{6AB080CA-CE5B-461D-BC0F-252C49B29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463"/>
            <a:ext cx="1785938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D:\سطح المكتب\خلفيات عروض\5.jpg">
            <a:extLst>
              <a:ext uri="{FF2B5EF4-FFF2-40B4-BE49-F238E27FC236}">
                <a16:creationId xmlns:a16="http://schemas.microsoft.com/office/drawing/2014/main" id="{CF06DA4E-2232-41C4-AA21-ACFB71A44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525463"/>
            <a:ext cx="1952625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 descr="D:\سطح المكتب\خلفيات عروض\4.jpg">
            <a:extLst>
              <a:ext uri="{FF2B5EF4-FFF2-40B4-BE49-F238E27FC236}">
                <a16:creationId xmlns:a16="http://schemas.microsoft.com/office/drawing/2014/main" id="{9D110366-1666-4F32-8F3B-123436086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5463"/>
            <a:ext cx="1905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 descr="1.jpg">
            <a:extLst>
              <a:ext uri="{FF2B5EF4-FFF2-40B4-BE49-F238E27FC236}">
                <a16:creationId xmlns:a16="http://schemas.microsoft.com/office/drawing/2014/main" id="{97723624-80A8-42FD-A01F-B5C358329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69900"/>
            <a:ext cx="190500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27D0DEE5-3D39-4048-BA35-1A1F50A24EEF}"/>
              </a:ext>
            </a:extLst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522538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088764"/>
      </p:ext>
    </p:extLst>
  </p:cSld>
  <p:clrMapOvr>
    <a:masterClrMapping/>
  </p:clrMapOvr>
  <p:transition spd="med" advTm="20000">
    <p:sndAc>
      <p:stSnd>
        <p:snd r:embed="rId18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A776D7B5-9CF8-498E-A326-D57540836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88" y="928688"/>
            <a:ext cx="5508625" cy="2073275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F848051-5651-4FFC-9E8B-F353C5349353}"/>
              </a:ext>
            </a:extLst>
          </p:cNvPr>
          <p:cNvSpPr txBox="1"/>
          <p:nvPr/>
        </p:nvSpPr>
        <p:spPr>
          <a:xfrm>
            <a:off x="2520433" y="3301432"/>
            <a:ext cx="4001533" cy="56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wrap="square" rtlCol="1">
            <a:spAutoFit/>
          </a:bodyPr>
          <a:lstStyle/>
          <a:p>
            <a:pPr algn="r" rtl="1" eaLnBrk="1" hangingPunct="1">
              <a:defRPr/>
            </a:pP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ar-SA" sz="3048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المكون</a:t>
            </a: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:ألاحظ وأقرأ الجمل 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CCED6D6-A441-4AD2-8348-7940C37AC5AB}"/>
              </a:ext>
            </a:extLst>
          </p:cNvPr>
          <p:cNvSpPr txBox="1"/>
          <p:nvPr/>
        </p:nvSpPr>
        <p:spPr>
          <a:xfrm>
            <a:off x="2437408" y="4265329"/>
            <a:ext cx="4167581" cy="56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wrap="square" rtlCol="1">
            <a:spAutoFit/>
          </a:bodyPr>
          <a:lstStyle/>
          <a:p>
            <a:pPr algn="r" rtl="1" eaLnBrk="1" hangingPunct="1">
              <a:defRPr/>
            </a:pP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ar-SA" sz="3048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الوحدة</a:t>
            </a: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الثالثة 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8A094C6-1002-49C4-AAE6-7EEBDEC3FF3C}"/>
              </a:ext>
            </a:extLst>
          </p:cNvPr>
          <p:cNvSpPr txBox="1"/>
          <p:nvPr/>
        </p:nvSpPr>
        <p:spPr>
          <a:xfrm>
            <a:off x="2520433" y="5157979"/>
            <a:ext cx="4167581" cy="56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wrap="square" rtlCol="1">
            <a:spAutoFit/>
          </a:bodyPr>
          <a:lstStyle/>
          <a:p>
            <a:pPr algn="r" rtl="1" eaLnBrk="1" hangingPunct="1">
              <a:defRPr/>
            </a:pP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ar-SA" sz="3048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المجال</a:t>
            </a: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: مدينتي 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15D88E1-5404-4FC4-92DB-572C593672A4}"/>
              </a:ext>
            </a:extLst>
          </p:cNvPr>
          <p:cNvSpPr txBox="1"/>
          <p:nvPr/>
        </p:nvSpPr>
        <p:spPr>
          <a:xfrm>
            <a:off x="2520433" y="5994214"/>
            <a:ext cx="4167581" cy="56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wrap="square" rtlCol="1">
            <a:spAutoFit/>
          </a:bodyPr>
          <a:lstStyle/>
          <a:p>
            <a:pPr algn="r" rtl="1" eaLnBrk="1" hangingPunct="1">
              <a:defRPr/>
            </a:pP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ar-SA" sz="3048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المهارة</a:t>
            </a: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: التحدث والقراءة  </a:t>
            </a:r>
          </a:p>
        </p:txBody>
      </p:sp>
    </p:spTree>
    <p:extLst>
      <p:ext uri="{BB962C8B-B14F-4D97-AF65-F5344CB8AC3E}">
        <p14:creationId xmlns:p14="http://schemas.microsoft.com/office/powerpoint/2010/main" val="681849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8F0678C-03BB-4C51-B04C-E684F4CC05AD}"/>
              </a:ext>
            </a:extLst>
          </p:cNvPr>
          <p:cNvSpPr/>
          <p:nvPr/>
        </p:nvSpPr>
        <p:spPr>
          <a:xfrm>
            <a:off x="1042988" y="1196975"/>
            <a:ext cx="6985000" cy="4679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grpSp>
        <p:nvGrpSpPr>
          <p:cNvPr id="47107" name="مجموعة 4">
            <a:extLst>
              <a:ext uri="{FF2B5EF4-FFF2-40B4-BE49-F238E27FC236}">
                <a16:creationId xmlns:a16="http://schemas.microsoft.com/office/drawing/2014/main" id="{29A93E1B-BEEA-43B3-BC4B-598668DC1DB1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1268413"/>
            <a:ext cx="6789738" cy="4432300"/>
            <a:chOff x="1406525" y="1228726"/>
            <a:chExt cx="6789875" cy="4432299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1FDC2EE7-E6A3-4E1B-A6B9-134708DA4E1C}"/>
                </a:ext>
              </a:extLst>
            </p:cNvPr>
            <p:cNvSpPr/>
            <p:nvPr/>
          </p:nvSpPr>
          <p:spPr>
            <a:xfrm>
              <a:off x="2051063" y="2489201"/>
              <a:ext cx="5905619" cy="50482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 rtl="1" eaLnBrk="1" hangingPunct="1">
                <a:defRPr/>
              </a:pPr>
              <a:r>
                <a:rPr lang="ar-SA" sz="2400" dirty="0">
                  <a:solidFill>
                    <a:schemeClr val="tx1"/>
                  </a:solidFill>
                </a:rPr>
                <a:t>الأهداف </a:t>
              </a:r>
              <a:r>
                <a:rPr lang="ar-SA" sz="2400" dirty="0"/>
                <a:t>: يتوقع من التلميذة تحقيق الأهداف التالية </a:t>
              </a:r>
              <a:r>
                <a:rPr lang="ar-SA" sz="2000" dirty="0"/>
                <a:t> </a:t>
              </a:r>
            </a:p>
          </p:txBody>
        </p:sp>
        <p:grpSp>
          <p:nvGrpSpPr>
            <p:cNvPr id="47109" name="مجموعة 13">
              <a:extLst>
                <a:ext uri="{FF2B5EF4-FFF2-40B4-BE49-F238E27FC236}">
                  <a16:creationId xmlns:a16="http://schemas.microsoft.com/office/drawing/2014/main" id="{B975AE3C-D748-4276-B4D6-DE98229AF2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6525" y="1228726"/>
              <a:ext cx="6789875" cy="4432299"/>
              <a:chOff x="1406893" y="1229074"/>
              <a:chExt cx="6789822" cy="4432174"/>
            </a:xfrm>
          </p:grpSpPr>
          <p:sp>
            <p:nvSpPr>
              <p:cNvPr id="8" name="شكل بيضاوي 7">
                <a:extLst>
                  <a:ext uri="{FF2B5EF4-FFF2-40B4-BE49-F238E27FC236}">
                    <a16:creationId xmlns:a16="http://schemas.microsoft.com/office/drawing/2014/main" id="{CCB6DB22-4FDF-4B7E-8E56-3D76BA88DB7F}"/>
                  </a:ext>
                </a:extLst>
              </p:cNvPr>
              <p:cNvSpPr/>
              <p:nvPr/>
            </p:nvSpPr>
            <p:spPr>
              <a:xfrm>
                <a:off x="3778647" y="1229074"/>
                <a:ext cx="2592420" cy="79213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dirty="0"/>
                  <a:t>ا</a:t>
                </a:r>
                <a:r>
                  <a:rPr lang="ar-SA" sz="2000" dirty="0"/>
                  <a:t>لمكون 3</a:t>
                </a:r>
                <a:endParaRPr lang="ar-SA" dirty="0"/>
              </a:p>
            </p:txBody>
          </p:sp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0FF56780-B79C-42DF-8D62-1F3BF55453BB}"/>
                  </a:ext>
                </a:extLst>
              </p:cNvPr>
              <p:cNvSpPr/>
              <p:nvPr/>
            </p:nvSpPr>
            <p:spPr>
              <a:xfrm>
                <a:off x="3924699" y="2060900"/>
                <a:ext cx="2159027" cy="43178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ألاحظ واقرا الجمل </a:t>
                </a:r>
                <a:endParaRPr lang="ar-SA" dirty="0"/>
              </a:p>
            </p:txBody>
          </p:sp>
          <p:sp>
            <p:nvSpPr>
              <p:cNvPr id="10" name="مستطيل 9">
                <a:extLst>
                  <a:ext uri="{FF2B5EF4-FFF2-40B4-BE49-F238E27FC236}">
                    <a16:creationId xmlns:a16="http://schemas.microsoft.com/office/drawing/2014/main" id="{04EC1DBA-9040-4494-B836-968269F68557}"/>
                  </a:ext>
                </a:extLst>
              </p:cNvPr>
              <p:cNvSpPr/>
              <p:nvPr/>
            </p:nvSpPr>
            <p:spPr>
              <a:xfrm>
                <a:off x="6109126" y="3103858"/>
                <a:ext cx="2087589" cy="71594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sz="1600" b="1" dirty="0"/>
                  <a:t> يقرا جمل الدرس مقترنة بالصور قراءة بصرية مرتبة حسب ترتيب النص </a:t>
                </a:r>
              </a:p>
            </p:txBody>
          </p:sp>
          <p:sp>
            <p:nvSpPr>
              <p:cNvPr id="11" name="مستطيل 10">
                <a:extLst>
                  <a:ext uri="{FF2B5EF4-FFF2-40B4-BE49-F238E27FC236}">
                    <a16:creationId xmlns:a16="http://schemas.microsoft.com/office/drawing/2014/main" id="{54316042-017B-4244-AA6F-91DD4DF6CDC2}"/>
                  </a:ext>
                </a:extLst>
              </p:cNvPr>
              <p:cNvSpPr/>
              <p:nvPr/>
            </p:nvSpPr>
            <p:spPr>
              <a:xfrm>
                <a:off x="3832623" y="3073697"/>
                <a:ext cx="2089176" cy="71594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sz="1600" b="1" dirty="0"/>
                  <a:t>  يقرأ جمل الدرس مقترنة بالصور قراءة بصرية من غير ترتيب .</a:t>
                </a:r>
              </a:p>
            </p:txBody>
          </p:sp>
          <p:sp>
            <p:nvSpPr>
              <p:cNvPr id="12" name="مستطيل 11">
                <a:extLst>
                  <a:ext uri="{FF2B5EF4-FFF2-40B4-BE49-F238E27FC236}">
                    <a16:creationId xmlns:a16="http://schemas.microsoft.com/office/drawing/2014/main" id="{AECB7BF1-5B2B-4E95-AA20-1AD42E2395FF}"/>
                  </a:ext>
                </a:extLst>
              </p:cNvPr>
              <p:cNvSpPr/>
              <p:nvPr/>
            </p:nvSpPr>
            <p:spPr>
              <a:xfrm>
                <a:off x="1406893" y="3064172"/>
                <a:ext cx="2087589" cy="71594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endParaRPr lang="ar-SA"/>
              </a:p>
            </p:txBody>
          </p:sp>
          <p:sp>
            <p:nvSpPr>
              <p:cNvPr id="13" name="سهم: لأسفل 12">
                <a:extLst>
                  <a:ext uri="{FF2B5EF4-FFF2-40B4-BE49-F238E27FC236}">
                    <a16:creationId xmlns:a16="http://schemas.microsoft.com/office/drawing/2014/main" id="{5CD90EE5-2B18-485F-98A1-A85B7BBC18E7}"/>
                  </a:ext>
                </a:extLst>
              </p:cNvPr>
              <p:cNvSpPr/>
              <p:nvPr/>
            </p:nvSpPr>
            <p:spPr>
              <a:xfrm>
                <a:off x="4572407" y="3851549"/>
                <a:ext cx="503244" cy="514335"/>
              </a:xfrm>
              <a:prstGeom prst="down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endParaRPr lang="ar-SA"/>
              </a:p>
            </p:txBody>
          </p:sp>
          <p:sp>
            <p:nvSpPr>
              <p:cNvPr id="14" name="مستطيل 13">
                <a:extLst>
                  <a:ext uri="{FF2B5EF4-FFF2-40B4-BE49-F238E27FC236}">
                    <a16:creationId xmlns:a16="http://schemas.microsoft.com/office/drawing/2014/main" id="{A0520AF3-B7CD-47B2-8E9B-B3A679261E6E}"/>
                  </a:ext>
                </a:extLst>
              </p:cNvPr>
              <p:cNvSpPr/>
              <p:nvPr/>
            </p:nvSpPr>
            <p:spPr>
              <a:xfrm>
                <a:off x="3708796" y="4389696"/>
                <a:ext cx="2374929" cy="550847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dirty="0"/>
                  <a:t>الوسائل </a:t>
                </a:r>
              </a:p>
            </p:txBody>
          </p:sp>
          <p:sp>
            <p:nvSpPr>
              <p:cNvPr id="15" name="شكل بيضاوي 14">
                <a:extLst>
                  <a:ext uri="{FF2B5EF4-FFF2-40B4-BE49-F238E27FC236}">
                    <a16:creationId xmlns:a16="http://schemas.microsoft.com/office/drawing/2014/main" id="{B3EE86FA-AD37-4C9F-AD0B-70FB3BEE01DF}"/>
                  </a:ext>
                </a:extLst>
              </p:cNvPr>
              <p:cNvSpPr/>
              <p:nvPr/>
            </p:nvSpPr>
            <p:spPr>
              <a:xfrm>
                <a:off x="3348430" y="4940543"/>
                <a:ext cx="3167101" cy="72070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b="1" dirty="0">
                    <a:solidFill>
                      <a:schemeClr val="tx1"/>
                    </a:solidFill>
                  </a:rPr>
                  <a:t> صور المكون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4225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124FE511-3CEF-4F92-B3CF-0BD02C877D84}"/>
              </a:ext>
            </a:extLst>
          </p:cNvPr>
          <p:cNvSpPr txBox="1"/>
          <p:nvPr/>
        </p:nvSpPr>
        <p:spPr>
          <a:xfrm>
            <a:off x="3352800" y="2027238"/>
            <a:ext cx="4694238" cy="56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أنشودة مكون ألاحظ وأقرأ الجمل 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DD6FA66-DB3E-404F-A571-43472ECB568B}"/>
              </a:ext>
            </a:extLst>
          </p:cNvPr>
          <p:cNvSpPr txBox="1"/>
          <p:nvPr/>
        </p:nvSpPr>
        <p:spPr>
          <a:xfrm>
            <a:off x="2811463" y="2697163"/>
            <a:ext cx="5391150" cy="290671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4572" dirty="0">
                <a:solidFill>
                  <a:srgbClr val="002060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كلمات</a:t>
            </a:r>
            <a:r>
              <a:rPr lang="ar-SA" sz="4572" dirty="0">
                <a:solidFill>
                  <a:srgbClr val="002060"/>
                </a:solidFill>
                <a:latin typeface="Adobe نسخ Medium" panose="01010101010101010101" pitchFamily="50" charset="-78"/>
              </a:rPr>
              <a:t> أمامي تجتمع </a:t>
            </a:r>
          </a:p>
          <a:p>
            <a:pPr algn="ctr" rtl="1" eaLnBrk="1" hangingPunct="1">
              <a:defRPr/>
            </a:pPr>
            <a:r>
              <a:rPr lang="ar-SA" sz="4572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لتكون في السطر الجملة </a:t>
            </a:r>
          </a:p>
          <a:p>
            <a:pPr algn="ctr" rtl="1" eaLnBrk="1" hangingPunct="1">
              <a:defRPr/>
            </a:pPr>
            <a:r>
              <a:rPr lang="ar-SA" sz="4572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انتبه بحرص أستمع</a:t>
            </a:r>
          </a:p>
          <a:p>
            <a:pPr algn="ctr" rtl="1" eaLnBrk="1" hangingPunct="1">
              <a:defRPr/>
            </a:pPr>
            <a:r>
              <a:rPr lang="ar-SA" sz="4572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لأكون القارئة الحلوة</a:t>
            </a:r>
          </a:p>
        </p:txBody>
      </p:sp>
      <p:pic>
        <p:nvPicPr>
          <p:cNvPr id="46084" name="Picture 2">
            <a:extLst>
              <a:ext uri="{FF2B5EF4-FFF2-40B4-BE49-F238E27FC236}">
                <a16:creationId xmlns:a16="http://schemas.microsoft.com/office/drawing/2014/main" id="{BC5A0F16-6806-4887-8F6D-B52FF04D8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766763"/>
            <a:ext cx="716121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نتيجة بحث الصور عن قوانين استماع">
            <a:extLst>
              <a:ext uri="{FF2B5EF4-FFF2-40B4-BE49-F238E27FC236}">
                <a16:creationId xmlns:a16="http://schemas.microsoft.com/office/drawing/2014/main" id="{1FA20414-2759-4B26-A13B-ECFE3B4A9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2574925"/>
            <a:ext cx="1789113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13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حطة طرفية 1">
            <a:extLst>
              <a:ext uri="{FF2B5EF4-FFF2-40B4-BE49-F238E27FC236}">
                <a16:creationId xmlns:a16="http://schemas.microsoft.com/office/drawing/2014/main" id="{69CEF024-6D5D-40C4-99AF-E00081A1B6B7}"/>
              </a:ext>
            </a:extLst>
          </p:cNvPr>
          <p:cNvSpPr/>
          <p:nvPr/>
        </p:nvSpPr>
        <p:spPr>
          <a:xfrm>
            <a:off x="2123728" y="1988840"/>
            <a:ext cx="4876732" cy="1009307"/>
          </a:xfrm>
          <a:prstGeom prst="flowChartTermina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rtl="1" eaLnBrk="1" hangingPunct="1">
              <a:defRPr/>
            </a:pPr>
            <a:r>
              <a:rPr lang="ar-SA" sz="3725" b="1" dirty="0">
                <a:ln w="11430"/>
                <a:solidFill>
                  <a:srgbClr val="C604A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</a:t>
            </a:r>
            <a:r>
              <a:rPr lang="ar-SA" sz="4064" b="1" dirty="0">
                <a:ln w="11430"/>
                <a:solidFill>
                  <a:srgbClr val="C604A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 هي فوائد القراءة؟</a:t>
            </a:r>
            <a:endParaRPr lang="ar-SA" sz="3725" b="1" dirty="0">
              <a:ln w="11430"/>
              <a:solidFill>
                <a:srgbClr val="C604A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4035" name="صورة 4" descr="imagesR3R6ULWP.jpg">
            <a:extLst>
              <a:ext uri="{FF2B5EF4-FFF2-40B4-BE49-F238E27FC236}">
                <a16:creationId xmlns:a16="http://schemas.microsoft.com/office/drawing/2014/main" id="{FEA7A0D6-F121-47F8-B853-927B7EAC2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3497263"/>
            <a:ext cx="1684337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صورة 5" descr="بدظظون ع.png">
            <a:extLst>
              <a:ext uri="{FF2B5EF4-FFF2-40B4-BE49-F238E27FC236}">
                <a16:creationId xmlns:a16="http://schemas.microsoft.com/office/drawing/2014/main" id="{B421E507-14A7-4A95-89B9-224747A71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511550"/>
            <a:ext cx="1690688" cy="2176463"/>
          </a:xfrm>
          <a:prstGeom prst="rect">
            <a:avLst/>
          </a:prstGeom>
          <a:noFill/>
          <a:ln w="76200">
            <a:solidFill>
              <a:srgbClr val="C604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صورة 6" descr="imagesZE3A9FAP.jpg">
            <a:extLst>
              <a:ext uri="{FF2B5EF4-FFF2-40B4-BE49-F238E27FC236}">
                <a16:creationId xmlns:a16="http://schemas.microsoft.com/office/drawing/2014/main" id="{8243A912-0E69-4AA2-91E4-C06CC1E88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3433763"/>
            <a:ext cx="1733550" cy="2254250"/>
          </a:xfrm>
          <a:prstGeom prst="rect">
            <a:avLst/>
          </a:prstGeom>
          <a:noFill/>
          <a:ln w="76200">
            <a:solidFill>
              <a:srgbClr val="C604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2">
            <a:extLst>
              <a:ext uri="{FF2B5EF4-FFF2-40B4-BE49-F238E27FC236}">
                <a16:creationId xmlns:a16="http://schemas.microsoft.com/office/drawing/2014/main" id="{657E93F0-FC5B-4F59-A8E5-67F2E94A0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52450"/>
            <a:ext cx="7162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26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15B5133C-09C9-40E3-8489-1EF3205E7943}"/>
              </a:ext>
            </a:extLst>
          </p:cNvPr>
          <p:cNvSpPr/>
          <p:nvPr/>
        </p:nvSpPr>
        <p:spPr>
          <a:xfrm>
            <a:off x="755576" y="620688"/>
            <a:ext cx="7776864" cy="540060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794" name="عنوان 1">
            <a:extLst>
              <a:ext uri="{FF2B5EF4-FFF2-40B4-BE49-F238E27FC236}">
                <a16:creationId xmlns:a16="http://schemas.microsoft.com/office/drawing/2014/main" id="{7FD5F339-C3A6-481A-9D7E-5D0D9B338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938" y="962025"/>
            <a:ext cx="2655887" cy="596900"/>
          </a:xfrm>
          <a:solidFill>
            <a:schemeClr val="accent1"/>
          </a:solidFill>
        </p:spPr>
        <p:txBody>
          <a:bodyPr rtlCol="1">
            <a:normAutofit fontScale="90000"/>
          </a:bodyPr>
          <a:lstStyle/>
          <a:p>
            <a:pPr>
              <a:defRPr/>
            </a:pPr>
            <a:r>
              <a:rPr lang="ar-SA" altLang="ar-SA" sz="4572">
                <a:solidFill>
                  <a:schemeClr val="bg1"/>
                </a:solidFill>
              </a:rPr>
              <a:t>فوائد القراءة </a:t>
            </a:r>
          </a:p>
        </p:txBody>
      </p:sp>
      <p:pic>
        <p:nvPicPr>
          <p:cNvPr id="27651" name="صورة 3">
            <a:extLst>
              <a:ext uri="{FF2B5EF4-FFF2-40B4-BE49-F238E27FC236}">
                <a16:creationId xmlns:a16="http://schemas.microsoft.com/office/drawing/2014/main" id="{3D68C3BB-0FA4-415F-8442-2A305A7A7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977" r="16927" b="7980"/>
          <a:stretch>
            <a:fillRect/>
          </a:stretch>
        </p:blipFill>
        <p:spPr bwMode="auto">
          <a:xfrm>
            <a:off x="5668963" y="1608138"/>
            <a:ext cx="2620962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صورة 4">
            <a:extLst>
              <a:ext uri="{FF2B5EF4-FFF2-40B4-BE49-F238E27FC236}">
                <a16:creationId xmlns:a16="http://schemas.microsoft.com/office/drawing/2014/main" id="{D931DA21-7BE0-460D-93E1-71EFA3797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10780" r="16925" b="977"/>
          <a:stretch>
            <a:fillRect/>
          </a:stretch>
        </p:blipFill>
        <p:spPr bwMode="auto">
          <a:xfrm>
            <a:off x="1039813" y="1608138"/>
            <a:ext cx="24812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صورة 5">
            <a:extLst>
              <a:ext uri="{FF2B5EF4-FFF2-40B4-BE49-F238E27FC236}">
                <a16:creationId xmlns:a16="http://schemas.microsoft.com/office/drawing/2014/main" id="{486394F3-21F2-4BFD-BCCA-75E0B7317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5179" r="17712" b="3778"/>
          <a:stretch>
            <a:fillRect/>
          </a:stretch>
        </p:blipFill>
        <p:spPr bwMode="auto">
          <a:xfrm>
            <a:off x="5668963" y="4838700"/>
            <a:ext cx="24987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صورة 6">
            <a:extLst>
              <a:ext uri="{FF2B5EF4-FFF2-40B4-BE49-F238E27FC236}">
                <a16:creationId xmlns:a16="http://schemas.microsoft.com/office/drawing/2014/main" id="{9DD92A5B-435B-44A4-B78C-96F807A491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5179" r="16138" b="3778"/>
          <a:stretch>
            <a:fillRect/>
          </a:stretch>
        </p:blipFill>
        <p:spPr bwMode="auto">
          <a:xfrm>
            <a:off x="847725" y="4718050"/>
            <a:ext cx="2865438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صورة 7">
            <a:extLst>
              <a:ext uri="{FF2B5EF4-FFF2-40B4-BE49-F238E27FC236}">
                <a16:creationId xmlns:a16="http://schemas.microsoft.com/office/drawing/2014/main" id="{D2FC044E-D629-4AC6-A5C8-9D9DB48AF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6578" r="16925" b="5179"/>
          <a:stretch>
            <a:fillRect/>
          </a:stretch>
        </p:blipFill>
        <p:spPr bwMode="auto">
          <a:xfrm>
            <a:off x="852488" y="3057525"/>
            <a:ext cx="262096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صورة 8">
            <a:extLst>
              <a:ext uri="{FF2B5EF4-FFF2-40B4-BE49-F238E27FC236}">
                <a16:creationId xmlns:a16="http://schemas.microsoft.com/office/drawing/2014/main" id="{AE6F4F69-6C5E-496D-AC1C-165289BC47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7980" r="16138" b="3778"/>
          <a:stretch>
            <a:fillRect/>
          </a:stretch>
        </p:blipFill>
        <p:spPr bwMode="auto">
          <a:xfrm>
            <a:off x="5588000" y="3057525"/>
            <a:ext cx="2560638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06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BEBE2114-EAEB-492A-A6C9-B339C305DFE7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FA5676F-DF22-4DEB-B5B9-EA4EF7015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43" y="587375"/>
            <a:ext cx="57918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latin typeface="Arial" panose="020B0604020202020204" pitchFamily="34" charset="0"/>
              </a:rPr>
              <a:t>طارق من مدينة أبها برأيك ماذا يقول؟</a:t>
            </a:r>
            <a:endParaRPr lang="en-US" altLang="ar-SA" sz="2400" b="1" dirty="0">
              <a:latin typeface="Arial" panose="020B0604020202020204" pitchFamily="34" charset="0"/>
            </a:endParaRPr>
          </a:p>
        </p:txBody>
      </p:sp>
      <p:pic>
        <p:nvPicPr>
          <p:cNvPr id="23561" name="Picture 8">
            <a:extLst>
              <a:ext uri="{FF2B5EF4-FFF2-40B4-BE49-F238E27FC236}">
                <a16:creationId xmlns:a16="http://schemas.microsoft.com/office/drawing/2014/main" id="{41833026-8618-4D2F-ACB4-E312A6ECE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33375"/>
            <a:ext cx="17160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6EF6849-9AE8-4BDD-A88D-85BBF9CBC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925" y="1151945"/>
            <a:ext cx="4024056" cy="115393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4B1E827-350D-4EBD-AA64-44A539F55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130" y="2049738"/>
            <a:ext cx="3670851" cy="405516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767F359-2557-4DE7-8519-AD7884A6F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3" y="1628775"/>
            <a:ext cx="137636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36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BEBE2114-EAEB-492A-A6C9-B339C305DFE7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9E0EEA4-66A1-44A0-8A6A-3F5223702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0" y="1950243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ar-SA" altLang="ar-SA" sz="1800" b="1" dirty="0">
                <a:latin typeface="Arial" panose="020B0604020202020204" pitchFamily="34" charset="0"/>
              </a:rPr>
              <a:t>ما رأيك بالطبيعة والجو في </a:t>
            </a:r>
            <a:r>
              <a:rPr lang="ar-SA" altLang="ar-SA" sz="1800" b="1" dirty="0" err="1">
                <a:latin typeface="Arial" panose="020B0604020202020204" pitchFamily="34" charset="0"/>
              </a:rPr>
              <a:t>مديتة</a:t>
            </a:r>
            <a:r>
              <a:rPr lang="ar-SA" altLang="ar-SA" sz="1800" b="1" dirty="0">
                <a:latin typeface="Arial" panose="020B0604020202020204" pitchFamily="34" charset="0"/>
              </a:rPr>
              <a:t> طارق؟</a:t>
            </a:r>
            <a:endParaRPr lang="en-US" altLang="ar-SA" sz="1400" b="1" dirty="0">
              <a:latin typeface="Arial" panose="020B0604020202020204" pitchFamily="34" charset="0"/>
            </a:endParaRPr>
          </a:p>
        </p:txBody>
      </p:sp>
      <p:pic>
        <p:nvPicPr>
          <p:cNvPr id="23561" name="Picture 8">
            <a:extLst>
              <a:ext uri="{FF2B5EF4-FFF2-40B4-BE49-F238E27FC236}">
                <a16:creationId xmlns:a16="http://schemas.microsoft.com/office/drawing/2014/main" id="{41833026-8618-4D2F-ACB4-E312A6ECE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33375"/>
            <a:ext cx="17160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77A5C0F-2F0C-4079-AF26-9028C4F62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491" y="2451653"/>
            <a:ext cx="3922334" cy="308775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BEEE8BD-DC58-46F1-8659-07210952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278" y="841375"/>
            <a:ext cx="4253948" cy="129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4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79672195-11CA-4458-BB38-76F2B9AD7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460" y="642081"/>
            <a:ext cx="2735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ar-SA" altLang="ar-SA" sz="1800" b="1" dirty="0">
                <a:latin typeface="Arial" panose="020B0604020202020204" pitchFamily="34" charset="0"/>
              </a:rPr>
              <a:t>كيف هي رائحة الزهور؟</a:t>
            </a:r>
            <a:endParaRPr lang="en-US" altLang="ar-SA" sz="1400" b="1" dirty="0">
              <a:latin typeface="Arial" panose="020B0604020202020204" pitchFamily="34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3A41F02D-AD3C-46A0-829F-A3507B8A937A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1A41741-6E6E-4F7A-BB1A-E56377A6D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2" y="3429001"/>
            <a:ext cx="4036489" cy="262724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610E039-1D80-4D6D-8AFA-5E095CECE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148" y="1736035"/>
            <a:ext cx="3607932" cy="154011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A2C6511B-EE86-48AB-899F-A432589F6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794" y="624432"/>
            <a:ext cx="17160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32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2008D53-D24B-4497-85F8-B6A10AB6FA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00"/>
          <a:stretch/>
        </p:blipFill>
        <p:spPr>
          <a:xfrm>
            <a:off x="2383319" y="2791507"/>
            <a:ext cx="4377359" cy="257092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0EF14B2-CD4D-4D89-900F-29BDE3024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948" y="1386773"/>
            <a:ext cx="4108174" cy="140473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CB77B7B-8E27-4FE1-9F57-EEDB13B0EC5D}"/>
              </a:ext>
            </a:extLst>
          </p:cNvPr>
          <p:cNvSpPr/>
          <p:nvPr/>
        </p:nvSpPr>
        <p:spPr>
          <a:xfrm>
            <a:off x="179387" y="100806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9EFCD09-3751-4151-B012-B0BCE0A15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22" y="333374"/>
            <a:ext cx="2113791" cy="71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2FD14C7-928A-440C-9811-8C3893EF1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255" y="467990"/>
            <a:ext cx="496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ar-SA" altLang="ar-SA" sz="1800" b="1" dirty="0">
                <a:latin typeface="Arial" panose="020B0604020202020204" pitchFamily="34" charset="0"/>
              </a:rPr>
              <a:t>هل الطيور نوع واحد أم متنوعة في مدينة طارق ؟</a:t>
            </a:r>
            <a:endParaRPr lang="en-US" altLang="ar-SA" sz="1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2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9">
            <a:extLst>
              <a:ext uri="{FF2B5EF4-FFF2-40B4-BE49-F238E27FC236}">
                <a16:creationId xmlns:a16="http://schemas.microsoft.com/office/drawing/2014/main" id="{D9D8F7A8-7F4C-43BC-93A9-ACE3C6748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983" y="813516"/>
            <a:ext cx="338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ar-SA" altLang="ar-SA" sz="1800" b="1" dirty="0">
                <a:latin typeface="Arial" panose="020B0604020202020204" pitchFamily="34" charset="0"/>
              </a:rPr>
              <a:t>وكيف هي الأمطار في مدينة أبها ؟</a:t>
            </a:r>
            <a:endParaRPr lang="en-US" altLang="ar-SA" sz="1400" b="1" dirty="0">
              <a:latin typeface="Arial" panose="020B0604020202020204" pitchFamily="34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3A41F02D-AD3C-46A0-829F-A3507B8A937A}"/>
              </a:ext>
            </a:extLst>
          </p:cNvPr>
          <p:cNvSpPr/>
          <p:nvPr/>
        </p:nvSpPr>
        <p:spPr>
          <a:xfrm>
            <a:off x="179387" y="100806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86FE395-2A72-4B98-AB65-F519BAA24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70" y="2161675"/>
            <a:ext cx="4910830" cy="390419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FCA6100-7226-4809-8FAD-BFA65B5D0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275" y="872884"/>
            <a:ext cx="3790122" cy="1176977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81A664B0-21B8-4F3D-AAFA-9245F0768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139" y="333375"/>
            <a:ext cx="2007774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33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16CD7E91-D9B9-4C2C-BE5D-DAAD123CE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4575" y="685800"/>
            <a:ext cx="6965950" cy="830263"/>
          </a:xfrm>
        </p:spPr>
        <p:txBody>
          <a:bodyPr/>
          <a:lstStyle/>
          <a:p>
            <a:pPr algn="ctr">
              <a:defRPr/>
            </a:pPr>
            <a:r>
              <a:rPr lang="ar-SA" sz="3386" dirty="0">
                <a:solidFill>
                  <a:srgbClr val="00FFCC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القواعد الصفية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84AFE80D-BB0D-4361-A585-92F8AC5E4C5D}"/>
              </a:ext>
            </a:extLst>
          </p:cNvPr>
          <p:cNvSpPr txBox="1"/>
          <p:nvPr/>
        </p:nvSpPr>
        <p:spPr>
          <a:xfrm>
            <a:off x="1662113" y="1768475"/>
            <a:ext cx="5362575" cy="560388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304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*</a:t>
            </a:r>
            <a:r>
              <a:rPr lang="ar-SA" sz="304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304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الجلوس بطريقة صحيحة والتوجه بالنظر للمعلمة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210EFB2-48C5-4FA1-8DBC-2F09F0BBE652}"/>
              </a:ext>
            </a:extLst>
          </p:cNvPr>
          <p:cNvSpPr txBox="1"/>
          <p:nvPr/>
        </p:nvSpPr>
        <p:spPr>
          <a:xfrm>
            <a:off x="3290888" y="2470150"/>
            <a:ext cx="3000375" cy="61436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338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* نستمع ونصغي بانتباه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915EC6D-E3A0-4B87-A874-6153DFA2F34A}"/>
              </a:ext>
            </a:extLst>
          </p:cNvPr>
          <p:cNvSpPr txBox="1"/>
          <p:nvPr/>
        </p:nvSpPr>
        <p:spPr>
          <a:xfrm>
            <a:off x="2273300" y="3205163"/>
            <a:ext cx="5688013" cy="61436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338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* نستأذن</a:t>
            </a:r>
            <a:r>
              <a:rPr lang="ar-SA" sz="338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338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قبل</a:t>
            </a:r>
            <a:r>
              <a:rPr lang="ar-SA" sz="338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338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التحدث</a:t>
            </a:r>
            <a:r>
              <a:rPr lang="ar-SA" sz="338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338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وعدم</a:t>
            </a:r>
            <a:r>
              <a:rPr lang="ar-SA" sz="338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338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مقاطعة</a:t>
            </a:r>
            <a:r>
              <a:rPr lang="ar-SA" sz="338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338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المتحدث</a:t>
            </a:r>
            <a:r>
              <a:rPr lang="ar-SA" sz="338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F5900B-D2F5-4C10-9881-2C704A02828B}"/>
              </a:ext>
            </a:extLst>
          </p:cNvPr>
          <p:cNvSpPr txBox="1"/>
          <p:nvPr/>
        </p:nvSpPr>
        <p:spPr>
          <a:xfrm>
            <a:off x="2395538" y="3976688"/>
            <a:ext cx="3895725" cy="61436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338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* نشجع زميلاتنا عند المشاركة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238B2C6-4643-4350-89F6-BD0D2E573BC1}"/>
              </a:ext>
            </a:extLst>
          </p:cNvPr>
          <p:cNvSpPr txBox="1"/>
          <p:nvPr/>
        </p:nvSpPr>
        <p:spPr>
          <a:xfrm>
            <a:off x="2789238" y="4760913"/>
            <a:ext cx="3656012" cy="6127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338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* نخاطب زميلاتنا بأسمائهن</a:t>
            </a:r>
          </a:p>
        </p:txBody>
      </p:sp>
      <p:pic>
        <p:nvPicPr>
          <p:cNvPr id="6152" name="Picture 5" descr="http://www.esl-library.com/images/flashcards/colored/sm/sit_down-CT.png">
            <a:extLst>
              <a:ext uri="{FF2B5EF4-FFF2-40B4-BE49-F238E27FC236}">
                <a16:creationId xmlns:a16="http://schemas.microsoft.com/office/drawing/2014/main" id="{3C19975F-CB6F-4614-B8E4-0E0072FD8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1899"/>
          <a:stretch>
            <a:fillRect/>
          </a:stretch>
        </p:blipFill>
        <p:spPr bwMode="auto">
          <a:xfrm>
            <a:off x="7280275" y="1524000"/>
            <a:ext cx="61753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http://img.clipartall.com/listening-20clipart-listening-clip-art-300_300.jpg">
            <a:extLst>
              <a:ext uri="{FF2B5EF4-FFF2-40B4-BE49-F238E27FC236}">
                <a16:creationId xmlns:a16="http://schemas.microsoft.com/office/drawing/2014/main" id="{3B3F8939-50D5-4B81-B71D-55719B84C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30450"/>
            <a:ext cx="87947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3" descr="https://thecliparts.com/wp-content/uploads/2016/12/girl-raising-hand-in-classroom-clipart.jpg">
            <a:extLst>
              <a:ext uri="{FF2B5EF4-FFF2-40B4-BE49-F238E27FC236}">
                <a16:creationId xmlns:a16="http://schemas.microsoft.com/office/drawing/2014/main" id="{6E92E139-40E3-4437-AA85-8F36341E2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2592388"/>
            <a:ext cx="13604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5" descr="https://img.clipartfest.com/d1586c6fe1fae23046148dfc467a90a8_d3459d70980ab3b6a253f28e77c8dd-clap-your-hands-clipart_550-503.jpeg">
            <a:extLst>
              <a:ext uri="{FF2B5EF4-FFF2-40B4-BE49-F238E27FC236}">
                <a16:creationId xmlns:a16="http://schemas.microsoft.com/office/drawing/2014/main" id="{A3A7EFDA-0231-470E-AFCE-8A6349288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4073525"/>
            <a:ext cx="112395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7" descr="https://previews.123rf.com/images/svetlanakazakova/svetlanakazakova1608/svetlanakazakova160800102/62274342-Two-young-women-talking-Meeting-colleagues-or-friends-Vector-illustration-Stock-Vector.jpg">
            <a:extLst>
              <a:ext uri="{FF2B5EF4-FFF2-40B4-BE49-F238E27FC236}">
                <a16:creationId xmlns:a16="http://schemas.microsoft.com/office/drawing/2014/main" id="{FF806D3B-2082-430A-BC5E-8DEA629CD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3811588"/>
            <a:ext cx="1252537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6C6EC20-1D09-476C-9A9E-363B5A350C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382" t="46047" r="20972" b="35765"/>
          <a:stretch/>
        </p:blipFill>
        <p:spPr>
          <a:xfrm>
            <a:off x="136478" y="5847556"/>
            <a:ext cx="8911987" cy="93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2934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E1FD834-D7E3-420D-894E-D18D8676B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060575"/>
            <a:ext cx="6343650" cy="3816350"/>
          </a:xfrm>
          <a:prstGeom prst="roundRect">
            <a:avLst>
              <a:gd name="adj" fmla="val 16667"/>
            </a:avLst>
          </a:prstGeom>
          <a:noFill/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المكون : </a:t>
            </a: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ألاحظ </a:t>
            </a:r>
            <a:r>
              <a:rPr lang="ar-SA" sz="2400" b="1" dirty="0">
                <a:solidFill>
                  <a:srgbClr val="000000"/>
                </a:solidFill>
                <a:ea typeface="Calibri" panose="020F0502020204030204" pitchFamily="34" charset="0"/>
              </a:rPr>
              <a:t> وأقرأ الجمل              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        </a:t>
            </a: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                                     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 الموضوع :  </a:t>
            </a:r>
            <a:r>
              <a:rPr lang="ar-SA" sz="2400" b="1" dirty="0">
                <a:solidFill>
                  <a:schemeClr val="tx1"/>
                </a:solidFill>
                <a:ea typeface="Times New Roman" panose="02020603050405020304" pitchFamily="18" charset="0"/>
              </a:rPr>
              <a:t>حرف الطاء                                            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 الوحدة  : </a:t>
            </a:r>
            <a:r>
              <a:rPr lang="ar-SA" sz="2400" b="1" dirty="0">
                <a:solidFill>
                  <a:schemeClr val="tx1"/>
                </a:solidFill>
                <a:ea typeface="Times New Roman" panose="02020603050405020304" pitchFamily="18" charset="0"/>
              </a:rPr>
              <a:t>الثالثة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أسلوب التنفيذ :  </a:t>
            </a: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جماعي                                             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 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الزمن :   </a:t>
            </a: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5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الاستراتيجية :   </a:t>
            </a:r>
            <a:r>
              <a:rPr lang="ar-SA" sz="2400" b="1" dirty="0">
                <a:solidFill>
                  <a:schemeClr val="tx1"/>
                </a:solidFill>
                <a:ea typeface="Times New Roman" panose="02020603050405020304" pitchFamily="18" charset="0"/>
              </a:rPr>
              <a:t>استراتيجية  النصف والنصف الآخر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الهدف :  </a:t>
            </a: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 قراءة الجملة قراءة صحيحة وربطها بالصورة المناسبة                                                     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ea typeface="Times New Roman" panose="02020603050405020304" pitchFamily="18" charset="0"/>
                <a:cs typeface="ABO SLMAN Alomar النسخ4" pitchFamily="2" charset="-78"/>
              </a:rPr>
              <a:t>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ABO SLMAN Alomar النسخ4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5EF020B-967D-433F-8037-CC93C1C94265}"/>
              </a:ext>
            </a:extLst>
          </p:cNvPr>
          <p:cNvSpPr/>
          <p:nvPr/>
        </p:nvSpPr>
        <p:spPr>
          <a:xfrm>
            <a:off x="1908175" y="1292225"/>
            <a:ext cx="3276600" cy="3698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 eaLnBrk="1" hangingPunct="1">
              <a:defRPr/>
            </a:pPr>
            <a:r>
              <a:rPr lang="ar-SA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الاستراتيجية   النصف والنصف الآخر </a:t>
            </a:r>
            <a:endParaRPr lang="ar-SA" dirty="0"/>
          </a:p>
        </p:txBody>
      </p:sp>
      <p:pic>
        <p:nvPicPr>
          <p:cNvPr id="54276" name="صورة 4">
            <a:extLst>
              <a:ext uri="{FF2B5EF4-FFF2-40B4-BE49-F238E27FC236}">
                <a16:creationId xmlns:a16="http://schemas.microsoft.com/office/drawing/2014/main" id="{A3B19CBF-79CA-431E-B990-749CE013C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090613"/>
            <a:ext cx="21621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3948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EF204F4-E805-4CFB-94C0-879A5E58E92F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0966" name="Picture 6">
            <a:extLst>
              <a:ext uri="{FF2B5EF4-FFF2-40B4-BE49-F238E27FC236}">
                <a16:creationId xmlns:a16="http://schemas.microsoft.com/office/drawing/2014/main" id="{6323480E-3A1B-43D0-8D8E-80F46FC63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6" y="3331121"/>
            <a:ext cx="1541463" cy="91670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7">
            <a:extLst>
              <a:ext uri="{FF2B5EF4-FFF2-40B4-BE49-F238E27FC236}">
                <a16:creationId xmlns:a16="http://schemas.microsoft.com/office/drawing/2014/main" id="{94BC086B-6DFC-4935-A2DD-2978C7051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09" y="2327198"/>
            <a:ext cx="1441450" cy="91474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>
            <a:extLst>
              <a:ext uri="{FF2B5EF4-FFF2-40B4-BE49-F238E27FC236}">
                <a16:creationId xmlns:a16="http://schemas.microsoft.com/office/drawing/2014/main" id="{7BA18641-1179-4E31-AA20-F4B564F89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1" y="4329907"/>
            <a:ext cx="1368425" cy="100806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9" name="Picture 9">
            <a:extLst>
              <a:ext uri="{FF2B5EF4-FFF2-40B4-BE49-F238E27FC236}">
                <a16:creationId xmlns:a16="http://schemas.microsoft.com/office/drawing/2014/main" id="{B3E22B7F-EA4F-4ABC-B527-A75FC080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45125"/>
            <a:ext cx="1397000" cy="112712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8FCBD607-5393-4977-B7AC-BD5E89828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0177" y="3346039"/>
            <a:ext cx="1835165" cy="64078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76F7226-9024-47EA-87C7-66E7220A2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0177" y="1447722"/>
            <a:ext cx="1880008" cy="594360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A6AE1107-5520-456B-8547-DE2AC0507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5761" y="4315694"/>
            <a:ext cx="2953518" cy="824465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E9D7DDD4-CF7C-4AFC-BA50-490728CA12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1089" y="2339558"/>
            <a:ext cx="1871662" cy="724039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A299C8A9-6081-4E2A-AC34-DC920138A1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6652" y="5601501"/>
            <a:ext cx="2023533" cy="606245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99E5171E-4478-46FB-BEA7-F62E2BE1D2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164" y="1249747"/>
            <a:ext cx="1423537" cy="914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229AEED8-F3A7-401A-9314-295567B70439}"/>
              </a:ext>
            </a:extLst>
          </p:cNvPr>
          <p:cNvSpPr/>
          <p:nvPr/>
        </p:nvSpPr>
        <p:spPr>
          <a:xfrm>
            <a:off x="5716173" y="486638"/>
            <a:ext cx="2826578" cy="5857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أصل الجملة بالصورة المناسبة 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B97D3AF4-DB71-4D95-AD94-E794A2E353F8}"/>
              </a:ext>
            </a:extLst>
          </p:cNvPr>
          <p:cNvSpPr/>
          <p:nvPr/>
        </p:nvSpPr>
        <p:spPr>
          <a:xfrm>
            <a:off x="431402" y="366778"/>
            <a:ext cx="2826578" cy="5857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r>
              <a:rPr lang="ar-SA" sz="800" b="1" dirty="0">
                <a:solidFill>
                  <a:srgbClr val="FF0000"/>
                </a:solidFill>
              </a:rPr>
              <a:t>:....................................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385318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EF204F4-E805-4CFB-94C0-879A5E58E92F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0966" name="Picture 6">
            <a:extLst>
              <a:ext uri="{FF2B5EF4-FFF2-40B4-BE49-F238E27FC236}">
                <a16:creationId xmlns:a16="http://schemas.microsoft.com/office/drawing/2014/main" id="{6323480E-3A1B-43D0-8D8E-80F46FC63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2738"/>
            <a:ext cx="1541463" cy="115411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7">
            <a:extLst>
              <a:ext uri="{FF2B5EF4-FFF2-40B4-BE49-F238E27FC236}">
                <a16:creationId xmlns:a16="http://schemas.microsoft.com/office/drawing/2014/main" id="{94BC086B-6DFC-4935-A2DD-2978C7051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1441450" cy="107473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>
            <a:extLst>
              <a:ext uri="{FF2B5EF4-FFF2-40B4-BE49-F238E27FC236}">
                <a16:creationId xmlns:a16="http://schemas.microsoft.com/office/drawing/2014/main" id="{7BA18641-1179-4E31-AA20-F4B564F89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21163"/>
            <a:ext cx="1368425" cy="100806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9" name="Picture 9">
            <a:extLst>
              <a:ext uri="{FF2B5EF4-FFF2-40B4-BE49-F238E27FC236}">
                <a16:creationId xmlns:a16="http://schemas.microsoft.com/office/drawing/2014/main" id="{B3E22B7F-EA4F-4ABC-B527-A75FC080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45125"/>
            <a:ext cx="1397000" cy="112712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24068935-DC2A-4189-9FE1-2D61AAB88445}"/>
              </a:ext>
            </a:extLst>
          </p:cNvPr>
          <p:cNvCxnSpPr>
            <a:cxnSpLocks/>
          </p:cNvCxnSpPr>
          <p:nvPr/>
        </p:nvCxnSpPr>
        <p:spPr>
          <a:xfrm flipH="1">
            <a:off x="1908175" y="908050"/>
            <a:ext cx="4749270" cy="381635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78292FA1-A749-4F2A-BDCF-2D811CB13B00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1835150" y="1944827"/>
            <a:ext cx="4897438" cy="400512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2879D143-1555-4375-9EC4-115246FC29F3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1692275" y="1125539"/>
            <a:ext cx="5183188" cy="204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01CC7140-4B71-431C-A925-BD41BC648E2C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1866923" y="2222985"/>
            <a:ext cx="3958838" cy="240050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02D5AA9E-77DE-45BD-8A7C-E3AF2870675D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1835151" y="3656516"/>
            <a:ext cx="4749270" cy="20281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صورة 29">
            <a:extLst>
              <a:ext uri="{FF2B5EF4-FFF2-40B4-BE49-F238E27FC236}">
                <a16:creationId xmlns:a16="http://schemas.microsoft.com/office/drawing/2014/main" id="{8FCBD607-5393-4977-B7AC-BD5E898289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5463" y="2870358"/>
            <a:ext cx="1664665" cy="594361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76F7226-9024-47EA-87C7-66E7220A22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4421" y="564805"/>
            <a:ext cx="1880008" cy="542499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A6AE1107-5520-456B-8547-DE2AC0507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5761" y="4315694"/>
            <a:ext cx="2953518" cy="615593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E9D7DDD4-CF7C-4AFC-BA50-490728CA12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2588" y="1647646"/>
            <a:ext cx="1871662" cy="594361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A299C8A9-6081-4E2A-AC34-DC920138A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4421" y="5381505"/>
            <a:ext cx="2023533" cy="606245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99E5171E-4478-46FB-BEA7-F62E2BE1D2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850" y="564805"/>
            <a:ext cx="1293282" cy="914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95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8CE8081-58A3-40EC-ABA4-983EF7AF2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5" r="21449"/>
          <a:stretch/>
        </p:blipFill>
        <p:spPr>
          <a:xfrm>
            <a:off x="901148" y="1205948"/>
            <a:ext cx="7434469" cy="54674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BF25236-B444-4EB1-B69C-1604BCF85DCF}"/>
              </a:ext>
            </a:extLst>
          </p:cNvPr>
          <p:cNvSpPr txBox="1"/>
          <p:nvPr/>
        </p:nvSpPr>
        <p:spPr>
          <a:xfrm>
            <a:off x="1339816" y="508725"/>
            <a:ext cx="6464368" cy="52322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8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أفتح كتابي وأقرأ قراءة صحيحة بصوت واضح </a:t>
            </a:r>
          </a:p>
        </p:txBody>
      </p:sp>
    </p:spTree>
    <p:extLst>
      <p:ext uri="{BB962C8B-B14F-4D97-AF65-F5344CB8AC3E}">
        <p14:creationId xmlns:p14="http://schemas.microsoft.com/office/powerpoint/2010/main" val="31205729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مربع نص 1">
            <a:extLst>
              <a:ext uri="{FF2B5EF4-FFF2-40B4-BE49-F238E27FC236}">
                <a16:creationId xmlns:a16="http://schemas.microsoft.com/office/drawing/2014/main" id="{2BB93377-D6CF-4B62-8E3D-0613BA0C1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4719638"/>
            <a:ext cx="604996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dirty="0">
                <a:solidFill>
                  <a:srgbClr val="FF0000"/>
                </a:solidFill>
                <a:latin typeface="Arial" panose="020B0604020202020204" pitchFamily="34" charset="0"/>
              </a:rPr>
              <a:t>ملاحظة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dirty="0">
                <a:latin typeface="Arial" panose="020B0604020202020204" pitchFamily="34" charset="0"/>
              </a:rPr>
              <a:t>سيكون أمام كل مجموعة ظرف به جميع كلمات مكون الاحظ وأقرأ الجمل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dirty="0">
                <a:latin typeface="Arial" panose="020B0604020202020204" pitchFamily="34" charset="0"/>
              </a:rPr>
              <a:t>المطلوب من كل مجموعة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dirty="0">
                <a:latin typeface="Arial" panose="020B0604020202020204" pitchFamily="34" charset="0"/>
              </a:rPr>
              <a:t>إخراج الكلمات من الظرف ووضعها على الطاولة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dirty="0">
                <a:latin typeface="Arial" panose="020B0604020202020204" pitchFamily="34" charset="0"/>
              </a:rPr>
              <a:t>تستمع الطالبة للجملة  من قبل المعلمة وترتب  كلماتها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 dirty="0">
              <a:latin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BC5B367-62EE-45F0-B90E-AA5B17AD9586}"/>
              </a:ext>
            </a:extLst>
          </p:cNvPr>
          <p:cNvSpPr/>
          <p:nvPr/>
        </p:nvSpPr>
        <p:spPr>
          <a:xfrm>
            <a:off x="2195513" y="265113"/>
            <a:ext cx="5040312" cy="8651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2800" b="1" dirty="0">
                <a:solidFill>
                  <a:srgbClr val="7030A0"/>
                </a:solidFill>
                <a:cs typeface="AL-Mohanad Bold" pitchFamily="2" charset="-78"/>
              </a:rPr>
              <a:t>استراتيجية الاصطفاف المنطقي 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F3D1F5F-6830-4000-B401-35A06BEB9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175" y="836465"/>
            <a:ext cx="6343650" cy="367173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المكون : </a:t>
            </a: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ألاحظ </a:t>
            </a:r>
            <a:r>
              <a:rPr lang="ar-SA" sz="2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وأقرأ الجمل              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الموضوع :  </a:t>
            </a:r>
            <a:r>
              <a:rPr lang="ar-SA" sz="24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حرف الطاء                                          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الوحدة  : </a:t>
            </a:r>
            <a:r>
              <a:rPr lang="ar-SA" sz="24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الثالثة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أسلوب التنفيذ :  </a:t>
            </a: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جماعي                                             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الزمن </a:t>
            </a: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 خمس دقائق    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الهدف :  </a:t>
            </a: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ترتيب كلمات لتصبح جملة مفيدة .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 قراءة الكلمات قراءة صحيحة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 خلق جو دراسي ممتع ومفيد </a:t>
            </a:r>
          </a:p>
          <a:p>
            <a:pPr algn="r" rtl="1" eaLnBrk="1" hangingPunct="1">
              <a:spcAft>
                <a:spcPts val="635"/>
              </a:spcAft>
              <a:defRPr/>
            </a:pPr>
            <a:endParaRPr lang="ar-SA" sz="2400" b="1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2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082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Rot="1" noChangeArrowheads="1"/>
          </p:cNvSpPr>
          <p:nvPr>
            <p:ph type="body" idx="4294967295"/>
          </p:nvPr>
        </p:nvSpPr>
        <p:spPr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txBody>
          <a:bodyPr/>
          <a:lstStyle/>
          <a:p>
            <a:pPr eaLnBrk="1" hangingPunct="1">
              <a:buFont typeface="Arial" pitchFamily="34" charset="0"/>
              <a:buNone/>
              <a:defRPr/>
            </a:pPr>
            <a:r>
              <a:rPr lang="ar-SA" sz="4800" u="sng" dirty="0">
                <a:solidFill>
                  <a:srgbClr val="00B050"/>
                </a:solidFill>
              </a:rPr>
              <a:t> أتوقع من كل تلميذة أن :</a:t>
            </a:r>
          </a:p>
          <a:p>
            <a:pPr marL="914400" indent="-914400" eaLnBrk="1" hangingPunct="1">
              <a:buFont typeface="Arial" pitchFamily="34" charset="0"/>
              <a:buBlip>
                <a:blip r:embed="rId3"/>
              </a:buBlip>
              <a:defRPr/>
            </a:pPr>
            <a:r>
              <a:rPr lang="ar-SA" sz="4800" dirty="0"/>
              <a:t> تناقش المهمة بهدوء مع زميلاتها. </a:t>
            </a:r>
          </a:p>
          <a:p>
            <a:pPr marL="914400" indent="-914400" eaLnBrk="1" hangingPunct="1">
              <a:buFont typeface="Arial" pitchFamily="34" charset="0"/>
              <a:buBlip>
                <a:blip r:embed="rId3"/>
              </a:buBlip>
              <a:defRPr/>
            </a:pPr>
            <a:r>
              <a:rPr lang="ar-SA" sz="4800" dirty="0"/>
              <a:t> تشجع زميلاتها على المشاركة.</a:t>
            </a:r>
          </a:p>
          <a:p>
            <a:pPr marL="914400" indent="-914400" eaLnBrk="1" hangingPunct="1">
              <a:buFont typeface="Arial" pitchFamily="34" charset="0"/>
              <a:buBlip>
                <a:blip r:embed="rId3"/>
              </a:buBlip>
              <a:defRPr/>
            </a:pPr>
            <a:r>
              <a:rPr lang="ar-SA" sz="4800" dirty="0"/>
              <a:t>تصغي إلى زميلاتها .</a:t>
            </a:r>
          </a:p>
          <a:p>
            <a:pPr marL="914400" indent="-914400" eaLnBrk="1" hangingPunct="1">
              <a:buFont typeface="Arial" pitchFamily="34" charset="0"/>
              <a:buBlip>
                <a:blip r:embed="rId3"/>
              </a:buBlip>
              <a:defRPr/>
            </a:pPr>
            <a:r>
              <a:rPr lang="ar-SA" sz="4800" dirty="0"/>
              <a:t>تتأكد من صحة الإجابة.</a:t>
            </a:r>
            <a:endParaRPr lang="en-US" sz="4800" dirty="0">
              <a:cs typeface="Arial" pitchFamily="34" charset="0"/>
            </a:endParaRP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173163" y="2486025"/>
            <a:ext cx="9144000" cy="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SA"/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611188" y="3371850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 eaLnBrk="0" hangingPunct="0">
              <a:tabLst>
                <a:tab pos="542925" algn="l"/>
              </a:tabLst>
            </a:pPr>
            <a:r>
              <a:rPr lang="ar-SA" sz="1600">
                <a:ea typeface="Times New Roman" pitchFamily="18" charset="0"/>
                <a:cs typeface="Simplified Arabic" pitchFamily="18" charset="-78"/>
              </a:rPr>
              <a:t>    </a:t>
            </a:r>
            <a:endParaRPr lang="en-US">
              <a:ea typeface="Times New Roman" pitchFamily="18" charset="0"/>
              <a:cs typeface="Simplified Arabic" pitchFamily="18" charset="-78"/>
            </a:endParaRPr>
          </a:p>
          <a:p>
            <a:pPr algn="justLow" eaLnBrk="0" hangingPunct="0">
              <a:buFontTx/>
              <a:buAutoNum type="arabicPeriod"/>
              <a:tabLst>
                <a:tab pos="542925" algn="l"/>
              </a:tabLst>
            </a:pPr>
            <a:endParaRPr lang="ar-SA" sz="4400"/>
          </a:p>
        </p:txBody>
      </p:sp>
      <p:sp>
        <p:nvSpPr>
          <p:cNvPr id="22534" name="WordArt 6"/>
          <p:cNvSpPr>
            <a:spLocks noChangeArrowheads="1" noChangeShapeType="1" noTextEdit="1"/>
          </p:cNvSpPr>
          <p:nvPr/>
        </p:nvSpPr>
        <p:spPr bwMode="auto">
          <a:xfrm>
            <a:off x="928662" y="428604"/>
            <a:ext cx="7143800" cy="10493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endParaRPr lang="ar-SA" sz="3600" b="1" kern="10" dirty="0">
              <a:ln w="11430"/>
              <a:solidFill>
                <a:srgbClr val="66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2294" name="صورة 5" descr="00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91038"/>
            <a:ext cx="2428875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ستطيل 6"/>
          <p:cNvSpPr/>
          <p:nvPr/>
        </p:nvSpPr>
        <p:spPr>
          <a:xfrm>
            <a:off x="539552" y="404664"/>
            <a:ext cx="8064896" cy="100811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الأهداف التعاونية </a:t>
            </a:r>
          </a:p>
        </p:txBody>
      </p:sp>
    </p:spTree>
    <p:extLst>
      <p:ext uri="{BB962C8B-B14F-4D97-AF65-F5344CB8AC3E}">
        <p14:creationId xmlns:p14="http://schemas.microsoft.com/office/powerpoint/2010/main" val="2768182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241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305AE0DB-758D-40DE-AD7C-976D0BDA0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0579" y="143634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أَنَا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BF77F5A4-BBC6-4AD9-AC5F-846F7BC71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46" y="143634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طَارِقٌ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68FD3B3-00AE-4DBF-882E-D1FD03E05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854" y="131694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مَدِينَتِي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5B2C8856-CD6F-4223-8488-1AFBCFF2C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777" y="143634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أَبْهَا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53A0AE16-A276-489E-9772-75059EA89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0577" y="1865655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فِيهَا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2B086BFA-567B-4A99-9709-508529313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651" y="1886202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طَبيعَةٌ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468C68BD-E022-4E85-A592-A650D4044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2163" y="1886202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جَمِيلَةٌ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1A67ACFA-67E8-453A-ACF5-C7C0E8AB9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" y="1905527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وَجَوٌّ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0971554A-7E29-4101-9ADA-85CBC5469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0577" y="3615973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لَطِيفٌ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0683143B-5F81-4DF1-B3B7-DC0A10B6D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903" y="3615973"/>
            <a:ext cx="2324100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وَزُهُورٌ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BAF0D561-3F23-47A6-8CE5-1CFCA8881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842" y="3628770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عَطِرَةٌ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4417F13C-C185-4259-A98C-1F940512F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5" y="3667420"/>
            <a:ext cx="2235200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وَطُيُورٌ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83153DDD-D7AC-4C75-BB16-24A486E3C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0577" y="5392795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مُتَنَوِّعَةٌ</a:t>
            </a: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id="{CA346862-D00E-48EA-AB24-2BE9795DB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903" y="5392795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وَمَطَرٌ</a:t>
            </a: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Text Box 16">
            <a:extLst>
              <a:ext uri="{FF2B5EF4-FFF2-40B4-BE49-F238E27FC236}">
                <a16:creationId xmlns:a16="http://schemas.microsoft.com/office/drawing/2014/main" id="{31073E28-3C5B-4FFC-839D-155BF088C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8531" y="5380277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غَزِيرٌ</a:t>
            </a: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609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C77955C-E582-4B3A-B439-07C44F12090D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60420" name="Picture 4">
            <a:extLst>
              <a:ext uri="{FF2B5EF4-FFF2-40B4-BE49-F238E27FC236}">
                <a16:creationId xmlns:a16="http://schemas.microsoft.com/office/drawing/2014/main" id="{985863A0-1F72-4DA5-9E91-A0FA4B760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743585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BC11FE79-314F-4F45-8F1E-19A248631CA6}"/>
              </a:ext>
            </a:extLst>
          </p:cNvPr>
          <p:cNvCxnSpPr/>
          <p:nvPr/>
        </p:nvCxnSpPr>
        <p:spPr>
          <a:xfrm flipH="1">
            <a:off x="2555776" y="2429669"/>
            <a:ext cx="4320480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AD1CC5FF-25E0-4269-B1F7-49FBF318C175}"/>
              </a:ext>
            </a:extLst>
          </p:cNvPr>
          <p:cNvCxnSpPr/>
          <p:nvPr/>
        </p:nvCxnSpPr>
        <p:spPr>
          <a:xfrm flipH="1">
            <a:off x="971600" y="3440906"/>
            <a:ext cx="590465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4C20B355-A536-4718-883D-2ED899D97524}"/>
              </a:ext>
            </a:extLst>
          </p:cNvPr>
          <p:cNvCxnSpPr/>
          <p:nvPr/>
        </p:nvCxnSpPr>
        <p:spPr>
          <a:xfrm flipH="1">
            <a:off x="4139952" y="4374356"/>
            <a:ext cx="2880320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54031CEF-40A0-4807-BB9D-C8FA88E85326}"/>
              </a:ext>
            </a:extLst>
          </p:cNvPr>
          <p:cNvCxnSpPr/>
          <p:nvPr/>
        </p:nvCxnSpPr>
        <p:spPr>
          <a:xfrm flipH="1">
            <a:off x="3995936" y="5379244"/>
            <a:ext cx="2880320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FB81DF8F-9FC6-47FF-9962-44E0EA8217A1}"/>
              </a:ext>
            </a:extLst>
          </p:cNvPr>
          <p:cNvCxnSpPr/>
          <p:nvPr/>
        </p:nvCxnSpPr>
        <p:spPr>
          <a:xfrm flipH="1">
            <a:off x="3923928" y="6319044"/>
            <a:ext cx="2880320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1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8659606-1317-4710-ABBC-D0FCEE49AFC7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9D13E3C-2D26-4172-B33D-FA065E53E089}"/>
              </a:ext>
            </a:extLst>
          </p:cNvPr>
          <p:cNvSpPr/>
          <p:nvPr/>
        </p:nvSpPr>
        <p:spPr>
          <a:xfrm>
            <a:off x="1678600" y="385999"/>
            <a:ext cx="6308035" cy="834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أرتب الكلمات التي أمامي لتصبح جملة مفيدة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A9EE45F-4447-4C98-939F-BD399AF9288A}"/>
              </a:ext>
            </a:extLst>
          </p:cNvPr>
          <p:cNvSpPr/>
          <p:nvPr/>
        </p:nvSpPr>
        <p:spPr>
          <a:xfrm>
            <a:off x="1334043" y="1643987"/>
            <a:ext cx="6997148" cy="12324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  أَنَا–  مَدِينَتِي – طَارق– أَبَهَا 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AE366CC3-B071-4E9A-ABFB-EA2708013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1308" y="4108468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أَنَا</a:t>
            </a: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06753EFD-8000-44ED-8CF7-C7C32982B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514" y="4108468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BO SLMAN Alomar النسخ4" pitchFamily="2" charset="-78"/>
              </a:rPr>
              <a:t>طَارِقٌ</a:t>
            </a:r>
            <a:endParaRPr kumimoji="0" lang="ar-SA" altLang="ar-SA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BO SLMAN Alomar النسخ4" pitchFamily="2" charset="-78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8CE67947-862C-4B79-8E9B-C0381FD13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209" y="4108468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مَدِينَتِي</a:t>
            </a: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74DB4A2E-2DC5-4C44-B36F-795574511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704" y="4108468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أَبْهَا</a:t>
            </a: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84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8659606-1317-4710-ABBC-D0FCEE49AFC7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9D13E3C-2D26-4172-B33D-FA065E53E089}"/>
              </a:ext>
            </a:extLst>
          </p:cNvPr>
          <p:cNvSpPr/>
          <p:nvPr/>
        </p:nvSpPr>
        <p:spPr>
          <a:xfrm>
            <a:off x="1678600" y="385999"/>
            <a:ext cx="6308035" cy="834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أرتب الكلمات التي أمامي لتصبح جملة مفيدة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A9EE45F-4447-4C98-939F-BD399AF9288A}"/>
              </a:ext>
            </a:extLst>
          </p:cNvPr>
          <p:cNvSpPr/>
          <p:nvPr/>
        </p:nvSpPr>
        <p:spPr>
          <a:xfrm>
            <a:off x="779664" y="1670492"/>
            <a:ext cx="7913761" cy="12324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ABO SLMAN Alomar النسخ4" pitchFamily="2" charset="-78"/>
              </a:rPr>
              <a:t>طَبِيعَةٌ - فِيهَا – وجَوٌّ– لَطِيفٌ - جَمِيلَةٌ</a:t>
            </a:r>
            <a:endParaRPr lang="ar-SA" sz="6600" b="1" dirty="0">
              <a:solidFill>
                <a:srgbClr val="FF0000"/>
              </a:solidFill>
              <a:latin typeface="Adobe Arabic" panose="02040503050201020203" pitchFamily="18" charset="-78"/>
              <a:cs typeface="ABO SLMAN Alomar النسخ4" pitchFamily="2" charset="-78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A222381D-6461-4B8F-9CF8-7430D82AC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917" y="3409508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فِيهَا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FDA9C24C-25FA-45F2-843F-212BC85FB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728" y="3409508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طَبيعَةٌ</a:t>
            </a: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3CB87BC6-43A0-406D-8C6F-01F82D7E5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769" y="3364366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جَمِيلَةٌ</a:t>
            </a: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B7FB08AF-CD23-49F4-A305-94AC4B467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02" y="3364366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وَجَوٌّ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DC7EC833-D6BC-453C-86BC-48FAEEDFE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516" y="4988248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لَطِيفٌ</a:t>
            </a: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79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06233" y="971189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schemeClr val="tx1"/>
                </a:solidFill>
              </a:rPr>
              <a:t> </a:t>
            </a:r>
            <a:r>
              <a:rPr lang="ar-SA" sz="6000" b="1" dirty="0">
                <a:solidFill>
                  <a:schemeClr val="bg1"/>
                </a:solidFill>
              </a:rPr>
              <a:t>رَبِحَ</a:t>
            </a:r>
            <a:r>
              <a:rPr lang="ar-SA" sz="6600" b="1" dirty="0">
                <a:solidFill>
                  <a:schemeClr val="tx1"/>
                </a:solidFill>
              </a:rPr>
              <a:t> 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377471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حَفَرَ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prstClr val="white"/>
                </a:solidFill>
              </a:rPr>
              <a:t> </a:t>
            </a:r>
            <a:r>
              <a:rPr lang="ar-SA" sz="6600" b="1" dirty="0">
                <a:solidFill>
                  <a:prstClr val="white"/>
                </a:solidFill>
              </a:rPr>
              <a:t> مَنَحَ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  بَحْرٌ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14300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 أَلْبَسُ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61866" y="261224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 مَسْبَحٌ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40639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نَقْصٌ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03782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schemeClr val="tx1"/>
                </a:solidFill>
                <a:cs typeface="Traditional Arabic" pitchFamily="2" charset="-78"/>
              </a:rPr>
              <a:t> </a:t>
            </a:r>
            <a:r>
              <a:rPr lang="ar-SA" sz="6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صَفَّقَ</a:t>
            </a:r>
            <a:endParaRPr lang="en-US" sz="2100" b="1" dirty="0">
              <a:solidFill>
                <a:schemeClr val="bg1"/>
              </a:solidFill>
              <a:cs typeface="Traditional Arabic" pitchFamily="2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54765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prstClr val="white"/>
                </a:solidFill>
              </a:rPr>
              <a:t> </a:t>
            </a:r>
            <a:r>
              <a:rPr lang="ar-SA" sz="6000" b="1" dirty="0">
                <a:solidFill>
                  <a:prstClr val="white"/>
                </a:solidFill>
              </a:rPr>
              <a:t> </a:t>
            </a:r>
            <a:r>
              <a:rPr lang="ar-SA" sz="6000" b="1" dirty="0" err="1">
                <a:solidFill>
                  <a:prstClr val="white"/>
                </a:solidFill>
              </a:rPr>
              <a:t>نَأْسَفُ</a:t>
            </a:r>
            <a:endParaRPr lang="en-US" sz="2100" b="1" dirty="0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377463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أَمَلٌ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706023" y="431118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أَلْفٌ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903725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</a:t>
            </a:r>
            <a:r>
              <a:rPr lang="ar-SA" sz="5400" b="1" dirty="0">
                <a:solidFill>
                  <a:prstClr val="white"/>
                </a:solidFill>
              </a:rPr>
              <a:t>مِنْبَرٌ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3859" y="2666102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8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92249" y="263336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7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25009" y="264729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6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13912" y="2626402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5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4164" y="426383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61866" y="4291113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65685" y="4291113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10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975447" y="428289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9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581" y="998772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4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63819" y="960645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3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612838" y="96912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939593" y="99363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05BD516-809F-4062-9C25-301D17DA1138}"/>
              </a:ext>
            </a:extLst>
          </p:cNvPr>
          <p:cNvSpPr/>
          <p:nvPr/>
        </p:nvSpPr>
        <p:spPr>
          <a:xfrm>
            <a:off x="925603" y="6037538"/>
            <a:ext cx="756084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تختار الطالبة رقم وتقرأ الكلمة الظاهرة خلف الرقم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1426281" y="220489"/>
            <a:ext cx="64287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</p:spTree>
    <p:extLst>
      <p:ext uri="{BB962C8B-B14F-4D97-AF65-F5344CB8AC3E}">
        <p14:creationId xmlns:p14="http://schemas.microsoft.com/office/powerpoint/2010/main" val="49119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"/>
                            </p:stCondLst>
                            <p:childTnLst>
                              <p:par>
                                <p:cTn id="15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"/>
                            </p:stCondLst>
                            <p:childTnLst>
                              <p:par>
                                <p:cTn id="17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"/>
                            </p:stCondLst>
                            <p:childTnLst>
                              <p:par>
                                <p:cTn id="19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"/>
                            </p:stCondLst>
                            <p:childTnLst>
                              <p:par>
                                <p:cTn id="20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"/>
                            </p:stCondLst>
                            <p:childTnLst>
                              <p:par>
                                <p:cTn id="21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50"/>
                            </p:stCondLst>
                            <p:childTnLst>
                              <p:par>
                                <p:cTn id="22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50"/>
                            </p:stCondLst>
                            <p:childTnLst>
                              <p:par>
                                <p:cTn id="23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50"/>
                            </p:stCondLst>
                            <p:childTnLst>
                              <p:par>
                                <p:cTn id="25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"/>
                            </p:stCondLst>
                            <p:childTnLst>
                              <p:par>
                                <p:cTn id="26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50"/>
                            </p:stCondLst>
                            <p:childTnLst>
                              <p:par>
                                <p:cTn id="27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50"/>
                            </p:stCondLst>
                            <p:childTnLst>
                              <p:par>
                                <p:cTn id="28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8659606-1317-4710-ABBC-D0FCEE49AFC7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9D13E3C-2D26-4172-B33D-FA065E53E089}"/>
              </a:ext>
            </a:extLst>
          </p:cNvPr>
          <p:cNvSpPr/>
          <p:nvPr/>
        </p:nvSpPr>
        <p:spPr>
          <a:xfrm>
            <a:off x="1678600" y="385999"/>
            <a:ext cx="6308035" cy="834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أرتب الكلمات التي أمامي لتصبح جملة مفيدة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1D203B3-B467-41A8-939F-F16D9FE93710}"/>
              </a:ext>
            </a:extLst>
          </p:cNvPr>
          <p:cNvSpPr/>
          <p:nvPr/>
        </p:nvSpPr>
        <p:spPr>
          <a:xfrm>
            <a:off x="3352799" y="1643987"/>
            <a:ext cx="4978391" cy="12324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   غَزِيرٌ –  وَمَطَرٌ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CE291E52-6FE8-48A9-BD8A-F3F07FA7D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616" y="3643259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وَمَطَرٌ</a:t>
            </a: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AC7E50FF-5AB4-452D-A2D7-FB4CC2CED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425" y="3643259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غَزِيرٌ</a:t>
            </a: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09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8659606-1317-4710-ABBC-D0FCEE49AFC7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9D13E3C-2D26-4172-B33D-FA065E53E089}"/>
              </a:ext>
            </a:extLst>
          </p:cNvPr>
          <p:cNvSpPr/>
          <p:nvPr/>
        </p:nvSpPr>
        <p:spPr>
          <a:xfrm>
            <a:off x="1678600" y="385999"/>
            <a:ext cx="6308035" cy="834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أرتب الكلمات التي أمامي لتصبح جملة مفيدة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A9EE45F-4447-4C98-939F-BD399AF9288A}"/>
              </a:ext>
            </a:extLst>
          </p:cNvPr>
          <p:cNvSpPr/>
          <p:nvPr/>
        </p:nvSpPr>
        <p:spPr>
          <a:xfrm>
            <a:off x="3737113" y="1643987"/>
            <a:ext cx="4594078" cy="12324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عَطِرَةٌ– وَزَهُورٌ 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DBFC4D3C-1841-452F-A0B7-46B692170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091" y="3643259"/>
            <a:ext cx="2324100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وَزُهُورٌ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C5794CEE-8513-43CE-9D19-D2D73D212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712" y="3643259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عَطِرَةٌ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71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8659606-1317-4710-ABBC-D0FCEE49AFC7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9D13E3C-2D26-4172-B33D-FA065E53E089}"/>
              </a:ext>
            </a:extLst>
          </p:cNvPr>
          <p:cNvSpPr/>
          <p:nvPr/>
        </p:nvSpPr>
        <p:spPr>
          <a:xfrm>
            <a:off x="1678600" y="385999"/>
            <a:ext cx="6308035" cy="834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أرتب الكلمات التي أمامي لتصبح جملة مفيدة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A9EE45F-4447-4C98-939F-BD399AF9288A}"/>
              </a:ext>
            </a:extLst>
          </p:cNvPr>
          <p:cNvSpPr/>
          <p:nvPr/>
        </p:nvSpPr>
        <p:spPr>
          <a:xfrm>
            <a:off x="3379303" y="1643987"/>
            <a:ext cx="4951887" cy="12324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  </a:t>
            </a:r>
            <a:r>
              <a:rPr lang="ar-SA" sz="66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مُتَنَوِّعَةٌ– وَطُيُورٌ </a:t>
            </a:r>
            <a:endParaRPr lang="ar-SA" sz="6000" b="1" dirty="0">
              <a:solidFill>
                <a:srgbClr val="FF000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642363E2-F0D0-4431-BED7-B7934296E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808" y="3643259"/>
            <a:ext cx="2235200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7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وَطُيُورٌ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9F9E9A6C-420C-441E-BF83-C4533DDC7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712" y="3643259"/>
            <a:ext cx="2060575" cy="1376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6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-78"/>
              </a:rPr>
              <a:t>مُتَنَوِّعَةٌ</a:t>
            </a: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50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صورة ذات صلة">
            <a:extLst>
              <a:ext uri="{FF2B5EF4-FFF2-40B4-BE49-F238E27FC236}">
                <a16:creationId xmlns:a16="http://schemas.microsoft.com/office/drawing/2014/main" id="{48C99378-F41E-4547-A4A8-00636F3B3D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868363"/>
            <a:ext cx="7335838" cy="5365750"/>
          </a:xfrm>
          <a:prstGeom prst="rect">
            <a:avLst/>
          </a:prstGeom>
          <a:solidFill>
            <a:srgbClr val="A7E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2" descr="نتيجة بحث الصور عن الرياضة البدنية كرتون">
            <a:extLst>
              <a:ext uri="{FF2B5EF4-FFF2-40B4-BE49-F238E27FC236}">
                <a16:creationId xmlns:a16="http://schemas.microsoft.com/office/drawing/2014/main" id="{142FF8F6-B41E-4ECF-8043-8AB8806C0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3503613"/>
            <a:ext cx="618648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سحابة 1">
            <a:extLst>
              <a:ext uri="{FF2B5EF4-FFF2-40B4-BE49-F238E27FC236}">
                <a16:creationId xmlns:a16="http://schemas.microsoft.com/office/drawing/2014/main" id="{71625046-E36B-48CF-B96F-0B8DEA8F54D5}"/>
              </a:ext>
            </a:extLst>
          </p:cNvPr>
          <p:cNvSpPr/>
          <p:nvPr/>
        </p:nvSpPr>
        <p:spPr>
          <a:xfrm>
            <a:off x="2727771" y="1039570"/>
            <a:ext cx="3657549" cy="1341101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4572" dirty="0">
                <a:cs typeface="W1 0017." pitchFamily="2" charset="-78"/>
              </a:rPr>
              <a:t>فاصل رياضي</a:t>
            </a:r>
          </a:p>
        </p:txBody>
      </p:sp>
      <p:pic>
        <p:nvPicPr>
          <p:cNvPr id="55303" name="Picture 4" descr="صورة ذات صلة">
            <a:extLst>
              <a:ext uri="{FF2B5EF4-FFF2-40B4-BE49-F238E27FC236}">
                <a16:creationId xmlns:a16="http://schemas.microsoft.com/office/drawing/2014/main" id="{9DDC7D85-B598-4452-B0EF-C5C601D669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6741">
            <a:off x="6591300" y="1771650"/>
            <a:ext cx="1497013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4" descr="صورة ذات صلة">
            <a:extLst>
              <a:ext uri="{FF2B5EF4-FFF2-40B4-BE49-F238E27FC236}">
                <a16:creationId xmlns:a16="http://schemas.microsoft.com/office/drawing/2014/main" id="{CC0B101A-2C8C-4AFD-AF88-6B0CD7CA0C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6741">
            <a:off x="1031875" y="1887538"/>
            <a:ext cx="14986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971941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C8F7CE31-B2BE-4565-BF36-9C33550F9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4635" y="1539456"/>
            <a:ext cx="3322159" cy="11344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35449" indent="-435449" algn="r" rtl="1" eaLnBrk="1" hangingPunct="1">
              <a:defRPr/>
            </a:pPr>
            <a:r>
              <a:rPr lang="ar-SA" sz="3386" b="1" dirty="0"/>
              <a:t>ماذا تعلمنا في درسنا </a:t>
            </a:r>
          </a:p>
          <a:p>
            <a:pPr marL="435449" indent="-435449" algn="r" rtl="1" eaLnBrk="1" hangingPunct="1">
              <a:defRPr/>
            </a:pPr>
            <a:r>
              <a:rPr lang="ar-SA" sz="3386" b="1" dirty="0"/>
              <a:t>هذا </a:t>
            </a:r>
            <a:r>
              <a:rPr lang="ar-SA" sz="3386" b="1" dirty="0" err="1"/>
              <a:t>اليوم ؟</a:t>
            </a:r>
            <a:endParaRPr lang="ar-SA" sz="3386" b="1" dirty="0"/>
          </a:p>
        </p:txBody>
      </p:sp>
      <p:sp>
        <p:nvSpPr>
          <p:cNvPr id="57349" name="WordArt 4">
            <a:extLst>
              <a:ext uri="{FF2B5EF4-FFF2-40B4-BE49-F238E27FC236}">
                <a16:creationId xmlns:a16="http://schemas.microsoft.com/office/drawing/2014/main" id="{0DE2B3C4-A889-47E1-BD8B-83CDB291DF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879435">
            <a:off x="3897313" y="3609975"/>
            <a:ext cx="3478212" cy="901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3386" b="1" kern="10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تعلمنا اليوم </a:t>
            </a:r>
          </a:p>
        </p:txBody>
      </p:sp>
      <p:pic>
        <p:nvPicPr>
          <p:cNvPr id="7" name="صورة 6" descr="ماذا تعلمت بدون عنوان.png">
            <a:extLst>
              <a:ext uri="{FF2B5EF4-FFF2-40B4-BE49-F238E27FC236}">
                <a16:creationId xmlns:a16="http://schemas.microsoft.com/office/drawing/2014/main" id="{374482DB-46C9-4BBF-A99A-AE3DAF2188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328" y="868715"/>
            <a:ext cx="2300993" cy="42671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430674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EF204F4-E805-4CFB-94C0-879A5E58E92F}"/>
              </a:ext>
            </a:extLst>
          </p:cNvPr>
          <p:cNvSpPr/>
          <p:nvPr/>
        </p:nvSpPr>
        <p:spPr>
          <a:xfrm>
            <a:off x="179387" y="224631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36917484-16B5-4FDC-A170-FF41CC5BA055}"/>
              </a:ext>
            </a:extLst>
          </p:cNvPr>
          <p:cNvCxnSpPr/>
          <p:nvPr/>
        </p:nvCxnSpPr>
        <p:spPr>
          <a:xfrm flipH="1">
            <a:off x="6803639" y="1572740"/>
            <a:ext cx="9366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31CC2331-312D-49A2-B565-921CBA224481}"/>
              </a:ext>
            </a:extLst>
          </p:cNvPr>
          <p:cNvCxnSpPr>
            <a:cxnSpLocks/>
          </p:cNvCxnSpPr>
          <p:nvPr/>
        </p:nvCxnSpPr>
        <p:spPr>
          <a:xfrm flipH="1">
            <a:off x="7652897" y="2558246"/>
            <a:ext cx="870915" cy="4437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891055AA-89A7-4D78-9B23-19A59B166ED0}"/>
              </a:ext>
            </a:extLst>
          </p:cNvPr>
          <p:cNvCxnSpPr/>
          <p:nvPr/>
        </p:nvCxnSpPr>
        <p:spPr>
          <a:xfrm flipH="1">
            <a:off x="7367240" y="3722365"/>
            <a:ext cx="9366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55F844AD-05B0-47BF-B0DE-F6E245158D27}"/>
              </a:ext>
            </a:extLst>
          </p:cNvPr>
          <p:cNvCxnSpPr/>
          <p:nvPr/>
        </p:nvCxnSpPr>
        <p:spPr>
          <a:xfrm flipH="1">
            <a:off x="7367240" y="4978153"/>
            <a:ext cx="93503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BD58B3C3-FBA0-4A04-9B48-77B101B7088F}"/>
              </a:ext>
            </a:extLst>
          </p:cNvPr>
          <p:cNvCxnSpPr/>
          <p:nvPr/>
        </p:nvCxnSpPr>
        <p:spPr>
          <a:xfrm flipH="1">
            <a:off x="5795963" y="4976773"/>
            <a:ext cx="9366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0C87B55E-15D3-4320-B717-787EDDE984EC}"/>
              </a:ext>
            </a:extLst>
          </p:cNvPr>
          <p:cNvCxnSpPr/>
          <p:nvPr/>
        </p:nvCxnSpPr>
        <p:spPr>
          <a:xfrm flipH="1">
            <a:off x="7603503" y="6120599"/>
            <a:ext cx="9366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صورة 29">
            <a:extLst>
              <a:ext uri="{FF2B5EF4-FFF2-40B4-BE49-F238E27FC236}">
                <a16:creationId xmlns:a16="http://schemas.microsoft.com/office/drawing/2014/main" id="{8FCBD607-5393-4977-B7AC-BD5E8982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153" y="2803109"/>
            <a:ext cx="1862659" cy="892152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76F7226-9024-47EA-87C7-66E7220A2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407" y="638541"/>
            <a:ext cx="2514203" cy="826079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A6AE1107-5520-456B-8547-DE2AC0507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194" y="4123341"/>
            <a:ext cx="2953518" cy="810453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E9D7DDD4-CF7C-4AFC-BA50-490728CA1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539" y="1572740"/>
            <a:ext cx="2269711" cy="892152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A299C8A9-6081-4E2A-AC34-DC920138A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539" y="5278804"/>
            <a:ext cx="2269711" cy="733675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1F6A87BC-4EC2-4923-BFF0-0570D5AEBE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843" y="4160334"/>
            <a:ext cx="1416574" cy="1057406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99B04178-54D8-4E9F-B655-036781B977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208" y="2908167"/>
            <a:ext cx="1355399" cy="1252167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6E310781-0EF4-4D6F-B4BD-B5A9AA1FD7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5922" y="3919412"/>
            <a:ext cx="1435239" cy="1156306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CD69810F-B1A3-494F-BEAF-5F2966468C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750" y="1784901"/>
            <a:ext cx="1435239" cy="1057405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23AAFF05-54A4-4062-9D32-D5245886D7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791" y="556288"/>
            <a:ext cx="1541155" cy="1113844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9A13F8D2-189C-4EA6-9D7F-261EBE4DD5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3432" y="5384841"/>
            <a:ext cx="1368013" cy="105740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7A470AB-6C5E-4E91-A5CF-0AE12600EC73}"/>
              </a:ext>
            </a:extLst>
          </p:cNvPr>
          <p:cNvSpPr/>
          <p:nvPr/>
        </p:nvSpPr>
        <p:spPr>
          <a:xfrm>
            <a:off x="2523431" y="1421451"/>
            <a:ext cx="3450745" cy="892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أستخرج الكلمات التي بها حرف الطاء </a:t>
            </a:r>
          </a:p>
        </p:txBody>
      </p:sp>
    </p:spTree>
    <p:extLst>
      <p:ext uri="{BB962C8B-B14F-4D97-AF65-F5344CB8AC3E}">
        <p14:creationId xmlns:p14="http://schemas.microsoft.com/office/powerpoint/2010/main" val="139316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7B4A1387-A349-4572-98F3-019F919E0232}"/>
              </a:ext>
            </a:extLst>
          </p:cNvPr>
          <p:cNvSpPr/>
          <p:nvPr/>
        </p:nvSpPr>
        <p:spPr>
          <a:xfrm>
            <a:off x="2051050" y="2489200"/>
            <a:ext cx="5905500" cy="50482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400" dirty="0">
                <a:solidFill>
                  <a:schemeClr val="tx1"/>
                </a:solidFill>
              </a:rPr>
              <a:t>الأهداف </a:t>
            </a:r>
            <a:r>
              <a:rPr lang="ar-SA" sz="2400" dirty="0"/>
              <a:t>: يتوقع من التلميذة تحقيق الأهداف التالية </a:t>
            </a:r>
            <a:r>
              <a:rPr lang="ar-SA" sz="2000" dirty="0"/>
              <a:t> </a:t>
            </a:r>
          </a:p>
        </p:txBody>
      </p:sp>
      <p:grpSp>
        <p:nvGrpSpPr>
          <p:cNvPr id="58371" name="مجموعة 13">
            <a:extLst>
              <a:ext uri="{FF2B5EF4-FFF2-40B4-BE49-F238E27FC236}">
                <a16:creationId xmlns:a16="http://schemas.microsoft.com/office/drawing/2014/main" id="{FAF41095-8989-4256-B74E-41098259BA7B}"/>
              </a:ext>
            </a:extLst>
          </p:cNvPr>
          <p:cNvGrpSpPr>
            <a:grpSpLocks/>
          </p:cNvGrpSpPr>
          <p:nvPr/>
        </p:nvGrpSpPr>
        <p:grpSpPr bwMode="auto">
          <a:xfrm>
            <a:off x="1406525" y="1268413"/>
            <a:ext cx="6986588" cy="4392612"/>
            <a:chOff x="1406893" y="1268760"/>
            <a:chExt cx="6986533" cy="4392488"/>
          </a:xfrm>
        </p:grpSpPr>
        <p:sp>
          <p:nvSpPr>
            <p:cNvPr id="3" name="شكل بيضاوي 2">
              <a:extLst>
                <a:ext uri="{FF2B5EF4-FFF2-40B4-BE49-F238E27FC236}">
                  <a16:creationId xmlns:a16="http://schemas.microsoft.com/office/drawing/2014/main" id="{D94D8941-5F87-4347-995F-2D1DE4C1ADEC}"/>
                </a:ext>
              </a:extLst>
            </p:cNvPr>
            <p:cNvSpPr/>
            <p:nvPr/>
          </p:nvSpPr>
          <p:spPr>
            <a:xfrm>
              <a:off x="3635725" y="1268760"/>
              <a:ext cx="2592368" cy="7921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ar-SA" dirty="0"/>
                <a:t>ا</a:t>
              </a:r>
              <a:r>
                <a:rPr lang="ar-SA" sz="2000" dirty="0"/>
                <a:t>لمكون 4</a:t>
              </a:r>
              <a:endParaRPr lang="ar-SA" dirty="0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10198B0A-E851-4496-BF04-36C084CCA767}"/>
                </a:ext>
              </a:extLst>
            </p:cNvPr>
            <p:cNvSpPr/>
            <p:nvPr/>
          </p:nvSpPr>
          <p:spPr>
            <a:xfrm>
              <a:off x="3924648" y="2060900"/>
              <a:ext cx="2158983" cy="431788"/>
            </a:xfrm>
            <a:prstGeom prst="rect">
              <a:avLst/>
            </a:prstGeom>
            <a:solidFill>
              <a:schemeClr val="bg2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ar-SA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أقرأ</a:t>
              </a:r>
              <a:endParaRPr lang="ar-SA" dirty="0"/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EF4E4A5D-1C7C-4663-A970-9CCFA22D84A0}"/>
                </a:ext>
              </a:extLst>
            </p:cNvPr>
            <p:cNvSpPr/>
            <p:nvPr/>
          </p:nvSpPr>
          <p:spPr>
            <a:xfrm>
              <a:off x="6305879" y="3073696"/>
              <a:ext cx="2087547" cy="790554"/>
            </a:xfrm>
            <a:prstGeom prst="rect">
              <a:avLst/>
            </a:prstGeom>
            <a:solidFill>
              <a:srgbClr val="F8F8F8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ar-SA" b="1" dirty="0"/>
                <a:t>يقرأ كلمات الدرس المحتوية على (ط ) قراءة بصرية </a:t>
              </a: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765A93EF-FC1D-4E93-8155-95795F977686}"/>
                </a:ext>
              </a:extLst>
            </p:cNvPr>
            <p:cNvSpPr/>
            <p:nvPr/>
          </p:nvSpPr>
          <p:spPr>
            <a:xfrm>
              <a:off x="3832574" y="3073696"/>
              <a:ext cx="2089134" cy="71594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ar-SA" b="1" dirty="0"/>
                <a:t>يقرأ الكلمات التي تحتوي على الحرف ط</a:t>
              </a:r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CA1038D8-78E0-4875-BDDE-76EEF013F861}"/>
                </a:ext>
              </a:extLst>
            </p:cNvPr>
            <p:cNvSpPr/>
            <p:nvPr/>
          </p:nvSpPr>
          <p:spPr>
            <a:xfrm>
              <a:off x="1406893" y="3064171"/>
              <a:ext cx="2087547" cy="71594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ar-SA"/>
            </a:p>
          </p:txBody>
        </p:sp>
        <p:sp>
          <p:nvSpPr>
            <p:cNvPr id="11" name="سهم: لأسفل 10">
              <a:extLst>
                <a:ext uri="{FF2B5EF4-FFF2-40B4-BE49-F238E27FC236}">
                  <a16:creationId xmlns:a16="http://schemas.microsoft.com/office/drawing/2014/main" id="{988FFBBA-2A17-43D8-8048-F358A017A9C2}"/>
                </a:ext>
              </a:extLst>
            </p:cNvPr>
            <p:cNvSpPr/>
            <p:nvPr/>
          </p:nvSpPr>
          <p:spPr>
            <a:xfrm>
              <a:off x="4572343" y="3851549"/>
              <a:ext cx="503234" cy="514335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ar-SA"/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5CBC5D9E-6883-4B3B-B35F-0C1E9D179B7B}"/>
                </a:ext>
              </a:extLst>
            </p:cNvPr>
            <p:cNvSpPr/>
            <p:nvPr/>
          </p:nvSpPr>
          <p:spPr>
            <a:xfrm>
              <a:off x="3708750" y="4389697"/>
              <a:ext cx="2374881" cy="550846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ar-SA" dirty="0"/>
                <a:t>الوسائل </a:t>
              </a:r>
            </a:p>
          </p:txBody>
        </p:sp>
        <p:sp>
          <p:nvSpPr>
            <p:cNvPr id="13" name="شكل بيضاوي 12">
              <a:extLst>
                <a:ext uri="{FF2B5EF4-FFF2-40B4-BE49-F238E27FC236}">
                  <a16:creationId xmlns:a16="http://schemas.microsoft.com/office/drawing/2014/main" id="{83E85A72-BA62-4B82-95E7-DC2D0DEBDF9B}"/>
                </a:ext>
              </a:extLst>
            </p:cNvPr>
            <p:cNvSpPr/>
            <p:nvPr/>
          </p:nvSpPr>
          <p:spPr>
            <a:xfrm>
              <a:off x="3348391" y="4940543"/>
              <a:ext cx="3167037" cy="72070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ar-SA" b="1" dirty="0">
                  <a:solidFill>
                    <a:schemeClr val="tx1"/>
                  </a:solidFill>
                </a:rPr>
                <a:t>عرض صور المكون </a:t>
              </a:r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445849E-75D5-4F4E-8315-3FD49A32EA43}"/>
              </a:ext>
            </a:extLst>
          </p:cNvPr>
          <p:cNvSpPr/>
          <p:nvPr/>
        </p:nvSpPr>
        <p:spPr>
          <a:xfrm>
            <a:off x="179387" y="224631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59794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>
            <a:extLst>
              <a:ext uri="{FF2B5EF4-FFF2-40B4-BE49-F238E27FC236}">
                <a16:creationId xmlns:a16="http://schemas.microsoft.com/office/drawing/2014/main" id="{8E9E64CE-CAC5-447F-9007-718C009F4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17638"/>
            <a:ext cx="1797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A5823144-ED1C-48B3-8E00-07ECC31ECCD9}"/>
              </a:ext>
            </a:extLst>
          </p:cNvPr>
          <p:cNvSpPr txBox="1"/>
          <p:nvPr/>
        </p:nvSpPr>
        <p:spPr>
          <a:xfrm>
            <a:off x="4040188" y="2214563"/>
            <a:ext cx="3521075" cy="4429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2286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أنشودة مكون أقرأ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2A79A9A-FAED-4121-9F6D-4221C2EDE308}"/>
              </a:ext>
            </a:extLst>
          </p:cNvPr>
          <p:cNvSpPr txBox="1"/>
          <p:nvPr/>
        </p:nvSpPr>
        <p:spPr>
          <a:xfrm>
            <a:off x="3068638" y="2641600"/>
            <a:ext cx="4835525" cy="24368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3810" dirty="0">
                <a:solidFill>
                  <a:srgbClr val="002060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  <a:r>
              <a:rPr lang="ar-SA" sz="381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بالعين أصور كلـماتي </a:t>
            </a:r>
          </a:p>
          <a:p>
            <a:pPr algn="ctr" rtl="1" eaLnBrk="1" hangingPunct="1">
              <a:defRPr/>
            </a:pPr>
            <a:r>
              <a:rPr lang="ar-SA" sz="3810" b="1" dirty="0" err="1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أقرؤها</a:t>
            </a:r>
            <a:r>
              <a:rPr lang="ar-SA" sz="381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 قراءة بصرية </a:t>
            </a:r>
          </a:p>
          <a:p>
            <a:pPr algn="ctr" rtl="1" eaLnBrk="1" hangingPunct="1">
              <a:defRPr/>
            </a:pPr>
            <a:r>
              <a:rPr lang="ar-SA" sz="381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إني أتأمل أتدبر</a:t>
            </a:r>
          </a:p>
          <a:p>
            <a:pPr algn="ctr" rtl="1" eaLnBrk="1" hangingPunct="1">
              <a:defRPr/>
            </a:pPr>
            <a:r>
              <a:rPr lang="ar-SA" sz="381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كي تنمو لغتي العربية </a:t>
            </a:r>
          </a:p>
        </p:txBody>
      </p:sp>
      <p:pic>
        <p:nvPicPr>
          <p:cNvPr id="59397" name="صورة 3">
            <a:extLst>
              <a:ext uri="{FF2B5EF4-FFF2-40B4-BE49-F238E27FC236}">
                <a16:creationId xmlns:a16="http://schemas.microsoft.com/office/drawing/2014/main" id="{2D77F23B-0741-484B-976A-8855718BB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2795588"/>
            <a:ext cx="142081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52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44992AD-C2F6-4338-BF97-0A59322CABBC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9EC65C0A-F653-4329-AD47-799F0FA46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33375"/>
            <a:ext cx="19891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AFD9C1F-D714-4BE0-B629-80D6BE89D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539" y="1827228"/>
            <a:ext cx="1502995" cy="134284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6AA3B4E-0724-45A2-85BC-E72FF9B3F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753" y="1421764"/>
            <a:ext cx="1472708" cy="122535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8D67E8C-19F4-4E90-A8E7-7123E3651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551" y="1768271"/>
            <a:ext cx="1502995" cy="122535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F433613-04A3-491F-A913-E09F4F5573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16" y="1919569"/>
            <a:ext cx="1472708" cy="122535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DE9B0B3-ED0B-491C-8853-4590FB2AD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7551" y="3872509"/>
            <a:ext cx="1831928" cy="138985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0EF6225-01F1-4AB9-899D-53C53F457C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3963" y="3808536"/>
            <a:ext cx="1502995" cy="151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6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44992AD-C2F6-4338-BF97-0A59322CABBC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AFD9C1F-D714-4BE0-B629-80D6BE89D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299" y="4633245"/>
            <a:ext cx="1585818" cy="131294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6AA3B4E-0724-45A2-85BC-E72FF9B3F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473" y="2658176"/>
            <a:ext cx="1416574" cy="105740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8D67E8C-19F4-4E90-A8E7-7123E3651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303" y="4599170"/>
            <a:ext cx="1355399" cy="125216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F433613-04A3-491F-A913-E09F4F557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4281" y="2686563"/>
            <a:ext cx="1435239" cy="115630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DE9B0B3-ED0B-491C-8853-4590FB2AD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403" y="2716696"/>
            <a:ext cx="1435239" cy="125216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0EF6225-01F1-4AB9-899D-53C53F457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2631" y="2658176"/>
            <a:ext cx="1541155" cy="1252166"/>
          </a:xfrm>
          <a:prstGeom prst="rect">
            <a:avLst/>
          </a:prstGeom>
        </p:spPr>
      </p:pic>
      <p:pic>
        <p:nvPicPr>
          <p:cNvPr id="13" name="Picture 4" descr="نتيجة بحث الصور عن ‫لعبة صيد السمك learning‬‎">
            <a:extLst>
              <a:ext uri="{FF2B5EF4-FFF2-40B4-BE49-F238E27FC236}">
                <a16:creationId xmlns:a16="http://schemas.microsoft.com/office/drawing/2014/main" id="{7DBB96C5-FB43-4112-B14F-9C909FA86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3" r="14668"/>
          <a:stretch/>
        </p:blipFill>
        <p:spPr bwMode="auto">
          <a:xfrm>
            <a:off x="544823" y="534461"/>
            <a:ext cx="3333266" cy="1638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C81DE15-B58B-428C-9A46-EF4AF5A70C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97" y="506754"/>
            <a:ext cx="4268239" cy="13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04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نتيجة بحث الصور عن سبورة">
            <a:extLst>
              <a:ext uri="{FF2B5EF4-FFF2-40B4-BE49-F238E27FC236}">
                <a16:creationId xmlns:a16="http://schemas.microsoft.com/office/drawing/2014/main" id="{FEA7969F-506B-471B-8E3E-41B41614F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8569325" cy="734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D8392A1-A1DE-431F-A7F0-93419828B834}"/>
              </a:ext>
            </a:extLst>
          </p:cNvPr>
          <p:cNvSpPr/>
          <p:nvPr/>
        </p:nvSpPr>
        <p:spPr>
          <a:xfrm>
            <a:off x="6337300" y="825500"/>
            <a:ext cx="2071688" cy="8588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الوحدة : الثالثة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89026EC-3099-40BE-8BAD-7E23953DF2D3}"/>
              </a:ext>
            </a:extLst>
          </p:cNvPr>
          <p:cNvSpPr/>
          <p:nvPr/>
        </p:nvSpPr>
        <p:spPr>
          <a:xfrm>
            <a:off x="2322513" y="746125"/>
            <a:ext cx="4032250" cy="938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مدينتي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23C1C16-0A63-4B42-A26D-B493B3FEEE45}"/>
              </a:ext>
            </a:extLst>
          </p:cNvPr>
          <p:cNvSpPr/>
          <p:nvPr/>
        </p:nvSpPr>
        <p:spPr>
          <a:xfrm>
            <a:off x="785994" y="2354264"/>
            <a:ext cx="1224930" cy="830828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ز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EA02322-3920-4A01-BDA3-E2F2C53508F1}"/>
              </a:ext>
            </a:extLst>
          </p:cNvPr>
          <p:cNvSpPr/>
          <p:nvPr/>
        </p:nvSpPr>
        <p:spPr>
          <a:xfrm>
            <a:off x="778955" y="4124273"/>
            <a:ext cx="1213737" cy="830827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ج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4BAAD1D-8E40-4F9B-9D07-0ACB0540545C}"/>
              </a:ext>
            </a:extLst>
          </p:cNvPr>
          <p:cNvSpPr/>
          <p:nvPr/>
        </p:nvSpPr>
        <p:spPr>
          <a:xfrm>
            <a:off x="778955" y="1587568"/>
            <a:ext cx="1224930" cy="705499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5D94A99-9FA6-4C17-9546-E8B05C529F0F}"/>
              </a:ext>
            </a:extLst>
          </p:cNvPr>
          <p:cNvSpPr/>
          <p:nvPr/>
        </p:nvSpPr>
        <p:spPr>
          <a:xfrm>
            <a:off x="812118" y="846908"/>
            <a:ext cx="1180574" cy="634753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C19C43E-5D24-43CB-95D5-4A29E0A6FB4D}"/>
              </a:ext>
            </a:extLst>
          </p:cNvPr>
          <p:cNvSpPr/>
          <p:nvPr/>
        </p:nvSpPr>
        <p:spPr>
          <a:xfrm>
            <a:off x="784552" y="3249244"/>
            <a:ext cx="1213737" cy="777373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 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AAD873E-C8E7-4D05-A4B7-7976BC6E571F}"/>
              </a:ext>
            </a:extLst>
          </p:cNvPr>
          <p:cNvSpPr/>
          <p:nvPr/>
        </p:nvSpPr>
        <p:spPr>
          <a:xfrm>
            <a:off x="756131" y="5016299"/>
            <a:ext cx="1213737" cy="677585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</a:t>
            </a:r>
          </a:p>
        </p:txBody>
      </p:sp>
      <p:pic>
        <p:nvPicPr>
          <p:cNvPr id="12" name="Picture 2" descr="E:\الفصل الأول والفصل الثاني\الفصل الدراسي الأول\First elementary - First Term - Student\A0-01-T1K1_Page_114.jpg">
            <a:extLst>
              <a:ext uri="{FF2B5EF4-FFF2-40B4-BE49-F238E27FC236}">
                <a16:creationId xmlns:a16="http://schemas.microsoft.com/office/drawing/2014/main" id="{056AFF25-6116-43BB-9531-D10949594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6611" y="1684338"/>
            <a:ext cx="4212007" cy="3999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0096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جدول 16">
            <a:extLst>
              <a:ext uri="{FF2B5EF4-FFF2-40B4-BE49-F238E27FC236}">
                <a16:creationId xmlns:a16="http://schemas.microsoft.com/office/drawing/2014/main" id="{39280E93-0429-4B96-B9BC-3F1BC0311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287340"/>
              </p:ext>
            </p:extLst>
          </p:nvPr>
        </p:nvGraphicFramePr>
        <p:xfrm>
          <a:off x="1225620" y="1941764"/>
          <a:ext cx="7136502" cy="4026669"/>
        </p:xfrm>
        <a:graphic>
          <a:graphicData uri="http://schemas.openxmlformats.org/drawingml/2006/table">
            <a:tbl>
              <a:tblPr rtl="1" firstRow="1" bandRow="1">
                <a:tableStyleId>{616DA210-FB5B-4158-B5E0-FEB733F419BA}</a:tableStyleId>
              </a:tblPr>
              <a:tblGrid>
                <a:gridCol w="2349326">
                  <a:extLst>
                    <a:ext uri="{9D8B030D-6E8A-4147-A177-3AD203B41FA5}">
                      <a16:colId xmlns:a16="http://schemas.microsoft.com/office/drawing/2014/main" val="3768927356"/>
                    </a:ext>
                  </a:extLst>
                </a:gridCol>
                <a:gridCol w="2194649">
                  <a:extLst>
                    <a:ext uri="{9D8B030D-6E8A-4147-A177-3AD203B41FA5}">
                      <a16:colId xmlns:a16="http://schemas.microsoft.com/office/drawing/2014/main" val="2187132349"/>
                    </a:ext>
                  </a:extLst>
                </a:gridCol>
                <a:gridCol w="2592527">
                  <a:extLst>
                    <a:ext uri="{9D8B030D-6E8A-4147-A177-3AD203B41FA5}">
                      <a16:colId xmlns:a16="http://schemas.microsoft.com/office/drawing/2014/main" val="2760825612"/>
                    </a:ext>
                  </a:extLst>
                </a:gridCol>
              </a:tblGrid>
              <a:tr h="758730">
                <a:tc gridSpan="3"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  </a:t>
                      </a:r>
                      <a:r>
                        <a:rPr lang="ar-SA" sz="2700" dirty="0"/>
                        <a:t>أقرأ الكلمات التي أمامي حسب رقمي في المجموعة .</a:t>
                      </a:r>
                    </a:p>
                    <a:p>
                      <a:pPr rtl="1"/>
                      <a:endParaRPr lang="ar-SA" sz="2400" dirty="0"/>
                    </a:p>
                  </a:txBody>
                  <a:tcPr marL="77413" marR="77413" marT="38684" marB="38684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894505"/>
                  </a:ext>
                </a:extLst>
              </a:tr>
              <a:tr h="1529954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  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 </a:t>
                      </a:r>
                      <a:endParaRPr lang="ar-SA" sz="3600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</a:txBody>
                  <a:tcPr marL="77413" marR="77413" marT="38684" marB="386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dirty="0">
                        <a:solidFill>
                          <a:srgbClr val="FF0000"/>
                        </a:solidFill>
                        <a:cs typeface="AL-Mohanad Bold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solidFill>
                            <a:srgbClr val="FF0000"/>
                          </a:solidFill>
                          <a:cs typeface="+mn-cs"/>
                        </a:rPr>
                        <a:t> </a:t>
                      </a:r>
                      <a:endParaRPr lang="ar-SA" sz="3600" dirty="0"/>
                    </a:p>
                    <a:p>
                      <a:pPr rtl="1"/>
                      <a:r>
                        <a:rPr lang="ar-SA" sz="3400" dirty="0">
                          <a:cs typeface="AL-Mohanad Bold" pitchFamily="2" charset="-78"/>
                        </a:rPr>
                        <a:t>    </a:t>
                      </a:r>
                      <a:r>
                        <a:rPr kumimoji="0" lang="ar-SA" alt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AL-Mohanad Bold" pitchFamily="2" charset="-78"/>
                        </a:rPr>
                        <a:t> </a:t>
                      </a:r>
                      <a:r>
                        <a:rPr lang="ar-SA" sz="3400" dirty="0">
                          <a:cs typeface="AL-Mohanad Bold" pitchFamily="2" charset="-78"/>
                        </a:rPr>
                        <a:t>    </a:t>
                      </a:r>
                      <a:r>
                        <a:rPr lang="ar-SA" sz="3400" dirty="0">
                          <a:solidFill>
                            <a:srgbClr val="00B050"/>
                          </a:solidFill>
                          <a:cs typeface="AL-Mohanad Bold" pitchFamily="2" charset="-78"/>
                        </a:rPr>
                        <a:t> </a:t>
                      </a:r>
                    </a:p>
                  </a:txBody>
                  <a:tcPr marL="77413" marR="77413" marT="38684" marB="386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</a:t>
                      </a:r>
                      <a:r>
                        <a:rPr lang="ar-SA" sz="3400" dirty="0">
                          <a:cs typeface="+mn-cs"/>
                        </a:rPr>
                        <a:t> </a:t>
                      </a:r>
                      <a:r>
                        <a:rPr lang="ar-SA" sz="3400" dirty="0">
                          <a:cs typeface="AL-Mohanad Bold" pitchFamily="2" charset="-78"/>
                        </a:rPr>
                        <a:t> 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</a:t>
                      </a:r>
                      <a:r>
                        <a:rPr lang="ar-SA" sz="3400" dirty="0">
                          <a:cs typeface="AL-Mohanad Bold" pitchFamily="2" charset="-78"/>
                        </a:rPr>
                        <a:t> </a:t>
                      </a:r>
                      <a:r>
                        <a:rPr kumimoji="0" lang="ar-SA" alt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AL-Mohanad Bold" pitchFamily="2" charset="-78"/>
                        </a:rPr>
                        <a:t> </a:t>
                      </a:r>
                      <a:endParaRPr kumimoji="0" lang="ar-SA" altLang="ar-SA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rtl="1"/>
                      <a:r>
                        <a:rPr lang="ar-SA" sz="3400" dirty="0">
                          <a:cs typeface="AL-Mohanad Bold" pitchFamily="2" charset="-78"/>
                        </a:rPr>
                        <a:t>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</a:t>
                      </a:r>
                    </a:p>
                  </a:txBody>
                  <a:tcPr marL="77413" marR="77413" marT="38684" marB="3868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227829"/>
                  </a:ext>
                </a:extLst>
              </a:tr>
              <a:tr h="1448773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 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</a:t>
                      </a:r>
                      <a:endParaRPr lang="ar-SA" sz="3400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</a:txBody>
                  <a:tcPr marL="77413" marR="77413" marT="38684" marB="38684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</a:t>
                      </a:r>
                    </a:p>
                  </a:txBody>
                  <a:tcPr marL="77413" marR="77413" marT="38684" marB="38684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  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</a:t>
                      </a:r>
                      <a:endParaRPr lang="ar-SA" sz="3400" dirty="0">
                        <a:cs typeface="AL-Mohanad Bold" pitchFamily="2" charset="-78"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</a:t>
                      </a:r>
                      <a:endParaRPr lang="ar-SA" sz="3600" dirty="0">
                        <a:solidFill>
                          <a:srgbClr val="FF0000"/>
                        </a:solidFill>
                      </a:endParaRPr>
                    </a:p>
                  </a:txBody>
                  <a:tcPr marL="77413" marR="77413" marT="38684" marB="38684"/>
                </a:tc>
                <a:extLst>
                  <a:ext uri="{0D108BD9-81ED-4DB2-BD59-A6C34878D82A}">
                    <a16:rowId xmlns:a16="http://schemas.microsoft.com/office/drawing/2014/main" val="3923237661"/>
                  </a:ext>
                </a:extLst>
              </a:tr>
            </a:tbl>
          </a:graphicData>
        </a:graphic>
      </p:graphicFrame>
      <p:sp>
        <p:nvSpPr>
          <p:cNvPr id="18" name="مخطط انسيابي: رابط 17">
            <a:extLst>
              <a:ext uri="{FF2B5EF4-FFF2-40B4-BE49-F238E27FC236}">
                <a16:creationId xmlns:a16="http://schemas.microsoft.com/office/drawing/2014/main" id="{A573A2BB-D772-4D9D-A658-576283CCB02B}"/>
              </a:ext>
            </a:extLst>
          </p:cNvPr>
          <p:cNvSpPr/>
          <p:nvPr/>
        </p:nvSpPr>
        <p:spPr>
          <a:xfrm>
            <a:off x="7598567" y="3129990"/>
            <a:ext cx="381000" cy="311150"/>
          </a:xfrm>
          <a:prstGeom prst="flowChartConnector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ea typeface="Calibri" panose="020F0502020204030204" pitchFamily="34" charset="0"/>
              </a:rPr>
              <a:t>1</a:t>
            </a:r>
            <a:endParaRPr lang="en-US" sz="93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خطط انسيابي: رابط 18">
            <a:extLst>
              <a:ext uri="{FF2B5EF4-FFF2-40B4-BE49-F238E27FC236}">
                <a16:creationId xmlns:a16="http://schemas.microsoft.com/office/drawing/2014/main" id="{FA977DE8-0933-4447-AB45-A3795F7DFA6D}"/>
              </a:ext>
            </a:extLst>
          </p:cNvPr>
          <p:cNvSpPr/>
          <p:nvPr/>
        </p:nvSpPr>
        <p:spPr>
          <a:xfrm>
            <a:off x="5491163" y="2999204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مخطط انسيابي: رابط 19">
            <a:extLst>
              <a:ext uri="{FF2B5EF4-FFF2-40B4-BE49-F238E27FC236}">
                <a16:creationId xmlns:a16="http://schemas.microsoft.com/office/drawing/2014/main" id="{ADB0463E-BF6D-4EAC-928E-29A5123F0293}"/>
              </a:ext>
            </a:extLst>
          </p:cNvPr>
          <p:cNvSpPr/>
          <p:nvPr/>
        </p:nvSpPr>
        <p:spPr>
          <a:xfrm>
            <a:off x="3202940" y="2974415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1" name="مخطط انسيابي: رابط 20">
            <a:extLst>
              <a:ext uri="{FF2B5EF4-FFF2-40B4-BE49-F238E27FC236}">
                <a16:creationId xmlns:a16="http://schemas.microsoft.com/office/drawing/2014/main" id="{E547FA6D-76C7-4624-BDA3-ACEFB698F9A2}"/>
              </a:ext>
            </a:extLst>
          </p:cNvPr>
          <p:cNvSpPr/>
          <p:nvPr/>
        </p:nvSpPr>
        <p:spPr>
          <a:xfrm rot="10800000" flipV="1">
            <a:off x="7598568" y="4806937"/>
            <a:ext cx="347663" cy="38100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مخطط انسيابي: رابط 21">
            <a:extLst>
              <a:ext uri="{FF2B5EF4-FFF2-40B4-BE49-F238E27FC236}">
                <a16:creationId xmlns:a16="http://schemas.microsoft.com/office/drawing/2014/main" id="{2F9364F5-F0C0-4605-92ED-2EE080DE59DF}"/>
              </a:ext>
            </a:extLst>
          </p:cNvPr>
          <p:cNvSpPr/>
          <p:nvPr/>
        </p:nvSpPr>
        <p:spPr>
          <a:xfrm>
            <a:off x="5491163" y="4645758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مخطط انسيابي: رابط 22">
            <a:extLst>
              <a:ext uri="{FF2B5EF4-FFF2-40B4-BE49-F238E27FC236}">
                <a16:creationId xmlns:a16="http://schemas.microsoft.com/office/drawing/2014/main" id="{094799DC-2A06-4FFD-8541-1776F07485FB}"/>
              </a:ext>
            </a:extLst>
          </p:cNvPr>
          <p:cNvSpPr/>
          <p:nvPr/>
        </p:nvSpPr>
        <p:spPr>
          <a:xfrm>
            <a:off x="3202940" y="4838787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C15E7C2D-F39B-40BB-B51E-6A2A57051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69" y="287807"/>
            <a:ext cx="756126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1439هـ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 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الطاء            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</a:t>
            </a:r>
            <a:r>
              <a:rPr lang="ar-SA" sz="1400" b="1" dirty="0">
                <a:ea typeface="Calibri" panose="020F0502020204030204" pitchFamily="34" charset="0"/>
                <a:cs typeface="Akhbar MT" pitchFamily="2" charset="-78"/>
              </a:rPr>
              <a:t>أقرأ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المساجلة الحلقية  الشفهية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5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قراءة كلمات تحتوي على الحرف ط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6 </a:t>
            </a:r>
            <a:endParaRPr lang="ar-SA" sz="1050" b="1" dirty="0"/>
          </a:p>
        </p:txBody>
      </p:sp>
      <p:grpSp>
        <p:nvGrpSpPr>
          <p:cNvPr id="64537" name="مجموعة 1">
            <a:extLst>
              <a:ext uri="{FF2B5EF4-FFF2-40B4-BE49-F238E27FC236}">
                <a16:creationId xmlns:a16="http://schemas.microsoft.com/office/drawing/2014/main" id="{2D1EFD0F-75D7-4224-9292-25F86BC040E4}"/>
              </a:ext>
            </a:extLst>
          </p:cNvPr>
          <p:cNvGrpSpPr>
            <a:grpSpLocks/>
          </p:cNvGrpSpPr>
          <p:nvPr/>
        </p:nvGrpSpPr>
        <p:grpSpPr bwMode="auto">
          <a:xfrm>
            <a:off x="4107656" y="321937"/>
            <a:ext cx="928688" cy="1539875"/>
            <a:chOff x="3997325" y="715963"/>
            <a:chExt cx="928688" cy="1539295"/>
          </a:xfrm>
        </p:grpSpPr>
        <p:pic>
          <p:nvPicPr>
            <p:cNvPr id="64544" name="Picture 2" descr="صورة ذات صلة">
              <a:extLst>
                <a:ext uri="{FF2B5EF4-FFF2-40B4-BE49-F238E27FC236}">
                  <a16:creationId xmlns:a16="http://schemas.microsoft.com/office/drawing/2014/main" id="{53D67518-207C-4D7D-A4FD-4326AD70C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368FD717-260B-4DC9-B656-01AE7F1165F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pic>
        <p:nvPicPr>
          <p:cNvPr id="13" name="Picture 8">
            <a:extLst>
              <a:ext uri="{FF2B5EF4-FFF2-40B4-BE49-F238E27FC236}">
                <a16:creationId xmlns:a16="http://schemas.microsoft.com/office/drawing/2014/main" id="{46484866-D906-4AC1-A6DF-5A5E0336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199" y="3280488"/>
            <a:ext cx="1125538" cy="60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4025B281-7C69-451F-801F-67D34BEA5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771" y="4645758"/>
            <a:ext cx="1028282" cy="77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754ACA90-7083-4B4D-A375-01F934598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456" y="3285565"/>
            <a:ext cx="1125538" cy="60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6C953810-015E-46DD-97DE-3360618C2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86" y="3280487"/>
            <a:ext cx="1125538" cy="60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615311B-84DA-4520-869A-403ECD41D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45" y="4654155"/>
            <a:ext cx="1637520" cy="96733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A2FE149-0C34-4A88-9793-787A232438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865" y="4654155"/>
            <a:ext cx="1355873" cy="96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761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72C8B44D-44DA-4575-9775-8AC45C2E9382}"/>
              </a:ext>
            </a:extLst>
          </p:cNvPr>
          <p:cNvSpPr txBox="1"/>
          <p:nvPr/>
        </p:nvSpPr>
        <p:spPr>
          <a:xfrm>
            <a:off x="2275632" y="324909"/>
            <a:ext cx="4060727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r" rtl="1" eaLnBrk="1" hangingPunct="1">
              <a:defRPr/>
            </a:pPr>
            <a:r>
              <a:rPr lang="ar-SA" sz="8000" b="1" spc="50" dirty="0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isten ITC" panose="03050502040202030202" pitchFamily="66" charset="0"/>
              </a:rPr>
              <a:t>بريد</a:t>
            </a:r>
            <a:r>
              <a:rPr lang="ar-SA" sz="8000" b="1" dirty="0">
                <a:ln w="12700">
                  <a:solidFill>
                    <a:schemeClr val="tx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ar-SA" sz="8000" b="1" spc="50" dirty="0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isten ITC" panose="03050502040202030202" pitchFamily="66" charset="0"/>
              </a:rPr>
              <a:t>لغــتي</a:t>
            </a:r>
            <a:r>
              <a:rPr lang="ar-SA" sz="8000" b="1" dirty="0">
                <a:ln w="12700">
                  <a:solidFill>
                    <a:schemeClr val="tx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5CC7FD8-7AA9-44D1-B9CE-78968619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2673" r="3304" b="3754"/>
          <a:stretch>
            <a:fillRect/>
          </a:stretch>
        </p:blipFill>
        <p:spPr bwMode="auto">
          <a:xfrm>
            <a:off x="755650" y="2260600"/>
            <a:ext cx="24638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نتيجة بحث الصور عن صندوق بريد كرتون">
            <a:extLst>
              <a:ext uri="{FF2B5EF4-FFF2-40B4-BE49-F238E27FC236}">
                <a16:creationId xmlns:a16="http://schemas.microsoft.com/office/drawing/2014/main" id="{62AC7238-7F82-4AC4-B813-E448B5FC6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916113"/>
            <a:ext cx="4760913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نتيجة بحث الصور عن صور متحركة بوربوينت نجوم">
            <a:extLst>
              <a:ext uri="{FF2B5EF4-FFF2-40B4-BE49-F238E27FC236}">
                <a16:creationId xmlns:a16="http://schemas.microsoft.com/office/drawing/2014/main" id="{C5C08E44-9512-4B2E-ACD7-52A2FA5A6E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0"/>
            <a:ext cx="8964612" cy="78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59256"/>
      </p:ext>
    </p:extLst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59909 0.00463 " pathEditMode="relative" rAng="0" ptsTypes="AA">
                                      <p:cBhvr>
                                        <p:cTn id="13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A0D93B6-6BB3-4134-94B0-807B632DE4F0}"/>
              </a:ext>
            </a:extLst>
          </p:cNvPr>
          <p:cNvSpPr/>
          <p:nvPr/>
        </p:nvSpPr>
        <p:spPr>
          <a:xfrm>
            <a:off x="2987063" y="931333"/>
            <a:ext cx="4815249" cy="60879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2370" dirty="0"/>
              <a:t>استراتيجية ساعي البريد </a:t>
            </a:r>
          </a:p>
        </p:txBody>
      </p:sp>
      <p:pic>
        <p:nvPicPr>
          <p:cNvPr id="10245" name="صورة 3">
            <a:extLst>
              <a:ext uri="{FF2B5EF4-FFF2-40B4-BE49-F238E27FC236}">
                <a16:creationId xmlns:a16="http://schemas.microsoft.com/office/drawing/2014/main" id="{3BCFD837-4174-492C-8316-032B13670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1782763"/>
            <a:ext cx="2930525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1902EA3-7858-4E80-B7DA-114E67253110}"/>
              </a:ext>
            </a:extLst>
          </p:cNvPr>
          <p:cNvSpPr/>
          <p:nvPr/>
        </p:nvSpPr>
        <p:spPr>
          <a:xfrm>
            <a:off x="1416050" y="4508500"/>
            <a:ext cx="6413500" cy="4873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dirty="0"/>
              <a:t>تطبع كلمات الدرس السابق وتوضع كل كلمة  في ظرف وتعطى كل مجموعة ظرف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6354E1D-0B41-45FE-8B8F-E0FFE9AD18F0}"/>
              </a:ext>
            </a:extLst>
          </p:cNvPr>
          <p:cNvSpPr/>
          <p:nvPr/>
        </p:nvSpPr>
        <p:spPr>
          <a:xfrm>
            <a:off x="1584325" y="1712913"/>
            <a:ext cx="2195513" cy="2195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1355" dirty="0"/>
              <a:t> أنا ساعي بريد لغتي احمل رسائل بها كلمات وجمل من كتاب لغتي </a:t>
            </a:r>
          </a:p>
          <a:p>
            <a:pPr algn="ctr" rtl="1" eaLnBrk="1" hangingPunct="1">
              <a:defRPr/>
            </a:pPr>
            <a:r>
              <a:rPr lang="ar-SA" sz="1355" dirty="0"/>
              <a:t>وكما تعلمون يا صديقاتي أن القراءة سبيل المعرفة وأنا  ذكية أرسل كل مفيد وهذه جمل أريد منكن قراءتها بصوت واضح </a:t>
            </a:r>
          </a:p>
        </p:txBody>
      </p:sp>
    </p:spTree>
    <p:extLst>
      <p:ext uri="{BB962C8B-B14F-4D97-AF65-F5344CB8AC3E}">
        <p14:creationId xmlns:p14="http://schemas.microsoft.com/office/powerpoint/2010/main" val="2622645440"/>
      </p:ext>
    </p:extLst>
  </p:cSld>
  <p:clrMapOvr>
    <a:masterClrMapping/>
  </p:clrMapOvr>
  <p:transition spd="slow" advTm="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DC197852-2774-4F2D-99F7-C2275F3E2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69" y="332656"/>
            <a:ext cx="7561262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1439هـ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 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الطاء       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ألاحظ وأكتب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التعلم بالاكتشاف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5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رسم حرف الطاء رسما صحيحا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فردي</a:t>
            </a:r>
            <a:r>
              <a:rPr lang="ar-SA" sz="1400" b="1" dirty="0">
                <a:solidFill>
                  <a:srgbClr val="FF0000"/>
                </a:solidFill>
              </a:rPr>
              <a:t> </a:t>
            </a:r>
            <a:endParaRPr lang="ar-SA" sz="1050" b="1" dirty="0"/>
          </a:p>
        </p:txBody>
      </p:sp>
      <p:pic>
        <p:nvPicPr>
          <p:cNvPr id="4" name="صورة 3" descr="C:\Users\آلاء\AppData\Local\Microsoft\Windows\INetCache\Content.Word\ظ.jpg">
            <a:extLst>
              <a:ext uri="{FF2B5EF4-FFF2-40B4-BE49-F238E27FC236}">
                <a16:creationId xmlns:a16="http://schemas.microsoft.com/office/drawing/2014/main" id="{56D96370-E71B-4E3A-8D04-9F66C6B9359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329" y="2084388"/>
            <a:ext cx="5624057" cy="44409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2AB911C-EF1E-4C3F-B490-3BAC6D9D5D58}"/>
              </a:ext>
            </a:extLst>
          </p:cNvPr>
          <p:cNvSpPr/>
          <p:nvPr/>
        </p:nvSpPr>
        <p:spPr>
          <a:xfrm>
            <a:off x="4572000" y="3429000"/>
            <a:ext cx="1192696" cy="424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83208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1FEB8F4-EEE7-474F-9125-506FB99FF144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2291" name="صورة 2" descr="arb16.gif">
            <a:extLst>
              <a:ext uri="{FF2B5EF4-FFF2-40B4-BE49-F238E27FC236}">
                <a16:creationId xmlns:a16="http://schemas.microsoft.com/office/drawing/2014/main" id="{BB8B9E3D-76E4-4E09-ACA4-9D6771933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573463"/>
            <a:ext cx="259080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صورة 3" descr="chi23.gif">
            <a:extLst>
              <a:ext uri="{FF2B5EF4-FFF2-40B4-BE49-F238E27FC236}">
                <a16:creationId xmlns:a16="http://schemas.microsoft.com/office/drawing/2014/main" id="{3E463384-1747-4084-8A9E-B59588F56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643438"/>
            <a:ext cx="1714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صورة 4" descr="bird15.gif">
            <a:extLst>
              <a:ext uri="{FF2B5EF4-FFF2-40B4-BE49-F238E27FC236}">
                <a16:creationId xmlns:a16="http://schemas.microsoft.com/office/drawing/2014/main" id="{96A4466D-0293-4361-ACF9-3BADE8010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09763"/>
            <a:ext cx="11906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صورة 5" descr="bird6.gif">
            <a:extLst>
              <a:ext uri="{FF2B5EF4-FFF2-40B4-BE49-F238E27FC236}">
                <a16:creationId xmlns:a16="http://schemas.microsoft.com/office/drawing/2014/main" id="{5E1E03C5-7E0D-44C6-B2F8-AA311E8A1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صورة 6" descr="bird3.gif">
            <a:extLst>
              <a:ext uri="{FF2B5EF4-FFF2-40B4-BE49-F238E27FC236}">
                <a16:creationId xmlns:a16="http://schemas.microsoft.com/office/drawing/2014/main" id="{1A8FED8F-16FE-433B-9046-A897EAAE48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981200"/>
            <a:ext cx="809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صورة 7" descr="طائرة.gif">
            <a:extLst>
              <a:ext uri="{FF2B5EF4-FFF2-40B4-BE49-F238E27FC236}">
                <a16:creationId xmlns:a16="http://schemas.microsoft.com/office/drawing/2014/main" id="{FB4978F6-4D0D-423E-9DF6-F5D379556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71500"/>
            <a:ext cx="31432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ABC4CA6-57E8-424D-947C-DA10640F9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9725"/>
            <a:ext cx="18272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CEE99F5-CB47-488E-BA17-591768282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620713"/>
            <a:ext cx="18288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23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4A9D1D0-C824-402E-A8B9-12D56DBD9A2B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3315" name="Picture 3" descr="C:\Users\hussam\Documents\الفصل الاول 1433\صور ووسائل التدريس\صوت الحرف\m_25.gif">
            <a:extLst>
              <a:ext uri="{FF2B5EF4-FFF2-40B4-BE49-F238E27FC236}">
                <a16:creationId xmlns:a16="http://schemas.microsoft.com/office/drawing/2014/main" id="{3C26233A-04E1-4C74-A5F9-F4C913930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33375"/>
            <a:ext cx="603250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8F25ED-5DCA-43CA-B2C3-36D7708A4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18272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مستطيل 4">
            <a:extLst>
              <a:ext uri="{FF2B5EF4-FFF2-40B4-BE49-F238E27FC236}">
                <a16:creationId xmlns:a16="http://schemas.microsoft.com/office/drawing/2014/main" id="{58DB24D9-4330-42B0-A709-B0E707462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157788"/>
            <a:ext cx="2262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>
                <a:latin typeface="Arial" panose="020B0604020202020204" pitchFamily="34" charset="0"/>
              </a:rPr>
              <a:t>وتخرج من طرف اللسان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>
                <a:latin typeface="Arial" panose="020B0604020202020204" pitchFamily="34" charset="0"/>
              </a:rPr>
              <a:t>مع أصول الثنايا العليا، </a:t>
            </a:r>
            <a:endParaRPr lang="ar-SA" altLang="ar-SA" sz="2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27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مجموعة 1">
            <a:extLst>
              <a:ext uri="{FF2B5EF4-FFF2-40B4-BE49-F238E27FC236}">
                <a16:creationId xmlns:a16="http://schemas.microsoft.com/office/drawing/2014/main" id="{730CC57D-F509-40F1-AA56-89C06C98E50A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1268413"/>
            <a:ext cx="6986588" cy="4432300"/>
            <a:chOff x="1406525" y="1228726"/>
            <a:chExt cx="6986588" cy="4432299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F572633B-FC4C-495B-915F-3475A1789141}"/>
                </a:ext>
              </a:extLst>
            </p:cNvPr>
            <p:cNvSpPr/>
            <p:nvPr/>
          </p:nvSpPr>
          <p:spPr>
            <a:xfrm>
              <a:off x="2051050" y="2489201"/>
              <a:ext cx="5905500" cy="50482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 rtl="1" eaLnBrk="1" hangingPunct="1">
                <a:defRPr/>
              </a:pPr>
              <a:r>
                <a:rPr lang="ar-SA" sz="2400" dirty="0">
                  <a:solidFill>
                    <a:schemeClr val="tx1"/>
                  </a:solidFill>
                </a:rPr>
                <a:t>الأهداف </a:t>
              </a:r>
              <a:r>
                <a:rPr lang="ar-SA" sz="2400" dirty="0"/>
                <a:t>: يتوقع من التلميذة تحقيق الأهداف التالية </a:t>
              </a:r>
              <a:r>
                <a:rPr lang="ar-SA" sz="2000" dirty="0"/>
                <a:t> </a:t>
              </a:r>
            </a:p>
          </p:txBody>
        </p:sp>
        <p:grpSp>
          <p:nvGrpSpPr>
            <p:cNvPr id="68612" name="مجموعة 13">
              <a:extLst>
                <a:ext uri="{FF2B5EF4-FFF2-40B4-BE49-F238E27FC236}">
                  <a16:creationId xmlns:a16="http://schemas.microsoft.com/office/drawing/2014/main" id="{4D9C13D6-82C2-468D-AA80-7B6211ED8F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6525" y="1228726"/>
              <a:ext cx="6986588" cy="4432299"/>
              <a:chOff x="1406893" y="1229074"/>
              <a:chExt cx="6986533" cy="4432174"/>
            </a:xfrm>
          </p:grpSpPr>
          <p:sp>
            <p:nvSpPr>
              <p:cNvPr id="5" name="شكل بيضاوي 4">
                <a:extLst>
                  <a:ext uri="{FF2B5EF4-FFF2-40B4-BE49-F238E27FC236}">
                    <a16:creationId xmlns:a16="http://schemas.microsoft.com/office/drawing/2014/main" id="{297F7FC2-6DC4-451C-B484-57D8CAD4AC48}"/>
                  </a:ext>
                </a:extLst>
              </p:cNvPr>
              <p:cNvSpPr/>
              <p:nvPr/>
            </p:nvSpPr>
            <p:spPr>
              <a:xfrm>
                <a:off x="3778599" y="1229074"/>
                <a:ext cx="2593955" cy="79213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dirty="0"/>
                  <a:t>ا</a:t>
                </a:r>
                <a:r>
                  <a:rPr lang="ar-SA" sz="2000" dirty="0"/>
                  <a:t>لمكون 5</a:t>
                </a:r>
                <a:endParaRPr lang="ar-SA" dirty="0"/>
              </a:p>
            </p:txBody>
          </p:sp>
          <p:sp>
            <p:nvSpPr>
              <p:cNvPr id="6" name="مستطيل 5">
                <a:extLst>
                  <a:ext uri="{FF2B5EF4-FFF2-40B4-BE49-F238E27FC236}">
                    <a16:creationId xmlns:a16="http://schemas.microsoft.com/office/drawing/2014/main" id="{701C6582-7788-414C-8D57-FE8D7E5AA256}"/>
                  </a:ext>
                </a:extLst>
              </p:cNvPr>
              <p:cNvSpPr/>
              <p:nvPr/>
            </p:nvSpPr>
            <p:spPr>
              <a:xfrm>
                <a:off x="3924648" y="2060900"/>
                <a:ext cx="2158983" cy="43178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أقرأ وأجرد</a:t>
                </a:r>
                <a:endParaRPr lang="ar-SA" dirty="0"/>
              </a:p>
            </p:txBody>
          </p:sp>
          <p:sp>
            <p:nvSpPr>
              <p:cNvPr id="7" name="مستطيل 6">
                <a:extLst>
                  <a:ext uri="{FF2B5EF4-FFF2-40B4-BE49-F238E27FC236}">
                    <a16:creationId xmlns:a16="http://schemas.microsoft.com/office/drawing/2014/main" id="{26E7F8D4-1C3D-4052-A902-F8B93678EC0C}"/>
                  </a:ext>
                </a:extLst>
              </p:cNvPr>
              <p:cNvSpPr/>
              <p:nvPr/>
            </p:nvSpPr>
            <p:spPr>
              <a:xfrm>
                <a:off x="6305879" y="3073697"/>
                <a:ext cx="2087547" cy="71594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5000"/>
                      <a:lumOff val="95000"/>
                    </a:schemeClr>
                  </a:gs>
                  <a:gs pos="74000">
                    <a:schemeClr val="accent6">
                      <a:lumMod val="45000"/>
                      <a:lumOff val="55000"/>
                    </a:schemeClr>
                  </a:gs>
                  <a:gs pos="83000">
                    <a:schemeClr val="accent6">
                      <a:lumMod val="45000"/>
                      <a:lumOff val="55000"/>
                    </a:schemeClr>
                  </a:gs>
                  <a:gs pos="100000">
                    <a:schemeClr val="accent6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sz="1600" b="1" dirty="0"/>
                  <a:t>يقرا الكلمات التي تحوي الحرف (ط) بأوضاعه .</a:t>
                </a:r>
              </a:p>
            </p:txBody>
          </p:sp>
          <p:sp>
            <p:nvSpPr>
              <p:cNvPr id="8" name="مستطيل 7">
                <a:extLst>
                  <a:ext uri="{FF2B5EF4-FFF2-40B4-BE49-F238E27FC236}">
                    <a16:creationId xmlns:a16="http://schemas.microsoft.com/office/drawing/2014/main" id="{FEFE86DF-B7DB-4E4B-925B-BA66A7CBFFD6}"/>
                  </a:ext>
                </a:extLst>
              </p:cNvPr>
              <p:cNvSpPr/>
              <p:nvPr/>
            </p:nvSpPr>
            <p:spPr>
              <a:xfrm>
                <a:off x="3832574" y="3073697"/>
                <a:ext cx="2089134" cy="71594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sz="1600" b="1" dirty="0"/>
                  <a:t>ينطق الحرف (ط) بحركاته القصيرة </a:t>
                </a:r>
              </a:p>
            </p:txBody>
          </p:sp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59B90A90-2E62-4AD7-8293-3FD28D225232}"/>
                  </a:ext>
                </a:extLst>
              </p:cNvPr>
              <p:cNvSpPr/>
              <p:nvPr/>
            </p:nvSpPr>
            <p:spPr>
              <a:xfrm>
                <a:off x="1406893" y="3064172"/>
                <a:ext cx="2087547" cy="71594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sz="1600" b="1" dirty="0"/>
                  <a:t>يتعرف الحركات القصيرة ويسميها  </a:t>
                </a:r>
              </a:p>
            </p:txBody>
          </p:sp>
          <p:sp>
            <p:nvSpPr>
              <p:cNvPr id="10" name="سهم: لأسفل 9">
                <a:extLst>
                  <a:ext uri="{FF2B5EF4-FFF2-40B4-BE49-F238E27FC236}">
                    <a16:creationId xmlns:a16="http://schemas.microsoft.com/office/drawing/2014/main" id="{2400CD83-93A0-46E6-8B9A-9E970562E1E7}"/>
                  </a:ext>
                </a:extLst>
              </p:cNvPr>
              <p:cNvSpPr/>
              <p:nvPr/>
            </p:nvSpPr>
            <p:spPr>
              <a:xfrm>
                <a:off x="4572343" y="3851549"/>
                <a:ext cx="503234" cy="514335"/>
              </a:xfrm>
              <a:prstGeom prst="down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endParaRPr lang="ar-SA"/>
              </a:p>
            </p:txBody>
          </p:sp>
          <p:sp>
            <p:nvSpPr>
              <p:cNvPr id="11" name="مستطيل 10">
                <a:extLst>
                  <a:ext uri="{FF2B5EF4-FFF2-40B4-BE49-F238E27FC236}">
                    <a16:creationId xmlns:a16="http://schemas.microsoft.com/office/drawing/2014/main" id="{A6C458BF-8BA7-49CC-8F2C-7FEBAE4B3340}"/>
                  </a:ext>
                </a:extLst>
              </p:cNvPr>
              <p:cNvSpPr/>
              <p:nvPr/>
            </p:nvSpPr>
            <p:spPr>
              <a:xfrm>
                <a:off x="3708750" y="4389696"/>
                <a:ext cx="2374881" cy="550847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dirty="0"/>
                  <a:t>الوسائل </a:t>
                </a:r>
              </a:p>
            </p:txBody>
          </p:sp>
          <p:sp>
            <p:nvSpPr>
              <p:cNvPr id="12" name="شكل بيضاوي 11">
                <a:extLst>
                  <a:ext uri="{FF2B5EF4-FFF2-40B4-BE49-F238E27FC236}">
                    <a16:creationId xmlns:a16="http://schemas.microsoft.com/office/drawing/2014/main" id="{C368E1BC-DE27-4083-8195-FCF2DDE7A614}"/>
                  </a:ext>
                </a:extLst>
              </p:cNvPr>
              <p:cNvSpPr/>
              <p:nvPr/>
            </p:nvSpPr>
            <p:spPr>
              <a:xfrm>
                <a:off x="3348391" y="4940543"/>
                <a:ext cx="3167037" cy="72070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b="1" dirty="0">
                    <a:solidFill>
                      <a:schemeClr val="tx1"/>
                    </a:solidFill>
                  </a:rPr>
                  <a:t>عرض صور المكون 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61623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8B1B20DF-B208-4E3D-818C-68F01F104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5" y="836615"/>
            <a:ext cx="19526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2B4564B-222F-4ED1-92BC-93969F227FD3}"/>
              </a:ext>
            </a:extLst>
          </p:cNvPr>
          <p:cNvSpPr txBox="1"/>
          <p:nvPr/>
        </p:nvSpPr>
        <p:spPr>
          <a:xfrm>
            <a:off x="4067177" y="1731963"/>
            <a:ext cx="3521075" cy="44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2286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أنشودة مكون أقرأ وأجرد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D8010DE-27D0-4F94-AAE7-CAEE39311768}"/>
              </a:ext>
            </a:extLst>
          </p:cNvPr>
          <p:cNvSpPr txBox="1"/>
          <p:nvPr/>
        </p:nvSpPr>
        <p:spPr>
          <a:xfrm>
            <a:off x="3140077" y="2235200"/>
            <a:ext cx="4835525" cy="2438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381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الآن نقرأ ونـجرد </a:t>
            </a:r>
          </a:p>
          <a:p>
            <a:pPr algn="ctr" rtl="1" eaLnBrk="1" hangingPunct="1">
              <a:defRPr/>
            </a:pPr>
            <a:r>
              <a:rPr lang="ar-SA" sz="381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حرف الطاء بالأصوات </a:t>
            </a:r>
          </a:p>
          <a:p>
            <a:pPr algn="ctr" rtl="1" eaLnBrk="1" hangingPunct="1">
              <a:defRPr/>
            </a:pPr>
            <a:r>
              <a:rPr lang="ar-SA" sz="381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لنحفظ أشكال الـحـرف</a:t>
            </a:r>
          </a:p>
          <a:p>
            <a:pPr algn="ctr" rtl="1" eaLnBrk="1" hangingPunct="1">
              <a:defRPr/>
            </a:pPr>
            <a:r>
              <a:rPr lang="ar-SA" sz="381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ومواقعه في الكلمات</a:t>
            </a:r>
          </a:p>
        </p:txBody>
      </p:sp>
      <p:pic>
        <p:nvPicPr>
          <p:cNvPr id="67589" name="صورة 10">
            <a:extLst>
              <a:ext uri="{FF2B5EF4-FFF2-40B4-BE49-F238E27FC236}">
                <a16:creationId xmlns:a16="http://schemas.microsoft.com/office/drawing/2014/main" id="{215FAC00-27F4-45A2-9106-24151C19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90" y="3040065"/>
            <a:ext cx="21304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85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D3867D2E-4ECF-4CDC-9512-C7051C23C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60350"/>
            <a:ext cx="23050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6E647FB-A783-48A5-A794-6E285A612501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1748" name="Picture 2">
            <a:extLst>
              <a:ext uri="{FF2B5EF4-FFF2-40B4-BE49-F238E27FC236}">
                <a16:creationId xmlns:a16="http://schemas.microsoft.com/office/drawing/2014/main" id="{090CD92C-FA45-4F10-BEC4-4C3A025FB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43050"/>
            <a:ext cx="2509838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>
            <a:extLst>
              <a:ext uri="{FF2B5EF4-FFF2-40B4-BE49-F238E27FC236}">
                <a16:creationId xmlns:a16="http://schemas.microsoft.com/office/drawing/2014/main" id="{C21137AC-2086-41CF-8807-3A5AA5EEB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250507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8">
            <a:extLst>
              <a:ext uri="{FF2B5EF4-FFF2-40B4-BE49-F238E27FC236}">
                <a16:creationId xmlns:a16="http://schemas.microsoft.com/office/drawing/2014/main" id="{704646E4-1A3B-41C7-8EC1-838DD6D68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08500"/>
            <a:ext cx="268287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>
            <a:extLst>
              <a:ext uri="{FF2B5EF4-FFF2-40B4-BE49-F238E27FC236}">
                <a16:creationId xmlns:a16="http://schemas.microsoft.com/office/drawing/2014/main" id="{7288C7E4-2C0F-440B-91E7-B7F47319B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437063"/>
            <a:ext cx="2684462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>
            <a:extLst>
              <a:ext uri="{FF2B5EF4-FFF2-40B4-BE49-F238E27FC236}">
                <a16:creationId xmlns:a16="http://schemas.microsoft.com/office/drawing/2014/main" id="{A784E40D-630C-4F36-814D-242C6D826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508500"/>
            <a:ext cx="2684463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5">
            <a:extLst>
              <a:ext uri="{FF2B5EF4-FFF2-40B4-BE49-F238E27FC236}">
                <a16:creationId xmlns:a16="http://schemas.microsoft.com/office/drawing/2014/main" id="{7A813938-EFEE-4410-8090-530A178F4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4752975"/>
            <a:ext cx="7556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6">
            <a:extLst>
              <a:ext uri="{FF2B5EF4-FFF2-40B4-BE49-F238E27FC236}">
                <a16:creationId xmlns:a16="http://schemas.microsoft.com/office/drawing/2014/main" id="{B62B73E0-5662-477D-8F33-0057D3B8C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941888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7">
            <a:extLst>
              <a:ext uri="{FF2B5EF4-FFF2-40B4-BE49-F238E27FC236}">
                <a16:creationId xmlns:a16="http://schemas.microsoft.com/office/drawing/2014/main" id="{489CCA1A-228B-44B3-8D19-F49A6F576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5" y="4822825"/>
            <a:ext cx="7921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ECB8129F-9AF3-4E4D-AB8B-80993C7663AC}"/>
              </a:ext>
            </a:extLst>
          </p:cNvPr>
          <p:cNvCxnSpPr/>
          <p:nvPr/>
        </p:nvCxnSpPr>
        <p:spPr>
          <a:xfrm flipH="1">
            <a:off x="7225575" y="2729880"/>
            <a:ext cx="4318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6C7E9E35-F086-417E-9820-A911196A1368}"/>
              </a:ext>
            </a:extLst>
          </p:cNvPr>
          <p:cNvCxnSpPr/>
          <p:nvPr/>
        </p:nvCxnSpPr>
        <p:spPr>
          <a:xfrm flipH="1">
            <a:off x="4643438" y="2492375"/>
            <a:ext cx="43338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B72A0B9B-0EEB-4C36-9C58-F5F584AA7F7F}"/>
              </a:ext>
            </a:extLst>
          </p:cNvPr>
          <p:cNvCxnSpPr/>
          <p:nvPr/>
        </p:nvCxnSpPr>
        <p:spPr>
          <a:xfrm flipH="1">
            <a:off x="1476375" y="2420938"/>
            <a:ext cx="4318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صورة 1">
            <a:extLst>
              <a:ext uri="{FF2B5EF4-FFF2-40B4-BE49-F238E27FC236}">
                <a16:creationId xmlns:a16="http://schemas.microsoft.com/office/drawing/2014/main" id="{2FF2A3A4-0F31-4185-9B73-8CF3881EEE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521" t="20936" r="31996" b="68219"/>
          <a:stretch/>
        </p:blipFill>
        <p:spPr>
          <a:xfrm>
            <a:off x="6291263" y="1543050"/>
            <a:ext cx="1837499" cy="113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683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AFDF2CE-D138-444F-9245-6E60EF13E576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sz="140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32BCD6E-7AA6-4631-859B-620574422BA5}"/>
              </a:ext>
            </a:extLst>
          </p:cNvPr>
          <p:cNvSpPr/>
          <p:nvPr/>
        </p:nvSpPr>
        <p:spPr>
          <a:xfrm>
            <a:off x="7235825" y="3789363"/>
            <a:ext cx="1584325" cy="1570037"/>
          </a:xfrm>
          <a:prstGeom prst="rect">
            <a:avLst/>
          </a:prstGeom>
          <a:noFill/>
          <a:ln>
            <a:solidFill>
              <a:srgbClr val="FADAF5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طَ</a:t>
            </a:r>
            <a:endParaRPr lang="ar-SA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5318A76A-10D7-4D3E-9720-B2AE9C5C3C3B}"/>
              </a:ext>
            </a:extLst>
          </p:cNvPr>
          <p:cNvSpPr/>
          <p:nvPr/>
        </p:nvSpPr>
        <p:spPr>
          <a:xfrm>
            <a:off x="5003800" y="3716338"/>
            <a:ext cx="1655763" cy="1570037"/>
          </a:xfrm>
          <a:prstGeom prst="rect">
            <a:avLst/>
          </a:prstGeom>
          <a:noFill/>
          <a:ln>
            <a:solidFill>
              <a:srgbClr val="FADAF5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طِ</a:t>
            </a:r>
            <a:endParaRPr lang="ar-SA" sz="96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22D39D6-C59D-4EB1-8F7F-AADA8A9A02E2}"/>
              </a:ext>
            </a:extLst>
          </p:cNvPr>
          <p:cNvSpPr/>
          <p:nvPr/>
        </p:nvSpPr>
        <p:spPr>
          <a:xfrm>
            <a:off x="2916238" y="3716338"/>
            <a:ext cx="1655762" cy="1570037"/>
          </a:xfrm>
          <a:prstGeom prst="rect">
            <a:avLst/>
          </a:prstGeom>
          <a:noFill/>
          <a:ln>
            <a:solidFill>
              <a:srgbClr val="FADAF5"/>
            </a:solidFill>
          </a:ln>
        </p:spPr>
        <p:txBody>
          <a:bodyPr anchor="ctr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طُ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90190814-C101-4733-BE06-C0AC222FAD06}"/>
              </a:ext>
            </a:extLst>
          </p:cNvPr>
          <p:cNvSpPr/>
          <p:nvPr/>
        </p:nvSpPr>
        <p:spPr>
          <a:xfrm>
            <a:off x="395288" y="3716338"/>
            <a:ext cx="1800225" cy="1570037"/>
          </a:xfrm>
          <a:prstGeom prst="rect">
            <a:avLst/>
          </a:prstGeom>
          <a:noFill/>
          <a:ln>
            <a:solidFill>
              <a:srgbClr val="FADAF5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يَطْ</a:t>
            </a:r>
            <a:endParaRPr lang="ar-SA" sz="9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3323" name="Picture 11">
            <a:extLst>
              <a:ext uri="{FF2B5EF4-FFF2-40B4-BE49-F238E27FC236}">
                <a16:creationId xmlns:a16="http://schemas.microsoft.com/office/drawing/2014/main" id="{5A856CFF-610F-4DE1-B162-6C3F914D0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33375"/>
            <a:ext cx="9239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id="{0EC7FE62-4A33-4C9A-B612-DBE44A3C5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68413"/>
            <a:ext cx="9239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>
            <a:extLst>
              <a:ext uri="{FF2B5EF4-FFF2-40B4-BE49-F238E27FC236}">
                <a16:creationId xmlns:a16="http://schemas.microsoft.com/office/drawing/2014/main" id="{7AE1BD56-A2F0-4C00-86CC-68DFE7D3D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49275"/>
            <a:ext cx="4381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4">
            <a:extLst>
              <a:ext uri="{FF2B5EF4-FFF2-40B4-BE49-F238E27FC236}">
                <a16:creationId xmlns:a16="http://schemas.microsoft.com/office/drawing/2014/main" id="{3059D045-A630-4DF8-B9D8-37619F41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33375"/>
            <a:ext cx="4381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5C56EB62-E942-40B9-BC84-17380326FF51}"/>
              </a:ext>
            </a:extLst>
          </p:cNvPr>
          <p:cNvCxnSpPr/>
          <p:nvPr/>
        </p:nvCxnSpPr>
        <p:spPr>
          <a:xfrm rot="10800000">
            <a:off x="539750" y="1125538"/>
            <a:ext cx="80645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0">
            <a:extLst>
              <a:ext uri="{FF2B5EF4-FFF2-40B4-BE49-F238E27FC236}">
                <a16:creationId xmlns:a16="http://schemas.microsoft.com/office/drawing/2014/main" id="{269B4364-FC07-4275-8F26-5E21BB2A6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60350"/>
            <a:ext cx="164306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5B2A565B-B842-4B15-8F59-D89FDC6C6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15160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id="{E08E0DD2-9E67-4E18-8684-A0FC5D487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4813"/>
            <a:ext cx="1679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>
            <a:extLst>
              <a:ext uri="{FF2B5EF4-FFF2-40B4-BE49-F238E27FC236}">
                <a16:creationId xmlns:a16="http://schemas.microsoft.com/office/drawing/2014/main" id="{C039933D-978B-4BFF-9849-6CF320C5D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33375"/>
            <a:ext cx="15970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47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CC7BDCD-14D6-4F7F-B4DE-2221667951B1}"/>
              </a:ext>
            </a:extLst>
          </p:cNvPr>
          <p:cNvSpPr txBox="1"/>
          <p:nvPr/>
        </p:nvSpPr>
        <p:spPr>
          <a:xfrm>
            <a:off x="2123728" y="1988840"/>
            <a:ext cx="5256584" cy="2585323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طالبتي المبدعة </a:t>
            </a:r>
          </a:p>
          <a:p>
            <a:pPr algn="ctr" rtl="1" eaLnBrk="1" hangingPunct="1">
              <a:defRPr/>
            </a:pPr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عرفي الحاضرين </a:t>
            </a:r>
            <a:r>
              <a:rPr lang="ar-SA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بنفسك؟</a:t>
            </a:r>
            <a:endParaRPr lang="ar-SA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5843" name="Picture 5" descr="F:\ملفات ماما\مجلد جديد رجوة\SE_flower1_JD.png">
            <a:extLst>
              <a:ext uri="{FF2B5EF4-FFF2-40B4-BE49-F238E27FC236}">
                <a16:creationId xmlns:a16="http://schemas.microsoft.com/office/drawing/2014/main" id="{7C83B20D-DF01-4C8E-B1B8-0C6BE76CE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81968">
            <a:off x="190500" y="4986338"/>
            <a:ext cx="18002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F:\ملفات ماما\مجلد جديد رجوة\SE_flower1_JD.png">
            <a:extLst>
              <a:ext uri="{FF2B5EF4-FFF2-40B4-BE49-F238E27FC236}">
                <a16:creationId xmlns:a16="http://schemas.microsoft.com/office/drawing/2014/main" id="{0E8F01CA-9D5F-4415-A27F-4CA23B25F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990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F:\ملفات ماما\مجلد جديد رجوة\SE_flower1_JD.png">
            <a:extLst>
              <a:ext uri="{FF2B5EF4-FFF2-40B4-BE49-F238E27FC236}">
                <a16:creationId xmlns:a16="http://schemas.microsoft.com/office/drawing/2014/main" id="{B1A4FE94-408C-4BA8-B516-FC9AEE6DC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73671">
            <a:off x="0" y="3429000"/>
            <a:ext cx="14398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 descr="F:\ملفات ماما\مجلد جديد رجوة\SE_flower1_JD.png">
            <a:extLst>
              <a:ext uri="{FF2B5EF4-FFF2-40B4-BE49-F238E27FC236}">
                <a16:creationId xmlns:a16="http://schemas.microsoft.com/office/drawing/2014/main" id="{CA04EFDE-7C7C-46CE-9498-C595D2CAC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56229">
            <a:off x="0" y="1916113"/>
            <a:ext cx="14398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5" descr="F:\ملفات ماما\مجلد جديد رجوة\SE_flower1_JD.png">
            <a:extLst>
              <a:ext uri="{FF2B5EF4-FFF2-40B4-BE49-F238E27FC236}">
                <a16:creationId xmlns:a16="http://schemas.microsoft.com/office/drawing/2014/main" id="{B74C2464-9414-4F13-8893-529C1D04F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499">
            <a:off x="2668588" y="5054600"/>
            <a:ext cx="21605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82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B26D44ED-0E9E-4D9C-AF2C-619D27C72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02337"/>
              </p:ext>
            </p:extLst>
          </p:nvPr>
        </p:nvGraphicFramePr>
        <p:xfrm>
          <a:off x="971600" y="620688"/>
          <a:ext cx="7416825" cy="1369164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2099034">
                  <a:extLst>
                    <a:ext uri="{9D8B030D-6E8A-4147-A177-3AD203B41FA5}">
                      <a16:colId xmlns:a16="http://schemas.microsoft.com/office/drawing/2014/main" val="2600092010"/>
                    </a:ext>
                  </a:extLst>
                </a:gridCol>
                <a:gridCol w="867696">
                  <a:extLst>
                    <a:ext uri="{9D8B030D-6E8A-4147-A177-3AD203B41FA5}">
                      <a16:colId xmlns:a16="http://schemas.microsoft.com/office/drawing/2014/main" val="1931403309"/>
                    </a:ext>
                  </a:extLst>
                </a:gridCol>
                <a:gridCol w="1483365">
                  <a:extLst>
                    <a:ext uri="{9D8B030D-6E8A-4147-A177-3AD203B41FA5}">
                      <a16:colId xmlns:a16="http://schemas.microsoft.com/office/drawing/2014/main" val="2158051291"/>
                    </a:ext>
                  </a:extLst>
                </a:gridCol>
                <a:gridCol w="1483365">
                  <a:extLst>
                    <a:ext uri="{9D8B030D-6E8A-4147-A177-3AD203B41FA5}">
                      <a16:colId xmlns:a16="http://schemas.microsoft.com/office/drawing/2014/main" val="2687194960"/>
                    </a:ext>
                  </a:extLst>
                </a:gridCol>
                <a:gridCol w="1483365">
                  <a:extLst>
                    <a:ext uri="{9D8B030D-6E8A-4147-A177-3AD203B41FA5}">
                      <a16:colId xmlns:a16="http://schemas.microsoft.com/office/drawing/2014/main" val="1859330820"/>
                    </a:ext>
                  </a:extLst>
                </a:gridCol>
              </a:tblGrid>
              <a:tr h="364748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الهدف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المادة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الدرس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الزمن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156653"/>
                  </a:ext>
                </a:extLst>
              </a:tr>
              <a:tr h="1003404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تعزيز الذكاء البصري </a:t>
                      </a:r>
                    </a:p>
                    <a:p>
                      <a:pPr rtl="1"/>
                      <a:r>
                        <a:rPr lang="ar-SA" dirty="0"/>
                        <a:t>خلق جو من المتعة </a:t>
                      </a:r>
                    </a:p>
                    <a:p>
                      <a:pPr rtl="1"/>
                      <a:r>
                        <a:rPr lang="ar-SA" dirty="0"/>
                        <a:t>التحفيز على التعلم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لغتي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حرف الطاء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مكعبات </a:t>
                      </a:r>
                      <a:r>
                        <a:rPr lang="ar-SA" dirty="0" err="1"/>
                        <a:t>الليغو</a:t>
                      </a:r>
                      <a:r>
                        <a:rPr lang="ar-SA" dirty="0"/>
                        <a:t>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3دقائق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279181"/>
                  </a:ext>
                </a:extLst>
              </a:tr>
            </a:tbl>
          </a:graphicData>
        </a:graphic>
      </p:graphicFrame>
      <p:sp>
        <p:nvSpPr>
          <p:cNvPr id="11" name="مستطيل 10">
            <a:extLst>
              <a:ext uri="{FF2B5EF4-FFF2-40B4-BE49-F238E27FC236}">
                <a16:creationId xmlns:a16="http://schemas.microsoft.com/office/drawing/2014/main" id="{B68F55EF-6151-492B-A8C1-CA65C095F87F}"/>
              </a:ext>
            </a:extLst>
          </p:cNvPr>
          <p:cNvSpPr/>
          <p:nvPr/>
        </p:nvSpPr>
        <p:spPr>
          <a:xfrm>
            <a:off x="2916992" y="2484442"/>
            <a:ext cx="5180086" cy="646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تقوم الطالبة بتركيب القطع بحيث تضع  الحرف المجرد مع الكلمة </a:t>
            </a:r>
          </a:p>
        </p:txBody>
      </p:sp>
      <p:pic>
        <p:nvPicPr>
          <p:cNvPr id="1026" name="Picture 2" descr="نتيجة بحث الصور عن مكعبات">
            <a:extLst>
              <a:ext uri="{FF2B5EF4-FFF2-40B4-BE49-F238E27FC236}">
                <a16:creationId xmlns:a16="http://schemas.microsoft.com/office/drawing/2014/main" id="{92FC4DB3-5918-46F1-8A45-992762392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9" t="61618" r="16719"/>
          <a:stretch/>
        </p:blipFill>
        <p:spPr bwMode="auto">
          <a:xfrm>
            <a:off x="6937385" y="5234879"/>
            <a:ext cx="1850104" cy="106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C52E06B-8306-40AA-A38E-79A09FDC7138}"/>
              </a:ext>
            </a:extLst>
          </p:cNvPr>
          <p:cNvSpPr txBox="1"/>
          <p:nvPr/>
        </p:nvSpPr>
        <p:spPr>
          <a:xfrm>
            <a:off x="7364443" y="5596543"/>
            <a:ext cx="1435281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bg1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طَبِيعَة</a:t>
            </a:r>
          </a:p>
          <a:p>
            <a:endParaRPr lang="ar-SA" dirty="0"/>
          </a:p>
        </p:txBody>
      </p:sp>
      <p:pic>
        <p:nvPicPr>
          <p:cNvPr id="1028" name="Picture 4" descr="نتيجة بحث الصور عن مكعبات">
            <a:extLst>
              <a:ext uri="{FF2B5EF4-FFF2-40B4-BE49-F238E27FC236}">
                <a16:creationId xmlns:a16="http://schemas.microsoft.com/office/drawing/2014/main" id="{0EF1247E-81FE-4984-BED1-9E5A53D37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60" y="2132856"/>
            <a:ext cx="2029878" cy="121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نتيجة بحث الصور عن مكعبات">
            <a:extLst>
              <a:ext uri="{FF2B5EF4-FFF2-40B4-BE49-F238E27FC236}">
                <a16:creationId xmlns:a16="http://schemas.microsoft.com/office/drawing/2014/main" id="{7A9437B4-C453-4E89-96CB-5E793A1CE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9" t="61618" r="16719"/>
          <a:stretch/>
        </p:blipFill>
        <p:spPr bwMode="auto">
          <a:xfrm>
            <a:off x="4669063" y="5234879"/>
            <a:ext cx="1700918" cy="106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نتيجة بحث الصور عن مكعبات">
            <a:extLst>
              <a:ext uri="{FF2B5EF4-FFF2-40B4-BE49-F238E27FC236}">
                <a16:creationId xmlns:a16="http://schemas.microsoft.com/office/drawing/2014/main" id="{29C70F1F-992E-4F65-B7B7-E7756FA2D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9" t="61618" r="16719"/>
          <a:stretch/>
        </p:blipFill>
        <p:spPr bwMode="auto">
          <a:xfrm>
            <a:off x="2585170" y="5234879"/>
            <a:ext cx="1709557" cy="106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نتيجة بحث الصور عن مكعبات">
            <a:extLst>
              <a:ext uri="{FF2B5EF4-FFF2-40B4-BE49-F238E27FC236}">
                <a16:creationId xmlns:a16="http://schemas.microsoft.com/office/drawing/2014/main" id="{56920AFC-1868-4043-839C-3E5BB7BF1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9" t="61618" r="16719"/>
          <a:stretch/>
        </p:blipFill>
        <p:spPr bwMode="auto">
          <a:xfrm>
            <a:off x="582484" y="5258665"/>
            <a:ext cx="1435282" cy="106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8E6B08B-156A-4E30-97CA-14A84A1826B0}"/>
              </a:ext>
            </a:extLst>
          </p:cNvPr>
          <p:cNvSpPr txBox="1"/>
          <p:nvPr/>
        </p:nvSpPr>
        <p:spPr>
          <a:xfrm>
            <a:off x="5136406" y="4902913"/>
            <a:ext cx="990750" cy="15388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bg1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</a:p>
          <a:p>
            <a:r>
              <a:rPr lang="ar-SA" sz="3600" dirty="0">
                <a:solidFill>
                  <a:schemeClr val="bg1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مَطَر</a:t>
            </a:r>
          </a:p>
          <a:p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749F0BB-2902-45DD-AD41-6B05018729F1}"/>
              </a:ext>
            </a:extLst>
          </p:cNvPr>
          <p:cNvSpPr txBox="1"/>
          <p:nvPr/>
        </p:nvSpPr>
        <p:spPr>
          <a:xfrm>
            <a:off x="3096902" y="4412279"/>
            <a:ext cx="1395986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bg1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 </a:t>
            </a:r>
          </a:p>
          <a:p>
            <a:endParaRPr lang="ar-SA" sz="4000" dirty="0">
              <a:solidFill>
                <a:schemeClr val="bg1"/>
              </a:solidFill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  <a:p>
            <a:r>
              <a:rPr lang="ar-SA" sz="3200" dirty="0">
                <a:solidFill>
                  <a:schemeClr val="bg1"/>
                </a:solidFill>
              </a:rPr>
              <a:t>عَطِرَة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EE509D5-6A7E-4AEC-B318-899ACB2DF5CC}"/>
              </a:ext>
            </a:extLst>
          </p:cNvPr>
          <p:cNvSpPr txBox="1"/>
          <p:nvPr/>
        </p:nvSpPr>
        <p:spPr>
          <a:xfrm>
            <a:off x="855037" y="4381501"/>
            <a:ext cx="990750" cy="18774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bg1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</a:p>
          <a:p>
            <a:r>
              <a:rPr lang="ar-SA" sz="4000" dirty="0">
                <a:solidFill>
                  <a:schemeClr val="bg1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  <a:endParaRPr lang="ar-SA" sz="3200" dirty="0">
              <a:solidFill>
                <a:schemeClr val="bg1"/>
              </a:solidFill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  <a:p>
            <a:r>
              <a:rPr lang="ar-SA" sz="3600" dirty="0">
                <a:solidFill>
                  <a:schemeClr val="bg1"/>
                </a:solidFill>
              </a:rPr>
              <a:t>طُور</a:t>
            </a:r>
          </a:p>
        </p:txBody>
      </p:sp>
      <p:pic>
        <p:nvPicPr>
          <p:cNvPr id="1032" name="Picture 8" descr="صورة ذات صلة">
            <a:extLst>
              <a:ext uri="{FF2B5EF4-FFF2-40B4-BE49-F238E27FC236}">
                <a16:creationId xmlns:a16="http://schemas.microsoft.com/office/drawing/2014/main" id="{0E4528A2-FCC4-4C83-B63D-C771C7918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6" t="13491" r="38754" b="72040"/>
          <a:stretch/>
        </p:blipFill>
        <p:spPr bwMode="auto">
          <a:xfrm>
            <a:off x="4669063" y="3744592"/>
            <a:ext cx="1049932" cy="99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2A5DE14-C901-487C-A9DC-C432B330CE8E}"/>
              </a:ext>
            </a:extLst>
          </p:cNvPr>
          <p:cNvSpPr txBox="1"/>
          <p:nvPr/>
        </p:nvSpPr>
        <p:spPr>
          <a:xfrm>
            <a:off x="6180330" y="3129672"/>
            <a:ext cx="717641" cy="10464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chemeClr val="bg1"/>
                </a:solidFill>
              </a:rPr>
              <a:t>تَـ</a:t>
            </a:r>
          </a:p>
          <a:p>
            <a:endParaRPr lang="ar-SA" dirty="0"/>
          </a:p>
        </p:txBody>
      </p:sp>
      <p:pic>
        <p:nvPicPr>
          <p:cNvPr id="26" name="Picture 8" descr="صورة ذات صلة">
            <a:extLst>
              <a:ext uri="{FF2B5EF4-FFF2-40B4-BE49-F238E27FC236}">
                <a16:creationId xmlns:a16="http://schemas.microsoft.com/office/drawing/2014/main" id="{3687C4F7-07CD-4FEB-A272-ABF3FB61B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6" t="13491" r="38754" b="72040"/>
          <a:stretch/>
        </p:blipFill>
        <p:spPr bwMode="auto">
          <a:xfrm>
            <a:off x="6752209" y="3763155"/>
            <a:ext cx="1049932" cy="992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54CA444-72C0-472C-9718-A51A25B804CD}"/>
              </a:ext>
            </a:extLst>
          </p:cNvPr>
          <p:cNvSpPr txBox="1"/>
          <p:nvPr/>
        </p:nvSpPr>
        <p:spPr>
          <a:xfrm>
            <a:off x="7031947" y="3757013"/>
            <a:ext cx="717641" cy="10464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chemeClr val="bg1"/>
                </a:solidFill>
              </a:rPr>
              <a:t>طَ</a:t>
            </a:r>
          </a:p>
          <a:p>
            <a:endParaRPr lang="ar-SA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C21F936-2CE3-407E-83A6-B227FCCC6244}"/>
              </a:ext>
            </a:extLst>
          </p:cNvPr>
          <p:cNvSpPr txBox="1"/>
          <p:nvPr/>
        </p:nvSpPr>
        <p:spPr>
          <a:xfrm>
            <a:off x="4946174" y="3744592"/>
            <a:ext cx="717641" cy="10464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chemeClr val="bg1"/>
                </a:solidFill>
              </a:rPr>
              <a:t>طُـ</a:t>
            </a:r>
          </a:p>
          <a:p>
            <a:endParaRPr lang="ar-SA" dirty="0"/>
          </a:p>
        </p:txBody>
      </p:sp>
      <p:pic>
        <p:nvPicPr>
          <p:cNvPr id="30" name="Picture 8" descr="صورة ذات صلة">
            <a:extLst>
              <a:ext uri="{FF2B5EF4-FFF2-40B4-BE49-F238E27FC236}">
                <a16:creationId xmlns:a16="http://schemas.microsoft.com/office/drawing/2014/main" id="{50981FC2-2945-4543-80E2-ADDCA802F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6" t="13491" r="38754" b="72040"/>
          <a:stretch/>
        </p:blipFill>
        <p:spPr bwMode="auto">
          <a:xfrm>
            <a:off x="2740832" y="3679978"/>
            <a:ext cx="1049932" cy="99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30DE25EE-DD79-4CD1-B88D-0B6780CC3CE5}"/>
              </a:ext>
            </a:extLst>
          </p:cNvPr>
          <p:cNvSpPr txBox="1"/>
          <p:nvPr/>
        </p:nvSpPr>
        <p:spPr>
          <a:xfrm>
            <a:off x="2849047" y="3757013"/>
            <a:ext cx="717641" cy="10464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chemeClr val="bg1"/>
                </a:solidFill>
              </a:rPr>
              <a:t>طَ</a:t>
            </a:r>
          </a:p>
          <a:p>
            <a:endParaRPr lang="ar-SA" dirty="0"/>
          </a:p>
        </p:txBody>
      </p:sp>
      <p:pic>
        <p:nvPicPr>
          <p:cNvPr id="32" name="Picture 8" descr="صورة ذات صلة">
            <a:extLst>
              <a:ext uri="{FF2B5EF4-FFF2-40B4-BE49-F238E27FC236}">
                <a16:creationId xmlns:a16="http://schemas.microsoft.com/office/drawing/2014/main" id="{7621DFAF-646C-4FD5-BF7F-B79CB3402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6" t="13491" r="38754" b="72040"/>
          <a:stretch/>
        </p:blipFill>
        <p:spPr bwMode="auto">
          <a:xfrm>
            <a:off x="988398" y="3659896"/>
            <a:ext cx="1049932" cy="99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6557AC40-3411-4879-9C01-9374B7E68770}"/>
              </a:ext>
            </a:extLst>
          </p:cNvPr>
          <p:cNvSpPr txBox="1"/>
          <p:nvPr/>
        </p:nvSpPr>
        <p:spPr>
          <a:xfrm>
            <a:off x="1312931" y="3619302"/>
            <a:ext cx="717641" cy="10464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chemeClr val="bg1"/>
                </a:solidFill>
              </a:rPr>
              <a:t>طِ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535980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9953B47-302B-465F-BCFB-68C60DA0C361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085D684-37AD-498F-9FEC-FC0705EE0E1C}"/>
              </a:ext>
            </a:extLst>
          </p:cNvPr>
          <p:cNvSpPr/>
          <p:nvPr/>
        </p:nvSpPr>
        <p:spPr>
          <a:xfrm>
            <a:off x="2771775" y="3213100"/>
            <a:ext cx="3816350" cy="29511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dirty="0">
                <a:solidFill>
                  <a:srgbClr val="FF0000"/>
                </a:solidFill>
                <a:latin typeface="Arabic Typesetting" pitchFamily="66" charset="-78"/>
                <a:cs typeface="Arabic Typesetting" pitchFamily="66" charset="-78"/>
              </a:rPr>
              <a:t>إعطاء أمثلة على الحرف من قبل التلميذات </a:t>
            </a:r>
            <a:endParaRPr lang="ar-SA" sz="4800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6F151DA5-B9AC-4B59-B5F3-8BD13722AB69}"/>
              </a:ext>
            </a:extLst>
          </p:cNvPr>
          <p:cNvSpPr/>
          <p:nvPr/>
        </p:nvSpPr>
        <p:spPr>
          <a:xfrm>
            <a:off x="2700338" y="3141663"/>
            <a:ext cx="3887787" cy="30083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dirty="0">
                <a:solidFill>
                  <a:srgbClr val="FF0000"/>
                </a:solidFill>
                <a:latin typeface="Arabic Typesetting" pitchFamily="66" charset="-78"/>
                <a:cs typeface="Arabic Typesetting" pitchFamily="66" charset="-78"/>
              </a:rPr>
              <a:t>الانتقال إلى صندوق المفاجآت</a:t>
            </a:r>
            <a:endParaRPr lang="ar-SA" sz="6000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" name="Picture 4" descr="http://t3.gstatic.com/images?q=tbn:ANd9GcTH8dBjSj5e0K9tc7gbX8JAgXdtTc88n995LO2AzXFzXReDhtd_">
            <a:extLst>
              <a:ext uri="{FF2B5EF4-FFF2-40B4-BE49-F238E27FC236}">
                <a16:creationId xmlns:a16="http://schemas.microsoft.com/office/drawing/2014/main" id="{694340CD-0F32-42E6-8254-F5AA73587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620713"/>
            <a:ext cx="28082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35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B702F5E9-0303-41AC-9872-F7114EA86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860652"/>
              </p:ext>
            </p:extLst>
          </p:nvPr>
        </p:nvGraphicFramePr>
        <p:xfrm>
          <a:off x="609653" y="2079941"/>
          <a:ext cx="7922786" cy="4667961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4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4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4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861">
                <a:tc gridSpan="5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cap="none" spc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أحدد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مع أفراد مجموعتي موقع حرف (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D60093"/>
                            </a:solidFill>
                          </a:ln>
                          <a:solidFill>
                            <a:srgbClr val="C0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ط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) في الكلمات التالية بوضع علامة      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الكلمة</a:t>
                      </a:r>
                      <a:r>
                        <a:rPr lang="ar-SA" sz="4000" b="0" dirty="0"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ط</a:t>
                      </a:r>
                      <a:endParaRPr lang="ar-SA" sz="4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ــطــ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ـط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ط</a:t>
                      </a:r>
                      <a:endParaRPr lang="ar-SA" sz="4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rgbClr val="CC00CC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طَارِق </a:t>
                      </a:r>
                      <a:r>
                        <a:rPr lang="ar-SA" sz="3600" b="0" dirty="0">
                          <a:solidFill>
                            <a:srgbClr val="CC00CC"/>
                          </a:solidFill>
                          <a:cs typeface="+mn-cs"/>
                        </a:rPr>
                        <a:t> </a:t>
                      </a:r>
                      <a:endParaRPr lang="ar-SA" sz="36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chemeClr val="tx1"/>
                          </a:solidFill>
                          <a:cs typeface="+mn-cs"/>
                        </a:rPr>
                        <a:t>بَطَّة  </a:t>
                      </a:r>
                      <a:endParaRPr lang="ar-SA" sz="3600" b="0" dirty="0">
                        <a:solidFill>
                          <a:srgbClr val="FFC000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0" dirty="0">
                          <a:solidFill>
                            <a:srgbClr val="0000FF"/>
                          </a:solidFill>
                          <a:cs typeface="+mn-cs"/>
                        </a:rPr>
                        <a:t>رَبَطَ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lang="ar-SA" sz="3600" b="0" dirty="0">
                          <a:solidFill>
                            <a:srgbClr val="0000FF"/>
                          </a:solidFill>
                          <a:cs typeface="+mn-cs"/>
                        </a:rPr>
                        <a:t> </a:t>
                      </a:r>
                      <a:r>
                        <a:rPr lang="ar-SA" sz="3600" b="0" dirty="0">
                          <a:solidFill>
                            <a:srgbClr val="7030A0"/>
                          </a:solidFill>
                          <a:cs typeface="+mn-cs"/>
                        </a:rPr>
                        <a:t>شَرْط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rgbClr val="00B050"/>
                          </a:solidFill>
                          <a:cs typeface="+mn-cs"/>
                        </a:rPr>
                        <a:t>مَطَّاط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780222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id="{4400F783-4514-4A4D-9B8B-091C3FCB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36" y="368300"/>
            <a:ext cx="7654028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1439هـ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 </a:t>
            </a:r>
            <a:endParaRPr lang="ar-SA" sz="1400" b="1" dirty="0"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الطاء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  أٌقرأ وأجرد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الدلالات اللفظية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تمييز الحرف المستهدف بأصواته وأوضاعه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grpSp>
        <p:nvGrpSpPr>
          <p:cNvPr id="72708" name="مجموعة 9">
            <a:extLst>
              <a:ext uri="{FF2B5EF4-FFF2-40B4-BE49-F238E27FC236}">
                <a16:creationId xmlns:a16="http://schemas.microsoft.com/office/drawing/2014/main" id="{169BED31-7F80-495D-A06A-7F19CEC64C32}"/>
              </a:ext>
            </a:extLst>
          </p:cNvPr>
          <p:cNvGrpSpPr>
            <a:grpSpLocks/>
          </p:cNvGrpSpPr>
          <p:nvPr/>
        </p:nvGrpSpPr>
        <p:grpSpPr bwMode="auto">
          <a:xfrm>
            <a:off x="3925888" y="395288"/>
            <a:ext cx="928687" cy="1554162"/>
            <a:chOff x="3833413" y="761509"/>
            <a:chExt cx="928688" cy="155438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32F7F31-0D3C-4283-8444-46012383776C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72711" name="Picture 2" descr="صورة ذات صلة">
              <a:extLst>
                <a:ext uri="{FF2B5EF4-FFF2-40B4-BE49-F238E27FC236}">
                  <a16:creationId xmlns:a16="http://schemas.microsoft.com/office/drawing/2014/main" id="{659BCA7E-EE08-4C94-90CA-9464B9701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E3D5A77E-8B11-4405-B367-0BB07AC8FAA6}"/>
              </a:ext>
            </a:extLst>
          </p:cNvPr>
          <p:cNvSpPr/>
          <p:nvPr/>
        </p:nvSpPr>
        <p:spPr>
          <a:xfrm>
            <a:off x="1835696" y="2204864"/>
            <a:ext cx="308610" cy="296545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6117635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14FBC77-2F4D-4011-B6D4-996041D2B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438" y="257175"/>
            <a:ext cx="5494337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8057" tIns="29029" rIns="58057" bIns="29029" anchor="ctr">
            <a:spAutoFit/>
          </a:bodyPr>
          <a:lstStyle/>
          <a:p>
            <a:pPr algn="r" defTabSz="580598" rtl="1" eaLnBrk="1" hangingPunct="1">
              <a:defRPr/>
            </a:pPr>
            <a:r>
              <a:rPr lang="ar-SA" altLang="ar-SA" sz="698" dirty="0">
                <a:solidFill>
                  <a:prstClr val="black"/>
                </a:solidFill>
                <a:ea typeface="Calibri" panose="020F0502020204030204" pitchFamily="34" charset="0"/>
              </a:rPr>
              <a:t> </a:t>
            </a:r>
            <a:endParaRPr lang="en-US" altLang="ar-SA" sz="698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580598" rtl="1" eaLnBrk="1" hangingPunct="1">
              <a:defRPr/>
            </a:pPr>
            <a:r>
              <a:rPr lang="ar-SA" altLang="ar-SA" sz="1016" dirty="0">
                <a:solidFill>
                  <a:prstClr val="black"/>
                </a:solidFill>
                <a:ea typeface="Calibri" panose="020F0502020204030204" pitchFamily="34" charset="0"/>
              </a:rPr>
              <a:t> </a:t>
            </a:r>
            <a:r>
              <a:rPr lang="ar-SA" altLang="ar-SA" sz="1016" b="1" dirty="0">
                <a:solidFill>
                  <a:prstClr val="black"/>
                </a:solidFill>
                <a:ea typeface="Calibri" panose="020F0502020204030204" pitchFamily="34" charset="0"/>
              </a:rPr>
              <a:t>                                                 مجموعة (                                      )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2A9B1C5-A2CF-4443-8D43-581708E38019}"/>
              </a:ext>
            </a:extLst>
          </p:cNvPr>
          <p:cNvSpPr/>
          <p:nvPr/>
        </p:nvSpPr>
        <p:spPr>
          <a:xfrm>
            <a:off x="7594600" y="1719263"/>
            <a:ext cx="184150" cy="150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580598" rtl="1" eaLnBrk="1" hangingPunct="1">
              <a:defRPr/>
            </a:pPr>
            <a:endParaRPr lang="ar-SA" sz="381" dirty="0">
              <a:solidFill>
                <a:srgbClr val="FF0000"/>
              </a:solidFill>
              <a:latin typeface="Calibri" panose="020F0502020204030204"/>
            </a:endParaRPr>
          </a:p>
        </p:txBody>
      </p:sp>
      <p:graphicFrame>
        <p:nvGraphicFramePr>
          <p:cNvPr id="17" name="جدول 16">
            <a:extLst>
              <a:ext uri="{FF2B5EF4-FFF2-40B4-BE49-F238E27FC236}">
                <a16:creationId xmlns:a16="http://schemas.microsoft.com/office/drawing/2014/main" id="{085B242F-0C1E-4FF0-9A6A-97BE8A29E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941957"/>
              </p:ext>
            </p:extLst>
          </p:nvPr>
        </p:nvGraphicFramePr>
        <p:xfrm>
          <a:off x="841375" y="2370137"/>
          <a:ext cx="7510463" cy="4243071"/>
        </p:xfrm>
        <a:graphic>
          <a:graphicData uri="http://schemas.openxmlformats.org/drawingml/2006/table">
            <a:tbl>
              <a:tblPr rtl="1"/>
              <a:tblGrid>
                <a:gridCol w="2940050">
                  <a:extLst>
                    <a:ext uri="{9D8B030D-6E8A-4147-A177-3AD203B41FA5}">
                      <a16:colId xmlns:a16="http://schemas.microsoft.com/office/drawing/2014/main" val="2411999805"/>
                    </a:ext>
                  </a:extLst>
                </a:gridCol>
                <a:gridCol w="1936750">
                  <a:extLst>
                    <a:ext uri="{9D8B030D-6E8A-4147-A177-3AD203B41FA5}">
                      <a16:colId xmlns:a16="http://schemas.microsoft.com/office/drawing/2014/main" val="4227940146"/>
                    </a:ext>
                  </a:extLst>
                </a:gridCol>
                <a:gridCol w="2633663">
                  <a:extLst>
                    <a:ext uri="{9D8B030D-6E8A-4147-A177-3AD203B41FA5}">
                      <a16:colId xmlns:a16="http://schemas.microsoft.com/office/drawing/2014/main" val="3156809832"/>
                    </a:ext>
                  </a:extLst>
                </a:gridCol>
              </a:tblGrid>
              <a:tr h="701150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الطالبة التي تطرح السؤال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( مقدمة السؤال )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الطالبة التي تجيب عن السؤال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( مجيبة السؤال )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الطالبة التي تكتب الأفكار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( المسجلة )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814298"/>
                  </a:ext>
                </a:extLst>
              </a:tr>
              <a:tr h="724707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-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 أقرأ  وأجرد حرف الطاء  في الكلمة التالية </a:t>
                      </a:r>
                      <a:r>
                        <a:rPr kumimoji="0" lang="ar-SA" altLang="ar-SA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(  طَبِيب)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r>
                        <a:rPr kumimoji="0" lang="en-US" altLang="ar-SA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                 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                     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                      ... .....................................................................................................................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199153"/>
                  </a:ext>
                </a:extLst>
              </a:tr>
              <a:tr h="1248860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 -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أقرأ وأجرد حرف الطاء في الكلمة التالية </a:t>
                      </a:r>
                      <a:r>
                        <a:rPr kumimoji="0" lang="ar-SA" altLang="ar-S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( طِين 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endParaRPr kumimoji="0" lang="en-US" altLang="ar-SA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..........................................................................................................................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878533"/>
                  </a:ext>
                </a:extLst>
              </a:tr>
              <a:tr h="974403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- 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أقرأ  وأجرد حرف الطاء في الكلمة التالية </a:t>
                      </a:r>
                      <a:r>
                        <a:rPr kumimoji="0" lang="ar-SA" altLang="ar-S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( طُيور )</a:t>
                      </a:r>
                      <a:endParaRPr kumimoji="0" lang="en-US" altLang="ar-SA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..........................................................................................................................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3193"/>
                  </a:ext>
                </a:extLst>
              </a:tr>
            </a:tbl>
          </a:graphicData>
        </a:graphic>
      </p:graphicFrame>
      <p:pic>
        <p:nvPicPr>
          <p:cNvPr id="70682" name="صورة 17" descr="images.jpg">
            <a:extLst>
              <a:ext uri="{FF2B5EF4-FFF2-40B4-BE49-F238E27FC236}">
                <a16:creationId xmlns:a16="http://schemas.microsoft.com/office/drawing/2014/main" id="{A5EE8B1A-2329-4BB6-9279-F84AFA8BC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1" r="27837" b="17509"/>
          <a:stretch>
            <a:fillRect/>
          </a:stretch>
        </p:blipFill>
        <p:spPr bwMode="auto">
          <a:xfrm>
            <a:off x="3687763" y="3416300"/>
            <a:ext cx="12398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3" name="صورة 18" descr="images.jpg">
            <a:extLst>
              <a:ext uri="{FF2B5EF4-FFF2-40B4-BE49-F238E27FC236}">
                <a16:creationId xmlns:a16="http://schemas.microsoft.com/office/drawing/2014/main" id="{A3C8E79E-41A6-4CAE-8B3A-DBAD83E0C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1" r="27837" b="17509"/>
          <a:stretch>
            <a:fillRect/>
          </a:stretch>
        </p:blipFill>
        <p:spPr bwMode="auto">
          <a:xfrm>
            <a:off x="3833813" y="4735513"/>
            <a:ext cx="12398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4" name="صورة 19" descr="images.jpg">
            <a:extLst>
              <a:ext uri="{FF2B5EF4-FFF2-40B4-BE49-F238E27FC236}">
                <a16:creationId xmlns:a16="http://schemas.microsoft.com/office/drawing/2014/main" id="{8AB40D03-807F-4DAB-9D0E-AFBF4917A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1" r="27837" b="17509"/>
          <a:stretch>
            <a:fillRect/>
          </a:stretch>
        </p:blipFill>
        <p:spPr bwMode="auto">
          <a:xfrm>
            <a:off x="3833813" y="5741988"/>
            <a:ext cx="12398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5" name="صورة 20">
            <a:extLst>
              <a:ext uri="{FF2B5EF4-FFF2-40B4-BE49-F238E27FC236}">
                <a16:creationId xmlns:a16="http://schemas.microsoft.com/office/drawing/2014/main" id="{E58E3B07-9728-4438-B66D-619B16406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592871"/>
            <a:ext cx="35718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6" name="صورة 21" descr="imagesCAJLZ1MH.jpg">
            <a:extLst>
              <a:ext uri="{FF2B5EF4-FFF2-40B4-BE49-F238E27FC236}">
                <a16:creationId xmlns:a16="http://schemas.microsoft.com/office/drawing/2014/main" id="{94033BCD-4641-4F6C-935E-86B4A789E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2619375"/>
            <a:ext cx="566015" cy="2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1547BA6E-F87B-4C9A-9F44-7CDC0FAF6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6" y="645319"/>
            <a:ext cx="756126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1439هـ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الطاء        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:أٌقرأ وأجرد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تدريس الأقران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5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تجريد حرف الطاء من الكلمة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ثلاثي </a:t>
            </a:r>
            <a:endParaRPr lang="ar-SA" sz="1050" b="1" dirty="0"/>
          </a:p>
        </p:txBody>
      </p:sp>
      <p:grpSp>
        <p:nvGrpSpPr>
          <p:cNvPr id="70688" name="مجموعة 1">
            <a:extLst>
              <a:ext uri="{FF2B5EF4-FFF2-40B4-BE49-F238E27FC236}">
                <a16:creationId xmlns:a16="http://schemas.microsoft.com/office/drawing/2014/main" id="{8C974263-E6F0-4D3E-83CD-4DEE359597BF}"/>
              </a:ext>
            </a:extLst>
          </p:cNvPr>
          <p:cNvGrpSpPr>
            <a:grpSpLocks/>
          </p:cNvGrpSpPr>
          <p:nvPr/>
        </p:nvGrpSpPr>
        <p:grpSpPr bwMode="auto">
          <a:xfrm>
            <a:off x="3833813" y="762000"/>
            <a:ext cx="928687" cy="1554163"/>
            <a:chOff x="3833413" y="761509"/>
            <a:chExt cx="928688" cy="1554389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6F1EF645-5BC9-4E56-A302-B2D3E9B12004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70690" name="Picture 2" descr="صورة ذات صلة">
              <a:extLst>
                <a:ext uri="{FF2B5EF4-FFF2-40B4-BE49-F238E27FC236}">
                  <a16:creationId xmlns:a16="http://schemas.microsoft.com/office/drawing/2014/main" id="{93FB54E1-4F6C-4B3B-933E-DE49C1D841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28942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7B4A1387-A349-4572-98F3-019F919E0232}"/>
              </a:ext>
            </a:extLst>
          </p:cNvPr>
          <p:cNvSpPr/>
          <p:nvPr/>
        </p:nvSpPr>
        <p:spPr>
          <a:xfrm>
            <a:off x="1793288" y="2089388"/>
            <a:ext cx="5905500" cy="50482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400" dirty="0">
                <a:solidFill>
                  <a:schemeClr val="tx1"/>
                </a:solidFill>
              </a:rPr>
              <a:t>الأهداف </a:t>
            </a:r>
            <a:r>
              <a:rPr lang="ar-SA" sz="2400" dirty="0"/>
              <a:t>: يتوقع من التلميذة تحقيق الأهداف التالية </a:t>
            </a:r>
            <a:r>
              <a:rPr lang="ar-SA" sz="2000" dirty="0"/>
              <a:t> </a:t>
            </a:r>
          </a:p>
        </p:txBody>
      </p:sp>
      <p:grpSp>
        <p:nvGrpSpPr>
          <p:cNvPr id="58371" name="مجموعة 13">
            <a:extLst>
              <a:ext uri="{FF2B5EF4-FFF2-40B4-BE49-F238E27FC236}">
                <a16:creationId xmlns:a16="http://schemas.microsoft.com/office/drawing/2014/main" id="{FAF41095-8989-4256-B74E-41098259BA7B}"/>
              </a:ext>
            </a:extLst>
          </p:cNvPr>
          <p:cNvGrpSpPr>
            <a:grpSpLocks/>
          </p:cNvGrpSpPr>
          <p:nvPr/>
        </p:nvGrpSpPr>
        <p:grpSpPr bwMode="auto">
          <a:xfrm>
            <a:off x="2279373" y="843808"/>
            <a:ext cx="4585252" cy="4626925"/>
            <a:chOff x="2782969" y="597025"/>
            <a:chExt cx="4585216" cy="4626795"/>
          </a:xfrm>
        </p:grpSpPr>
        <p:sp>
          <p:nvSpPr>
            <p:cNvPr id="3" name="شكل بيضاوي 2">
              <a:extLst>
                <a:ext uri="{FF2B5EF4-FFF2-40B4-BE49-F238E27FC236}">
                  <a16:creationId xmlns:a16="http://schemas.microsoft.com/office/drawing/2014/main" id="{D94D8941-5F87-4347-995F-2D1DE4C1ADEC}"/>
                </a:ext>
              </a:extLst>
            </p:cNvPr>
            <p:cNvSpPr/>
            <p:nvPr/>
          </p:nvSpPr>
          <p:spPr>
            <a:xfrm>
              <a:off x="3708750" y="597025"/>
              <a:ext cx="2592368" cy="7921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ar-SA" dirty="0" err="1"/>
                <a:t>ا</a:t>
              </a:r>
              <a:r>
                <a:rPr lang="ar-SA" sz="2000" dirty="0" err="1"/>
                <a:t>المكون</a:t>
              </a:r>
              <a:r>
                <a:rPr lang="ar-SA" sz="2000" dirty="0"/>
                <a:t>  6 </a:t>
              </a:r>
              <a:endParaRPr lang="ar-SA" dirty="0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10198B0A-E851-4496-BF04-36C084CCA767}"/>
                </a:ext>
              </a:extLst>
            </p:cNvPr>
            <p:cNvSpPr/>
            <p:nvPr/>
          </p:nvSpPr>
          <p:spPr>
            <a:xfrm>
              <a:off x="2782969" y="1411147"/>
              <a:ext cx="4585216" cy="43178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ar-SA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أميز بين الصوت القصير والصوت الطويل </a:t>
              </a:r>
              <a:endParaRPr lang="ar-SA" dirty="0"/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EF4E4A5D-1C7C-4663-A970-9CCFA22D84A0}"/>
                </a:ext>
              </a:extLst>
            </p:cNvPr>
            <p:cNvSpPr/>
            <p:nvPr/>
          </p:nvSpPr>
          <p:spPr>
            <a:xfrm>
              <a:off x="3774631" y="2427170"/>
              <a:ext cx="2949967" cy="790554"/>
            </a:xfrm>
            <a:prstGeom prst="rect">
              <a:avLst/>
            </a:prstGeom>
            <a:solidFill>
              <a:srgbClr val="F8F8F8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ar-SA" b="1" dirty="0"/>
                <a:t> </a:t>
              </a:r>
              <a:r>
                <a:rPr lang="ar-SA" sz="2000" b="1" dirty="0"/>
                <a:t>تميز بين الحركة القصيرة والمد </a:t>
              </a:r>
              <a:endParaRPr lang="ar-SA" b="1" dirty="0"/>
            </a:p>
          </p:txBody>
        </p:sp>
        <p:sp>
          <p:nvSpPr>
            <p:cNvPr id="11" name="سهم: لأسفل 10">
              <a:extLst>
                <a:ext uri="{FF2B5EF4-FFF2-40B4-BE49-F238E27FC236}">
                  <a16:creationId xmlns:a16="http://schemas.microsoft.com/office/drawing/2014/main" id="{988FFBBA-2A17-43D8-8048-F358A017A9C2}"/>
                </a:ext>
              </a:extLst>
            </p:cNvPr>
            <p:cNvSpPr/>
            <p:nvPr/>
          </p:nvSpPr>
          <p:spPr>
            <a:xfrm>
              <a:off x="4859887" y="3266620"/>
              <a:ext cx="503234" cy="556557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ar-SA"/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5CBC5D9E-6883-4B3B-B35F-0C1E9D179B7B}"/>
                </a:ext>
              </a:extLst>
            </p:cNvPr>
            <p:cNvSpPr/>
            <p:nvPr/>
          </p:nvSpPr>
          <p:spPr>
            <a:xfrm>
              <a:off x="3888136" y="3817038"/>
              <a:ext cx="2374881" cy="550846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ar-SA" dirty="0"/>
                <a:t>الوسائل </a:t>
              </a:r>
            </a:p>
          </p:txBody>
        </p:sp>
        <p:sp>
          <p:nvSpPr>
            <p:cNvPr id="13" name="شكل بيضاوي 12">
              <a:extLst>
                <a:ext uri="{FF2B5EF4-FFF2-40B4-BE49-F238E27FC236}">
                  <a16:creationId xmlns:a16="http://schemas.microsoft.com/office/drawing/2014/main" id="{83E85A72-BA62-4B82-95E7-DC2D0DEBDF9B}"/>
                </a:ext>
              </a:extLst>
            </p:cNvPr>
            <p:cNvSpPr/>
            <p:nvPr/>
          </p:nvSpPr>
          <p:spPr>
            <a:xfrm>
              <a:off x="3492058" y="4503115"/>
              <a:ext cx="3167037" cy="72070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ar-SA" b="1" dirty="0">
                  <a:solidFill>
                    <a:schemeClr val="tx1"/>
                  </a:solidFill>
                </a:rPr>
                <a:t>عرض صور المكون </a:t>
              </a:r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445849E-75D5-4F4E-8315-3FD49A32EA43}"/>
              </a:ext>
            </a:extLst>
          </p:cNvPr>
          <p:cNvSpPr/>
          <p:nvPr/>
        </p:nvSpPr>
        <p:spPr>
          <a:xfrm>
            <a:off x="179387" y="224631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7051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مربع نص 6">
            <a:extLst>
              <a:ext uri="{FF2B5EF4-FFF2-40B4-BE49-F238E27FC236}">
                <a16:creationId xmlns:a16="http://schemas.microsoft.com/office/drawing/2014/main" id="{CD00390E-7413-4284-9C47-909D724D9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87" y="3202002"/>
            <a:ext cx="21605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72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طُو</a:t>
            </a:r>
          </a:p>
        </p:txBody>
      </p:sp>
      <p:sp>
        <p:nvSpPr>
          <p:cNvPr id="73731" name="مربع نص 7">
            <a:extLst>
              <a:ext uri="{FF2B5EF4-FFF2-40B4-BE49-F238E27FC236}">
                <a16:creationId xmlns:a16="http://schemas.microsoft.com/office/drawing/2014/main" id="{8CDD6F19-DDDC-435D-B82E-9A6C8E777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6307" y="1822271"/>
            <a:ext cx="216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54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 </a:t>
            </a:r>
            <a:r>
              <a:rPr lang="ar-SA" altLang="ar-SA" sz="80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طِ</a:t>
            </a:r>
            <a:endParaRPr lang="ar-SA" altLang="ar-SA" sz="1800" dirty="0">
              <a:solidFill>
                <a:srgbClr val="FF0000"/>
              </a:solidFill>
              <a:latin typeface="Arial" panose="020B0604020202020204" pitchFamily="34" charset="0"/>
              <a:cs typeface="AL-Mohanad Bold" pitchFamily="2" charset="-78"/>
            </a:endParaRPr>
          </a:p>
        </p:txBody>
      </p:sp>
      <p:sp>
        <p:nvSpPr>
          <p:cNvPr id="73732" name="مربع نص 8">
            <a:extLst>
              <a:ext uri="{FF2B5EF4-FFF2-40B4-BE49-F238E27FC236}">
                <a16:creationId xmlns:a16="http://schemas.microsoft.com/office/drawing/2014/main" id="{59DA904C-A3C0-4234-91A3-A7DBEEEC4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0" y="1828801"/>
            <a:ext cx="21605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ط</a:t>
            </a:r>
            <a:r>
              <a:rPr lang="ar-SA" altLang="ar-SA" sz="72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ُ</a:t>
            </a:r>
          </a:p>
        </p:txBody>
      </p:sp>
      <p:sp>
        <p:nvSpPr>
          <p:cNvPr id="73733" name="مربع نص 9">
            <a:extLst>
              <a:ext uri="{FF2B5EF4-FFF2-40B4-BE49-F238E27FC236}">
                <a16:creationId xmlns:a16="http://schemas.microsoft.com/office/drawing/2014/main" id="{2B177A59-3CCA-4BF8-AA5A-E942966A3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775" y="3226236"/>
            <a:ext cx="2159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54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 </a:t>
            </a:r>
            <a:r>
              <a:rPr lang="ar-SA" altLang="ar-SA" sz="7200" dirty="0" err="1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طَا</a:t>
            </a:r>
            <a:endParaRPr lang="ar-SA" altLang="ar-SA" sz="1800" dirty="0">
              <a:solidFill>
                <a:srgbClr val="FF0000"/>
              </a:solidFill>
              <a:latin typeface="Arial" panose="020B0604020202020204" pitchFamily="34" charset="0"/>
              <a:cs typeface="AL-Mohanad Bold" pitchFamily="2" charset="-78"/>
            </a:endParaRPr>
          </a:p>
        </p:txBody>
      </p:sp>
      <p:sp>
        <p:nvSpPr>
          <p:cNvPr id="73734" name="مربع نص 10">
            <a:extLst>
              <a:ext uri="{FF2B5EF4-FFF2-40B4-BE49-F238E27FC236}">
                <a16:creationId xmlns:a16="http://schemas.microsoft.com/office/drawing/2014/main" id="{7D3402CF-FC62-487D-B106-998DD2A50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431" y="3129219"/>
            <a:ext cx="2159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54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  </a:t>
            </a:r>
            <a:r>
              <a:rPr lang="ar-SA" altLang="ar-SA" sz="72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طِي</a:t>
            </a:r>
            <a:endParaRPr lang="ar-SA" altLang="ar-SA" sz="1800" dirty="0">
              <a:solidFill>
                <a:srgbClr val="FF0000"/>
              </a:solidFill>
              <a:latin typeface="Arial" panose="020B0604020202020204" pitchFamily="34" charset="0"/>
              <a:cs typeface="AL-Mohanad Bold" pitchFamily="2" charset="-78"/>
            </a:endParaRPr>
          </a:p>
        </p:txBody>
      </p:sp>
      <p:sp>
        <p:nvSpPr>
          <p:cNvPr id="73735" name="مربع نص 11">
            <a:extLst>
              <a:ext uri="{FF2B5EF4-FFF2-40B4-BE49-F238E27FC236}">
                <a16:creationId xmlns:a16="http://schemas.microsoft.com/office/drawing/2014/main" id="{B8331D0B-FE4B-456F-8041-27D0EAA76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25" y="1730375"/>
            <a:ext cx="21605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72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طَ</a:t>
            </a:r>
            <a:r>
              <a:rPr lang="ar-SA" altLang="ar-SA" sz="5400" dirty="0">
                <a:solidFill>
                  <a:srgbClr val="FF0000"/>
                </a:solidFill>
                <a:latin typeface="Arial" panose="020B0604020202020204" pitchFamily="34" charset="0"/>
                <a:cs typeface="AL-Mohanad Bold" pitchFamily="2" charset="-78"/>
              </a:rPr>
              <a:t> </a:t>
            </a:r>
            <a:endParaRPr lang="ar-SA" altLang="ar-SA" sz="1800" dirty="0">
              <a:solidFill>
                <a:srgbClr val="FF0000"/>
              </a:solidFill>
              <a:latin typeface="Arial" panose="020B0604020202020204" pitchFamily="34" charset="0"/>
              <a:cs typeface="AL-Mohanad Bold" pitchFamily="2" charset="-78"/>
            </a:endParaRPr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A5A0810D-3887-42A0-940F-91E01B871B54}"/>
              </a:ext>
            </a:extLst>
          </p:cNvPr>
          <p:cNvCxnSpPr/>
          <p:nvPr/>
        </p:nvCxnSpPr>
        <p:spPr>
          <a:xfrm>
            <a:off x="5867400" y="2060575"/>
            <a:ext cx="0" cy="2528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4FC21E67-726D-4C92-98CF-35F970BABFE3}"/>
              </a:ext>
            </a:extLst>
          </p:cNvPr>
          <p:cNvCxnSpPr/>
          <p:nvPr/>
        </p:nvCxnSpPr>
        <p:spPr>
          <a:xfrm>
            <a:off x="3851275" y="2085975"/>
            <a:ext cx="0" cy="2528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3738" name="صورة 15">
            <a:extLst>
              <a:ext uri="{FF2B5EF4-FFF2-40B4-BE49-F238E27FC236}">
                <a16:creationId xmlns:a16="http://schemas.microsoft.com/office/drawing/2014/main" id="{21E95085-C18D-4E0B-B805-9AEEF3572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5078413"/>
            <a:ext cx="161766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صورة 19">
            <a:extLst>
              <a:ext uri="{FF2B5EF4-FFF2-40B4-BE49-F238E27FC236}">
                <a16:creationId xmlns:a16="http://schemas.microsoft.com/office/drawing/2014/main" id="{E3C0AE58-1BEF-40A4-BE26-9C9ECF431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30731" r="12987" b="62383"/>
          <a:stretch>
            <a:fillRect/>
          </a:stretch>
        </p:blipFill>
        <p:spPr bwMode="auto">
          <a:xfrm>
            <a:off x="960438" y="409575"/>
            <a:ext cx="7489825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CED61AA-6604-48C2-9EF5-0AF96D3DCE09}"/>
              </a:ext>
            </a:extLst>
          </p:cNvPr>
          <p:cNvSpPr/>
          <p:nvPr/>
        </p:nvSpPr>
        <p:spPr>
          <a:xfrm>
            <a:off x="3255963" y="5513388"/>
            <a:ext cx="2770187" cy="904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/>
              <a:t>عرض وسيلة حديقة الأصوات القصيرة والطويلة والاستماع للقصة من قبل الطالبات </a:t>
            </a:r>
          </a:p>
        </p:txBody>
      </p:sp>
    </p:spTree>
    <p:extLst>
      <p:ext uri="{BB962C8B-B14F-4D97-AF65-F5344CB8AC3E}">
        <p14:creationId xmlns:p14="http://schemas.microsoft.com/office/powerpoint/2010/main" val="34362105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AB501BE-E8DD-4E72-B3A9-CFE6D994E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6" t="21194" r="32174" b="11526"/>
          <a:stretch/>
        </p:blipFill>
        <p:spPr>
          <a:xfrm>
            <a:off x="1669774" y="1268895"/>
            <a:ext cx="5804452" cy="4320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52D44AD-1BE3-4571-9CF5-1DC08829DAA4}"/>
              </a:ext>
            </a:extLst>
          </p:cNvPr>
          <p:cNvSpPr/>
          <p:nvPr/>
        </p:nvSpPr>
        <p:spPr>
          <a:xfrm>
            <a:off x="3014870" y="594067"/>
            <a:ext cx="2763078" cy="3738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/>
              <a:t>استراتيجية تثبيت الإجابة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348A83F-CD25-455E-846A-4BA456052D81}"/>
              </a:ext>
            </a:extLst>
          </p:cNvPr>
          <p:cNvSpPr txBox="1"/>
          <p:nvPr/>
        </p:nvSpPr>
        <p:spPr>
          <a:xfrm>
            <a:off x="1948069" y="5817166"/>
            <a:ext cx="524786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لكل مجموعة وردة الحرف بأصواته الطويلة والقصيرة وستة ملاقط </a:t>
            </a:r>
          </a:p>
        </p:txBody>
      </p:sp>
    </p:spTree>
    <p:extLst>
      <p:ext uri="{BB962C8B-B14F-4D97-AF65-F5344CB8AC3E}">
        <p14:creationId xmlns:p14="http://schemas.microsoft.com/office/powerpoint/2010/main" val="35426708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D8BC765-6D4C-4994-BF83-31529CA70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7" r="1182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689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3521447-1A4B-41D6-82ED-6795C1DD6BFE}"/>
              </a:ext>
            </a:extLst>
          </p:cNvPr>
          <p:cNvSpPr/>
          <p:nvPr/>
        </p:nvSpPr>
        <p:spPr>
          <a:xfrm>
            <a:off x="179390" y="188915"/>
            <a:ext cx="8785225" cy="6480175"/>
          </a:xfrm>
          <a:prstGeom prst="rect">
            <a:avLst/>
          </a:prstGeom>
          <a:noFill/>
          <a:ln w="1270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grpSp>
        <p:nvGrpSpPr>
          <p:cNvPr id="6" name="مجموعة 23">
            <a:extLst>
              <a:ext uri="{FF2B5EF4-FFF2-40B4-BE49-F238E27FC236}">
                <a16:creationId xmlns:a16="http://schemas.microsoft.com/office/drawing/2014/main" id="{AECCE589-0299-451F-8878-31A021E47D6D}"/>
              </a:ext>
            </a:extLst>
          </p:cNvPr>
          <p:cNvGrpSpPr>
            <a:grpSpLocks/>
          </p:cNvGrpSpPr>
          <p:nvPr/>
        </p:nvGrpSpPr>
        <p:grpSpPr bwMode="auto">
          <a:xfrm>
            <a:off x="755652" y="476252"/>
            <a:ext cx="1031875" cy="1108075"/>
            <a:chOff x="1187624" y="836712"/>
            <a:chExt cx="1032115" cy="1107996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8883EB73-1104-4142-899A-4DE67B508EA2}"/>
                </a:ext>
              </a:extLst>
            </p:cNvPr>
            <p:cNvSpPr/>
            <p:nvPr/>
          </p:nvSpPr>
          <p:spPr>
            <a:xfrm>
              <a:off x="1187624" y="836712"/>
              <a:ext cx="1008112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و</a:t>
              </a:r>
            </a:p>
          </p:txBody>
        </p:sp>
        <p:pic>
          <p:nvPicPr>
            <p:cNvPr id="74769" name="Picture 3">
              <a:extLst>
                <a:ext uri="{FF2B5EF4-FFF2-40B4-BE49-F238E27FC236}">
                  <a16:creationId xmlns:a16="http://schemas.microsoft.com/office/drawing/2014/main" id="{1BCDDE8F-B32D-41FC-83CD-5B575F192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836712"/>
              <a:ext cx="384043" cy="4320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مجموعة 21">
            <a:extLst>
              <a:ext uri="{FF2B5EF4-FFF2-40B4-BE49-F238E27FC236}">
                <a16:creationId xmlns:a16="http://schemas.microsoft.com/office/drawing/2014/main" id="{6033F2AB-8F97-4534-A784-9F305450DC7C}"/>
              </a:ext>
            </a:extLst>
          </p:cNvPr>
          <p:cNvGrpSpPr>
            <a:grpSpLocks/>
          </p:cNvGrpSpPr>
          <p:nvPr/>
        </p:nvGrpSpPr>
        <p:grpSpPr bwMode="auto">
          <a:xfrm>
            <a:off x="7596188" y="476250"/>
            <a:ext cx="1046162" cy="1252538"/>
            <a:chOff x="6732240" y="692696"/>
            <a:chExt cx="1045642" cy="1252012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01F774B6-489C-4E06-B4D5-9351AF71E2E2}"/>
                </a:ext>
              </a:extLst>
            </p:cNvPr>
            <p:cNvSpPr/>
            <p:nvPr/>
          </p:nvSpPr>
          <p:spPr>
            <a:xfrm>
              <a:off x="6732240" y="836712"/>
              <a:ext cx="864096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ا</a:t>
              </a:r>
            </a:p>
          </p:txBody>
        </p:sp>
        <p:pic>
          <p:nvPicPr>
            <p:cNvPr id="74767" name="Picture 5">
              <a:extLst>
                <a:ext uri="{FF2B5EF4-FFF2-40B4-BE49-F238E27FC236}">
                  <a16:creationId xmlns:a16="http://schemas.microsoft.com/office/drawing/2014/main" id="{8D7B80A6-9CCF-487A-BA7C-2A3A5868A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92696"/>
              <a:ext cx="397570" cy="4494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مجموعة 24">
            <a:extLst>
              <a:ext uri="{FF2B5EF4-FFF2-40B4-BE49-F238E27FC236}">
                <a16:creationId xmlns:a16="http://schemas.microsoft.com/office/drawing/2014/main" id="{9FAF9DF6-948A-4C43-8FB7-EA6A6656C017}"/>
              </a:ext>
            </a:extLst>
          </p:cNvPr>
          <p:cNvGrpSpPr>
            <a:grpSpLocks/>
          </p:cNvGrpSpPr>
          <p:nvPr/>
        </p:nvGrpSpPr>
        <p:grpSpPr bwMode="auto">
          <a:xfrm>
            <a:off x="3995740" y="333377"/>
            <a:ext cx="974725" cy="1127125"/>
            <a:chOff x="3995936" y="332656"/>
            <a:chExt cx="973634" cy="112693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A590F128-0BAC-408D-B2AA-A50E6BBAF132}"/>
                </a:ext>
              </a:extLst>
            </p:cNvPr>
            <p:cNvSpPr/>
            <p:nvPr/>
          </p:nvSpPr>
          <p:spPr bwMode="auto">
            <a:xfrm>
              <a:off x="3995936" y="332656"/>
              <a:ext cx="868070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ي</a:t>
              </a:r>
            </a:p>
          </p:txBody>
        </p:sp>
        <p:pic>
          <p:nvPicPr>
            <p:cNvPr id="74765" name="Picture 6">
              <a:extLst>
                <a:ext uri="{FF2B5EF4-FFF2-40B4-BE49-F238E27FC236}">
                  <a16:creationId xmlns:a16="http://schemas.microsoft.com/office/drawing/2014/main" id="{0C0B0F97-ED60-4FBE-A546-6344FB3F6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124744"/>
              <a:ext cx="325562" cy="334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2D5F6714-3447-44E8-8E5A-11668B579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8" y="1860123"/>
            <a:ext cx="2250884" cy="193339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F4B3E19-D058-4F6B-9140-66511DBE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46" y="1860123"/>
            <a:ext cx="2068511" cy="222193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8B31D3F-A6CB-436E-9D3D-5E52D4805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82" y="1728504"/>
            <a:ext cx="2158277" cy="204956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70E5132E-884E-46B6-B1E5-60D60E0DE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4149725"/>
            <a:ext cx="136842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3800" b="1" dirty="0" err="1">
                <a:solidFill>
                  <a:srgbClr val="FF0000"/>
                </a:solidFill>
                <a:cs typeface="Akhbar MT" pitchFamily="2" charset="-78"/>
              </a:rPr>
              <a:t>طَا</a:t>
            </a:r>
            <a:endParaRPr lang="ar-SA" altLang="ar-SA" sz="13800" b="1" dirty="0">
              <a:solidFill>
                <a:srgbClr val="FF0000"/>
              </a:solidFill>
              <a:cs typeface="Akhbar MT" pitchFamily="2" charset="-78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22DF6A2C-46DB-4395-8134-05C2249FD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671" y="4149725"/>
            <a:ext cx="172878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1500" b="1" dirty="0">
                <a:solidFill>
                  <a:srgbClr val="008000"/>
                </a:solidFill>
                <a:cs typeface="Akhbar MT" pitchFamily="2" charset="-78"/>
              </a:rPr>
              <a:t>طِي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7EF4F19-780E-483B-BFEB-A2AAB0DA9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131" y="4325937"/>
            <a:ext cx="1366838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1500" b="1" dirty="0">
                <a:solidFill>
                  <a:srgbClr val="0000FF"/>
                </a:solidFill>
                <a:cs typeface="Akhbar MT" pitchFamily="2" charset="-78"/>
              </a:rPr>
              <a:t>طُو</a:t>
            </a:r>
          </a:p>
        </p:txBody>
      </p:sp>
    </p:spTree>
    <p:extLst>
      <p:ext uri="{BB962C8B-B14F-4D97-AF65-F5344CB8AC3E}">
        <p14:creationId xmlns:p14="http://schemas.microsoft.com/office/powerpoint/2010/main" val="224840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8533E30-CF60-41E9-9EB3-5C32C29BE53A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28575" cmpd="thinThick">
            <a:solidFill>
              <a:srgbClr val="9A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EB0D0366-36CB-48CA-AAE6-88031DD26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8" y="457001"/>
            <a:ext cx="756126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1439هـ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الطاء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</a:t>
            </a:r>
            <a:r>
              <a:rPr lang="ar-SA" sz="1400" b="1" dirty="0">
                <a:ea typeface="Calibri" panose="020F0502020204030204" pitchFamily="34" charset="0"/>
                <a:cs typeface="Akhbar MT" pitchFamily="2" charset="-78"/>
              </a:rPr>
              <a:t> أميز بين الصوت الطويل والقصير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خريطة معرفية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دقيقة واحدة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الهدف : </a:t>
            </a:r>
            <a:r>
              <a:rPr lang="ar-SA" sz="1400" b="1" dirty="0"/>
              <a:t>تحليل الكلمة إلى مقاطع صوتية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فردي</a:t>
            </a:r>
            <a:endParaRPr lang="ar-SA" sz="1050" b="1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E82EF01-F4C0-48F0-BF9A-6BB451A3DA0C}"/>
              </a:ext>
            </a:extLst>
          </p:cNvPr>
          <p:cNvSpPr/>
          <p:nvPr/>
        </p:nvSpPr>
        <p:spPr>
          <a:xfrm>
            <a:off x="698500" y="2295803"/>
            <a:ext cx="2535030" cy="5857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b="1" dirty="0">
                <a:solidFill>
                  <a:srgbClr val="7030A0"/>
                </a:solidFill>
              </a:rPr>
              <a:t>اسمي :</a:t>
            </a:r>
            <a:r>
              <a:rPr lang="ar-SA" sz="800" b="1" dirty="0">
                <a:solidFill>
                  <a:srgbClr val="7030A0"/>
                </a:solidFill>
              </a:rPr>
              <a:t>.................................</a:t>
            </a:r>
          </a:p>
        </p:txBody>
      </p:sp>
      <p:grpSp>
        <p:nvGrpSpPr>
          <p:cNvPr id="16" name="مجموعة 1">
            <a:extLst>
              <a:ext uri="{FF2B5EF4-FFF2-40B4-BE49-F238E27FC236}">
                <a16:creationId xmlns:a16="http://schemas.microsoft.com/office/drawing/2014/main" id="{6AF6D8E1-FF7A-45C8-B782-CA1522F26FFD}"/>
              </a:ext>
            </a:extLst>
          </p:cNvPr>
          <p:cNvGrpSpPr>
            <a:grpSpLocks/>
          </p:cNvGrpSpPr>
          <p:nvPr/>
        </p:nvGrpSpPr>
        <p:grpSpPr bwMode="auto">
          <a:xfrm>
            <a:off x="3997325" y="715964"/>
            <a:ext cx="799962" cy="1152594"/>
            <a:chOff x="3997325" y="715963"/>
            <a:chExt cx="928688" cy="1539295"/>
          </a:xfrm>
        </p:grpSpPr>
        <p:pic>
          <p:nvPicPr>
            <p:cNvPr id="17" name="Picture 2" descr="صورة ذات صلة">
              <a:extLst>
                <a:ext uri="{FF2B5EF4-FFF2-40B4-BE49-F238E27FC236}">
                  <a16:creationId xmlns:a16="http://schemas.microsoft.com/office/drawing/2014/main" id="{E7D21304-4277-4811-BD44-7DC5C8887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92D31E73-41F0-4F18-9CAD-437AA67D60F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74B7D5D7-1F2E-423F-8219-758F53C6848F}"/>
              </a:ext>
            </a:extLst>
          </p:cNvPr>
          <p:cNvSpPr/>
          <p:nvPr/>
        </p:nvSpPr>
        <p:spPr>
          <a:xfrm>
            <a:off x="4806362" y="2404031"/>
            <a:ext cx="3720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صغيرتي المفكرة: حللي الكلمة التالية إلى مقاطع</a:t>
            </a:r>
            <a:endParaRPr lang="ar-SA" b="1" dirty="0">
              <a:solidFill>
                <a:srgbClr val="00B050"/>
              </a:solidFill>
            </a:endParaRPr>
          </a:p>
        </p:txBody>
      </p:sp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B6733988-36E0-4ABB-BEF2-EFF93A789C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9183392"/>
              </p:ext>
            </p:extLst>
          </p:nvPr>
        </p:nvGraphicFramePr>
        <p:xfrm>
          <a:off x="4973431" y="2871997"/>
          <a:ext cx="3472069" cy="3368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0" name="رسم تخطيطي 19">
            <a:extLst>
              <a:ext uri="{FF2B5EF4-FFF2-40B4-BE49-F238E27FC236}">
                <a16:creationId xmlns:a16="http://schemas.microsoft.com/office/drawing/2014/main" id="{1CBB5ECD-38CA-47B2-AD1A-149E147626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8637437"/>
              </p:ext>
            </p:extLst>
          </p:nvPr>
        </p:nvGraphicFramePr>
        <p:xfrm>
          <a:off x="525256" y="2871996"/>
          <a:ext cx="3472069" cy="3368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982187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EB126D4-F387-417B-81A1-E910F6A73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588" y="2068513"/>
            <a:ext cx="1700212" cy="234315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latin typeface="Arial" panose="020B0604020202020204" pitchFamily="34" charset="0"/>
                <a:cs typeface="W1 SHUROOQ 19 013" pitchFamily="2" charset="-78"/>
              </a:rPr>
              <a:t>أستمع</a:t>
            </a:r>
          </a:p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cs typeface="W1 SHUROOQ 19 013" pitchFamily="2" charset="-78"/>
              </a:rPr>
              <a:t>أتحدث </a:t>
            </a:r>
          </a:p>
        </p:txBody>
      </p:sp>
      <p:sp>
        <p:nvSpPr>
          <p:cNvPr id="4" name="عنصر نائب للمحتوى 2">
            <a:extLst>
              <a:ext uri="{FF2B5EF4-FFF2-40B4-BE49-F238E27FC236}">
                <a16:creationId xmlns:a16="http://schemas.microsoft.com/office/drawing/2014/main" id="{39F43E01-5673-4BFD-8272-3D17A3861CB9}"/>
              </a:ext>
            </a:extLst>
          </p:cNvPr>
          <p:cNvSpPr txBox="1">
            <a:spLocks/>
          </p:cNvSpPr>
          <p:nvPr/>
        </p:nvSpPr>
        <p:spPr>
          <a:xfrm>
            <a:off x="2627998" y="756839"/>
            <a:ext cx="3596590" cy="604048"/>
          </a:xfrm>
          <a:prstGeom prst="rect">
            <a:avLst/>
          </a:prstGeom>
        </p:spPr>
        <p:txBody>
          <a:bodyPr lIns="58057" tIns="29029" rIns="58057" bIns="29029" rtlCol="1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ar-SA" sz="4064" b="1" dirty="0">
                <a:effectLst>
                  <a:glow rad="101600">
                    <a:srgbClr val="FF33CC">
                      <a:alpha val="60000"/>
                    </a:srgbClr>
                  </a:glow>
                </a:effectLst>
                <a:latin typeface="Traditional Arabic" panose="02020603050405020304" pitchFamily="18" charset="-78"/>
                <a:cs typeface="W1 SHUROOQ 24 018" pitchFamily="2" charset="-78"/>
              </a:rPr>
              <a:t>مهارات اللغة العربية </a:t>
            </a:r>
          </a:p>
        </p:txBody>
      </p:sp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FE57C1E2-AA97-4E70-AFED-A61F461A4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263" y="1563688"/>
            <a:ext cx="1331912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300000"/>
              </a:lnSpc>
              <a:spcBef>
                <a:spcPts val="847"/>
              </a:spcBef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cs typeface="W1 SHUROOQ 19 013" pitchFamily="2" charset="-78"/>
              </a:rPr>
              <a:t>أقرأ</a:t>
            </a:r>
          </a:p>
          <a:p>
            <a:pPr eaLnBrk="1" hangingPunct="1">
              <a:lnSpc>
                <a:spcPct val="300000"/>
              </a:lnSpc>
              <a:spcBef>
                <a:spcPts val="847"/>
              </a:spcBef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cs typeface="W1 SHUROOQ 19 013" pitchFamily="2" charset="-78"/>
              </a:rPr>
              <a:t>أكتب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EB095-440F-49C8-B45F-536FDDC16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4581525"/>
            <a:ext cx="9842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20B83-35B6-4049-8213-11BED1113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2068513"/>
            <a:ext cx="1411287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74631-12B0-43B0-B860-D491A4FAD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2189163"/>
            <a:ext cx="14446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953B3-AB06-4BF7-B155-44900A120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r="12959"/>
          <a:stretch>
            <a:fillRect/>
          </a:stretch>
        </p:blipFill>
        <p:spPr bwMode="auto">
          <a:xfrm>
            <a:off x="6256338" y="4411663"/>
            <a:ext cx="14160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2" descr="نتيجة بحث الصور عن فواصل كيوت لتزيين المواضيع">
            <a:extLst>
              <a:ext uri="{FF2B5EF4-FFF2-40B4-BE49-F238E27FC236}">
                <a16:creationId xmlns:a16="http://schemas.microsoft.com/office/drawing/2014/main" id="{1C817B8E-759D-4227-8152-8534332F6C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293688"/>
            <a:ext cx="441801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697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EE1F68F-AD2B-4FEA-846D-6704A10B6630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b="1" dirty="0"/>
          </a:p>
        </p:txBody>
      </p: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A3028CEA-0989-4BF6-AFBF-0BBA71652DD4}"/>
              </a:ext>
            </a:extLst>
          </p:cNvPr>
          <p:cNvCxnSpPr/>
          <p:nvPr/>
        </p:nvCxnSpPr>
        <p:spPr>
          <a:xfrm rot="10800000">
            <a:off x="684213" y="1052513"/>
            <a:ext cx="7704137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5">
            <a:extLst>
              <a:ext uri="{FF2B5EF4-FFF2-40B4-BE49-F238E27FC236}">
                <a16:creationId xmlns:a16="http://schemas.microsoft.com/office/drawing/2014/main" id="{D61B9C11-05EC-4A28-A480-8948204B4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5961">
            <a:off x="7056438" y="322263"/>
            <a:ext cx="8239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AA9761A8-2E77-4526-B352-C4819C234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5961">
            <a:off x="790575" y="1257300"/>
            <a:ext cx="8255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6">
            <a:extLst>
              <a:ext uri="{FF2B5EF4-FFF2-40B4-BE49-F238E27FC236}">
                <a16:creationId xmlns:a16="http://schemas.microsoft.com/office/drawing/2014/main" id="{A0EEDB2D-CA79-48D2-8B79-200599DD0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699">
            <a:off x="4303713" y="423863"/>
            <a:ext cx="63658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>
            <a:extLst>
              <a:ext uri="{FF2B5EF4-FFF2-40B4-BE49-F238E27FC236}">
                <a16:creationId xmlns:a16="http://schemas.microsoft.com/office/drawing/2014/main" id="{65A1DA6F-D079-4BCF-93D0-75789D0B9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33375"/>
            <a:ext cx="1439863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>
            <a:extLst>
              <a:ext uri="{FF2B5EF4-FFF2-40B4-BE49-F238E27FC236}">
                <a16:creationId xmlns:a16="http://schemas.microsoft.com/office/drawing/2014/main" id="{3597750B-E594-4381-8D19-532F6AADC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33375"/>
            <a:ext cx="13620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C5F2E273-70E2-4A9D-A4B4-FFA4AD2BB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15621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B6DE2D0F-4D06-4CB7-8C93-A99B0C4EA74D}"/>
              </a:ext>
            </a:extLst>
          </p:cNvPr>
          <p:cNvSpPr/>
          <p:nvPr/>
        </p:nvSpPr>
        <p:spPr>
          <a:xfrm>
            <a:off x="5292725" y="981075"/>
            <a:ext cx="1582738" cy="144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0D3625A1-AB81-4A3D-9E7B-96D9B0C8FD19}"/>
              </a:ext>
            </a:extLst>
          </p:cNvPr>
          <p:cNvSpPr/>
          <p:nvPr/>
        </p:nvSpPr>
        <p:spPr>
          <a:xfrm>
            <a:off x="2268538" y="908050"/>
            <a:ext cx="1655762" cy="217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3AC78F8-4F78-45F1-A68C-0B4E542F88FD}"/>
              </a:ext>
            </a:extLst>
          </p:cNvPr>
          <p:cNvSpPr/>
          <p:nvPr/>
        </p:nvSpPr>
        <p:spPr>
          <a:xfrm>
            <a:off x="8101013" y="981075"/>
            <a:ext cx="279400" cy="144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F167A6FF-9E4B-4077-9E19-581698A6CD24}"/>
              </a:ext>
            </a:extLst>
          </p:cNvPr>
          <p:cNvSpPr/>
          <p:nvPr/>
        </p:nvSpPr>
        <p:spPr>
          <a:xfrm>
            <a:off x="6011863" y="3860800"/>
            <a:ext cx="2305050" cy="26463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6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طًا</a:t>
            </a:r>
            <a:endParaRPr lang="ar-SA" sz="1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E9BD5A0-07CB-4668-9DC7-0566B5164E64}"/>
              </a:ext>
            </a:extLst>
          </p:cNvPr>
          <p:cNvSpPr/>
          <p:nvPr/>
        </p:nvSpPr>
        <p:spPr>
          <a:xfrm>
            <a:off x="827088" y="3644900"/>
            <a:ext cx="1655762" cy="26479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66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طٍ</a:t>
            </a:r>
          </a:p>
        </p:txBody>
      </p:sp>
      <p:grpSp>
        <p:nvGrpSpPr>
          <p:cNvPr id="3" name="مجموعة 24">
            <a:extLst>
              <a:ext uri="{FF2B5EF4-FFF2-40B4-BE49-F238E27FC236}">
                <a16:creationId xmlns:a16="http://schemas.microsoft.com/office/drawing/2014/main" id="{077052B5-8BB4-4812-B200-5A2EABF180C7}"/>
              </a:ext>
            </a:extLst>
          </p:cNvPr>
          <p:cNvGrpSpPr>
            <a:grpSpLocks/>
          </p:cNvGrpSpPr>
          <p:nvPr/>
        </p:nvGrpSpPr>
        <p:grpSpPr bwMode="auto">
          <a:xfrm>
            <a:off x="3419475" y="2420938"/>
            <a:ext cx="2016125" cy="3943350"/>
            <a:chOff x="3419872" y="2420888"/>
            <a:chExt cx="2015803" cy="3943022"/>
          </a:xfrm>
        </p:grpSpPr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CDA33EF2-C46C-407F-98F5-DC45503FE7D3}"/>
                </a:ext>
              </a:extLst>
            </p:cNvPr>
            <p:cNvSpPr/>
            <p:nvPr/>
          </p:nvSpPr>
          <p:spPr>
            <a:xfrm>
              <a:off x="3780177" y="3717767"/>
              <a:ext cx="1655498" cy="264614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itchFamily="2" charset="-78"/>
                  <a:cs typeface="Sakkal Majalla" pitchFamily="2" charset="-78"/>
                </a:rPr>
                <a:t>طُ</a:t>
              </a:r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CD680669-2B78-49E7-BA68-A0304AAEB89D}"/>
                </a:ext>
              </a:extLst>
            </p:cNvPr>
            <p:cNvSpPr/>
            <p:nvPr/>
          </p:nvSpPr>
          <p:spPr>
            <a:xfrm>
              <a:off x="3419872" y="2420888"/>
              <a:ext cx="1872951" cy="264614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itchFamily="2" charset="-78"/>
                  <a:cs typeface="Sakkal Majalla" pitchFamily="2" charset="-78"/>
                </a:rPr>
                <a:t>  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64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خطط انسيابي: معالجة متعاقبة 11">
            <a:extLst>
              <a:ext uri="{FF2B5EF4-FFF2-40B4-BE49-F238E27FC236}">
                <a16:creationId xmlns:a16="http://schemas.microsoft.com/office/drawing/2014/main" id="{5B09EA8B-0C2F-463F-BFAE-01DD8E380BA8}"/>
              </a:ext>
            </a:extLst>
          </p:cNvPr>
          <p:cNvSpPr/>
          <p:nvPr/>
        </p:nvSpPr>
        <p:spPr>
          <a:xfrm>
            <a:off x="2996490" y="2695304"/>
            <a:ext cx="3240360" cy="1367780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3200" b="1" dirty="0">
                <a:ln w="11430"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أي المجموعات جميع كلماتها تحتوي على حرف الطاء </a:t>
            </a:r>
          </a:p>
        </p:txBody>
      </p:sp>
      <p:sp>
        <p:nvSpPr>
          <p:cNvPr id="14" name="سحابة 13">
            <a:extLst>
              <a:ext uri="{FF2B5EF4-FFF2-40B4-BE49-F238E27FC236}">
                <a16:creationId xmlns:a16="http://schemas.microsoft.com/office/drawing/2014/main" id="{6B0B7E74-E4E0-4500-BB0E-71824D5BB071}"/>
              </a:ext>
            </a:extLst>
          </p:cNvPr>
          <p:cNvSpPr/>
          <p:nvPr/>
        </p:nvSpPr>
        <p:spPr>
          <a:xfrm>
            <a:off x="4616450" y="393700"/>
            <a:ext cx="2520950" cy="215900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b="1" dirty="0"/>
              <a:t>طَبِيب</a:t>
            </a:r>
          </a:p>
          <a:p>
            <a:pPr algn="ctr" rtl="1" eaLnBrk="1" hangingPunct="1">
              <a:defRPr/>
            </a:pPr>
            <a:r>
              <a:rPr lang="ar-SA" sz="3200" b="1" dirty="0"/>
              <a:t>حَسَبَ</a:t>
            </a:r>
          </a:p>
          <a:p>
            <a:pPr algn="ctr" rtl="1" eaLnBrk="1" hangingPunct="1">
              <a:defRPr/>
            </a:pPr>
            <a:r>
              <a:rPr lang="ar-SA" sz="3200" b="1" dirty="0"/>
              <a:t>سَألَ</a:t>
            </a:r>
            <a:endParaRPr lang="ar-SA" sz="2400" b="1" dirty="0"/>
          </a:p>
        </p:txBody>
      </p:sp>
      <p:sp>
        <p:nvSpPr>
          <p:cNvPr id="17" name="سحابة 16">
            <a:extLst>
              <a:ext uri="{FF2B5EF4-FFF2-40B4-BE49-F238E27FC236}">
                <a16:creationId xmlns:a16="http://schemas.microsoft.com/office/drawing/2014/main" id="{E68D2183-9D4C-427F-8988-8552B67E2575}"/>
              </a:ext>
            </a:extLst>
          </p:cNvPr>
          <p:cNvSpPr/>
          <p:nvPr/>
        </p:nvSpPr>
        <p:spPr>
          <a:xfrm>
            <a:off x="4283075" y="4494213"/>
            <a:ext cx="2376488" cy="183515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2400" b="1" dirty="0"/>
              <a:t>طَارَ</a:t>
            </a:r>
            <a:endParaRPr lang="ar-SA" sz="3200" b="1" dirty="0"/>
          </a:p>
          <a:p>
            <a:pPr algn="ctr" rtl="1" eaLnBrk="1" hangingPunct="1">
              <a:defRPr/>
            </a:pPr>
            <a:r>
              <a:rPr lang="ar-SA" sz="3200" b="1" dirty="0"/>
              <a:t>بَطُّ</a:t>
            </a:r>
          </a:p>
          <a:p>
            <a:pPr algn="ctr" rtl="1" eaLnBrk="1" hangingPunct="1">
              <a:defRPr/>
            </a:pPr>
            <a:r>
              <a:rPr lang="ar-SA" sz="3200" b="1" dirty="0"/>
              <a:t>رَبَطَ </a:t>
            </a:r>
            <a:r>
              <a:rPr lang="ar-SA" sz="2400" b="1" dirty="0"/>
              <a:t> </a:t>
            </a:r>
          </a:p>
        </p:txBody>
      </p:sp>
      <p:sp>
        <p:nvSpPr>
          <p:cNvPr id="16" name="سحابة 15">
            <a:extLst>
              <a:ext uri="{FF2B5EF4-FFF2-40B4-BE49-F238E27FC236}">
                <a16:creationId xmlns:a16="http://schemas.microsoft.com/office/drawing/2014/main" id="{05AEB3DA-AEEC-49A1-B10A-9E4C467CF62F}"/>
              </a:ext>
            </a:extLst>
          </p:cNvPr>
          <p:cNvSpPr/>
          <p:nvPr/>
        </p:nvSpPr>
        <p:spPr>
          <a:xfrm>
            <a:off x="2033588" y="174625"/>
            <a:ext cx="2268537" cy="194468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r>
              <a:rPr lang="ar-SA" sz="3200" b="1" dirty="0"/>
              <a:t>طَرِيق</a:t>
            </a:r>
          </a:p>
          <a:p>
            <a:pPr algn="ctr" rtl="1" eaLnBrk="1" hangingPunct="1">
              <a:defRPr/>
            </a:pPr>
            <a:r>
              <a:rPr lang="ar-SA" sz="3200" b="1" dirty="0"/>
              <a:t>مَطَر </a:t>
            </a:r>
          </a:p>
          <a:p>
            <a:pPr algn="ctr" rtl="1" eaLnBrk="1" hangingPunct="1">
              <a:defRPr/>
            </a:pPr>
            <a:r>
              <a:rPr lang="ar-SA" sz="3200" b="1" dirty="0"/>
              <a:t>آسِف</a:t>
            </a:r>
          </a:p>
          <a:p>
            <a:pPr algn="ctr" rtl="1" eaLnBrk="1" hangingPunct="1">
              <a:defRPr/>
            </a:pPr>
            <a:r>
              <a:rPr lang="ar-SA" sz="3200" b="1" dirty="0"/>
              <a:t> </a:t>
            </a:r>
          </a:p>
        </p:txBody>
      </p:sp>
      <p:sp>
        <p:nvSpPr>
          <p:cNvPr id="15" name="سحابة 14">
            <a:extLst>
              <a:ext uri="{FF2B5EF4-FFF2-40B4-BE49-F238E27FC236}">
                <a16:creationId xmlns:a16="http://schemas.microsoft.com/office/drawing/2014/main" id="{F204AE73-6F6E-4AD8-8A2C-71193DA758DB}"/>
              </a:ext>
            </a:extLst>
          </p:cNvPr>
          <p:cNvSpPr/>
          <p:nvPr/>
        </p:nvSpPr>
        <p:spPr>
          <a:xfrm>
            <a:off x="359569" y="2381250"/>
            <a:ext cx="2305050" cy="204311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b="1" dirty="0"/>
              <a:t> أَمَرَ</a:t>
            </a:r>
          </a:p>
          <a:p>
            <a:pPr algn="ctr" rtl="1" eaLnBrk="1" hangingPunct="1">
              <a:defRPr/>
            </a:pPr>
            <a:r>
              <a:rPr lang="ar-SA" sz="3200" b="1" dirty="0"/>
              <a:t>نَدِمَ</a:t>
            </a:r>
          </a:p>
          <a:p>
            <a:pPr algn="ctr" rtl="1" eaLnBrk="1" hangingPunct="1">
              <a:defRPr/>
            </a:pPr>
            <a:r>
              <a:rPr lang="ar-SA" sz="3200" b="1" dirty="0"/>
              <a:t>سَامِي</a:t>
            </a:r>
          </a:p>
          <a:p>
            <a:pPr algn="ctr" rtl="1" eaLnBrk="1" hangingPunct="1">
              <a:defRPr/>
            </a:pPr>
            <a:endParaRPr lang="ar-SA" sz="200" b="1" dirty="0"/>
          </a:p>
        </p:txBody>
      </p:sp>
      <p:pic>
        <p:nvPicPr>
          <p:cNvPr id="50183" name="صورة 22" descr="ريمي.jpg">
            <a:extLst>
              <a:ext uri="{FF2B5EF4-FFF2-40B4-BE49-F238E27FC236}">
                <a16:creationId xmlns:a16="http://schemas.microsoft.com/office/drawing/2014/main" id="{9DFF88EB-BA57-40B1-BFBD-C86E9EC49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076700"/>
            <a:ext cx="1944687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صورة 23" descr="سنو-وايت.jpg">
            <a:extLst>
              <a:ext uri="{FF2B5EF4-FFF2-40B4-BE49-F238E27FC236}">
                <a16:creationId xmlns:a16="http://schemas.microsoft.com/office/drawing/2014/main" id="{79032E6B-F0D9-4D43-AB7C-83B527F3E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5" t="1572" r="22871" b="35555"/>
          <a:stretch>
            <a:fillRect/>
          </a:stretch>
        </p:blipFill>
        <p:spPr bwMode="auto">
          <a:xfrm>
            <a:off x="323850" y="4581525"/>
            <a:ext cx="23764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صورة 24" descr="هايدي.gif">
            <a:extLst>
              <a:ext uri="{FF2B5EF4-FFF2-40B4-BE49-F238E27FC236}">
                <a16:creationId xmlns:a16="http://schemas.microsoft.com/office/drawing/2014/main" id="{3D0FE2A8-6EC6-4B23-891F-D7B6BC4D3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r="27164" b="43700"/>
          <a:stretch>
            <a:fillRect/>
          </a:stretch>
        </p:blipFill>
        <p:spPr bwMode="auto">
          <a:xfrm>
            <a:off x="7235825" y="765175"/>
            <a:ext cx="1728788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صورة 9" descr="سالي.png">
            <a:extLst>
              <a:ext uri="{FF2B5EF4-FFF2-40B4-BE49-F238E27FC236}">
                <a16:creationId xmlns:a16="http://schemas.microsoft.com/office/drawing/2014/main" id="{BC105EA8-57DD-453C-BE43-C0F7740454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5"/>
          <a:stretch>
            <a:fillRect/>
          </a:stretch>
        </p:blipFill>
        <p:spPr bwMode="auto">
          <a:xfrm>
            <a:off x="323850" y="260350"/>
            <a:ext cx="17272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28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6" grpId="0" animBg="1"/>
      <p:bldP spid="1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مجموعة 1">
            <a:extLst>
              <a:ext uri="{FF2B5EF4-FFF2-40B4-BE49-F238E27FC236}">
                <a16:creationId xmlns:a16="http://schemas.microsoft.com/office/drawing/2014/main" id="{625195D9-4910-4B7F-8796-EAFEDA302745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765175"/>
            <a:ext cx="6986587" cy="5367338"/>
            <a:chOff x="1406525" y="1228726"/>
            <a:chExt cx="6986588" cy="4432299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7B4A1387-A349-4572-98F3-019F919E0232}"/>
                </a:ext>
              </a:extLst>
            </p:cNvPr>
            <p:cNvSpPr/>
            <p:nvPr/>
          </p:nvSpPr>
          <p:spPr>
            <a:xfrm>
              <a:off x="2051050" y="2489853"/>
              <a:ext cx="5905501" cy="50471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 rtl="1" eaLnBrk="1" hangingPunct="1">
                <a:defRPr/>
              </a:pPr>
              <a:r>
                <a:rPr lang="ar-SA" sz="2400" dirty="0">
                  <a:solidFill>
                    <a:schemeClr val="tx1"/>
                  </a:solidFill>
                </a:rPr>
                <a:t>الأهداف </a:t>
              </a:r>
              <a:r>
                <a:rPr lang="ar-SA" sz="2400" dirty="0"/>
                <a:t>: يتوقع من التلميذة تحقيق الأهداف التالية </a:t>
              </a:r>
              <a:r>
                <a:rPr lang="ar-SA" sz="2000" dirty="0"/>
                <a:t> </a:t>
              </a:r>
            </a:p>
          </p:txBody>
        </p:sp>
        <p:grpSp>
          <p:nvGrpSpPr>
            <p:cNvPr id="79876" name="مجموعة 13">
              <a:extLst>
                <a:ext uri="{FF2B5EF4-FFF2-40B4-BE49-F238E27FC236}">
                  <a16:creationId xmlns:a16="http://schemas.microsoft.com/office/drawing/2014/main" id="{FC4D223F-DF97-4E9C-98BC-D9D77D728A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6525" y="1228726"/>
              <a:ext cx="6986588" cy="4432299"/>
              <a:chOff x="1406893" y="1229074"/>
              <a:chExt cx="6986533" cy="4432174"/>
            </a:xfrm>
          </p:grpSpPr>
          <p:sp>
            <p:nvSpPr>
              <p:cNvPr id="3" name="شكل بيضاوي 2">
                <a:extLst>
                  <a:ext uri="{FF2B5EF4-FFF2-40B4-BE49-F238E27FC236}">
                    <a16:creationId xmlns:a16="http://schemas.microsoft.com/office/drawing/2014/main" id="{D94D8941-5F87-4347-995F-2D1DE4C1ADEC}"/>
                  </a:ext>
                </a:extLst>
              </p:cNvPr>
              <p:cNvSpPr/>
              <p:nvPr/>
            </p:nvSpPr>
            <p:spPr>
              <a:xfrm>
                <a:off x="3778600" y="1229074"/>
                <a:ext cx="2593955" cy="79178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dirty="0"/>
                  <a:t>ا</a:t>
                </a:r>
                <a:r>
                  <a:rPr lang="ar-SA" sz="2000" dirty="0"/>
                  <a:t>لمكون 7</a:t>
                </a:r>
                <a:endParaRPr lang="ar-SA" dirty="0"/>
              </a:p>
            </p:txBody>
          </p:sp>
          <p:sp>
            <p:nvSpPr>
              <p:cNvPr id="6" name="مستطيل 5">
                <a:extLst>
                  <a:ext uri="{FF2B5EF4-FFF2-40B4-BE49-F238E27FC236}">
                    <a16:creationId xmlns:a16="http://schemas.microsoft.com/office/drawing/2014/main" id="{10198B0A-E851-4496-BF04-36C084CCA767}"/>
                  </a:ext>
                </a:extLst>
              </p:cNvPr>
              <p:cNvSpPr/>
              <p:nvPr/>
            </p:nvSpPr>
            <p:spPr>
              <a:xfrm>
                <a:off x="3924649" y="2061500"/>
                <a:ext cx="2158983" cy="43128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ألاحظ وأكتب </a:t>
                </a:r>
                <a:endParaRPr lang="ar-SA" dirty="0"/>
              </a:p>
            </p:txBody>
          </p:sp>
          <p:sp>
            <p:nvSpPr>
              <p:cNvPr id="8" name="مستطيل 7">
                <a:extLst>
                  <a:ext uri="{FF2B5EF4-FFF2-40B4-BE49-F238E27FC236}">
                    <a16:creationId xmlns:a16="http://schemas.microsoft.com/office/drawing/2014/main" id="{EF4E4A5D-1C7C-4663-A970-9CCFA22D84A0}"/>
                  </a:ext>
                </a:extLst>
              </p:cNvPr>
              <p:cNvSpPr/>
              <p:nvPr/>
            </p:nvSpPr>
            <p:spPr>
              <a:xfrm>
                <a:off x="6305880" y="3073519"/>
                <a:ext cx="2087546" cy="715755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b="1" dirty="0"/>
                  <a:t>يتبع الطريقة الصحيحة لكتابة الحرف .</a:t>
                </a:r>
              </a:p>
            </p:txBody>
          </p:sp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765A93EF-FC1D-4E93-8155-95795F977686}"/>
                  </a:ext>
                </a:extLst>
              </p:cNvPr>
              <p:cNvSpPr/>
              <p:nvPr/>
            </p:nvSpPr>
            <p:spPr>
              <a:xfrm>
                <a:off x="3832574" y="3073519"/>
                <a:ext cx="2089134" cy="715755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sz="2000" b="1" dirty="0"/>
                  <a:t> يكتب الحرف كتابة صحيحة </a:t>
                </a:r>
              </a:p>
            </p:txBody>
          </p:sp>
          <p:sp>
            <p:nvSpPr>
              <p:cNvPr id="10" name="مستطيل 9">
                <a:extLst>
                  <a:ext uri="{FF2B5EF4-FFF2-40B4-BE49-F238E27FC236}">
                    <a16:creationId xmlns:a16="http://schemas.microsoft.com/office/drawing/2014/main" id="{CA1038D8-78E0-4875-BDDE-76EEF013F861}"/>
                  </a:ext>
                </a:extLst>
              </p:cNvPr>
              <p:cNvSpPr/>
              <p:nvPr/>
            </p:nvSpPr>
            <p:spPr>
              <a:xfrm>
                <a:off x="1406893" y="3064343"/>
                <a:ext cx="2087546" cy="715755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endParaRPr lang="ar-SA"/>
              </a:p>
            </p:txBody>
          </p:sp>
          <p:sp>
            <p:nvSpPr>
              <p:cNvPr id="11" name="سهم: لأسفل 10">
                <a:extLst>
                  <a:ext uri="{FF2B5EF4-FFF2-40B4-BE49-F238E27FC236}">
                    <a16:creationId xmlns:a16="http://schemas.microsoft.com/office/drawing/2014/main" id="{988FFBBA-2A17-43D8-8048-F358A017A9C2}"/>
                  </a:ext>
                </a:extLst>
              </p:cNvPr>
              <p:cNvSpPr/>
              <p:nvPr/>
            </p:nvSpPr>
            <p:spPr>
              <a:xfrm>
                <a:off x="4572344" y="3852198"/>
                <a:ext cx="503233" cy="513875"/>
              </a:xfrm>
              <a:prstGeom prst="down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endParaRPr lang="ar-SA"/>
              </a:p>
            </p:txBody>
          </p:sp>
          <p:sp>
            <p:nvSpPr>
              <p:cNvPr id="12" name="مستطيل 11">
                <a:extLst>
                  <a:ext uri="{FF2B5EF4-FFF2-40B4-BE49-F238E27FC236}">
                    <a16:creationId xmlns:a16="http://schemas.microsoft.com/office/drawing/2014/main" id="{5CBC5D9E-6883-4B3B-B35F-0C1E9D179B7B}"/>
                  </a:ext>
                </a:extLst>
              </p:cNvPr>
              <p:cNvSpPr/>
              <p:nvPr/>
            </p:nvSpPr>
            <p:spPr>
              <a:xfrm>
                <a:off x="3708750" y="4389669"/>
                <a:ext cx="2374882" cy="550581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dirty="0"/>
                  <a:t>الوسائل </a:t>
                </a:r>
              </a:p>
            </p:txBody>
          </p:sp>
          <p:sp>
            <p:nvSpPr>
              <p:cNvPr id="13" name="شكل بيضاوي 12">
                <a:extLst>
                  <a:ext uri="{FF2B5EF4-FFF2-40B4-BE49-F238E27FC236}">
                    <a16:creationId xmlns:a16="http://schemas.microsoft.com/office/drawing/2014/main" id="{83E85A72-BA62-4B82-95E7-DC2D0DEBDF9B}"/>
                  </a:ext>
                </a:extLst>
              </p:cNvPr>
              <p:cNvSpPr/>
              <p:nvPr/>
            </p:nvSpPr>
            <p:spPr>
              <a:xfrm>
                <a:off x="3348390" y="4940250"/>
                <a:ext cx="3167039" cy="72099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hangingPunct="1">
                  <a:defRPr/>
                </a:pPr>
                <a:r>
                  <a:rPr lang="ar-SA" b="1" dirty="0">
                    <a:solidFill>
                      <a:schemeClr val="tx1"/>
                    </a:solidFill>
                  </a:rPr>
                  <a:t>عرض صور المكون سبورات- خرز- صلصال  </a:t>
                </a:r>
              </a:p>
            </p:txBody>
          </p:sp>
        </p:grp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F71EE42-C077-40DA-8EFD-96740912A3F4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2245681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2357EB0-3E67-4745-AD50-EBFDB6296DAE}"/>
              </a:ext>
            </a:extLst>
          </p:cNvPr>
          <p:cNvSpPr txBox="1"/>
          <p:nvPr/>
        </p:nvSpPr>
        <p:spPr>
          <a:xfrm>
            <a:off x="3533775" y="1952625"/>
            <a:ext cx="4157663" cy="50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27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أنشودة مكون ألاحظ وأكتب </a:t>
            </a:r>
            <a:endParaRPr lang="ar-SA" sz="27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36C8A90-92BE-44E3-A042-D2F04805CD8C}"/>
              </a:ext>
            </a:extLst>
          </p:cNvPr>
          <p:cNvSpPr txBox="1"/>
          <p:nvPr/>
        </p:nvSpPr>
        <p:spPr>
          <a:xfrm>
            <a:off x="1979613" y="2555875"/>
            <a:ext cx="5711825" cy="28622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الطاء  جـمـيل ما أحلاه</a:t>
            </a:r>
          </a:p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هيا نرسـمه بالقلم</a:t>
            </a:r>
          </a:p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أراعي السطر كي أكتبه </a:t>
            </a:r>
          </a:p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أتعلم وأحقق حلمي  </a:t>
            </a:r>
          </a:p>
        </p:txBody>
      </p:sp>
      <p:pic>
        <p:nvPicPr>
          <p:cNvPr id="80900" name="Picture 2" descr="https://encrypted-tbn0.gstatic.com/images?q=tbn:ANd9GcQKI1csC3JtGVFPM0RKdYbtdgGHK2x4CFuHFho9PcjcFDJzztPhgfAqvBGC">
            <a:extLst>
              <a:ext uri="{FF2B5EF4-FFF2-40B4-BE49-F238E27FC236}">
                <a16:creationId xmlns:a16="http://schemas.microsoft.com/office/drawing/2014/main" id="{99DA2F99-3EC1-4722-B6D3-9A872480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854075"/>
            <a:ext cx="160813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صورة 6">
            <a:extLst>
              <a:ext uri="{FF2B5EF4-FFF2-40B4-BE49-F238E27FC236}">
                <a16:creationId xmlns:a16="http://schemas.microsoft.com/office/drawing/2014/main" id="{CC104BA2-B16A-4EE3-ADDA-D1673CDE4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t="48743" r="13902" b="42085"/>
          <a:stretch>
            <a:fillRect/>
          </a:stretch>
        </p:blipFill>
        <p:spPr bwMode="auto">
          <a:xfrm>
            <a:off x="1985963" y="473075"/>
            <a:ext cx="6481762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80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حرف الطاء">
            <a:hlinkClick r:id="" action="ppaction://media"/>
            <a:extLst>
              <a:ext uri="{FF2B5EF4-FFF2-40B4-BE49-F238E27FC236}">
                <a16:creationId xmlns:a16="http://schemas.microsoft.com/office/drawing/2014/main" id="{5D9F5B63-7CCD-4CC7-996A-F216CFE3B8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0" y="1422400"/>
            <a:ext cx="74549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0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40D15AC0-1FDE-4EF8-8896-4034F4C2E330}"/>
              </a:ext>
            </a:extLst>
          </p:cNvPr>
          <p:cNvSpPr/>
          <p:nvPr/>
        </p:nvSpPr>
        <p:spPr>
          <a:xfrm>
            <a:off x="2123728" y="629980"/>
            <a:ext cx="5256584" cy="5667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خطوات رسم الحرف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CF4E84B-1759-4E05-82FF-F78D4562A4E7}"/>
              </a:ext>
            </a:extLst>
          </p:cNvPr>
          <p:cNvSpPr/>
          <p:nvPr/>
        </p:nvSpPr>
        <p:spPr>
          <a:xfrm>
            <a:off x="1655676" y="1700808"/>
            <a:ext cx="6192688" cy="10081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- أنظر لمعلمتي وهي ترسم حرف الطاء .</a:t>
            </a:r>
          </a:p>
          <a:p>
            <a:pPr algn="ctr"/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56EBC5B-04BD-4863-B996-4D5337ACFD6F}"/>
              </a:ext>
            </a:extLst>
          </p:cNvPr>
          <p:cNvSpPr/>
          <p:nvPr/>
        </p:nvSpPr>
        <p:spPr>
          <a:xfrm>
            <a:off x="1655676" y="3212976"/>
            <a:ext cx="6192688" cy="1008112"/>
          </a:xfrm>
          <a:prstGeom prst="rect">
            <a:avLst/>
          </a:prstGeom>
          <a:solidFill>
            <a:srgbClr val="FFCCFF"/>
          </a:soli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 </a:t>
            </a:r>
            <a:r>
              <a:rPr lang="ar-SA" sz="3600" b="1" dirty="0">
                <a:solidFill>
                  <a:schemeClr val="tx1"/>
                </a:solidFill>
              </a:rPr>
              <a:t>- أرسم في الهواء حرف الطاء .</a:t>
            </a:r>
          </a:p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8296172-0900-4297-8D9D-D6EC5F1283BB}"/>
              </a:ext>
            </a:extLst>
          </p:cNvPr>
          <p:cNvSpPr/>
          <p:nvPr/>
        </p:nvSpPr>
        <p:spPr>
          <a:xfrm>
            <a:off x="1655676" y="4653136"/>
            <a:ext cx="6192688" cy="1574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b="1" dirty="0"/>
          </a:p>
          <a:p>
            <a:pPr algn="ctr"/>
            <a:r>
              <a:rPr lang="ar-SA" sz="3200" b="1" dirty="0">
                <a:solidFill>
                  <a:schemeClr val="tx1"/>
                </a:solidFill>
              </a:rPr>
              <a:t>أرسم حرف الطاء على السبورة الخاصة بي رسما صحيحا على السطر </a:t>
            </a:r>
          </a:p>
        </p:txBody>
      </p:sp>
    </p:spTree>
    <p:extLst>
      <p:ext uri="{BB962C8B-B14F-4D97-AF65-F5344CB8AC3E}">
        <p14:creationId xmlns:p14="http://schemas.microsoft.com/office/powerpoint/2010/main" val="96492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B5FEA72-0B96-4DC7-9894-60529091F431}"/>
              </a:ext>
            </a:extLst>
          </p:cNvPr>
          <p:cNvSpPr/>
          <p:nvPr/>
        </p:nvSpPr>
        <p:spPr>
          <a:xfrm>
            <a:off x="5149051" y="1952836"/>
            <a:ext cx="3636910" cy="216024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2800" b="1" dirty="0">
                <a:solidFill>
                  <a:srgbClr val="C00000"/>
                </a:solidFill>
              </a:rPr>
              <a:t> </a:t>
            </a:r>
            <a:r>
              <a:rPr lang="ar-SA" sz="4000" b="1" dirty="0">
                <a:solidFill>
                  <a:schemeClr val="tx1"/>
                </a:solidFill>
              </a:rPr>
              <a:t>مجموعة تلون الحرف المفرغ 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776E316-B54D-4139-9703-1E5BA2BF900F}"/>
              </a:ext>
            </a:extLst>
          </p:cNvPr>
          <p:cNvSpPr/>
          <p:nvPr/>
        </p:nvSpPr>
        <p:spPr>
          <a:xfrm>
            <a:off x="5133778" y="4396223"/>
            <a:ext cx="3780926" cy="21602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مجموعة تحشو الحرف المفرغ</a:t>
            </a:r>
          </a:p>
          <a:p>
            <a:pPr algn="ctr"/>
            <a:endParaRPr lang="ar-SA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C45E29A-9B29-472A-A02F-3CCCAAD56A94}"/>
              </a:ext>
            </a:extLst>
          </p:cNvPr>
          <p:cNvSpPr/>
          <p:nvPr/>
        </p:nvSpPr>
        <p:spPr>
          <a:xfrm>
            <a:off x="977538" y="1952836"/>
            <a:ext cx="3600182" cy="2160240"/>
          </a:xfrm>
          <a:prstGeom prst="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مجموعة تركب مجسم حرف الطاء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1C647E0-3DBF-4256-AA7E-DB44FCC99FF1}"/>
              </a:ext>
            </a:extLst>
          </p:cNvPr>
          <p:cNvSpPr/>
          <p:nvPr/>
        </p:nvSpPr>
        <p:spPr>
          <a:xfrm>
            <a:off x="912317" y="4345904"/>
            <a:ext cx="3600182" cy="21602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مجموعة ترسم على الرمل الملون الطبي </a:t>
            </a:r>
          </a:p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B9530FD-B632-4931-86A6-421188E3964A}"/>
              </a:ext>
            </a:extLst>
          </p:cNvPr>
          <p:cNvSpPr/>
          <p:nvPr/>
        </p:nvSpPr>
        <p:spPr>
          <a:xfrm>
            <a:off x="4860032" y="404664"/>
            <a:ext cx="3780926" cy="5040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0000FF"/>
                </a:solidFill>
              </a:rPr>
              <a:t>أنشطة المجموعات </a:t>
            </a:r>
          </a:p>
        </p:txBody>
      </p:sp>
    </p:spTree>
    <p:extLst>
      <p:ext uri="{BB962C8B-B14F-4D97-AF65-F5344CB8AC3E}">
        <p14:creationId xmlns:p14="http://schemas.microsoft.com/office/powerpoint/2010/main" val="162886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148753B-7638-41FB-88B0-939AAEB6B9FC}"/>
              </a:ext>
            </a:extLst>
          </p:cNvPr>
          <p:cNvSpPr/>
          <p:nvPr/>
        </p:nvSpPr>
        <p:spPr>
          <a:xfrm>
            <a:off x="16187" y="3429000"/>
            <a:ext cx="9127813" cy="31547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13800" dirty="0">
                <a:ln w="9525" cap="flat" cmpd="sng" algn="ctr">
                  <a:solidFill>
                    <a:srgbClr val="000000"/>
                  </a:solidFill>
                  <a:prstDash val="solid"/>
                  <a:round/>
                </a:ln>
                <a:noFill/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Adobe نسخ Medium" panose="01010101010101010101" pitchFamily="50" charset="-78"/>
                <a:ea typeface="Calibri" panose="020F0502020204030204" pitchFamily="34" charset="0"/>
                <a:cs typeface="Adobe نسخ Medium" panose="01010101010101010101" pitchFamily="50" charset="-78"/>
              </a:rPr>
              <a:t> </a:t>
            </a:r>
            <a:r>
              <a:rPr lang="ar-SA" sz="19900" dirty="0">
                <a:ln w="9525" cap="flat" cmpd="sng" algn="ctr">
                  <a:solidFill>
                    <a:srgbClr val="000000"/>
                  </a:solidFill>
                  <a:prstDash val="solid"/>
                  <a:round/>
                </a:ln>
                <a:noFill/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Adobe نسخ Medium" panose="01010101010101010101" pitchFamily="50" charset="-78"/>
                <a:ea typeface="Calibri" panose="020F0502020204030204" pitchFamily="34" charset="0"/>
                <a:cs typeface="Adobe نسخ Medium" panose="01010101010101010101" pitchFamily="50" charset="-78"/>
              </a:rPr>
              <a:t>ط</a:t>
            </a:r>
            <a:endParaRPr lang="ar-SA" sz="13800" dirty="0"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242C90B5-BF4E-48C9-B96C-B95347785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462" y="618746"/>
            <a:ext cx="7561262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1439هـ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الطاء        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ألاحظ وأكتب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                                                                                                                                        الزمن : </a:t>
            </a:r>
            <a:r>
              <a:rPr lang="ar-SA" sz="1400" b="1" dirty="0">
                <a:cs typeface="Akhbar MT" pitchFamily="2" charset="-78"/>
              </a:rPr>
              <a:t>5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رسم حرف الطاء رسما صحيحا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فردي</a:t>
            </a:r>
            <a:endParaRPr lang="ar-SA" sz="1050" b="1" dirty="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956A111-514A-49B2-A77C-10B24FDB1AE2}"/>
              </a:ext>
            </a:extLst>
          </p:cNvPr>
          <p:cNvGrpSpPr>
            <a:grpSpLocks/>
          </p:cNvGrpSpPr>
          <p:nvPr/>
        </p:nvGrpSpPr>
        <p:grpSpPr bwMode="auto">
          <a:xfrm>
            <a:off x="4134503" y="674288"/>
            <a:ext cx="928687" cy="1353596"/>
            <a:chOff x="3895979" y="531010"/>
            <a:chExt cx="928688" cy="1784888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3063A491-4D7F-4C35-9D2D-4A93D9D01ECE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/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2" name="Picture 2" descr="صورة ذات صلة">
              <a:extLst>
                <a:ext uri="{FF2B5EF4-FFF2-40B4-BE49-F238E27FC236}">
                  <a16:creationId xmlns:a16="http://schemas.microsoft.com/office/drawing/2014/main" id="{A7A9C1B8-645B-49D1-A93E-A69FCBB5D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531010"/>
              <a:ext cx="928688" cy="814388"/>
            </a:xfrm>
            <a:prstGeom prst="rect">
              <a:avLst/>
            </a:prstGeom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5E225C2D-497A-4CF5-9D7C-D5F9603118F0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38100" cmpd="tri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EB7FD58-D712-4173-89D2-0ABBF4A699F9}"/>
              </a:ext>
            </a:extLst>
          </p:cNvPr>
          <p:cNvSpPr/>
          <p:nvPr/>
        </p:nvSpPr>
        <p:spPr>
          <a:xfrm>
            <a:off x="4071937" y="2628942"/>
            <a:ext cx="3639048" cy="541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ألون  حرف الطاء</a:t>
            </a:r>
          </a:p>
        </p:txBody>
      </p:sp>
    </p:spTree>
    <p:extLst>
      <p:ext uri="{BB962C8B-B14F-4D97-AF65-F5344CB8AC3E}">
        <p14:creationId xmlns:p14="http://schemas.microsoft.com/office/powerpoint/2010/main" val="26533444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DF9EF149-24AC-4CF9-A384-F93797FD0B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7568251"/>
              </p:ext>
            </p:extLst>
          </p:nvPr>
        </p:nvGraphicFramePr>
        <p:xfrm>
          <a:off x="179512" y="2708920"/>
          <a:ext cx="853771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AutoShape 2">
            <a:extLst>
              <a:ext uri="{FF2B5EF4-FFF2-40B4-BE49-F238E27FC236}">
                <a16:creationId xmlns:a16="http://schemas.microsoft.com/office/drawing/2014/main" id="{EAAF7A86-3FEE-4AD8-862D-6E1386657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938" y="708025"/>
            <a:ext cx="7561262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1439هـ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الطاء         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ألاحظ وأكتب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خارطة المفاهيم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5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رسم حرف الطاء رسما صحيحا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فردي</a:t>
            </a:r>
            <a:endParaRPr lang="ar-SA" sz="1050" b="1" dirty="0"/>
          </a:p>
        </p:txBody>
      </p:sp>
      <p:pic>
        <p:nvPicPr>
          <p:cNvPr id="87044" name="Picture 2" descr="صورة ذات صلة">
            <a:extLst>
              <a:ext uri="{FF2B5EF4-FFF2-40B4-BE49-F238E27FC236}">
                <a16:creationId xmlns:a16="http://schemas.microsoft.com/office/drawing/2014/main" id="{9686F60B-16B8-47D9-BB7C-CF3D6EDE1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762000"/>
            <a:ext cx="9286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5" name="مجموعة 9">
            <a:extLst>
              <a:ext uri="{FF2B5EF4-FFF2-40B4-BE49-F238E27FC236}">
                <a16:creationId xmlns:a16="http://schemas.microsoft.com/office/drawing/2014/main" id="{3B1B7A60-220B-4533-A410-3386BED51648}"/>
              </a:ext>
            </a:extLst>
          </p:cNvPr>
          <p:cNvGrpSpPr>
            <a:grpSpLocks/>
          </p:cNvGrpSpPr>
          <p:nvPr/>
        </p:nvGrpSpPr>
        <p:grpSpPr bwMode="auto">
          <a:xfrm>
            <a:off x="3833813" y="762000"/>
            <a:ext cx="928687" cy="1554163"/>
            <a:chOff x="3833413" y="761509"/>
            <a:chExt cx="928688" cy="1554389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7963B3BA-8243-4E2A-9F86-665D9B7F6453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87048" name="Picture 2" descr="صورة ذات صلة">
              <a:extLst>
                <a:ext uri="{FF2B5EF4-FFF2-40B4-BE49-F238E27FC236}">
                  <a16:creationId xmlns:a16="http://schemas.microsoft.com/office/drawing/2014/main" id="{2226C2C4-5EA3-4D80-B30E-6F14B24F7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73E7F1E8-2A13-4439-A3B3-451B30580A05}"/>
              </a:ext>
            </a:extLst>
          </p:cNvPr>
          <p:cNvSpPr/>
          <p:nvPr/>
        </p:nvSpPr>
        <p:spPr>
          <a:xfrm>
            <a:off x="6516688" y="2708275"/>
            <a:ext cx="2303462" cy="4333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dirty="0"/>
              <a:t>الاسم : </a:t>
            </a:r>
            <a:r>
              <a:rPr lang="ar-SA" sz="800" dirty="0"/>
              <a:t>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6316204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7EB94CF3-EB29-4E79-A5ED-51E2FD98F682}"/>
              </a:ext>
            </a:extLst>
          </p:cNvPr>
          <p:cNvSpPr/>
          <p:nvPr/>
        </p:nvSpPr>
        <p:spPr>
          <a:xfrm>
            <a:off x="1835696" y="548680"/>
            <a:ext cx="5760640" cy="7920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أفتح كتابي وأرسم حرف الطاء رسمَا صحيحَا على السطر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C03BEEE-749B-4A7A-BE87-327E22EFE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5" t="9381" r="21449" b="20549"/>
          <a:stretch/>
        </p:blipFill>
        <p:spPr>
          <a:xfrm>
            <a:off x="1835696" y="1550502"/>
            <a:ext cx="5930078" cy="4638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6587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نتيجة بحث الصور عن فواصل ورود متحركة لتزيين المواضيع">
            <a:extLst>
              <a:ext uri="{FF2B5EF4-FFF2-40B4-BE49-F238E27FC236}">
                <a16:creationId xmlns:a16="http://schemas.microsoft.com/office/drawing/2014/main" id="{1BCB86B9-8A3A-4755-B74B-C93815071E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7063"/>
            <a:ext cx="4429125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نتيجة بحث الصور عن فواصل ورود متحركة لتزيين المواضيع">
            <a:extLst>
              <a:ext uri="{FF2B5EF4-FFF2-40B4-BE49-F238E27FC236}">
                <a16:creationId xmlns:a16="http://schemas.microsoft.com/office/drawing/2014/main" id="{C086B276-8769-415E-9CA3-BEB97C51D0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4848225"/>
            <a:ext cx="442912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>
            <a:extLst>
              <a:ext uri="{FF2B5EF4-FFF2-40B4-BE49-F238E27FC236}">
                <a16:creationId xmlns:a16="http://schemas.microsoft.com/office/drawing/2014/main" id="{EC11C553-0347-408D-B702-85ED3C7D9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539750"/>
            <a:ext cx="26971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D8804FF-ED4B-47D7-9288-669141471084}"/>
              </a:ext>
            </a:extLst>
          </p:cNvPr>
          <p:cNvSpPr txBox="1"/>
          <p:nvPr/>
        </p:nvSpPr>
        <p:spPr>
          <a:xfrm>
            <a:off x="446088" y="1895475"/>
            <a:ext cx="8331200" cy="5238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2800" b="1" dirty="0">
                <a:solidFill>
                  <a:srgbClr val="990099"/>
                </a:solidFill>
                <a:latin typeface="Adobe نسخ Medium" panose="01010101010101010101" pitchFamily="50" charset="-78"/>
                <a:ea typeface="Calibri" panose="020F0502020204030204" pitchFamily="34" charset="0"/>
                <a:cs typeface="Adobe نسخ Medium" panose="01010101010101010101" pitchFamily="50" charset="-78"/>
              </a:rPr>
              <a:t>- أن تتحدث التلميذة عن لوحة الصور باستخدام مفردات وجمل تؤدي لجمل النص </a:t>
            </a:r>
            <a:endParaRPr lang="ar-SA" sz="2800" dirty="0">
              <a:solidFill>
                <a:srgbClr val="990099"/>
              </a:solidFill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82E3B62-D8B5-4028-A153-E07955FB9F08}"/>
              </a:ext>
            </a:extLst>
          </p:cNvPr>
          <p:cNvSpPr/>
          <p:nvPr/>
        </p:nvSpPr>
        <p:spPr>
          <a:xfrm>
            <a:off x="446088" y="2649538"/>
            <a:ext cx="8331200" cy="9540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2800" b="1" dirty="0">
                <a:solidFill>
                  <a:srgbClr val="990099"/>
                </a:solidFill>
                <a:latin typeface="Adobe نسخ Medium" panose="01010101010101010101" pitchFamily="50" charset="-78"/>
                <a:ea typeface="Calibri" panose="020F0502020204030204" pitchFamily="34" charset="0"/>
                <a:cs typeface="Adobe نسخ Medium" panose="01010101010101010101" pitchFamily="50" charset="-78"/>
              </a:rPr>
              <a:t>- أن تقرأ التلميذة بعض كلمات الدرس المحتوية على الحرف  قراءة بصرية من خلال الصورة المعروضة  .</a:t>
            </a:r>
            <a:endParaRPr lang="en-US" sz="2800" dirty="0">
              <a:solidFill>
                <a:srgbClr val="990099"/>
              </a:solidFill>
              <a:latin typeface="Adobe نسخ Medium" panose="01010101010101010101" pitchFamily="50" charset="-78"/>
              <a:ea typeface="Calibri" panose="020F0502020204030204" pitchFamily="34" charset="0"/>
              <a:cs typeface="Adobe نسخ Medium" panose="01010101010101010101" pitchFamily="50" charset="-78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CC7BA1E3-6AAF-4D37-888C-36A637B12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" y="4849813"/>
            <a:ext cx="8318500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990099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- تقرأ  جمل الدرس مقترنة بالصور قراءة بصرية من غير ترتيب </a:t>
            </a:r>
            <a:endParaRPr lang="en-US" sz="2800" b="1" dirty="0">
              <a:solidFill>
                <a:srgbClr val="990099"/>
              </a:solidFill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6AA1431-089A-4F8C-B063-21300E5A4200}"/>
              </a:ext>
            </a:extLst>
          </p:cNvPr>
          <p:cNvSpPr txBox="1"/>
          <p:nvPr/>
        </p:nvSpPr>
        <p:spPr>
          <a:xfrm>
            <a:off x="442913" y="3886200"/>
            <a:ext cx="8329612" cy="5238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2800" b="1" dirty="0">
                <a:solidFill>
                  <a:srgbClr val="990099"/>
                </a:solidFill>
                <a:latin typeface="Adobe نسخ Medium" panose="01010101010101010101" pitchFamily="50" charset="-78"/>
                <a:ea typeface="Calibri" panose="020F0502020204030204" pitchFamily="34" charset="0"/>
                <a:cs typeface="Adobe نسخ Medium" panose="01010101010101010101" pitchFamily="50" charset="-78"/>
              </a:rPr>
              <a:t>- أن تقرأ التلميذة كلمات الدرس المحتوية على الحرف قراءة بصرية بدون صورة .</a:t>
            </a:r>
          </a:p>
        </p:txBody>
      </p:sp>
    </p:spTree>
    <p:extLst>
      <p:ext uri="{BB962C8B-B14F-4D97-AF65-F5344CB8AC3E}">
        <p14:creationId xmlns:p14="http://schemas.microsoft.com/office/powerpoint/2010/main" val="254860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58F903F-8D2F-40CA-A91A-BC6753FD597D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56324" name="Picture 4">
            <a:extLst>
              <a:ext uri="{FF2B5EF4-FFF2-40B4-BE49-F238E27FC236}">
                <a16:creationId xmlns:a16="http://schemas.microsoft.com/office/drawing/2014/main" id="{2EE0ABB0-DE96-4600-9756-4DC44D96D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060575"/>
            <a:ext cx="18891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>
            <a:extLst>
              <a:ext uri="{FF2B5EF4-FFF2-40B4-BE49-F238E27FC236}">
                <a16:creationId xmlns:a16="http://schemas.microsoft.com/office/drawing/2014/main" id="{FE36DF39-2D4A-4383-9532-683531D0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2060575"/>
            <a:ext cx="19034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>
            <a:extLst>
              <a:ext uri="{FF2B5EF4-FFF2-40B4-BE49-F238E27FC236}">
                <a16:creationId xmlns:a16="http://schemas.microsoft.com/office/drawing/2014/main" id="{E0DACFCE-BB65-4E87-970E-BB7138040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2060575"/>
            <a:ext cx="19224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>
            <a:extLst>
              <a:ext uri="{FF2B5EF4-FFF2-40B4-BE49-F238E27FC236}">
                <a16:creationId xmlns:a16="http://schemas.microsoft.com/office/drawing/2014/main" id="{98770E03-F03F-49AC-B7CB-C88387E01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33600"/>
            <a:ext cx="19065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70D5FD73-E941-4DA6-BB64-C37596121FD6}"/>
              </a:ext>
            </a:extLst>
          </p:cNvPr>
          <p:cNvSpPr/>
          <p:nvPr/>
        </p:nvSpPr>
        <p:spPr>
          <a:xfrm>
            <a:off x="7740650" y="2420938"/>
            <a:ext cx="360363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pic>
        <p:nvPicPr>
          <p:cNvPr id="56328" name="Picture 8">
            <a:extLst>
              <a:ext uri="{FF2B5EF4-FFF2-40B4-BE49-F238E27FC236}">
                <a16:creationId xmlns:a16="http://schemas.microsoft.com/office/drawing/2014/main" id="{4E6349E9-5D57-4DD1-A73C-D41A04B33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500438"/>
            <a:ext cx="479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36AF435A-25B2-403C-B0F1-8C0EFA3CEE89}"/>
              </a:ext>
            </a:extLst>
          </p:cNvPr>
          <p:cNvSpPr/>
          <p:nvPr/>
        </p:nvSpPr>
        <p:spPr>
          <a:xfrm>
            <a:off x="5724525" y="2492375"/>
            <a:ext cx="360363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pic>
        <p:nvPicPr>
          <p:cNvPr id="56329" name="Picture 9">
            <a:extLst>
              <a:ext uri="{FF2B5EF4-FFF2-40B4-BE49-F238E27FC236}">
                <a16:creationId xmlns:a16="http://schemas.microsoft.com/office/drawing/2014/main" id="{AB44AD72-6646-4D77-B617-9FD8FDCDE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3573463"/>
            <a:ext cx="55721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046B4D5C-A890-4CC4-8838-2F3A40AE5210}"/>
              </a:ext>
            </a:extLst>
          </p:cNvPr>
          <p:cNvSpPr/>
          <p:nvPr/>
        </p:nvSpPr>
        <p:spPr>
          <a:xfrm>
            <a:off x="3995738" y="2349500"/>
            <a:ext cx="431800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pic>
        <p:nvPicPr>
          <p:cNvPr id="56330" name="Picture 10">
            <a:extLst>
              <a:ext uri="{FF2B5EF4-FFF2-40B4-BE49-F238E27FC236}">
                <a16:creationId xmlns:a16="http://schemas.microsoft.com/office/drawing/2014/main" id="{3378C3E2-77CA-446A-B645-1EC7E912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00438"/>
            <a:ext cx="636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11">
            <a:extLst>
              <a:ext uri="{FF2B5EF4-FFF2-40B4-BE49-F238E27FC236}">
                <a16:creationId xmlns:a16="http://schemas.microsoft.com/office/drawing/2014/main" id="{D9F5688D-DF27-47A9-87A0-298E86F8D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573463"/>
            <a:ext cx="57626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3E068230-D2A6-4E5D-82FE-5B4D41A9A423}"/>
              </a:ext>
            </a:extLst>
          </p:cNvPr>
          <p:cNvSpPr/>
          <p:nvPr/>
        </p:nvSpPr>
        <p:spPr>
          <a:xfrm>
            <a:off x="1547813" y="2349500"/>
            <a:ext cx="431800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0E45D98-D2B0-4F38-8A4B-287D7D4321D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972" t="54199" r="21250" b="31813"/>
          <a:stretch/>
        </p:blipFill>
        <p:spPr>
          <a:xfrm>
            <a:off x="4026694" y="515938"/>
            <a:ext cx="4826000" cy="93345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B34826D-CE3A-4915-AB73-6ABB1A7D75B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833" t="53401" r="23194" b="32461"/>
          <a:stretch/>
        </p:blipFill>
        <p:spPr>
          <a:xfrm>
            <a:off x="557212" y="5351462"/>
            <a:ext cx="8407400" cy="119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4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B0E767EC-BA84-417E-B4AA-3D3BFFC56C22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5640B48F-04B3-4BC7-B22C-EAEA059D6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420938"/>
            <a:ext cx="280670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>
            <a:extLst>
              <a:ext uri="{FF2B5EF4-FFF2-40B4-BE49-F238E27FC236}">
                <a16:creationId xmlns:a16="http://schemas.microsoft.com/office/drawing/2014/main" id="{E2405C5F-5689-4C2E-9969-EC43D756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86000"/>
            <a:ext cx="22034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>
            <a:extLst>
              <a:ext uri="{FF2B5EF4-FFF2-40B4-BE49-F238E27FC236}">
                <a16:creationId xmlns:a16="http://schemas.microsoft.com/office/drawing/2014/main" id="{B37F817F-AB7C-4242-8836-D07D5E262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1484313"/>
            <a:ext cx="4843463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63A51219-F92D-44FE-8054-C4EFD8845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76250"/>
            <a:ext cx="2303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ar-SA" altLang="ar-SA" sz="1800" b="1">
                <a:latin typeface="Arial" panose="020B0604020202020204" pitchFamily="34" charset="0"/>
              </a:rPr>
              <a:t>من صاحب الصورة ؟</a:t>
            </a:r>
            <a:endParaRPr lang="en-US" altLang="ar-SA" sz="1400" b="1">
              <a:latin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9B048A7-1140-42D8-ABB0-EC94EB3F4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404813"/>
            <a:ext cx="2305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ar-SA" altLang="ar-SA" sz="1800" b="1">
                <a:latin typeface="Arial" panose="020B0604020202020204" pitchFamily="34" charset="0"/>
              </a:rPr>
              <a:t>ماذا يفعل طلال ؟</a:t>
            </a:r>
            <a:endParaRPr lang="en-US" altLang="ar-SA" sz="1400" b="1">
              <a:latin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F3549FB-89E1-4393-8F01-B5C01F38B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476250"/>
            <a:ext cx="2808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ar-SA" altLang="ar-SA" sz="1800" b="1">
                <a:latin typeface="Arial" panose="020B0604020202020204" pitchFamily="34" charset="0"/>
              </a:rPr>
              <a:t>ماذا يقول طارق عن طلال؟</a:t>
            </a:r>
            <a:endParaRPr lang="en-US" altLang="ar-SA" sz="1400" b="1">
              <a:latin typeface="Arial" panose="020B060402020202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0A915D2-AF39-445D-84AE-EFD00FDEBD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28" t="12174" r="26389" b="72233"/>
          <a:stretch/>
        </p:blipFill>
        <p:spPr>
          <a:xfrm>
            <a:off x="4787900" y="471488"/>
            <a:ext cx="3619500" cy="80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4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2B78420-28AD-4253-8B2F-A8F68A9C129C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95014E9D-9752-42A9-B1D8-A623833E5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33375"/>
            <a:ext cx="15875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>
            <a:extLst>
              <a:ext uri="{FF2B5EF4-FFF2-40B4-BE49-F238E27FC236}">
                <a16:creationId xmlns:a16="http://schemas.microsoft.com/office/drawing/2014/main" id="{5C3851AC-CE26-47E9-A1B1-9FC0C9C7B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4813"/>
            <a:ext cx="1938338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CA0E1FD7-A5A3-4E91-ADA8-BA3D02170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500438"/>
            <a:ext cx="17446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>
            <a:extLst>
              <a:ext uri="{FF2B5EF4-FFF2-40B4-BE49-F238E27FC236}">
                <a16:creationId xmlns:a16="http://schemas.microsoft.com/office/drawing/2014/main" id="{2992A104-DEC4-4069-B8A6-5A3527B1A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716338"/>
            <a:ext cx="1839913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>
            <a:extLst>
              <a:ext uri="{FF2B5EF4-FFF2-40B4-BE49-F238E27FC236}">
                <a16:creationId xmlns:a16="http://schemas.microsoft.com/office/drawing/2014/main" id="{1CDC4CDE-D53D-4C5C-ADE4-FF88C1D25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18859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>
            <a:extLst>
              <a:ext uri="{FF2B5EF4-FFF2-40B4-BE49-F238E27FC236}">
                <a16:creationId xmlns:a16="http://schemas.microsoft.com/office/drawing/2014/main" id="{BF16DD48-4B56-4EEF-BEFD-241B05257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08500"/>
            <a:ext cx="27432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ضحك.wav">
            <a:hlinkClick r:id="" action="ppaction://media"/>
            <a:extLst>
              <a:ext uri="{FF2B5EF4-FFF2-40B4-BE49-F238E27FC236}">
                <a16:creationId xmlns:a16="http://schemas.microsoft.com/office/drawing/2014/main" id="{9460B988-F68E-4BE5-B68B-14A98F642A10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94E9544B-25DC-4C2D-B59E-268934F79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2781300"/>
            <a:ext cx="1871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ar-SA" altLang="ar-SA" sz="1800" b="1">
                <a:latin typeface="Arial" panose="020B0604020202020204" pitchFamily="34" charset="0"/>
              </a:rPr>
              <a:t>ماذا يفعل الولد؟</a:t>
            </a:r>
            <a:endParaRPr lang="en-US" altLang="ar-SA" sz="1400" b="1">
              <a:latin typeface="Arial" panose="020B0604020202020204" pitchFamily="34" charset="0"/>
            </a:endParaRPr>
          </a:p>
        </p:txBody>
      </p:sp>
      <p:pic>
        <p:nvPicPr>
          <p:cNvPr id="11" name="14.WAV">
            <a:hlinkClick r:id="" action="ppaction://media"/>
            <a:extLst>
              <a:ext uri="{FF2B5EF4-FFF2-40B4-BE49-F238E27FC236}">
                <a16:creationId xmlns:a16="http://schemas.microsoft.com/office/drawing/2014/main" id="{B226D45F-5693-4FDA-A4F6-0FFCA114B261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DE3E6F27-352F-4319-84B4-DEC821E95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141663"/>
            <a:ext cx="2376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ar-SA" altLang="ar-SA" sz="1800" b="1">
                <a:latin typeface="Arial" panose="020B0604020202020204" pitchFamily="34" charset="0"/>
              </a:rPr>
              <a:t>وهنا ماذا يفعل الولد؟</a:t>
            </a:r>
            <a:endParaRPr lang="en-US" altLang="ar-SA" sz="1400" b="1">
              <a:latin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EBDFE13-2B36-4A5C-916E-7006AE3D6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357563"/>
            <a:ext cx="2374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ar-SA" altLang="ar-SA" sz="1800" b="1">
                <a:latin typeface="Arial" panose="020B0604020202020204" pitchFamily="34" charset="0"/>
              </a:rPr>
              <a:t>وهنا ماذا يفعل الولد؟</a:t>
            </a:r>
            <a:endParaRPr lang="en-US" altLang="ar-SA" sz="1400" b="1">
              <a:latin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F242371-0511-419E-B9FD-718226AEE69D}"/>
              </a:ext>
            </a:extLst>
          </p:cNvPr>
          <p:cNvSpPr/>
          <p:nvPr/>
        </p:nvSpPr>
        <p:spPr>
          <a:xfrm>
            <a:off x="6948264" y="2636912"/>
            <a:ext cx="141096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يَضْحَكُ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C5E2FAF-828B-4A61-930E-886A7E7578B9}"/>
              </a:ext>
            </a:extLst>
          </p:cNvPr>
          <p:cNvSpPr/>
          <p:nvPr/>
        </p:nvSpPr>
        <p:spPr>
          <a:xfrm>
            <a:off x="4283968" y="2708920"/>
            <a:ext cx="113685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يَبْكِي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E130951-D641-4EC3-990E-B677361C25D4}"/>
              </a:ext>
            </a:extLst>
          </p:cNvPr>
          <p:cNvSpPr/>
          <p:nvPr/>
        </p:nvSpPr>
        <p:spPr>
          <a:xfrm>
            <a:off x="827584" y="3140968"/>
            <a:ext cx="137409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يَرْكُضُ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304E745-B197-4F56-9608-ACC30CDE85A6}"/>
              </a:ext>
            </a:extLst>
          </p:cNvPr>
          <p:cNvSpPr/>
          <p:nvPr/>
        </p:nvSpPr>
        <p:spPr>
          <a:xfrm>
            <a:off x="4211960" y="5733256"/>
            <a:ext cx="106471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يَقْرَأُ 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B1C509D-8450-4C3C-A369-04D4FD13FBE4}"/>
              </a:ext>
            </a:extLst>
          </p:cNvPr>
          <p:cNvSpPr/>
          <p:nvPr/>
        </p:nvSpPr>
        <p:spPr>
          <a:xfrm>
            <a:off x="7250851" y="5517232"/>
            <a:ext cx="12378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يََكْتُبُ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80E9678C-1F7F-4F29-A24F-D80F944EE6BA}"/>
              </a:ext>
            </a:extLst>
          </p:cNvPr>
          <p:cNvSpPr/>
          <p:nvPr/>
        </p:nvSpPr>
        <p:spPr>
          <a:xfrm>
            <a:off x="1097435" y="5589240"/>
            <a:ext cx="115929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يَسْبَحُ</a:t>
            </a:r>
          </a:p>
        </p:txBody>
      </p:sp>
    </p:spTree>
    <p:extLst>
      <p:ext uri="{BB962C8B-B14F-4D97-AF65-F5344CB8AC3E}">
        <p14:creationId xmlns:p14="http://schemas.microsoft.com/office/powerpoint/2010/main" val="340938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5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1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1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79A5647-D09B-4A3C-A2F9-22D17947D086}"/>
              </a:ext>
            </a:extLst>
          </p:cNvPr>
          <p:cNvSpPr/>
          <p:nvPr/>
        </p:nvSpPr>
        <p:spPr>
          <a:xfrm>
            <a:off x="2192338" y="2238375"/>
            <a:ext cx="5905500" cy="50482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400" dirty="0">
                <a:solidFill>
                  <a:schemeClr val="tx1"/>
                </a:solidFill>
              </a:rPr>
              <a:t>الأهداف </a:t>
            </a:r>
            <a:r>
              <a:rPr lang="ar-SA" sz="2400" dirty="0"/>
              <a:t>: يتوقع من التلميذة تحقيق الأهداف التالية </a:t>
            </a:r>
            <a:r>
              <a:rPr lang="ar-SA" sz="2000" dirty="0"/>
              <a:t>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E464661-45C3-47EA-BF0A-AB4E2D956F84}"/>
              </a:ext>
            </a:extLst>
          </p:cNvPr>
          <p:cNvSpPr/>
          <p:nvPr/>
        </p:nvSpPr>
        <p:spPr>
          <a:xfrm>
            <a:off x="684213" y="549275"/>
            <a:ext cx="7632700" cy="4967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grpSp>
        <p:nvGrpSpPr>
          <p:cNvPr id="97284" name="مجموعة 13">
            <a:extLst>
              <a:ext uri="{FF2B5EF4-FFF2-40B4-BE49-F238E27FC236}">
                <a16:creationId xmlns:a16="http://schemas.microsoft.com/office/drawing/2014/main" id="{2103CF6E-A89B-42BD-97ED-59BDA1BDE795}"/>
              </a:ext>
            </a:extLst>
          </p:cNvPr>
          <p:cNvGrpSpPr>
            <a:grpSpLocks/>
          </p:cNvGrpSpPr>
          <p:nvPr/>
        </p:nvGrpSpPr>
        <p:grpSpPr bwMode="auto">
          <a:xfrm>
            <a:off x="1111250" y="836613"/>
            <a:ext cx="6986588" cy="4432300"/>
            <a:chOff x="1406893" y="1229074"/>
            <a:chExt cx="6986533" cy="4432174"/>
          </a:xfrm>
        </p:grpSpPr>
        <p:sp>
          <p:nvSpPr>
            <p:cNvPr id="6" name="شكل بيضاوي 5">
              <a:extLst>
                <a:ext uri="{FF2B5EF4-FFF2-40B4-BE49-F238E27FC236}">
                  <a16:creationId xmlns:a16="http://schemas.microsoft.com/office/drawing/2014/main" id="{B0DC04F3-9A28-42E9-9668-D3C057ED5024}"/>
                </a:ext>
              </a:extLst>
            </p:cNvPr>
            <p:cNvSpPr/>
            <p:nvPr/>
          </p:nvSpPr>
          <p:spPr>
            <a:xfrm>
              <a:off x="3778599" y="1229074"/>
              <a:ext cx="2593955" cy="792139"/>
            </a:xfrm>
            <a:prstGeom prst="ellipse">
              <a:avLst/>
            </a:prstGeom>
            <a:ln w="381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ar-SA" dirty="0"/>
                <a:t>ا</a:t>
              </a:r>
              <a:r>
                <a:rPr lang="ar-SA" sz="2000" dirty="0"/>
                <a:t>لمكون   10</a:t>
              </a:r>
              <a:endParaRPr lang="ar-SA" dirty="0"/>
            </a:p>
          </p:txBody>
        </p: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4ABB8B6C-606E-49E9-B294-135485DB878B}"/>
                </a:ext>
              </a:extLst>
            </p:cNvPr>
            <p:cNvSpPr/>
            <p:nvPr/>
          </p:nvSpPr>
          <p:spPr>
            <a:xfrm>
              <a:off x="2343511" y="2060900"/>
              <a:ext cx="5111710" cy="431788"/>
            </a:xfrm>
            <a:prstGeom prst="rect">
              <a:avLst/>
            </a:prstGeom>
            <a:ln w="38100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ar-SA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أكتب ثم أكمل الحرف الناقص ، ثم أكتب الكلمة: </a:t>
              </a:r>
              <a:endParaRPr lang="ar-SA" dirty="0"/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787F99A5-4444-4E85-B057-FD20227DED19}"/>
                </a:ext>
              </a:extLst>
            </p:cNvPr>
            <p:cNvSpPr/>
            <p:nvPr/>
          </p:nvSpPr>
          <p:spPr>
            <a:xfrm>
              <a:off x="6305879" y="3073697"/>
              <a:ext cx="2087547" cy="715942"/>
            </a:xfrm>
            <a:prstGeom prst="rect">
              <a:avLst/>
            </a:prstGeom>
            <a:ln w="381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ar-SA" sz="1600" b="1" dirty="0"/>
                <a:t>يكتب من ذاكرته البعيدة الحرف الذي درسه .</a:t>
              </a: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CE2722CD-02B4-4A38-812C-81CC582407A4}"/>
                </a:ext>
              </a:extLst>
            </p:cNvPr>
            <p:cNvSpPr/>
            <p:nvPr/>
          </p:nvSpPr>
          <p:spPr>
            <a:xfrm>
              <a:off x="3832574" y="3073697"/>
              <a:ext cx="2089134" cy="715942"/>
            </a:xfrm>
            <a:prstGeom prst="rect">
              <a:avLst/>
            </a:prstGeom>
            <a:ln w="381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ar-SA" sz="1600" b="1" dirty="0"/>
                <a:t> يكتب الكلمات التي درسها   </a:t>
              </a:r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3B81A874-B179-4CC8-902C-94E85D192FF3}"/>
                </a:ext>
              </a:extLst>
            </p:cNvPr>
            <p:cNvSpPr/>
            <p:nvPr/>
          </p:nvSpPr>
          <p:spPr>
            <a:xfrm>
              <a:off x="1406893" y="3064172"/>
              <a:ext cx="2087547" cy="715942"/>
            </a:xfrm>
            <a:prstGeom prst="rect">
              <a:avLst/>
            </a:prstGeom>
            <a:ln w="381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ar-SA"/>
            </a:p>
          </p:txBody>
        </p:sp>
        <p:sp>
          <p:nvSpPr>
            <p:cNvPr id="11" name="سهم: لأسفل 10">
              <a:extLst>
                <a:ext uri="{FF2B5EF4-FFF2-40B4-BE49-F238E27FC236}">
                  <a16:creationId xmlns:a16="http://schemas.microsoft.com/office/drawing/2014/main" id="{F7C792E6-2675-437F-B809-738274EF16DC}"/>
                </a:ext>
              </a:extLst>
            </p:cNvPr>
            <p:cNvSpPr/>
            <p:nvPr/>
          </p:nvSpPr>
          <p:spPr>
            <a:xfrm>
              <a:off x="4572343" y="3851549"/>
              <a:ext cx="503234" cy="514335"/>
            </a:xfrm>
            <a:prstGeom prst="downArrow">
              <a:avLst/>
            </a:prstGeom>
            <a:ln w="38100"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ar-SA"/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510AA6D5-0121-4A06-A2B0-421BB667D7E0}"/>
                </a:ext>
              </a:extLst>
            </p:cNvPr>
            <p:cNvSpPr/>
            <p:nvPr/>
          </p:nvSpPr>
          <p:spPr>
            <a:xfrm>
              <a:off x="3708750" y="4389696"/>
              <a:ext cx="2374881" cy="550847"/>
            </a:xfrm>
            <a:prstGeom prst="rect">
              <a:avLst/>
            </a:prstGeom>
            <a:solidFill>
              <a:schemeClr val="accent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ar-SA" dirty="0"/>
                <a:t>الوسائل </a:t>
              </a:r>
            </a:p>
          </p:txBody>
        </p:sp>
        <p:sp>
          <p:nvSpPr>
            <p:cNvPr id="13" name="شكل بيضاوي 12">
              <a:extLst>
                <a:ext uri="{FF2B5EF4-FFF2-40B4-BE49-F238E27FC236}">
                  <a16:creationId xmlns:a16="http://schemas.microsoft.com/office/drawing/2014/main" id="{B8175B25-1C26-43E2-BE98-548CE42ED6A5}"/>
                </a:ext>
              </a:extLst>
            </p:cNvPr>
            <p:cNvSpPr/>
            <p:nvPr/>
          </p:nvSpPr>
          <p:spPr>
            <a:xfrm>
              <a:off x="3348391" y="4940543"/>
              <a:ext cx="3167037" cy="720705"/>
            </a:xfrm>
            <a:prstGeom prst="ellipse">
              <a:avLst/>
            </a:prstGeom>
            <a:solidFill>
              <a:srgbClr val="FFC0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ar-SA" b="1" dirty="0">
                  <a:solidFill>
                    <a:schemeClr val="tx1"/>
                  </a:solidFill>
                </a:rPr>
                <a:t>عرض صور المكون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2538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33F1FDFD-CA53-44BD-BB11-2064E6B806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088418"/>
              </p:ext>
            </p:extLst>
          </p:nvPr>
        </p:nvGraphicFramePr>
        <p:xfrm>
          <a:off x="406536" y="702912"/>
          <a:ext cx="8519100" cy="540376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835110">
                  <a:extLst>
                    <a:ext uri="{9D8B030D-6E8A-4147-A177-3AD203B41FA5}">
                      <a16:colId xmlns:a16="http://schemas.microsoft.com/office/drawing/2014/main" val="2249797099"/>
                    </a:ext>
                  </a:extLst>
                </a:gridCol>
                <a:gridCol w="2218888">
                  <a:extLst>
                    <a:ext uri="{9D8B030D-6E8A-4147-A177-3AD203B41FA5}">
                      <a16:colId xmlns:a16="http://schemas.microsoft.com/office/drawing/2014/main" val="3775818346"/>
                    </a:ext>
                  </a:extLst>
                </a:gridCol>
                <a:gridCol w="2465102">
                  <a:extLst>
                    <a:ext uri="{9D8B030D-6E8A-4147-A177-3AD203B41FA5}">
                      <a16:colId xmlns:a16="http://schemas.microsoft.com/office/drawing/2014/main" val="1188669257"/>
                    </a:ext>
                  </a:extLst>
                </a:gridCol>
              </a:tblGrid>
              <a:tr h="1350941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29834"/>
                  </a:ext>
                </a:extLst>
              </a:tr>
              <a:tr h="1350941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938909"/>
                  </a:ext>
                </a:extLst>
              </a:tr>
              <a:tr h="1350941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0502"/>
                  </a:ext>
                </a:extLst>
              </a:tr>
              <a:tr h="1350941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018133"/>
                  </a:ext>
                </a:extLst>
              </a:tr>
            </a:tbl>
          </a:graphicData>
        </a:graphic>
      </p:graphicFrame>
      <p:sp>
        <p:nvSpPr>
          <p:cNvPr id="12" name="مستطيل 11">
            <a:extLst>
              <a:ext uri="{FF2B5EF4-FFF2-40B4-BE49-F238E27FC236}">
                <a16:creationId xmlns:a16="http://schemas.microsoft.com/office/drawing/2014/main" id="{D85F33D7-E331-4058-A254-F9F4676D2727}"/>
              </a:ext>
            </a:extLst>
          </p:cNvPr>
          <p:cNvSpPr/>
          <p:nvPr/>
        </p:nvSpPr>
        <p:spPr>
          <a:xfrm>
            <a:off x="6038076" y="1074519"/>
            <a:ext cx="1068614" cy="701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800" dirty="0">
                <a:solidFill>
                  <a:schemeClr val="tx1"/>
                </a:solidFill>
                <a:latin typeface="Microsoft Uighur" panose="02000000000000000000" pitchFamily="2" charset="-78"/>
                <a:cs typeface="AL-Mohanad Bold" pitchFamily="2" charset="-78"/>
              </a:rPr>
              <a:t>طـ</a:t>
            </a:r>
            <a:endParaRPr lang="ar-SA" sz="10350" dirty="0">
              <a:solidFill>
                <a:schemeClr val="tx1"/>
              </a:solidFill>
              <a:latin typeface="Microsoft Uighur" panose="02000000000000000000" pitchFamily="2" charset="-78"/>
              <a:cs typeface="AL-Mohanad Bold" pitchFamily="2" charset="-78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07B2C04-2501-4F9B-B924-A3BE64DBE307}"/>
              </a:ext>
            </a:extLst>
          </p:cNvPr>
          <p:cNvSpPr/>
          <p:nvPr/>
        </p:nvSpPr>
        <p:spPr>
          <a:xfrm>
            <a:off x="5770399" y="2298740"/>
            <a:ext cx="1452004" cy="7504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>
                <a:solidFill>
                  <a:schemeClr val="tx1"/>
                </a:solidFill>
                <a:latin typeface="Microsoft Uighur" panose="02000000000000000000" pitchFamily="2" charset="-78"/>
                <a:cs typeface="AL-Mohanad Bold" pitchFamily="2" charset="-78"/>
              </a:rPr>
              <a:t>ـطـ</a:t>
            </a:r>
            <a:endParaRPr lang="ar-SA" sz="10350" dirty="0">
              <a:solidFill>
                <a:schemeClr val="tx1"/>
              </a:solidFill>
              <a:latin typeface="Microsoft Uighur" panose="02000000000000000000" pitchFamily="2" charset="-78"/>
              <a:cs typeface="AL-Mohanad Bold" pitchFamily="2" charset="-78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ADC240E-1029-4C9C-94E4-668499A9B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0059" y="2380823"/>
            <a:ext cx="678233" cy="81704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B521DC30-A203-476C-A319-D2AB00CABE20}"/>
              </a:ext>
            </a:extLst>
          </p:cNvPr>
          <p:cNvSpPr/>
          <p:nvPr/>
        </p:nvSpPr>
        <p:spPr>
          <a:xfrm>
            <a:off x="5757274" y="4921097"/>
            <a:ext cx="1349416" cy="701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>
                <a:solidFill>
                  <a:schemeClr val="tx1"/>
                </a:solidFill>
                <a:latin typeface="Microsoft Uighur" panose="02000000000000000000" pitchFamily="2" charset="-78"/>
                <a:cs typeface="AL-Mohanad Bold" pitchFamily="2" charset="-78"/>
              </a:rPr>
              <a:t>ط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F38AEB0-4B3D-42C1-9723-9501236901F4}"/>
              </a:ext>
            </a:extLst>
          </p:cNvPr>
          <p:cNvSpPr/>
          <p:nvPr/>
        </p:nvSpPr>
        <p:spPr>
          <a:xfrm>
            <a:off x="5654704" y="3580934"/>
            <a:ext cx="1349416" cy="701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dirty="0">
                <a:solidFill>
                  <a:schemeClr val="tx1"/>
                </a:solidFill>
                <a:latin typeface="Microsoft Uighur" panose="02000000000000000000" pitchFamily="2" charset="-78"/>
                <a:cs typeface="AL-Mohanad Bold" pitchFamily="2" charset="-78"/>
              </a:rPr>
              <a:t>ـط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C1B2679-363C-4107-B700-5157294FB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77" y="4979977"/>
            <a:ext cx="1934944" cy="106895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11ED3D6-832B-4FA1-B5D4-2BACFF617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77" y="3567271"/>
            <a:ext cx="1832901" cy="121340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029184E3-2BA8-47F6-ADBB-A828BAD12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52" y="2284206"/>
            <a:ext cx="1125538" cy="75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158D4B51-604A-4955-8931-873688AE3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52" y="1078177"/>
            <a:ext cx="1125538" cy="70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E7AA774E-9B8A-42D1-82BF-F09EA3654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82" y="920713"/>
            <a:ext cx="1344555" cy="1006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95A2BF2E-5348-41FE-8C64-2CF9E83A3EC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857" t="50000" r="30752" b="14105"/>
          <a:stretch/>
        </p:blipFill>
        <p:spPr>
          <a:xfrm>
            <a:off x="699102" y="2151773"/>
            <a:ext cx="1452004" cy="1104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94BE7CB-84D4-4302-BA10-1C7D7418D2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2" y="3567271"/>
            <a:ext cx="1333153" cy="1018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3E8EAFB8-56EA-4D71-AB67-F89DC0BC19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0" y="4896160"/>
            <a:ext cx="1333153" cy="1152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25DB9C51-1819-443A-98E3-B19FCB119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4742" y="3631089"/>
            <a:ext cx="678233" cy="817047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6EABA9BB-E3C7-4096-A0F1-8936C8902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31282" y="1231580"/>
            <a:ext cx="678233" cy="817047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692E330F-0277-4E38-9D7A-C32849F51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49910" y="2485498"/>
            <a:ext cx="678233" cy="81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8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DE71D9-D828-4147-910F-B7CA5BA86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9" t="3311" r="13194" b="3063"/>
          <a:stretch/>
        </p:blipFill>
        <p:spPr>
          <a:xfrm>
            <a:off x="419100" y="406400"/>
            <a:ext cx="83439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056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F031A9-0ECE-40AF-914C-B71204AEE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16" r="24444"/>
          <a:stretch/>
        </p:blipFill>
        <p:spPr>
          <a:xfrm>
            <a:off x="1473200" y="1282700"/>
            <a:ext cx="6083300" cy="5232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15F27E4-7647-4DE7-83AE-C2BBF3B89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39" t="29990" r="20139" b="56670"/>
          <a:stretch/>
        </p:blipFill>
        <p:spPr>
          <a:xfrm>
            <a:off x="1473200" y="469900"/>
            <a:ext cx="6083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424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4">
            <a:extLst>
              <a:ext uri="{FF2B5EF4-FFF2-40B4-BE49-F238E27FC236}">
                <a16:creationId xmlns:a16="http://schemas.microsoft.com/office/drawing/2014/main" id="{A9290616-164C-48B5-A196-2024CB83CA05}"/>
              </a:ext>
            </a:extLst>
          </p:cNvPr>
          <p:cNvSpPr>
            <a:spLocks/>
          </p:cNvSpPr>
          <p:nvPr/>
        </p:nvSpPr>
        <p:spPr bwMode="auto">
          <a:xfrm rot="-543739">
            <a:off x="1390650" y="2586038"/>
            <a:ext cx="1301750" cy="1801812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CDFF3F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01379" name="Freeform 5">
            <a:extLst>
              <a:ext uri="{FF2B5EF4-FFF2-40B4-BE49-F238E27FC236}">
                <a16:creationId xmlns:a16="http://schemas.microsoft.com/office/drawing/2014/main" id="{707117A8-42EC-471A-B8CA-BDBC696152E1}"/>
              </a:ext>
            </a:extLst>
          </p:cNvPr>
          <p:cNvSpPr>
            <a:spLocks/>
          </p:cNvSpPr>
          <p:nvPr/>
        </p:nvSpPr>
        <p:spPr bwMode="auto">
          <a:xfrm rot="-3290429">
            <a:off x="355600" y="3217863"/>
            <a:ext cx="1349375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33CCCC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01380" name="Freeform 6">
            <a:extLst>
              <a:ext uri="{FF2B5EF4-FFF2-40B4-BE49-F238E27FC236}">
                <a16:creationId xmlns:a16="http://schemas.microsoft.com/office/drawing/2014/main" id="{99A0F31E-DE75-4739-84A6-59888DEDECCB}"/>
              </a:ext>
            </a:extLst>
          </p:cNvPr>
          <p:cNvSpPr>
            <a:spLocks/>
          </p:cNvSpPr>
          <p:nvPr/>
        </p:nvSpPr>
        <p:spPr bwMode="auto">
          <a:xfrm rot="-6521194">
            <a:off x="221457" y="4501356"/>
            <a:ext cx="1350962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FFCC00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01381" name="Freeform 7">
            <a:extLst>
              <a:ext uri="{FF2B5EF4-FFF2-40B4-BE49-F238E27FC236}">
                <a16:creationId xmlns:a16="http://schemas.microsoft.com/office/drawing/2014/main" id="{E5780310-AE26-4A11-B4C7-6D228C9C1926}"/>
              </a:ext>
            </a:extLst>
          </p:cNvPr>
          <p:cNvSpPr>
            <a:spLocks/>
          </p:cNvSpPr>
          <p:nvPr/>
        </p:nvSpPr>
        <p:spPr bwMode="auto">
          <a:xfrm rot="-10527107">
            <a:off x="1412875" y="5002213"/>
            <a:ext cx="1301750" cy="1801812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FFADD6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01382" name="Freeform 8">
            <a:extLst>
              <a:ext uri="{FF2B5EF4-FFF2-40B4-BE49-F238E27FC236}">
                <a16:creationId xmlns:a16="http://schemas.microsoft.com/office/drawing/2014/main" id="{37904C12-13C4-47B8-9C95-CC54AB1E8905}"/>
              </a:ext>
            </a:extLst>
          </p:cNvPr>
          <p:cNvSpPr>
            <a:spLocks/>
          </p:cNvSpPr>
          <p:nvPr/>
        </p:nvSpPr>
        <p:spPr bwMode="auto">
          <a:xfrm rot="2706978">
            <a:off x="2497931" y="3191669"/>
            <a:ext cx="1350963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D8B1FF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01383" name="Freeform 9">
            <a:extLst>
              <a:ext uri="{FF2B5EF4-FFF2-40B4-BE49-F238E27FC236}">
                <a16:creationId xmlns:a16="http://schemas.microsoft.com/office/drawing/2014/main" id="{35FA5998-816F-4431-8C60-7840F91619D9}"/>
              </a:ext>
            </a:extLst>
          </p:cNvPr>
          <p:cNvSpPr>
            <a:spLocks/>
          </p:cNvSpPr>
          <p:nvPr/>
        </p:nvSpPr>
        <p:spPr bwMode="auto">
          <a:xfrm rot="7122271">
            <a:off x="2439195" y="4517231"/>
            <a:ext cx="1350962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BF092C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01384" name="Oval 10">
            <a:extLst>
              <a:ext uri="{FF2B5EF4-FFF2-40B4-BE49-F238E27FC236}">
                <a16:creationId xmlns:a16="http://schemas.microsoft.com/office/drawing/2014/main" id="{1F8DBBCE-5C22-4E5E-8FC3-278ED240926B}"/>
              </a:ext>
            </a:extLst>
          </p:cNvPr>
          <p:cNvSpPr>
            <a:spLocks noChangeArrowheads="1"/>
          </p:cNvSpPr>
          <p:nvPr/>
        </p:nvSpPr>
        <p:spPr bwMode="auto">
          <a:xfrm rot="-543739">
            <a:off x="1087438" y="3776663"/>
            <a:ext cx="1954212" cy="2025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0000"/>
              </a:solidFill>
            </a:endParaRPr>
          </a:p>
        </p:txBody>
      </p:sp>
      <p:grpSp>
        <p:nvGrpSpPr>
          <p:cNvPr id="101385" name="Group 11">
            <a:extLst>
              <a:ext uri="{FF2B5EF4-FFF2-40B4-BE49-F238E27FC236}">
                <a16:creationId xmlns:a16="http://schemas.microsoft.com/office/drawing/2014/main" id="{D72BCFB2-6C07-4CFF-A703-D3D9D8112231}"/>
              </a:ext>
            </a:extLst>
          </p:cNvPr>
          <p:cNvGrpSpPr>
            <a:grpSpLocks/>
          </p:cNvGrpSpPr>
          <p:nvPr/>
        </p:nvGrpSpPr>
        <p:grpSpPr bwMode="auto">
          <a:xfrm rot="-543739">
            <a:off x="1397000" y="4143375"/>
            <a:ext cx="1301750" cy="1403350"/>
            <a:chOff x="1776" y="1584"/>
            <a:chExt cx="1248" cy="1296"/>
          </a:xfrm>
        </p:grpSpPr>
        <p:sp>
          <p:nvSpPr>
            <p:cNvPr id="101413" name="Freeform 12">
              <a:extLst>
                <a:ext uri="{FF2B5EF4-FFF2-40B4-BE49-F238E27FC236}">
                  <a16:creationId xmlns:a16="http://schemas.microsoft.com/office/drawing/2014/main" id="{9561CB62-09A4-45FF-B8EF-3956296371EE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7 w 1896"/>
                <a:gd name="T1" fmla="*/ 18 h 1776"/>
                <a:gd name="T2" fmla="*/ 8 w 1896"/>
                <a:gd name="T3" fmla="*/ 9 h 1776"/>
                <a:gd name="T4" fmla="*/ 9 w 1896"/>
                <a:gd name="T5" fmla="*/ 7 h 1776"/>
                <a:gd name="T6" fmla="*/ 11 w 1896"/>
                <a:gd name="T7" fmla="*/ 7 h 1776"/>
                <a:gd name="T8" fmla="*/ 12 w 1896"/>
                <a:gd name="T9" fmla="*/ 17 h 1776"/>
                <a:gd name="T10" fmla="*/ 11 w 1896"/>
                <a:gd name="T11" fmla="*/ 26 h 1776"/>
                <a:gd name="T12" fmla="*/ 8 w 1896"/>
                <a:gd name="T13" fmla="*/ 36 h 1776"/>
                <a:gd name="T14" fmla="*/ 6 w 1896"/>
                <a:gd name="T15" fmla="*/ 40 h 1776"/>
                <a:gd name="T16" fmla="*/ 4 w 1896"/>
                <a:gd name="T17" fmla="*/ 35 h 1776"/>
                <a:gd name="T18" fmla="*/ 1 w 1896"/>
                <a:gd name="T19" fmla="*/ 15 h 1776"/>
                <a:gd name="T20" fmla="*/ 1 w 1896"/>
                <a:gd name="T21" fmla="*/ 5 h 1776"/>
                <a:gd name="T22" fmla="*/ 5 w 1896"/>
                <a:gd name="T23" fmla="*/ 2 h 1776"/>
                <a:gd name="T24" fmla="*/ 7 w 1896"/>
                <a:gd name="T25" fmla="*/ 18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3399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1414" name="Freeform 13">
              <a:extLst>
                <a:ext uri="{FF2B5EF4-FFF2-40B4-BE49-F238E27FC236}">
                  <a16:creationId xmlns:a16="http://schemas.microsoft.com/office/drawing/2014/main" id="{2B1F38D7-5210-4B3F-8637-A4EEF0C98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01386" name="Group 14">
            <a:extLst>
              <a:ext uri="{FF2B5EF4-FFF2-40B4-BE49-F238E27FC236}">
                <a16:creationId xmlns:a16="http://schemas.microsoft.com/office/drawing/2014/main" id="{CD88AA63-B933-4E50-95EB-81E4413699F8}"/>
              </a:ext>
            </a:extLst>
          </p:cNvPr>
          <p:cNvGrpSpPr>
            <a:grpSpLocks/>
          </p:cNvGrpSpPr>
          <p:nvPr/>
        </p:nvGrpSpPr>
        <p:grpSpPr bwMode="auto">
          <a:xfrm rot="-543739">
            <a:off x="1687513" y="2876550"/>
            <a:ext cx="700087" cy="623888"/>
            <a:chOff x="1776" y="1584"/>
            <a:chExt cx="1248" cy="1296"/>
          </a:xfrm>
        </p:grpSpPr>
        <p:sp>
          <p:nvSpPr>
            <p:cNvPr id="101411" name="Freeform 15">
              <a:extLst>
                <a:ext uri="{FF2B5EF4-FFF2-40B4-BE49-F238E27FC236}">
                  <a16:creationId xmlns:a16="http://schemas.microsoft.com/office/drawing/2014/main" id="{2A229804-622C-4C2F-BDC6-AC0B502392C3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7 w 1896"/>
                <a:gd name="T1" fmla="*/ 18 h 1776"/>
                <a:gd name="T2" fmla="*/ 8 w 1896"/>
                <a:gd name="T3" fmla="*/ 9 h 1776"/>
                <a:gd name="T4" fmla="*/ 9 w 1896"/>
                <a:gd name="T5" fmla="*/ 7 h 1776"/>
                <a:gd name="T6" fmla="*/ 11 w 1896"/>
                <a:gd name="T7" fmla="*/ 7 h 1776"/>
                <a:gd name="T8" fmla="*/ 12 w 1896"/>
                <a:gd name="T9" fmla="*/ 17 h 1776"/>
                <a:gd name="T10" fmla="*/ 11 w 1896"/>
                <a:gd name="T11" fmla="*/ 26 h 1776"/>
                <a:gd name="T12" fmla="*/ 8 w 1896"/>
                <a:gd name="T13" fmla="*/ 36 h 1776"/>
                <a:gd name="T14" fmla="*/ 6 w 1896"/>
                <a:gd name="T15" fmla="*/ 40 h 1776"/>
                <a:gd name="T16" fmla="*/ 4 w 1896"/>
                <a:gd name="T17" fmla="*/ 35 h 1776"/>
                <a:gd name="T18" fmla="*/ 1 w 1896"/>
                <a:gd name="T19" fmla="*/ 15 h 1776"/>
                <a:gd name="T20" fmla="*/ 1 w 1896"/>
                <a:gd name="T21" fmla="*/ 5 h 1776"/>
                <a:gd name="T22" fmla="*/ 5 w 1896"/>
                <a:gd name="T23" fmla="*/ 2 h 1776"/>
                <a:gd name="T24" fmla="*/ 7 w 1896"/>
                <a:gd name="T25" fmla="*/ 18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1412" name="Freeform 16">
              <a:extLst>
                <a:ext uri="{FF2B5EF4-FFF2-40B4-BE49-F238E27FC236}">
                  <a16:creationId xmlns:a16="http://schemas.microsoft.com/office/drawing/2014/main" id="{B96DDDEC-72C5-4900-BA54-11664ED78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01387" name="Group 17">
            <a:extLst>
              <a:ext uri="{FF2B5EF4-FFF2-40B4-BE49-F238E27FC236}">
                <a16:creationId xmlns:a16="http://schemas.microsoft.com/office/drawing/2014/main" id="{454BE2CC-92E4-41B6-AAAC-A79A71344B48}"/>
              </a:ext>
            </a:extLst>
          </p:cNvPr>
          <p:cNvGrpSpPr>
            <a:grpSpLocks/>
          </p:cNvGrpSpPr>
          <p:nvPr/>
        </p:nvGrpSpPr>
        <p:grpSpPr bwMode="auto">
          <a:xfrm rot="-3477294">
            <a:off x="518319" y="3598069"/>
            <a:ext cx="727075" cy="601663"/>
            <a:chOff x="1776" y="1584"/>
            <a:chExt cx="1248" cy="1296"/>
          </a:xfrm>
        </p:grpSpPr>
        <p:sp>
          <p:nvSpPr>
            <p:cNvPr id="101409" name="Freeform 18">
              <a:extLst>
                <a:ext uri="{FF2B5EF4-FFF2-40B4-BE49-F238E27FC236}">
                  <a16:creationId xmlns:a16="http://schemas.microsoft.com/office/drawing/2014/main" id="{046D43C7-EF05-49B3-8026-D1604A1E1CDC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7 w 1896"/>
                <a:gd name="T1" fmla="*/ 18 h 1776"/>
                <a:gd name="T2" fmla="*/ 8 w 1896"/>
                <a:gd name="T3" fmla="*/ 9 h 1776"/>
                <a:gd name="T4" fmla="*/ 9 w 1896"/>
                <a:gd name="T5" fmla="*/ 7 h 1776"/>
                <a:gd name="T6" fmla="*/ 11 w 1896"/>
                <a:gd name="T7" fmla="*/ 7 h 1776"/>
                <a:gd name="T8" fmla="*/ 12 w 1896"/>
                <a:gd name="T9" fmla="*/ 17 h 1776"/>
                <a:gd name="T10" fmla="*/ 11 w 1896"/>
                <a:gd name="T11" fmla="*/ 26 h 1776"/>
                <a:gd name="T12" fmla="*/ 8 w 1896"/>
                <a:gd name="T13" fmla="*/ 36 h 1776"/>
                <a:gd name="T14" fmla="*/ 6 w 1896"/>
                <a:gd name="T15" fmla="*/ 40 h 1776"/>
                <a:gd name="T16" fmla="*/ 4 w 1896"/>
                <a:gd name="T17" fmla="*/ 35 h 1776"/>
                <a:gd name="T18" fmla="*/ 1 w 1896"/>
                <a:gd name="T19" fmla="*/ 15 h 1776"/>
                <a:gd name="T20" fmla="*/ 1 w 1896"/>
                <a:gd name="T21" fmla="*/ 5 h 1776"/>
                <a:gd name="T22" fmla="*/ 5 w 1896"/>
                <a:gd name="T23" fmla="*/ 2 h 1776"/>
                <a:gd name="T24" fmla="*/ 7 w 1896"/>
                <a:gd name="T25" fmla="*/ 18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1410" name="Freeform 19">
              <a:extLst>
                <a:ext uri="{FF2B5EF4-FFF2-40B4-BE49-F238E27FC236}">
                  <a16:creationId xmlns:a16="http://schemas.microsoft.com/office/drawing/2014/main" id="{05B7BBFF-F072-4EFC-8C11-FAA0293DC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01388" name="Group 20">
            <a:extLst>
              <a:ext uri="{FF2B5EF4-FFF2-40B4-BE49-F238E27FC236}">
                <a16:creationId xmlns:a16="http://schemas.microsoft.com/office/drawing/2014/main" id="{999F57F1-FB1F-4FB8-9340-9C274CF540BC}"/>
              </a:ext>
            </a:extLst>
          </p:cNvPr>
          <p:cNvGrpSpPr>
            <a:grpSpLocks/>
          </p:cNvGrpSpPr>
          <p:nvPr/>
        </p:nvGrpSpPr>
        <p:grpSpPr bwMode="auto">
          <a:xfrm rot="-7068527">
            <a:off x="294481" y="5055395"/>
            <a:ext cx="727075" cy="601662"/>
            <a:chOff x="1776" y="1584"/>
            <a:chExt cx="1248" cy="1296"/>
          </a:xfrm>
        </p:grpSpPr>
        <p:sp>
          <p:nvSpPr>
            <p:cNvPr id="101407" name="Freeform 21">
              <a:extLst>
                <a:ext uri="{FF2B5EF4-FFF2-40B4-BE49-F238E27FC236}">
                  <a16:creationId xmlns:a16="http://schemas.microsoft.com/office/drawing/2014/main" id="{1EE731E7-A238-468C-B457-AED7BA40C9DC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7 w 1896"/>
                <a:gd name="T1" fmla="*/ 18 h 1776"/>
                <a:gd name="T2" fmla="*/ 8 w 1896"/>
                <a:gd name="T3" fmla="*/ 9 h 1776"/>
                <a:gd name="T4" fmla="*/ 9 w 1896"/>
                <a:gd name="T5" fmla="*/ 7 h 1776"/>
                <a:gd name="T6" fmla="*/ 11 w 1896"/>
                <a:gd name="T7" fmla="*/ 7 h 1776"/>
                <a:gd name="T8" fmla="*/ 12 w 1896"/>
                <a:gd name="T9" fmla="*/ 17 h 1776"/>
                <a:gd name="T10" fmla="*/ 11 w 1896"/>
                <a:gd name="T11" fmla="*/ 26 h 1776"/>
                <a:gd name="T12" fmla="*/ 8 w 1896"/>
                <a:gd name="T13" fmla="*/ 36 h 1776"/>
                <a:gd name="T14" fmla="*/ 6 w 1896"/>
                <a:gd name="T15" fmla="*/ 40 h 1776"/>
                <a:gd name="T16" fmla="*/ 4 w 1896"/>
                <a:gd name="T17" fmla="*/ 35 h 1776"/>
                <a:gd name="T18" fmla="*/ 1 w 1896"/>
                <a:gd name="T19" fmla="*/ 15 h 1776"/>
                <a:gd name="T20" fmla="*/ 1 w 1896"/>
                <a:gd name="T21" fmla="*/ 5 h 1776"/>
                <a:gd name="T22" fmla="*/ 5 w 1896"/>
                <a:gd name="T23" fmla="*/ 2 h 1776"/>
                <a:gd name="T24" fmla="*/ 7 w 1896"/>
                <a:gd name="T25" fmla="*/ 18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1408" name="Freeform 22">
              <a:extLst>
                <a:ext uri="{FF2B5EF4-FFF2-40B4-BE49-F238E27FC236}">
                  <a16:creationId xmlns:a16="http://schemas.microsoft.com/office/drawing/2014/main" id="{15C7D8DB-4FA5-4724-99BF-03E418137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01389" name="Group 23">
            <a:extLst>
              <a:ext uri="{FF2B5EF4-FFF2-40B4-BE49-F238E27FC236}">
                <a16:creationId xmlns:a16="http://schemas.microsoft.com/office/drawing/2014/main" id="{DAE5FE82-366B-44A9-B2C0-1686738C21A7}"/>
              </a:ext>
            </a:extLst>
          </p:cNvPr>
          <p:cNvGrpSpPr>
            <a:grpSpLocks/>
          </p:cNvGrpSpPr>
          <p:nvPr/>
        </p:nvGrpSpPr>
        <p:grpSpPr bwMode="auto">
          <a:xfrm rot="-10251555">
            <a:off x="1658938" y="5881688"/>
            <a:ext cx="701675" cy="623887"/>
            <a:chOff x="1776" y="1584"/>
            <a:chExt cx="1248" cy="1296"/>
          </a:xfrm>
        </p:grpSpPr>
        <p:sp>
          <p:nvSpPr>
            <p:cNvPr id="101405" name="Freeform 24">
              <a:extLst>
                <a:ext uri="{FF2B5EF4-FFF2-40B4-BE49-F238E27FC236}">
                  <a16:creationId xmlns:a16="http://schemas.microsoft.com/office/drawing/2014/main" id="{8ED349C5-715C-47B2-B089-32E3916AB4C7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7 w 1896"/>
                <a:gd name="T1" fmla="*/ 18 h 1776"/>
                <a:gd name="T2" fmla="*/ 8 w 1896"/>
                <a:gd name="T3" fmla="*/ 9 h 1776"/>
                <a:gd name="T4" fmla="*/ 9 w 1896"/>
                <a:gd name="T5" fmla="*/ 7 h 1776"/>
                <a:gd name="T6" fmla="*/ 11 w 1896"/>
                <a:gd name="T7" fmla="*/ 7 h 1776"/>
                <a:gd name="T8" fmla="*/ 12 w 1896"/>
                <a:gd name="T9" fmla="*/ 17 h 1776"/>
                <a:gd name="T10" fmla="*/ 11 w 1896"/>
                <a:gd name="T11" fmla="*/ 26 h 1776"/>
                <a:gd name="T12" fmla="*/ 8 w 1896"/>
                <a:gd name="T13" fmla="*/ 36 h 1776"/>
                <a:gd name="T14" fmla="*/ 6 w 1896"/>
                <a:gd name="T15" fmla="*/ 40 h 1776"/>
                <a:gd name="T16" fmla="*/ 4 w 1896"/>
                <a:gd name="T17" fmla="*/ 35 h 1776"/>
                <a:gd name="T18" fmla="*/ 1 w 1896"/>
                <a:gd name="T19" fmla="*/ 15 h 1776"/>
                <a:gd name="T20" fmla="*/ 1 w 1896"/>
                <a:gd name="T21" fmla="*/ 5 h 1776"/>
                <a:gd name="T22" fmla="*/ 5 w 1896"/>
                <a:gd name="T23" fmla="*/ 2 h 1776"/>
                <a:gd name="T24" fmla="*/ 7 w 1896"/>
                <a:gd name="T25" fmla="*/ 18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1406" name="Freeform 25">
              <a:extLst>
                <a:ext uri="{FF2B5EF4-FFF2-40B4-BE49-F238E27FC236}">
                  <a16:creationId xmlns:a16="http://schemas.microsoft.com/office/drawing/2014/main" id="{30CE5CBA-428B-4DBA-8162-639B2D626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01390" name="Group 26">
            <a:extLst>
              <a:ext uri="{FF2B5EF4-FFF2-40B4-BE49-F238E27FC236}">
                <a16:creationId xmlns:a16="http://schemas.microsoft.com/office/drawing/2014/main" id="{04C8B6BE-F3DC-4CAA-B97A-99E3616CD52E}"/>
              </a:ext>
            </a:extLst>
          </p:cNvPr>
          <p:cNvGrpSpPr>
            <a:grpSpLocks/>
          </p:cNvGrpSpPr>
          <p:nvPr/>
        </p:nvGrpSpPr>
        <p:grpSpPr bwMode="auto">
          <a:xfrm rot="7069687">
            <a:off x="2956719" y="5209381"/>
            <a:ext cx="727075" cy="601663"/>
            <a:chOff x="1776" y="1584"/>
            <a:chExt cx="1248" cy="1296"/>
          </a:xfrm>
        </p:grpSpPr>
        <p:sp>
          <p:nvSpPr>
            <p:cNvPr id="101403" name="Freeform 27">
              <a:extLst>
                <a:ext uri="{FF2B5EF4-FFF2-40B4-BE49-F238E27FC236}">
                  <a16:creationId xmlns:a16="http://schemas.microsoft.com/office/drawing/2014/main" id="{05DB1AF2-B65D-4B1D-BE77-EDFCC1984931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7 w 1896"/>
                <a:gd name="T1" fmla="*/ 18 h 1776"/>
                <a:gd name="T2" fmla="*/ 8 w 1896"/>
                <a:gd name="T3" fmla="*/ 9 h 1776"/>
                <a:gd name="T4" fmla="*/ 9 w 1896"/>
                <a:gd name="T5" fmla="*/ 7 h 1776"/>
                <a:gd name="T6" fmla="*/ 11 w 1896"/>
                <a:gd name="T7" fmla="*/ 7 h 1776"/>
                <a:gd name="T8" fmla="*/ 12 w 1896"/>
                <a:gd name="T9" fmla="*/ 17 h 1776"/>
                <a:gd name="T10" fmla="*/ 11 w 1896"/>
                <a:gd name="T11" fmla="*/ 26 h 1776"/>
                <a:gd name="T12" fmla="*/ 8 w 1896"/>
                <a:gd name="T13" fmla="*/ 36 h 1776"/>
                <a:gd name="T14" fmla="*/ 6 w 1896"/>
                <a:gd name="T15" fmla="*/ 40 h 1776"/>
                <a:gd name="T16" fmla="*/ 4 w 1896"/>
                <a:gd name="T17" fmla="*/ 35 h 1776"/>
                <a:gd name="T18" fmla="*/ 1 w 1896"/>
                <a:gd name="T19" fmla="*/ 15 h 1776"/>
                <a:gd name="T20" fmla="*/ 1 w 1896"/>
                <a:gd name="T21" fmla="*/ 5 h 1776"/>
                <a:gd name="T22" fmla="*/ 5 w 1896"/>
                <a:gd name="T23" fmla="*/ 2 h 1776"/>
                <a:gd name="T24" fmla="*/ 7 w 1896"/>
                <a:gd name="T25" fmla="*/ 18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1404" name="Freeform 28">
              <a:extLst>
                <a:ext uri="{FF2B5EF4-FFF2-40B4-BE49-F238E27FC236}">
                  <a16:creationId xmlns:a16="http://schemas.microsoft.com/office/drawing/2014/main" id="{056B2F28-6B49-438D-A762-F4B42AF90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01391" name="Group 29">
            <a:extLst>
              <a:ext uri="{FF2B5EF4-FFF2-40B4-BE49-F238E27FC236}">
                <a16:creationId xmlns:a16="http://schemas.microsoft.com/office/drawing/2014/main" id="{506F4AAC-A9FA-4B0D-AEC2-70E66E6CFB26}"/>
              </a:ext>
            </a:extLst>
          </p:cNvPr>
          <p:cNvGrpSpPr>
            <a:grpSpLocks/>
          </p:cNvGrpSpPr>
          <p:nvPr/>
        </p:nvGrpSpPr>
        <p:grpSpPr bwMode="auto">
          <a:xfrm rot="2775784">
            <a:off x="2959894" y="3629819"/>
            <a:ext cx="727075" cy="601663"/>
            <a:chOff x="1776" y="1584"/>
            <a:chExt cx="1248" cy="1296"/>
          </a:xfrm>
        </p:grpSpPr>
        <p:sp>
          <p:nvSpPr>
            <p:cNvPr id="101401" name="Freeform 30">
              <a:extLst>
                <a:ext uri="{FF2B5EF4-FFF2-40B4-BE49-F238E27FC236}">
                  <a16:creationId xmlns:a16="http://schemas.microsoft.com/office/drawing/2014/main" id="{2A834952-144D-4E45-B44B-F4284C5C5085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7 w 1896"/>
                <a:gd name="T1" fmla="*/ 18 h 1776"/>
                <a:gd name="T2" fmla="*/ 8 w 1896"/>
                <a:gd name="T3" fmla="*/ 9 h 1776"/>
                <a:gd name="T4" fmla="*/ 9 w 1896"/>
                <a:gd name="T5" fmla="*/ 7 h 1776"/>
                <a:gd name="T6" fmla="*/ 11 w 1896"/>
                <a:gd name="T7" fmla="*/ 7 h 1776"/>
                <a:gd name="T8" fmla="*/ 12 w 1896"/>
                <a:gd name="T9" fmla="*/ 17 h 1776"/>
                <a:gd name="T10" fmla="*/ 11 w 1896"/>
                <a:gd name="T11" fmla="*/ 26 h 1776"/>
                <a:gd name="T12" fmla="*/ 8 w 1896"/>
                <a:gd name="T13" fmla="*/ 36 h 1776"/>
                <a:gd name="T14" fmla="*/ 6 w 1896"/>
                <a:gd name="T15" fmla="*/ 40 h 1776"/>
                <a:gd name="T16" fmla="*/ 4 w 1896"/>
                <a:gd name="T17" fmla="*/ 35 h 1776"/>
                <a:gd name="T18" fmla="*/ 1 w 1896"/>
                <a:gd name="T19" fmla="*/ 15 h 1776"/>
                <a:gd name="T20" fmla="*/ 1 w 1896"/>
                <a:gd name="T21" fmla="*/ 5 h 1776"/>
                <a:gd name="T22" fmla="*/ 5 w 1896"/>
                <a:gd name="T23" fmla="*/ 2 h 1776"/>
                <a:gd name="T24" fmla="*/ 7 w 1896"/>
                <a:gd name="T25" fmla="*/ 18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1402" name="Freeform 31">
              <a:extLst>
                <a:ext uri="{FF2B5EF4-FFF2-40B4-BE49-F238E27FC236}">
                  <a16:creationId xmlns:a16="http://schemas.microsoft.com/office/drawing/2014/main" id="{39E5147E-B663-4D2F-B2F7-3BC63E8CB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9" name="Group 32">
            <a:extLst>
              <a:ext uri="{FF2B5EF4-FFF2-40B4-BE49-F238E27FC236}">
                <a16:creationId xmlns:a16="http://schemas.microsoft.com/office/drawing/2014/main" id="{A75ABA63-CB87-4077-8188-6FE9F9378E2E}"/>
              </a:ext>
            </a:extLst>
          </p:cNvPr>
          <p:cNvGrpSpPr>
            <a:grpSpLocks/>
          </p:cNvGrpSpPr>
          <p:nvPr/>
        </p:nvGrpSpPr>
        <p:grpSpPr bwMode="auto">
          <a:xfrm rot="-543739">
            <a:off x="7856538" y="387350"/>
            <a:ext cx="700087" cy="623888"/>
            <a:chOff x="1776" y="1584"/>
            <a:chExt cx="1248" cy="1296"/>
          </a:xfrm>
        </p:grpSpPr>
        <p:sp>
          <p:nvSpPr>
            <p:cNvPr id="101399" name="Freeform 33">
              <a:extLst>
                <a:ext uri="{FF2B5EF4-FFF2-40B4-BE49-F238E27FC236}">
                  <a16:creationId xmlns:a16="http://schemas.microsoft.com/office/drawing/2014/main" id="{E2DD8A6B-CF5D-47AC-914B-1EBDA5024F36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7 w 1896"/>
                <a:gd name="T1" fmla="*/ 18 h 1776"/>
                <a:gd name="T2" fmla="*/ 8 w 1896"/>
                <a:gd name="T3" fmla="*/ 9 h 1776"/>
                <a:gd name="T4" fmla="*/ 9 w 1896"/>
                <a:gd name="T5" fmla="*/ 7 h 1776"/>
                <a:gd name="T6" fmla="*/ 11 w 1896"/>
                <a:gd name="T7" fmla="*/ 7 h 1776"/>
                <a:gd name="T8" fmla="*/ 12 w 1896"/>
                <a:gd name="T9" fmla="*/ 17 h 1776"/>
                <a:gd name="T10" fmla="*/ 11 w 1896"/>
                <a:gd name="T11" fmla="*/ 26 h 1776"/>
                <a:gd name="T12" fmla="*/ 8 w 1896"/>
                <a:gd name="T13" fmla="*/ 36 h 1776"/>
                <a:gd name="T14" fmla="*/ 6 w 1896"/>
                <a:gd name="T15" fmla="*/ 40 h 1776"/>
                <a:gd name="T16" fmla="*/ 4 w 1896"/>
                <a:gd name="T17" fmla="*/ 35 h 1776"/>
                <a:gd name="T18" fmla="*/ 1 w 1896"/>
                <a:gd name="T19" fmla="*/ 15 h 1776"/>
                <a:gd name="T20" fmla="*/ 1 w 1896"/>
                <a:gd name="T21" fmla="*/ 5 h 1776"/>
                <a:gd name="T22" fmla="*/ 5 w 1896"/>
                <a:gd name="T23" fmla="*/ 2 h 1776"/>
                <a:gd name="T24" fmla="*/ 7 w 1896"/>
                <a:gd name="T25" fmla="*/ 18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>
                <a:alpha val="54117"/>
              </a:srgbClr>
            </a:solidFill>
            <a:ln w="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1400" name="Freeform 34">
              <a:extLst>
                <a:ext uri="{FF2B5EF4-FFF2-40B4-BE49-F238E27FC236}">
                  <a16:creationId xmlns:a16="http://schemas.microsoft.com/office/drawing/2014/main" id="{6B29E1C1-2BD1-40F0-ABBB-BF9B09C46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>
                <a:alpha val="54117"/>
              </a:schemeClr>
            </a:solidFill>
            <a:ln w="127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01393" name="Freeform 35">
            <a:extLst>
              <a:ext uri="{FF2B5EF4-FFF2-40B4-BE49-F238E27FC236}">
                <a16:creationId xmlns:a16="http://schemas.microsoft.com/office/drawing/2014/main" id="{2E24FC88-DB2B-4804-A3ED-8A71373FA564}"/>
              </a:ext>
            </a:extLst>
          </p:cNvPr>
          <p:cNvSpPr>
            <a:spLocks/>
          </p:cNvSpPr>
          <p:nvPr/>
        </p:nvSpPr>
        <p:spPr bwMode="auto">
          <a:xfrm rot="2270746">
            <a:off x="6804025" y="906463"/>
            <a:ext cx="727075" cy="601662"/>
          </a:xfrm>
          <a:custGeom>
            <a:avLst/>
            <a:gdLst>
              <a:gd name="T0" fmla="*/ 2147483646 w 1896"/>
              <a:gd name="T1" fmla="*/ 2147483646 h 1776"/>
              <a:gd name="T2" fmla="*/ 2147483646 w 1896"/>
              <a:gd name="T3" fmla="*/ 2147483646 h 1776"/>
              <a:gd name="T4" fmla="*/ 2147483646 w 1896"/>
              <a:gd name="T5" fmla="*/ 2147483646 h 1776"/>
              <a:gd name="T6" fmla="*/ 2147483646 w 1896"/>
              <a:gd name="T7" fmla="*/ 2147483646 h 1776"/>
              <a:gd name="T8" fmla="*/ 2147483646 w 1896"/>
              <a:gd name="T9" fmla="*/ 2147483646 h 1776"/>
              <a:gd name="T10" fmla="*/ 2147483646 w 1896"/>
              <a:gd name="T11" fmla="*/ 2147483646 h 1776"/>
              <a:gd name="T12" fmla="*/ 2147483646 w 1896"/>
              <a:gd name="T13" fmla="*/ 2147483646 h 1776"/>
              <a:gd name="T14" fmla="*/ 2147483646 w 1896"/>
              <a:gd name="T15" fmla="*/ 2147483646 h 1776"/>
              <a:gd name="T16" fmla="*/ 2147483646 w 1896"/>
              <a:gd name="T17" fmla="*/ 2147483646 h 1776"/>
              <a:gd name="T18" fmla="*/ 2147483646 w 1896"/>
              <a:gd name="T19" fmla="*/ 2147483646 h 1776"/>
              <a:gd name="T20" fmla="*/ 2147483646 w 1896"/>
              <a:gd name="T21" fmla="*/ 2147483646 h 1776"/>
              <a:gd name="T22" fmla="*/ 2147483646 w 1896"/>
              <a:gd name="T23" fmla="*/ 2147483646 h 1776"/>
              <a:gd name="T24" fmla="*/ 2147483646 w 1896"/>
              <a:gd name="T25" fmla="*/ 2147483646 h 17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96" h="1776">
                <a:moveTo>
                  <a:pt x="1032" y="760"/>
                </a:moveTo>
                <a:cubicBezTo>
                  <a:pt x="1120" y="816"/>
                  <a:pt x="1112" y="504"/>
                  <a:pt x="1176" y="424"/>
                </a:cubicBezTo>
                <a:cubicBezTo>
                  <a:pt x="1240" y="344"/>
                  <a:pt x="1328" y="296"/>
                  <a:pt x="1416" y="280"/>
                </a:cubicBezTo>
                <a:cubicBezTo>
                  <a:pt x="1504" y="264"/>
                  <a:pt x="1624" y="256"/>
                  <a:pt x="1704" y="328"/>
                </a:cubicBezTo>
                <a:cubicBezTo>
                  <a:pt x="1784" y="400"/>
                  <a:pt x="1896" y="576"/>
                  <a:pt x="1896" y="712"/>
                </a:cubicBezTo>
                <a:cubicBezTo>
                  <a:pt x="1896" y="848"/>
                  <a:pt x="1824" y="1000"/>
                  <a:pt x="1704" y="1144"/>
                </a:cubicBezTo>
                <a:cubicBezTo>
                  <a:pt x="1584" y="1288"/>
                  <a:pt x="1312" y="1472"/>
                  <a:pt x="1176" y="1576"/>
                </a:cubicBezTo>
                <a:cubicBezTo>
                  <a:pt x="1040" y="1680"/>
                  <a:pt x="984" y="1776"/>
                  <a:pt x="888" y="1768"/>
                </a:cubicBezTo>
                <a:cubicBezTo>
                  <a:pt x="792" y="1760"/>
                  <a:pt x="736" y="1712"/>
                  <a:pt x="600" y="1528"/>
                </a:cubicBezTo>
                <a:cubicBezTo>
                  <a:pt x="464" y="1344"/>
                  <a:pt x="144" y="880"/>
                  <a:pt x="72" y="664"/>
                </a:cubicBezTo>
                <a:cubicBezTo>
                  <a:pt x="0" y="448"/>
                  <a:pt x="72" y="328"/>
                  <a:pt x="168" y="232"/>
                </a:cubicBezTo>
                <a:cubicBezTo>
                  <a:pt x="264" y="136"/>
                  <a:pt x="504" y="0"/>
                  <a:pt x="648" y="88"/>
                </a:cubicBezTo>
                <a:cubicBezTo>
                  <a:pt x="792" y="176"/>
                  <a:pt x="944" y="704"/>
                  <a:pt x="1032" y="760"/>
                </a:cubicBezTo>
                <a:close/>
              </a:path>
            </a:pathLst>
          </a:custGeom>
          <a:solidFill>
            <a:srgbClr val="BAE975"/>
          </a:solidFill>
          <a:ln w="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01394" name="Freeform 36">
            <a:extLst>
              <a:ext uri="{FF2B5EF4-FFF2-40B4-BE49-F238E27FC236}">
                <a16:creationId xmlns:a16="http://schemas.microsoft.com/office/drawing/2014/main" id="{836E6BA4-E1B2-4CF6-8E0A-A1535C37C8B8}"/>
              </a:ext>
            </a:extLst>
          </p:cNvPr>
          <p:cNvSpPr>
            <a:spLocks/>
          </p:cNvSpPr>
          <p:nvPr/>
        </p:nvSpPr>
        <p:spPr bwMode="auto">
          <a:xfrm rot="2775784">
            <a:off x="7347744" y="1235869"/>
            <a:ext cx="119063" cy="168275"/>
          </a:xfrm>
          <a:custGeom>
            <a:avLst/>
            <a:gdLst>
              <a:gd name="T0" fmla="*/ 2147483646 w 203"/>
              <a:gd name="T1" fmla="*/ 2147483646 h 363"/>
              <a:gd name="T2" fmla="*/ 2147483646 w 203"/>
              <a:gd name="T3" fmla="*/ 2147483646 h 363"/>
              <a:gd name="T4" fmla="*/ 2147483646 w 203"/>
              <a:gd name="T5" fmla="*/ 2147483646 h 363"/>
              <a:gd name="T6" fmla="*/ 2147483646 w 203"/>
              <a:gd name="T7" fmla="*/ 2147483646 h 363"/>
              <a:gd name="T8" fmla="*/ 2147483646 w 203"/>
              <a:gd name="T9" fmla="*/ 2147483646 h 363"/>
              <a:gd name="T10" fmla="*/ 2147483646 w 203"/>
              <a:gd name="T11" fmla="*/ 2147483646 h 363"/>
              <a:gd name="T12" fmla="*/ 2147483646 w 203"/>
              <a:gd name="T13" fmla="*/ 2147483646 h 363"/>
              <a:gd name="T14" fmla="*/ 2147483646 w 203"/>
              <a:gd name="T15" fmla="*/ 2147483646 h 363"/>
              <a:gd name="T16" fmla="*/ 2147483646 w 203"/>
              <a:gd name="T17" fmla="*/ 2147483646 h 3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3" h="363">
                <a:moveTo>
                  <a:pt x="88" y="28"/>
                </a:moveTo>
                <a:cubicBezTo>
                  <a:pt x="203" y="65"/>
                  <a:pt x="187" y="97"/>
                  <a:pt x="150" y="261"/>
                </a:cubicBezTo>
                <a:cubicBezTo>
                  <a:pt x="132" y="341"/>
                  <a:pt x="89" y="337"/>
                  <a:pt x="27" y="359"/>
                </a:cubicBezTo>
                <a:cubicBezTo>
                  <a:pt x="15" y="363"/>
                  <a:pt x="64" y="347"/>
                  <a:pt x="64" y="347"/>
                </a:cubicBezTo>
                <a:cubicBezTo>
                  <a:pt x="72" y="335"/>
                  <a:pt x="82" y="323"/>
                  <a:pt x="88" y="310"/>
                </a:cubicBezTo>
                <a:cubicBezTo>
                  <a:pt x="99" y="286"/>
                  <a:pt x="113" y="236"/>
                  <a:pt x="113" y="236"/>
                </a:cubicBezTo>
                <a:cubicBezTo>
                  <a:pt x="102" y="160"/>
                  <a:pt x="108" y="91"/>
                  <a:pt x="27" y="65"/>
                </a:cubicBezTo>
                <a:cubicBezTo>
                  <a:pt x="19" y="53"/>
                  <a:pt x="0" y="42"/>
                  <a:pt x="3" y="28"/>
                </a:cubicBezTo>
                <a:cubicBezTo>
                  <a:pt x="10" y="0"/>
                  <a:pt x="87" y="28"/>
                  <a:pt x="88" y="28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01395" name="Freeform 37">
            <a:extLst>
              <a:ext uri="{FF2B5EF4-FFF2-40B4-BE49-F238E27FC236}">
                <a16:creationId xmlns:a16="http://schemas.microsoft.com/office/drawing/2014/main" id="{083B0C83-EEAA-4111-97D2-DD1B4F3D2F1F}"/>
              </a:ext>
            </a:extLst>
          </p:cNvPr>
          <p:cNvSpPr>
            <a:spLocks/>
          </p:cNvSpPr>
          <p:nvPr/>
        </p:nvSpPr>
        <p:spPr bwMode="auto">
          <a:xfrm rot="-2436453">
            <a:off x="7704138" y="1301750"/>
            <a:ext cx="519112" cy="434975"/>
          </a:xfrm>
          <a:custGeom>
            <a:avLst/>
            <a:gdLst>
              <a:gd name="T0" fmla="*/ 2147483646 w 1896"/>
              <a:gd name="T1" fmla="*/ 2147483646 h 1776"/>
              <a:gd name="T2" fmla="*/ 2147483646 w 1896"/>
              <a:gd name="T3" fmla="*/ 2147483646 h 1776"/>
              <a:gd name="T4" fmla="*/ 2147483646 w 1896"/>
              <a:gd name="T5" fmla="*/ 2147483646 h 1776"/>
              <a:gd name="T6" fmla="*/ 2147483646 w 1896"/>
              <a:gd name="T7" fmla="*/ 2147483646 h 1776"/>
              <a:gd name="T8" fmla="*/ 2147483646 w 1896"/>
              <a:gd name="T9" fmla="*/ 2147483646 h 1776"/>
              <a:gd name="T10" fmla="*/ 2147483646 w 1896"/>
              <a:gd name="T11" fmla="*/ 2147483646 h 1776"/>
              <a:gd name="T12" fmla="*/ 2147483646 w 1896"/>
              <a:gd name="T13" fmla="*/ 2147483646 h 1776"/>
              <a:gd name="T14" fmla="*/ 2147483646 w 1896"/>
              <a:gd name="T15" fmla="*/ 2147483646 h 1776"/>
              <a:gd name="T16" fmla="*/ 2147483646 w 1896"/>
              <a:gd name="T17" fmla="*/ 2147483646 h 1776"/>
              <a:gd name="T18" fmla="*/ 2147483646 w 1896"/>
              <a:gd name="T19" fmla="*/ 2147483646 h 1776"/>
              <a:gd name="T20" fmla="*/ 2147483646 w 1896"/>
              <a:gd name="T21" fmla="*/ 2147483646 h 1776"/>
              <a:gd name="T22" fmla="*/ 2147483646 w 1896"/>
              <a:gd name="T23" fmla="*/ 2147483646 h 1776"/>
              <a:gd name="T24" fmla="*/ 2147483646 w 1896"/>
              <a:gd name="T25" fmla="*/ 2147483646 h 17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96" h="1776">
                <a:moveTo>
                  <a:pt x="1032" y="760"/>
                </a:moveTo>
                <a:cubicBezTo>
                  <a:pt x="1120" y="816"/>
                  <a:pt x="1112" y="504"/>
                  <a:pt x="1176" y="424"/>
                </a:cubicBezTo>
                <a:cubicBezTo>
                  <a:pt x="1240" y="344"/>
                  <a:pt x="1328" y="296"/>
                  <a:pt x="1416" y="280"/>
                </a:cubicBezTo>
                <a:cubicBezTo>
                  <a:pt x="1504" y="264"/>
                  <a:pt x="1624" y="256"/>
                  <a:pt x="1704" y="328"/>
                </a:cubicBezTo>
                <a:cubicBezTo>
                  <a:pt x="1784" y="400"/>
                  <a:pt x="1896" y="576"/>
                  <a:pt x="1896" y="712"/>
                </a:cubicBezTo>
                <a:cubicBezTo>
                  <a:pt x="1896" y="848"/>
                  <a:pt x="1824" y="1000"/>
                  <a:pt x="1704" y="1144"/>
                </a:cubicBezTo>
                <a:cubicBezTo>
                  <a:pt x="1584" y="1288"/>
                  <a:pt x="1312" y="1472"/>
                  <a:pt x="1176" y="1576"/>
                </a:cubicBezTo>
                <a:cubicBezTo>
                  <a:pt x="1040" y="1680"/>
                  <a:pt x="984" y="1776"/>
                  <a:pt x="888" y="1768"/>
                </a:cubicBezTo>
                <a:cubicBezTo>
                  <a:pt x="792" y="1760"/>
                  <a:pt x="736" y="1712"/>
                  <a:pt x="600" y="1528"/>
                </a:cubicBezTo>
                <a:cubicBezTo>
                  <a:pt x="464" y="1344"/>
                  <a:pt x="144" y="880"/>
                  <a:pt x="72" y="664"/>
                </a:cubicBezTo>
                <a:cubicBezTo>
                  <a:pt x="0" y="448"/>
                  <a:pt x="72" y="328"/>
                  <a:pt x="168" y="232"/>
                </a:cubicBezTo>
                <a:cubicBezTo>
                  <a:pt x="264" y="136"/>
                  <a:pt x="504" y="0"/>
                  <a:pt x="648" y="88"/>
                </a:cubicBezTo>
                <a:cubicBezTo>
                  <a:pt x="792" y="176"/>
                  <a:pt x="944" y="704"/>
                  <a:pt x="1032" y="760"/>
                </a:cubicBezTo>
                <a:close/>
              </a:path>
            </a:pathLst>
          </a:custGeom>
          <a:solidFill>
            <a:srgbClr val="CC99FF"/>
          </a:solidFill>
          <a:ln w="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01396" name="Freeform 38">
            <a:extLst>
              <a:ext uri="{FF2B5EF4-FFF2-40B4-BE49-F238E27FC236}">
                <a16:creationId xmlns:a16="http://schemas.microsoft.com/office/drawing/2014/main" id="{743A38D6-AAC8-499B-BFCB-73E58EA72F65}"/>
              </a:ext>
            </a:extLst>
          </p:cNvPr>
          <p:cNvSpPr>
            <a:spLocks/>
          </p:cNvSpPr>
          <p:nvPr/>
        </p:nvSpPr>
        <p:spPr bwMode="auto">
          <a:xfrm rot="-1931415">
            <a:off x="8034338" y="1304925"/>
            <a:ext cx="84137" cy="120650"/>
          </a:xfrm>
          <a:custGeom>
            <a:avLst/>
            <a:gdLst>
              <a:gd name="T0" fmla="*/ 2147483646 w 203"/>
              <a:gd name="T1" fmla="*/ 2147483646 h 363"/>
              <a:gd name="T2" fmla="*/ 2147483646 w 203"/>
              <a:gd name="T3" fmla="*/ 2147483646 h 363"/>
              <a:gd name="T4" fmla="*/ 2147483646 w 203"/>
              <a:gd name="T5" fmla="*/ 2147483646 h 363"/>
              <a:gd name="T6" fmla="*/ 2147483646 w 203"/>
              <a:gd name="T7" fmla="*/ 2147483646 h 363"/>
              <a:gd name="T8" fmla="*/ 2147483646 w 203"/>
              <a:gd name="T9" fmla="*/ 2147483646 h 363"/>
              <a:gd name="T10" fmla="*/ 2147483646 w 203"/>
              <a:gd name="T11" fmla="*/ 2147483646 h 363"/>
              <a:gd name="T12" fmla="*/ 2147483646 w 203"/>
              <a:gd name="T13" fmla="*/ 2147483646 h 363"/>
              <a:gd name="T14" fmla="*/ 2147483646 w 203"/>
              <a:gd name="T15" fmla="*/ 2147483646 h 363"/>
              <a:gd name="T16" fmla="*/ 2147483646 w 203"/>
              <a:gd name="T17" fmla="*/ 2147483646 h 3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3" h="363">
                <a:moveTo>
                  <a:pt x="88" y="28"/>
                </a:moveTo>
                <a:cubicBezTo>
                  <a:pt x="203" y="65"/>
                  <a:pt x="187" y="97"/>
                  <a:pt x="150" y="261"/>
                </a:cubicBezTo>
                <a:cubicBezTo>
                  <a:pt x="132" y="341"/>
                  <a:pt x="89" y="337"/>
                  <a:pt x="27" y="359"/>
                </a:cubicBezTo>
                <a:cubicBezTo>
                  <a:pt x="15" y="363"/>
                  <a:pt x="64" y="347"/>
                  <a:pt x="64" y="347"/>
                </a:cubicBezTo>
                <a:cubicBezTo>
                  <a:pt x="72" y="335"/>
                  <a:pt x="82" y="323"/>
                  <a:pt x="88" y="310"/>
                </a:cubicBezTo>
                <a:cubicBezTo>
                  <a:pt x="99" y="286"/>
                  <a:pt x="113" y="236"/>
                  <a:pt x="113" y="236"/>
                </a:cubicBezTo>
                <a:cubicBezTo>
                  <a:pt x="102" y="160"/>
                  <a:pt x="108" y="91"/>
                  <a:pt x="27" y="65"/>
                </a:cubicBezTo>
                <a:cubicBezTo>
                  <a:pt x="19" y="53"/>
                  <a:pt x="0" y="42"/>
                  <a:pt x="3" y="28"/>
                </a:cubicBezTo>
                <a:cubicBezTo>
                  <a:pt x="10" y="0"/>
                  <a:pt x="87" y="28"/>
                  <a:pt x="88" y="28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43047" name="Text Box 39">
            <a:extLst>
              <a:ext uri="{FF2B5EF4-FFF2-40B4-BE49-F238E27FC236}">
                <a16:creationId xmlns:a16="http://schemas.microsoft.com/office/drawing/2014/main" id="{C7684D31-F4AD-4012-9D4A-6B3ABF930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36" y="1212424"/>
            <a:ext cx="6069092" cy="769441"/>
          </a:xfrm>
          <a:prstGeom prst="rect">
            <a:avLst/>
          </a:prstGeom>
          <a:solidFill>
            <a:srgbClr val="FFFFD5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libri"/>
                <a:cs typeface="Simplified Arabic" pitchFamily="2" charset="-78"/>
              </a:rPr>
              <a:t>ماذا تعلمنا في درسنا هذا اليوم ؟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libri"/>
              <a:cs typeface="+mn-cs"/>
            </a:endParaRPr>
          </a:p>
        </p:txBody>
      </p:sp>
      <p:pic>
        <p:nvPicPr>
          <p:cNvPr id="38" name="صورة 37" descr="ماذا تعلمت بدون عنوان.png">
            <a:extLst>
              <a:ext uri="{FF2B5EF4-FFF2-40B4-BE49-F238E27FC236}">
                <a16:creationId xmlns:a16="http://schemas.microsoft.com/office/drawing/2014/main" id="{BAFB75E2-92CF-42FC-A7C7-DFEB01882F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2417" y="2273254"/>
            <a:ext cx="2536119" cy="43104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47727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AEA7D24-A594-411A-AEC5-1E4C3C0DD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97" r="14751"/>
          <a:stretch/>
        </p:blipFill>
        <p:spPr>
          <a:xfrm>
            <a:off x="429419" y="464525"/>
            <a:ext cx="8285162" cy="600038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CBC8084-34D8-4C04-A9BA-6CA36EBB7555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2857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4877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AutoShape 2" descr="http://2.bp.blogspot.com/--4HtM8q1_Jk/TewaU4HC4II/AAAAAAAABAA/2bswSclerQ8/s1600/app_full_proxy.php3.png">
            <a:extLst>
              <a:ext uri="{FF2B5EF4-FFF2-40B4-BE49-F238E27FC236}">
                <a16:creationId xmlns:a16="http://schemas.microsoft.com/office/drawing/2014/main" id="{EB384FBD-97A6-4D9B-9483-FC80A8C790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34" name="Picture 10" descr="صورة ذات صلة">
            <a:extLst>
              <a:ext uri="{FF2B5EF4-FFF2-40B4-BE49-F238E27FC236}">
                <a16:creationId xmlns:a16="http://schemas.microsoft.com/office/drawing/2014/main" id="{01EFBF6A-A692-4270-A1BE-10E7A9678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 t="4470" r="4854" b="7316"/>
          <a:stretch/>
        </p:blipFill>
        <p:spPr bwMode="auto">
          <a:xfrm>
            <a:off x="647564" y="374086"/>
            <a:ext cx="7848872" cy="5805028"/>
          </a:xfrm>
          <a:prstGeom prst="rect">
            <a:avLst/>
          </a:prstGeom>
          <a:noFill/>
          <a:ln w="76200">
            <a:solidFill>
              <a:srgbClr val="CC00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ذو زاويتين مستديرتين في نفس الجانب 6">
            <a:extLst>
              <a:ext uri="{FF2B5EF4-FFF2-40B4-BE49-F238E27FC236}">
                <a16:creationId xmlns:a16="http://schemas.microsoft.com/office/drawing/2014/main" id="{48E4416B-742E-49A5-82B0-78F167A801A3}"/>
              </a:ext>
            </a:extLst>
          </p:cNvPr>
          <p:cNvSpPr/>
          <p:nvPr/>
        </p:nvSpPr>
        <p:spPr>
          <a:xfrm>
            <a:off x="1957518" y="2904874"/>
            <a:ext cx="5228964" cy="2151856"/>
          </a:xfrm>
          <a:prstGeom prst="round2SameRect">
            <a:avLst>
              <a:gd name="adj1" fmla="val 0"/>
              <a:gd name="adj2" fmla="val 0"/>
            </a:avLst>
          </a:prstGeom>
          <a:ln w="762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W1 SHUROOQ 12 007" pitchFamily="2" charset="-78"/>
              </a:rPr>
              <a:t>اجمعي صورا جميلة لكلمات بها </a:t>
            </a:r>
          </a:p>
          <a:p>
            <a:pPr algn="ctr" rtl="1" eaLnBrk="1" hangingPunct="1">
              <a:defRPr/>
            </a:pPr>
            <a:r>
              <a:rPr lang="ar-SA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W1 SHUROOQ 12 007" pitchFamily="2" charset="-78"/>
              </a:rPr>
              <a:t>حرف  </a:t>
            </a:r>
            <a:r>
              <a:rPr lang="ar-SA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W1 SHUROOQ 12 007" pitchFamily="2" charset="-78"/>
              </a:rPr>
              <a:t>ط</a:t>
            </a:r>
            <a:r>
              <a:rPr lang="ar-SA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W1 SHUROOQ 12 007" pitchFamily="2" charset="-78"/>
              </a:rPr>
              <a:t>  وألصقيها في كراستك.</a:t>
            </a:r>
          </a:p>
          <a:p>
            <a:pPr algn="ctr" rtl="1" eaLnBrk="1" hangingPunct="1">
              <a:defRPr/>
            </a:pPr>
            <a:r>
              <a:rPr lang="ar-SA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W1 SHUROOQ 12 007" pitchFamily="2" charset="-78"/>
              </a:rPr>
              <a:t>- قراءة الكلمات والجمل قراءة صحيحة .</a:t>
            </a:r>
          </a:p>
          <a:p>
            <a:pPr algn="ctr" rtl="1" eaLnBrk="1" hangingPunct="1">
              <a:defRPr/>
            </a:pPr>
            <a:endParaRPr lang="ar-SA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W1 SHUROOQ 12 007" pitchFamily="2" charset="-78"/>
            </a:endParaRP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E672404D-A883-4A24-BF26-C7191782C407}"/>
              </a:ext>
            </a:extLst>
          </p:cNvPr>
          <p:cNvSpPr txBox="1">
            <a:spLocks/>
          </p:cNvSpPr>
          <p:nvPr/>
        </p:nvSpPr>
        <p:spPr>
          <a:xfrm>
            <a:off x="3201988" y="1196975"/>
            <a:ext cx="2740025" cy="442913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ar-SA" sz="7200" dirty="0">
                <a:ln w="0"/>
                <a:solidFill>
                  <a:schemeClr val="tx1"/>
                </a:solidFill>
                <a:cs typeface="W1 SHUROOQ 16 011" pitchFamily="2" charset="-78"/>
              </a:rPr>
              <a:t>الواجب : </a:t>
            </a:r>
            <a:br>
              <a:rPr lang="ar-SA" sz="7200" dirty="0">
                <a:ln w="0"/>
                <a:solidFill>
                  <a:schemeClr val="tx1"/>
                </a:solidFill>
                <a:cs typeface="W1 SHUROOQ 16 011" pitchFamily="2" charset="-78"/>
              </a:rPr>
            </a:br>
            <a:r>
              <a:rPr lang="ar-SA" sz="7200" dirty="0">
                <a:ln w="0"/>
                <a:solidFill>
                  <a:schemeClr val="tx1"/>
                </a:solidFill>
                <a:cs typeface="W1 SHUROOQ 16 011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756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610</TotalTime>
  <Words>1968</Words>
  <Application>Microsoft Office PowerPoint</Application>
  <PresentationFormat>عرض على الشاشة (4:3)</PresentationFormat>
  <Paragraphs>526</Paragraphs>
  <Slides>101</Slides>
  <Notes>3</Notes>
  <HiddenSlides>0</HiddenSlides>
  <MMClips>11</MMClips>
  <ScaleCrop>false</ScaleCrop>
  <HeadingPairs>
    <vt:vector size="6" baseType="variant">
      <vt:variant>
        <vt:lpstr>الخطوط المستخدمة</vt:lpstr>
      </vt:variant>
      <vt:variant>
        <vt:i4>25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101</vt:i4>
      </vt:variant>
    </vt:vector>
  </HeadingPairs>
  <TitlesOfParts>
    <vt:vector size="127" baseType="lpstr">
      <vt:lpstr>ABO SLMAN Alomar المسطر 3</vt:lpstr>
      <vt:lpstr>ABO SLMAN Alomar النسخ4</vt:lpstr>
      <vt:lpstr>Adobe Arabic</vt:lpstr>
      <vt:lpstr>Adobe نسخ Medium</vt:lpstr>
      <vt:lpstr>Akhbar MT</vt:lpstr>
      <vt:lpstr>AL-Mohanad</vt:lpstr>
      <vt:lpstr>AL-Mohanad Bold</vt:lpstr>
      <vt:lpstr>Andalus</vt:lpstr>
      <vt:lpstr>Arabic Typesetting</vt:lpstr>
      <vt:lpstr>Arial</vt:lpstr>
      <vt:lpstr>Calibri</vt:lpstr>
      <vt:lpstr>Calibri Light</vt:lpstr>
      <vt:lpstr>DecoType Naskh</vt:lpstr>
      <vt:lpstr>Kristen ITC</vt:lpstr>
      <vt:lpstr>Microsoft Uighur</vt:lpstr>
      <vt:lpstr>PT Bold Heading</vt:lpstr>
      <vt:lpstr>Sakkal Majalla</vt:lpstr>
      <vt:lpstr>Simplified Arabic</vt:lpstr>
      <vt:lpstr>Times New Roman</vt:lpstr>
      <vt:lpstr>Traditional Arabic</vt:lpstr>
      <vt:lpstr>W1 0017.</vt:lpstr>
      <vt:lpstr>W1 SHUROOQ 12 007</vt:lpstr>
      <vt:lpstr>W1 SHUROOQ 16 011</vt:lpstr>
      <vt:lpstr>W1 SHUROOQ 19 013</vt:lpstr>
      <vt:lpstr>W1 SHUROOQ 24 018</vt:lpstr>
      <vt:lpstr>نسق Office</vt:lpstr>
      <vt:lpstr>عرض تقديمي في PowerPoint</vt:lpstr>
      <vt:lpstr>عرض تقديمي في PowerPoint</vt:lpstr>
      <vt:lpstr>عرض تقديمي في PowerPoint</vt:lpstr>
      <vt:lpstr>القواعد الصفية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فوائد القراءة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آلاء</dc:creator>
  <cp:lastModifiedBy>آلاء</cp:lastModifiedBy>
  <cp:revision>60</cp:revision>
  <dcterms:created xsi:type="dcterms:W3CDTF">2017-11-30T22:12:34Z</dcterms:created>
  <dcterms:modified xsi:type="dcterms:W3CDTF">2017-12-02T15:29:22Z</dcterms:modified>
</cp:coreProperties>
</file>