
<file path=[Content_Types].xml><?xml version="1.0" encoding="utf-8"?>
<Types xmlns="http://schemas.openxmlformats.org/package/2006/content-types">
  <Default ContentType="image/png" Extension="png"/>
  <Default ContentType="image/jpeg" Extension="jpeg"/>
  <Default ContentType="image/x-emf" Extension="emf"/>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430" r:id="rId17"/>
    <p:sldId id="431" r:id="rId18"/>
    <p:sldId id="272" r:id="rId19"/>
    <p:sldId id="273" r:id="rId20"/>
    <p:sldId id="432" r:id="rId21"/>
    <p:sldId id="433" r:id="rId22"/>
    <p:sldId id="274" r:id="rId23"/>
    <p:sldId id="275" r:id="rId24"/>
    <p:sldId id="276" r:id="rId25"/>
    <p:sldId id="277" r:id="rId26"/>
    <p:sldId id="434" r:id="rId27"/>
    <p:sldId id="278" r:id="rId28"/>
    <p:sldId id="279" r:id="rId29"/>
    <p:sldId id="280" r:id="rId30"/>
    <p:sldId id="281" r:id="rId31"/>
    <p:sldId id="282" r:id="rId32"/>
    <p:sldId id="435" r:id="rId33"/>
    <p:sldId id="283" r:id="rId34"/>
    <p:sldId id="284" r:id="rId35"/>
    <p:sldId id="285" r:id="rId36"/>
    <p:sldId id="286" r:id="rId37"/>
    <p:sldId id="436" r:id="rId38"/>
    <p:sldId id="437" r:id="rId39"/>
    <p:sldId id="287" r:id="rId40"/>
    <p:sldId id="288" r:id="rId41"/>
    <p:sldId id="289" r:id="rId42"/>
    <p:sldId id="290" r:id="rId43"/>
    <p:sldId id="291" r:id="rId44"/>
    <p:sldId id="292" r:id="rId45"/>
    <p:sldId id="438" r:id="rId46"/>
    <p:sldId id="293" r:id="rId47"/>
    <p:sldId id="294" r:id="rId48"/>
    <p:sldId id="296" r:id="rId49"/>
    <p:sldId id="297" r:id="rId50"/>
    <p:sldId id="298" r:id="rId51"/>
    <p:sldId id="299" r:id="rId52"/>
    <p:sldId id="300" r:id="rId53"/>
    <p:sldId id="439" r:id="rId54"/>
    <p:sldId id="440" r:id="rId55"/>
    <p:sldId id="301" r:id="rId56"/>
    <p:sldId id="302" r:id="rId57"/>
    <p:sldId id="303" r:id="rId58"/>
    <p:sldId id="304" r:id="rId59"/>
    <p:sldId id="441" r:id="rId60"/>
    <p:sldId id="442" r:id="rId61"/>
    <p:sldId id="305" r:id="rId62"/>
    <p:sldId id="306" r:id="rId63"/>
    <p:sldId id="307" r:id="rId64"/>
    <p:sldId id="308" r:id="rId65"/>
    <p:sldId id="309" r:id="rId66"/>
    <p:sldId id="443" r:id="rId67"/>
    <p:sldId id="310" r:id="rId68"/>
    <p:sldId id="311" r:id="rId69"/>
    <p:sldId id="312" r:id="rId70"/>
    <p:sldId id="314" r:id="rId71"/>
    <p:sldId id="444" r:id="rId72"/>
    <p:sldId id="445" r:id="rId73"/>
    <p:sldId id="446" r:id="rId74"/>
    <p:sldId id="315" r:id="rId75"/>
    <p:sldId id="316" r:id="rId76"/>
    <p:sldId id="317" r:id="rId77"/>
    <p:sldId id="318" r:id="rId78"/>
    <p:sldId id="319" r:id="rId79"/>
    <p:sldId id="447" r:id="rId80"/>
    <p:sldId id="320" r:id="rId81"/>
    <p:sldId id="321" r:id="rId82"/>
    <p:sldId id="322" r:id="rId83"/>
    <p:sldId id="448" r:id="rId84"/>
    <p:sldId id="449" r:id="rId85"/>
    <p:sldId id="323" r:id="rId86"/>
    <p:sldId id="324" r:id="rId87"/>
    <p:sldId id="450" r:id="rId88"/>
    <p:sldId id="325" r:id="rId89"/>
    <p:sldId id="327" r:id="rId90"/>
    <p:sldId id="328" r:id="rId91"/>
    <p:sldId id="329" r:id="rId92"/>
    <p:sldId id="330" r:id="rId93"/>
    <p:sldId id="451" r:id="rId94"/>
    <p:sldId id="331" r:id="rId95"/>
    <p:sldId id="332" r:id="rId96"/>
    <p:sldId id="333" r:id="rId97"/>
    <p:sldId id="334" r:id="rId98"/>
    <p:sldId id="452" r:id="rId99"/>
    <p:sldId id="335" r:id="rId100"/>
    <p:sldId id="336" r:id="rId101"/>
    <p:sldId id="337" r:id="rId102"/>
    <p:sldId id="338" r:id="rId103"/>
    <p:sldId id="453" r:id="rId104"/>
    <p:sldId id="454" r:id="rId105"/>
    <p:sldId id="339" r:id="rId106"/>
    <p:sldId id="340" r:id="rId107"/>
    <p:sldId id="341" r:id="rId108"/>
    <p:sldId id="342" r:id="rId109"/>
    <p:sldId id="343" r:id="rId110"/>
    <p:sldId id="344" r:id="rId111"/>
    <p:sldId id="455" r:id="rId112"/>
    <p:sldId id="456" r:id="rId113"/>
    <p:sldId id="345" r:id="rId114"/>
    <p:sldId id="346" r:id="rId115"/>
    <p:sldId id="347" r:id="rId116"/>
    <p:sldId id="457" r:id="rId117"/>
    <p:sldId id="348" r:id="rId118"/>
    <p:sldId id="349" r:id="rId119"/>
    <p:sldId id="350" r:id="rId120"/>
    <p:sldId id="458" r:id="rId121"/>
    <p:sldId id="351" r:id="rId122"/>
    <p:sldId id="352" r:id="rId123"/>
    <p:sldId id="353" r:id="rId124"/>
    <p:sldId id="459" r:id="rId125"/>
    <p:sldId id="460" r:id="rId126"/>
    <p:sldId id="354" r:id="rId127"/>
    <p:sldId id="355" r:id="rId128"/>
    <p:sldId id="356" r:id="rId129"/>
    <p:sldId id="461" r:id="rId130"/>
    <p:sldId id="357" r:id="rId131"/>
    <p:sldId id="358" r:id="rId132"/>
    <p:sldId id="359" r:id="rId133"/>
    <p:sldId id="462" r:id="rId134"/>
    <p:sldId id="360" r:id="rId135"/>
    <p:sldId id="361" r:id="rId136"/>
    <p:sldId id="362" r:id="rId137"/>
    <p:sldId id="463" r:id="rId138"/>
    <p:sldId id="363" r:id="rId139"/>
    <p:sldId id="364" r:id="rId140"/>
    <p:sldId id="365" r:id="rId141"/>
    <p:sldId id="366" r:id="rId142"/>
    <p:sldId id="367" r:id="rId143"/>
    <p:sldId id="368" r:id="rId144"/>
    <p:sldId id="369" r:id="rId145"/>
    <p:sldId id="464" r:id="rId146"/>
    <p:sldId id="370" r:id="rId147"/>
    <p:sldId id="371" r:id="rId148"/>
    <p:sldId id="372" r:id="rId149"/>
    <p:sldId id="465" r:id="rId150"/>
    <p:sldId id="373" r:id="rId151"/>
    <p:sldId id="374" r:id="rId152"/>
    <p:sldId id="375" r:id="rId153"/>
    <p:sldId id="376" r:id="rId154"/>
    <p:sldId id="466" r:id="rId155"/>
    <p:sldId id="467" r:id="rId156"/>
    <p:sldId id="377" r:id="rId157"/>
    <p:sldId id="378" r:id="rId158"/>
    <p:sldId id="379" r:id="rId159"/>
    <p:sldId id="380" r:id="rId160"/>
    <p:sldId id="468" r:id="rId161"/>
    <p:sldId id="469" r:id="rId162"/>
    <p:sldId id="381" r:id="rId163"/>
    <p:sldId id="382" r:id="rId164"/>
    <p:sldId id="383" r:id="rId165"/>
    <p:sldId id="470" r:id="rId166"/>
    <p:sldId id="386" r:id="rId167"/>
    <p:sldId id="387" r:id="rId168"/>
    <p:sldId id="388" r:id="rId169"/>
    <p:sldId id="471" r:id="rId170"/>
    <p:sldId id="472" r:id="rId171"/>
    <p:sldId id="389" r:id="rId172"/>
    <p:sldId id="390" r:id="rId173"/>
    <p:sldId id="391" r:id="rId174"/>
    <p:sldId id="392" r:id="rId175"/>
    <p:sldId id="393" r:id="rId176"/>
    <p:sldId id="394" r:id="rId177"/>
    <p:sldId id="473" r:id="rId178"/>
    <p:sldId id="395" r:id="rId179"/>
    <p:sldId id="396" r:id="rId180"/>
    <p:sldId id="397" r:id="rId181"/>
    <p:sldId id="474" r:id="rId182"/>
    <p:sldId id="398" r:id="rId183"/>
    <p:sldId id="399" r:id="rId184"/>
    <p:sldId id="400" r:id="rId185"/>
    <p:sldId id="401" r:id="rId186"/>
    <p:sldId id="475" r:id="rId187"/>
    <p:sldId id="476" r:id="rId188"/>
    <p:sldId id="402" r:id="rId189"/>
    <p:sldId id="403" r:id="rId190"/>
    <p:sldId id="404" r:id="rId191"/>
    <p:sldId id="406" r:id="rId192"/>
    <p:sldId id="407" r:id="rId193"/>
    <p:sldId id="408" r:id="rId194"/>
    <p:sldId id="477" r:id="rId195"/>
    <p:sldId id="478" r:id="rId196"/>
    <p:sldId id="409" r:id="rId197"/>
    <p:sldId id="410" r:id="rId198"/>
    <p:sldId id="411" r:id="rId199"/>
    <p:sldId id="479" r:id="rId200"/>
    <p:sldId id="412" r:id="rId201"/>
    <p:sldId id="413" r:id="rId202"/>
    <p:sldId id="414" r:id="rId203"/>
    <p:sldId id="416" r:id="rId204"/>
    <p:sldId id="480" r:id="rId205"/>
    <p:sldId id="481" r:id="rId206"/>
    <p:sldId id="482" r:id="rId207"/>
    <p:sldId id="417" r:id="rId208"/>
    <p:sldId id="418" r:id="rId209"/>
    <p:sldId id="419" r:id="rId210"/>
    <p:sldId id="483" r:id="rId211"/>
    <p:sldId id="420" r:id="rId212"/>
    <p:sldId id="421" r:id="rId213"/>
    <p:sldId id="422" r:id="rId214"/>
    <p:sldId id="484" r:id="rId215"/>
    <p:sldId id="424" r:id="rId216"/>
    <p:sldId id="425" r:id="rId217"/>
    <p:sldId id="426" r:id="rId218"/>
    <p:sldId id="485" r:id="rId219"/>
    <p:sldId id="486" r:id="rId220"/>
    <p:sldId id="427" r:id="rId221"/>
    <p:sldId id="428" r:id="rId222"/>
    <p:sldId id="429" r:id="rId223"/>
  </p:sldIdLst>
  <p:sldSz cx="9144000" cy="6858000" type="screen4x3"/>
  <p:notesSz cx="6858000" cy="9144000"/>
  <p:photoAlbum/>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80" d="100"/>
          <a:sy n="80" d="100"/>
        </p:scale>
        <p:origin x="-1086"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ableStyles" Target="tableStyle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6702BB13-B12D-4866-AC01-94A70B8820C6}" type="datetimeFigureOut">
              <a:rPr lang="ar-SA" smtClean="0"/>
              <a:t>28/01/36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3271734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6702BB13-B12D-4866-AC01-94A70B8820C6}" type="datetimeFigureOut">
              <a:rPr lang="ar-SA" smtClean="0"/>
              <a:t>28/01/36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2087217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6702BB13-B12D-4866-AC01-94A70B8820C6}" type="datetimeFigureOut">
              <a:rPr lang="ar-SA" smtClean="0"/>
              <a:t>28/01/36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174741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6702BB13-B12D-4866-AC01-94A70B8820C6}" type="datetimeFigureOut">
              <a:rPr lang="ar-SA" smtClean="0"/>
              <a:t>28/01/36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135878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6702BB13-B12D-4866-AC01-94A70B8820C6}" type="datetimeFigureOut">
              <a:rPr lang="ar-SA" smtClean="0"/>
              <a:t>28/01/36</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4204287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6702BB13-B12D-4866-AC01-94A70B8820C6}" type="datetimeFigureOut">
              <a:rPr lang="ar-SA" smtClean="0"/>
              <a:t>28/01/36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203540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6702BB13-B12D-4866-AC01-94A70B8820C6}" type="datetimeFigureOut">
              <a:rPr lang="ar-SA" smtClean="0"/>
              <a:t>28/01/36</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402206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6702BB13-B12D-4866-AC01-94A70B8820C6}" type="datetimeFigureOut">
              <a:rPr lang="ar-SA" smtClean="0"/>
              <a:t>28/01/36</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2836544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702BB13-B12D-4866-AC01-94A70B8820C6}" type="datetimeFigureOut">
              <a:rPr lang="ar-SA" smtClean="0"/>
              <a:t>28/01/36</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4226854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6702BB13-B12D-4866-AC01-94A70B8820C6}" type="datetimeFigureOut">
              <a:rPr lang="ar-SA" smtClean="0"/>
              <a:t>28/01/36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328590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6702BB13-B12D-4866-AC01-94A70B8820C6}" type="datetimeFigureOut">
              <a:rPr lang="ar-SA" smtClean="0"/>
              <a:t>28/01/36</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459CDD-06C3-49D5-96AE-618DB4BC97A0}" type="slidenum">
              <a:rPr lang="ar-SA" smtClean="0"/>
              <a:t>‹#›</a:t>
            </a:fld>
            <a:endParaRPr lang="ar-SA"/>
          </a:p>
        </p:txBody>
      </p:sp>
    </p:spTree>
    <p:extLst>
      <p:ext uri="{BB962C8B-B14F-4D97-AF65-F5344CB8AC3E}">
        <p14:creationId xmlns:p14="http://schemas.microsoft.com/office/powerpoint/2010/main" val="587540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702BB13-B12D-4866-AC01-94A70B8820C6}" type="datetimeFigureOut">
              <a:rPr lang="ar-SA" smtClean="0"/>
              <a:t>28/01/36</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E459CDD-06C3-49D5-96AE-618DB4BC97A0}" type="slidenum">
              <a:rPr lang="ar-SA" smtClean="0"/>
              <a:t>‹#›</a:t>
            </a:fld>
            <a:endParaRPr lang="ar-SA"/>
          </a:p>
        </p:txBody>
      </p:sp>
    </p:spTree>
    <p:extLst>
      <p:ext uri="{BB962C8B-B14F-4D97-AF65-F5344CB8AC3E}">
        <p14:creationId xmlns:p14="http://schemas.microsoft.com/office/powerpoint/2010/main" val="1912182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arget="../media/image184.jpeg" Type="http://schemas.openxmlformats.org/officeDocument/2006/relationships/image"/><Relationship Id="rId2" Target="../media/image183.jpeg" Type="http://schemas.openxmlformats.org/officeDocument/2006/relationships/image"/><Relationship Id="rId1" Target="../slideLayouts/slideLayout7.xml" Type="http://schemas.openxmlformats.org/officeDocument/2006/relationships/slideLayout"/><Relationship Id="rId5" Target="../media/image186.jpeg" Type="http://schemas.openxmlformats.org/officeDocument/2006/relationships/image"/><Relationship Id="rId4" Target="../media/image185.jpeg" Type="http://schemas.openxmlformats.org/officeDocument/2006/relationships/image"/></Relationships>
</file>

<file path=ppt/slides/_rels/slide104.xml.rels><?xml version="1.0" encoding="UTF-8" standalone="yes" ?><Relationships xmlns="http://schemas.openxmlformats.org/package/2006/relationships"><Relationship Id="rId3" Target="../media/image188.jpeg" Type="http://schemas.openxmlformats.org/officeDocument/2006/relationships/image"/><Relationship Id="rId2" Target="../media/image187.jpeg" Type="http://schemas.openxmlformats.org/officeDocument/2006/relationships/image"/><Relationship Id="rId1" Target="../slideLayouts/slideLayout7.xml" Type="http://schemas.openxmlformats.org/officeDocument/2006/relationships/slideLayout"/></Relationships>
</file>

<file path=ppt/slides/_rels/slide10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arget="../media/image196.jpeg" Type="http://schemas.openxmlformats.org/officeDocument/2006/relationships/image"/><Relationship Id="rId2" Target="../media/image195.jpeg" Type="http://schemas.openxmlformats.org/officeDocument/2006/relationships/image"/><Relationship Id="rId1" Target="../slideLayouts/slideLayout7.xml" Type="http://schemas.openxmlformats.org/officeDocument/2006/relationships/slideLayout"/><Relationship Id="rId5" Target="../media/image198.jpeg" Type="http://schemas.openxmlformats.org/officeDocument/2006/relationships/image"/><Relationship Id="rId4" Target="../media/image197.jpeg" Type="http://schemas.openxmlformats.org/officeDocument/2006/relationships/image"/></Relationships>
</file>

<file path=ppt/slides/_rels/slide112.xml.rels><?xml version="1.0" encoding="UTF-8" standalone="yes" ?><Relationships xmlns="http://schemas.openxmlformats.org/package/2006/relationships"><Relationship Id="rId2" Target="../media/image199.jpeg" Type="http://schemas.openxmlformats.org/officeDocument/2006/relationships/image"/><Relationship Id="rId1" Target="../slideLayouts/slideLayout7.xml" Type="http://schemas.openxmlformats.org/officeDocument/2006/relationships/slideLayout"/></Relationships>
</file>

<file path=ppt/slides/_rels/slide11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arget="../media/image204.jpeg" Type="http://schemas.openxmlformats.org/officeDocument/2006/relationships/image"/><Relationship Id="rId2" Target="../media/image203.jpeg" Type="http://schemas.openxmlformats.org/officeDocument/2006/relationships/image"/><Relationship Id="rId1" Target="../slideLayouts/slideLayout7.xml" Type="http://schemas.openxmlformats.org/officeDocument/2006/relationships/slideLayout"/><Relationship Id="rId5" Target="../media/image206.jpeg" Type="http://schemas.openxmlformats.org/officeDocument/2006/relationships/image"/><Relationship Id="rId4" Target="../media/image205.jpeg" Type="http://schemas.openxmlformats.org/officeDocument/2006/relationships/image"/></Relationships>
</file>

<file path=ppt/slides/_rels/slide11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arget="../media/image211.jpeg" Type="http://schemas.openxmlformats.org/officeDocument/2006/relationships/image"/><Relationship Id="rId2" Target="../media/image210.jpeg" Type="http://schemas.openxmlformats.org/officeDocument/2006/relationships/image"/><Relationship Id="rId1" Target="../slideLayouts/slideLayout7.xml" Type="http://schemas.openxmlformats.org/officeDocument/2006/relationships/slideLayout"/><Relationship Id="rId5" Target="../media/image213.jpeg" Type="http://schemas.openxmlformats.org/officeDocument/2006/relationships/image"/><Relationship Id="rId4" Target="../media/image212.jpeg" Type="http://schemas.openxmlformats.org/officeDocument/2006/relationships/image"/></Relationships>
</file>

<file path=ppt/slides/_rels/slide12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arget="../media/image218.jpeg" Type="http://schemas.openxmlformats.org/officeDocument/2006/relationships/image"/><Relationship Id="rId2" Target="../media/image217.jpeg" Type="http://schemas.openxmlformats.org/officeDocument/2006/relationships/image"/><Relationship Id="rId1" Target="../slideLayouts/slideLayout7.xml" Type="http://schemas.openxmlformats.org/officeDocument/2006/relationships/slideLayout"/><Relationship Id="rId6" Target="../media/image221.jpeg" Type="http://schemas.openxmlformats.org/officeDocument/2006/relationships/image"/><Relationship Id="rId5" Target="../media/image220.jpeg" Type="http://schemas.openxmlformats.org/officeDocument/2006/relationships/image"/><Relationship Id="rId4" Target="../media/image219.jpeg" Type="http://schemas.openxmlformats.org/officeDocument/2006/relationships/image"/></Relationships>
</file>

<file path=ppt/slides/_rels/slide125.xml.rels><?xml version="1.0" encoding="UTF-8" standalone="yes" ?><Relationships xmlns="http://schemas.openxmlformats.org/package/2006/relationships"><Relationship Id="rId2" Target="../media/image222.jpeg" Type="http://schemas.openxmlformats.org/officeDocument/2006/relationships/image"/><Relationship Id="rId1" Target="../slideLayouts/slideLayout7.xml" Type="http://schemas.openxmlformats.org/officeDocument/2006/relationships/slideLayout"/></Relationships>
</file>

<file path=ppt/slides/_rels/slide12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arget="../media/image227.jpeg" Type="http://schemas.openxmlformats.org/officeDocument/2006/relationships/image"/><Relationship Id="rId2" Target="../media/image226.jpeg" Type="http://schemas.openxmlformats.org/officeDocument/2006/relationships/image"/><Relationship Id="rId1" Target="../slideLayouts/slideLayout7.xml" Type="http://schemas.openxmlformats.org/officeDocument/2006/relationships/slideLayout"/></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8" Target="../media/image237.jpeg" Type="http://schemas.openxmlformats.org/officeDocument/2006/relationships/image"/><Relationship Id="rId3" Target="../media/image232.jpeg" Type="http://schemas.openxmlformats.org/officeDocument/2006/relationships/image"/><Relationship Id="rId7" Target="../media/image236.jpeg" Type="http://schemas.openxmlformats.org/officeDocument/2006/relationships/image"/><Relationship Id="rId2" Target="../media/image231.jpeg" Type="http://schemas.openxmlformats.org/officeDocument/2006/relationships/image"/><Relationship Id="rId1" Target="../slideLayouts/slideLayout7.xml" Type="http://schemas.openxmlformats.org/officeDocument/2006/relationships/slideLayout"/><Relationship Id="rId6" Target="../media/image235.jpeg" Type="http://schemas.openxmlformats.org/officeDocument/2006/relationships/image"/><Relationship Id="rId5" Target="../media/image234.jpeg" Type="http://schemas.openxmlformats.org/officeDocument/2006/relationships/image"/><Relationship Id="rId4" Target="../media/image233.jpeg" Type="http://schemas.openxmlformats.org/officeDocument/2006/relationships/image"/><Relationship Id="rId9" Target="../media/image238.jpeg" Type="http://schemas.openxmlformats.org/officeDocument/2006/relationships/image"/></Relationships>
</file>

<file path=ppt/slides/_rels/slide134.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arget="../media/image243.jpeg" Type="http://schemas.openxmlformats.org/officeDocument/2006/relationships/image"/><Relationship Id="rId7" Target="../media/image247.jpeg" Type="http://schemas.openxmlformats.org/officeDocument/2006/relationships/image"/><Relationship Id="rId2" Target="../media/image242.jpeg" Type="http://schemas.openxmlformats.org/officeDocument/2006/relationships/image"/><Relationship Id="rId1" Target="../slideLayouts/slideLayout7.xml" Type="http://schemas.openxmlformats.org/officeDocument/2006/relationships/slideLayout"/><Relationship Id="rId6" Target="../media/image246.jpeg" Type="http://schemas.openxmlformats.org/officeDocument/2006/relationships/image"/><Relationship Id="rId5" Target="../media/image245.jpeg" Type="http://schemas.openxmlformats.org/officeDocument/2006/relationships/image"/><Relationship Id="rId4" Target="../media/image244.jpeg" Type="http://schemas.openxmlformats.org/officeDocument/2006/relationships/image"/></Relationships>
</file>

<file path=ppt/slides/_rels/slide138.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arget="../media/image256.jpeg" Type="http://schemas.openxmlformats.org/officeDocument/2006/relationships/image"/><Relationship Id="rId7" Target="../media/image260.jpeg" Type="http://schemas.openxmlformats.org/officeDocument/2006/relationships/image"/><Relationship Id="rId2" Target="../media/image255.jpeg" Type="http://schemas.openxmlformats.org/officeDocument/2006/relationships/image"/><Relationship Id="rId1" Target="../slideLayouts/slideLayout7.xml" Type="http://schemas.openxmlformats.org/officeDocument/2006/relationships/slideLayout"/><Relationship Id="rId6" Target="../media/image259.jpeg" Type="http://schemas.openxmlformats.org/officeDocument/2006/relationships/image"/><Relationship Id="rId5" Target="../media/image258.jpeg" Type="http://schemas.openxmlformats.org/officeDocument/2006/relationships/image"/><Relationship Id="rId4" Target="../media/image257.jpeg" Type="http://schemas.openxmlformats.org/officeDocument/2006/relationships/image"/></Relationships>
</file>

<file path=ppt/slides/_rels/slide14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arget="../media/image265.jpeg" Type="http://schemas.openxmlformats.org/officeDocument/2006/relationships/image"/><Relationship Id="rId2" Target="../media/image264.jpeg" Type="http://schemas.openxmlformats.org/officeDocument/2006/relationships/image"/><Relationship Id="rId1" Target="../slideLayouts/slideLayout7.xml" Type="http://schemas.openxmlformats.org/officeDocument/2006/relationships/slideLayout"/><Relationship Id="rId6" Target="../media/image268.jpeg" Type="http://schemas.openxmlformats.org/officeDocument/2006/relationships/image"/><Relationship Id="rId5" Target="../media/image267.jpeg" Type="http://schemas.openxmlformats.org/officeDocument/2006/relationships/image"/><Relationship Id="rId4" Target="../media/image266.jpeg" Type="http://schemas.openxmlformats.org/officeDocument/2006/relationships/image"/></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8" Target="../media/image279.jpeg" Type="http://schemas.openxmlformats.org/officeDocument/2006/relationships/image"/><Relationship Id="rId3" Target="../media/image274.jpeg" Type="http://schemas.openxmlformats.org/officeDocument/2006/relationships/image"/><Relationship Id="rId7" Target="../media/image278.jpeg" Type="http://schemas.openxmlformats.org/officeDocument/2006/relationships/image"/><Relationship Id="rId2" Target="../media/image273.jpeg" Type="http://schemas.openxmlformats.org/officeDocument/2006/relationships/image"/><Relationship Id="rId1" Target="../slideLayouts/slideLayout7.xml" Type="http://schemas.openxmlformats.org/officeDocument/2006/relationships/slideLayout"/><Relationship Id="rId6" Target="../media/image277.jpeg" Type="http://schemas.openxmlformats.org/officeDocument/2006/relationships/image"/><Relationship Id="rId5" Target="../media/image276.jpeg" Type="http://schemas.openxmlformats.org/officeDocument/2006/relationships/image"/><Relationship Id="rId4" Target="../media/image275.jpeg" Type="http://schemas.openxmlformats.org/officeDocument/2006/relationships/image"/></Relationships>
</file>

<file path=ppt/slides/_rels/slide155.xml.rels><?xml version="1.0" encoding="UTF-8" standalone="yes" ?><Relationships xmlns="http://schemas.openxmlformats.org/package/2006/relationships"><Relationship Id="rId3" Target="../media/image281.jpeg" Type="http://schemas.openxmlformats.org/officeDocument/2006/relationships/image"/><Relationship Id="rId2" Target="../media/image280.jpeg" Type="http://schemas.openxmlformats.org/officeDocument/2006/relationships/image"/><Relationship Id="rId1" Target="../slideLayouts/slideLayout7.xml" Type="http://schemas.openxmlformats.org/officeDocument/2006/relationships/slideLayout"/></Relationships>
</file>

<file path=ppt/slides/_rels/slide15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arget="../media/image22.jpeg" Type="http://schemas.openxmlformats.org/officeDocument/2006/relationships/image"/><Relationship Id="rId3" Target="../media/image17.jpeg" Type="http://schemas.openxmlformats.org/officeDocument/2006/relationships/image"/><Relationship Id="rId7" Target="../media/image21.jpeg" Type="http://schemas.openxmlformats.org/officeDocument/2006/relationships/image"/><Relationship Id="rId2" Target="../media/image16.jpeg" Type="http://schemas.openxmlformats.org/officeDocument/2006/relationships/image"/><Relationship Id="rId1" Target="../slideLayouts/slideLayout7.xml" Type="http://schemas.openxmlformats.org/officeDocument/2006/relationships/slideLayout"/><Relationship Id="rId6" Target="../media/image20.jpeg" Type="http://schemas.openxmlformats.org/officeDocument/2006/relationships/image"/><Relationship Id="rId5" Target="../media/image19.jpeg" Type="http://schemas.openxmlformats.org/officeDocument/2006/relationships/image"/><Relationship Id="rId4" Target="../media/image18.jpeg" Type="http://schemas.openxmlformats.org/officeDocument/2006/relationships/image"/></Relationships>
</file>

<file path=ppt/slides/_rels/slide160.xml.rels><?xml version="1.0" encoding="UTF-8" standalone="yes" ?><Relationships xmlns="http://schemas.openxmlformats.org/package/2006/relationships"><Relationship Id="rId3" Target="../media/image287.jpeg" Type="http://schemas.openxmlformats.org/officeDocument/2006/relationships/image"/><Relationship Id="rId2" Target="../media/image286.jpeg" Type="http://schemas.openxmlformats.org/officeDocument/2006/relationships/image"/><Relationship Id="rId1" Target="../slideLayouts/slideLayout7.xml" Type="http://schemas.openxmlformats.org/officeDocument/2006/relationships/slideLayout"/><Relationship Id="rId5" Target="../media/image289.jpeg" Type="http://schemas.openxmlformats.org/officeDocument/2006/relationships/image"/><Relationship Id="rId4" Target="../media/image288.jpeg" Type="http://schemas.openxmlformats.org/officeDocument/2006/relationships/image"/></Relationships>
</file>

<file path=ppt/slides/_rels/slide161.xml.rels><?xml version="1.0" encoding="UTF-8" standalone="yes" ?><Relationships xmlns="http://schemas.openxmlformats.org/package/2006/relationships"><Relationship Id="rId2" Target="../media/image290.jpeg" Type="http://schemas.openxmlformats.org/officeDocument/2006/relationships/image"/><Relationship Id="rId1" Target="../slideLayouts/slideLayout7.xml" Type="http://schemas.openxmlformats.org/officeDocument/2006/relationships/slideLayout"/></Relationships>
</file>

<file path=ppt/slides/_rels/slide162.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arget="../media/image295.jpeg" Type="http://schemas.openxmlformats.org/officeDocument/2006/relationships/image"/><Relationship Id="rId2" Target="../media/image294.jpeg" Type="http://schemas.openxmlformats.org/officeDocument/2006/relationships/image"/><Relationship Id="rId1" Target="../slideLayouts/slideLayout7.xml" Type="http://schemas.openxmlformats.org/officeDocument/2006/relationships/slideLayout"/><Relationship Id="rId6" Target="../media/image298.jpeg" Type="http://schemas.openxmlformats.org/officeDocument/2006/relationships/image"/><Relationship Id="rId5" Target="../media/image297.jpeg" Type="http://schemas.openxmlformats.org/officeDocument/2006/relationships/image"/><Relationship Id="rId4" Target="../media/image296.jpeg" Type="http://schemas.openxmlformats.org/officeDocument/2006/relationships/image"/></Relationships>
</file>

<file path=ppt/slides/_rels/slide166.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arget="../media/image303.jpeg" Type="http://schemas.openxmlformats.org/officeDocument/2006/relationships/image"/><Relationship Id="rId2" Target="../media/image302.jpeg" Type="http://schemas.openxmlformats.org/officeDocument/2006/relationships/image"/><Relationship Id="rId1" Target="../slideLayouts/slideLayout7.xml" Type="http://schemas.openxmlformats.org/officeDocument/2006/relationships/slideLayout"/><Relationship Id="rId5" Target="../media/image305.jpeg" Type="http://schemas.openxmlformats.org/officeDocument/2006/relationships/image"/><Relationship Id="rId4" Target="../media/image304.jpeg" Type="http://schemas.openxmlformats.org/officeDocument/2006/relationships/image"/></Relationships>
</file>

<file path=ppt/slides/_rels/slide17.xml.rels><?xml version="1.0" encoding="UTF-8" standalone="yes" ?><Relationships xmlns="http://schemas.openxmlformats.org/package/2006/relationships"><Relationship Id="rId3" Target="../media/image24.jpeg" Type="http://schemas.openxmlformats.org/officeDocument/2006/relationships/image"/><Relationship Id="rId2" Target="../media/image23.jpeg" Type="http://schemas.openxmlformats.org/officeDocument/2006/relationships/image"/><Relationship Id="rId1" Target="../slideLayouts/slideLayout7.xml" Type="http://schemas.openxmlformats.org/officeDocument/2006/relationships/slideLayout"/><Relationship Id="rId4" Target="../media/image25.jpeg" Type="http://schemas.openxmlformats.org/officeDocument/2006/relationships/image"/></Relationships>
</file>

<file path=ppt/slides/_rels/slide170.xml.rels><?xml version="1.0" encoding="UTF-8" standalone="yes" ?><Relationships xmlns="http://schemas.openxmlformats.org/package/2006/relationships"><Relationship Id="rId3" Target="../media/image307.jpeg" Type="http://schemas.openxmlformats.org/officeDocument/2006/relationships/image"/><Relationship Id="rId2" Target="../media/image306.jpeg" Type="http://schemas.openxmlformats.org/officeDocument/2006/relationships/image"/><Relationship Id="rId1" Target="../slideLayouts/slideLayout7.xml" Type="http://schemas.openxmlformats.org/officeDocument/2006/relationships/slideLayout"/></Relationships>
</file>

<file path=ppt/slides/_rels/slide171.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arget="../media/image315.jpeg" Type="http://schemas.openxmlformats.org/officeDocument/2006/relationships/image"/><Relationship Id="rId2" Target="../media/image314.jpeg" Type="http://schemas.openxmlformats.org/officeDocument/2006/relationships/image"/><Relationship Id="rId1" Target="../slideLayouts/slideLayout7.xml" Type="http://schemas.openxmlformats.org/officeDocument/2006/relationships/slideLayout"/><Relationship Id="rId6" Target="../media/image318.jpeg" Type="http://schemas.openxmlformats.org/officeDocument/2006/relationships/image"/><Relationship Id="rId5" Target="../media/image317.jpeg" Type="http://schemas.openxmlformats.org/officeDocument/2006/relationships/image"/><Relationship Id="rId4" Target="../media/image316.jpeg" Type="http://schemas.openxmlformats.org/officeDocument/2006/relationships/image"/></Relationships>
</file>

<file path=ppt/slides/_rels/slide178.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arget="../media/image323.jpeg" Type="http://schemas.openxmlformats.org/officeDocument/2006/relationships/image"/><Relationship Id="rId7" Target="../media/image327.jpeg" Type="http://schemas.openxmlformats.org/officeDocument/2006/relationships/image"/><Relationship Id="rId2" Target="../media/image322.jpeg" Type="http://schemas.openxmlformats.org/officeDocument/2006/relationships/image"/><Relationship Id="rId1" Target="../slideLayouts/slideLayout7.xml" Type="http://schemas.openxmlformats.org/officeDocument/2006/relationships/slideLayout"/><Relationship Id="rId6" Target="../media/image326.jpeg" Type="http://schemas.openxmlformats.org/officeDocument/2006/relationships/image"/><Relationship Id="rId5" Target="../media/image325.jpeg" Type="http://schemas.openxmlformats.org/officeDocument/2006/relationships/image"/><Relationship Id="rId4" Target="../media/image324.jpeg" Type="http://schemas.openxmlformats.org/officeDocument/2006/relationships/image"/></Relationships>
</file>

<file path=ppt/slides/_rels/slide18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arget="../media/image333.jpeg" Type="http://schemas.openxmlformats.org/officeDocument/2006/relationships/image"/><Relationship Id="rId2" Target="../media/image332.jpeg" Type="http://schemas.openxmlformats.org/officeDocument/2006/relationships/image"/><Relationship Id="rId1" Target="../slideLayouts/slideLayout7.xml" Type="http://schemas.openxmlformats.org/officeDocument/2006/relationships/slideLayout"/><Relationship Id="rId5" Target="../media/image335.jpeg" Type="http://schemas.openxmlformats.org/officeDocument/2006/relationships/image"/><Relationship Id="rId4" Target="../media/image334.jpeg" Type="http://schemas.openxmlformats.org/officeDocument/2006/relationships/image"/></Relationships>
</file>

<file path=ppt/slides/_rels/slide187.xml.rels><?xml version="1.0" encoding="UTF-8" standalone="yes" ?><Relationships xmlns="http://schemas.openxmlformats.org/package/2006/relationships"><Relationship Id="rId3" Target="../media/image337.jpeg" Type="http://schemas.openxmlformats.org/officeDocument/2006/relationships/image"/><Relationship Id="rId2" Target="../media/image336.jpeg" Type="http://schemas.openxmlformats.org/officeDocument/2006/relationships/image"/><Relationship Id="rId1" Target="../slideLayouts/slideLayout7.xml" Type="http://schemas.openxmlformats.org/officeDocument/2006/relationships/slideLayout"/></Relationships>
</file>

<file path=ppt/slides/_rels/slide188.xml.rels><?xml version="1.0" encoding="UTF-8" standalone="yes"?>
<Relationships xmlns="http://schemas.openxmlformats.org/package/2006/relationships"><Relationship Id="rId2" Type="http://schemas.openxmlformats.org/officeDocument/2006/relationships/image" Target="../media/image338.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arget="../media/image345.jpeg" Type="http://schemas.openxmlformats.org/officeDocument/2006/relationships/image"/><Relationship Id="rId2" Target="../media/image344.jpeg" Type="http://schemas.openxmlformats.org/officeDocument/2006/relationships/image"/><Relationship Id="rId1" Target="../slideLayouts/slideLayout7.xml" Type="http://schemas.openxmlformats.org/officeDocument/2006/relationships/slideLayout"/><Relationship Id="rId4" Target="../media/image346.jpeg" Type="http://schemas.openxmlformats.org/officeDocument/2006/relationships/image"/></Relationships>
</file>

<file path=ppt/slides/_rels/slide195.xml.rels><?xml version="1.0" encoding="UTF-8" standalone="yes" ?><Relationships xmlns="http://schemas.openxmlformats.org/package/2006/relationships"><Relationship Id="rId3" Target="../media/image348.jpeg" Type="http://schemas.openxmlformats.org/officeDocument/2006/relationships/image"/><Relationship Id="rId2" Target="../media/image347.jpeg" Type="http://schemas.openxmlformats.org/officeDocument/2006/relationships/image"/><Relationship Id="rId1" Target="../slideLayouts/slideLayout7.xml" Type="http://schemas.openxmlformats.org/officeDocument/2006/relationships/slideLayout"/></Relationships>
</file>

<file path=ppt/slides/_rels/slide196.xml.rels><?xml version="1.0" encoding="UTF-8" standalone="yes"?>
<Relationships xmlns="http://schemas.openxmlformats.org/package/2006/relationships"><Relationship Id="rId2" Type="http://schemas.openxmlformats.org/officeDocument/2006/relationships/image" Target="../media/image349.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arget="../media/image353.jpeg" Type="http://schemas.openxmlformats.org/officeDocument/2006/relationships/image"/><Relationship Id="rId7" Target="../media/image357.jpeg" Type="http://schemas.openxmlformats.org/officeDocument/2006/relationships/image"/><Relationship Id="rId2" Target="../media/image352.jpeg" Type="http://schemas.openxmlformats.org/officeDocument/2006/relationships/image"/><Relationship Id="rId1" Target="../slideLayouts/slideLayout7.xml" Type="http://schemas.openxmlformats.org/officeDocument/2006/relationships/slideLayout"/><Relationship Id="rId6" Target="../media/image356.jpeg" Type="http://schemas.openxmlformats.org/officeDocument/2006/relationships/image"/><Relationship Id="rId5" Target="../media/image355.jpeg" Type="http://schemas.openxmlformats.org/officeDocument/2006/relationships/image"/><Relationship Id="rId4" Target="../media/image354.jpeg" Type="http://schemas.openxmlformats.org/officeDocument/2006/relationships/image"/></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arget="../media/image29.jpeg" Type="http://schemas.openxmlformats.org/officeDocument/2006/relationships/image"/><Relationship Id="rId7" Target="../media/image33.jpeg" Type="http://schemas.openxmlformats.org/officeDocument/2006/relationships/image"/><Relationship Id="rId2" Target="../media/image28.jpeg" Type="http://schemas.openxmlformats.org/officeDocument/2006/relationships/image"/><Relationship Id="rId1" Target="../slideLayouts/slideLayout7.xml" Type="http://schemas.openxmlformats.org/officeDocument/2006/relationships/slideLayout"/><Relationship Id="rId6" Target="../media/image32.jpeg" Type="http://schemas.openxmlformats.org/officeDocument/2006/relationships/image"/><Relationship Id="rId5" Target="../media/image31.jpeg" Type="http://schemas.openxmlformats.org/officeDocument/2006/relationships/image"/><Relationship Id="rId4" Target="../media/image30.jpeg" Type="http://schemas.openxmlformats.org/officeDocument/2006/relationships/image"/></Relationships>
</file>

<file path=ppt/slides/_rels/slide200.xml.rels><?xml version="1.0" encoding="UTF-8" standalone="yes"?>
<Relationships xmlns="http://schemas.openxmlformats.org/package/2006/relationships"><Relationship Id="rId2" Type="http://schemas.openxmlformats.org/officeDocument/2006/relationships/image" Target="../media/image358.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359.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arget="../media/image363.jpeg" Type="http://schemas.openxmlformats.org/officeDocument/2006/relationships/image"/><Relationship Id="rId2" Target="../media/image362.jpeg" Type="http://schemas.openxmlformats.org/officeDocument/2006/relationships/image"/><Relationship Id="rId1" Target="../slideLayouts/slideLayout7.xml" Type="http://schemas.openxmlformats.org/officeDocument/2006/relationships/slideLayout"/><Relationship Id="rId5" Target="../media/image365.jpeg" Type="http://schemas.openxmlformats.org/officeDocument/2006/relationships/image"/><Relationship Id="rId4" Target="../media/image364.jpeg" Type="http://schemas.openxmlformats.org/officeDocument/2006/relationships/image"/></Relationships>
</file>

<file path=ppt/slides/_rels/slide205.xml.rels><?xml version="1.0" encoding="UTF-8" standalone="yes" ?><Relationships xmlns="http://schemas.openxmlformats.org/package/2006/relationships"><Relationship Id="rId3" Target="../media/image367.jpeg" Type="http://schemas.openxmlformats.org/officeDocument/2006/relationships/image"/><Relationship Id="rId2" Target="../media/image366.jpeg" Type="http://schemas.openxmlformats.org/officeDocument/2006/relationships/image"/><Relationship Id="rId1" Target="../slideLayouts/slideLayout7.xml" Type="http://schemas.openxmlformats.org/officeDocument/2006/relationships/slideLayout"/><Relationship Id="rId5" Target="../media/image369.jpeg" Type="http://schemas.openxmlformats.org/officeDocument/2006/relationships/image"/><Relationship Id="rId4" Target="../media/image368.jpeg" Type="http://schemas.openxmlformats.org/officeDocument/2006/relationships/image"/></Relationships>
</file>

<file path=ppt/slides/_rels/slide206.xml.rels><?xml version="1.0" encoding="UTF-8" standalone="yes" ?><Relationships xmlns="http://schemas.openxmlformats.org/package/2006/relationships"><Relationship Id="rId3" Target="../media/image371.jpeg" Type="http://schemas.openxmlformats.org/officeDocument/2006/relationships/image"/><Relationship Id="rId2" Target="../media/image370.jpeg" Type="http://schemas.openxmlformats.org/officeDocument/2006/relationships/image"/><Relationship Id="rId1" Target="../slideLayouts/slideLayout7.xml" Type="http://schemas.openxmlformats.org/officeDocument/2006/relationships/slideLayout"/></Relationships>
</file>

<file path=ppt/slides/_rels/slide207.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37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arget="../media/image35.jpeg" Type="http://schemas.openxmlformats.org/officeDocument/2006/relationships/image"/><Relationship Id="rId2" Target="../media/image34.jpeg" Type="http://schemas.openxmlformats.org/officeDocument/2006/relationships/image"/><Relationship Id="rId1" Target="../slideLayouts/slideLayout7.xml" Type="http://schemas.openxmlformats.org/officeDocument/2006/relationships/slideLayout"/></Relationships>
</file>

<file path=ppt/slides/_rels/slide210.xml.rels><?xml version="1.0" encoding="UTF-8" standalone="yes" ?><Relationships xmlns="http://schemas.openxmlformats.org/package/2006/relationships"><Relationship Id="rId3" Target="../media/image376.jpeg" Type="http://schemas.openxmlformats.org/officeDocument/2006/relationships/image"/><Relationship Id="rId2" Target="../media/image375.jpeg" Type="http://schemas.openxmlformats.org/officeDocument/2006/relationships/image"/><Relationship Id="rId1" Target="../slideLayouts/slideLayout7.xml" Type="http://schemas.openxmlformats.org/officeDocument/2006/relationships/slideLayout"/><Relationship Id="rId5" Target="../media/image378.jpeg" Type="http://schemas.openxmlformats.org/officeDocument/2006/relationships/image"/><Relationship Id="rId4" Target="../media/image377.jpeg" Type="http://schemas.openxmlformats.org/officeDocument/2006/relationships/image"/></Relationships>
</file>

<file path=ppt/slides/_rels/slide211.xml.rels><?xml version="1.0" encoding="UTF-8" standalone="yes"?>
<Relationships xmlns="http://schemas.openxmlformats.org/package/2006/relationships"><Relationship Id="rId2" Type="http://schemas.openxmlformats.org/officeDocument/2006/relationships/image" Target="../media/image379.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380.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381.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arget="../media/image383.jpeg" Type="http://schemas.openxmlformats.org/officeDocument/2006/relationships/image"/><Relationship Id="rId7" Target="../media/image387.jpeg" Type="http://schemas.openxmlformats.org/officeDocument/2006/relationships/image"/><Relationship Id="rId2" Target="../media/image382.jpeg" Type="http://schemas.openxmlformats.org/officeDocument/2006/relationships/image"/><Relationship Id="rId1" Target="../slideLayouts/slideLayout7.xml" Type="http://schemas.openxmlformats.org/officeDocument/2006/relationships/slideLayout"/><Relationship Id="rId6" Target="../media/image386.jpeg" Type="http://schemas.openxmlformats.org/officeDocument/2006/relationships/image"/><Relationship Id="rId5" Target="../media/image385.jpeg" Type="http://schemas.openxmlformats.org/officeDocument/2006/relationships/image"/><Relationship Id="rId4" Target="../media/image384.jpeg" Type="http://schemas.openxmlformats.org/officeDocument/2006/relationships/image"/></Relationships>
</file>

<file path=ppt/slides/_rels/slide215.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389.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8" Target="../media/image397.jpeg" Type="http://schemas.openxmlformats.org/officeDocument/2006/relationships/image"/><Relationship Id="rId3" Target="../media/image392.jpeg" Type="http://schemas.openxmlformats.org/officeDocument/2006/relationships/image"/><Relationship Id="rId7" Target="../media/image396.jpeg" Type="http://schemas.openxmlformats.org/officeDocument/2006/relationships/image"/><Relationship Id="rId2" Target="../media/image391.jpeg" Type="http://schemas.openxmlformats.org/officeDocument/2006/relationships/image"/><Relationship Id="rId1" Target="../slideLayouts/slideLayout7.xml" Type="http://schemas.openxmlformats.org/officeDocument/2006/relationships/slideLayout"/><Relationship Id="rId6" Target="../media/image395.jpeg" Type="http://schemas.openxmlformats.org/officeDocument/2006/relationships/image"/><Relationship Id="rId5" Target="../media/image394.jpeg" Type="http://schemas.openxmlformats.org/officeDocument/2006/relationships/image"/><Relationship Id="rId10" Target="../media/image399.jpeg" Type="http://schemas.openxmlformats.org/officeDocument/2006/relationships/image"/><Relationship Id="rId4" Target="../media/image393.jpeg" Type="http://schemas.openxmlformats.org/officeDocument/2006/relationships/image"/><Relationship Id="rId9" Target="../media/image398.jpeg" Type="http://schemas.openxmlformats.org/officeDocument/2006/relationships/image"/></Relationships>
</file>

<file path=ppt/slides/_rels/slide219.xml.rels><?xml version="1.0" encoding="UTF-8" standalone="yes" ?><Relationships xmlns="http://schemas.openxmlformats.org/package/2006/relationships"><Relationship Id="rId3" Target="../media/image401.jpeg" Type="http://schemas.openxmlformats.org/officeDocument/2006/relationships/image"/><Relationship Id="rId2" Target="../media/image400.jpeg" Type="http://schemas.openxmlformats.org/officeDocument/2006/relationships/image"/><Relationship Id="rId1" Target="../slideLayouts/slideLayout7.xml" Type="http://schemas.openxmlformats.org/officeDocument/2006/relationships/slideLayout"/><Relationship Id="rId5" Target="../media/image403.jpeg" Type="http://schemas.openxmlformats.org/officeDocument/2006/relationships/image"/><Relationship Id="rId4" Target="../media/image402.jpeg" Type="http://schemas.openxmlformats.org/officeDocument/2006/relationships/image"/></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404.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405.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40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arget="../media/image41.jpeg" Type="http://schemas.openxmlformats.org/officeDocument/2006/relationships/image"/><Relationship Id="rId7" Target="../media/image45.jpeg" Type="http://schemas.openxmlformats.org/officeDocument/2006/relationships/image"/><Relationship Id="rId2" Target="../media/image40.jpeg" Type="http://schemas.openxmlformats.org/officeDocument/2006/relationships/image"/><Relationship Id="rId1" Target="../slideLayouts/slideLayout7.xml" Type="http://schemas.openxmlformats.org/officeDocument/2006/relationships/slideLayout"/><Relationship Id="rId6" Target="../media/image44.jpeg" Type="http://schemas.openxmlformats.org/officeDocument/2006/relationships/image"/><Relationship Id="rId5" Target="../media/image43.jpeg" Type="http://schemas.openxmlformats.org/officeDocument/2006/relationships/image"/><Relationship Id="rId4" Target="../media/image42.jpeg" Type="http://schemas.openxmlformats.org/officeDocument/2006/relationships/image"/></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arget="../media/image57.jpeg" Type="http://schemas.openxmlformats.org/officeDocument/2006/relationships/image"/><Relationship Id="rId3" Target="../media/image52.jpeg" Type="http://schemas.openxmlformats.org/officeDocument/2006/relationships/image"/><Relationship Id="rId7" Target="../media/image56.jpeg" Type="http://schemas.openxmlformats.org/officeDocument/2006/relationships/image"/><Relationship Id="rId2" Target="../media/image51.jpeg" Type="http://schemas.openxmlformats.org/officeDocument/2006/relationships/image"/><Relationship Id="rId1" Target="../slideLayouts/slideLayout7.xml" Type="http://schemas.openxmlformats.org/officeDocument/2006/relationships/slideLayout"/><Relationship Id="rId6" Target="../media/image55.jpeg" Type="http://schemas.openxmlformats.org/officeDocument/2006/relationships/image"/><Relationship Id="rId5" Target="../media/image54.jpeg" Type="http://schemas.openxmlformats.org/officeDocument/2006/relationships/image"/><Relationship Id="rId4" Target="../media/image53.jpeg" Type="http://schemas.openxmlformats.org/officeDocument/2006/relationships/image"/></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arget="../media/image63.jpeg" Type="http://schemas.openxmlformats.org/officeDocument/2006/relationships/image"/><Relationship Id="rId2" Target="../media/image62.jpeg" Type="http://schemas.openxmlformats.org/officeDocument/2006/relationships/image"/><Relationship Id="rId1" Target="../slideLayouts/slideLayout7.xml" Type="http://schemas.openxmlformats.org/officeDocument/2006/relationships/slideLayout"/><Relationship Id="rId4" Target="../media/image64.jpeg" Type="http://schemas.openxmlformats.org/officeDocument/2006/relationships/image"/></Relationships>
</file>

<file path=ppt/slides/_rels/slide38.xml.rels><?xml version="1.0" encoding="UTF-8" standalone="yes" ?><Relationships xmlns="http://schemas.openxmlformats.org/package/2006/relationships"><Relationship Id="rId2" Target="../media/image65.jpeg" Type="http://schemas.openxmlformats.org/officeDocument/2006/relationships/image"/><Relationship Id="rId1" Target="../slideLayouts/slideLayout7.xml" Type="http://schemas.openxmlformats.org/officeDocument/2006/relationships/slideLayout"/></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arget="../media/image73.jpeg" Type="http://schemas.openxmlformats.org/officeDocument/2006/relationships/image"/><Relationship Id="rId2" Target="../media/image72.jpeg" Type="http://schemas.openxmlformats.org/officeDocument/2006/relationships/image"/><Relationship Id="rId1" Target="../slideLayouts/slideLayout7.xml" Type="http://schemas.openxmlformats.org/officeDocument/2006/relationships/slideLayout"/><Relationship Id="rId4" Target="../media/image74.jpeg" Type="http://schemas.openxmlformats.org/officeDocument/2006/relationships/image"/></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arget="../media/image83.jpeg" Type="http://schemas.openxmlformats.org/officeDocument/2006/relationships/image"/><Relationship Id="rId2" Target="../media/image82.jpeg" Type="http://schemas.openxmlformats.org/officeDocument/2006/relationships/image"/><Relationship Id="rId1" Target="../slideLayouts/slideLayout7.xml" Type="http://schemas.openxmlformats.org/officeDocument/2006/relationships/slideLayout"/><Relationship Id="rId5" Target="../media/image85.jpeg" Type="http://schemas.openxmlformats.org/officeDocument/2006/relationships/image"/><Relationship Id="rId4" Target="../media/image84.jpeg" Type="http://schemas.openxmlformats.org/officeDocument/2006/relationships/image"/></Relationships>
</file>

<file path=ppt/slides/_rels/slide54.xml.rels><?xml version="1.0" encoding="UTF-8" standalone="yes" ?><Relationships xmlns="http://schemas.openxmlformats.org/package/2006/relationships"><Relationship Id="rId3" Target="../media/image87.jpeg" Type="http://schemas.openxmlformats.org/officeDocument/2006/relationships/image"/><Relationship Id="rId2" Target="../media/image86.jpeg" Type="http://schemas.openxmlformats.org/officeDocument/2006/relationships/image"/><Relationship Id="rId1" Target="../slideLayouts/slideLayout7.xml" Type="http://schemas.openxmlformats.org/officeDocument/2006/relationships/slideLayout"/><Relationship Id="rId5" Target="../media/image89.jpeg" Type="http://schemas.openxmlformats.org/officeDocument/2006/relationships/image"/><Relationship Id="rId4" Target="../media/image88.jpeg" Type="http://schemas.openxmlformats.org/officeDocument/2006/relationships/image"/></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arget="../media/image95.jpeg" Type="http://schemas.openxmlformats.org/officeDocument/2006/relationships/image"/><Relationship Id="rId7" Target="../media/image99.jpeg" Type="http://schemas.openxmlformats.org/officeDocument/2006/relationships/image"/><Relationship Id="rId2" Target="../media/image94.jpeg" Type="http://schemas.openxmlformats.org/officeDocument/2006/relationships/image"/><Relationship Id="rId1" Target="../slideLayouts/slideLayout7.xml" Type="http://schemas.openxmlformats.org/officeDocument/2006/relationships/slideLayout"/><Relationship Id="rId6" Target="../media/image98.jpeg" Type="http://schemas.openxmlformats.org/officeDocument/2006/relationships/image"/><Relationship Id="rId5" Target="../media/image97.jpeg" Type="http://schemas.openxmlformats.org/officeDocument/2006/relationships/image"/><Relationship Id="rId4" Target="../media/image96.jpeg" Type="http://schemas.openxmlformats.org/officeDocument/2006/relationships/image"/></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arget="../media/image101.jpeg" Type="http://schemas.openxmlformats.org/officeDocument/2006/relationships/image"/><Relationship Id="rId2" Target="../media/image100.jpeg" Type="http://schemas.openxmlformats.org/officeDocument/2006/relationships/image"/><Relationship Id="rId1" Target="../slideLayouts/slideLayout7.xml" Type="http://schemas.openxmlformats.org/officeDocument/2006/relationships/slideLayout"/><Relationship Id="rId4" Target="../media/image102.jpeg" Type="http://schemas.openxmlformats.org/officeDocument/2006/relationships/image"/></Relationships>
</file>

<file path=ppt/slides/_rels/slide6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arget="../media/image114.jpeg" Type="http://schemas.openxmlformats.org/officeDocument/2006/relationships/image"/><Relationship Id="rId3" Target="../media/image109.jpeg" Type="http://schemas.openxmlformats.org/officeDocument/2006/relationships/image"/><Relationship Id="rId7" Target="../media/image113.jpeg" Type="http://schemas.openxmlformats.org/officeDocument/2006/relationships/image"/><Relationship Id="rId2" Target="../media/image108.jpeg" Type="http://schemas.openxmlformats.org/officeDocument/2006/relationships/image"/><Relationship Id="rId1" Target="../slideLayouts/slideLayout7.xml" Type="http://schemas.openxmlformats.org/officeDocument/2006/relationships/slideLayout"/><Relationship Id="rId6" Target="../media/image112.jpeg" Type="http://schemas.openxmlformats.org/officeDocument/2006/relationships/image"/><Relationship Id="rId5" Target="../media/image111.jpeg" Type="http://schemas.openxmlformats.org/officeDocument/2006/relationships/image"/><Relationship Id="rId4" Target="../media/image110.jpeg" Type="http://schemas.openxmlformats.org/officeDocument/2006/relationships/image"/></Relationships>
</file>

<file path=ppt/slides/_rels/slide6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arget="../media/image120.jpeg" Type="http://schemas.openxmlformats.org/officeDocument/2006/relationships/image"/><Relationship Id="rId2" Target="../media/image119.jpeg" Type="http://schemas.openxmlformats.org/officeDocument/2006/relationships/image"/><Relationship Id="rId1" Target="../slideLayouts/slideLayout7.xml" Type="http://schemas.openxmlformats.org/officeDocument/2006/relationships/slideLayout"/><Relationship Id="rId6" Target="../media/image123.jpeg" Type="http://schemas.openxmlformats.org/officeDocument/2006/relationships/image"/><Relationship Id="rId5" Target="../media/image122.jpeg" Type="http://schemas.openxmlformats.org/officeDocument/2006/relationships/image"/><Relationship Id="rId4" Target="../media/image121.jpeg" Type="http://schemas.openxmlformats.org/officeDocument/2006/relationships/image"/></Relationships>
</file>

<file path=ppt/slides/_rels/slide72.xml.rels><?xml version="1.0" encoding="UTF-8" standalone="yes" ?><Relationships xmlns="http://schemas.openxmlformats.org/package/2006/relationships"><Relationship Id="rId2" Target="../media/image124.jpeg" Type="http://schemas.openxmlformats.org/officeDocument/2006/relationships/image"/><Relationship Id="rId1" Target="../slideLayouts/slideLayout7.xml" Type="http://schemas.openxmlformats.org/officeDocument/2006/relationships/slideLayout"/></Relationships>
</file>

<file path=ppt/slides/_rels/slide73.xml.rels><?xml version="1.0" encoding="UTF-8" standalone="yes" ?><Relationships xmlns="http://schemas.openxmlformats.org/package/2006/relationships"><Relationship Id="rId3" Target="../media/image126.jpeg" Type="http://schemas.openxmlformats.org/officeDocument/2006/relationships/image"/><Relationship Id="rId2" Target="../media/image125.jpeg" Type="http://schemas.openxmlformats.org/officeDocument/2006/relationships/image"/><Relationship Id="rId1" Target="../slideLayouts/slideLayout7.xml" Type="http://schemas.openxmlformats.org/officeDocument/2006/relationships/slideLayout"/></Relationships>
</file>

<file path=ppt/slides/_rels/slide7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arget="../media/image133.jpeg" Type="http://schemas.openxmlformats.org/officeDocument/2006/relationships/image"/><Relationship Id="rId2" Target="../media/image132.jpeg" Type="http://schemas.openxmlformats.org/officeDocument/2006/relationships/image"/><Relationship Id="rId1" Target="../slideLayouts/slideLayout7.xml" Type="http://schemas.openxmlformats.org/officeDocument/2006/relationships/slideLayout"/><Relationship Id="rId6" Target="../media/image136.jpeg" Type="http://schemas.openxmlformats.org/officeDocument/2006/relationships/image"/><Relationship Id="rId5" Target="../media/image135.jpeg" Type="http://schemas.openxmlformats.org/officeDocument/2006/relationships/image"/><Relationship Id="rId4" Target="../media/image134.jpeg" Type="http://schemas.openxmlformats.org/officeDocument/2006/relationships/image"/></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arget="../media/image146.jpeg" Type="http://schemas.openxmlformats.org/officeDocument/2006/relationships/image"/><Relationship Id="rId3" Target="../media/image141.jpeg" Type="http://schemas.openxmlformats.org/officeDocument/2006/relationships/image"/><Relationship Id="rId7" Target="../media/image145.jpeg" Type="http://schemas.openxmlformats.org/officeDocument/2006/relationships/image"/><Relationship Id="rId2" Target="../media/image140.jpeg" Type="http://schemas.openxmlformats.org/officeDocument/2006/relationships/image"/><Relationship Id="rId1" Target="../slideLayouts/slideLayout7.xml" Type="http://schemas.openxmlformats.org/officeDocument/2006/relationships/slideLayout"/><Relationship Id="rId6" Target="../media/image144.jpeg" Type="http://schemas.openxmlformats.org/officeDocument/2006/relationships/image"/><Relationship Id="rId5" Target="../media/image143.jpeg" Type="http://schemas.openxmlformats.org/officeDocument/2006/relationships/image"/><Relationship Id="rId4" Target="../media/image142.jpeg" Type="http://schemas.openxmlformats.org/officeDocument/2006/relationships/image"/></Relationships>
</file>

<file path=ppt/slides/_rels/slide84.xml.rels><?xml version="1.0" encoding="UTF-8" standalone="yes" ?><Relationships xmlns="http://schemas.openxmlformats.org/package/2006/relationships"><Relationship Id="rId2" Target="../media/image147.jpeg" Type="http://schemas.openxmlformats.org/officeDocument/2006/relationships/image"/><Relationship Id="rId1" Target="../slideLayouts/slideLayout7.xml" Type="http://schemas.openxmlformats.org/officeDocument/2006/relationships/slideLayout"/></Relationships>
</file>

<file path=ppt/slides/_rels/slide8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arget="../media/image156.jpeg" Type="http://schemas.openxmlformats.org/officeDocument/2006/relationships/image"/><Relationship Id="rId3" Target="../media/image151.jpeg" Type="http://schemas.openxmlformats.org/officeDocument/2006/relationships/image"/><Relationship Id="rId7" Target="../media/image155.jpeg" Type="http://schemas.openxmlformats.org/officeDocument/2006/relationships/image"/><Relationship Id="rId2" Target="../media/image150.jpeg" Type="http://schemas.openxmlformats.org/officeDocument/2006/relationships/image"/><Relationship Id="rId1" Target="../slideLayouts/slideLayout7.xml" Type="http://schemas.openxmlformats.org/officeDocument/2006/relationships/slideLayout"/><Relationship Id="rId6" Target="../media/image154.jpeg" Type="http://schemas.openxmlformats.org/officeDocument/2006/relationships/image"/><Relationship Id="rId5" Target="../media/image153.jpeg" Type="http://schemas.openxmlformats.org/officeDocument/2006/relationships/image"/><Relationship Id="rId4" Target="../media/image152.jpeg" Type="http://schemas.openxmlformats.org/officeDocument/2006/relationships/image"/></Relationships>
</file>

<file path=ppt/slides/_rels/slide8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arget="../media/image163.jpeg" Type="http://schemas.openxmlformats.org/officeDocument/2006/relationships/image"/><Relationship Id="rId7" Target="../media/image167.jpeg" Type="http://schemas.openxmlformats.org/officeDocument/2006/relationships/image"/><Relationship Id="rId2" Target="../media/image162.jpeg" Type="http://schemas.openxmlformats.org/officeDocument/2006/relationships/image"/><Relationship Id="rId1" Target="../slideLayouts/slideLayout7.xml" Type="http://schemas.openxmlformats.org/officeDocument/2006/relationships/slideLayout"/><Relationship Id="rId6" Target="../media/image166.jpeg" Type="http://schemas.openxmlformats.org/officeDocument/2006/relationships/image"/><Relationship Id="rId5" Target="../media/image165.jpeg" Type="http://schemas.openxmlformats.org/officeDocument/2006/relationships/image"/><Relationship Id="rId4" Target="../media/image164.jpeg" Type="http://schemas.openxmlformats.org/officeDocument/2006/relationships/image"/></Relationships>
</file>

<file path=ppt/slides/_rels/slide9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arget="../media/image178.jpeg" Type="http://schemas.openxmlformats.org/officeDocument/2006/relationships/image"/><Relationship Id="rId3" Target="../media/image173.jpeg" Type="http://schemas.openxmlformats.org/officeDocument/2006/relationships/image"/><Relationship Id="rId7" Target="../media/image177.jpeg" Type="http://schemas.openxmlformats.org/officeDocument/2006/relationships/image"/><Relationship Id="rId2" Target="../media/image172.jpeg" Type="http://schemas.openxmlformats.org/officeDocument/2006/relationships/image"/><Relationship Id="rId1" Target="../slideLayouts/slideLayout7.xml" Type="http://schemas.openxmlformats.org/officeDocument/2006/relationships/slideLayout"/><Relationship Id="rId6" Target="../media/image176.jpeg" Type="http://schemas.openxmlformats.org/officeDocument/2006/relationships/image"/><Relationship Id="rId5" Target="../media/image175.jpeg" Type="http://schemas.openxmlformats.org/officeDocument/2006/relationships/image"/><Relationship Id="rId4" Target="../media/image174.jpeg" Type="http://schemas.openxmlformats.org/officeDocument/2006/relationships/image"/></Relationships>
</file>

<file path=ppt/slides/_rels/slide9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571609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440970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550108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1929207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12949881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423" y="57313"/>
            <a:ext cx="70389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11560" y="764704"/>
            <a:ext cx="7992888"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1 : أولو العزم من الرسل هم : نوح عليه السلام ثم إبراهيم عليه السلام ثم موسى عليه السلام ثم عيسى عليه السلام ثم نبينا محمد صلى الله عليه وسلم 0قال تعالى : ( شرع لكم من الدين ما وصى به نوحا والنبيين من بعده وما وصبنا به إبراهيم وموسى وعيسى  أن أقيموا الدين ولا تتفرقوا فيه 00 0 ) سورة الشورى </a:t>
            </a:r>
            <a:endParaRPr lang="ar-SA"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887" y="1844824"/>
            <a:ext cx="88296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378224"/>
            <a:ext cx="8136904"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73699"/>
            <a:ext cx="8820472"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17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 calcmode="lin" valueType="num">
                                      <p:cBhvr additive="base">
                                        <p:cTn id="19" dur="500" fill="hold"/>
                                        <p:tgtEl>
                                          <p:spTgt spid="4099"/>
                                        </p:tgtEl>
                                        <p:attrNameLst>
                                          <p:attrName>ppt_x</p:attrName>
                                        </p:attrNameLst>
                                      </p:cBhvr>
                                      <p:tavLst>
                                        <p:tav tm="0">
                                          <p:val>
                                            <p:strVal val="#ppt_x"/>
                                          </p:val>
                                        </p:tav>
                                        <p:tav tm="100000">
                                          <p:val>
                                            <p:strVal val="#ppt_x"/>
                                          </p:val>
                                        </p:tav>
                                      </p:tavLst>
                                    </p:anim>
                                    <p:anim calcmode="lin" valueType="num">
                                      <p:cBhvr additive="base">
                                        <p:cTn id="20"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additive="base">
                                        <p:cTn id="25" dur="500" fill="hold"/>
                                        <p:tgtEl>
                                          <p:spTgt spid="4100"/>
                                        </p:tgtEl>
                                        <p:attrNameLst>
                                          <p:attrName>ppt_x</p:attrName>
                                        </p:attrNameLst>
                                      </p:cBhvr>
                                      <p:tavLst>
                                        <p:tav tm="0">
                                          <p:val>
                                            <p:strVal val="#ppt_x"/>
                                          </p:val>
                                        </p:tav>
                                        <p:tav tm="100000">
                                          <p:val>
                                            <p:strVal val="#ppt_x"/>
                                          </p:val>
                                        </p:tav>
                                      </p:tavLst>
                                    </p:anim>
                                    <p:anim calcmode="lin" valueType="num">
                                      <p:cBhvr additive="base">
                                        <p:cTn id="26"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01"/>
                                        </p:tgtEl>
                                        <p:attrNameLst>
                                          <p:attrName>style.visibility</p:attrName>
                                        </p:attrNameLst>
                                      </p:cBhvr>
                                      <p:to>
                                        <p:strVal val="visible"/>
                                      </p:to>
                                    </p:set>
                                    <p:anim calcmode="lin" valueType="num">
                                      <p:cBhvr additive="base">
                                        <p:cTn id="31" dur="500" fill="hold"/>
                                        <p:tgtEl>
                                          <p:spTgt spid="4101"/>
                                        </p:tgtEl>
                                        <p:attrNameLst>
                                          <p:attrName>ppt_x</p:attrName>
                                        </p:attrNameLst>
                                      </p:cBhvr>
                                      <p:tavLst>
                                        <p:tav tm="0">
                                          <p:val>
                                            <p:strVal val="#ppt_x"/>
                                          </p:val>
                                        </p:tav>
                                        <p:tav tm="100000">
                                          <p:val>
                                            <p:strVal val="#ppt_x"/>
                                          </p:val>
                                        </p:tav>
                                      </p:tavLst>
                                    </p:anim>
                                    <p:anim calcmode="lin" valueType="num">
                                      <p:cBhvr additive="base">
                                        <p:cTn id="32"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454" y="188640"/>
            <a:ext cx="68484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12863"/>
            <a:ext cx="7992888"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09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4181130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038715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5369331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238883879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94857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5116315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38102294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40829"/>
            <a:ext cx="62007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91440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207676"/>
            <a:ext cx="8856984"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83568" y="2996952"/>
            <a:ext cx="807298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dirty="0" smtClean="0"/>
              <a:t>ج 2 : الإيمان باليوم الآخر عام في كل الشرائع وهو أحد الأصول المتفق عليها فكل الرسل جاؤوا لأقومهم منذرين ومبشرين ومخوفين من اليوم الآخر </a:t>
            </a:r>
            <a:endParaRPr lang="ar-SA" dirty="0"/>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111" y="3861048"/>
            <a:ext cx="7977306"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9"/>
                                        </p:tgtEl>
                                        <p:attrNameLst>
                                          <p:attrName>style.visibility</p:attrName>
                                        </p:attrNameLst>
                                      </p:cBhvr>
                                      <p:to>
                                        <p:strVal val="visible"/>
                                      </p:to>
                                    </p:set>
                                    <p:anim calcmode="lin" valueType="num">
                                      <p:cBhvr additive="base">
                                        <p:cTn id="31" dur="500" fill="hold"/>
                                        <p:tgtEl>
                                          <p:spTgt spid="6149"/>
                                        </p:tgtEl>
                                        <p:attrNameLst>
                                          <p:attrName>ppt_x</p:attrName>
                                        </p:attrNameLst>
                                      </p:cBhvr>
                                      <p:tavLst>
                                        <p:tav tm="0">
                                          <p:val>
                                            <p:strVal val="#ppt_x"/>
                                          </p:val>
                                        </p:tav>
                                        <p:tav tm="100000">
                                          <p:val>
                                            <p:strVal val="#ppt_x"/>
                                          </p:val>
                                        </p:tav>
                                      </p:tavLst>
                                    </p:anim>
                                    <p:anim calcmode="lin" valueType="num">
                                      <p:cBhvr additive="base">
                                        <p:cTn id="32"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64" y="476672"/>
            <a:ext cx="892899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140" y="2060848"/>
            <a:ext cx="903649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3 : الحكمة من ثناء الله تعالى على الذين يخافون اليوم الآخر هي تثبيت أصل الإيمان باليوم الآخر في قلوب المؤمنين وجعله صفة من صفاتهم لحث بقيم المؤمنين للاقتداء بهم والعمل بما عملوا واعتقاد ما اعتقدوا فهو ركن من أركان الإيمان 0</a:t>
            </a:r>
            <a:endParaRPr lang="ar-SA" dirty="0"/>
          </a:p>
        </p:txBody>
      </p:sp>
    </p:spTree>
    <p:extLst>
      <p:ext uri="{BB962C8B-B14F-4D97-AF65-F5344CB8AC3E}">
        <p14:creationId xmlns:p14="http://schemas.microsoft.com/office/powerpoint/2010/main" val="263034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1220679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7088207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39840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6961"/>
            <a:ext cx="89644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539552" y="1124744"/>
            <a:ext cx="8352928"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dirty="0"/>
              <a:t> </a:t>
            </a:r>
            <a:r>
              <a:rPr lang="ar-SA" dirty="0" smtClean="0"/>
              <a:t>ج 1 : من أسماء يوم القيامة :  القارعة  0 قال تعالى : ( القارعة ، ما القارعة ) </a:t>
            </a:r>
          </a:p>
          <a:p>
            <a:r>
              <a:rPr lang="ar-SA" dirty="0"/>
              <a:t> </a:t>
            </a:r>
            <a:r>
              <a:rPr lang="ar-SA" dirty="0" smtClean="0"/>
              <a:t>                                      الغاشية  ، قال تعالى : ( هل أتاك حديث الغاشية )</a:t>
            </a:r>
          </a:p>
          <a:p>
            <a:r>
              <a:rPr lang="ar-SA" dirty="0"/>
              <a:t> </a:t>
            </a:r>
            <a:r>
              <a:rPr lang="ar-SA" dirty="0" smtClean="0"/>
              <a:t>                                   الحاقة  ، قال تعالى : ( الحاقة ، ما الحاقة ) </a:t>
            </a:r>
          </a:p>
          <a:p>
            <a:r>
              <a:rPr lang="ar-SA" dirty="0" smtClean="0"/>
              <a:t>                                     الصاخة ، قال تعالى : ( فإذا جاءت الصاخة ) </a:t>
            </a:r>
            <a:endParaRPr lang="ar-SA"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900" y="2483123"/>
            <a:ext cx="52959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3003617"/>
            <a:ext cx="9145016"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88" y="4365103"/>
            <a:ext cx="9324976"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683568" y="5301208"/>
            <a:ext cx="820891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3 : الحكمة من ذلك هي بيان أهمية الإيمان باليوم الآخر </a:t>
            </a:r>
            <a:endParaRPr lang="ar-SA" dirty="0"/>
          </a:p>
        </p:txBody>
      </p:sp>
    </p:spTree>
    <p:extLst>
      <p:ext uri="{BB962C8B-B14F-4D97-AF65-F5344CB8AC3E}">
        <p14:creationId xmlns:p14="http://schemas.microsoft.com/office/powerpoint/2010/main" val="93281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additive="base">
                                        <p:cTn id="19" dur="500" fill="hold"/>
                                        <p:tgtEl>
                                          <p:spTgt spid="8195"/>
                                        </p:tgtEl>
                                        <p:attrNameLst>
                                          <p:attrName>ppt_x</p:attrName>
                                        </p:attrNameLst>
                                      </p:cBhvr>
                                      <p:tavLst>
                                        <p:tav tm="0">
                                          <p:val>
                                            <p:strVal val="#ppt_x"/>
                                          </p:val>
                                        </p:tav>
                                        <p:tav tm="100000">
                                          <p:val>
                                            <p:strVal val="#ppt_x"/>
                                          </p:val>
                                        </p:tav>
                                      </p:tavLst>
                                    </p:anim>
                                    <p:anim calcmode="lin" valueType="num">
                                      <p:cBhvr additive="base">
                                        <p:cTn id="20"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additive="base">
                                        <p:cTn id="31" dur="500" fill="hold"/>
                                        <p:tgtEl>
                                          <p:spTgt spid="1027"/>
                                        </p:tgtEl>
                                        <p:attrNameLst>
                                          <p:attrName>ppt_x</p:attrName>
                                        </p:attrNameLst>
                                      </p:cBhvr>
                                      <p:tavLst>
                                        <p:tav tm="0">
                                          <p:val>
                                            <p:strVal val="#ppt_x"/>
                                          </p:val>
                                        </p:tav>
                                        <p:tav tm="100000">
                                          <p:val>
                                            <p:strVal val="#ppt_x"/>
                                          </p:val>
                                        </p:tav>
                                      </p:tavLst>
                                    </p:anim>
                                    <p:anim calcmode="lin" valueType="num">
                                      <p:cBhvr additive="base">
                                        <p:cTn id="3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57482522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55710403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544472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602800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0"/>
            <a:ext cx="60864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271"/>
            <a:ext cx="9036496"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437" y="1896821"/>
            <a:ext cx="5210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636912"/>
            <a:ext cx="864096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70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688995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757" y="0"/>
            <a:ext cx="9116244" cy="6858000"/>
          </a:xfrm>
          <a:prstGeom prst="rect">
            <a:avLst/>
          </a:prstGeom>
          <a:noFill/>
          <a:ln>
            <a:noFill/>
          </a:ln>
        </p:spPr>
      </p:pic>
    </p:spTree>
    <p:extLst>
      <p:ext uri="{BB962C8B-B14F-4D97-AF65-F5344CB8AC3E}">
        <p14:creationId xmlns:p14="http://schemas.microsoft.com/office/powerpoint/2010/main" val="42790980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1801803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22415"/>
            <a:ext cx="34194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903649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228" y="1988840"/>
            <a:ext cx="61626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92896"/>
            <a:ext cx="9001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68" y="4797946"/>
            <a:ext cx="9289032"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ppt_x"/>
                                          </p:val>
                                        </p:tav>
                                        <p:tav tm="100000">
                                          <p:val>
                                            <p:strVal val="#ppt_x"/>
                                          </p:val>
                                        </p:tav>
                                      </p:tavLst>
                                    </p:anim>
                                    <p:anim calcmode="lin" valueType="num">
                                      <p:cBhvr additive="base">
                                        <p:cTn id="2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anim calcmode="lin" valueType="num">
                                      <p:cBhvr additive="base">
                                        <p:cTn id="31" dur="500" fill="hold"/>
                                        <p:tgtEl>
                                          <p:spTgt spid="3078"/>
                                        </p:tgtEl>
                                        <p:attrNameLst>
                                          <p:attrName>ppt_x</p:attrName>
                                        </p:attrNameLst>
                                      </p:cBhvr>
                                      <p:tavLst>
                                        <p:tav tm="0">
                                          <p:val>
                                            <p:strVal val="#ppt_x"/>
                                          </p:val>
                                        </p:tav>
                                        <p:tav tm="100000">
                                          <p:val>
                                            <p:strVal val="#ppt_x"/>
                                          </p:val>
                                        </p:tav>
                                      </p:tavLst>
                                    </p:anim>
                                    <p:anim calcmode="lin" valueType="num">
                                      <p:cBhvr additive="base">
                                        <p:cTn id="3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77" y="260648"/>
            <a:ext cx="87534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200777" y="980728"/>
            <a:ext cx="8753475"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3 : إن منظر الملكين الذين يسألان العبد في قبره يخيفان الإنسان فينسى كل شيء كان يعرفه في الدنيا ولكن رحمة الله بالعبد المؤمن الذي كان مطيعا لربه  يثبته  الله في القبر أمام الملكين فيجيب  على الملكين يقول الله تعالى : ( يثبت الله الذين آمنوا بالقول الثابت في الحياة الدنيا وفي الآخرة ويضل الله الظالمين ويفعل الله ما يشاء 0 )</a:t>
            </a:r>
            <a:endParaRPr lang="ar-SA" dirty="0"/>
          </a:p>
        </p:txBody>
      </p:sp>
    </p:spTree>
    <p:extLst>
      <p:ext uri="{BB962C8B-B14F-4D97-AF65-F5344CB8AC3E}">
        <p14:creationId xmlns:p14="http://schemas.microsoft.com/office/powerpoint/2010/main" val="32203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680634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9789362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87047175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6" y="188640"/>
            <a:ext cx="8993844"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13" y="3356992"/>
            <a:ext cx="85248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79512" y="3933056"/>
            <a:ext cx="856895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2 : من أسباب نعيم القبر : 1 – طاعة الله عز وجل 0      2 – قراءة القرآن وخاصة سورة الملك 0 </a:t>
            </a:r>
          </a:p>
          <a:p>
            <a:r>
              <a:rPr lang="ar-SA" dirty="0"/>
              <a:t> </a:t>
            </a:r>
            <a:r>
              <a:rPr lang="ar-SA" dirty="0" smtClean="0"/>
              <a:t>      3 – الصدقة    ومن أسباب عذاب القبر :  1- الجهل بالله 0   2 – مخالفة أوامر الله  0    3 – ارتكاب المعاصي </a:t>
            </a:r>
            <a:endParaRPr lang="ar-SA" dirty="0"/>
          </a:p>
        </p:txBody>
      </p:sp>
      <p:sp>
        <p:nvSpPr>
          <p:cNvPr id="3" name="مستطيل 2"/>
          <p:cNvSpPr/>
          <p:nvPr/>
        </p:nvSpPr>
        <p:spPr>
          <a:xfrm>
            <a:off x="1187624" y="1219521"/>
            <a:ext cx="7560840" cy="923330"/>
          </a:xfrm>
          <a:prstGeom prst="rect">
            <a:avLst/>
          </a:prstGeom>
        </p:spPr>
        <p:txBody>
          <a:bodyPr wrap="square">
            <a:spAutoFit/>
          </a:bodyPr>
          <a:lstStyle/>
          <a:p>
            <a:r>
              <a:rPr lang="ar-SA" b="1" dirty="0">
                <a:solidFill>
                  <a:srgbClr val="22229C"/>
                </a:solidFill>
                <a:latin typeface="arial"/>
              </a:rPr>
              <a:t>ومما ينبغي أن يُعلم أن عذاب القبر هو عذاب البرزخ، فكل مَن مات وهو مستحق للعذاب ناله نصيبه منه قُبر أو يُقْبر، فلو أكلته السباع، أو أحرق حتى رماداً، ونُسف في الهواء، أو صُلِب، أو غرق في البحر وصل إلى روحه وبدنه من العذاب ما يصل إلى القبور"</a:t>
            </a:r>
            <a:endParaRPr lang="ar-SA" dirty="0"/>
          </a:p>
        </p:txBody>
      </p:sp>
      <p:sp>
        <p:nvSpPr>
          <p:cNvPr id="4" name="مستطيل 3"/>
          <p:cNvSpPr/>
          <p:nvPr/>
        </p:nvSpPr>
        <p:spPr>
          <a:xfrm>
            <a:off x="3131840" y="2204864"/>
            <a:ext cx="5400600" cy="369332"/>
          </a:xfrm>
          <a:prstGeom prst="rect">
            <a:avLst/>
          </a:prstGeom>
        </p:spPr>
        <p:txBody>
          <a:bodyPr wrap="square">
            <a:spAutoFit/>
          </a:bodyPr>
          <a:lstStyle/>
          <a:p>
            <a:r>
              <a:rPr lang="ar-SA" b="1" dirty="0">
                <a:solidFill>
                  <a:srgbClr val="22229C"/>
                </a:solidFill>
                <a:latin typeface="arial"/>
              </a:rPr>
              <a:t>وقال تعالى: {وَمِن وَرَائِهِم بَرْزَخٌ إِلَى يَوْمِ يُبْعَثُونَ }(المؤمنون:100)</a:t>
            </a:r>
            <a:endParaRPr lang="ar-SA" dirty="0"/>
          </a:p>
        </p:txBody>
      </p:sp>
    </p:spTree>
    <p:extLst>
      <p:ext uri="{BB962C8B-B14F-4D97-AF65-F5344CB8AC3E}">
        <p14:creationId xmlns:p14="http://schemas.microsoft.com/office/powerpoint/2010/main" val="341313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 calcmode="lin" valueType="num">
                                      <p:cBhvr additive="base">
                                        <p:cTn id="25" dur="500" fill="hold"/>
                                        <p:tgtEl>
                                          <p:spTgt spid="5123"/>
                                        </p:tgtEl>
                                        <p:attrNameLst>
                                          <p:attrName>ppt_x</p:attrName>
                                        </p:attrNameLst>
                                      </p:cBhvr>
                                      <p:tavLst>
                                        <p:tav tm="0">
                                          <p:val>
                                            <p:strVal val="#ppt_x"/>
                                          </p:val>
                                        </p:tav>
                                        <p:tav tm="100000">
                                          <p:val>
                                            <p:strVal val="#ppt_x"/>
                                          </p:val>
                                        </p:tav>
                                      </p:tavLst>
                                    </p:anim>
                                    <p:anim calcmode="lin" valueType="num">
                                      <p:cBhvr additive="base">
                                        <p:cTn id="26"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7439960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73137904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87968899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86019436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04639"/>
            <a:ext cx="57435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836712"/>
            <a:ext cx="22002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749956"/>
            <a:ext cx="273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769006"/>
            <a:ext cx="28479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374" y="1252719"/>
            <a:ext cx="42672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696" y="1254575"/>
            <a:ext cx="22098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9849" y="1916832"/>
            <a:ext cx="65627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395536" y="2708920"/>
            <a:ext cx="846497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2 : موقف كل مسلم من ظهور علامات الساعة الصغرى هو الاستعداد للموت بالتوبة والاستغفار والمحافظة على الطاعات والابتعاد عن المعاصي 0 </a:t>
            </a:r>
            <a:endParaRPr lang="ar-SA" dirty="0"/>
          </a:p>
        </p:txBody>
      </p:sp>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51" y="3573016"/>
            <a:ext cx="90011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971600" y="4509120"/>
            <a:ext cx="8064896"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r>
              <a:rPr lang="ar-SA" dirty="0" smtClean="0"/>
              <a:t>ج 3 : يجب أن نحذرهم ونمنعهم بقدر الإمكان من الأشياء التي يفعلونها ونحذر الناس منهم ومن أفعالهم بالدليل الوارد عن النبي صلى الله عليه وسلم 0</a:t>
            </a:r>
            <a:endParaRPr lang="ar-SA" dirty="0"/>
          </a:p>
        </p:txBody>
      </p:sp>
    </p:spTree>
    <p:extLst>
      <p:ext uri="{BB962C8B-B14F-4D97-AF65-F5344CB8AC3E}">
        <p14:creationId xmlns:p14="http://schemas.microsoft.com/office/powerpoint/2010/main" val="355798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ppt_x"/>
                                          </p:val>
                                        </p:tav>
                                        <p:tav tm="100000">
                                          <p:val>
                                            <p:strVal val="#ppt_x"/>
                                          </p:val>
                                        </p:tav>
                                      </p:tavLst>
                                    </p:anim>
                                    <p:anim calcmode="lin" valueType="num">
                                      <p:cBhvr additive="base">
                                        <p:cTn id="2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additive="base">
                                        <p:cTn id="37" dur="500" fill="hold"/>
                                        <p:tgtEl>
                                          <p:spTgt spid="1031"/>
                                        </p:tgtEl>
                                        <p:attrNameLst>
                                          <p:attrName>ppt_x</p:attrName>
                                        </p:attrNameLst>
                                      </p:cBhvr>
                                      <p:tavLst>
                                        <p:tav tm="0">
                                          <p:val>
                                            <p:strVal val="#ppt_x"/>
                                          </p:val>
                                        </p:tav>
                                        <p:tav tm="100000">
                                          <p:val>
                                            <p:strVal val="#ppt_x"/>
                                          </p:val>
                                        </p:tav>
                                      </p:tavLst>
                                    </p:anim>
                                    <p:anim calcmode="lin" valueType="num">
                                      <p:cBhvr additive="base">
                                        <p:cTn id="3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 calcmode="lin" valueType="num">
                                      <p:cBhvr additive="base">
                                        <p:cTn id="43" dur="500" fill="hold"/>
                                        <p:tgtEl>
                                          <p:spTgt spid="1032"/>
                                        </p:tgtEl>
                                        <p:attrNameLst>
                                          <p:attrName>ppt_x</p:attrName>
                                        </p:attrNameLst>
                                      </p:cBhvr>
                                      <p:tavLst>
                                        <p:tav tm="0">
                                          <p:val>
                                            <p:strVal val="#ppt_x"/>
                                          </p:val>
                                        </p:tav>
                                        <p:tav tm="100000">
                                          <p:val>
                                            <p:strVal val="#ppt_x"/>
                                          </p:val>
                                        </p:tav>
                                      </p:tavLst>
                                    </p:anim>
                                    <p:anim calcmode="lin" valueType="num">
                                      <p:cBhvr additive="base">
                                        <p:cTn id="4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33"/>
                                        </p:tgtEl>
                                        <p:attrNameLst>
                                          <p:attrName>style.visibility</p:attrName>
                                        </p:attrNameLst>
                                      </p:cBhvr>
                                      <p:to>
                                        <p:strVal val="visible"/>
                                      </p:to>
                                    </p:set>
                                    <p:anim calcmode="lin" valueType="num">
                                      <p:cBhvr additive="base">
                                        <p:cTn id="55" dur="500" fill="hold"/>
                                        <p:tgtEl>
                                          <p:spTgt spid="1033"/>
                                        </p:tgtEl>
                                        <p:attrNameLst>
                                          <p:attrName>ppt_x</p:attrName>
                                        </p:attrNameLst>
                                      </p:cBhvr>
                                      <p:tavLst>
                                        <p:tav tm="0">
                                          <p:val>
                                            <p:strVal val="#ppt_x"/>
                                          </p:val>
                                        </p:tav>
                                        <p:tav tm="100000">
                                          <p:val>
                                            <p:strVal val="#ppt_x"/>
                                          </p:val>
                                        </p:tav>
                                      </p:tavLst>
                                    </p:anim>
                                    <p:anim calcmode="lin" valueType="num">
                                      <p:cBhvr additive="base">
                                        <p:cTn id="56"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68661865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58430554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9339981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88640"/>
            <a:ext cx="532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836712"/>
            <a:ext cx="8388424"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5" y="3157228"/>
            <a:ext cx="57816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45024"/>
            <a:ext cx="9037344"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942" y="4623418"/>
            <a:ext cx="85248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00"/>
            <a:ext cx="91440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5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500" fill="hold"/>
                                        <p:tgtEl>
                                          <p:spTgt spid="2054"/>
                                        </p:tgtEl>
                                        <p:attrNameLst>
                                          <p:attrName>ppt_x</p:attrName>
                                        </p:attrNameLst>
                                      </p:cBhvr>
                                      <p:tavLst>
                                        <p:tav tm="0">
                                          <p:val>
                                            <p:strVal val="#ppt_x"/>
                                          </p:val>
                                        </p:tav>
                                        <p:tav tm="100000">
                                          <p:val>
                                            <p:strVal val="#ppt_x"/>
                                          </p:val>
                                        </p:tav>
                                      </p:tavLst>
                                    </p:anim>
                                    <p:anim calcmode="lin" valueType="num">
                                      <p:cBhvr additive="base">
                                        <p:cTn id="3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anim calcmode="lin" valueType="num">
                                      <p:cBhvr additive="base">
                                        <p:cTn id="37" dur="500" fill="hold"/>
                                        <p:tgtEl>
                                          <p:spTgt spid="2055"/>
                                        </p:tgtEl>
                                        <p:attrNameLst>
                                          <p:attrName>ppt_x</p:attrName>
                                        </p:attrNameLst>
                                      </p:cBhvr>
                                      <p:tavLst>
                                        <p:tav tm="0">
                                          <p:val>
                                            <p:strVal val="#ppt_x"/>
                                          </p:val>
                                        </p:tav>
                                        <p:tav tm="100000">
                                          <p:val>
                                            <p:strVal val="#ppt_x"/>
                                          </p:val>
                                        </p:tav>
                                      </p:tavLst>
                                    </p:anim>
                                    <p:anim calcmode="lin" valueType="num">
                                      <p:cBhvr additive="base">
                                        <p:cTn id="38"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26449526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807250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496" y="0"/>
            <a:ext cx="9078550" cy="6858000"/>
          </a:xfrm>
          <a:prstGeom prst="rect">
            <a:avLst/>
          </a:prstGeom>
          <a:noFill/>
          <a:ln>
            <a:noFill/>
          </a:ln>
        </p:spPr>
      </p:pic>
    </p:spTree>
    <p:extLst>
      <p:ext uri="{BB962C8B-B14F-4D97-AF65-F5344CB8AC3E}">
        <p14:creationId xmlns:p14="http://schemas.microsoft.com/office/powerpoint/2010/main" val="28113262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2418497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9" y="21433"/>
            <a:ext cx="9145590" cy="6858000"/>
          </a:xfrm>
          <a:prstGeom prst="rect">
            <a:avLst/>
          </a:prstGeom>
          <a:noFill/>
          <a:ln>
            <a:noFill/>
          </a:ln>
        </p:spPr>
      </p:pic>
    </p:spTree>
    <p:extLst>
      <p:ext uri="{BB962C8B-B14F-4D97-AF65-F5344CB8AC3E}">
        <p14:creationId xmlns:p14="http://schemas.microsoft.com/office/powerpoint/2010/main" val="24939795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8437097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7571787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5488484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38029"/>
            <a:ext cx="42481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4"/>
            <a:ext cx="8748464"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921" y="1628800"/>
            <a:ext cx="883815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8713" y="2662238"/>
            <a:ext cx="683895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30744"/>
            <a:ext cx="91440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7450" y="4149080"/>
            <a:ext cx="668655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67544" y="4692005"/>
            <a:ext cx="835111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dirty="0" smtClean="0"/>
              <a:t>ج 3 : إن الإيمان بالبعث والنشور أثر على حياة الإنسان فيجعله مستعدا دائما للموت خائفا من الحساب فيكون مطيعا لله مبتعدا من المعاصي متخلقا بأخلاق الإلام الحنيف وهذا ما يجب أن يكون عليه المسلم  دائما 0 </a:t>
            </a:r>
            <a:endParaRPr lang="ar-SA" dirty="0"/>
          </a:p>
        </p:txBody>
      </p:sp>
    </p:spTree>
    <p:extLst>
      <p:ext uri="{BB962C8B-B14F-4D97-AF65-F5344CB8AC3E}">
        <p14:creationId xmlns:p14="http://schemas.microsoft.com/office/powerpoint/2010/main" val="233888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ppt_x"/>
                                          </p:val>
                                        </p:tav>
                                        <p:tav tm="100000">
                                          <p:val>
                                            <p:strVal val="#ppt_x"/>
                                          </p:val>
                                        </p:tav>
                                      </p:tavLst>
                                    </p:anim>
                                    <p:anim calcmode="lin" valueType="num">
                                      <p:cBhvr additive="base">
                                        <p:cTn id="2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anim calcmode="lin" valueType="num">
                                      <p:cBhvr additive="base">
                                        <p:cTn id="31" dur="500" fill="hold"/>
                                        <p:tgtEl>
                                          <p:spTgt spid="3078"/>
                                        </p:tgtEl>
                                        <p:attrNameLst>
                                          <p:attrName>ppt_x</p:attrName>
                                        </p:attrNameLst>
                                      </p:cBhvr>
                                      <p:tavLst>
                                        <p:tav tm="0">
                                          <p:val>
                                            <p:strVal val="#ppt_x"/>
                                          </p:val>
                                        </p:tav>
                                        <p:tav tm="100000">
                                          <p:val>
                                            <p:strVal val="#ppt_x"/>
                                          </p:val>
                                        </p:tav>
                                      </p:tavLst>
                                    </p:anim>
                                    <p:anim calcmode="lin" valueType="num">
                                      <p:cBhvr additive="base">
                                        <p:cTn id="3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additive="base">
                                        <p:cTn id="37" dur="500" fill="hold"/>
                                        <p:tgtEl>
                                          <p:spTgt spid="3079"/>
                                        </p:tgtEl>
                                        <p:attrNameLst>
                                          <p:attrName>ppt_x</p:attrName>
                                        </p:attrNameLst>
                                      </p:cBhvr>
                                      <p:tavLst>
                                        <p:tav tm="0">
                                          <p:val>
                                            <p:strVal val="#ppt_x"/>
                                          </p:val>
                                        </p:tav>
                                        <p:tav tm="100000">
                                          <p:val>
                                            <p:strVal val="#ppt_x"/>
                                          </p:val>
                                        </p:tav>
                                      </p:tavLst>
                                    </p:anim>
                                    <p:anim calcmode="lin" valueType="num">
                                      <p:cBhvr additive="base">
                                        <p:cTn id="38"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5544"/>
            <a:ext cx="9144000" cy="6858000"/>
          </a:xfrm>
          <a:prstGeom prst="rect">
            <a:avLst/>
          </a:prstGeom>
          <a:noFill/>
          <a:ln>
            <a:noFill/>
          </a:ln>
        </p:spPr>
      </p:pic>
    </p:spTree>
    <p:extLst>
      <p:ext uri="{BB962C8B-B14F-4D97-AF65-F5344CB8AC3E}">
        <p14:creationId xmlns:p14="http://schemas.microsoft.com/office/powerpoint/2010/main" val="54568024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16027304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7543621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42" y="594282"/>
            <a:ext cx="84010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0788"/>
            <a:ext cx="8784976"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42" y="2166922"/>
            <a:ext cx="8028384"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9720" y="3197630"/>
            <a:ext cx="702945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187624" y="3897922"/>
            <a:ext cx="762154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dirty="0" smtClean="0"/>
              <a:t>ج 2 : الأرض قبل يوم القيامة تكون بها الجبال الراسيات والبحار والمحيطات والسهول والوديان واما في يوم القيامة تدك الأرض دكا وتكون الجبال كالعهن المنفوش وتبدل الأرض غير الأرض 0</a:t>
            </a:r>
            <a:endParaRPr lang="ar-SA"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976" y="4823318"/>
            <a:ext cx="69723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755576" y="5445224"/>
            <a:ext cx="81347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3 : من الأعمال التي تقي من هول ذلك اليوم العظيم هي تقوى الله عز وجل وطاعة الله وكثرة السعي في بذل المعروف والإحسان إلى المسلمين 0</a:t>
            </a:r>
            <a:endParaRPr lang="ar-SA" dirty="0"/>
          </a:p>
        </p:txBody>
      </p:sp>
    </p:spTree>
    <p:extLst>
      <p:ext uri="{BB962C8B-B14F-4D97-AF65-F5344CB8AC3E}">
        <p14:creationId xmlns:p14="http://schemas.microsoft.com/office/powerpoint/2010/main" val="26073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anim calcmode="lin" valueType="num">
                                      <p:cBhvr additive="base">
                                        <p:cTn id="37" dur="500" fill="hold"/>
                                        <p:tgtEl>
                                          <p:spTgt spid="1027"/>
                                        </p:tgtEl>
                                        <p:attrNameLst>
                                          <p:attrName>ppt_x</p:attrName>
                                        </p:attrNameLst>
                                      </p:cBhvr>
                                      <p:tavLst>
                                        <p:tav tm="0">
                                          <p:val>
                                            <p:strVal val="#ppt_x"/>
                                          </p:val>
                                        </p:tav>
                                        <p:tav tm="100000">
                                          <p:val>
                                            <p:strVal val="#ppt_x"/>
                                          </p:val>
                                        </p:tav>
                                      </p:tavLst>
                                    </p:anim>
                                    <p:anim calcmode="lin" valueType="num">
                                      <p:cBhvr additive="base">
                                        <p:cTn id="3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4998695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946" y="0"/>
            <a:ext cx="9105054" cy="6858000"/>
          </a:xfrm>
          <a:prstGeom prst="rect">
            <a:avLst/>
          </a:prstGeom>
          <a:noFill/>
          <a:ln>
            <a:noFill/>
          </a:ln>
        </p:spPr>
      </p:pic>
    </p:spTree>
    <p:extLst>
      <p:ext uri="{BB962C8B-B14F-4D97-AF65-F5344CB8AC3E}">
        <p14:creationId xmlns:p14="http://schemas.microsoft.com/office/powerpoint/2010/main" val="224969238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92538084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23499105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6621074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3" y="404664"/>
            <a:ext cx="9153164"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889248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94" y="2150613"/>
            <a:ext cx="9145016"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2981615"/>
            <a:ext cx="4752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611560" y="3573016"/>
            <a:ext cx="849676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2 : السبيل للنجاة يوم القيامة هو الاستعداد له بفعل الطاعات والابتعاد عن المعاصي  0 </a:t>
            </a:r>
            <a:endParaRPr lang="ar-SA" dirty="0"/>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4077072"/>
            <a:ext cx="65627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26" y="4581278"/>
            <a:ext cx="8856984"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20" y="5277373"/>
            <a:ext cx="9001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43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additive="base">
                                        <p:cTn id="37" dur="500" fill="hold"/>
                                        <p:tgtEl>
                                          <p:spTgt spid="2054"/>
                                        </p:tgtEl>
                                        <p:attrNameLst>
                                          <p:attrName>ppt_x</p:attrName>
                                        </p:attrNameLst>
                                      </p:cBhvr>
                                      <p:tavLst>
                                        <p:tav tm="0">
                                          <p:val>
                                            <p:strVal val="#ppt_x"/>
                                          </p:val>
                                        </p:tav>
                                        <p:tav tm="100000">
                                          <p:val>
                                            <p:strVal val="#ppt_x"/>
                                          </p:val>
                                        </p:tav>
                                      </p:tavLst>
                                    </p:anim>
                                    <p:anim calcmode="lin" valueType="num">
                                      <p:cBhvr additive="base">
                                        <p:cTn id="3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55"/>
                                        </p:tgtEl>
                                        <p:attrNameLst>
                                          <p:attrName>style.visibility</p:attrName>
                                        </p:attrNameLst>
                                      </p:cBhvr>
                                      <p:to>
                                        <p:strVal val="visible"/>
                                      </p:to>
                                    </p:set>
                                    <p:anim calcmode="lin" valueType="num">
                                      <p:cBhvr additive="base">
                                        <p:cTn id="43" dur="500" fill="hold"/>
                                        <p:tgtEl>
                                          <p:spTgt spid="2055"/>
                                        </p:tgtEl>
                                        <p:attrNameLst>
                                          <p:attrName>ppt_x</p:attrName>
                                        </p:attrNameLst>
                                      </p:cBhvr>
                                      <p:tavLst>
                                        <p:tav tm="0">
                                          <p:val>
                                            <p:strVal val="#ppt_x"/>
                                          </p:val>
                                        </p:tav>
                                        <p:tav tm="100000">
                                          <p:val>
                                            <p:strVal val="#ppt_x"/>
                                          </p:val>
                                        </p:tav>
                                      </p:tavLst>
                                    </p:anim>
                                    <p:anim calcmode="lin" valueType="num">
                                      <p:cBhvr additive="base">
                                        <p:cTn id="44"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56"/>
                                        </p:tgtEl>
                                        <p:attrNameLst>
                                          <p:attrName>style.visibility</p:attrName>
                                        </p:attrNameLst>
                                      </p:cBhvr>
                                      <p:to>
                                        <p:strVal val="visible"/>
                                      </p:to>
                                    </p:set>
                                    <p:anim calcmode="lin" valueType="num">
                                      <p:cBhvr additive="base">
                                        <p:cTn id="49" dur="500" fill="hold"/>
                                        <p:tgtEl>
                                          <p:spTgt spid="2056"/>
                                        </p:tgtEl>
                                        <p:attrNameLst>
                                          <p:attrName>ppt_x</p:attrName>
                                        </p:attrNameLst>
                                      </p:cBhvr>
                                      <p:tavLst>
                                        <p:tav tm="0">
                                          <p:val>
                                            <p:strVal val="#ppt_x"/>
                                          </p:val>
                                        </p:tav>
                                        <p:tav tm="100000">
                                          <p:val>
                                            <p:strVal val="#ppt_x"/>
                                          </p:val>
                                        </p:tav>
                                      </p:tavLst>
                                    </p:anim>
                                    <p:anim calcmode="lin" valueType="num">
                                      <p:cBhvr additive="base">
                                        <p:cTn id="50"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358"/>
            <a:ext cx="860444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414588"/>
            <a:ext cx="8676456"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22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additive="base">
                                        <p:cTn id="14" dur="500" fill="hold"/>
                                        <p:tgtEl>
                                          <p:spTgt spid="3075"/>
                                        </p:tgtEl>
                                        <p:attrNameLst>
                                          <p:attrName>ppt_x</p:attrName>
                                        </p:attrNameLst>
                                      </p:cBhvr>
                                      <p:tavLst>
                                        <p:tav tm="0">
                                          <p:val>
                                            <p:strVal val="#ppt_x"/>
                                          </p:val>
                                        </p:tav>
                                        <p:tav tm="100000">
                                          <p:val>
                                            <p:strVal val="#ppt_x"/>
                                          </p:val>
                                        </p:tav>
                                      </p:tavLst>
                                    </p:anim>
                                    <p:anim calcmode="lin" valueType="num">
                                      <p:cBhvr additive="base">
                                        <p:cTn id="15"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79061225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346152838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93183965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739553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88640"/>
            <a:ext cx="58197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6" y="626790"/>
            <a:ext cx="89820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725" y="1241153"/>
            <a:ext cx="48672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6" y="1700808"/>
            <a:ext cx="8964488"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36" y="2346325"/>
            <a:ext cx="9108664"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8" y="3595007"/>
            <a:ext cx="555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640" y="4149080"/>
            <a:ext cx="757237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49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ppt_x"/>
                                          </p:val>
                                        </p:tav>
                                        <p:tav tm="100000">
                                          <p:val>
                                            <p:strVal val="#ppt_x"/>
                                          </p:val>
                                        </p:tav>
                                      </p:tavLst>
                                    </p:anim>
                                    <p:anim calcmode="lin" valueType="num">
                                      <p:cBhvr additive="base">
                                        <p:cTn id="2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additive="base">
                                        <p:cTn id="37" dur="500" fill="hold"/>
                                        <p:tgtEl>
                                          <p:spTgt spid="1031"/>
                                        </p:tgtEl>
                                        <p:attrNameLst>
                                          <p:attrName>ppt_x</p:attrName>
                                        </p:attrNameLst>
                                      </p:cBhvr>
                                      <p:tavLst>
                                        <p:tav tm="0">
                                          <p:val>
                                            <p:strVal val="#ppt_x"/>
                                          </p:val>
                                        </p:tav>
                                        <p:tav tm="100000">
                                          <p:val>
                                            <p:strVal val="#ppt_x"/>
                                          </p:val>
                                        </p:tav>
                                      </p:tavLst>
                                    </p:anim>
                                    <p:anim calcmode="lin" valueType="num">
                                      <p:cBhvr additive="base">
                                        <p:cTn id="3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 calcmode="lin" valueType="num">
                                      <p:cBhvr additive="base">
                                        <p:cTn id="43" dur="500" fill="hold"/>
                                        <p:tgtEl>
                                          <p:spTgt spid="1032"/>
                                        </p:tgtEl>
                                        <p:attrNameLst>
                                          <p:attrName>ppt_x</p:attrName>
                                        </p:attrNameLst>
                                      </p:cBhvr>
                                      <p:tavLst>
                                        <p:tav tm="0">
                                          <p:val>
                                            <p:strVal val="#ppt_x"/>
                                          </p:val>
                                        </p:tav>
                                        <p:tav tm="100000">
                                          <p:val>
                                            <p:strVal val="#ppt_x"/>
                                          </p:val>
                                        </p:tav>
                                      </p:tavLst>
                                    </p:anim>
                                    <p:anim calcmode="lin" valueType="num">
                                      <p:cBhvr additive="base">
                                        <p:cTn id="4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60648"/>
            <a:ext cx="37242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764704"/>
            <a:ext cx="360045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076" y="1988840"/>
            <a:ext cx="77343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950" y="2564904"/>
            <a:ext cx="8969429"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8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anim calcmode="lin" valueType="num">
                                      <p:cBhvr additive="base">
                                        <p:cTn id="25" dur="500" fill="hold"/>
                                        <p:tgtEl>
                                          <p:spTgt spid="4101"/>
                                        </p:tgtEl>
                                        <p:attrNameLst>
                                          <p:attrName>ppt_x</p:attrName>
                                        </p:attrNameLst>
                                      </p:cBhvr>
                                      <p:tavLst>
                                        <p:tav tm="0">
                                          <p:val>
                                            <p:strVal val="#ppt_x"/>
                                          </p:val>
                                        </p:tav>
                                        <p:tav tm="100000">
                                          <p:val>
                                            <p:strVal val="#ppt_x"/>
                                          </p:val>
                                        </p:tav>
                                      </p:tavLst>
                                    </p:anim>
                                    <p:anim calcmode="lin" valueType="num">
                                      <p:cBhvr additive="base">
                                        <p:cTn id="26"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009" y="260648"/>
            <a:ext cx="72199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331640" y="764704"/>
            <a:ext cx="763284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3 : معنى ذلك ان هناك صنف من الناس لا تنفعهم شفاعة الشافعين وهم المشركون والظالمين 0 </a:t>
            </a:r>
            <a:endParaRPr lang="ar-SA" dirty="0"/>
          </a:p>
        </p:txBody>
      </p:sp>
    </p:spTree>
    <p:extLst>
      <p:ext uri="{BB962C8B-B14F-4D97-AF65-F5344CB8AC3E}">
        <p14:creationId xmlns:p14="http://schemas.microsoft.com/office/powerpoint/2010/main" val="6430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6005254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26255890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6133644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980728"/>
            <a:ext cx="43719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9036496"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950" y="2823978"/>
            <a:ext cx="61150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53" y="3429000"/>
            <a:ext cx="92170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4725144"/>
            <a:ext cx="8784976"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9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 calcmode="lin" valueType="num">
                                      <p:cBhvr additive="base">
                                        <p:cTn id="25" dur="500" fill="hold"/>
                                        <p:tgtEl>
                                          <p:spTgt spid="6149"/>
                                        </p:tgtEl>
                                        <p:attrNameLst>
                                          <p:attrName>ppt_x</p:attrName>
                                        </p:attrNameLst>
                                      </p:cBhvr>
                                      <p:tavLst>
                                        <p:tav tm="0">
                                          <p:val>
                                            <p:strVal val="#ppt_x"/>
                                          </p:val>
                                        </p:tav>
                                        <p:tav tm="100000">
                                          <p:val>
                                            <p:strVal val="#ppt_x"/>
                                          </p:val>
                                        </p:tav>
                                      </p:tavLst>
                                    </p:anim>
                                    <p:anim calcmode="lin" valueType="num">
                                      <p:cBhvr additive="base">
                                        <p:cTn id="26"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additive="base">
                                        <p:cTn id="31" dur="500" fill="hold"/>
                                        <p:tgtEl>
                                          <p:spTgt spid="6150"/>
                                        </p:tgtEl>
                                        <p:attrNameLst>
                                          <p:attrName>ppt_x</p:attrName>
                                        </p:attrNameLst>
                                      </p:cBhvr>
                                      <p:tavLst>
                                        <p:tav tm="0">
                                          <p:val>
                                            <p:strVal val="#ppt_x"/>
                                          </p:val>
                                        </p:tav>
                                        <p:tav tm="100000">
                                          <p:val>
                                            <p:strVal val="#ppt_x"/>
                                          </p:val>
                                        </p:tav>
                                      </p:tavLst>
                                    </p:anim>
                                    <p:anim calcmode="lin" valueType="num">
                                      <p:cBhvr additive="base">
                                        <p:cTn id="3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8833589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07380926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6257239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548680"/>
            <a:ext cx="46672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755576" y="1124744"/>
            <a:ext cx="813690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1 : من أسماء الله الحسنى العادل ومن تمام عدله سبحانه أنه يحاسب الناس على أعمالهم والميزان هو الوسيلة التي تبين للناس تمام عدله سبحانه فتوضع الحسنات في كفهة والسيئات في كفة فمن ثقلت موازينه فهو من أهل الجنة ومن خفت موازينه فهو من أهل النار نعوذ بالله منها  0 </a:t>
            </a:r>
            <a:endParaRPr lang="ar-SA"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89" y="2132856"/>
            <a:ext cx="47339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1259632" y="2708920"/>
            <a:ext cx="7200800" cy="369332"/>
          </a:xfrm>
          <a:prstGeom prst="rect">
            <a:avLst/>
          </a:prstGeom>
          <a:noFill/>
        </p:spPr>
        <p:txBody>
          <a:bodyPr wrap="square" rtlCol="1">
            <a:spAutoFit/>
          </a:bodyPr>
          <a:lstStyle/>
          <a:p>
            <a:r>
              <a:rPr lang="ar-SA" dirty="0" smtClean="0"/>
              <a:t>ج 2 : أحوال الناس في الصراط  تتضح من خلال الحديث التالي :</a:t>
            </a:r>
            <a:endParaRPr lang="ar-SA" dirty="0"/>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03" y="3284984"/>
            <a:ext cx="766762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809"/>
            <a:ext cx="9103433"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3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2"/>
                                        </p:tgtEl>
                                        <p:attrNameLst>
                                          <p:attrName>style.visibility</p:attrName>
                                        </p:attrNameLst>
                                      </p:cBhvr>
                                      <p:to>
                                        <p:strVal val="visible"/>
                                      </p:to>
                                    </p:set>
                                    <p:anim calcmode="lin" valueType="num">
                                      <p:cBhvr additive="base">
                                        <p:cTn id="31" dur="500" fill="hold"/>
                                        <p:tgtEl>
                                          <p:spTgt spid="7172"/>
                                        </p:tgtEl>
                                        <p:attrNameLst>
                                          <p:attrName>ppt_x</p:attrName>
                                        </p:attrNameLst>
                                      </p:cBhvr>
                                      <p:tavLst>
                                        <p:tav tm="0">
                                          <p:val>
                                            <p:strVal val="#ppt_x"/>
                                          </p:val>
                                        </p:tav>
                                        <p:tav tm="100000">
                                          <p:val>
                                            <p:strVal val="#ppt_x"/>
                                          </p:val>
                                        </p:tav>
                                      </p:tavLst>
                                    </p:anim>
                                    <p:anim calcmode="lin" valueType="num">
                                      <p:cBhvr additive="base">
                                        <p:cTn id="32"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73"/>
                                        </p:tgtEl>
                                        <p:attrNameLst>
                                          <p:attrName>style.visibility</p:attrName>
                                        </p:attrNameLst>
                                      </p:cBhvr>
                                      <p:to>
                                        <p:strVal val="visible"/>
                                      </p:to>
                                    </p:set>
                                    <p:anim calcmode="lin" valueType="num">
                                      <p:cBhvr additive="base">
                                        <p:cTn id="37" dur="500" fill="hold"/>
                                        <p:tgtEl>
                                          <p:spTgt spid="7173"/>
                                        </p:tgtEl>
                                        <p:attrNameLst>
                                          <p:attrName>ppt_x</p:attrName>
                                        </p:attrNameLst>
                                      </p:cBhvr>
                                      <p:tavLst>
                                        <p:tav tm="0">
                                          <p:val>
                                            <p:strVal val="#ppt_x"/>
                                          </p:val>
                                        </p:tav>
                                        <p:tav tm="100000">
                                          <p:val>
                                            <p:strVal val="#ppt_x"/>
                                          </p:val>
                                        </p:tav>
                                      </p:tavLst>
                                    </p:anim>
                                    <p:anim calcmode="lin" valueType="num">
                                      <p:cBhvr additive="base">
                                        <p:cTn id="3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 y="404664"/>
            <a:ext cx="8410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5" y="928539"/>
            <a:ext cx="8777287"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808014"/>
            <a:ext cx="535014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7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066" y="548680"/>
            <a:ext cx="53816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08" y="1171574"/>
            <a:ext cx="8928992"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38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43645075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28376276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1858987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75562386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 y="0"/>
            <a:ext cx="9143998" cy="6858000"/>
          </a:xfrm>
          <a:prstGeom prst="rect">
            <a:avLst/>
          </a:prstGeom>
          <a:noFill/>
          <a:ln>
            <a:noFill/>
          </a:ln>
        </p:spPr>
      </p:pic>
    </p:spTree>
    <p:extLst>
      <p:ext uri="{BB962C8B-B14F-4D97-AF65-F5344CB8AC3E}">
        <p14:creationId xmlns:p14="http://schemas.microsoft.com/office/powerpoint/2010/main" val="340167857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1505490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520" y="548680"/>
            <a:ext cx="6038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3537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060848"/>
            <a:ext cx="4953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24150"/>
            <a:ext cx="9036496"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97" y="4380252"/>
            <a:ext cx="9170462"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323528" y="5445224"/>
            <a:ext cx="8553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dirty="0" smtClean="0"/>
              <a:t>ج 3 :  هذه الآية  تبين  النعيم الذي يعده الله للمؤمنين الصالحين  جزاء على أعمالهم بوصف عام شامل  وواضح - </a:t>
            </a:r>
            <a:endParaRPr lang="ar-SA" dirty="0"/>
          </a:p>
        </p:txBody>
      </p:sp>
    </p:spTree>
    <p:extLst>
      <p:ext uri="{BB962C8B-B14F-4D97-AF65-F5344CB8AC3E}">
        <p14:creationId xmlns:p14="http://schemas.microsoft.com/office/powerpoint/2010/main" val="40389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additive="base">
                                        <p:cTn id="13" dur="500" fill="hold"/>
                                        <p:tgtEl>
                                          <p:spTgt spid="9219"/>
                                        </p:tgtEl>
                                        <p:attrNameLst>
                                          <p:attrName>ppt_x</p:attrName>
                                        </p:attrNameLst>
                                      </p:cBhvr>
                                      <p:tavLst>
                                        <p:tav tm="0">
                                          <p:val>
                                            <p:strVal val="#ppt_x"/>
                                          </p:val>
                                        </p:tav>
                                        <p:tav tm="100000">
                                          <p:val>
                                            <p:strVal val="#ppt_x"/>
                                          </p:val>
                                        </p:tav>
                                      </p:tavLst>
                                    </p:anim>
                                    <p:anim calcmode="lin" valueType="num">
                                      <p:cBhvr additive="base">
                                        <p:cTn id="14"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ppt_x"/>
                                          </p:val>
                                        </p:tav>
                                        <p:tav tm="100000">
                                          <p:val>
                                            <p:strVal val="#ppt_x"/>
                                          </p:val>
                                        </p:tav>
                                      </p:tavLst>
                                    </p:anim>
                                    <p:anim calcmode="lin" valueType="num">
                                      <p:cBhvr additive="base">
                                        <p:cTn id="20"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1"/>
                                        </p:tgtEl>
                                        <p:attrNameLst>
                                          <p:attrName>style.visibility</p:attrName>
                                        </p:attrNameLst>
                                      </p:cBhvr>
                                      <p:to>
                                        <p:strVal val="visible"/>
                                      </p:to>
                                    </p:set>
                                    <p:anim calcmode="lin" valueType="num">
                                      <p:cBhvr additive="base">
                                        <p:cTn id="25" dur="500" fill="hold"/>
                                        <p:tgtEl>
                                          <p:spTgt spid="9221"/>
                                        </p:tgtEl>
                                        <p:attrNameLst>
                                          <p:attrName>ppt_x</p:attrName>
                                        </p:attrNameLst>
                                      </p:cBhvr>
                                      <p:tavLst>
                                        <p:tav tm="0">
                                          <p:val>
                                            <p:strVal val="#ppt_x"/>
                                          </p:val>
                                        </p:tav>
                                        <p:tav tm="100000">
                                          <p:val>
                                            <p:strVal val="#ppt_x"/>
                                          </p:val>
                                        </p:tav>
                                      </p:tavLst>
                                    </p:anim>
                                    <p:anim calcmode="lin" valueType="num">
                                      <p:cBhvr additive="base">
                                        <p:cTn id="26"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2"/>
                                        </p:tgtEl>
                                        <p:attrNameLst>
                                          <p:attrName>style.visibility</p:attrName>
                                        </p:attrNameLst>
                                      </p:cBhvr>
                                      <p:to>
                                        <p:strVal val="visible"/>
                                      </p:to>
                                    </p:set>
                                    <p:anim calcmode="lin" valueType="num">
                                      <p:cBhvr additive="base">
                                        <p:cTn id="31" dur="500" fill="hold"/>
                                        <p:tgtEl>
                                          <p:spTgt spid="9222"/>
                                        </p:tgtEl>
                                        <p:attrNameLst>
                                          <p:attrName>ppt_x</p:attrName>
                                        </p:attrNameLst>
                                      </p:cBhvr>
                                      <p:tavLst>
                                        <p:tav tm="0">
                                          <p:val>
                                            <p:strVal val="#ppt_x"/>
                                          </p:val>
                                        </p:tav>
                                        <p:tav tm="100000">
                                          <p:val>
                                            <p:strVal val="#ppt_x"/>
                                          </p:val>
                                        </p:tav>
                                      </p:tavLst>
                                    </p:anim>
                                    <p:anim calcmode="lin" valueType="num">
                                      <p:cBhvr additive="base">
                                        <p:cTn id="32"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14079076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16073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3351396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07025263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76962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85813"/>
            <a:ext cx="877632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568720"/>
            <a:ext cx="85725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2" y="3202668"/>
            <a:ext cx="9036496"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274" y="4437112"/>
            <a:ext cx="72009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755576" y="5085184"/>
            <a:ext cx="828092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3 : الحكمة من إعادة جلود أهل النار بين مدة وأخرى هي </a:t>
            </a:r>
            <a:r>
              <a:rPr lang="ar-SA" dirty="0" err="1" smtClean="0"/>
              <a:t>ليذوقوا</a:t>
            </a:r>
            <a:r>
              <a:rPr lang="ar-SA" dirty="0" smtClean="0"/>
              <a:t> العذاب 0</a:t>
            </a:r>
            <a:endParaRPr lang="ar-SA" dirty="0"/>
          </a:p>
        </p:txBody>
      </p:sp>
      <p:pic>
        <p:nvPicPr>
          <p:cNvPr id="102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661248"/>
            <a:ext cx="8883824"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23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 calcmode="lin" valueType="num">
                                      <p:cBhvr additive="base">
                                        <p:cTn id="13" dur="500" fill="hold"/>
                                        <p:tgtEl>
                                          <p:spTgt spid="10243"/>
                                        </p:tgtEl>
                                        <p:attrNameLst>
                                          <p:attrName>ppt_x</p:attrName>
                                        </p:attrNameLst>
                                      </p:cBhvr>
                                      <p:tavLst>
                                        <p:tav tm="0">
                                          <p:val>
                                            <p:strVal val="#ppt_x"/>
                                          </p:val>
                                        </p:tav>
                                        <p:tav tm="100000">
                                          <p:val>
                                            <p:strVal val="#ppt_x"/>
                                          </p:val>
                                        </p:tav>
                                      </p:tavLst>
                                    </p:anim>
                                    <p:anim calcmode="lin" valueType="num">
                                      <p:cBhvr additive="base">
                                        <p:cTn id="14"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additive="base">
                                        <p:cTn id="19" dur="500" fill="hold"/>
                                        <p:tgtEl>
                                          <p:spTgt spid="10244"/>
                                        </p:tgtEl>
                                        <p:attrNameLst>
                                          <p:attrName>ppt_x</p:attrName>
                                        </p:attrNameLst>
                                      </p:cBhvr>
                                      <p:tavLst>
                                        <p:tav tm="0">
                                          <p:val>
                                            <p:strVal val="#ppt_x"/>
                                          </p:val>
                                        </p:tav>
                                        <p:tav tm="100000">
                                          <p:val>
                                            <p:strVal val="#ppt_x"/>
                                          </p:val>
                                        </p:tav>
                                      </p:tavLst>
                                    </p:anim>
                                    <p:anim calcmode="lin" valueType="num">
                                      <p:cBhvr additive="base">
                                        <p:cTn id="20"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45"/>
                                        </p:tgtEl>
                                        <p:attrNameLst>
                                          <p:attrName>style.visibility</p:attrName>
                                        </p:attrNameLst>
                                      </p:cBhvr>
                                      <p:to>
                                        <p:strVal val="visible"/>
                                      </p:to>
                                    </p:set>
                                    <p:anim calcmode="lin" valueType="num">
                                      <p:cBhvr additive="base">
                                        <p:cTn id="25" dur="500" fill="hold"/>
                                        <p:tgtEl>
                                          <p:spTgt spid="10245"/>
                                        </p:tgtEl>
                                        <p:attrNameLst>
                                          <p:attrName>ppt_x</p:attrName>
                                        </p:attrNameLst>
                                      </p:cBhvr>
                                      <p:tavLst>
                                        <p:tav tm="0">
                                          <p:val>
                                            <p:strVal val="#ppt_x"/>
                                          </p:val>
                                        </p:tav>
                                        <p:tav tm="100000">
                                          <p:val>
                                            <p:strVal val="#ppt_x"/>
                                          </p:val>
                                        </p:tav>
                                      </p:tavLst>
                                    </p:anim>
                                    <p:anim calcmode="lin" valueType="num">
                                      <p:cBhvr additive="base">
                                        <p:cTn id="26"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46"/>
                                        </p:tgtEl>
                                        <p:attrNameLst>
                                          <p:attrName>style.visibility</p:attrName>
                                        </p:attrNameLst>
                                      </p:cBhvr>
                                      <p:to>
                                        <p:strVal val="visible"/>
                                      </p:to>
                                    </p:set>
                                    <p:anim calcmode="lin" valueType="num">
                                      <p:cBhvr additive="base">
                                        <p:cTn id="31" dur="500" fill="hold"/>
                                        <p:tgtEl>
                                          <p:spTgt spid="10246"/>
                                        </p:tgtEl>
                                        <p:attrNameLst>
                                          <p:attrName>ppt_x</p:attrName>
                                        </p:attrNameLst>
                                      </p:cBhvr>
                                      <p:tavLst>
                                        <p:tav tm="0">
                                          <p:val>
                                            <p:strVal val="#ppt_x"/>
                                          </p:val>
                                        </p:tav>
                                        <p:tav tm="100000">
                                          <p:val>
                                            <p:strVal val="#ppt_x"/>
                                          </p:val>
                                        </p:tav>
                                      </p:tavLst>
                                    </p:anim>
                                    <p:anim calcmode="lin" valueType="num">
                                      <p:cBhvr additive="base">
                                        <p:cTn id="32"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47"/>
                                        </p:tgtEl>
                                        <p:attrNameLst>
                                          <p:attrName>style.visibility</p:attrName>
                                        </p:attrNameLst>
                                      </p:cBhvr>
                                      <p:to>
                                        <p:strVal val="visible"/>
                                      </p:to>
                                    </p:set>
                                    <p:anim calcmode="lin" valueType="num">
                                      <p:cBhvr additive="base">
                                        <p:cTn id="43" dur="500" fill="hold"/>
                                        <p:tgtEl>
                                          <p:spTgt spid="10247"/>
                                        </p:tgtEl>
                                        <p:attrNameLst>
                                          <p:attrName>ppt_x</p:attrName>
                                        </p:attrNameLst>
                                      </p:cBhvr>
                                      <p:tavLst>
                                        <p:tav tm="0">
                                          <p:val>
                                            <p:strVal val="#ppt_x"/>
                                          </p:val>
                                        </p:tav>
                                        <p:tav tm="100000">
                                          <p:val>
                                            <p:strVal val="#ppt_x"/>
                                          </p:val>
                                        </p:tav>
                                      </p:tavLst>
                                    </p:anim>
                                    <p:anim calcmode="lin" valueType="num">
                                      <p:cBhvr additive="base">
                                        <p:cTn id="44"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31658426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15075761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902683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76519183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66539"/>
            <a:ext cx="73723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97" y="661081"/>
            <a:ext cx="8524478"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3000375"/>
            <a:ext cx="85915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65997"/>
            <a:ext cx="9036496"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5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gtEl>
                                        <p:attrNameLst>
                                          <p:attrName>style.visibility</p:attrName>
                                        </p:attrNameLst>
                                      </p:cBhvr>
                                      <p:to>
                                        <p:strVal val="visible"/>
                                      </p:to>
                                    </p:set>
                                    <p:anim calcmode="lin" valueType="num">
                                      <p:cBhvr additive="base">
                                        <p:cTn id="13" dur="500" fill="hold"/>
                                        <p:tgtEl>
                                          <p:spTgt spid="11267"/>
                                        </p:tgtEl>
                                        <p:attrNameLst>
                                          <p:attrName>ppt_x</p:attrName>
                                        </p:attrNameLst>
                                      </p:cBhvr>
                                      <p:tavLst>
                                        <p:tav tm="0">
                                          <p:val>
                                            <p:strVal val="#ppt_x"/>
                                          </p:val>
                                        </p:tav>
                                        <p:tav tm="100000">
                                          <p:val>
                                            <p:strVal val="#ppt_x"/>
                                          </p:val>
                                        </p:tav>
                                      </p:tavLst>
                                    </p:anim>
                                    <p:anim calcmode="lin" valueType="num">
                                      <p:cBhvr additive="base">
                                        <p:cTn id="14"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8"/>
                                        </p:tgtEl>
                                        <p:attrNameLst>
                                          <p:attrName>style.visibility</p:attrName>
                                        </p:attrNameLst>
                                      </p:cBhvr>
                                      <p:to>
                                        <p:strVal val="visible"/>
                                      </p:to>
                                    </p:set>
                                    <p:anim calcmode="lin" valueType="num">
                                      <p:cBhvr additive="base">
                                        <p:cTn id="19" dur="500" fill="hold"/>
                                        <p:tgtEl>
                                          <p:spTgt spid="11268"/>
                                        </p:tgtEl>
                                        <p:attrNameLst>
                                          <p:attrName>ppt_x</p:attrName>
                                        </p:attrNameLst>
                                      </p:cBhvr>
                                      <p:tavLst>
                                        <p:tav tm="0">
                                          <p:val>
                                            <p:strVal val="#ppt_x"/>
                                          </p:val>
                                        </p:tav>
                                        <p:tav tm="100000">
                                          <p:val>
                                            <p:strVal val="#ppt_x"/>
                                          </p:val>
                                        </p:tav>
                                      </p:tavLst>
                                    </p:anim>
                                    <p:anim calcmode="lin" valueType="num">
                                      <p:cBhvr additive="base">
                                        <p:cTn id="20"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9"/>
                                        </p:tgtEl>
                                        <p:attrNameLst>
                                          <p:attrName>style.visibility</p:attrName>
                                        </p:attrNameLst>
                                      </p:cBhvr>
                                      <p:to>
                                        <p:strVal val="visible"/>
                                      </p:to>
                                    </p:set>
                                    <p:anim calcmode="lin" valueType="num">
                                      <p:cBhvr additive="base">
                                        <p:cTn id="25" dur="500" fill="hold"/>
                                        <p:tgtEl>
                                          <p:spTgt spid="11269"/>
                                        </p:tgtEl>
                                        <p:attrNameLst>
                                          <p:attrName>ppt_x</p:attrName>
                                        </p:attrNameLst>
                                      </p:cBhvr>
                                      <p:tavLst>
                                        <p:tav tm="0">
                                          <p:val>
                                            <p:strVal val="#ppt_x"/>
                                          </p:val>
                                        </p:tav>
                                        <p:tav tm="100000">
                                          <p:val>
                                            <p:strVal val="#ppt_x"/>
                                          </p:val>
                                        </p:tav>
                                      </p:tavLst>
                                    </p:anim>
                                    <p:anim calcmode="lin" valueType="num">
                                      <p:cBhvr additive="base">
                                        <p:cTn id="26"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4" y="620688"/>
            <a:ext cx="939165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36182"/>
            <a:ext cx="9175626"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60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ppt_x"/>
                                          </p:val>
                                        </p:tav>
                                        <p:tav tm="100000">
                                          <p:val>
                                            <p:strVal val="#ppt_x"/>
                                          </p:val>
                                        </p:tav>
                                      </p:tavLst>
                                    </p:anim>
                                    <p:anim calcmode="lin" valueType="num">
                                      <p:cBhvr additive="base">
                                        <p:cTn id="14"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2728351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491022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397859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276775664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95473839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13089863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1523789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16632"/>
            <a:ext cx="56102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1" y="646250"/>
            <a:ext cx="889248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243138"/>
            <a:ext cx="885825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جدول 1"/>
          <p:cNvGraphicFramePr>
            <a:graphicFrameLocks noGrp="1"/>
          </p:cNvGraphicFramePr>
          <p:nvPr>
            <p:extLst>
              <p:ext uri="{D42A27DB-BD31-4B8C-83A1-F6EECF244321}">
                <p14:modId xmlns:p14="http://schemas.microsoft.com/office/powerpoint/2010/main" val="299273816"/>
              </p:ext>
            </p:extLst>
          </p:nvPr>
        </p:nvGraphicFramePr>
        <p:xfrm>
          <a:off x="2430041" y="3284984"/>
          <a:ext cx="6096000" cy="2021840"/>
        </p:xfrm>
        <a:graphic>
          <a:graphicData uri="http://schemas.openxmlformats.org/drawingml/2006/table">
            <a:tbl>
              <a:tblPr rtl="1" firstRow="1" bandRow="1">
                <a:tableStyleId>{93296810-A885-4BE3-A3E7-6D5BEEA58F35}</a:tableStyleId>
              </a:tblPr>
              <a:tblGrid>
                <a:gridCol w="2032000"/>
                <a:gridCol w="2032000"/>
                <a:gridCol w="2032000"/>
              </a:tblGrid>
              <a:tr h="370840">
                <a:tc>
                  <a:txBody>
                    <a:bodyPr/>
                    <a:lstStyle/>
                    <a:p>
                      <a:pPr rtl="1"/>
                      <a:r>
                        <a:rPr lang="ar-SA" dirty="0" smtClean="0"/>
                        <a:t>وجه المقارنة</a:t>
                      </a:r>
                      <a:endParaRPr lang="ar-SA" dirty="0"/>
                    </a:p>
                  </a:txBody>
                  <a:tcPr/>
                </a:tc>
                <a:tc>
                  <a:txBody>
                    <a:bodyPr/>
                    <a:lstStyle/>
                    <a:p>
                      <a:pPr rtl="1"/>
                      <a:r>
                        <a:rPr lang="ar-SA" dirty="0" smtClean="0"/>
                        <a:t>من يؤمن بالقدر </a:t>
                      </a:r>
                      <a:endParaRPr lang="ar-SA" dirty="0"/>
                    </a:p>
                  </a:txBody>
                  <a:tcPr/>
                </a:tc>
                <a:tc>
                  <a:txBody>
                    <a:bodyPr/>
                    <a:lstStyle/>
                    <a:p>
                      <a:pPr rtl="1"/>
                      <a:r>
                        <a:rPr lang="ar-SA" dirty="0" smtClean="0"/>
                        <a:t>من لا يؤمن بالقدر</a:t>
                      </a:r>
                      <a:endParaRPr lang="ar-SA" dirty="0"/>
                    </a:p>
                  </a:txBody>
                  <a:tcPr/>
                </a:tc>
              </a:tr>
              <a:tr h="370840">
                <a:tc>
                  <a:txBody>
                    <a:bodyPr/>
                    <a:lstStyle/>
                    <a:p>
                      <a:pPr rtl="1"/>
                      <a:r>
                        <a:rPr lang="ar-SA" dirty="0" smtClean="0"/>
                        <a:t>الراحة النفسية</a:t>
                      </a:r>
                      <a:endParaRPr lang="ar-SA" dirty="0"/>
                    </a:p>
                  </a:txBody>
                  <a:tcPr/>
                </a:tc>
                <a:tc>
                  <a:txBody>
                    <a:bodyPr/>
                    <a:lstStyle/>
                    <a:p>
                      <a:pPr rtl="1"/>
                      <a:r>
                        <a:rPr lang="ar-SA" dirty="0" smtClean="0"/>
                        <a:t>أكثر راحة وطمأنينة </a:t>
                      </a:r>
                      <a:endParaRPr lang="ar-SA" dirty="0"/>
                    </a:p>
                  </a:txBody>
                  <a:tcPr/>
                </a:tc>
                <a:tc>
                  <a:txBody>
                    <a:bodyPr/>
                    <a:lstStyle/>
                    <a:p>
                      <a:pPr rtl="1"/>
                      <a:r>
                        <a:rPr lang="ar-SA" dirty="0" smtClean="0"/>
                        <a:t>ليس لديه راحة ولا طمأنينة </a:t>
                      </a:r>
                      <a:endParaRPr lang="ar-SA" dirty="0"/>
                    </a:p>
                  </a:txBody>
                  <a:tcPr/>
                </a:tc>
              </a:tr>
              <a:tr h="370840">
                <a:tc>
                  <a:txBody>
                    <a:bodyPr/>
                    <a:lstStyle/>
                    <a:p>
                      <a:pPr rtl="1"/>
                      <a:r>
                        <a:rPr lang="ar-SA" dirty="0" smtClean="0"/>
                        <a:t>حصول النعم </a:t>
                      </a:r>
                      <a:endParaRPr lang="ar-SA" dirty="0"/>
                    </a:p>
                  </a:txBody>
                  <a:tcPr/>
                </a:tc>
                <a:tc>
                  <a:txBody>
                    <a:bodyPr/>
                    <a:lstStyle/>
                    <a:p>
                      <a:pPr rtl="1"/>
                      <a:r>
                        <a:rPr lang="ar-SA" dirty="0" smtClean="0"/>
                        <a:t> اكثر شكرا لله </a:t>
                      </a:r>
                      <a:endParaRPr lang="ar-SA" dirty="0"/>
                    </a:p>
                  </a:txBody>
                  <a:tcPr/>
                </a:tc>
                <a:tc>
                  <a:txBody>
                    <a:bodyPr/>
                    <a:lstStyle/>
                    <a:p>
                      <a:pPr rtl="1"/>
                      <a:r>
                        <a:rPr lang="ar-SA" dirty="0" smtClean="0"/>
                        <a:t> قليل الشكر لله </a:t>
                      </a:r>
                      <a:endParaRPr lang="ar-SA" dirty="0"/>
                    </a:p>
                  </a:txBody>
                  <a:tcPr/>
                </a:tc>
              </a:tr>
              <a:tr h="370840">
                <a:tc>
                  <a:txBody>
                    <a:bodyPr/>
                    <a:lstStyle/>
                    <a:p>
                      <a:pPr rtl="1"/>
                      <a:r>
                        <a:rPr lang="ar-SA" dirty="0" smtClean="0"/>
                        <a:t>حلول المرض</a:t>
                      </a:r>
                      <a:endParaRPr lang="ar-SA" dirty="0"/>
                    </a:p>
                  </a:txBody>
                  <a:tcPr/>
                </a:tc>
                <a:tc>
                  <a:txBody>
                    <a:bodyPr/>
                    <a:lstStyle/>
                    <a:p>
                      <a:pPr rtl="1"/>
                      <a:r>
                        <a:rPr lang="ar-SA" dirty="0" smtClean="0"/>
                        <a:t> أكثر صبرا على ما أصابه </a:t>
                      </a:r>
                      <a:endParaRPr lang="ar-SA" dirty="0"/>
                    </a:p>
                  </a:txBody>
                  <a:tcPr/>
                </a:tc>
                <a:tc>
                  <a:txBody>
                    <a:bodyPr/>
                    <a:lstStyle/>
                    <a:p>
                      <a:pPr rtl="1"/>
                      <a:r>
                        <a:rPr lang="ar-SA" dirty="0" smtClean="0"/>
                        <a:t>كثير الجزع والهلع لما أصابه من مرض </a:t>
                      </a:r>
                      <a:endParaRPr lang="ar-SA" dirty="0"/>
                    </a:p>
                  </a:txBody>
                  <a:tcPr/>
                </a:tc>
              </a:tr>
            </a:tbl>
          </a:graphicData>
        </a:graphic>
      </p:graphicFrame>
    </p:spTree>
    <p:extLst>
      <p:ext uri="{BB962C8B-B14F-4D97-AF65-F5344CB8AC3E}">
        <p14:creationId xmlns:p14="http://schemas.microsoft.com/office/powerpoint/2010/main" val="206464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ppt_x"/>
                                          </p:val>
                                        </p:tav>
                                        <p:tav tm="100000">
                                          <p:val>
                                            <p:strVal val="#ppt_x"/>
                                          </p:val>
                                        </p:tav>
                                      </p:tavLst>
                                    </p:anim>
                                    <p:anim calcmode="lin" valueType="num">
                                      <p:cBhvr additive="base">
                                        <p:cTn id="1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ppt_x"/>
                                          </p:val>
                                        </p:tav>
                                        <p:tav tm="100000">
                                          <p:val>
                                            <p:strVal val="#ppt_x"/>
                                          </p:val>
                                        </p:tav>
                                      </p:tavLst>
                                    </p:anim>
                                    <p:anim calcmode="lin" valueType="num">
                                      <p:cBhvr additive="base">
                                        <p:cTn id="20"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88640"/>
            <a:ext cx="5553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94" y="980728"/>
            <a:ext cx="8964488"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68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ppt_x"/>
                                          </p:val>
                                        </p:tav>
                                        <p:tav tm="100000">
                                          <p:val>
                                            <p:strVal val="#ppt_x"/>
                                          </p:val>
                                        </p:tav>
                                      </p:tavLst>
                                    </p:anim>
                                    <p:anim calcmode="lin" valueType="num">
                                      <p:cBhvr additive="base">
                                        <p:cTn id="14"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24880383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93798486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3186382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438" y="188640"/>
            <a:ext cx="45624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836712"/>
            <a:ext cx="492442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976" y="2852936"/>
            <a:ext cx="74390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12" y="3508584"/>
            <a:ext cx="91440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0221" y="4299806"/>
            <a:ext cx="62103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64" y="4886868"/>
            <a:ext cx="842493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60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ppt_x"/>
                                          </p:val>
                                        </p:tav>
                                        <p:tav tm="100000">
                                          <p:val>
                                            <p:strVal val="#ppt_x"/>
                                          </p:val>
                                        </p:tav>
                                      </p:tavLst>
                                    </p:anim>
                                    <p:anim calcmode="lin" valueType="num">
                                      <p:cBhvr additive="base">
                                        <p:cTn id="14"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ppt_x"/>
                                          </p:val>
                                        </p:tav>
                                        <p:tav tm="100000">
                                          <p:val>
                                            <p:strVal val="#ppt_x"/>
                                          </p:val>
                                        </p:tav>
                                      </p:tavLst>
                                    </p:anim>
                                    <p:anim calcmode="lin" valueType="num">
                                      <p:cBhvr additive="base">
                                        <p:cTn id="20"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5"/>
                                        </p:tgtEl>
                                        <p:attrNameLst>
                                          <p:attrName>style.visibility</p:attrName>
                                        </p:attrNameLst>
                                      </p:cBhvr>
                                      <p:to>
                                        <p:strVal val="visible"/>
                                      </p:to>
                                    </p:set>
                                    <p:anim calcmode="lin" valueType="num">
                                      <p:cBhvr additive="base">
                                        <p:cTn id="25" dur="500" fill="hold"/>
                                        <p:tgtEl>
                                          <p:spTgt spid="15365"/>
                                        </p:tgtEl>
                                        <p:attrNameLst>
                                          <p:attrName>ppt_x</p:attrName>
                                        </p:attrNameLst>
                                      </p:cBhvr>
                                      <p:tavLst>
                                        <p:tav tm="0">
                                          <p:val>
                                            <p:strVal val="#ppt_x"/>
                                          </p:val>
                                        </p:tav>
                                        <p:tav tm="100000">
                                          <p:val>
                                            <p:strVal val="#ppt_x"/>
                                          </p:val>
                                        </p:tav>
                                      </p:tavLst>
                                    </p:anim>
                                    <p:anim calcmode="lin" valueType="num">
                                      <p:cBhvr additive="base">
                                        <p:cTn id="26"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6"/>
                                        </p:tgtEl>
                                        <p:attrNameLst>
                                          <p:attrName>style.visibility</p:attrName>
                                        </p:attrNameLst>
                                      </p:cBhvr>
                                      <p:to>
                                        <p:strVal val="visible"/>
                                      </p:to>
                                    </p:set>
                                    <p:anim calcmode="lin" valueType="num">
                                      <p:cBhvr additive="base">
                                        <p:cTn id="31" dur="500" fill="hold"/>
                                        <p:tgtEl>
                                          <p:spTgt spid="15366"/>
                                        </p:tgtEl>
                                        <p:attrNameLst>
                                          <p:attrName>ppt_x</p:attrName>
                                        </p:attrNameLst>
                                      </p:cBhvr>
                                      <p:tavLst>
                                        <p:tav tm="0">
                                          <p:val>
                                            <p:strVal val="#ppt_x"/>
                                          </p:val>
                                        </p:tav>
                                        <p:tav tm="100000">
                                          <p:val>
                                            <p:strVal val="#ppt_x"/>
                                          </p:val>
                                        </p:tav>
                                      </p:tavLst>
                                    </p:anim>
                                    <p:anim calcmode="lin" valueType="num">
                                      <p:cBhvr additive="base">
                                        <p:cTn id="32"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7"/>
                                        </p:tgtEl>
                                        <p:attrNameLst>
                                          <p:attrName>style.visibility</p:attrName>
                                        </p:attrNameLst>
                                      </p:cBhvr>
                                      <p:to>
                                        <p:strVal val="visible"/>
                                      </p:to>
                                    </p:set>
                                    <p:anim calcmode="lin" valueType="num">
                                      <p:cBhvr additive="base">
                                        <p:cTn id="37" dur="500" fill="hold"/>
                                        <p:tgtEl>
                                          <p:spTgt spid="15367"/>
                                        </p:tgtEl>
                                        <p:attrNameLst>
                                          <p:attrName>ppt_x</p:attrName>
                                        </p:attrNameLst>
                                      </p:cBhvr>
                                      <p:tavLst>
                                        <p:tav tm="0">
                                          <p:val>
                                            <p:strVal val="#ppt_x"/>
                                          </p:val>
                                        </p:tav>
                                        <p:tav tm="100000">
                                          <p:val>
                                            <p:strVal val="#ppt_x"/>
                                          </p:val>
                                        </p:tav>
                                      </p:tavLst>
                                    </p:anim>
                                    <p:anim calcmode="lin" valueType="num">
                                      <p:cBhvr additive="base">
                                        <p:cTn id="38" dur="500" fill="hold"/>
                                        <p:tgtEl>
                                          <p:spTgt spid="15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00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325" y="24949"/>
            <a:ext cx="9075676" cy="6858000"/>
          </a:xfrm>
          <a:prstGeom prst="rect">
            <a:avLst/>
          </a:prstGeom>
          <a:noFill/>
          <a:ln>
            <a:noFill/>
          </a:ln>
        </p:spPr>
      </p:pic>
    </p:spTree>
    <p:extLst>
      <p:ext uri="{BB962C8B-B14F-4D97-AF65-F5344CB8AC3E}">
        <p14:creationId xmlns:p14="http://schemas.microsoft.com/office/powerpoint/2010/main" val="823440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60648"/>
            <a:ext cx="57816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800384"/>
            <a:ext cx="8712968"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992" y="2420888"/>
            <a:ext cx="494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08" y="2884892"/>
            <a:ext cx="830195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3432175"/>
            <a:ext cx="46767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85239"/>
            <a:ext cx="8889663"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19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ppt_x"/>
                                          </p:val>
                                        </p:tav>
                                        <p:tav tm="100000">
                                          <p:val>
                                            <p:strVal val="#ppt_x"/>
                                          </p:val>
                                        </p:tav>
                                      </p:tavLst>
                                    </p:anim>
                                    <p:anim calcmode="lin" valueType="num">
                                      <p:cBhvr additive="base">
                                        <p:cTn id="2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anim calcmode="lin" valueType="num">
                                      <p:cBhvr additive="base">
                                        <p:cTn id="31" dur="500" fill="hold"/>
                                        <p:tgtEl>
                                          <p:spTgt spid="3078"/>
                                        </p:tgtEl>
                                        <p:attrNameLst>
                                          <p:attrName>ppt_x</p:attrName>
                                        </p:attrNameLst>
                                      </p:cBhvr>
                                      <p:tavLst>
                                        <p:tav tm="0">
                                          <p:val>
                                            <p:strVal val="#ppt_x"/>
                                          </p:val>
                                        </p:tav>
                                        <p:tav tm="100000">
                                          <p:val>
                                            <p:strVal val="#ppt_x"/>
                                          </p:val>
                                        </p:tav>
                                      </p:tavLst>
                                    </p:anim>
                                    <p:anim calcmode="lin" valueType="num">
                                      <p:cBhvr additive="base">
                                        <p:cTn id="3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additive="base">
                                        <p:cTn id="37" dur="500" fill="hold"/>
                                        <p:tgtEl>
                                          <p:spTgt spid="3079"/>
                                        </p:tgtEl>
                                        <p:attrNameLst>
                                          <p:attrName>ppt_x</p:attrName>
                                        </p:attrNameLst>
                                      </p:cBhvr>
                                      <p:tavLst>
                                        <p:tav tm="0">
                                          <p:val>
                                            <p:strVal val="#ppt_x"/>
                                          </p:val>
                                        </p:tav>
                                        <p:tav tm="100000">
                                          <p:val>
                                            <p:strVal val="#ppt_x"/>
                                          </p:val>
                                        </p:tav>
                                      </p:tavLst>
                                    </p:anim>
                                    <p:anim calcmode="lin" valueType="num">
                                      <p:cBhvr additive="base">
                                        <p:cTn id="38"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45195415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12937236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2840"/>
            <a:ext cx="9145588" cy="6858000"/>
          </a:xfrm>
          <a:prstGeom prst="rect">
            <a:avLst/>
          </a:prstGeom>
          <a:noFill/>
          <a:ln>
            <a:noFill/>
          </a:ln>
        </p:spPr>
      </p:pic>
    </p:spTree>
    <p:extLst>
      <p:ext uri="{BB962C8B-B14F-4D97-AF65-F5344CB8AC3E}">
        <p14:creationId xmlns:p14="http://schemas.microsoft.com/office/powerpoint/2010/main" val="97404269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55501606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523249"/>
            <a:ext cx="63055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2050"/>
            <a:ext cx="925252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68" y="3609975"/>
            <a:ext cx="82105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80" y="4077072"/>
            <a:ext cx="87725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7"/>
                                        </p:tgtEl>
                                        <p:attrNameLst>
                                          <p:attrName>style.visibility</p:attrName>
                                        </p:attrNameLst>
                                      </p:cBhvr>
                                      <p:to>
                                        <p:strVal val="visible"/>
                                      </p:to>
                                    </p:set>
                                    <p:anim calcmode="lin" valueType="num">
                                      <p:cBhvr additive="base">
                                        <p:cTn id="13" dur="500" fill="hold"/>
                                        <p:tgtEl>
                                          <p:spTgt spid="16387"/>
                                        </p:tgtEl>
                                        <p:attrNameLst>
                                          <p:attrName>ppt_x</p:attrName>
                                        </p:attrNameLst>
                                      </p:cBhvr>
                                      <p:tavLst>
                                        <p:tav tm="0">
                                          <p:val>
                                            <p:strVal val="#ppt_x"/>
                                          </p:val>
                                        </p:tav>
                                        <p:tav tm="100000">
                                          <p:val>
                                            <p:strVal val="#ppt_x"/>
                                          </p:val>
                                        </p:tav>
                                      </p:tavLst>
                                    </p:anim>
                                    <p:anim calcmode="lin" valueType="num">
                                      <p:cBhvr additive="base">
                                        <p:cTn id="14"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8"/>
                                        </p:tgtEl>
                                        <p:attrNameLst>
                                          <p:attrName>style.visibility</p:attrName>
                                        </p:attrNameLst>
                                      </p:cBhvr>
                                      <p:to>
                                        <p:strVal val="visible"/>
                                      </p:to>
                                    </p:set>
                                    <p:anim calcmode="lin" valueType="num">
                                      <p:cBhvr additive="base">
                                        <p:cTn id="19" dur="500" fill="hold"/>
                                        <p:tgtEl>
                                          <p:spTgt spid="16388"/>
                                        </p:tgtEl>
                                        <p:attrNameLst>
                                          <p:attrName>ppt_x</p:attrName>
                                        </p:attrNameLst>
                                      </p:cBhvr>
                                      <p:tavLst>
                                        <p:tav tm="0">
                                          <p:val>
                                            <p:strVal val="#ppt_x"/>
                                          </p:val>
                                        </p:tav>
                                        <p:tav tm="100000">
                                          <p:val>
                                            <p:strVal val="#ppt_x"/>
                                          </p:val>
                                        </p:tav>
                                      </p:tavLst>
                                    </p:anim>
                                    <p:anim calcmode="lin" valueType="num">
                                      <p:cBhvr additive="base">
                                        <p:cTn id="20"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89"/>
                                        </p:tgtEl>
                                        <p:attrNameLst>
                                          <p:attrName>style.visibility</p:attrName>
                                        </p:attrNameLst>
                                      </p:cBhvr>
                                      <p:to>
                                        <p:strVal val="visible"/>
                                      </p:to>
                                    </p:set>
                                    <p:anim calcmode="lin" valueType="num">
                                      <p:cBhvr additive="base">
                                        <p:cTn id="25" dur="500" fill="hold"/>
                                        <p:tgtEl>
                                          <p:spTgt spid="16389"/>
                                        </p:tgtEl>
                                        <p:attrNameLst>
                                          <p:attrName>ppt_x</p:attrName>
                                        </p:attrNameLst>
                                      </p:cBhvr>
                                      <p:tavLst>
                                        <p:tav tm="0">
                                          <p:val>
                                            <p:strVal val="#ppt_x"/>
                                          </p:val>
                                        </p:tav>
                                        <p:tav tm="100000">
                                          <p:val>
                                            <p:strVal val="#ppt_x"/>
                                          </p:val>
                                        </p:tav>
                                      </p:tavLst>
                                    </p:anim>
                                    <p:anim calcmode="lin" valueType="num">
                                      <p:cBhvr additive="base">
                                        <p:cTn id="26"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96448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12776"/>
            <a:ext cx="816292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140968"/>
            <a:ext cx="8964488"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4900440"/>
            <a:ext cx="46767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9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additive="base">
                                        <p:cTn id="13" dur="500" fill="hold"/>
                                        <p:tgtEl>
                                          <p:spTgt spid="17411"/>
                                        </p:tgtEl>
                                        <p:attrNameLst>
                                          <p:attrName>ppt_x</p:attrName>
                                        </p:attrNameLst>
                                      </p:cBhvr>
                                      <p:tavLst>
                                        <p:tav tm="0">
                                          <p:val>
                                            <p:strVal val="#ppt_x"/>
                                          </p:val>
                                        </p:tav>
                                        <p:tav tm="100000">
                                          <p:val>
                                            <p:strVal val="#ppt_x"/>
                                          </p:val>
                                        </p:tav>
                                      </p:tavLst>
                                    </p:anim>
                                    <p:anim calcmode="lin" valueType="num">
                                      <p:cBhvr additive="base">
                                        <p:cTn id="14"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additive="base">
                                        <p:cTn id="19" dur="500" fill="hold"/>
                                        <p:tgtEl>
                                          <p:spTgt spid="17412"/>
                                        </p:tgtEl>
                                        <p:attrNameLst>
                                          <p:attrName>ppt_x</p:attrName>
                                        </p:attrNameLst>
                                      </p:cBhvr>
                                      <p:tavLst>
                                        <p:tav tm="0">
                                          <p:val>
                                            <p:strVal val="#ppt_x"/>
                                          </p:val>
                                        </p:tav>
                                        <p:tav tm="100000">
                                          <p:val>
                                            <p:strVal val="#ppt_x"/>
                                          </p:val>
                                        </p:tav>
                                      </p:tavLst>
                                    </p:anim>
                                    <p:anim calcmode="lin" valueType="num">
                                      <p:cBhvr additive="base">
                                        <p:cTn id="20"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13"/>
                                        </p:tgtEl>
                                        <p:attrNameLst>
                                          <p:attrName>style.visibility</p:attrName>
                                        </p:attrNameLst>
                                      </p:cBhvr>
                                      <p:to>
                                        <p:strVal val="visible"/>
                                      </p:to>
                                    </p:set>
                                    <p:anim calcmode="lin" valueType="num">
                                      <p:cBhvr additive="base">
                                        <p:cTn id="25" dur="500" fill="hold"/>
                                        <p:tgtEl>
                                          <p:spTgt spid="17413"/>
                                        </p:tgtEl>
                                        <p:attrNameLst>
                                          <p:attrName>ppt_x</p:attrName>
                                        </p:attrNameLst>
                                      </p:cBhvr>
                                      <p:tavLst>
                                        <p:tav tm="0">
                                          <p:val>
                                            <p:strVal val="#ppt_x"/>
                                          </p:val>
                                        </p:tav>
                                        <p:tav tm="100000">
                                          <p:val>
                                            <p:strVal val="#ppt_x"/>
                                          </p:val>
                                        </p:tav>
                                      </p:tavLst>
                                    </p:anim>
                                    <p:anim calcmode="lin" valueType="num">
                                      <p:cBhvr additive="base">
                                        <p:cTn id="26"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9144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76488"/>
            <a:ext cx="8784976"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68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gtEl>
                                        <p:attrNameLst>
                                          <p:attrName>style.visibility</p:attrName>
                                        </p:attrNameLst>
                                      </p:cBhvr>
                                      <p:to>
                                        <p:strVal val="visible"/>
                                      </p:to>
                                    </p:set>
                                    <p:anim calcmode="lin" valueType="num">
                                      <p:cBhvr additive="base">
                                        <p:cTn id="13" dur="500" fill="hold"/>
                                        <p:tgtEl>
                                          <p:spTgt spid="18435"/>
                                        </p:tgtEl>
                                        <p:attrNameLst>
                                          <p:attrName>ppt_x</p:attrName>
                                        </p:attrNameLst>
                                      </p:cBhvr>
                                      <p:tavLst>
                                        <p:tav tm="0">
                                          <p:val>
                                            <p:strVal val="#ppt_x"/>
                                          </p:val>
                                        </p:tav>
                                        <p:tav tm="100000">
                                          <p:val>
                                            <p:strVal val="#ppt_x"/>
                                          </p:val>
                                        </p:tav>
                                      </p:tavLst>
                                    </p:anim>
                                    <p:anim calcmode="lin" valueType="num">
                                      <p:cBhvr additive="base">
                                        <p:cTn id="14"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85072627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8659737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1" cy="6858000"/>
          </a:xfrm>
          <a:prstGeom prst="rect">
            <a:avLst/>
          </a:prstGeom>
          <a:noFill/>
          <a:ln>
            <a:noFill/>
          </a:ln>
        </p:spPr>
      </p:pic>
    </p:spTree>
    <p:extLst>
      <p:ext uri="{BB962C8B-B14F-4D97-AF65-F5344CB8AC3E}">
        <p14:creationId xmlns:p14="http://schemas.microsoft.com/office/powerpoint/2010/main" val="32495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06" y="476672"/>
            <a:ext cx="841057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029122"/>
            <a:ext cx="925252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64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5" y="188640"/>
            <a:ext cx="9296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7884368" y="1052736"/>
            <a:ext cx="864096" cy="369332"/>
          </a:xfrm>
          <a:prstGeom prst="rect">
            <a:avLst/>
          </a:prstGeom>
          <a:noFill/>
        </p:spPr>
        <p:txBody>
          <a:bodyPr wrap="square" rtlCol="1">
            <a:spAutoFit/>
          </a:bodyPr>
          <a:lstStyle/>
          <a:p>
            <a:r>
              <a:rPr lang="ar-SA" dirty="0" smtClean="0"/>
              <a:t>ج 1 : </a:t>
            </a:r>
            <a:endParaRPr lang="ar-SA"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9" y="1395348"/>
            <a:ext cx="9036496"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420888"/>
            <a:ext cx="8336921"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95" y="4073513"/>
            <a:ext cx="855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271769" y="4869160"/>
            <a:ext cx="878497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2 : لا يقبل قول من تأخر في دراسته ، واحتج بالقدر لنه يجب عليه الأخذ بالأسباب من المذاكرة والاجتهاد والمثابرة في تحصيل العلم مع التوكل على الله تعالى 0 </a:t>
            </a:r>
            <a:endParaRPr lang="ar-SA" dirty="0"/>
          </a:p>
        </p:txBody>
      </p:sp>
    </p:spTree>
    <p:extLst>
      <p:ext uri="{BB962C8B-B14F-4D97-AF65-F5344CB8AC3E}">
        <p14:creationId xmlns:p14="http://schemas.microsoft.com/office/powerpoint/2010/main" val="223932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59"/>
                                        </p:tgtEl>
                                        <p:attrNameLst>
                                          <p:attrName>style.visibility</p:attrName>
                                        </p:attrNameLst>
                                      </p:cBhvr>
                                      <p:to>
                                        <p:strVal val="visible"/>
                                      </p:to>
                                    </p:set>
                                    <p:anim calcmode="lin" valueType="num">
                                      <p:cBhvr additive="base">
                                        <p:cTn id="19" dur="500" fill="hold"/>
                                        <p:tgtEl>
                                          <p:spTgt spid="19459"/>
                                        </p:tgtEl>
                                        <p:attrNameLst>
                                          <p:attrName>ppt_x</p:attrName>
                                        </p:attrNameLst>
                                      </p:cBhvr>
                                      <p:tavLst>
                                        <p:tav tm="0">
                                          <p:val>
                                            <p:strVal val="#ppt_x"/>
                                          </p:val>
                                        </p:tav>
                                        <p:tav tm="100000">
                                          <p:val>
                                            <p:strVal val="#ppt_x"/>
                                          </p:val>
                                        </p:tav>
                                      </p:tavLst>
                                    </p:anim>
                                    <p:anim calcmode="lin" valueType="num">
                                      <p:cBhvr additive="base">
                                        <p:cTn id="20"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additive="base">
                                        <p:cTn id="25" dur="500" fill="hold"/>
                                        <p:tgtEl>
                                          <p:spTgt spid="19460"/>
                                        </p:tgtEl>
                                        <p:attrNameLst>
                                          <p:attrName>ppt_x</p:attrName>
                                        </p:attrNameLst>
                                      </p:cBhvr>
                                      <p:tavLst>
                                        <p:tav tm="0">
                                          <p:val>
                                            <p:strVal val="#ppt_x"/>
                                          </p:val>
                                        </p:tav>
                                        <p:tav tm="100000">
                                          <p:val>
                                            <p:strVal val="#ppt_x"/>
                                          </p:val>
                                        </p:tav>
                                      </p:tavLst>
                                    </p:anim>
                                    <p:anim calcmode="lin" valueType="num">
                                      <p:cBhvr additive="base">
                                        <p:cTn id="26"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461"/>
                                        </p:tgtEl>
                                        <p:attrNameLst>
                                          <p:attrName>style.visibility</p:attrName>
                                        </p:attrNameLst>
                                      </p:cBhvr>
                                      <p:to>
                                        <p:strVal val="visible"/>
                                      </p:to>
                                    </p:set>
                                    <p:anim calcmode="lin" valueType="num">
                                      <p:cBhvr additive="base">
                                        <p:cTn id="31" dur="500" fill="hold"/>
                                        <p:tgtEl>
                                          <p:spTgt spid="19461"/>
                                        </p:tgtEl>
                                        <p:attrNameLst>
                                          <p:attrName>ppt_x</p:attrName>
                                        </p:attrNameLst>
                                      </p:cBhvr>
                                      <p:tavLst>
                                        <p:tav tm="0">
                                          <p:val>
                                            <p:strVal val="#ppt_x"/>
                                          </p:val>
                                        </p:tav>
                                        <p:tav tm="100000">
                                          <p:val>
                                            <p:strVal val="#ppt_x"/>
                                          </p:val>
                                        </p:tav>
                                      </p:tavLst>
                                    </p:anim>
                                    <p:anim calcmode="lin" valueType="num">
                                      <p:cBhvr additive="base">
                                        <p:cTn id="32"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40765138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48356852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61629193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492" y="175140"/>
            <a:ext cx="8277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6711"/>
            <a:ext cx="9016213"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04" y="2132856"/>
            <a:ext cx="82772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45" y="2610535"/>
            <a:ext cx="8856984"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18" y="4077072"/>
            <a:ext cx="88106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2" y="4543797"/>
            <a:ext cx="8530199"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6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additive="base">
                                        <p:cTn id="13" dur="500" fill="hold"/>
                                        <p:tgtEl>
                                          <p:spTgt spid="20483"/>
                                        </p:tgtEl>
                                        <p:attrNameLst>
                                          <p:attrName>ppt_x</p:attrName>
                                        </p:attrNameLst>
                                      </p:cBhvr>
                                      <p:tavLst>
                                        <p:tav tm="0">
                                          <p:val>
                                            <p:strVal val="#ppt_x"/>
                                          </p:val>
                                        </p:tav>
                                        <p:tav tm="100000">
                                          <p:val>
                                            <p:strVal val="#ppt_x"/>
                                          </p:val>
                                        </p:tav>
                                      </p:tavLst>
                                    </p:anim>
                                    <p:anim calcmode="lin" valueType="num">
                                      <p:cBhvr additive="base">
                                        <p:cTn id="14"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4"/>
                                        </p:tgtEl>
                                        <p:attrNameLst>
                                          <p:attrName>style.visibility</p:attrName>
                                        </p:attrNameLst>
                                      </p:cBhvr>
                                      <p:to>
                                        <p:strVal val="visible"/>
                                      </p:to>
                                    </p:set>
                                    <p:anim calcmode="lin" valueType="num">
                                      <p:cBhvr additive="base">
                                        <p:cTn id="19" dur="500" fill="hold"/>
                                        <p:tgtEl>
                                          <p:spTgt spid="20484"/>
                                        </p:tgtEl>
                                        <p:attrNameLst>
                                          <p:attrName>ppt_x</p:attrName>
                                        </p:attrNameLst>
                                      </p:cBhvr>
                                      <p:tavLst>
                                        <p:tav tm="0">
                                          <p:val>
                                            <p:strVal val="#ppt_x"/>
                                          </p:val>
                                        </p:tav>
                                        <p:tav tm="100000">
                                          <p:val>
                                            <p:strVal val="#ppt_x"/>
                                          </p:val>
                                        </p:tav>
                                      </p:tavLst>
                                    </p:anim>
                                    <p:anim calcmode="lin" valueType="num">
                                      <p:cBhvr additive="base">
                                        <p:cTn id="20"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485"/>
                                        </p:tgtEl>
                                        <p:attrNameLst>
                                          <p:attrName>style.visibility</p:attrName>
                                        </p:attrNameLst>
                                      </p:cBhvr>
                                      <p:to>
                                        <p:strVal val="visible"/>
                                      </p:to>
                                    </p:set>
                                    <p:anim calcmode="lin" valueType="num">
                                      <p:cBhvr additive="base">
                                        <p:cTn id="25" dur="500" fill="hold"/>
                                        <p:tgtEl>
                                          <p:spTgt spid="20485"/>
                                        </p:tgtEl>
                                        <p:attrNameLst>
                                          <p:attrName>ppt_x</p:attrName>
                                        </p:attrNameLst>
                                      </p:cBhvr>
                                      <p:tavLst>
                                        <p:tav tm="0">
                                          <p:val>
                                            <p:strVal val="#ppt_x"/>
                                          </p:val>
                                        </p:tav>
                                        <p:tav tm="100000">
                                          <p:val>
                                            <p:strVal val="#ppt_x"/>
                                          </p:val>
                                        </p:tav>
                                      </p:tavLst>
                                    </p:anim>
                                    <p:anim calcmode="lin" valueType="num">
                                      <p:cBhvr additive="base">
                                        <p:cTn id="26"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486"/>
                                        </p:tgtEl>
                                        <p:attrNameLst>
                                          <p:attrName>style.visibility</p:attrName>
                                        </p:attrNameLst>
                                      </p:cBhvr>
                                      <p:to>
                                        <p:strVal val="visible"/>
                                      </p:to>
                                    </p:set>
                                    <p:anim calcmode="lin" valueType="num">
                                      <p:cBhvr additive="base">
                                        <p:cTn id="31" dur="500" fill="hold"/>
                                        <p:tgtEl>
                                          <p:spTgt spid="20486"/>
                                        </p:tgtEl>
                                        <p:attrNameLst>
                                          <p:attrName>ppt_x</p:attrName>
                                        </p:attrNameLst>
                                      </p:cBhvr>
                                      <p:tavLst>
                                        <p:tav tm="0">
                                          <p:val>
                                            <p:strVal val="#ppt_x"/>
                                          </p:val>
                                        </p:tav>
                                        <p:tav tm="100000">
                                          <p:val>
                                            <p:strVal val="#ppt_x"/>
                                          </p:val>
                                        </p:tav>
                                      </p:tavLst>
                                    </p:anim>
                                    <p:anim calcmode="lin" valueType="num">
                                      <p:cBhvr additive="base">
                                        <p:cTn id="32"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487"/>
                                        </p:tgtEl>
                                        <p:attrNameLst>
                                          <p:attrName>style.visibility</p:attrName>
                                        </p:attrNameLst>
                                      </p:cBhvr>
                                      <p:to>
                                        <p:strVal val="visible"/>
                                      </p:to>
                                    </p:set>
                                    <p:anim calcmode="lin" valueType="num">
                                      <p:cBhvr additive="base">
                                        <p:cTn id="37" dur="500" fill="hold"/>
                                        <p:tgtEl>
                                          <p:spTgt spid="20487"/>
                                        </p:tgtEl>
                                        <p:attrNameLst>
                                          <p:attrName>ppt_x</p:attrName>
                                        </p:attrNameLst>
                                      </p:cBhvr>
                                      <p:tavLst>
                                        <p:tav tm="0">
                                          <p:val>
                                            <p:strVal val="#ppt_x"/>
                                          </p:val>
                                        </p:tav>
                                        <p:tav tm="100000">
                                          <p:val>
                                            <p:strVal val="#ppt_x"/>
                                          </p:val>
                                        </p:tav>
                                      </p:tavLst>
                                    </p:anim>
                                    <p:anim calcmode="lin" valueType="num">
                                      <p:cBhvr additive="base">
                                        <p:cTn id="38" dur="500" fill="hold"/>
                                        <p:tgtEl>
                                          <p:spTgt spid="20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496" y="27384"/>
            <a:ext cx="9086224" cy="6858000"/>
          </a:xfrm>
          <a:prstGeom prst="rect">
            <a:avLst/>
          </a:prstGeom>
          <a:noFill/>
          <a:ln>
            <a:noFill/>
          </a:ln>
        </p:spPr>
      </p:pic>
    </p:spTree>
    <p:extLst>
      <p:ext uri="{BB962C8B-B14F-4D97-AF65-F5344CB8AC3E}">
        <p14:creationId xmlns:p14="http://schemas.microsoft.com/office/powerpoint/2010/main" val="4058487532"/>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34123799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48012259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77343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96752"/>
            <a:ext cx="37623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065" y="1682527"/>
            <a:ext cx="41433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744" y="2139542"/>
            <a:ext cx="57435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251" y="2625317"/>
            <a:ext cx="78200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091" y="3069099"/>
            <a:ext cx="9036496"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4038" y="3950900"/>
            <a:ext cx="72866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 y="4417625"/>
            <a:ext cx="923925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4006" y="5036750"/>
            <a:ext cx="61150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4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gtEl>
                                        <p:attrNameLst>
                                          <p:attrName>style.visibility</p:attrName>
                                        </p:attrNameLst>
                                      </p:cBhvr>
                                      <p:to>
                                        <p:strVal val="visible"/>
                                      </p:to>
                                    </p:set>
                                    <p:anim calcmode="lin" valueType="num">
                                      <p:cBhvr additive="base">
                                        <p:cTn id="13" dur="500" fill="hold"/>
                                        <p:tgtEl>
                                          <p:spTgt spid="21507"/>
                                        </p:tgtEl>
                                        <p:attrNameLst>
                                          <p:attrName>ppt_x</p:attrName>
                                        </p:attrNameLst>
                                      </p:cBhvr>
                                      <p:tavLst>
                                        <p:tav tm="0">
                                          <p:val>
                                            <p:strVal val="#ppt_x"/>
                                          </p:val>
                                        </p:tav>
                                        <p:tav tm="100000">
                                          <p:val>
                                            <p:strVal val="#ppt_x"/>
                                          </p:val>
                                        </p:tav>
                                      </p:tavLst>
                                    </p:anim>
                                    <p:anim calcmode="lin" valueType="num">
                                      <p:cBhvr additive="base">
                                        <p:cTn id="14"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8"/>
                                        </p:tgtEl>
                                        <p:attrNameLst>
                                          <p:attrName>style.visibility</p:attrName>
                                        </p:attrNameLst>
                                      </p:cBhvr>
                                      <p:to>
                                        <p:strVal val="visible"/>
                                      </p:to>
                                    </p:set>
                                    <p:anim calcmode="lin" valueType="num">
                                      <p:cBhvr additive="base">
                                        <p:cTn id="19" dur="500" fill="hold"/>
                                        <p:tgtEl>
                                          <p:spTgt spid="21508"/>
                                        </p:tgtEl>
                                        <p:attrNameLst>
                                          <p:attrName>ppt_x</p:attrName>
                                        </p:attrNameLst>
                                      </p:cBhvr>
                                      <p:tavLst>
                                        <p:tav tm="0">
                                          <p:val>
                                            <p:strVal val="#ppt_x"/>
                                          </p:val>
                                        </p:tav>
                                        <p:tav tm="100000">
                                          <p:val>
                                            <p:strVal val="#ppt_x"/>
                                          </p:val>
                                        </p:tav>
                                      </p:tavLst>
                                    </p:anim>
                                    <p:anim calcmode="lin" valueType="num">
                                      <p:cBhvr additive="base">
                                        <p:cTn id="20"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509"/>
                                        </p:tgtEl>
                                        <p:attrNameLst>
                                          <p:attrName>style.visibility</p:attrName>
                                        </p:attrNameLst>
                                      </p:cBhvr>
                                      <p:to>
                                        <p:strVal val="visible"/>
                                      </p:to>
                                    </p:set>
                                    <p:anim calcmode="lin" valueType="num">
                                      <p:cBhvr additive="base">
                                        <p:cTn id="25" dur="500" fill="hold"/>
                                        <p:tgtEl>
                                          <p:spTgt spid="21509"/>
                                        </p:tgtEl>
                                        <p:attrNameLst>
                                          <p:attrName>ppt_x</p:attrName>
                                        </p:attrNameLst>
                                      </p:cBhvr>
                                      <p:tavLst>
                                        <p:tav tm="0">
                                          <p:val>
                                            <p:strVal val="#ppt_x"/>
                                          </p:val>
                                        </p:tav>
                                        <p:tav tm="100000">
                                          <p:val>
                                            <p:strVal val="#ppt_x"/>
                                          </p:val>
                                        </p:tav>
                                      </p:tavLst>
                                    </p:anim>
                                    <p:anim calcmode="lin" valueType="num">
                                      <p:cBhvr additive="base">
                                        <p:cTn id="26"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510"/>
                                        </p:tgtEl>
                                        <p:attrNameLst>
                                          <p:attrName>style.visibility</p:attrName>
                                        </p:attrNameLst>
                                      </p:cBhvr>
                                      <p:to>
                                        <p:strVal val="visible"/>
                                      </p:to>
                                    </p:set>
                                    <p:anim calcmode="lin" valueType="num">
                                      <p:cBhvr additive="base">
                                        <p:cTn id="31" dur="500" fill="hold"/>
                                        <p:tgtEl>
                                          <p:spTgt spid="21510"/>
                                        </p:tgtEl>
                                        <p:attrNameLst>
                                          <p:attrName>ppt_x</p:attrName>
                                        </p:attrNameLst>
                                      </p:cBhvr>
                                      <p:tavLst>
                                        <p:tav tm="0">
                                          <p:val>
                                            <p:strVal val="#ppt_x"/>
                                          </p:val>
                                        </p:tav>
                                        <p:tav tm="100000">
                                          <p:val>
                                            <p:strVal val="#ppt_x"/>
                                          </p:val>
                                        </p:tav>
                                      </p:tavLst>
                                    </p:anim>
                                    <p:anim calcmode="lin" valueType="num">
                                      <p:cBhvr additive="base">
                                        <p:cTn id="32"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511"/>
                                        </p:tgtEl>
                                        <p:attrNameLst>
                                          <p:attrName>style.visibility</p:attrName>
                                        </p:attrNameLst>
                                      </p:cBhvr>
                                      <p:to>
                                        <p:strVal val="visible"/>
                                      </p:to>
                                    </p:set>
                                    <p:anim calcmode="lin" valueType="num">
                                      <p:cBhvr additive="base">
                                        <p:cTn id="37" dur="500" fill="hold"/>
                                        <p:tgtEl>
                                          <p:spTgt spid="21511"/>
                                        </p:tgtEl>
                                        <p:attrNameLst>
                                          <p:attrName>ppt_x</p:attrName>
                                        </p:attrNameLst>
                                      </p:cBhvr>
                                      <p:tavLst>
                                        <p:tav tm="0">
                                          <p:val>
                                            <p:strVal val="#ppt_x"/>
                                          </p:val>
                                        </p:tav>
                                        <p:tav tm="100000">
                                          <p:val>
                                            <p:strVal val="#ppt_x"/>
                                          </p:val>
                                        </p:tav>
                                      </p:tavLst>
                                    </p:anim>
                                    <p:anim calcmode="lin" valueType="num">
                                      <p:cBhvr additive="base">
                                        <p:cTn id="38" dur="500" fill="hold"/>
                                        <p:tgtEl>
                                          <p:spTgt spid="215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512"/>
                                        </p:tgtEl>
                                        <p:attrNameLst>
                                          <p:attrName>style.visibility</p:attrName>
                                        </p:attrNameLst>
                                      </p:cBhvr>
                                      <p:to>
                                        <p:strVal val="visible"/>
                                      </p:to>
                                    </p:set>
                                    <p:anim calcmode="lin" valueType="num">
                                      <p:cBhvr additive="base">
                                        <p:cTn id="43" dur="500" fill="hold"/>
                                        <p:tgtEl>
                                          <p:spTgt spid="21512"/>
                                        </p:tgtEl>
                                        <p:attrNameLst>
                                          <p:attrName>ppt_x</p:attrName>
                                        </p:attrNameLst>
                                      </p:cBhvr>
                                      <p:tavLst>
                                        <p:tav tm="0">
                                          <p:val>
                                            <p:strVal val="#ppt_x"/>
                                          </p:val>
                                        </p:tav>
                                        <p:tav tm="100000">
                                          <p:val>
                                            <p:strVal val="#ppt_x"/>
                                          </p:val>
                                        </p:tav>
                                      </p:tavLst>
                                    </p:anim>
                                    <p:anim calcmode="lin" valueType="num">
                                      <p:cBhvr additive="base">
                                        <p:cTn id="44" dur="500" fill="hold"/>
                                        <p:tgtEl>
                                          <p:spTgt spid="215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513"/>
                                        </p:tgtEl>
                                        <p:attrNameLst>
                                          <p:attrName>style.visibility</p:attrName>
                                        </p:attrNameLst>
                                      </p:cBhvr>
                                      <p:to>
                                        <p:strVal val="visible"/>
                                      </p:to>
                                    </p:set>
                                    <p:anim calcmode="lin" valueType="num">
                                      <p:cBhvr additive="base">
                                        <p:cTn id="49" dur="500" fill="hold"/>
                                        <p:tgtEl>
                                          <p:spTgt spid="21513"/>
                                        </p:tgtEl>
                                        <p:attrNameLst>
                                          <p:attrName>ppt_x</p:attrName>
                                        </p:attrNameLst>
                                      </p:cBhvr>
                                      <p:tavLst>
                                        <p:tav tm="0">
                                          <p:val>
                                            <p:strVal val="#ppt_x"/>
                                          </p:val>
                                        </p:tav>
                                        <p:tav tm="100000">
                                          <p:val>
                                            <p:strVal val="#ppt_x"/>
                                          </p:val>
                                        </p:tav>
                                      </p:tavLst>
                                    </p:anim>
                                    <p:anim calcmode="lin" valueType="num">
                                      <p:cBhvr additive="base">
                                        <p:cTn id="50"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514"/>
                                        </p:tgtEl>
                                        <p:attrNameLst>
                                          <p:attrName>style.visibility</p:attrName>
                                        </p:attrNameLst>
                                      </p:cBhvr>
                                      <p:to>
                                        <p:strVal val="visible"/>
                                      </p:to>
                                    </p:set>
                                    <p:anim calcmode="lin" valueType="num">
                                      <p:cBhvr additive="base">
                                        <p:cTn id="55" dur="500" fill="hold"/>
                                        <p:tgtEl>
                                          <p:spTgt spid="21514"/>
                                        </p:tgtEl>
                                        <p:attrNameLst>
                                          <p:attrName>ppt_x</p:attrName>
                                        </p:attrNameLst>
                                      </p:cBhvr>
                                      <p:tavLst>
                                        <p:tav tm="0">
                                          <p:val>
                                            <p:strVal val="#ppt_x"/>
                                          </p:val>
                                        </p:tav>
                                        <p:tav tm="100000">
                                          <p:val>
                                            <p:strVal val="#ppt_x"/>
                                          </p:val>
                                        </p:tav>
                                      </p:tavLst>
                                    </p:anim>
                                    <p:anim calcmode="lin" valueType="num">
                                      <p:cBhvr additive="base">
                                        <p:cTn id="56" dur="500" fill="hold"/>
                                        <p:tgtEl>
                                          <p:spTgt spid="2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620688"/>
            <a:ext cx="70770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40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132856"/>
            <a:ext cx="73533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762250"/>
            <a:ext cx="828092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33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additive="base">
                                        <p:cTn id="13" dur="500" fill="hold"/>
                                        <p:tgtEl>
                                          <p:spTgt spid="22531"/>
                                        </p:tgtEl>
                                        <p:attrNameLst>
                                          <p:attrName>ppt_x</p:attrName>
                                        </p:attrNameLst>
                                      </p:cBhvr>
                                      <p:tavLst>
                                        <p:tav tm="0">
                                          <p:val>
                                            <p:strVal val="#ppt_x"/>
                                          </p:val>
                                        </p:tav>
                                        <p:tav tm="100000">
                                          <p:val>
                                            <p:strVal val="#ppt_x"/>
                                          </p:val>
                                        </p:tav>
                                      </p:tavLst>
                                    </p:anim>
                                    <p:anim calcmode="lin" valueType="num">
                                      <p:cBhvr additive="base">
                                        <p:cTn id="14"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additive="base">
                                        <p:cTn id="19" dur="500" fill="hold"/>
                                        <p:tgtEl>
                                          <p:spTgt spid="22532"/>
                                        </p:tgtEl>
                                        <p:attrNameLst>
                                          <p:attrName>ppt_x</p:attrName>
                                        </p:attrNameLst>
                                      </p:cBhvr>
                                      <p:tavLst>
                                        <p:tav tm="0">
                                          <p:val>
                                            <p:strVal val="#ppt_x"/>
                                          </p:val>
                                        </p:tav>
                                        <p:tav tm="100000">
                                          <p:val>
                                            <p:strVal val="#ppt_x"/>
                                          </p:val>
                                        </p:tav>
                                      </p:tavLst>
                                    </p:anim>
                                    <p:anim calcmode="lin" valueType="num">
                                      <p:cBhvr additive="base">
                                        <p:cTn id="20"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533"/>
                                        </p:tgtEl>
                                        <p:attrNameLst>
                                          <p:attrName>style.visibility</p:attrName>
                                        </p:attrNameLst>
                                      </p:cBhvr>
                                      <p:to>
                                        <p:strVal val="visible"/>
                                      </p:to>
                                    </p:set>
                                    <p:anim calcmode="lin" valueType="num">
                                      <p:cBhvr additive="base">
                                        <p:cTn id="25" dur="500" fill="hold"/>
                                        <p:tgtEl>
                                          <p:spTgt spid="22533"/>
                                        </p:tgtEl>
                                        <p:attrNameLst>
                                          <p:attrName>ppt_x</p:attrName>
                                        </p:attrNameLst>
                                      </p:cBhvr>
                                      <p:tavLst>
                                        <p:tav tm="0">
                                          <p:val>
                                            <p:strVal val="#ppt_x"/>
                                          </p:val>
                                        </p:tav>
                                        <p:tav tm="100000">
                                          <p:val>
                                            <p:strVal val="#ppt_x"/>
                                          </p:val>
                                        </p:tav>
                                      </p:tavLst>
                                    </p:anim>
                                    <p:anim calcmode="lin" valueType="num">
                                      <p:cBhvr additive="base">
                                        <p:cTn id="26"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25018972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41195371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401362691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508388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002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90229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18165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300919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0"/>
            <a:ext cx="581977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80728"/>
            <a:ext cx="856895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225" y="2276872"/>
            <a:ext cx="391477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65" y="2838847"/>
            <a:ext cx="89820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4380536"/>
            <a:ext cx="58578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157192"/>
            <a:ext cx="889248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1409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00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61844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005335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783790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5933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861569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925680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60648"/>
            <a:ext cx="52482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700279"/>
            <a:ext cx="78009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0848"/>
            <a:ext cx="91440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525" y="2803525"/>
            <a:ext cx="79914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 y="3356992"/>
            <a:ext cx="894397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4" y="4653136"/>
            <a:ext cx="89439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20" y="5445224"/>
            <a:ext cx="92525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9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 calcmode="lin" valueType="num">
                                      <p:cBhvr additive="base">
                                        <p:cTn id="25" dur="500" fill="hold"/>
                                        <p:tgtEl>
                                          <p:spTgt spid="6149"/>
                                        </p:tgtEl>
                                        <p:attrNameLst>
                                          <p:attrName>ppt_x</p:attrName>
                                        </p:attrNameLst>
                                      </p:cBhvr>
                                      <p:tavLst>
                                        <p:tav tm="0">
                                          <p:val>
                                            <p:strVal val="#ppt_x"/>
                                          </p:val>
                                        </p:tav>
                                        <p:tav tm="100000">
                                          <p:val>
                                            <p:strVal val="#ppt_x"/>
                                          </p:val>
                                        </p:tav>
                                      </p:tavLst>
                                    </p:anim>
                                    <p:anim calcmode="lin" valueType="num">
                                      <p:cBhvr additive="base">
                                        <p:cTn id="26"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additive="base">
                                        <p:cTn id="31" dur="500" fill="hold"/>
                                        <p:tgtEl>
                                          <p:spTgt spid="6150"/>
                                        </p:tgtEl>
                                        <p:attrNameLst>
                                          <p:attrName>ppt_x</p:attrName>
                                        </p:attrNameLst>
                                      </p:cBhvr>
                                      <p:tavLst>
                                        <p:tav tm="0">
                                          <p:val>
                                            <p:strVal val="#ppt_x"/>
                                          </p:val>
                                        </p:tav>
                                        <p:tav tm="100000">
                                          <p:val>
                                            <p:strVal val="#ppt_x"/>
                                          </p:val>
                                        </p:tav>
                                      </p:tavLst>
                                    </p:anim>
                                    <p:anim calcmode="lin" valueType="num">
                                      <p:cBhvr additive="base">
                                        <p:cTn id="3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51"/>
                                        </p:tgtEl>
                                        <p:attrNameLst>
                                          <p:attrName>style.visibility</p:attrName>
                                        </p:attrNameLst>
                                      </p:cBhvr>
                                      <p:to>
                                        <p:strVal val="visible"/>
                                      </p:to>
                                    </p:set>
                                    <p:anim calcmode="lin" valueType="num">
                                      <p:cBhvr additive="base">
                                        <p:cTn id="37" dur="500" fill="hold"/>
                                        <p:tgtEl>
                                          <p:spTgt spid="6151"/>
                                        </p:tgtEl>
                                        <p:attrNameLst>
                                          <p:attrName>ppt_x</p:attrName>
                                        </p:attrNameLst>
                                      </p:cBhvr>
                                      <p:tavLst>
                                        <p:tav tm="0">
                                          <p:val>
                                            <p:strVal val="#ppt_x"/>
                                          </p:val>
                                        </p:tav>
                                        <p:tav tm="100000">
                                          <p:val>
                                            <p:strVal val="#ppt_x"/>
                                          </p:val>
                                        </p:tav>
                                      </p:tavLst>
                                    </p:anim>
                                    <p:anim calcmode="lin" valueType="num">
                                      <p:cBhvr additive="base">
                                        <p:cTn id="38"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52"/>
                                        </p:tgtEl>
                                        <p:attrNameLst>
                                          <p:attrName>style.visibility</p:attrName>
                                        </p:attrNameLst>
                                      </p:cBhvr>
                                      <p:to>
                                        <p:strVal val="visible"/>
                                      </p:to>
                                    </p:set>
                                    <p:anim calcmode="lin" valueType="num">
                                      <p:cBhvr additive="base">
                                        <p:cTn id="43" dur="500" fill="hold"/>
                                        <p:tgtEl>
                                          <p:spTgt spid="6152"/>
                                        </p:tgtEl>
                                        <p:attrNameLst>
                                          <p:attrName>ppt_x</p:attrName>
                                        </p:attrNameLst>
                                      </p:cBhvr>
                                      <p:tavLst>
                                        <p:tav tm="0">
                                          <p:val>
                                            <p:strVal val="#ppt_x"/>
                                          </p:val>
                                        </p:tav>
                                        <p:tav tm="100000">
                                          <p:val>
                                            <p:strVal val="#ppt_x"/>
                                          </p:val>
                                        </p:tav>
                                      </p:tavLst>
                                    </p:anim>
                                    <p:anim calcmode="lin" valueType="num">
                                      <p:cBhvr additive="base">
                                        <p:cTn id="44"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0995483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119945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631973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3805475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32656"/>
            <a:ext cx="50196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6567"/>
            <a:ext cx="925252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0213" y="2883581"/>
            <a:ext cx="55149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جدول 1"/>
          <p:cNvGraphicFramePr>
            <a:graphicFrameLocks noGrp="1"/>
          </p:cNvGraphicFramePr>
          <p:nvPr>
            <p:extLst>
              <p:ext uri="{D42A27DB-BD31-4B8C-83A1-F6EECF244321}">
                <p14:modId xmlns:p14="http://schemas.microsoft.com/office/powerpoint/2010/main" val="1063213947"/>
              </p:ext>
            </p:extLst>
          </p:nvPr>
        </p:nvGraphicFramePr>
        <p:xfrm>
          <a:off x="323527" y="3645024"/>
          <a:ext cx="8291661" cy="3388360"/>
        </p:xfrm>
        <a:graphic>
          <a:graphicData uri="http://schemas.openxmlformats.org/drawingml/2006/table">
            <a:tbl>
              <a:tblPr rtl="1" firstRow="1" bandRow="1">
                <a:tableStyleId>{93296810-A885-4BE3-A3E7-6D5BEEA58F35}</a:tableStyleId>
              </a:tblPr>
              <a:tblGrid>
                <a:gridCol w="2763887"/>
                <a:gridCol w="2763887"/>
                <a:gridCol w="2763887"/>
              </a:tblGrid>
              <a:tr h="370840">
                <a:tc>
                  <a:txBody>
                    <a:bodyPr/>
                    <a:lstStyle/>
                    <a:p>
                      <a:pPr rtl="1"/>
                      <a:r>
                        <a:rPr lang="ar-SA" dirty="0" smtClean="0"/>
                        <a:t>وجه المقارنة</a:t>
                      </a:r>
                      <a:endParaRPr lang="ar-SA" dirty="0"/>
                    </a:p>
                  </a:txBody>
                  <a:tcPr/>
                </a:tc>
                <a:tc>
                  <a:txBody>
                    <a:bodyPr/>
                    <a:lstStyle/>
                    <a:p>
                      <a:pPr rtl="1"/>
                      <a:r>
                        <a:rPr lang="ar-SA" dirty="0" smtClean="0"/>
                        <a:t>التكفير المطلق</a:t>
                      </a:r>
                      <a:endParaRPr lang="ar-SA" dirty="0"/>
                    </a:p>
                  </a:txBody>
                  <a:tcPr/>
                </a:tc>
                <a:tc>
                  <a:txBody>
                    <a:bodyPr/>
                    <a:lstStyle/>
                    <a:p>
                      <a:pPr rtl="1"/>
                      <a:r>
                        <a:rPr lang="ar-SA" dirty="0" smtClean="0"/>
                        <a:t>التكفير</a:t>
                      </a:r>
                      <a:r>
                        <a:rPr lang="ar-SA" baseline="0" dirty="0" smtClean="0"/>
                        <a:t> المعين </a:t>
                      </a:r>
                      <a:endParaRPr lang="ar-SA" dirty="0"/>
                    </a:p>
                  </a:txBody>
                  <a:tcPr/>
                </a:tc>
              </a:tr>
              <a:tr h="370840">
                <a:tc>
                  <a:txBody>
                    <a:bodyPr/>
                    <a:lstStyle/>
                    <a:p>
                      <a:pPr rtl="1"/>
                      <a:r>
                        <a:rPr lang="ar-SA" dirty="0" smtClean="0"/>
                        <a:t>المعنى</a:t>
                      </a:r>
                      <a:endParaRPr lang="ar-SA" dirty="0"/>
                    </a:p>
                  </a:txBody>
                  <a:tcPr/>
                </a:tc>
                <a:tc>
                  <a:txBody>
                    <a:bodyPr/>
                    <a:lstStyle/>
                    <a:p>
                      <a:pPr rtl="1"/>
                      <a:r>
                        <a:rPr lang="ar-SA" dirty="0" smtClean="0"/>
                        <a:t>هو أن يحكم بالكفر مطلقا على من تلبس بقول أو عمل يناقض الإسلام دون الجزم بكفير شخص بعينه </a:t>
                      </a:r>
                      <a:endParaRPr lang="ar-SA" dirty="0"/>
                    </a:p>
                  </a:txBody>
                  <a:tcPr/>
                </a:tc>
                <a:tc>
                  <a:txBody>
                    <a:bodyPr/>
                    <a:lstStyle/>
                    <a:p>
                      <a:pPr rtl="1"/>
                      <a:r>
                        <a:rPr lang="ar-SA" dirty="0" smtClean="0"/>
                        <a:t>هو</a:t>
                      </a:r>
                      <a:r>
                        <a:rPr lang="ar-SA" baseline="0" dirty="0" smtClean="0"/>
                        <a:t> الحكم على الشخص المعين بالكفر كأن يقول له ( أنت كافر ) أو فلان كافر أو هؤلاء كفار </a:t>
                      </a:r>
                      <a:endParaRPr lang="ar-SA" dirty="0"/>
                    </a:p>
                  </a:txBody>
                  <a:tcPr/>
                </a:tc>
              </a:tr>
              <a:tr h="370840">
                <a:tc>
                  <a:txBody>
                    <a:bodyPr/>
                    <a:lstStyle/>
                    <a:p>
                      <a:pPr rtl="1"/>
                      <a:r>
                        <a:rPr lang="ar-SA" dirty="0" smtClean="0"/>
                        <a:t>حكمه</a:t>
                      </a:r>
                      <a:endParaRPr lang="ar-SA" dirty="0"/>
                    </a:p>
                  </a:txBody>
                  <a:tcPr/>
                </a:tc>
                <a:tc>
                  <a:txBody>
                    <a:bodyPr/>
                    <a:lstStyle/>
                    <a:p>
                      <a:pPr rtl="1"/>
                      <a:r>
                        <a:rPr lang="ar-SA" dirty="0" smtClean="0"/>
                        <a:t>جائز </a:t>
                      </a:r>
                      <a:endParaRPr lang="ar-SA" dirty="0"/>
                    </a:p>
                  </a:txBody>
                  <a:tcPr/>
                </a:tc>
                <a:tc>
                  <a:txBody>
                    <a:bodyPr/>
                    <a:lstStyle/>
                    <a:p>
                      <a:pPr rtl="1"/>
                      <a:r>
                        <a:rPr lang="ar-SA" dirty="0" smtClean="0"/>
                        <a:t>جائز بشروط  إقامة الحجة  وإزالة الشبهة </a:t>
                      </a:r>
                      <a:endParaRPr lang="ar-SA" dirty="0"/>
                    </a:p>
                  </a:txBody>
                  <a:tcPr/>
                </a:tc>
              </a:tr>
              <a:tr h="370840">
                <a:tc>
                  <a:txBody>
                    <a:bodyPr/>
                    <a:lstStyle/>
                    <a:p>
                      <a:pPr rtl="1"/>
                      <a:r>
                        <a:rPr lang="ar-SA" dirty="0" smtClean="0"/>
                        <a:t>الاثار المترتبة  عليه</a:t>
                      </a:r>
                      <a:endParaRPr lang="ar-SA" dirty="0"/>
                    </a:p>
                  </a:txBody>
                  <a:tcPr/>
                </a:tc>
                <a:tc>
                  <a:txBody>
                    <a:bodyPr/>
                    <a:lstStyle/>
                    <a:p>
                      <a:pPr rtl="1"/>
                      <a:r>
                        <a:rPr lang="ar-SA" dirty="0" smtClean="0"/>
                        <a:t>يحذر من يقع في الأفعال الكفرية فيتوب منها ويقلع عنها ويلتزم بما أمره الله به 0</a:t>
                      </a:r>
                      <a:endParaRPr lang="ar-SA" dirty="0"/>
                    </a:p>
                  </a:txBody>
                  <a:tcPr/>
                </a:tc>
                <a:tc>
                  <a:txBody>
                    <a:bodyPr/>
                    <a:lstStyle/>
                    <a:p>
                      <a:pPr rtl="1"/>
                      <a:r>
                        <a:rPr lang="ar-SA" dirty="0" smtClean="0"/>
                        <a:t>انتفاء ولايته على ذريته</a:t>
                      </a:r>
                    </a:p>
                    <a:p>
                      <a:pPr rtl="1"/>
                      <a:r>
                        <a:rPr lang="ar-SA" dirty="0" smtClean="0"/>
                        <a:t>تحريم زوجته عليه وسقوط</a:t>
                      </a:r>
                      <a:r>
                        <a:rPr lang="ar-SA" baseline="0" dirty="0" smtClean="0"/>
                        <a:t> إرثه الذي يستحقه وإذا مات لا يغسل ولا يصلى عليه ولا يدفن في مقابر المسلمين</a:t>
                      </a:r>
                      <a:endParaRPr lang="ar-SA" dirty="0"/>
                    </a:p>
                  </a:txBody>
                  <a:tcPr/>
                </a:tc>
              </a:tr>
            </a:tbl>
          </a:graphicData>
        </a:graphic>
      </p:graphicFrame>
    </p:spTree>
    <p:extLst>
      <p:ext uri="{BB962C8B-B14F-4D97-AF65-F5344CB8AC3E}">
        <p14:creationId xmlns:p14="http://schemas.microsoft.com/office/powerpoint/2010/main" val="144618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864096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251520" y="1844824"/>
            <a:ext cx="878497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3 : هذا القول من التكفير المطلق المرتبط بالفعل الكفري ولم يتم إطلاقه على شخص بعينه  0</a:t>
            </a:r>
            <a:endParaRPr lang="ar-SA" dirty="0"/>
          </a:p>
        </p:txBody>
      </p:sp>
    </p:spTree>
    <p:extLst>
      <p:ext uri="{BB962C8B-B14F-4D97-AF65-F5344CB8AC3E}">
        <p14:creationId xmlns:p14="http://schemas.microsoft.com/office/powerpoint/2010/main" val="232626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543293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496" y="0"/>
            <a:ext cx="9089098" cy="6858000"/>
          </a:xfrm>
          <a:prstGeom prst="rect">
            <a:avLst/>
          </a:prstGeom>
          <a:noFill/>
          <a:ln>
            <a:noFill/>
          </a:ln>
        </p:spPr>
      </p:pic>
    </p:spTree>
    <p:extLst>
      <p:ext uri="{BB962C8B-B14F-4D97-AF65-F5344CB8AC3E}">
        <p14:creationId xmlns:p14="http://schemas.microsoft.com/office/powerpoint/2010/main" val="1392273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025173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75792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612972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111122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7190807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548680"/>
            <a:ext cx="47529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835696" y="1268760"/>
            <a:ext cx="676875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1 : شروط التكفير هي وقوع الحجة والبينة على الشخص 0 وموانعه هي : 1 – التأويل  </a:t>
            </a:r>
          </a:p>
          <a:p>
            <a:r>
              <a:rPr lang="ar-SA" dirty="0"/>
              <a:t> </a:t>
            </a:r>
            <a:r>
              <a:rPr lang="ar-SA" dirty="0" smtClean="0"/>
              <a:t>   2 – الإكراه 0   3 – الجهل 0   4- العجز 0  </a:t>
            </a:r>
            <a:endParaRPr lang="ar-SA"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551" y="1918646"/>
            <a:ext cx="76866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827584" y="2852936"/>
            <a:ext cx="804671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dirty="0" smtClean="0"/>
              <a:t>ج 2 :  وجه الاستدلال من قصة النجاشي أنه عجز عن تعلم أحكام الدين المختلفة فعزره النبي صلى الله عليه وسلم ولم يحكم على بالكفر بل صلى عليه صلاة الغائب 0 </a:t>
            </a:r>
            <a:endParaRPr lang="ar-SA"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23" y="3819633"/>
            <a:ext cx="80676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827584" y="4725144"/>
            <a:ext cx="8046715"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r>
              <a:rPr lang="ar-SA" dirty="0" smtClean="0"/>
              <a:t>ج 3 : إذا هذا الشخص بأنه جاهل يقبل منه ذلك  ولا نقوم بتكفيره  بل يقوم أهل العلم المعتبرين ببيان الحجة عليه وإقامة الدليل له على تحريم إباحة الزنا 0 حتى نزيل من عنده مانع الجهل لأن الغرض هو ليس تكفير الناس أو الشخاص بل الغرض هو إدخال الناس في الدين الحق وإزالة الجهل عن الناس لتكون عليهم حجة 0 </a:t>
            </a:r>
            <a:endParaRPr lang="ar-SA" dirty="0"/>
          </a:p>
        </p:txBody>
      </p:sp>
    </p:spTree>
    <p:extLst>
      <p:ext uri="{BB962C8B-B14F-4D97-AF65-F5344CB8AC3E}">
        <p14:creationId xmlns:p14="http://schemas.microsoft.com/office/powerpoint/2010/main" val="410939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additive="base">
                                        <p:cTn id="31" dur="500" fill="hold"/>
                                        <p:tgtEl>
                                          <p:spTgt spid="2052"/>
                                        </p:tgtEl>
                                        <p:attrNameLst>
                                          <p:attrName>ppt_x</p:attrName>
                                        </p:attrNameLst>
                                      </p:cBhvr>
                                      <p:tavLst>
                                        <p:tav tm="0">
                                          <p:val>
                                            <p:strVal val="#ppt_x"/>
                                          </p:val>
                                        </p:tav>
                                        <p:tav tm="100000">
                                          <p:val>
                                            <p:strVal val="#ppt_x"/>
                                          </p:val>
                                        </p:tav>
                                      </p:tavLst>
                                    </p:anim>
                                    <p:anim calcmode="lin" valueType="num">
                                      <p:cBhvr additive="base">
                                        <p:cTn id="3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4971848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9369742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0896345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80700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4289525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5091588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955477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034094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04664"/>
            <a:ext cx="4905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93009"/>
            <a:ext cx="9036496"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844824"/>
            <a:ext cx="70770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787" y="2564904"/>
            <a:ext cx="8589243" cy="213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02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ppt_x"/>
                                          </p:val>
                                        </p:tav>
                                        <p:tav tm="100000">
                                          <p:val>
                                            <p:strVal val="#ppt_x"/>
                                          </p:val>
                                        </p:tav>
                                      </p:tavLst>
                                    </p:anim>
                                    <p:anim calcmode="lin" valueType="num">
                                      <p:cBhvr additive="base">
                                        <p:cTn id="2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98" y="464484"/>
            <a:ext cx="8448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77913"/>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4944"/>
            <a:ext cx="9073008"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24" y="5182369"/>
            <a:ext cx="9252519"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96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anim calcmode="lin" valueType="num">
                                      <p:cBhvr additive="base">
                                        <p:cTn id="25" dur="500" fill="hold"/>
                                        <p:tgtEl>
                                          <p:spTgt spid="4101"/>
                                        </p:tgtEl>
                                        <p:attrNameLst>
                                          <p:attrName>ppt_x</p:attrName>
                                        </p:attrNameLst>
                                      </p:cBhvr>
                                      <p:tavLst>
                                        <p:tav tm="0">
                                          <p:val>
                                            <p:strVal val="#ppt_x"/>
                                          </p:val>
                                        </p:tav>
                                        <p:tav tm="100000">
                                          <p:val>
                                            <p:strVal val="#ppt_x"/>
                                          </p:val>
                                        </p:tav>
                                      </p:tavLst>
                                    </p:anim>
                                    <p:anim calcmode="lin" valueType="num">
                                      <p:cBhvr additive="base">
                                        <p:cTn id="26"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3970715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4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1714136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01090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766536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2279"/>
            <a:ext cx="741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706154"/>
            <a:ext cx="939653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735" y="1484784"/>
            <a:ext cx="8136904"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719" y="2420888"/>
            <a:ext cx="8424936"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501008"/>
            <a:ext cx="89058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3" y="4149080"/>
            <a:ext cx="86233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67543" y="5085184"/>
            <a:ext cx="850009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من خلال الدليل السابق يتبين ان من صرف شيئا من الدعاء لغير الله فقد أشرك ومن صرف شيئا من الاستغاثة بغير الله فيما لا يقدر عليه إلا الله فقد أشرك 0</a:t>
            </a:r>
            <a:endParaRPr lang="ar-SA" dirty="0"/>
          </a:p>
        </p:txBody>
      </p:sp>
    </p:spTree>
    <p:extLst>
      <p:ext uri="{BB962C8B-B14F-4D97-AF65-F5344CB8AC3E}">
        <p14:creationId xmlns:p14="http://schemas.microsoft.com/office/powerpoint/2010/main" val="249226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anim calcmode="lin" valueType="num">
                                      <p:cBhvr additive="base">
                                        <p:cTn id="25" dur="500" fill="hold"/>
                                        <p:tgtEl>
                                          <p:spTgt spid="5125"/>
                                        </p:tgtEl>
                                        <p:attrNameLst>
                                          <p:attrName>ppt_x</p:attrName>
                                        </p:attrNameLst>
                                      </p:cBhvr>
                                      <p:tavLst>
                                        <p:tav tm="0">
                                          <p:val>
                                            <p:strVal val="#ppt_x"/>
                                          </p:val>
                                        </p:tav>
                                        <p:tav tm="100000">
                                          <p:val>
                                            <p:strVal val="#ppt_x"/>
                                          </p:val>
                                        </p:tav>
                                      </p:tavLst>
                                    </p:anim>
                                    <p:anim calcmode="lin" valueType="num">
                                      <p:cBhvr additive="base">
                                        <p:cTn id="26"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additive="base">
                                        <p:cTn id="31" dur="500" fill="hold"/>
                                        <p:tgtEl>
                                          <p:spTgt spid="5126"/>
                                        </p:tgtEl>
                                        <p:attrNameLst>
                                          <p:attrName>ppt_x</p:attrName>
                                        </p:attrNameLst>
                                      </p:cBhvr>
                                      <p:tavLst>
                                        <p:tav tm="0">
                                          <p:val>
                                            <p:strVal val="#ppt_x"/>
                                          </p:val>
                                        </p:tav>
                                        <p:tav tm="100000">
                                          <p:val>
                                            <p:strVal val="#ppt_x"/>
                                          </p:val>
                                        </p:tav>
                                      </p:tavLst>
                                    </p:anim>
                                    <p:anim calcmode="lin" valueType="num">
                                      <p:cBhvr additive="base">
                                        <p:cTn id="32"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27"/>
                                        </p:tgtEl>
                                        <p:attrNameLst>
                                          <p:attrName>style.visibility</p:attrName>
                                        </p:attrNameLst>
                                      </p:cBhvr>
                                      <p:to>
                                        <p:strVal val="visible"/>
                                      </p:to>
                                    </p:set>
                                    <p:anim calcmode="lin" valueType="num">
                                      <p:cBhvr additive="base">
                                        <p:cTn id="37" dur="500" fill="hold"/>
                                        <p:tgtEl>
                                          <p:spTgt spid="5127"/>
                                        </p:tgtEl>
                                        <p:attrNameLst>
                                          <p:attrName>ppt_x</p:attrName>
                                        </p:attrNameLst>
                                      </p:cBhvr>
                                      <p:tavLst>
                                        <p:tav tm="0">
                                          <p:val>
                                            <p:strVal val="#ppt_x"/>
                                          </p:val>
                                        </p:tav>
                                        <p:tav tm="100000">
                                          <p:val>
                                            <p:strVal val="#ppt_x"/>
                                          </p:val>
                                        </p:tav>
                                      </p:tavLst>
                                    </p:anim>
                                    <p:anim calcmode="lin" valueType="num">
                                      <p:cBhvr additive="base">
                                        <p:cTn id="38"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42980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548680"/>
            <a:ext cx="61626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063332"/>
            <a:ext cx="52101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096" y="1700808"/>
            <a:ext cx="8136904"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71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302" y="0"/>
            <a:ext cx="9098698" cy="6858000"/>
          </a:xfrm>
          <a:prstGeom prst="rect">
            <a:avLst/>
          </a:prstGeom>
          <a:noFill/>
          <a:ln>
            <a:noFill/>
          </a:ln>
        </p:spPr>
      </p:pic>
    </p:spTree>
    <p:extLst>
      <p:ext uri="{BB962C8B-B14F-4D97-AF65-F5344CB8AC3E}">
        <p14:creationId xmlns:p14="http://schemas.microsoft.com/office/powerpoint/2010/main" val="42064152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401821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5695864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1" cy="6858000"/>
          </a:xfrm>
          <a:prstGeom prst="rect">
            <a:avLst/>
          </a:prstGeom>
          <a:noFill/>
          <a:ln>
            <a:noFill/>
          </a:ln>
        </p:spPr>
      </p:pic>
    </p:spTree>
    <p:extLst>
      <p:ext uri="{BB962C8B-B14F-4D97-AF65-F5344CB8AC3E}">
        <p14:creationId xmlns:p14="http://schemas.microsoft.com/office/powerpoint/2010/main" val="3796640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223066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218" y="74712"/>
            <a:ext cx="27717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37" y="620688"/>
            <a:ext cx="8424936"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814" y="1988840"/>
            <a:ext cx="65436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714" y="2564904"/>
            <a:ext cx="772477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409" y="3346764"/>
            <a:ext cx="51339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7813" y="3960719"/>
            <a:ext cx="585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71" y="4384838"/>
            <a:ext cx="907300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115616" y="5952539"/>
            <a:ext cx="7848873"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هذه طائفة من المشركين ضلوا في وصف الملائكة فوصفوهم بأنهم إناث وهذا كذب وقد حكى قولهم لنا ربنا في الآية السابقة مبينا ضلال من زعم ذلك 0</a:t>
            </a:r>
            <a:endParaRPr lang="ar-SA" dirty="0"/>
          </a:p>
        </p:txBody>
      </p:sp>
    </p:spTree>
    <p:extLst>
      <p:ext uri="{BB962C8B-B14F-4D97-AF65-F5344CB8AC3E}">
        <p14:creationId xmlns:p14="http://schemas.microsoft.com/office/powerpoint/2010/main" val="6064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3"/>
                                        </p:tgtEl>
                                        <p:attrNameLst>
                                          <p:attrName>style.visibility</p:attrName>
                                        </p:attrNameLst>
                                      </p:cBhvr>
                                      <p:to>
                                        <p:strVal val="visible"/>
                                      </p:to>
                                    </p:set>
                                    <p:anim calcmode="lin" valueType="num">
                                      <p:cBhvr additive="base">
                                        <p:cTn id="25" dur="500" fill="hold"/>
                                        <p:tgtEl>
                                          <p:spTgt spid="7173"/>
                                        </p:tgtEl>
                                        <p:attrNameLst>
                                          <p:attrName>ppt_x</p:attrName>
                                        </p:attrNameLst>
                                      </p:cBhvr>
                                      <p:tavLst>
                                        <p:tav tm="0">
                                          <p:val>
                                            <p:strVal val="#ppt_x"/>
                                          </p:val>
                                        </p:tav>
                                        <p:tav tm="100000">
                                          <p:val>
                                            <p:strVal val="#ppt_x"/>
                                          </p:val>
                                        </p:tav>
                                      </p:tavLst>
                                    </p:anim>
                                    <p:anim calcmode="lin" valueType="num">
                                      <p:cBhvr additive="base">
                                        <p:cTn id="26"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anim calcmode="lin" valueType="num">
                                      <p:cBhvr additive="base">
                                        <p:cTn id="31" dur="500" fill="hold"/>
                                        <p:tgtEl>
                                          <p:spTgt spid="7174"/>
                                        </p:tgtEl>
                                        <p:attrNameLst>
                                          <p:attrName>ppt_x</p:attrName>
                                        </p:attrNameLst>
                                      </p:cBhvr>
                                      <p:tavLst>
                                        <p:tav tm="0">
                                          <p:val>
                                            <p:strVal val="#ppt_x"/>
                                          </p:val>
                                        </p:tav>
                                        <p:tav tm="100000">
                                          <p:val>
                                            <p:strVal val="#ppt_x"/>
                                          </p:val>
                                        </p:tav>
                                      </p:tavLst>
                                    </p:anim>
                                    <p:anim calcmode="lin" valueType="num">
                                      <p:cBhvr additive="base">
                                        <p:cTn id="32"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175"/>
                                        </p:tgtEl>
                                        <p:attrNameLst>
                                          <p:attrName>style.visibility</p:attrName>
                                        </p:attrNameLst>
                                      </p:cBhvr>
                                      <p:to>
                                        <p:strVal val="visible"/>
                                      </p:to>
                                    </p:set>
                                    <p:anim calcmode="lin" valueType="num">
                                      <p:cBhvr additive="base">
                                        <p:cTn id="37" dur="500" fill="hold"/>
                                        <p:tgtEl>
                                          <p:spTgt spid="7175"/>
                                        </p:tgtEl>
                                        <p:attrNameLst>
                                          <p:attrName>ppt_x</p:attrName>
                                        </p:attrNameLst>
                                      </p:cBhvr>
                                      <p:tavLst>
                                        <p:tav tm="0">
                                          <p:val>
                                            <p:strVal val="#ppt_x"/>
                                          </p:val>
                                        </p:tav>
                                        <p:tav tm="100000">
                                          <p:val>
                                            <p:strVal val="#ppt_x"/>
                                          </p:val>
                                        </p:tav>
                                      </p:tavLst>
                                    </p:anim>
                                    <p:anim calcmode="lin" valueType="num">
                                      <p:cBhvr additive="base">
                                        <p:cTn id="38"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176"/>
                                        </p:tgtEl>
                                        <p:attrNameLst>
                                          <p:attrName>style.visibility</p:attrName>
                                        </p:attrNameLst>
                                      </p:cBhvr>
                                      <p:to>
                                        <p:strVal val="visible"/>
                                      </p:to>
                                    </p:set>
                                    <p:anim calcmode="lin" valueType="num">
                                      <p:cBhvr additive="base">
                                        <p:cTn id="43" dur="500" fill="hold"/>
                                        <p:tgtEl>
                                          <p:spTgt spid="7176"/>
                                        </p:tgtEl>
                                        <p:attrNameLst>
                                          <p:attrName>ppt_x</p:attrName>
                                        </p:attrNameLst>
                                      </p:cBhvr>
                                      <p:tavLst>
                                        <p:tav tm="0">
                                          <p:val>
                                            <p:strVal val="#ppt_x"/>
                                          </p:val>
                                        </p:tav>
                                        <p:tav tm="100000">
                                          <p:val>
                                            <p:strVal val="#ppt_x"/>
                                          </p:val>
                                        </p:tav>
                                      </p:tavLst>
                                    </p:anim>
                                    <p:anim calcmode="lin" valueType="num">
                                      <p:cBhvr additive="base">
                                        <p:cTn id="44"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496" y="-5071"/>
            <a:ext cx="9089738" cy="6858000"/>
          </a:xfrm>
          <a:prstGeom prst="rect">
            <a:avLst/>
          </a:prstGeom>
          <a:noFill/>
          <a:ln>
            <a:noFill/>
          </a:ln>
        </p:spPr>
      </p:pic>
    </p:spTree>
    <p:extLst>
      <p:ext uri="{BB962C8B-B14F-4D97-AF65-F5344CB8AC3E}">
        <p14:creationId xmlns:p14="http://schemas.microsoft.com/office/powerpoint/2010/main" val="1876328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27384"/>
            <a:ext cx="9145588" cy="6858000"/>
          </a:xfrm>
          <a:prstGeom prst="rect">
            <a:avLst/>
          </a:prstGeom>
          <a:noFill/>
          <a:ln>
            <a:noFill/>
          </a:ln>
        </p:spPr>
      </p:pic>
    </p:spTree>
    <p:extLst>
      <p:ext uri="{BB962C8B-B14F-4D97-AF65-F5344CB8AC3E}">
        <p14:creationId xmlns:p14="http://schemas.microsoft.com/office/powerpoint/2010/main" val="759561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121640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614342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9948064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16632"/>
            <a:ext cx="4791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875151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429000"/>
            <a:ext cx="66960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740" y="3895725"/>
            <a:ext cx="810577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5143500"/>
            <a:ext cx="813623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47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additive="base">
                                        <p:cTn id="25" dur="500" fill="hold"/>
                                        <p:tgtEl>
                                          <p:spTgt spid="8197"/>
                                        </p:tgtEl>
                                        <p:attrNameLst>
                                          <p:attrName>ppt_x</p:attrName>
                                        </p:attrNameLst>
                                      </p:cBhvr>
                                      <p:tavLst>
                                        <p:tav tm="0">
                                          <p:val>
                                            <p:strVal val="#ppt_x"/>
                                          </p:val>
                                        </p:tav>
                                        <p:tav tm="100000">
                                          <p:val>
                                            <p:strVal val="#ppt_x"/>
                                          </p:val>
                                        </p:tav>
                                      </p:tavLst>
                                    </p:anim>
                                    <p:anim calcmode="lin" valueType="num">
                                      <p:cBhvr additive="base">
                                        <p:cTn id="26"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8"/>
                                        </p:tgtEl>
                                        <p:attrNameLst>
                                          <p:attrName>style.visibility</p:attrName>
                                        </p:attrNameLst>
                                      </p:cBhvr>
                                      <p:to>
                                        <p:strVal val="visible"/>
                                      </p:to>
                                    </p:set>
                                    <p:anim calcmode="lin" valueType="num">
                                      <p:cBhvr additive="base">
                                        <p:cTn id="31" dur="500" fill="hold"/>
                                        <p:tgtEl>
                                          <p:spTgt spid="8198"/>
                                        </p:tgtEl>
                                        <p:attrNameLst>
                                          <p:attrName>ppt_x</p:attrName>
                                        </p:attrNameLst>
                                      </p:cBhvr>
                                      <p:tavLst>
                                        <p:tav tm="0">
                                          <p:val>
                                            <p:strVal val="#ppt_x"/>
                                          </p:val>
                                        </p:tav>
                                        <p:tav tm="100000">
                                          <p:val>
                                            <p:strVal val="#ppt_x"/>
                                          </p:val>
                                        </p:tav>
                                      </p:tavLst>
                                    </p:anim>
                                    <p:anim calcmode="lin" valueType="num">
                                      <p:cBhvr additive="base">
                                        <p:cTn id="32"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8438"/>
            <a:ext cx="914400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25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60648"/>
            <a:ext cx="51720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764704"/>
            <a:ext cx="578167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5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 calcmode="lin" valueType="num">
                                      <p:cBhvr additive="base">
                                        <p:cTn id="13" dur="500" fill="hold"/>
                                        <p:tgtEl>
                                          <p:spTgt spid="10243"/>
                                        </p:tgtEl>
                                        <p:attrNameLst>
                                          <p:attrName>ppt_x</p:attrName>
                                        </p:attrNameLst>
                                      </p:cBhvr>
                                      <p:tavLst>
                                        <p:tav tm="0">
                                          <p:val>
                                            <p:strVal val="#ppt_x"/>
                                          </p:val>
                                        </p:tav>
                                        <p:tav tm="100000">
                                          <p:val>
                                            <p:strVal val="#ppt_x"/>
                                          </p:val>
                                        </p:tav>
                                      </p:tavLst>
                                    </p:anim>
                                    <p:anim calcmode="lin" valueType="num">
                                      <p:cBhvr additive="base">
                                        <p:cTn id="14"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077859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2810676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6551669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9868220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33134199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8640"/>
            <a:ext cx="4219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217024"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1988840"/>
            <a:ext cx="65817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1259632" y="2492896"/>
            <a:ext cx="741682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dirty="0" smtClean="0"/>
              <a:t>ج 2 : الحكمة من اختلاف الكتب في الشرائع هي مناسبة أحوال الناس في كل عصر بما يتوافق مع أحوالهم واتجاهاتهم وذلك من حكيم خبير بأحوال الناس 0 </a:t>
            </a:r>
            <a:endParaRPr lang="ar-SA" dirty="0"/>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573016"/>
            <a:ext cx="55149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599" y="3985705"/>
            <a:ext cx="8352928"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38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00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3807589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23014275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727" y="-29817"/>
            <a:ext cx="9123274" cy="6858000"/>
          </a:xfrm>
          <a:prstGeom prst="rect">
            <a:avLst/>
          </a:prstGeom>
          <a:noFill/>
          <a:ln>
            <a:noFill/>
          </a:ln>
        </p:spPr>
      </p:pic>
    </p:spTree>
    <p:extLst>
      <p:ext uri="{BB962C8B-B14F-4D97-AF65-F5344CB8AC3E}">
        <p14:creationId xmlns:p14="http://schemas.microsoft.com/office/powerpoint/2010/main" val="302125526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6" y="0"/>
            <a:ext cx="9145586" cy="6858000"/>
          </a:xfrm>
          <a:prstGeom prst="rect">
            <a:avLst/>
          </a:prstGeom>
          <a:noFill/>
          <a:ln>
            <a:noFill/>
          </a:ln>
        </p:spPr>
      </p:pic>
    </p:spTree>
    <p:extLst>
      <p:ext uri="{BB962C8B-B14F-4D97-AF65-F5344CB8AC3E}">
        <p14:creationId xmlns:p14="http://schemas.microsoft.com/office/powerpoint/2010/main" val="7772378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620688"/>
            <a:ext cx="55149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998142"/>
            <a:ext cx="74199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80" y="1628800"/>
            <a:ext cx="828092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6539" y="2320331"/>
            <a:ext cx="49053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814" y="2907737"/>
            <a:ext cx="80391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6929" y="3593688"/>
            <a:ext cx="52101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167" y="4141464"/>
            <a:ext cx="8280920" cy="260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1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500" fill="hold"/>
                                        <p:tgtEl>
                                          <p:spTgt spid="2054"/>
                                        </p:tgtEl>
                                        <p:attrNameLst>
                                          <p:attrName>ppt_x</p:attrName>
                                        </p:attrNameLst>
                                      </p:cBhvr>
                                      <p:tavLst>
                                        <p:tav tm="0">
                                          <p:val>
                                            <p:strVal val="#ppt_x"/>
                                          </p:val>
                                        </p:tav>
                                        <p:tav tm="100000">
                                          <p:val>
                                            <p:strVal val="#ppt_x"/>
                                          </p:val>
                                        </p:tav>
                                      </p:tavLst>
                                    </p:anim>
                                    <p:anim calcmode="lin" valueType="num">
                                      <p:cBhvr additive="base">
                                        <p:cTn id="3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60648"/>
            <a:ext cx="50577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67544" y="1052736"/>
            <a:ext cx="842493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3 : قال رسول الله صلى الله عليه وسلم : ( خيركم من تعلم القرآن وعلمه ) وقال رسول الله صلى الله عليه وسلم : ( اقرؤوا القرآن فإنه يأتي يوم القيامة شفيعا لأصحابه ) </a:t>
            </a:r>
            <a:endParaRPr lang="ar-SA" dirty="0"/>
          </a:p>
        </p:txBody>
      </p:sp>
    </p:spTree>
    <p:extLst>
      <p:ext uri="{BB962C8B-B14F-4D97-AF65-F5344CB8AC3E}">
        <p14:creationId xmlns:p14="http://schemas.microsoft.com/office/powerpoint/2010/main" val="93196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11971545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2730912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60648"/>
            <a:ext cx="32289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689645"/>
            <a:ext cx="425767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725" y="1412776"/>
            <a:ext cx="75342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116" y="1746151"/>
            <a:ext cx="835292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5969" y="3918983"/>
            <a:ext cx="559117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48" y="4471433"/>
            <a:ext cx="892899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2532063"/>
            <a:ext cx="9036496"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38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3"/>
                                        </p:tgtEl>
                                        <p:attrNameLst>
                                          <p:attrName>style.visibility</p:attrName>
                                        </p:attrNameLst>
                                      </p:cBhvr>
                                      <p:to>
                                        <p:strVal val="visible"/>
                                      </p:to>
                                    </p:set>
                                    <p:anim calcmode="lin" valueType="num">
                                      <p:cBhvr additive="base">
                                        <p:cTn id="31" dur="500" fill="hold"/>
                                        <p:tgtEl>
                                          <p:spTgt spid="1033"/>
                                        </p:tgtEl>
                                        <p:attrNameLst>
                                          <p:attrName>ppt_x</p:attrName>
                                        </p:attrNameLst>
                                      </p:cBhvr>
                                      <p:tavLst>
                                        <p:tav tm="0">
                                          <p:val>
                                            <p:strVal val="#ppt_x"/>
                                          </p:val>
                                        </p:tav>
                                        <p:tav tm="100000">
                                          <p:val>
                                            <p:strVal val="#ppt_x"/>
                                          </p:val>
                                        </p:tav>
                                      </p:tavLst>
                                    </p:anim>
                                    <p:anim calcmode="lin" valueType="num">
                                      <p:cBhvr additive="base">
                                        <p:cTn id="32"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additive="base">
                                        <p:cTn id="37" dur="500" fill="hold"/>
                                        <p:tgtEl>
                                          <p:spTgt spid="1031"/>
                                        </p:tgtEl>
                                        <p:attrNameLst>
                                          <p:attrName>ppt_x</p:attrName>
                                        </p:attrNameLst>
                                      </p:cBhvr>
                                      <p:tavLst>
                                        <p:tav tm="0">
                                          <p:val>
                                            <p:strVal val="#ppt_x"/>
                                          </p:val>
                                        </p:tav>
                                        <p:tav tm="100000">
                                          <p:val>
                                            <p:strVal val="#ppt_x"/>
                                          </p:val>
                                        </p:tav>
                                      </p:tavLst>
                                    </p:anim>
                                    <p:anim calcmode="lin" valueType="num">
                                      <p:cBhvr additive="base">
                                        <p:cTn id="3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 calcmode="lin" valueType="num">
                                      <p:cBhvr additive="base">
                                        <p:cTn id="43" dur="500" fill="hold"/>
                                        <p:tgtEl>
                                          <p:spTgt spid="1032"/>
                                        </p:tgtEl>
                                        <p:attrNameLst>
                                          <p:attrName>ppt_x</p:attrName>
                                        </p:attrNameLst>
                                      </p:cBhvr>
                                      <p:tavLst>
                                        <p:tav tm="0">
                                          <p:val>
                                            <p:strVal val="#ppt_x"/>
                                          </p:val>
                                        </p:tav>
                                        <p:tav tm="100000">
                                          <p:val>
                                            <p:strVal val="#ppt_x"/>
                                          </p:val>
                                        </p:tav>
                                      </p:tavLst>
                                    </p:anim>
                                    <p:anim calcmode="lin" valueType="num">
                                      <p:cBhvr additive="base">
                                        <p:cTn id="4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32454"/>
            <a:ext cx="9144000" cy="6858000"/>
          </a:xfrm>
          <a:prstGeom prst="rect">
            <a:avLst/>
          </a:prstGeom>
          <a:noFill/>
          <a:ln>
            <a:noFill/>
          </a:ln>
        </p:spPr>
      </p:pic>
    </p:spTree>
    <p:extLst>
      <p:ext uri="{BB962C8B-B14F-4D97-AF65-F5344CB8AC3E}">
        <p14:creationId xmlns:p14="http://schemas.microsoft.com/office/powerpoint/2010/main" val="14980054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628340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8187662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9797577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437356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27988505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60648"/>
            <a:ext cx="62007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60698"/>
            <a:ext cx="8352928"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551" y="2793339"/>
            <a:ext cx="72294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12976"/>
            <a:ext cx="9073008"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75" y="4293096"/>
            <a:ext cx="90582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5085184"/>
            <a:ext cx="8712968"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13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500" fill="hold"/>
                                        <p:tgtEl>
                                          <p:spTgt spid="2054"/>
                                        </p:tgtEl>
                                        <p:attrNameLst>
                                          <p:attrName>ppt_x</p:attrName>
                                        </p:attrNameLst>
                                      </p:cBhvr>
                                      <p:tavLst>
                                        <p:tav tm="0">
                                          <p:val>
                                            <p:strVal val="#ppt_x"/>
                                          </p:val>
                                        </p:tav>
                                        <p:tav tm="100000">
                                          <p:val>
                                            <p:strVal val="#ppt_x"/>
                                          </p:val>
                                        </p:tav>
                                      </p:tavLst>
                                    </p:anim>
                                    <p:anim calcmode="lin" valueType="num">
                                      <p:cBhvr additive="base">
                                        <p:cTn id="3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anim calcmode="lin" valueType="num">
                                      <p:cBhvr additive="base">
                                        <p:cTn id="37" dur="500" fill="hold"/>
                                        <p:tgtEl>
                                          <p:spTgt spid="2055"/>
                                        </p:tgtEl>
                                        <p:attrNameLst>
                                          <p:attrName>ppt_x</p:attrName>
                                        </p:attrNameLst>
                                      </p:cBhvr>
                                      <p:tavLst>
                                        <p:tav tm="0">
                                          <p:val>
                                            <p:strVal val="#ppt_x"/>
                                          </p:val>
                                        </p:tav>
                                        <p:tav tm="100000">
                                          <p:val>
                                            <p:strVal val="#ppt_x"/>
                                          </p:val>
                                        </p:tav>
                                      </p:tavLst>
                                    </p:anim>
                                    <p:anim calcmode="lin" valueType="num">
                                      <p:cBhvr additive="base">
                                        <p:cTn id="38"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87" y="0"/>
            <a:ext cx="9145588" cy="6858000"/>
          </a:xfrm>
          <a:prstGeom prst="rect">
            <a:avLst/>
          </a:prstGeom>
          <a:noFill/>
          <a:ln>
            <a:noFill/>
          </a:ln>
        </p:spPr>
      </p:pic>
    </p:spTree>
    <p:extLst>
      <p:ext uri="{BB962C8B-B14F-4D97-AF65-F5344CB8AC3E}">
        <p14:creationId xmlns:p14="http://schemas.microsoft.com/office/powerpoint/2010/main" val="1341864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881962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7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725726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950830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29" y="116632"/>
            <a:ext cx="66579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333"/>
            <a:ext cx="889248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288658"/>
            <a:ext cx="8784976"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803" y="2227262"/>
            <a:ext cx="57816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981390" y="2713037"/>
            <a:ext cx="813690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r>
              <a:rPr lang="ar-SA" dirty="0" smtClean="0"/>
              <a:t>ج 2 :  من المعجزات لإبراهيم عليه السلام أن انقذه الله من النار  0 </a:t>
            </a:r>
          </a:p>
          <a:p>
            <a:r>
              <a:rPr lang="ar-SA" dirty="0"/>
              <a:t> </a:t>
            </a:r>
            <a:r>
              <a:rPr lang="ar-SA" dirty="0" smtClean="0"/>
              <a:t>        عصى موسى عليه السلام كانت تتحول إلى حية بإذن الله وكانت يدخل يده في جيبه  ويخرجها بيضاء 0 </a:t>
            </a:r>
          </a:p>
          <a:p>
            <a:r>
              <a:rPr lang="ar-SA" dirty="0"/>
              <a:t> </a:t>
            </a:r>
            <a:r>
              <a:rPr lang="ar-SA" dirty="0" smtClean="0"/>
              <a:t>      وعيسى عليه السلام كان يحيي الموتى ويبرئ الأكمه والأبرص بإذن الله  0 </a:t>
            </a:r>
          </a:p>
          <a:p>
            <a:r>
              <a:rPr lang="ar-SA" dirty="0"/>
              <a:t> </a:t>
            </a:r>
            <a:r>
              <a:rPr lang="ar-SA" dirty="0" smtClean="0"/>
              <a:t>     ناقة صالح عليه السلام 0  ومعجزة نبينا محمد صلى الله عليه وسلم القرآن الكريم </a:t>
            </a:r>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144" y="4015265"/>
            <a:ext cx="59340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450297"/>
            <a:ext cx="8784976"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766" y="5877519"/>
            <a:ext cx="864096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3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ppt_x"/>
                                          </p:val>
                                        </p:tav>
                                        <p:tav tm="100000">
                                          <p:val>
                                            <p:strVal val="#ppt_x"/>
                                          </p:val>
                                        </p:tav>
                                      </p:tavLst>
                                    </p:anim>
                                    <p:anim calcmode="lin" valueType="num">
                                      <p:cBhvr additive="base">
                                        <p:cTn id="2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 calcmode="lin" valueType="num">
                                      <p:cBhvr additive="base">
                                        <p:cTn id="37" dur="500" fill="hold"/>
                                        <p:tgtEl>
                                          <p:spTgt spid="3078"/>
                                        </p:tgtEl>
                                        <p:attrNameLst>
                                          <p:attrName>ppt_x</p:attrName>
                                        </p:attrNameLst>
                                      </p:cBhvr>
                                      <p:tavLst>
                                        <p:tav tm="0">
                                          <p:val>
                                            <p:strVal val="#ppt_x"/>
                                          </p:val>
                                        </p:tav>
                                        <p:tav tm="100000">
                                          <p:val>
                                            <p:strVal val="#ppt_x"/>
                                          </p:val>
                                        </p:tav>
                                      </p:tavLst>
                                    </p:anim>
                                    <p:anim calcmode="lin" valueType="num">
                                      <p:cBhvr additive="base">
                                        <p:cTn id="3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79"/>
                                        </p:tgtEl>
                                        <p:attrNameLst>
                                          <p:attrName>style.visibility</p:attrName>
                                        </p:attrNameLst>
                                      </p:cBhvr>
                                      <p:to>
                                        <p:strVal val="visible"/>
                                      </p:to>
                                    </p:set>
                                    <p:anim calcmode="lin" valueType="num">
                                      <p:cBhvr additive="base">
                                        <p:cTn id="43" dur="500" fill="hold"/>
                                        <p:tgtEl>
                                          <p:spTgt spid="3079"/>
                                        </p:tgtEl>
                                        <p:attrNameLst>
                                          <p:attrName>ppt_x</p:attrName>
                                        </p:attrNameLst>
                                      </p:cBhvr>
                                      <p:tavLst>
                                        <p:tav tm="0">
                                          <p:val>
                                            <p:strVal val="#ppt_x"/>
                                          </p:val>
                                        </p:tav>
                                        <p:tav tm="100000">
                                          <p:val>
                                            <p:strVal val="#ppt_x"/>
                                          </p:val>
                                        </p:tav>
                                      </p:tavLst>
                                    </p:anim>
                                    <p:anim calcmode="lin" valueType="num">
                                      <p:cBhvr additive="base">
                                        <p:cTn id="44"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80"/>
                                        </p:tgtEl>
                                        <p:attrNameLst>
                                          <p:attrName>style.visibility</p:attrName>
                                        </p:attrNameLst>
                                      </p:cBhvr>
                                      <p:to>
                                        <p:strVal val="visible"/>
                                      </p:to>
                                    </p:set>
                                    <p:anim calcmode="lin" valueType="num">
                                      <p:cBhvr additive="base">
                                        <p:cTn id="49" dur="500" fill="hold"/>
                                        <p:tgtEl>
                                          <p:spTgt spid="3080"/>
                                        </p:tgtEl>
                                        <p:attrNameLst>
                                          <p:attrName>ppt_x</p:attrName>
                                        </p:attrNameLst>
                                      </p:cBhvr>
                                      <p:tavLst>
                                        <p:tav tm="0">
                                          <p:val>
                                            <p:strVal val="#ppt_x"/>
                                          </p:val>
                                        </p:tav>
                                        <p:tav tm="100000">
                                          <p:val>
                                            <p:strVal val="#ppt_x"/>
                                          </p:val>
                                        </p:tav>
                                      </p:tavLst>
                                    </p:anim>
                                    <p:anim calcmode="lin" valueType="num">
                                      <p:cBhvr additive="base">
                                        <p:cTn id="50"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scan008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 y="0"/>
            <a:ext cx="9144000" cy="6858000"/>
          </a:xfrm>
          <a:prstGeom prst="rect">
            <a:avLst/>
          </a:prstGeom>
          <a:noFill/>
          <a:ln>
            <a:noFill/>
          </a:ln>
        </p:spPr>
      </p:pic>
    </p:spTree>
    <p:extLst>
      <p:ext uri="{BB962C8B-B14F-4D97-AF65-F5344CB8AC3E}">
        <p14:creationId xmlns:p14="http://schemas.microsoft.com/office/powerpoint/2010/main" val="707569419"/>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TotalTime>
  <Words>1149</Words>
  <Application>Microsoft Office PowerPoint</Application>
  <PresentationFormat>عرض على الشاشة (3:4)‏</PresentationFormat>
  <Paragraphs>64</Paragraphs>
  <Slides>222</Slides>
  <Notes>0</Notes>
  <HiddenSlides>0</HiddenSlides>
  <MMClips>0</MMClips>
  <ScaleCrop>false</ScaleCrop>
  <HeadingPairs>
    <vt:vector size="4" baseType="variant">
      <vt:variant>
        <vt:lpstr>نسق</vt:lpstr>
      </vt:variant>
      <vt:variant>
        <vt:i4>1</vt:i4>
      </vt:variant>
      <vt:variant>
        <vt:lpstr>عناوين الشرائح</vt:lpstr>
      </vt:variant>
      <vt:variant>
        <vt:i4>222</vt:i4>
      </vt:variant>
    </vt:vector>
  </HeadingPairs>
  <TitlesOfParts>
    <vt:vector size="223"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ABUMADA</dc:creator>
  <cp:lastModifiedBy>rDELL</cp:lastModifiedBy>
  <cp:revision>70</cp:revision>
  <dcterms:created xsi:type="dcterms:W3CDTF">2014-11-01T20:07:37Z</dcterms:created>
  <dcterms:modified xsi:type="dcterms:W3CDTF">2014-11-20T21:27:23Z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14750840</vt:lpwstr>
  </property>
  <property fmtid="{D5CDD505-2E9C-101B-9397-08002B2CF9AE}" name="NXPowerLiteSettings" pid="3">
    <vt:lpwstr>F7000400038000</vt:lpwstr>
  </property>
  <property fmtid="{D5CDD505-2E9C-101B-9397-08002B2CF9AE}" name="NXPowerLiteVersion" pid="4">
    <vt:lpwstr>D6.2.8</vt:lpwstr>
  </property>
</Properties>
</file>