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handoutMasterIdLst>
    <p:handoutMasterId r:id="rId103"/>
  </p:handoutMasterIdLst>
  <p:sldIdLst>
    <p:sldId id="327" r:id="rId2"/>
    <p:sldId id="341" r:id="rId3"/>
    <p:sldId id="342" r:id="rId4"/>
    <p:sldId id="343" r:id="rId5"/>
    <p:sldId id="344" r:id="rId6"/>
    <p:sldId id="266" r:id="rId7"/>
    <p:sldId id="346" r:id="rId8"/>
    <p:sldId id="347" r:id="rId9"/>
    <p:sldId id="262" r:id="rId10"/>
    <p:sldId id="348" r:id="rId11"/>
    <p:sldId id="350" r:id="rId12"/>
    <p:sldId id="426" r:id="rId13"/>
    <p:sldId id="433" r:id="rId14"/>
    <p:sldId id="434" r:id="rId15"/>
    <p:sldId id="435" r:id="rId16"/>
    <p:sldId id="436" r:id="rId17"/>
    <p:sldId id="425" r:id="rId18"/>
    <p:sldId id="351" r:id="rId19"/>
    <p:sldId id="352" r:id="rId20"/>
    <p:sldId id="353" r:id="rId21"/>
    <p:sldId id="354" r:id="rId22"/>
    <p:sldId id="355" r:id="rId23"/>
    <p:sldId id="286" r:id="rId24"/>
    <p:sldId id="356" r:id="rId25"/>
    <p:sldId id="357" r:id="rId26"/>
    <p:sldId id="358" r:id="rId27"/>
    <p:sldId id="359" r:id="rId28"/>
    <p:sldId id="360" r:id="rId29"/>
    <p:sldId id="361" r:id="rId30"/>
    <p:sldId id="362" r:id="rId31"/>
    <p:sldId id="363" r:id="rId32"/>
    <p:sldId id="364" r:id="rId33"/>
    <p:sldId id="365" r:id="rId34"/>
    <p:sldId id="366" r:id="rId35"/>
    <p:sldId id="367" r:id="rId36"/>
    <p:sldId id="368" r:id="rId37"/>
    <p:sldId id="378" r:id="rId38"/>
    <p:sldId id="317" r:id="rId39"/>
    <p:sldId id="369" r:id="rId40"/>
    <p:sldId id="370" r:id="rId41"/>
    <p:sldId id="371" r:id="rId42"/>
    <p:sldId id="372" r:id="rId43"/>
    <p:sldId id="373" r:id="rId44"/>
    <p:sldId id="374" r:id="rId45"/>
    <p:sldId id="375" r:id="rId46"/>
    <p:sldId id="376" r:id="rId47"/>
    <p:sldId id="437" r:id="rId48"/>
    <p:sldId id="438" r:id="rId49"/>
    <p:sldId id="439" r:id="rId50"/>
    <p:sldId id="402" r:id="rId51"/>
    <p:sldId id="377" r:id="rId52"/>
    <p:sldId id="379" r:id="rId53"/>
    <p:sldId id="380" r:id="rId54"/>
    <p:sldId id="381" r:id="rId55"/>
    <p:sldId id="383" r:id="rId56"/>
    <p:sldId id="382" r:id="rId57"/>
    <p:sldId id="384" r:id="rId58"/>
    <p:sldId id="385" r:id="rId59"/>
    <p:sldId id="386" r:id="rId60"/>
    <p:sldId id="387" r:id="rId61"/>
    <p:sldId id="389" r:id="rId62"/>
    <p:sldId id="390" r:id="rId63"/>
    <p:sldId id="391" r:id="rId64"/>
    <p:sldId id="392" r:id="rId65"/>
    <p:sldId id="393" r:id="rId66"/>
    <p:sldId id="394" r:id="rId67"/>
    <p:sldId id="395" r:id="rId68"/>
    <p:sldId id="396" r:id="rId69"/>
    <p:sldId id="397" r:id="rId70"/>
    <p:sldId id="398" r:id="rId71"/>
    <p:sldId id="399" r:id="rId72"/>
    <p:sldId id="400" r:id="rId73"/>
    <p:sldId id="403" r:id="rId74"/>
    <p:sldId id="404" r:id="rId75"/>
    <p:sldId id="405" r:id="rId76"/>
    <p:sldId id="406" r:id="rId77"/>
    <p:sldId id="407" r:id="rId78"/>
    <p:sldId id="408" r:id="rId79"/>
    <p:sldId id="409" r:id="rId80"/>
    <p:sldId id="410" r:id="rId81"/>
    <p:sldId id="411" r:id="rId82"/>
    <p:sldId id="412" r:id="rId83"/>
    <p:sldId id="413" r:id="rId84"/>
    <p:sldId id="415" r:id="rId85"/>
    <p:sldId id="428" r:id="rId86"/>
    <p:sldId id="429" r:id="rId87"/>
    <p:sldId id="430" r:id="rId88"/>
    <p:sldId id="414" r:id="rId89"/>
    <p:sldId id="440" r:id="rId90"/>
    <p:sldId id="441" r:id="rId91"/>
    <p:sldId id="442" r:id="rId92"/>
    <p:sldId id="416" r:id="rId93"/>
    <p:sldId id="417" r:id="rId94"/>
    <p:sldId id="418" r:id="rId95"/>
    <p:sldId id="419" r:id="rId96"/>
    <p:sldId id="420" r:id="rId97"/>
    <p:sldId id="421" r:id="rId98"/>
    <p:sldId id="422" r:id="rId99"/>
    <p:sldId id="423" r:id="rId100"/>
    <p:sldId id="424"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3F3"/>
    <a:srgbClr val="FFB3B3"/>
    <a:srgbClr val="CCECFF"/>
    <a:srgbClr val="FFFFCC"/>
    <a:srgbClr val="FFABAB"/>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p:scale>
          <a:sx n="60" d="100"/>
          <a:sy n="60" d="100"/>
        </p:scale>
        <p:origin x="-1014"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4"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3108CB-8F4E-48E2-BDBC-FB3105C6AD3D}" type="doc">
      <dgm:prSet loTypeId="urn:microsoft.com/office/officeart/2005/8/layout/vList2" loCatId="list" qsTypeId="urn:microsoft.com/office/officeart/2005/8/quickstyle/3d1" qsCatId="3D" csTypeId="urn:microsoft.com/office/officeart/2005/8/colors/accent3_5" csCatId="accent3" phldr="1"/>
      <dgm:spPr/>
      <dgm:t>
        <a:bodyPr/>
        <a:lstStyle/>
        <a:p>
          <a:endParaRPr lang="en-US"/>
        </a:p>
      </dgm:t>
    </dgm:pt>
    <dgm:pt modelId="{95AE91BE-2391-49D3-89F5-D9418F0A6B44}">
      <dgm:prSet phldrT="[Text]" custT="1"/>
      <dgm:spPr>
        <a:solidFill>
          <a:schemeClr val="accent6"/>
        </a:solidFill>
      </dgm:spPr>
      <dgm:t>
        <a:bodyPr/>
        <a:lstStyle/>
        <a:p>
          <a:pPr algn="ctr" rtl="1"/>
          <a:r>
            <a:rPr lang="ar-SA" sz="2400" dirty="0" smtClean="0">
              <a:cs typeface="mohammad bold art 1" pitchFamily="2" charset="-78"/>
            </a:rPr>
            <a:t>الهدف العام</a:t>
          </a:r>
          <a:endParaRPr lang="en-US" sz="2400" dirty="0">
            <a:cs typeface="mohammad bold art 1" pitchFamily="2" charset="-78"/>
          </a:endParaRPr>
        </a:p>
      </dgm:t>
    </dgm:pt>
    <dgm:pt modelId="{AEE82CF8-CF61-46C2-B088-2D2F6B67C0B2}" type="parTrans" cxnId="{81C92C96-A273-4895-B3B0-CDAAB1930C24}">
      <dgm:prSet/>
      <dgm:spPr/>
      <dgm:t>
        <a:bodyPr/>
        <a:lstStyle/>
        <a:p>
          <a:endParaRPr lang="en-US"/>
        </a:p>
      </dgm:t>
    </dgm:pt>
    <dgm:pt modelId="{57FBF7A0-04F5-4D98-81E1-B356195FBA43}" type="sibTrans" cxnId="{81C92C96-A273-4895-B3B0-CDAAB1930C24}">
      <dgm:prSet/>
      <dgm:spPr/>
      <dgm:t>
        <a:bodyPr/>
        <a:lstStyle/>
        <a:p>
          <a:endParaRPr lang="en-US"/>
        </a:p>
      </dgm:t>
    </dgm:pt>
    <dgm:pt modelId="{30B66E59-B091-4AAA-92F6-1DCEFA2866B7}">
      <dgm:prSet phldrT="[Text]" custT="1"/>
      <dgm:spPr/>
      <dgm:t>
        <a:bodyPr/>
        <a:lstStyle/>
        <a:p>
          <a:pPr algn="ctr" rtl="1"/>
          <a:r>
            <a:rPr lang="ar-SA" sz="2400" dirty="0" smtClean="0">
              <a:cs typeface="ALAWI-3-4" pitchFamily="2" charset="-78"/>
            </a:rPr>
            <a:t>قائدالتعريف بدور ة جوائز التميز في المدرسه</a:t>
          </a:r>
          <a:endParaRPr lang="en-US" sz="2400" dirty="0">
            <a:cs typeface="ALAWI-3-4" pitchFamily="2" charset="-78"/>
          </a:endParaRPr>
        </a:p>
      </dgm:t>
    </dgm:pt>
    <dgm:pt modelId="{56430166-246F-4C62-B3DE-BB534E191BCE}" type="parTrans" cxnId="{946F593A-5927-4177-9A28-CC6093D4002D}">
      <dgm:prSet/>
      <dgm:spPr/>
      <dgm:t>
        <a:bodyPr/>
        <a:lstStyle/>
        <a:p>
          <a:endParaRPr lang="en-US"/>
        </a:p>
      </dgm:t>
    </dgm:pt>
    <dgm:pt modelId="{6A46407D-6A50-4E09-9447-AB4385AF9573}" type="sibTrans" cxnId="{946F593A-5927-4177-9A28-CC6093D4002D}">
      <dgm:prSet/>
      <dgm:spPr/>
      <dgm:t>
        <a:bodyPr/>
        <a:lstStyle/>
        <a:p>
          <a:endParaRPr lang="en-US"/>
        </a:p>
      </dgm:t>
    </dgm:pt>
    <dgm:pt modelId="{4CA2EDCB-AED5-4264-BAA6-AE80DC1FA238}">
      <dgm:prSet phldrT="[Text]" custT="1"/>
      <dgm:spPr>
        <a:solidFill>
          <a:schemeClr val="accent6"/>
        </a:solidFill>
      </dgm:spPr>
      <dgm:t>
        <a:bodyPr/>
        <a:lstStyle/>
        <a:p>
          <a:pPr algn="ctr" rtl="1"/>
          <a:r>
            <a:rPr lang="ar-SA" sz="2400" dirty="0" smtClean="0">
              <a:cs typeface="mohammad bold art 1" pitchFamily="2" charset="-78"/>
            </a:rPr>
            <a:t>الأهداف الفرعية</a:t>
          </a:r>
          <a:endParaRPr lang="en-US" sz="2400" dirty="0">
            <a:cs typeface="mohammad bold art 1" pitchFamily="2" charset="-78"/>
          </a:endParaRPr>
        </a:p>
      </dgm:t>
    </dgm:pt>
    <dgm:pt modelId="{32761664-D0FB-4EC7-B681-2E227A6A83BA}" type="parTrans" cxnId="{ED4E0591-3EFF-4789-8D7C-4F032BC05FD9}">
      <dgm:prSet/>
      <dgm:spPr/>
      <dgm:t>
        <a:bodyPr/>
        <a:lstStyle/>
        <a:p>
          <a:endParaRPr lang="en-US"/>
        </a:p>
      </dgm:t>
    </dgm:pt>
    <dgm:pt modelId="{66E8EC54-7636-40EE-AE3A-7DE323103C12}" type="sibTrans" cxnId="{ED4E0591-3EFF-4789-8D7C-4F032BC05FD9}">
      <dgm:prSet/>
      <dgm:spPr/>
      <dgm:t>
        <a:bodyPr/>
        <a:lstStyle/>
        <a:p>
          <a:endParaRPr lang="en-US"/>
        </a:p>
      </dgm:t>
    </dgm:pt>
    <dgm:pt modelId="{2AA1DDD0-B2ED-404E-97E7-F242EB4D58D4}">
      <dgm:prSet phldrT="[Text]" custT="1"/>
      <dgm:spPr/>
      <dgm:t>
        <a:bodyPr/>
        <a:lstStyle/>
        <a:p>
          <a:pPr algn="r" rtl="1">
            <a:lnSpc>
              <a:spcPct val="100000"/>
            </a:lnSpc>
          </a:pPr>
          <a:r>
            <a:rPr lang="ar-SA" sz="2400" dirty="0" smtClean="0">
              <a:cs typeface="AL-Mohanad Bold" pitchFamily="2" charset="-78"/>
            </a:rPr>
            <a:t>التعريف بأهم الجوائز في الميدان التربوي.</a:t>
          </a:r>
          <a:endParaRPr lang="en-US" sz="2400" dirty="0">
            <a:cs typeface="AL-Mohanad Bold" pitchFamily="2" charset="-78"/>
          </a:endParaRPr>
        </a:p>
      </dgm:t>
    </dgm:pt>
    <dgm:pt modelId="{0B0FA758-2EF4-435F-AD4B-DB97EB17E1D7}" type="parTrans" cxnId="{45AF848F-EB8E-4490-A4EC-5085900E33BA}">
      <dgm:prSet/>
      <dgm:spPr/>
      <dgm:t>
        <a:bodyPr/>
        <a:lstStyle/>
        <a:p>
          <a:endParaRPr lang="en-US"/>
        </a:p>
      </dgm:t>
    </dgm:pt>
    <dgm:pt modelId="{D7DAA4EA-A2BA-436A-B9BB-1E75CBE6AA4A}" type="sibTrans" cxnId="{45AF848F-EB8E-4490-A4EC-5085900E33BA}">
      <dgm:prSet/>
      <dgm:spPr/>
      <dgm:t>
        <a:bodyPr/>
        <a:lstStyle/>
        <a:p>
          <a:endParaRPr lang="en-US"/>
        </a:p>
      </dgm:t>
    </dgm:pt>
    <dgm:pt modelId="{A16B6F60-01DE-4D24-B604-B236A6A11DCC}">
      <dgm:prSet custT="1"/>
      <dgm:spPr/>
      <dgm:t>
        <a:bodyPr/>
        <a:lstStyle/>
        <a:p>
          <a:pPr algn="r" rtl="1">
            <a:lnSpc>
              <a:spcPct val="100000"/>
            </a:lnSpc>
          </a:pPr>
          <a:r>
            <a:rPr lang="ar-SA" sz="2400" dirty="0" smtClean="0">
              <a:cs typeface="AL-Mohanad Bold" pitchFamily="2" charset="-78"/>
            </a:rPr>
            <a:t>تحديد مهام منسقة الجوائز في المدرسة.</a:t>
          </a:r>
        </a:p>
      </dgm:t>
    </dgm:pt>
    <dgm:pt modelId="{413AA591-1593-4EEC-8468-FCFD4344A87F}" type="parTrans" cxnId="{BD56CC16-13EB-49E9-8C5E-FFD8F50031E9}">
      <dgm:prSet/>
      <dgm:spPr/>
      <dgm:t>
        <a:bodyPr/>
        <a:lstStyle/>
        <a:p>
          <a:endParaRPr lang="en-US"/>
        </a:p>
      </dgm:t>
    </dgm:pt>
    <dgm:pt modelId="{8FD6C9CE-B678-4F67-A0CE-B0FFD7634191}" type="sibTrans" cxnId="{BD56CC16-13EB-49E9-8C5E-FFD8F50031E9}">
      <dgm:prSet/>
      <dgm:spPr/>
      <dgm:t>
        <a:bodyPr/>
        <a:lstStyle/>
        <a:p>
          <a:endParaRPr lang="en-US"/>
        </a:p>
      </dgm:t>
    </dgm:pt>
    <dgm:pt modelId="{62811189-AB1E-4654-B0D6-7D6C203C1B8E}">
      <dgm:prSet custT="1"/>
      <dgm:spPr/>
      <dgm:t>
        <a:bodyPr/>
        <a:lstStyle/>
        <a:p>
          <a:pPr algn="r" rtl="1">
            <a:lnSpc>
              <a:spcPct val="100000"/>
            </a:lnSpc>
          </a:pPr>
          <a:r>
            <a:rPr lang="ar-SA" sz="2400" dirty="0" smtClean="0">
              <a:cs typeface="AL-Mohanad Bold" pitchFamily="2" charset="-78"/>
            </a:rPr>
            <a:t>إبراز دور المنسقة في نشر ثقافة التميز والابداع.</a:t>
          </a:r>
        </a:p>
      </dgm:t>
    </dgm:pt>
    <dgm:pt modelId="{0FC829E5-9E94-4BC6-9911-52D4522803CA}" type="parTrans" cxnId="{9B31ED76-9A3F-4668-B6C0-9E029F3A511E}">
      <dgm:prSet/>
      <dgm:spPr/>
      <dgm:t>
        <a:bodyPr/>
        <a:lstStyle/>
        <a:p>
          <a:endParaRPr lang="en-US"/>
        </a:p>
      </dgm:t>
    </dgm:pt>
    <dgm:pt modelId="{80CD8F5E-85FC-4BF1-B1B9-F911C1F3EB12}" type="sibTrans" cxnId="{9B31ED76-9A3F-4668-B6C0-9E029F3A511E}">
      <dgm:prSet/>
      <dgm:spPr/>
      <dgm:t>
        <a:bodyPr/>
        <a:lstStyle/>
        <a:p>
          <a:endParaRPr lang="en-US"/>
        </a:p>
      </dgm:t>
    </dgm:pt>
    <dgm:pt modelId="{D4250A32-2B13-431A-B4F6-17593753B17B}">
      <dgm:prSet custT="1"/>
      <dgm:spPr/>
      <dgm:t>
        <a:bodyPr/>
        <a:lstStyle/>
        <a:p>
          <a:pPr algn="r" rtl="1">
            <a:lnSpc>
              <a:spcPct val="100000"/>
            </a:lnSpc>
          </a:pPr>
          <a:r>
            <a:rPr lang="ar-SA" sz="2400" dirty="0" smtClean="0">
              <a:cs typeface="AL-Mohanad Bold" pitchFamily="2" charset="-78"/>
            </a:rPr>
            <a:t>التعريف بآلية العمل في كل جائزة.</a:t>
          </a:r>
        </a:p>
      </dgm:t>
    </dgm:pt>
    <dgm:pt modelId="{3F61F549-160C-4E7D-9518-472BAFF40E7E}" type="parTrans" cxnId="{594C5296-A458-4C1D-98CF-72B26780EF62}">
      <dgm:prSet/>
      <dgm:spPr/>
      <dgm:t>
        <a:bodyPr/>
        <a:lstStyle/>
        <a:p>
          <a:endParaRPr lang="en-US"/>
        </a:p>
      </dgm:t>
    </dgm:pt>
    <dgm:pt modelId="{05FDCB78-65A3-4C4C-BD60-CE6FDDDF3D40}" type="sibTrans" cxnId="{594C5296-A458-4C1D-98CF-72B26780EF62}">
      <dgm:prSet/>
      <dgm:spPr/>
      <dgm:t>
        <a:bodyPr/>
        <a:lstStyle/>
        <a:p>
          <a:endParaRPr lang="en-US"/>
        </a:p>
      </dgm:t>
    </dgm:pt>
    <dgm:pt modelId="{7B4CE870-01B8-4C51-8ED5-4327BB0A8966}" type="pres">
      <dgm:prSet presAssocID="{9C3108CB-8F4E-48E2-BDBC-FB3105C6AD3D}" presName="linear" presStyleCnt="0">
        <dgm:presLayoutVars>
          <dgm:animLvl val="lvl"/>
          <dgm:resizeHandles val="exact"/>
        </dgm:presLayoutVars>
      </dgm:prSet>
      <dgm:spPr/>
      <dgm:t>
        <a:bodyPr/>
        <a:lstStyle/>
        <a:p>
          <a:endParaRPr lang="en-US"/>
        </a:p>
      </dgm:t>
    </dgm:pt>
    <dgm:pt modelId="{F7B05EA9-0E72-4AFF-8FDC-9EC92F3D2BBA}" type="pres">
      <dgm:prSet presAssocID="{95AE91BE-2391-49D3-89F5-D9418F0A6B44}" presName="parentText" presStyleLbl="node1" presStyleIdx="0" presStyleCnt="2" custScaleX="43391" custScaleY="47831" custLinFactNeighborX="-797" custLinFactNeighborY="-90858">
        <dgm:presLayoutVars>
          <dgm:chMax val="0"/>
          <dgm:bulletEnabled val="1"/>
        </dgm:presLayoutVars>
      </dgm:prSet>
      <dgm:spPr/>
      <dgm:t>
        <a:bodyPr/>
        <a:lstStyle/>
        <a:p>
          <a:endParaRPr lang="en-US"/>
        </a:p>
      </dgm:t>
    </dgm:pt>
    <dgm:pt modelId="{B2DB3CFA-7B51-4523-964B-91B03E8035BE}" type="pres">
      <dgm:prSet presAssocID="{95AE91BE-2391-49D3-89F5-D9418F0A6B44}" presName="childText" presStyleLbl="revTx" presStyleIdx="0" presStyleCnt="2" custScaleY="67286" custLinFactNeighborY="-51428">
        <dgm:presLayoutVars>
          <dgm:bulletEnabled val="1"/>
        </dgm:presLayoutVars>
      </dgm:prSet>
      <dgm:spPr/>
      <dgm:t>
        <a:bodyPr/>
        <a:lstStyle/>
        <a:p>
          <a:endParaRPr lang="en-US"/>
        </a:p>
      </dgm:t>
    </dgm:pt>
    <dgm:pt modelId="{E0A60B62-ED4A-494C-96E0-35A48DCC8A5E}" type="pres">
      <dgm:prSet presAssocID="{4CA2EDCB-AED5-4264-BAA6-AE80DC1FA238}" presName="parentText" presStyleLbl="node1" presStyleIdx="1" presStyleCnt="2" custScaleX="43122" custScaleY="45802" custLinFactNeighborX="-1849" custLinFactNeighborY="-18927">
        <dgm:presLayoutVars>
          <dgm:chMax val="0"/>
          <dgm:bulletEnabled val="1"/>
        </dgm:presLayoutVars>
      </dgm:prSet>
      <dgm:spPr/>
      <dgm:t>
        <a:bodyPr/>
        <a:lstStyle/>
        <a:p>
          <a:endParaRPr lang="en-US"/>
        </a:p>
      </dgm:t>
    </dgm:pt>
    <dgm:pt modelId="{FE7D5ABF-46A3-42A1-87D8-3AB75769BCB7}" type="pres">
      <dgm:prSet presAssocID="{4CA2EDCB-AED5-4264-BAA6-AE80DC1FA238}" presName="childText" presStyleLbl="revTx" presStyleIdx="1" presStyleCnt="2" custScaleX="65222" custScaleY="47023" custLinFactNeighborX="-3723" custLinFactNeighborY="-28656">
        <dgm:presLayoutVars>
          <dgm:bulletEnabled val="1"/>
        </dgm:presLayoutVars>
      </dgm:prSet>
      <dgm:spPr/>
      <dgm:t>
        <a:bodyPr/>
        <a:lstStyle/>
        <a:p>
          <a:endParaRPr lang="en-US"/>
        </a:p>
      </dgm:t>
    </dgm:pt>
  </dgm:ptLst>
  <dgm:cxnLst>
    <dgm:cxn modelId="{269C2D93-A240-4525-812A-5A2AE4529CED}" type="presOf" srcId="{A16B6F60-01DE-4D24-B604-B236A6A11DCC}" destId="{FE7D5ABF-46A3-42A1-87D8-3AB75769BCB7}" srcOrd="0" destOrd="1" presId="urn:microsoft.com/office/officeart/2005/8/layout/vList2"/>
    <dgm:cxn modelId="{BD56CC16-13EB-49E9-8C5E-FFD8F50031E9}" srcId="{4CA2EDCB-AED5-4264-BAA6-AE80DC1FA238}" destId="{A16B6F60-01DE-4D24-B604-B236A6A11DCC}" srcOrd="1" destOrd="0" parTransId="{413AA591-1593-4EEC-8468-FCFD4344A87F}" sibTransId="{8FD6C9CE-B678-4F67-A0CE-B0FFD7634191}"/>
    <dgm:cxn modelId="{33272FBB-AAAC-4DF8-B80D-AE4DB33273FD}" type="presOf" srcId="{95AE91BE-2391-49D3-89F5-D9418F0A6B44}" destId="{F7B05EA9-0E72-4AFF-8FDC-9EC92F3D2BBA}" srcOrd="0" destOrd="0" presId="urn:microsoft.com/office/officeart/2005/8/layout/vList2"/>
    <dgm:cxn modelId="{502C8B93-C559-4827-A31E-9944244B885E}" type="presOf" srcId="{2AA1DDD0-B2ED-404E-97E7-F242EB4D58D4}" destId="{FE7D5ABF-46A3-42A1-87D8-3AB75769BCB7}" srcOrd="0" destOrd="0" presId="urn:microsoft.com/office/officeart/2005/8/layout/vList2"/>
    <dgm:cxn modelId="{CBF1C068-D527-46D3-98E0-0AF92EFCA320}" type="presOf" srcId="{9C3108CB-8F4E-48E2-BDBC-FB3105C6AD3D}" destId="{7B4CE870-01B8-4C51-8ED5-4327BB0A8966}" srcOrd="0" destOrd="0" presId="urn:microsoft.com/office/officeart/2005/8/layout/vList2"/>
    <dgm:cxn modelId="{B5400782-1D12-44B1-9DFD-234EDC9EA049}" type="presOf" srcId="{30B66E59-B091-4AAA-92F6-1DCEFA2866B7}" destId="{B2DB3CFA-7B51-4523-964B-91B03E8035BE}" srcOrd="0" destOrd="0" presId="urn:microsoft.com/office/officeart/2005/8/layout/vList2"/>
    <dgm:cxn modelId="{9B31ED76-9A3F-4668-B6C0-9E029F3A511E}" srcId="{4CA2EDCB-AED5-4264-BAA6-AE80DC1FA238}" destId="{62811189-AB1E-4654-B0D6-7D6C203C1B8E}" srcOrd="2" destOrd="0" parTransId="{0FC829E5-9E94-4BC6-9911-52D4522803CA}" sibTransId="{80CD8F5E-85FC-4BF1-B1B9-F911C1F3EB12}"/>
    <dgm:cxn modelId="{697DAB4E-F958-4936-8861-AF28B9A9CCAF}" type="presOf" srcId="{D4250A32-2B13-431A-B4F6-17593753B17B}" destId="{FE7D5ABF-46A3-42A1-87D8-3AB75769BCB7}" srcOrd="0" destOrd="3" presId="urn:microsoft.com/office/officeart/2005/8/layout/vList2"/>
    <dgm:cxn modelId="{946F593A-5927-4177-9A28-CC6093D4002D}" srcId="{95AE91BE-2391-49D3-89F5-D9418F0A6B44}" destId="{30B66E59-B091-4AAA-92F6-1DCEFA2866B7}" srcOrd="0" destOrd="0" parTransId="{56430166-246F-4C62-B3DE-BB534E191BCE}" sibTransId="{6A46407D-6A50-4E09-9447-AB4385AF9573}"/>
    <dgm:cxn modelId="{45AF848F-EB8E-4490-A4EC-5085900E33BA}" srcId="{4CA2EDCB-AED5-4264-BAA6-AE80DC1FA238}" destId="{2AA1DDD0-B2ED-404E-97E7-F242EB4D58D4}" srcOrd="0" destOrd="0" parTransId="{0B0FA758-2EF4-435F-AD4B-DB97EB17E1D7}" sibTransId="{D7DAA4EA-A2BA-436A-B9BB-1E75CBE6AA4A}"/>
    <dgm:cxn modelId="{F4EDF441-285A-49E4-B980-5716E921BF34}" type="presOf" srcId="{62811189-AB1E-4654-B0D6-7D6C203C1B8E}" destId="{FE7D5ABF-46A3-42A1-87D8-3AB75769BCB7}" srcOrd="0" destOrd="2" presId="urn:microsoft.com/office/officeart/2005/8/layout/vList2"/>
    <dgm:cxn modelId="{81C92C96-A273-4895-B3B0-CDAAB1930C24}" srcId="{9C3108CB-8F4E-48E2-BDBC-FB3105C6AD3D}" destId="{95AE91BE-2391-49D3-89F5-D9418F0A6B44}" srcOrd="0" destOrd="0" parTransId="{AEE82CF8-CF61-46C2-B088-2D2F6B67C0B2}" sibTransId="{57FBF7A0-04F5-4D98-81E1-B356195FBA43}"/>
    <dgm:cxn modelId="{ED4E0591-3EFF-4789-8D7C-4F032BC05FD9}" srcId="{9C3108CB-8F4E-48E2-BDBC-FB3105C6AD3D}" destId="{4CA2EDCB-AED5-4264-BAA6-AE80DC1FA238}" srcOrd="1" destOrd="0" parTransId="{32761664-D0FB-4EC7-B681-2E227A6A83BA}" sibTransId="{66E8EC54-7636-40EE-AE3A-7DE323103C12}"/>
    <dgm:cxn modelId="{594C5296-A458-4C1D-98CF-72B26780EF62}" srcId="{4CA2EDCB-AED5-4264-BAA6-AE80DC1FA238}" destId="{D4250A32-2B13-431A-B4F6-17593753B17B}" srcOrd="3" destOrd="0" parTransId="{3F61F549-160C-4E7D-9518-472BAFF40E7E}" sibTransId="{05FDCB78-65A3-4C4C-BD60-CE6FDDDF3D40}"/>
    <dgm:cxn modelId="{FB1134D0-E0C7-448F-97F0-70D8D0E6A547}" type="presOf" srcId="{4CA2EDCB-AED5-4264-BAA6-AE80DC1FA238}" destId="{E0A60B62-ED4A-494C-96E0-35A48DCC8A5E}" srcOrd="0" destOrd="0" presId="urn:microsoft.com/office/officeart/2005/8/layout/vList2"/>
    <dgm:cxn modelId="{86EE1858-1235-499F-8BDF-BAD01E59CC42}" type="presParOf" srcId="{7B4CE870-01B8-4C51-8ED5-4327BB0A8966}" destId="{F7B05EA9-0E72-4AFF-8FDC-9EC92F3D2BBA}" srcOrd="0" destOrd="0" presId="urn:microsoft.com/office/officeart/2005/8/layout/vList2"/>
    <dgm:cxn modelId="{4D976A3F-D157-4840-A017-6D967C7039F9}" type="presParOf" srcId="{7B4CE870-01B8-4C51-8ED5-4327BB0A8966}" destId="{B2DB3CFA-7B51-4523-964B-91B03E8035BE}" srcOrd="1" destOrd="0" presId="urn:microsoft.com/office/officeart/2005/8/layout/vList2"/>
    <dgm:cxn modelId="{98BCC1DD-8BFB-4501-B3E0-B9D9FD98B4D1}" type="presParOf" srcId="{7B4CE870-01B8-4C51-8ED5-4327BB0A8966}" destId="{E0A60B62-ED4A-494C-96E0-35A48DCC8A5E}" srcOrd="2" destOrd="0" presId="urn:microsoft.com/office/officeart/2005/8/layout/vList2"/>
    <dgm:cxn modelId="{D435024B-7B1B-4F6F-AD3B-8528E0E3EE80}" type="presParOf" srcId="{7B4CE870-01B8-4C51-8ED5-4327BB0A8966}" destId="{FE7D5ABF-46A3-42A1-87D8-3AB75769BCB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6F811F-7CAC-49C9-B6BC-3880940B15B8}"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94C7B0A9-D32D-4AFB-A628-D5FAFE8790EA}">
      <dgm:prSet phldrT="[Text]" custT="1"/>
      <dgm:spPr/>
      <dgm:t>
        <a:bodyPr/>
        <a:lstStyle/>
        <a:p>
          <a:pPr algn="ctr"/>
          <a:r>
            <a:rPr lang="ar-SA" sz="2400" dirty="0" smtClean="0">
              <a:cs typeface="AL-Mohanad Bold" pitchFamily="2" charset="-78"/>
            </a:rPr>
            <a:t>الجوائز </a:t>
          </a:r>
        </a:p>
        <a:p>
          <a:pPr algn="ctr"/>
          <a:r>
            <a:rPr lang="ar-SA" sz="2400" dirty="0" smtClean="0">
              <a:cs typeface="AL-Mohanad Bold" pitchFamily="2" charset="-78"/>
            </a:rPr>
            <a:t>المطروحة في الميدان التربوي</a:t>
          </a:r>
          <a:endParaRPr lang="en-US" sz="2400" dirty="0">
            <a:cs typeface="AL-Mohanad Bold" pitchFamily="2" charset="-78"/>
          </a:endParaRPr>
        </a:p>
      </dgm:t>
    </dgm:pt>
    <dgm:pt modelId="{E065831E-7E40-4F62-BF80-903B1A320CDB}" type="parTrans" cxnId="{689F3389-25C2-4A52-B1B7-A2EBCB44A9FC}">
      <dgm:prSet/>
      <dgm:spPr/>
      <dgm:t>
        <a:bodyPr/>
        <a:lstStyle/>
        <a:p>
          <a:endParaRPr lang="en-US"/>
        </a:p>
      </dgm:t>
    </dgm:pt>
    <dgm:pt modelId="{A6E37EC6-6E13-4AF5-B059-1155BE8B8434}" type="sibTrans" cxnId="{689F3389-25C2-4A52-B1B7-A2EBCB44A9FC}">
      <dgm:prSet/>
      <dgm:spPr/>
      <dgm:t>
        <a:bodyPr/>
        <a:lstStyle/>
        <a:p>
          <a:endParaRPr lang="en-US"/>
        </a:p>
      </dgm:t>
    </dgm:pt>
    <dgm:pt modelId="{EE52030B-A166-4480-BA0E-0EE09B593A5D}">
      <dgm:prSet phldrT="[Text]" custT="1"/>
      <dgm:spPr/>
      <dgm:t>
        <a:bodyPr/>
        <a:lstStyle/>
        <a:p>
          <a:pPr algn="ctr"/>
          <a:r>
            <a:rPr lang="ar-SA" sz="2000" dirty="0" smtClean="0">
              <a:cs typeface="AL-Mohanad Bold" pitchFamily="2" charset="-78"/>
            </a:rPr>
            <a:t>جوائز أخرى في الميدان</a:t>
          </a:r>
          <a:endParaRPr lang="en-US" sz="2000" dirty="0">
            <a:cs typeface="AL-Mohanad Bold" pitchFamily="2" charset="-78"/>
          </a:endParaRPr>
        </a:p>
      </dgm:t>
    </dgm:pt>
    <dgm:pt modelId="{2D403D78-FD89-45F4-975A-3A66C0F00F99}" type="parTrans" cxnId="{1F364B94-9670-40E2-81DB-06563753B04E}">
      <dgm:prSet/>
      <dgm:spPr/>
      <dgm:t>
        <a:bodyPr/>
        <a:lstStyle/>
        <a:p>
          <a:endParaRPr lang="en-US"/>
        </a:p>
      </dgm:t>
    </dgm:pt>
    <dgm:pt modelId="{F0878DBA-AABE-4A7B-8505-4E5898260D81}" type="sibTrans" cxnId="{1F364B94-9670-40E2-81DB-06563753B04E}">
      <dgm:prSet/>
      <dgm:spPr/>
      <dgm:t>
        <a:bodyPr/>
        <a:lstStyle/>
        <a:p>
          <a:endParaRPr lang="en-US"/>
        </a:p>
      </dgm:t>
    </dgm:pt>
    <dgm:pt modelId="{90DA4098-CE64-4109-88A5-7AF7D6B7D57C}">
      <dgm:prSet phldrT="[Text]" custT="1"/>
      <dgm:spPr/>
      <dgm:t>
        <a:bodyPr/>
        <a:lstStyle/>
        <a:p>
          <a:pPr algn="ctr" rtl="1"/>
          <a:r>
            <a:rPr lang="ar-SA" sz="2000" dirty="0" smtClean="0">
              <a:cs typeface="AL-Mohanad Bold" pitchFamily="2" charset="-78"/>
            </a:rPr>
            <a:t>جائزة الشيخ حمدان بن راشد آل مكتوم للآداء التعليمي المتميز. </a:t>
          </a:r>
          <a:endParaRPr lang="en-US" sz="2000" dirty="0">
            <a:cs typeface="AL-Mohanad Bold" pitchFamily="2" charset="-78"/>
          </a:endParaRPr>
        </a:p>
      </dgm:t>
    </dgm:pt>
    <dgm:pt modelId="{C7108096-DB53-4CDA-9D78-E4F0837008CC}" type="parTrans" cxnId="{72CC2B23-6C16-4D89-A2B3-7099B82B87CB}">
      <dgm:prSet/>
      <dgm:spPr/>
      <dgm:t>
        <a:bodyPr/>
        <a:lstStyle/>
        <a:p>
          <a:endParaRPr lang="en-US"/>
        </a:p>
      </dgm:t>
    </dgm:pt>
    <dgm:pt modelId="{3BFB9DAE-D372-43CB-BFDD-5407F1AD261A}" type="sibTrans" cxnId="{72CC2B23-6C16-4D89-A2B3-7099B82B87CB}">
      <dgm:prSet/>
      <dgm:spPr/>
      <dgm:t>
        <a:bodyPr/>
        <a:lstStyle/>
        <a:p>
          <a:endParaRPr lang="en-US"/>
        </a:p>
      </dgm:t>
    </dgm:pt>
    <dgm:pt modelId="{1E5C3FC2-511B-4851-9254-3C55058BE2A8}">
      <dgm:prSet custT="1"/>
      <dgm:spPr/>
      <dgm:t>
        <a:bodyPr/>
        <a:lstStyle/>
        <a:p>
          <a:pPr algn="ctr"/>
          <a:r>
            <a:rPr lang="ar-SA" sz="2000" smtClean="0">
              <a:cs typeface="AL-Mohanad Bold" pitchFamily="2" charset="-78"/>
            </a:rPr>
            <a:t>جائزة </a:t>
          </a:r>
          <a:r>
            <a:rPr lang="ar-SA" sz="2000" smtClean="0">
              <a:cs typeface="AL-Mohanad Bold" pitchFamily="2" charset="-78"/>
            </a:rPr>
            <a:t> التعليم </a:t>
          </a:r>
          <a:r>
            <a:rPr lang="ar-SA" sz="2000" dirty="0" smtClean="0">
              <a:cs typeface="AL-Mohanad Bold" pitchFamily="2" charset="-78"/>
            </a:rPr>
            <a:t>للتميز</a:t>
          </a:r>
          <a:endParaRPr lang="en-US" sz="2000" dirty="0">
            <a:cs typeface="AL-Mohanad Bold" pitchFamily="2" charset="-78"/>
          </a:endParaRPr>
        </a:p>
      </dgm:t>
    </dgm:pt>
    <dgm:pt modelId="{8A7D635E-03DC-4806-AD2A-90279F26D6D5}" type="parTrans" cxnId="{6076C967-B7CB-466B-9365-31CE5EB2B1B1}">
      <dgm:prSet/>
      <dgm:spPr/>
      <dgm:t>
        <a:bodyPr/>
        <a:lstStyle/>
        <a:p>
          <a:endParaRPr lang="en-US"/>
        </a:p>
      </dgm:t>
    </dgm:pt>
    <dgm:pt modelId="{ED3D78E4-478A-4CA8-BC3E-EA584AB091A8}" type="sibTrans" cxnId="{6076C967-B7CB-466B-9365-31CE5EB2B1B1}">
      <dgm:prSet/>
      <dgm:spPr/>
      <dgm:t>
        <a:bodyPr/>
        <a:lstStyle/>
        <a:p>
          <a:endParaRPr lang="en-US"/>
        </a:p>
      </dgm:t>
    </dgm:pt>
    <dgm:pt modelId="{90912FBD-5178-4ADF-AD1C-0D41AD4E57A3}" type="pres">
      <dgm:prSet presAssocID="{2F6F811F-7CAC-49C9-B6BC-3880940B15B8}" presName="hierChild1" presStyleCnt="0">
        <dgm:presLayoutVars>
          <dgm:chPref val="1"/>
          <dgm:dir/>
          <dgm:animOne val="branch"/>
          <dgm:animLvl val="lvl"/>
          <dgm:resizeHandles/>
        </dgm:presLayoutVars>
      </dgm:prSet>
      <dgm:spPr/>
      <dgm:t>
        <a:bodyPr/>
        <a:lstStyle/>
        <a:p>
          <a:endParaRPr lang="en-US"/>
        </a:p>
      </dgm:t>
    </dgm:pt>
    <dgm:pt modelId="{B12D70C3-50F3-4166-8707-E3A07D4DEA8C}" type="pres">
      <dgm:prSet presAssocID="{94C7B0A9-D32D-4AFB-A628-D5FAFE8790EA}" presName="hierRoot1" presStyleCnt="0"/>
      <dgm:spPr/>
    </dgm:pt>
    <dgm:pt modelId="{1BDB5E4A-4510-4909-949D-5F8B87491B15}" type="pres">
      <dgm:prSet presAssocID="{94C7B0A9-D32D-4AFB-A628-D5FAFE8790EA}" presName="composite" presStyleCnt="0"/>
      <dgm:spPr/>
    </dgm:pt>
    <dgm:pt modelId="{FD1375D3-974B-4C6E-889E-168F76C2B269}" type="pres">
      <dgm:prSet presAssocID="{94C7B0A9-D32D-4AFB-A628-D5FAFE8790EA}" presName="image" presStyleLbl="node0" presStyleIdx="0" presStyleCnt="1" custScaleX="136986" custScaleY="66552" custLinFactNeighborX="-94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55EB35CF-5616-4A35-A914-C60ACDB39BC8}" type="pres">
      <dgm:prSet presAssocID="{94C7B0A9-D32D-4AFB-A628-D5FAFE8790EA}" presName="text" presStyleLbl="revTx" presStyleIdx="0" presStyleCnt="4" custLinFactNeighborX="-16537" custLinFactNeighborY="-3923">
        <dgm:presLayoutVars>
          <dgm:chPref val="3"/>
        </dgm:presLayoutVars>
      </dgm:prSet>
      <dgm:spPr/>
      <dgm:t>
        <a:bodyPr/>
        <a:lstStyle/>
        <a:p>
          <a:endParaRPr lang="en-US"/>
        </a:p>
      </dgm:t>
    </dgm:pt>
    <dgm:pt modelId="{B63EC8C5-9D62-4B7C-8EF8-B0F74AF594B3}" type="pres">
      <dgm:prSet presAssocID="{94C7B0A9-D32D-4AFB-A628-D5FAFE8790EA}" presName="hierChild2" presStyleCnt="0"/>
      <dgm:spPr/>
    </dgm:pt>
    <dgm:pt modelId="{2B315A7A-BB2D-4238-8E52-78DA7B5F70D7}" type="pres">
      <dgm:prSet presAssocID="{2D403D78-FD89-45F4-975A-3A66C0F00F99}" presName="Name10" presStyleLbl="parChTrans1D2" presStyleIdx="0" presStyleCnt="3"/>
      <dgm:spPr/>
      <dgm:t>
        <a:bodyPr/>
        <a:lstStyle/>
        <a:p>
          <a:endParaRPr lang="en-US"/>
        </a:p>
      </dgm:t>
    </dgm:pt>
    <dgm:pt modelId="{6640CBB2-873C-4A1A-98DC-8CCC1C978999}" type="pres">
      <dgm:prSet presAssocID="{EE52030B-A166-4480-BA0E-0EE09B593A5D}" presName="hierRoot2" presStyleCnt="0"/>
      <dgm:spPr/>
    </dgm:pt>
    <dgm:pt modelId="{70D6E305-D1B3-4A2D-9332-3B101ED972F9}" type="pres">
      <dgm:prSet presAssocID="{EE52030B-A166-4480-BA0E-0EE09B593A5D}" presName="composite2" presStyleCnt="0"/>
      <dgm:spPr/>
    </dgm:pt>
    <dgm:pt modelId="{99F998DF-93A9-4F64-BE46-A400F828F0E0}" type="pres">
      <dgm:prSet presAssocID="{EE52030B-A166-4480-BA0E-0EE09B593A5D}" presName="image2" presStyleLbl="node2" presStyleIdx="0"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FB23E6B2-4FA3-4BDA-8C50-7D5E26093CF2}" type="pres">
      <dgm:prSet presAssocID="{EE52030B-A166-4480-BA0E-0EE09B593A5D}" presName="text2" presStyleLbl="revTx" presStyleIdx="1" presStyleCnt="4">
        <dgm:presLayoutVars>
          <dgm:chPref val="3"/>
        </dgm:presLayoutVars>
      </dgm:prSet>
      <dgm:spPr/>
      <dgm:t>
        <a:bodyPr/>
        <a:lstStyle/>
        <a:p>
          <a:endParaRPr lang="en-US"/>
        </a:p>
      </dgm:t>
    </dgm:pt>
    <dgm:pt modelId="{E66C03DF-0CC8-43DA-9A87-CB2B88FE4820}" type="pres">
      <dgm:prSet presAssocID="{EE52030B-A166-4480-BA0E-0EE09B593A5D}" presName="hierChild3" presStyleCnt="0"/>
      <dgm:spPr/>
    </dgm:pt>
    <dgm:pt modelId="{304B1DD1-7E56-407D-B40A-7264C4322956}" type="pres">
      <dgm:prSet presAssocID="{C7108096-DB53-4CDA-9D78-E4F0837008CC}" presName="Name10" presStyleLbl="parChTrans1D2" presStyleIdx="1" presStyleCnt="3"/>
      <dgm:spPr/>
      <dgm:t>
        <a:bodyPr/>
        <a:lstStyle/>
        <a:p>
          <a:endParaRPr lang="en-US"/>
        </a:p>
      </dgm:t>
    </dgm:pt>
    <dgm:pt modelId="{93C7002D-02DA-4156-AB39-510BC07F686D}" type="pres">
      <dgm:prSet presAssocID="{90DA4098-CE64-4109-88A5-7AF7D6B7D57C}" presName="hierRoot2" presStyleCnt="0"/>
      <dgm:spPr/>
    </dgm:pt>
    <dgm:pt modelId="{90894724-850B-4753-8DF2-959C6DD87952}" type="pres">
      <dgm:prSet presAssocID="{90DA4098-CE64-4109-88A5-7AF7D6B7D57C}" presName="composite2" presStyleCnt="0"/>
      <dgm:spPr/>
    </dgm:pt>
    <dgm:pt modelId="{DFE2AD6A-2795-4E0C-AA1A-DA7AD116E045}" type="pres">
      <dgm:prSet presAssocID="{90DA4098-CE64-4109-88A5-7AF7D6B7D57C}" presName="image2" presStyleLbl="node2"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7000" r="-37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359E3453-7D8A-4235-9445-F734741664A0}" type="pres">
      <dgm:prSet presAssocID="{90DA4098-CE64-4109-88A5-7AF7D6B7D57C}" presName="text2" presStyleLbl="revTx" presStyleIdx="2" presStyleCnt="4">
        <dgm:presLayoutVars>
          <dgm:chPref val="3"/>
        </dgm:presLayoutVars>
      </dgm:prSet>
      <dgm:spPr/>
      <dgm:t>
        <a:bodyPr/>
        <a:lstStyle/>
        <a:p>
          <a:endParaRPr lang="en-US"/>
        </a:p>
      </dgm:t>
    </dgm:pt>
    <dgm:pt modelId="{8DF397C4-8DAD-4F28-8473-76EBF4B4660B}" type="pres">
      <dgm:prSet presAssocID="{90DA4098-CE64-4109-88A5-7AF7D6B7D57C}" presName="hierChild3" presStyleCnt="0"/>
      <dgm:spPr/>
    </dgm:pt>
    <dgm:pt modelId="{19353A33-0FBC-4B15-82BB-5694FC543F37}" type="pres">
      <dgm:prSet presAssocID="{8A7D635E-03DC-4806-AD2A-90279F26D6D5}" presName="Name10" presStyleLbl="parChTrans1D2" presStyleIdx="2" presStyleCnt="3"/>
      <dgm:spPr/>
      <dgm:t>
        <a:bodyPr/>
        <a:lstStyle/>
        <a:p>
          <a:endParaRPr lang="en-US"/>
        </a:p>
      </dgm:t>
    </dgm:pt>
    <dgm:pt modelId="{F623994D-21C6-4711-B8AB-83E496B73D83}" type="pres">
      <dgm:prSet presAssocID="{1E5C3FC2-511B-4851-9254-3C55058BE2A8}" presName="hierRoot2" presStyleCnt="0"/>
      <dgm:spPr/>
    </dgm:pt>
    <dgm:pt modelId="{F0BE481B-1AEE-4185-BD48-C6F568891ED4}" type="pres">
      <dgm:prSet presAssocID="{1E5C3FC2-511B-4851-9254-3C55058BE2A8}" presName="composite2" presStyleCnt="0"/>
      <dgm:spPr/>
    </dgm:pt>
    <dgm:pt modelId="{D656E9B3-4682-47C8-B661-C6DFF5250B82}" type="pres">
      <dgm:prSet presAssocID="{1E5C3FC2-511B-4851-9254-3C55058BE2A8}" presName="image2" presStyleLbl="node2" presStyleIdx="2" presStyleCnt="3" custAng="0"/>
      <dgm:spPr>
        <a:blipFill rotWithShape="0">
          <a:blip xmlns:r="http://schemas.openxmlformats.org/officeDocument/2006/relationships"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rtl="1"/>
          <a:endParaRPr lang="ar-SA"/>
        </a:p>
      </dgm:t>
    </dgm:pt>
    <dgm:pt modelId="{40E8B5FB-B43D-4C80-966E-C3ABEEAA3C2D}" type="pres">
      <dgm:prSet presAssocID="{1E5C3FC2-511B-4851-9254-3C55058BE2A8}" presName="text2" presStyleLbl="revTx" presStyleIdx="3" presStyleCnt="4">
        <dgm:presLayoutVars>
          <dgm:chPref val="3"/>
        </dgm:presLayoutVars>
      </dgm:prSet>
      <dgm:spPr/>
      <dgm:t>
        <a:bodyPr/>
        <a:lstStyle/>
        <a:p>
          <a:endParaRPr lang="en-US"/>
        </a:p>
      </dgm:t>
    </dgm:pt>
    <dgm:pt modelId="{3C6FE448-3ED4-408A-B96B-C29D02123EE1}" type="pres">
      <dgm:prSet presAssocID="{1E5C3FC2-511B-4851-9254-3C55058BE2A8}" presName="hierChild3" presStyleCnt="0"/>
      <dgm:spPr/>
    </dgm:pt>
  </dgm:ptLst>
  <dgm:cxnLst>
    <dgm:cxn modelId="{F2C193D3-145B-4D6E-891C-CBB3B1E82BFA}" type="presOf" srcId="{EE52030B-A166-4480-BA0E-0EE09B593A5D}" destId="{FB23E6B2-4FA3-4BDA-8C50-7D5E26093CF2}" srcOrd="0" destOrd="0" presId="urn:microsoft.com/office/officeart/2009/layout/CirclePictureHierarchy"/>
    <dgm:cxn modelId="{28FFD577-D2EE-46BA-8B48-7967B6AA2F55}" type="presOf" srcId="{C7108096-DB53-4CDA-9D78-E4F0837008CC}" destId="{304B1DD1-7E56-407D-B40A-7264C4322956}" srcOrd="0" destOrd="0" presId="urn:microsoft.com/office/officeart/2009/layout/CirclePictureHierarchy"/>
    <dgm:cxn modelId="{6076C967-B7CB-466B-9365-31CE5EB2B1B1}" srcId="{94C7B0A9-D32D-4AFB-A628-D5FAFE8790EA}" destId="{1E5C3FC2-511B-4851-9254-3C55058BE2A8}" srcOrd="2" destOrd="0" parTransId="{8A7D635E-03DC-4806-AD2A-90279F26D6D5}" sibTransId="{ED3D78E4-478A-4CA8-BC3E-EA584AB091A8}"/>
    <dgm:cxn modelId="{1F364B94-9670-40E2-81DB-06563753B04E}" srcId="{94C7B0A9-D32D-4AFB-A628-D5FAFE8790EA}" destId="{EE52030B-A166-4480-BA0E-0EE09B593A5D}" srcOrd="0" destOrd="0" parTransId="{2D403D78-FD89-45F4-975A-3A66C0F00F99}" sibTransId="{F0878DBA-AABE-4A7B-8505-4E5898260D81}"/>
    <dgm:cxn modelId="{689F3389-25C2-4A52-B1B7-A2EBCB44A9FC}" srcId="{2F6F811F-7CAC-49C9-B6BC-3880940B15B8}" destId="{94C7B0A9-D32D-4AFB-A628-D5FAFE8790EA}" srcOrd="0" destOrd="0" parTransId="{E065831E-7E40-4F62-BF80-903B1A320CDB}" sibTransId="{A6E37EC6-6E13-4AF5-B059-1155BE8B8434}"/>
    <dgm:cxn modelId="{72CC2B23-6C16-4D89-A2B3-7099B82B87CB}" srcId="{94C7B0A9-D32D-4AFB-A628-D5FAFE8790EA}" destId="{90DA4098-CE64-4109-88A5-7AF7D6B7D57C}" srcOrd="1" destOrd="0" parTransId="{C7108096-DB53-4CDA-9D78-E4F0837008CC}" sibTransId="{3BFB9DAE-D372-43CB-BFDD-5407F1AD261A}"/>
    <dgm:cxn modelId="{EF7017CE-BF42-4628-B475-77992D4A0188}" type="presOf" srcId="{94C7B0A9-D32D-4AFB-A628-D5FAFE8790EA}" destId="{55EB35CF-5616-4A35-A914-C60ACDB39BC8}" srcOrd="0" destOrd="0" presId="urn:microsoft.com/office/officeart/2009/layout/CirclePictureHierarchy"/>
    <dgm:cxn modelId="{58194682-E41B-459E-A33B-78AB149126D2}" type="presOf" srcId="{2F6F811F-7CAC-49C9-B6BC-3880940B15B8}" destId="{90912FBD-5178-4ADF-AD1C-0D41AD4E57A3}" srcOrd="0" destOrd="0" presId="urn:microsoft.com/office/officeart/2009/layout/CirclePictureHierarchy"/>
    <dgm:cxn modelId="{881D4921-89EE-4A1F-953F-50F463A38FB2}" type="presOf" srcId="{90DA4098-CE64-4109-88A5-7AF7D6B7D57C}" destId="{359E3453-7D8A-4235-9445-F734741664A0}" srcOrd="0" destOrd="0" presId="urn:microsoft.com/office/officeart/2009/layout/CirclePictureHierarchy"/>
    <dgm:cxn modelId="{EFE7A492-7086-4D9F-B496-ED571BF0EB83}" type="presOf" srcId="{8A7D635E-03DC-4806-AD2A-90279F26D6D5}" destId="{19353A33-0FBC-4B15-82BB-5694FC543F37}" srcOrd="0" destOrd="0" presId="urn:microsoft.com/office/officeart/2009/layout/CirclePictureHierarchy"/>
    <dgm:cxn modelId="{C39E3173-FD35-49C9-A02A-F96F4CF72DE0}" type="presOf" srcId="{2D403D78-FD89-45F4-975A-3A66C0F00F99}" destId="{2B315A7A-BB2D-4238-8E52-78DA7B5F70D7}" srcOrd="0" destOrd="0" presId="urn:microsoft.com/office/officeart/2009/layout/CirclePictureHierarchy"/>
    <dgm:cxn modelId="{E38A8796-3642-4C1C-A808-C86FCD3338A0}" type="presOf" srcId="{1E5C3FC2-511B-4851-9254-3C55058BE2A8}" destId="{40E8B5FB-B43D-4C80-966E-C3ABEEAA3C2D}" srcOrd="0" destOrd="0" presId="urn:microsoft.com/office/officeart/2009/layout/CirclePictureHierarchy"/>
    <dgm:cxn modelId="{541C22E7-1A22-48AE-9127-8F83401F3861}" type="presParOf" srcId="{90912FBD-5178-4ADF-AD1C-0D41AD4E57A3}" destId="{B12D70C3-50F3-4166-8707-E3A07D4DEA8C}" srcOrd="0" destOrd="0" presId="urn:microsoft.com/office/officeart/2009/layout/CirclePictureHierarchy"/>
    <dgm:cxn modelId="{8FB17DB5-51FC-4BC0-8C8F-B2FBDBF0DE37}" type="presParOf" srcId="{B12D70C3-50F3-4166-8707-E3A07D4DEA8C}" destId="{1BDB5E4A-4510-4909-949D-5F8B87491B15}" srcOrd="0" destOrd="0" presId="urn:microsoft.com/office/officeart/2009/layout/CirclePictureHierarchy"/>
    <dgm:cxn modelId="{ABDB7504-F8D5-493C-9A0B-7CF1EA598AE3}" type="presParOf" srcId="{1BDB5E4A-4510-4909-949D-5F8B87491B15}" destId="{FD1375D3-974B-4C6E-889E-168F76C2B269}" srcOrd="0" destOrd="0" presId="urn:microsoft.com/office/officeart/2009/layout/CirclePictureHierarchy"/>
    <dgm:cxn modelId="{2F7366EC-4DC0-4021-A25D-EF9A8C4215CB}" type="presParOf" srcId="{1BDB5E4A-4510-4909-949D-5F8B87491B15}" destId="{55EB35CF-5616-4A35-A914-C60ACDB39BC8}" srcOrd="1" destOrd="0" presId="urn:microsoft.com/office/officeart/2009/layout/CirclePictureHierarchy"/>
    <dgm:cxn modelId="{09C9F063-8970-4E17-8705-8F400B8C0FE8}" type="presParOf" srcId="{B12D70C3-50F3-4166-8707-E3A07D4DEA8C}" destId="{B63EC8C5-9D62-4B7C-8EF8-B0F74AF594B3}" srcOrd="1" destOrd="0" presId="urn:microsoft.com/office/officeart/2009/layout/CirclePictureHierarchy"/>
    <dgm:cxn modelId="{667ADD77-9CED-4236-8693-62F7150A66D7}" type="presParOf" srcId="{B63EC8C5-9D62-4B7C-8EF8-B0F74AF594B3}" destId="{2B315A7A-BB2D-4238-8E52-78DA7B5F70D7}" srcOrd="0" destOrd="0" presId="urn:microsoft.com/office/officeart/2009/layout/CirclePictureHierarchy"/>
    <dgm:cxn modelId="{0A5BFC37-F063-402E-AC92-6008D90431B9}" type="presParOf" srcId="{B63EC8C5-9D62-4B7C-8EF8-B0F74AF594B3}" destId="{6640CBB2-873C-4A1A-98DC-8CCC1C978999}" srcOrd="1" destOrd="0" presId="urn:microsoft.com/office/officeart/2009/layout/CirclePictureHierarchy"/>
    <dgm:cxn modelId="{37CEAA7A-8152-446A-A666-30849DF45D4E}" type="presParOf" srcId="{6640CBB2-873C-4A1A-98DC-8CCC1C978999}" destId="{70D6E305-D1B3-4A2D-9332-3B101ED972F9}" srcOrd="0" destOrd="0" presId="urn:microsoft.com/office/officeart/2009/layout/CirclePictureHierarchy"/>
    <dgm:cxn modelId="{3D569134-E555-435F-AACA-7E65F17D4EFE}" type="presParOf" srcId="{70D6E305-D1B3-4A2D-9332-3B101ED972F9}" destId="{99F998DF-93A9-4F64-BE46-A400F828F0E0}" srcOrd="0" destOrd="0" presId="urn:microsoft.com/office/officeart/2009/layout/CirclePictureHierarchy"/>
    <dgm:cxn modelId="{89322A73-D7A6-4FC7-8140-DFC38077D7AD}" type="presParOf" srcId="{70D6E305-D1B3-4A2D-9332-3B101ED972F9}" destId="{FB23E6B2-4FA3-4BDA-8C50-7D5E26093CF2}" srcOrd="1" destOrd="0" presId="urn:microsoft.com/office/officeart/2009/layout/CirclePictureHierarchy"/>
    <dgm:cxn modelId="{66F2EA0D-7997-4EC8-A6C3-E9C51477E66C}" type="presParOf" srcId="{6640CBB2-873C-4A1A-98DC-8CCC1C978999}" destId="{E66C03DF-0CC8-43DA-9A87-CB2B88FE4820}" srcOrd="1" destOrd="0" presId="urn:microsoft.com/office/officeart/2009/layout/CirclePictureHierarchy"/>
    <dgm:cxn modelId="{B5011661-A5B9-469F-B1A7-5EC024A72AD2}" type="presParOf" srcId="{B63EC8C5-9D62-4B7C-8EF8-B0F74AF594B3}" destId="{304B1DD1-7E56-407D-B40A-7264C4322956}" srcOrd="2" destOrd="0" presId="urn:microsoft.com/office/officeart/2009/layout/CirclePictureHierarchy"/>
    <dgm:cxn modelId="{2C7B0142-ECE7-4815-B172-0CA35EECD4B0}" type="presParOf" srcId="{B63EC8C5-9D62-4B7C-8EF8-B0F74AF594B3}" destId="{93C7002D-02DA-4156-AB39-510BC07F686D}" srcOrd="3" destOrd="0" presId="urn:microsoft.com/office/officeart/2009/layout/CirclePictureHierarchy"/>
    <dgm:cxn modelId="{907F4524-9F4D-473C-A532-B6469BF38B90}" type="presParOf" srcId="{93C7002D-02DA-4156-AB39-510BC07F686D}" destId="{90894724-850B-4753-8DF2-959C6DD87952}" srcOrd="0" destOrd="0" presId="urn:microsoft.com/office/officeart/2009/layout/CirclePictureHierarchy"/>
    <dgm:cxn modelId="{20560AF8-29DD-4263-AC2B-9E0BC7F87F01}" type="presParOf" srcId="{90894724-850B-4753-8DF2-959C6DD87952}" destId="{DFE2AD6A-2795-4E0C-AA1A-DA7AD116E045}" srcOrd="0" destOrd="0" presId="urn:microsoft.com/office/officeart/2009/layout/CirclePictureHierarchy"/>
    <dgm:cxn modelId="{2E99A19C-EBB2-41FD-BC08-91DE90AECA95}" type="presParOf" srcId="{90894724-850B-4753-8DF2-959C6DD87952}" destId="{359E3453-7D8A-4235-9445-F734741664A0}" srcOrd="1" destOrd="0" presId="urn:microsoft.com/office/officeart/2009/layout/CirclePictureHierarchy"/>
    <dgm:cxn modelId="{2CF2ADD9-BD0B-446B-89A7-456DA92807DF}" type="presParOf" srcId="{93C7002D-02DA-4156-AB39-510BC07F686D}" destId="{8DF397C4-8DAD-4F28-8473-76EBF4B4660B}" srcOrd="1" destOrd="0" presId="urn:microsoft.com/office/officeart/2009/layout/CirclePictureHierarchy"/>
    <dgm:cxn modelId="{49A45CC1-BF3B-4C21-820A-7E3CDDE5724A}" type="presParOf" srcId="{B63EC8C5-9D62-4B7C-8EF8-B0F74AF594B3}" destId="{19353A33-0FBC-4B15-82BB-5694FC543F37}" srcOrd="4" destOrd="0" presId="urn:microsoft.com/office/officeart/2009/layout/CirclePictureHierarchy"/>
    <dgm:cxn modelId="{F012FE63-69C2-4FBA-99EE-14DE6CC7A425}" type="presParOf" srcId="{B63EC8C5-9D62-4B7C-8EF8-B0F74AF594B3}" destId="{F623994D-21C6-4711-B8AB-83E496B73D83}" srcOrd="5" destOrd="0" presId="urn:microsoft.com/office/officeart/2009/layout/CirclePictureHierarchy"/>
    <dgm:cxn modelId="{71E17E8B-FD1B-4B15-ACC0-E0CFB1D8A2A9}" type="presParOf" srcId="{F623994D-21C6-4711-B8AB-83E496B73D83}" destId="{F0BE481B-1AEE-4185-BD48-C6F568891ED4}" srcOrd="0" destOrd="0" presId="urn:microsoft.com/office/officeart/2009/layout/CirclePictureHierarchy"/>
    <dgm:cxn modelId="{A3C41B36-3FAF-4AD5-A0C5-B59E37533679}" type="presParOf" srcId="{F0BE481B-1AEE-4185-BD48-C6F568891ED4}" destId="{D656E9B3-4682-47C8-B661-C6DFF5250B82}" srcOrd="0" destOrd="0" presId="urn:microsoft.com/office/officeart/2009/layout/CirclePictureHierarchy"/>
    <dgm:cxn modelId="{D3A76B74-93B9-47B1-9555-DED8DEA33D7A}" type="presParOf" srcId="{F0BE481B-1AEE-4185-BD48-C6F568891ED4}" destId="{40E8B5FB-B43D-4C80-966E-C3ABEEAA3C2D}" srcOrd="1" destOrd="0" presId="urn:microsoft.com/office/officeart/2009/layout/CirclePictureHierarchy"/>
    <dgm:cxn modelId="{A7980854-125F-4FAD-A947-3FBBCC838D1C}" type="presParOf" srcId="{F623994D-21C6-4711-B8AB-83E496B73D83}" destId="{3C6FE448-3ED4-408A-B96B-C29D02123EE1}"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1C6BD6-F7E9-4863-BF80-E4860C069490}" type="doc">
      <dgm:prSet loTypeId="urn:microsoft.com/office/officeart/2005/8/layout/vList2" loCatId="list" qsTypeId="urn:microsoft.com/office/officeart/2005/8/quickstyle/3d2" qsCatId="3D" csTypeId="urn:microsoft.com/office/officeart/2005/8/colors/accent2_1" csCatId="accent2" phldr="1"/>
      <dgm:spPr/>
      <dgm:t>
        <a:bodyPr/>
        <a:lstStyle/>
        <a:p>
          <a:endParaRPr lang="en-US"/>
        </a:p>
      </dgm:t>
    </dgm:pt>
    <dgm:pt modelId="{5CA79E1E-B70A-42BC-B18B-B13DD5F94CE5}">
      <dgm:prSet phldrT="[Text]" custT="1"/>
      <dgm:spPr>
        <a:solidFill>
          <a:schemeClr val="accent6">
            <a:lumMod val="20000"/>
            <a:lumOff val="80000"/>
          </a:schemeClr>
        </a:solidFill>
      </dgm:spPr>
      <dgm:t>
        <a:bodyPr/>
        <a:lstStyle/>
        <a:p>
          <a:pPr rtl="1"/>
          <a:r>
            <a:rPr lang="ar-SA" sz="2800" dirty="0" smtClean="0">
              <a:latin typeface="Calibri" panose="020F0502020204030204" pitchFamily="34" charset="0"/>
              <a:cs typeface="AL-Mohanad Bold" pitchFamily="2" charset="-78"/>
            </a:rPr>
            <a:t>١</a:t>
          </a:r>
          <a:r>
            <a:rPr lang="ar-SA" sz="2800" b="1" dirty="0" smtClean="0">
              <a:latin typeface="Calibri" panose="020F0502020204030204" pitchFamily="34" charset="0"/>
              <a:cs typeface="AL-Mohanad Bold" pitchFamily="2" charset="-78"/>
            </a:rPr>
            <a:t>- الدخول للموقع للحصول على اللائحة التنظيمية والأدلة الإدارية والتفسيرية لفئات الجائزة</a:t>
          </a:r>
          <a:r>
            <a:rPr lang="ar-SA" sz="2700" dirty="0" smtClean="0">
              <a:latin typeface="Calibri" panose="020F0502020204030204" pitchFamily="34" charset="0"/>
              <a:cs typeface="AL-Mohanad Bold" pitchFamily="2" charset="-78"/>
            </a:rPr>
            <a:t>.</a:t>
          </a:r>
          <a:endParaRPr lang="en-US" sz="2700" dirty="0">
            <a:latin typeface="Calibri" panose="020F0502020204030204" pitchFamily="34" charset="0"/>
            <a:cs typeface="AL-Mohanad Bold" pitchFamily="2" charset="-78"/>
          </a:endParaRPr>
        </a:p>
      </dgm:t>
    </dgm:pt>
    <dgm:pt modelId="{E97DD447-1970-42FB-9168-F2BDD2857CB8}" type="parTrans" cxnId="{AFB8F81A-8DCF-4971-9DCC-1F46CA301D8C}">
      <dgm:prSet/>
      <dgm:spPr/>
      <dgm:t>
        <a:bodyPr/>
        <a:lstStyle/>
        <a:p>
          <a:endParaRPr lang="en-US" sz="2400"/>
        </a:p>
      </dgm:t>
    </dgm:pt>
    <dgm:pt modelId="{A8D9AA17-6E64-426F-948F-2A397F9B360C}" type="sibTrans" cxnId="{AFB8F81A-8DCF-4971-9DCC-1F46CA301D8C}">
      <dgm:prSet/>
      <dgm:spPr/>
      <dgm:t>
        <a:bodyPr/>
        <a:lstStyle/>
        <a:p>
          <a:endParaRPr lang="en-US" sz="2400"/>
        </a:p>
      </dgm:t>
    </dgm:pt>
    <dgm:pt modelId="{3D796B44-C19D-4CFA-A221-69A7577DFD2A}">
      <dgm:prSet phldrT="[Text]" custT="1"/>
      <dgm:spPr>
        <a:solidFill>
          <a:schemeClr val="accent6">
            <a:lumMod val="60000"/>
            <a:lumOff val="40000"/>
          </a:schemeClr>
        </a:solidFill>
      </dgm:spPr>
      <dgm:t>
        <a:bodyPr/>
        <a:lstStyle/>
        <a:p>
          <a:pPr rtl="1"/>
          <a:r>
            <a:rPr lang="ar-SA" sz="2800" b="1" dirty="0" smtClean="0">
              <a:latin typeface="Calibri" panose="020F0502020204030204" pitchFamily="34" charset="0"/>
              <a:cs typeface="AL-Mohanad Bold" pitchFamily="2" charset="-78"/>
            </a:rPr>
            <a:t>٦- رفع الملفات الإلكترونية لمكتب التعليم قبل التاريخ المحدد.(كلما تم الرفع مبكرا كانت الفرصة أكبر للحصول على التغذية الراجعة والتعديل. </a:t>
          </a:r>
        </a:p>
      </dgm:t>
    </dgm:pt>
    <dgm:pt modelId="{AC0DE9BB-1383-450A-BB50-58662B965126}" type="parTrans" cxnId="{28CBD8B9-5D89-49AC-8D05-C0194A112392}">
      <dgm:prSet/>
      <dgm:spPr/>
      <dgm:t>
        <a:bodyPr/>
        <a:lstStyle/>
        <a:p>
          <a:endParaRPr lang="en-US" sz="2400"/>
        </a:p>
      </dgm:t>
    </dgm:pt>
    <dgm:pt modelId="{CC026736-6550-4DC6-AB3C-667D3F4BF75F}" type="sibTrans" cxnId="{28CBD8B9-5D89-49AC-8D05-C0194A112392}">
      <dgm:prSet/>
      <dgm:spPr/>
      <dgm:t>
        <a:bodyPr/>
        <a:lstStyle/>
        <a:p>
          <a:endParaRPr lang="en-US" sz="2400"/>
        </a:p>
      </dgm:t>
    </dgm:pt>
    <dgm:pt modelId="{03ED0E80-02E6-4AD9-A657-2948939DB8E0}">
      <dgm:prSet custT="1"/>
      <dgm:spPr>
        <a:solidFill>
          <a:schemeClr val="accent6">
            <a:lumMod val="20000"/>
            <a:lumOff val="80000"/>
          </a:schemeClr>
        </a:solidFill>
      </dgm:spPr>
      <dgm:t>
        <a:bodyPr/>
        <a:lstStyle/>
        <a:p>
          <a:pPr rtl="1"/>
          <a:r>
            <a:rPr lang="ar-SA" sz="2800" b="1" dirty="0" smtClean="0">
              <a:latin typeface="Calibri" panose="020F0502020204030204" pitchFamily="34" charset="0"/>
              <a:cs typeface="AL-Mohanad Bold" pitchFamily="2" charset="-78"/>
            </a:rPr>
            <a:t>٢- عقد لقاء لمنسوبات المدرسة لكل فئة على حده للتعريف بالجائزة وشرح المعايير</a:t>
          </a:r>
          <a:r>
            <a:rPr lang="ar-SA" sz="2800" dirty="0" smtClean="0">
              <a:latin typeface="Calibri" panose="020F0502020204030204" pitchFamily="34" charset="0"/>
              <a:cs typeface="AL-Mohanad Bold" pitchFamily="2" charset="-78"/>
            </a:rPr>
            <a:t>. </a:t>
          </a:r>
          <a:endParaRPr lang="ar-SA" sz="2800" dirty="0">
            <a:latin typeface="Calibri" panose="020F0502020204030204" pitchFamily="34" charset="0"/>
            <a:cs typeface="AL-Mohanad Bold" pitchFamily="2" charset="-78"/>
          </a:endParaRPr>
        </a:p>
      </dgm:t>
    </dgm:pt>
    <dgm:pt modelId="{4E553210-1C7F-49CA-ABD7-DD44BD340E8F}" type="parTrans" cxnId="{419F7035-2034-4331-B9F7-77AE8D50CFD3}">
      <dgm:prSet/>
      <dgm:spPr/>
      <dgm:t>
        <a:bodyPr/>
        <a:lstStyle/>
        <a:p>
          <a:endParaRPr lang="en-US" sz="2400"/>
        </a:p>
      </dgm:t>
    </dgm:pt>
    <dgm:pt modelId="{4D57102D-FD88-4B67-A3A1-EDDE2F40F273}" type="sibTrans" cxnId="{419F7035-2034-4331-B9F7-77AE8D50CFD3}">
      <dgm:prSet/>
      <dgm:spPr/>
      <dgm:t>
        <a:bodyPr/>
        <a:lstStyle/>
        <a:p>
          <a:endParaRPr lang="en-US" sz="2400"/>
        </a:p>
      </dgm:t>
    </dgm:pt>
    <dgm:pt modelId="{2508EBDC-130E-48A1-AA06-87B3FCFA47A9}">
      <dgm:prSet custT="1"/>
      <dgm:spPr>
        <a:solidFill>
          <a:schemeClr val="accent6">
            <a:lumMod val="20000"/>
            <a:lumOff val="80000"/>
          </a:schemeClr>
        </a:solidFill>
      </dgm:spPr>
      <dgm:t>
        <a:bodyPr/>
        <a:lstStyle/>
        <a:p>
          <a:pPr rtl="1"/>
          <a:r>
            <a:rPr lang="ar-SA" sz="2800" dirty="0" smtClean="0">
              <a:latin typeface="Calibri" panose="020F0502020204030204" pitchFamily="34" charset="0"/>
              <a:cs typeface="AL-Mohanad Bold" pitchFamily="2" charset="-78"/>
            </a:rPr>
            <a:t>٣</a:t>
          </a:r>
          <a:r>
            <a:rPr lang="ar-SA" sz="2800" b="1" dirty="0" smtClean="0">
              <a:latin typeface="Calibri" panose="020F0502020204030204" pitchFamily="34" charset="0"/>
              <a:cs typeface="AL-Mohanad Bold" pitchFamily="2" charset="-78"/>
            </a:rPr>
            <a:t>- المتابعة المرحلية لعمل المتقدمات وتقديم الدعم المستمر</a:t>
          </a:r>
          <a:r>
            <a:rPr lang="ar-SA" sz="2800" dirty="0" smtClean="0">
              <a:latin typeface="Calibri" panose="020F0502020204030204" pitchFamily="34" charset="0"/>
              <a:cs typeface="AL-Mohanad Bold" pitchFamily="2" charset="-78"/>
            </a:rPr>
            <a:t>.</a:t>
          </a:r>
          <a:endParaRPr lang="ar-SA" sz="2800" dirty="0">
            <a:latin typeface="Calibri" panose="020F0502020204030204" pitchFamily="34" charset="0"/>
            <a:cs typeface="AL-Mohanad Bold" pitchFamily="2" charset="-78"/>
          </a:endParaRPr>
        </a:p>
      </dgm:t>
    </dgm:pt>
    <dgm:pt modelId="{495F8B2D-C4A3-40CB-A0B5-76A60A7B8F4F}" type="parTrans" cxnId="{37CE62CF-CC2E-401F-9668-21880D05153E}">
      <dgm:prSet/>
      <dgm:spPr/>
      <dgm:t>
        <a:bodyPr/>
        <a:lstStyle/>
        <a:p>
          <a:endParaRPr lang="en-US" sz="2400"/>
        </a:p>
      </dgm:t>
    </dgm:pt>
    <dgm:pt modelId="{47D8BB58-BBD5-4D90-A32F-A5030523AD6C}" type="sibTrans" cxnId="{37CE62CF-CC2E-401F-9668-21880D05153E}">
      <dgm:prSet/>
      <dgm:spPr/>
      <dgm:t>
        <a:bodyPr/>
        <a:lstStyle/>
        <a:p>
          <a:endParaRPr lang="en-US" sz="2400"/>
        </a:p>
      </dgm:t>
    </dgm:pt>
    <dgm:pt modelId="{31F40C2A-D991-4BF0-BE31-FE62C74886EB}">
      <dgm:prSet custT="1"/>
      <dgm:spPr>
        <a:solidFill>
          <a:schemeClr val="accent6">
            <a:lumMod val="40000"/>
            <a:lumOff val="60000"/>
          </a:schemeClr>
        </a:solidFill>
      </dgm:spPr>
      <dgm:t>
        <a:bodyPr/>
        <a:lstStyle/>
        <a:p>
          <a:pPr rtl="1"/>
          <a:r>
            <a:rPr lang="ar-SA" sz="2800" b="1" dirty="0" smtClean="0">
              <a:latin typeface="Calibri" panose="020F0502020204030204" pitchFamily="34" charset="0"/>
              <a:cs typeface="AL-Mohanad Bold" pitchFamily="2" charset="-78"/>
            </a:rPr>
            <a:t>٤- المفاضلة بين المرشحات عن طريق اللجنة وترشيح المتقدمة الافضل</a:t>
          </a:r>
          <a:r>
            <a:rPr lang="ar-SA" sz="2800" dirty="0" smtClean="0">
              <a:latin typeface="Calibri" panose="020F0502020204030204" pitchFamily="34" charset="0"/>
              <a:cs typeface="AL-Mohanad Bold" pitchFamily="2" charset="-78"/>
            </a:rPr>
            <a:t>.</a:t>
          </a:r>
          <a:endParaRPr lang="ar-SA" sz="2800" dirty="0">
            <a:latin typeface="Calibri" panose="020F0502020204030204" pitchFamily="34" charset="0"/>
            <a:cs typeface="AL-Mohanad Bold" pitchFamily="2" charset="-78"/>
          </a:endParaRPr>
        </a:p>
      </dgm:t>
    </dgm:pt>
    <dgm:pt modelId="{51749395-60E0-4B3C-9D95-372E1096668B}" type="parTrans" cxnId="{EDA6FFD5-C4AB-4D55-9DE0-607F0301DB56}">
      <dgm:prSet/>
      <dgm:spPr/>
      <dgm:t>
        <a:bodyPr/>
        <a:lstStyle/>
        <a:p>
          <a:endParaRPr lang="en-US" sz="2400"/>
        </a:p>
      </dgm:t>
    </dgm:pt>
    <dgm:pt modelId="{B4E798A6-2D4D-4566-BD5E-F603D7A73880}" type="sibTrans" cxnId="{EDA6FFD5-C4AB-4D55-9DE0-607F0301DB56}">
      <dgm:prSet/>
      <dgm:spPr/>
      <dgm:t>
        <a:bodyPr/>
        <a:lstStyle/>
        <a:p>
          <a:endParaRPr lang="en-US" sz="2400"/>
        </a:p>
      </dgm:t>
    </dgm:pt>
    <dgm:pt modelId="{AAAD63FB-6EF1-414A-8714-AE635F3D3AE4}">
      <dgm:prSet custT="1"/>
      <dgm:spPr>
        <a:solidFill>
          <a:schemeClr val="accent6">
            <a:lumMod val="60000"/>
            <a:lumOff val="40000"/>
          </a:schemeClr>
        </a:solidFill>
      </dgm:spPr>
      <dgm:t>
        <a:bodyPr/>
        <a:lstStyle/>
        <a:p>
          <a:pPr algn="r" rtl="1"/>
          <a:r>
            <a:rPr lang="ar-SA" sz="2800" b="1" dirty="0" smtClean="0">
              <a:latin typeface="Calibri" panose="020F0502020204030204" pitchFamily="34" charset="0"/>
              <a:cs typeface="AL-Mohanad Bold" pitchFamily="2" charset="-78"/>
            </a:rPr>
            <a:t>٥- استلام اسم المستخدم وكلمة المرور الخاصة بالمدرسة والدخول على الموقع لترشيح الفئات على مستوى المدرسة</a:t>
          </a:r>
          <a:r>
            <a:rPr lang="ar-SA" sz="2500" dirty="0" smtClean="0">
              <a:latin typeface="Calibri" panose="020F0502020204030204" pitchFamily="34" charset="0"/>
              <a:cs typeface="AL-Mohanad Bold" pitchFamily="2" charset="-78"/>
            </a:rPr>
            <a:t>. </a:t>
          </a:r>
          <a:endParaRPr lang="ar-SA" sz="2500" b="0" i="0" u="none" strike="noStrike" dirty="0">
            <a:effectLst/>
            <a:latin typeface="Calibri" panose="020F0502020204030204" pitchFamily="34" charset="0"/>
            <a:cs typeface="AL-Mohanad Bold" pitchFamily="2" charset="-78"/>
          </a:endParaRPr>
        </a:p>
      </dgm:t>
    </dgm:pt>
    <dgm:pt modelId="{199083F1-37F4-4A98-A69E-AEE4BBF083C9}" type="parTrans" cxnId="{75832FED-FC44-4D4A-86E8-910B690A85C1}">
      <dgm:prSet/>
      <dgm:spPr/>
      <dgm:t>
        <a:bodyPr/>
        <a:lstStyle/>
        <a:p>
          <a:endParaRPr lang="en-US" sz="2400"/>
        </a:p>
      </dgm:t>
    </dgm:pt>
    <dgm:pt modelId="{F565567E-24C1-4838-9A5F-939150DCCF53}" type="sibTrans" cxnId="{75832FED-FC44-4D4A-86E8-910B690A85C1}">
      <dgm:prSet/>
      <dgm:spPr/>
      <dgm:t>
        <a:bodyPr/>
        <a:lstStyle/>
        <a:p>
          <a:endParaRPr lang="en-US" sz="2400"/>
        </a:p>
      </dgm:t>
    </dgm:pt>
    <dgm:pt modelId="{F51C4903-4851-4263-B480-30D0F58AD8D8}" type="pres">
      <dgm:prSet presAssocID="{8D1C6BD6-F7E9-4863-BF80-E4860C069490}" presName="linear" presStyleCnt="0">
        <dgm:presLayoutVars>
          <dgm:animLvl val="lvl"/>
          <dgm:resizeHandles val="exact"/>
        </dgm:presLayoutVars>
      </dgm:prSet>
      <dgm:spPr/>
      <dgm:t>
        <a:bodyPr/>
        <a:lstStyle/>
        <a:p>
          <a:endParaRPr lang="en-US"/>
        </a:p>
      </dgm:t>
    </dgm:pt>
    <dgm:pt modelId="{B2E92E05-353B-4FFB-B8C9-6C8EF1432C63}" type="pres">
      <dgm:prSet presAssocID="{5CA79E1E-B70A-42BC-B18B-B13DD5F94CE5}" presName="parentText" presStyleLbl="node1" presStyleIdx="0" presStyleCnt="6" custScaleY="114097" custLinFactY="-2619" custLinFactNeighborY="-100000">
        <dgm:presLayoutVars>
          <dgm:chMax val="0"/>
          <dgm:bulletEnabled val="1"/>
        </dgm:presLayoutVars>
      </dgm:prSet>
      <dgm:spPr/>
      <dgm:t>
        <a:bodyPr/>
        <a:lstStyle/>
        <a:p>
          <a:endParaRPr lang="en-US"/>
        </a:p>
      </dgm:t>
    </dgm:pt>
    <dgm:pt modelId="{18CD56FC-8D88-44A8-92C3-7A1C48C5A830}" type="pres">
      <dgm:prSet presAssocID="{A8D9AA17-6E64-426F-948F-2A397F9B360C}" presName="spacer" presStyleCnt="0"/>
      <dgm:spPr/>
      <dgm:t>
        <a:bodyPr/>
        <a:lstStyle/>
        <a:p>
          <a:endParaRPr lang="en-US"/>
        </a:p>
      </dgm:t>
    </dgm:pt>
    <dgm:pt modelId="{DE1377A9-957E-4179-95FF-4208C47002D5}" type="pres">
      <dgm:prSet presAssocID="{03ED0E80-02E6-4AD9-A657-2948939DB8E0}" presName="parentText" presStyleLbl="node1" presStyleIdx="1" presStyleCnt="6" custScaleY="57681" custLinFactY="-8060" custLinFactNeighborX="820" custLinFactNeighborY="-100000">
        <dgm:presLayoutVars>
          <dgm:chMax val="0"/>
          <dgm:bulletEnabled val="1"/>
        </dgm:presLayoutVars>
      </dgm:prSet>
      <dgm:spPr/>
      <dgm:t>
        <a:bodyPr/>
        <a:lstStyle/>
        <a:p>
          <a:endParaRPr lang="en-US"/>
        </a:p>
      </dgm:t>
    </dgm:pt>
    <dgm:pt modelId="{3D488217-383C-4237-8C16-0A0CC2DEB2BB}" type="pres">
      <dgm:prSet presAssocID="{4D57102D-FD88-4B67-A3A1-EDDE2F40F273}" presName="spacer" presStyleCnt="0"/>
      <dgm:spPr/>
      <dgm:t>
        <a:bodyPr/>
        <a:lstStyle/>
        <a:p>
          <a:endParaRPr lang="en-US"/>
        </a:p>
      </dgm:t>
    </dgm:pt>
    <dgm:pt modelId="{D85DE003-028B-48B8-8F22-7CD7226EF780}" type="pres">
      <dgm:prSet presAssocID="{2508EBDC-130E-48A1-AA06-87B3FCFA47A9}" presName="parentText" presStyleLbl="node1" presStyleIdx="2" presStyleCnt="6" custScaleY="64146" custLinFactNeighborX="70" custLinFactNeighborY="-47008">
        <dgm:presLayoutVars>
          <dgm:chMax val="0"/>
          <dgm:bulletEnabled val="1"/>
        </dgm:presLayoutVars>
      </dgm:prSet>
      <dgm:spPr/>
      <dgm:t>
        <a:bodyPr/>
        <a:lstStyle/>
        <a:p>
          <a:endParaRPr lang="en-US"/>
        </a:p>
      </dgm:t>
    </dgm:pt>
    <dgm:pt modelId="{68517799-870A-4F40-BABC-A1173791AC63}" type="pres">
      <dgm:prSet presAssocID="{47D8BB58-BBD5-4D90-A32F-A5030523AD6C}" presName="spacer" presStyleCnt="0"/>
      <dgm:spPr/>
      <dgm:t>
        <a:bodyPr/>
        <a:lstStyle/>
        <a:p>
          <a:endParaRPr lang="en-US"/>
        </a:p>
      </dgm:t>
    </dgm:pt>
    <dgm:pt modelId="{71CC4BF2-0305-4704-AA5F-62FA0D08581F}" type="pres">
      <dgm:prSet presAssocID="{31F40C2A-D991-4BF0-BE31-FE62C74886EB}" presName="parentText" presStyleLbl="node1" presStyleIdx="3" presStyleCnt="6" custScaleY="59526" custLinFactY="-6111" custLinFactNeighborX="-820" custLinFactNeighborY="-100000">
        <dgm:presLayoutVars>
          <dgm:chMax val="0"/>
          <dgm:bulletEnabled val="1"/>
        </dgm:presLayoutVars>
      </dgm:prSet>
      <dgm:spPr/>
      <dgm:t>
        <a:bodyPr/>
        <a:lstStyle/>
        <a:p>
          <a:endParaRPr lang="en-US"/>
        </a:p>
      </dgm:t>
    </dgm:pt>
    <dgm:pt modelId="{1B1B915F-8EEC-4D37-8ACC-663266B0B585}" type="pres">
      <dgm:prSet presAssocID="{B4E798A6-2D4D-4566-BD5E-F603D7A73880}" presName="spacer" presStyleCnt="0"/>
      <dgm:spPr/>
      <dgm:t>
        <a:bodyPr/>
        <a:lstStyle/>
        <a:p>
          <a:endParaRPr lang="en-US"/>
        </a:p>
      </dgm:t>
    </dgm:pt>
    <dgm:pt modelId="{476A18D8-E360-47BF-8A44-02EB342075CA}" type="pres">
      <dgm:prSet presAssocID="{AAAD63FB-6EF1-414A-8714-AE635F3D3AE4}" presName="parentText" presStyleLbl="node1" presStyleIdx="4" presStyleCnt="6" custScaleY="67546" custLinFactNeighborX="-5" custLinFactNeighborY="90457">
        <dgm:presLayoutVars>
          <dgm:chMax val="0"/>
          <dgm:bulletEnabled val="1"/>
        </dgm:presLayoutVars>
      </dgm:prSet>
      <dgm:spPr/>
      <dgm:t>
        <a:bodyPr/>
        <a:lstStyle/>
        <a:p>
          <a:endParaRPr lang="en-US"/>
        </a:p>
      </dgm:t>
    </dgm:pt>
    <dgm:pt modelId="{29AF0A72-063F-4F31-A4AC-D34F70461A48}" type="pres">
      <dgm:prSet presAssocID="{F565567E-24C1-4838-9A5F-939150DCCF53}" presName="spacer" presStyleCnt="0"/>
      <dgm:spPr/>
      <dgm:t>
        <a:bodyPr/>
        <a:lstStyle/>
        <a:p>
          <a:endParaRPr lang="en-US"/>
        </a:p>
      </dgm:t>
    </dgm:pt>
    <dgm:pt modelId="{7E7F6EBA-8A44-4896-A8B0-D720B890AE17}" type="pres">
      <dgm:prSet presAssocID="{3D796B44-C19D-4CFA-A221-69A7577DFD2A}" presName="parentText" presStyleLbl="node1" presStyleIdx="5" presStyleCnt="6" custScaleY="161817" custLinFactY="8183" custLinFactNeighborX="-5" custLinFactNeighborY="100000">
        <dgm:presLayoutVars>
          <dgm:chMax val="0"/>
          <dgm:bulletEnabled val="1"/>
        </dgm:presLayoutVars>
      </dgm:prSet>
      <dgm:spPr/>
      <dgm:t>
        <a:bodyPr/>
        <a:lstStyle/>
        <a:p>
          <a:endParaRPr lang="en-US"/>
        </a:p>
      </dgm:t>
    </dgm:pt>
  </dgm:ptLst>
  <dgm:cxnLst>
    <dgm:cxn modelId="{BB776233-EFFC-4D45-BB1C-C9C0E2EC31C6}" type="presOf" srcId="{AAAD63FB-6EF1-414A-8714-AE635F3D3AE4}" destId="{476A18D8-E360-47BF-8A44-02EB342075CA}" srcOrd="0" destOrd="0" presId="urn:microsoft.com/office/officeart/2005/8/layout/vList2"/>
    <dgm:cxn modelId="{7CADBFFD-B5A9-43EC-B767-2201C6FE9E92}" type="presOf" srcId="{5CA79E1E-B70A-42BC-B18B-B13DD5F94CE5}" destId="{B2E92E05-353B-4FFB-B8C9-6C8EF1432C63}" srcOrd="0" destOrd="0" presId="urn:microsoft.com/office/officeart/2005/8/layout/vList2"/>
    <dgm:cxn modelId="{75832FED-FC44-4D4A-86E8-910B690A85C1}" srcId="{8D1C6BD6-F7E9-4863-BF80-E4860C069490}" destId="{AAAD63FB-6EF1-414A-8714-AE635F3D3AE4}" srcOrd="4" destOrd="0" parTransId="{199083F1-37F4-4A98-A69E-AEE4BBF083C9}" sibTransId="{F565567E-24C1-4838-9A5F-939150DCCF53}"/>
    <dgm:cxn modelId="{7CBCDEB6-9E46-4343-B276-9568FAB0B33F}" type="presOf" srcId="{3D796B44-C19D-4CFA-A221-69A7577DFD2A}" destId="{7E7F6EBA-8A44-4896-A8B0-D720B890AE17}" srcOrd="0" destOrd="0" presId="urn:microsoft.com/office/officeart/2005/8/layout/vList2"/>
    <dgm:cxn modelId="{3D51DA92-65E3-439B-A3A8-5CE4A869090A}" type="presOf" srcId="{31F40C2A-D991-4BF0-BE31-FE62C74886EB}" destId="{71CC4BF2-0305-4704-AA5F-62FA0D08581F}" srcOrd="0" destOrd="0" presId="urn:microsoft.com/office/officeart/2005/8/layout/vList2"/>
    <dgm:cxn modelId="{AFB8F81A-8DCF-4971-9DCC-1F46CA301D8C}" srcId="{8D1C6BD6-F7E9-4863-BF80-E4860C069490}" destId="{5CA79E1E-B70A-42BC-B18B-B13DD5F94CE5}" srcOrd="0" destOrd="0" parTransId="{E97DD447-1970-42FB-9168-F2BDD2857CB8}" sibTransId="{A8D9AA17-6E64-426F-948F-2A397F9B360C}"/>
    <dgm:cxn modelId="{3FEBC1C4-E889-4E59-8892-9F1A59BBB097}" type="presOf" srcId="{03ED0E80-02E6-4AD9-A657-2948939DB8E0}" destId="{DE1377A9-957E-4179-95FF-4208C47002D5}" srcOrd="0" destOrd="0" presId="urn:microsoft.com/office/officeart/2005/8/layout/vList2"/>
    <dgm:cxn modelId="{EDA6FFD5-C4AB-4D55-9DE0-607F0301DB56}" srcId="{8D1C6BD6-F7E9-4863-BF80-E4860C069490}" destId="{31F40C2A-D991-4BF0-BE31-FE62C74886EB}" srcOrd="3" destOrd="0" parTransId="{51749395-60E0-4B3C-9D95-372E1096668B}" sibTransId="{B4E798A6-2D4D-4566-BD5E-F603D7A73880}"/>
    <dgm:cxn modelId="{37CE62CF-CC2E-401F-9668-21880D05153E}" srcId="{8D1C6BD6-F7E9-4863-BF80-E4860C069490}" destId="{2508EBDC-130E-48A1-AA06-87B3FCFA47A9}" srcOrd="2" destOrd="0" parTransId="{495F8B2D-C4A3-40CB-A0B5-76A60A7B8F4F}" sibTransId="{47D8BB58-BBD5-4D90-A32F-A5030523AD6C}"/>
    <dgm:cxn modelId="{DAA50AF9-B010-490D-BCB2-1F416056FA4D}" type="presOf" srcId="{2508EBDC-130E-48A1-AA06-87B3FCFA47A9}" destId="{D85DE003-028B-48B8-8F22-7CD7226EF780}" srcOrd="0" destOrd="0" presId="urn:microsoft.com/office/officeart/2005/8/layout/vList2"/>
    <dgm:cxn modelId="{C85F234D-5B83-4D44-9B62-331F63785339}" type="presOf" srcId="{8D1C6BD6-F7E9-4863-BF80-E4860C069490}" destId="{F51C4903-4851-4263-B480-30D0F58AD8D8}" srcOrd="0" destOrd="0" presId="urn:microsoft.com/office/officeart/2005/8/layout/vList2"/>
    <dgm:cxn modelId="{28CBD8B9-5D89-49AC-8D05-C0194A112392}" srcId="{8D1C6BD6-F7E9-4863-BF80-E4860C069490}" destId="{3D796B44-C19D-4CFA-A221-69A7577DFD2A}" srcOrd="5" destOrd="0" parTransId="{AC0DE9BB-1383-450A-BB50-58662B965126}" sibTransId="{CC026736-6550-4DC6-AB3C-667D3F4BF75F}"/>
    <dgm:cxn modelId="{419F7035-2034-4331-B9F7-77AE8D50CFD3}" srcId="{8D1C6BD6-F7E9-4863-BF80-E4860C069490}" destId="{03ED0E80-02E6-4AD9-A657-2948939DB8E0}" srcOrd="1" destOrd="0" parTransId="{4E553210-1C7F-49CA-ABD7-DD44BD340E8F}" sibTransId="{4D57102D-FD88-4B67-A3A1-EDDE2F40F273}"/>
    <dgm:cxn modelId="{E22FFD31-018B-49D7-A994-32F45E9F2F37}" type="presParOf" srcId="{F51C4903-4851-4263-B480-30D0F58AD8D8}" destId="{B2E92E05-353B-4FFB-B8C9-6C8EF1432C63}" srcOrd="0" destOrd="0" presId="urn:microsoft.com/office/officeart/2005/8/layout/vList2"/>
    <dgm:cxn modelId="{A272209D-311E-48B2-A742-EFB51292B530}" type="presParOf" srcId="{F51C4903-4851-4263-B480-30D0F58AD8D8}" destId="{18CD56FC-8D88-44A8-92C3-7A1C48C5A830}" srcOrd="1" destOrd="0" presId="urn:microsoft.com/office/officeart/2005/8/layout/vList2"/>
    <dgm:cxn modelId="{3F4D8B33-80D0-46FE-A41D-2758EB2E1AE4}" type="presParOf" srcId="{F51C4903-4851-4263-B480-30D0F58AD8D8}" destId="{DE1377A9-957E-4179-95FF-4208C47002D5}" srcOrd="2" destOrd="0" presId="urn:microsoft.com/office/officeart/2005/8/layout/vList2"/>
    <dgm:cxn modelId="{DF82ADAB-4208-4F9C-8221-7AD2D209F02B}" type="presParOf" srcId="{F51C4903-4851-4263-B480-30D0F58AD8D8}" destId="{3D488217-383C-4237-8C16-0A0CC2DEB2BB}" srcOrd="3" destOrd="0" presId="urn:microsoft.com/office/officeart/2005/8/layout/vList2"/>
    <dgm:cxn modelId="{CBC85D97-4196-4101-83EE-0041ECC2DA70}" type="presParOf" srcId="{F51C4903-4851-4263-B480-30D0F58AD8D8}" destId="{D85DE003-028B-48B8-8F22-7CD7226EF780}" srcOrd="4" destOrd="0" presId="urn:microsoft.com/office/officeart/2005/8/layout/vList2"/>
    <dgm:cxn modelId="{AEB5E8BC-1A86-471A-A4D0-250F04DD402C}" type="presParOf" srcId="{F51C4903-4851-4263-B480-30D0F58AD8D8}" destId="{68517799-870A-4F40-BABC-A1173791AC63}" srcOrd="5" destOrd="0" presId="urn:microsoft.com/office/officeart/2005/8/layout/vList2"/>
    <dgm:cxn modelId="{C1FB7DFC-3F9E-4118-8945-C3397B60405A}" type="presParOf" srcId="{F51C4903-4851-4263-B480-30D0F58AD8D8}" destId="{71CC4BF2-0305-4704-AA5F-62FA0D08581F}" srcOrd="6" destOrd="0" presId="urn:microsoft.com/office/officeart/2005/8/layout/vList2"/>
    <dgm:cxn modelId="{FE3F0931-764D-4556-A12A-6E5E45AAA8F8}" type="presParOf" srcId="{F51C4903-4851-4263-B480-30D0F58AD8D8}" destId="{1B1B915F-8EEC-4D37-8ACC-663266B0B585}" srcOrd="7" destOrd="0" presId="urn:microsoft.com/office/officeart/2005/8/layout/vList2"/>
    <dgm:cxn modelId="{CDA4B628-1A51-4135-AB61-BEFC497CD09F}" type="presParOf" srcId="{F51C4903-4851-4263-B480-30D0F58AD8D8}" destId="{476A18D8-E360-47BF-8A44-02EB342075CA}" srcOrd="8" destOrd="0" presId="urn:microsoft.com/office/officeart/2005/8/layout/vList2"/>
    <dgm:cxn modelId="{29AA958E-282F-4781-BB65-6F7C71AA41D8}" type="presParOf" srcId="{F51C4903-4851-4263-B480-30D0F58AD8D8}" destId="{29AF0A72-063F-4F31-A4AC-D34F70461A48}" srcOrd="9" destOrd="0" presId="urn:microsoft.com/office/officeart/2005/8/layout/vList2"/>
    <dgm:cxn modelId="{82722E84-6F8B-458C-8B95-118942585CEF}" type="presParOf" srcId="{F51C4903-4851-4263-B480-30D0F58AD8D8}" destId="{7E7F6EBA-8A44-4896-A8B0-D720B890AE17}"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AFFD74-4763-44C4-8738-5DB58AB0EF67}" type="doc">
      <dgm:prSet loTypeId="urn:microsoft.com/office/officeart/2005/8/layout/hierarchy1" loCatId="hierarchy" qsTypeId="urn:microsoft.com/office/officeart/2005/8/quickstyle/3d1" qsCatId="3D" csTypeId="urn:microsoft.com/office/officeart/2005/8/colors/colorful1#5" csCatId="colorful" phldr="1"/>
      <dgm:spPr/>
      <dgm:t>
        <a:bodyPr/>
        <a:lstStyle/>
        <a:p>
          <a:pPr rtl="1"/>
          <a:endParaRPr lang="ar-SA"/>
        </a:p>
      </dgm:t>
    </dgm:pt>
    <dgm:pt modelId="{FDF3F9DC-9A7D-4057-AB34-D742C3346A60}">
      <dgm:prSet phldrT="[نص]" custT="1"/>
      <dgm:spPr/>
      <dgm:t>
        <a:bodyPr/>
        <a:lstStyle/>
        <a:p>
          <a:pPr rtl="1"/>
          <a:r>
            <a:rPr kumimoji="0" lang="ar-SA" sz="1600" b="1" i="0" u="none" strike="noStrike"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n-lt"/>
              <a:ea typeface="+mn-ea"/>
              <a:cs typeface="AL-Mateen" pitchFamily="2" charset="-78"/>
            </a:rPr>
            <a:t>المجال الأول</a:t>
          </a:r>
          <a:endParaRPr lang="ar-SA" sz="1600" dirty="0">
            <a:cs typeface="AL-Mateen" pitchFamily="2" charset="-78"/>
          </a:endParaRPr>
        </a:p>
      </dgm:t>
    </dgm:pt>
    <dgm:pt modelId="{372F9408-AB98-4FC6-AFF3-1A77A41AE2F8}" type="parTrans" cxnId="{A7EDE5D5-E75F-4BD8-92DC-8A6E9E81FC93}">
      <dgm:prSet/>
      <dgm:spPr/>
      <dgm:t>
        <a:bodyPr/>
        <a:lstStyle/>
        <a:p>
          <a:pPr rtl="1"/>
          <a:endParaRPr lang="ar-SA" sz="2000">
            <a:cs typeface="AL-Mateen" pitchFamily="2" charset="-78"/>
          </a:endParaRPr>
        </a:p>
      </dgm:t>
    </dgm:pt>
    <dgm:pt modelId="{708C2475-270E-4888-8334-276FDFF236A2}" type="sibTrans" cxnId="{A7EDE5D5-E75F-4BD8-92DC-8A6E9E81FC93}">
      <dgm:prSet/>
      <dgm:spPr/>
      <dgm:t>
        <a:bodyPr/>
        <a:lstStyle/>
        <a:p>
          <a:pPr rtl="1"/>
          <a:endParaRPr lang="ar-SA" sz="2000">
            <a:cs typeface="AL-Mateen" pitchFamily="2" charset="-78"/>
          </a:endParaRPr>
        </a:p>
      </dgm:t>
    </dgm:pt>
    <dgm:pt modelId="{CE59C38A-EC4F-4616-9D8D-0E510950C231}">
      <dgm:prSet phldrT="[نص]" custT="1"/>
      <dgm:spPr/>
      <dgm:t>
        <a:bodyPr/>
        <a:lstStyle/>
        <a:p>
          <a:pPr rtl="1"/>
          <a:r>
            <a:rPr kumimoji="0" lang="ar-SA" sz="1600" b="1" i="0" u="none" strike="noStrike" normalizeH="0" baseline="0" noProof="0" dirty="0" smtClean="0">
              <a:ln/>
              <a:solidFill>
                <a:srgbClr val="00B050"/>
              </a:solidFill>
              <a:uLnTx/>
              <a:uFillTx/>
              <a:latin typeface="+mn-lt"/>
              <a:ea typeface="+mn-ea"/>
              <a:cs typeface="AL-Mateen" pitchFamily="2" charset="-78"/>
            </a:rPr>
            <a:t>المعيار الأول</a:t>
          </a:r>
          <a:endParaRPr lang="ar-SA" sz="1600" dirty="0">
            <a:solidFill>
              <a:srgbClr val="00B050"/>
            </a:solidFill>
            <a:cs typeface="AL-Mateen" pitchFamily="2" charset="-78"/>
          </a:endParaRPr>
        </a:p>
      </dgm:t>
    </dgm:pt>
    <dgm:pt modelId="{E7E00211-3F1F-4D3D-90C4-4511906380BB}" type="parTrans" cxnId="{2D275975-3C81-4769-AB47-189288CDE946}">
      <dgm:prSet/>
      <dgm:spPr/>
      <dgm:t>
        <a:bodyPr/>
        <a:lstStyle/>
        <a:p>
          <a:pPr rtl="1"/>
          <a:endParaRPr lang="ar-SA" sz="2000">
            <a:cs typeface="AL-Mateen" pitchFamily="2" charset="-78"/>
          </a:endParaRPr>
        </a:p>
      </dgm:t>
    </dgm:pt>
    <dgm:pt modelId="{E5F8782A-00C1-4F07-BC71-DB81E98195F0}" type="sibTrans" cxnId="{2D275975-3C81-4769-AB47-189288CDE946}">
      <dgm:prSet/>
      <dgm:spPr/>
      <dgm:t>
        <a:bodyPr/>
        <a:lstStyle/>
        <a:p>
          <a:pPr rtl="1"/>
          <a:endParaRPr lang="ar-SA" sz="2000">
            <a:cs typeface="AL-Mateen" pitchFamily="2" charset="-78"/>
          </a:endParaRPr>
        </a:p>
      </dgm:t>
    </dgm:pt>
    <dgm:pt modelId="{A6F03498-B316-4C13-BBB8-4F1B59FD30E6}">
      <dgm:prSet custT="1"/>
      <dgm:spPr/>
      <dgm:t>
        <a:bodyPr/>
        <a:lstStyle/>
        <a:p>
          <a:pPr rtl="1"/>
          <a:r>
            <a:rPr lang="ar-SA" sz="1600" b="1" dirty="0" smtClean="0">
              <a:ln/>
              <a:solidFill>
                <a:srgbClr val="00B050"/>
              </a:solidFill>
              <a:cs typeface="AL-Mateen" pitchFamily="2" charset="-78"/>
            </a:rPr>
            <a:t>المعيار الثاني</a:t>
          </a:r>
        </a:p>
      </dgm:t>
    </dgm:pt>
    <dgm:pt modelId="{258838A3-FC6F-424B-A3E7-57A6FDD6F5D0}" type="parTrans" cxnId="{AB29DC01-FA02-4627-86E7-A8FCEBDC2F61}">
      <dgm:prSet/>
      <dgm:spPr/>
      <dgm:t>
        <a:bodyPr/>
        <a:lstStyle/>
        <a:p>
          <a:pPr rtl="1"/>
          <a:endParaRPr lang="ar-SA" sz="2000">
            <a:cs typeface="AL-Mateen" pitchFamily="2" charset="-78"/>
          </a:endParaRPr>
        </a:p>
      </dgm:t>
    </dgm:pt>
    <dgm:pt modelId="{28D22242-90AF-4540-B846-8B82A1DC45C0}" type="sibTrans" cxnId="{AB29DC01-FA02-4627-86E7-A8FCEBDC2F61}">
      <dgm:prSet/>
      <dgm:spPr/>
      <dgm:t>
        <a:bodyPr/>
        <a:lstStyle/>
        <a:p>
          <a:pPr rtl="1"/>
          <a:endParaRPr lang="ar-SA" sz="2000">
            <a:cs typeface="AL-Mateen" pitchFamily="2" charset="-78"/>
          </a:endParaRPr>
        </a:p>
      </dgm:t>
    </dgm:pt>
    <dgm:pt modelId="{2722C935-B8F9-470D-913F-CC188C91FF4D}">
      <dgm:prSet custT="1"/>
      <dgm:spPr/>
      <dgm:t>
        <a:bodyPr/>
        <a:lstStyle/>
        <a:p>
          <a:pPr rtl="1"/>
          <a:r>
            <a:rPr lang="ar-SA" sz="1600" b="1" dirty="0" smtClean="0">
              <a:ln/>
              <a:solidFill>
                <a:srgbClr val="00B050"/>
              </a:solidFill>
              <a:cs typeface="AL-Mateen" pitchFamily="2" charset="-78"/>
            </a:rPr>
            <a:t>المعيار الثالث</a:t>
          </a:r>
        </a:p>
      </dgm:t>
    </dgm:pt>
    <dgm:pt modelId="{AF76E8A4-A3C8-405C-9F52-158C5CC673BD}" type="parTrans" cxnId="{22D72F33-2499-4C21-9EB0-CE52DB1E15F7}">
      <dgm:prSet/>
      <dgm:spPr/>
      <dgm:t>
        <a:bodyPr/>
        <a:lstStyle/>
        <a:p>
          <a:pPr rtl="1"/>
          <a:endParaRPr lang="ar-SA" sz="2000">
            <a:cs typeface="AL-Mateen" pitchFamily="2" charset="-78"/>
          </a:endParaRPr>
        </a:p>
      </dgm:t>
    </dgm:pt>
    <dgm:pt modelId="{C9209ED4-052B-4DC8-BE3A-9B2082716C54}" type="sibTrans" cxnId="{22D72F33-2499-4C21-9EB0-CE52DB1E15F7}">
      <dgm:prSet/>
      <dgm:spPr/>
      <dgm:t>
        <a:bodyPr/>
        <a:lstStyle/>
        <a:p>
          <a:pPr rtl="1"/>
          <a:endParaRPr lang="ar-SA" sz="2000">
            <a:cs typeface="AL-Mateen" pitchFamily="2" charset="-78"/>
          </a:endParaRPr>
        </a:p>
      </dgm:t>
    </dgm:pt>
    <dgm:pt modelId="{1098F8DC-4DEE-4C90-9341-538D67A45D0B}">
      <dgm:prSet custT="1"/>
      <dgm:spPr/>
      <dgm:t>
        <a:bodyPr/>
        <a:lstStyle/>
        <a:p>
          <a:pPr rtl="1"/>
          <a:r>
            <a:rPr kumimoji="0" lang="ar-SA" sz="1600" b="1" i="0" u="none" strike="noStrike" normalizeH="0" baseline="0" noProof="0" dirty="0" smtClean="0">
              <a:ln w="11430"/>
              <a:solidFill>
                <a:schemeClr val="accent6">
                  <a:lumMod val="75000"/>
                </a:schemeClr>
              </a:solidFill>
              <a:effectLst>
                <a:outerShdw blurRad="80000" dist="40000" dir="5040000" algn="tl">
                  <a:srgbClr val="000000">
                    <a:alpha val="30000"/>
                  </a:srgbClr>
                </a:outerShdw>
              </a:effectLst>
              <a:uLnTx/>
              <a:uFillTx/>
              <a:latin typeface="+mn-lt"/>
              <a:ea typeface="+mn-ea"/>
              <a:cs typeface="AL-Mateen" pitchFamily="2" charset="-78"/>
            </a:rPr>
            <a:t>المؤشر الأول</a:t>
          </a:r>
        </a:p>
      </dgm:t>
    </dgm:pt>
    <dgm:pt modelId="{5AFC5CB6-1936-417A-B163-423B86D5758A}" type="parTrans" cxnId="{F543A148-CDCD-4AA0-9213-D2538BF078C4}">
      <dgm:prSet/>
      <dgm:spPr/>
      <dgm:t>
        <a:bodyPr/>
        <a:lstStyle/>
        <a:p>
          <a:pPr rtl="1"/>
          <a:endParaRPr lang="ar-SA" sz="2000">
            <a:cs typeface="AL-Mateen" pitchFamily="2" charset="-78"/>
          </a:endParaRPr>
        </a:p>
      </dgm:t>
    </dgm:pt>
    <dgm:pt modelId="{54883FD5-F88D-4F13-8F13-40C63BBF0144}" type="sibTrans" cxnId="{F543A148-CDCD-4AA0-9213-D2538BF078C4}">
      <dgm:prSet/>
      <dgm:spPr/>
      <dgm:t>
        <a:bodyPr/>
        <a:lstStyle/>
        <a:p>
          <a:pPr rtl="1"/>
          <a:endParaRPr lang="ar-SA" sz="2000">
            <a:cs typeface="AL-Mateen" pitchFamily="2" charset="-78"/>
          </a:endParaRPr>
        </a:p>
      </dgm:t>
    </dgm:pt>
    <dgm:pt modelId="{2393F364-8ECF-4194-BFEF-FECE7FC81B75}">
      <dgm:prSet custT="1"/>
      <dgm:spPr/>
      <dgm:t>
        <a:bodyPr/>
        <a:lstStyle/>
        <a:p>
          <a:pPr rtl="1"/>
          <a:r>
            <a:rPr kumimoji="0" lang="ar-SA" sz="1600" b="1" i="0" u="none" strike="noStrike" normalizeH="0" baseline="0" noProof="0" dirty="0" smtClean="0">
              <a:ln w="11430"/>
              <a:solidFill>
                <a:schemeClr val="accent6">
                  <a:lumMod val="75000"/>
                </a:schemeClr>
              </a:solidFill>
              <a:effectLst>
                <a:outerShdw blurRad="80000" dist="40000" dir="5040000" algn="tl">
                  <a:srgbClr val="000000">
                    <a:alpha val="30000"/>
                  </a:srgbClr>
                </a:outerShdw>
              </a:effectLst>
              <a:uLnTx/>
              <a:uFillTx/>
              <a:latin typeface="+mn-lt"/>
              <a:ea typeface="+mn-ea"/>
              <a:cs typeface="AL-Mateen" pitchFamily="2" charset="-78"/>
            </a:rPr>
            <a:t>المؤشر الثاني</a:t>
          </a:r>
        </a:p>
      </dgm:t>
    </dgm:pt>
    <dgm:pt modelId="{86A82EA0-903B-4678-9605-1EDFAF3B5492}" type="parTrans" cxnId="{FBD56A09-423C-4CEA-B67B-8E7B13B3077D}">
      <dgm:prSet/>
      <dgm:spPr/>
      <dgm:t>
        <a:bodyPr/>
        <a:lstStyle/>
        <a:p>
          <a:pPr rtl="1"/>
          <a:endParaRPr lang="ar-SA" sz="2000">
            <a:cs typeface="AL-Mateen" pitchFamily="2" charset="-78"/>
          </a:endParaRPr>
        </a:p>
      </dgm:t>
    </dgm:pt>
    <dgm:pt modelId="{69EBFD6F-5C0F-4F3D-8D65-215C1748D968}" type="sibTrans" cxnId="{FBD56A09-423C-4CEA-B67B-8E7B13B3077D}">
      <dgm:prSet/>
      <dgm:spPr/>
      <dgm:t>
        <a:bodyPr/>
        <a:lstStyle/>
        <a:p>
          <a:pPr rtl="1"/>
          <a:endParaRPr lang="ar-SA" sz="2000">
            <a:cs typeface="AL-Mateen" pitchFamily="2" charset="-78"/>
          </a:endParaRPr>
        </a:p>
      </dgm:t>
    </dgm:pt>
    <dgm:pt modelId="{7D407998-5428-452F-8773-26A9BD91BF20}">
      <dgm:prSet custT="1"/>
      <dgm:spPr/>
      <dgm:t>
        <a:bodyPr/>
        <a:lstStyle/>
        <a:p>
          <a:pPr rtl="1"/>
          <a:r>
            <a:rPr kumimoji="0" lang="ar-SA" sz="1600" b="1" i="0" u="none" strike="noStrike" normalizeH="0" baseline="0" noProof="0" dirty="0" smtClean="0">
              <a:ln w="11430"/>
              <a:solidFill>
                <a:schemeClr val="accent6">
                  <a:lumMod val="75000"/>
                </a:schemeClr>
              </a:solidFill>
              <a:effectLst>
                <a:outerShdw blurRad="80000" dist="40000" dir="5040000" algn="tl">
                  <a:srgbClr val="000000">
                    <a:alpha val="30000"/>
                  </a:srgbClr>
                </a:outerShdw>
              </a:effectLst>
              <a:uLnTx/>
              <a:uFillTx/>
              <a:latin typeface="+mn-lt"/>
              <a:ea typeface="+mn-ea"/>
              <a:cs typeface="AL-Mateen" pitchFamily="2" charset="-78"/>
            </a:rPr>
            <a:t>المؤشر الثالث</a:t>
          </a:r>
        </a:p>
      </dgm:t>
    </dgm:pt>
    <dgm:pt modelId="{B0C59004-BED2-4749-B0DB-6A9E27D13CA0}" type="parTrans" cxnId="{3166B656-F290-4DE0-886A-646B1DE6593E}">
      <dgm:prSet/>
      <dgm:spPr/>
      <dgm:t>
        <a:bodyPr/>
        <a:lstStyle/>
        <a:p>
          <a:pPr rtl="1"/>
          <a:endParaRPr lang="ar-SA" sz="2000">
            <a:cs typeface="AL-Mateen" pitchFamily="2" charset="-78"/>
          </a:endParaRPr>
        </a:p>
      </dgm:t>
    </dgm:pt>
    <dgm:pt modelId="{F9769586-2497-4668-B5F0-8AFA12812CF9}" type="sibTrans" cxnId="{3166B656-F290-4DE0-886A-646B1DE6593E}">
      <dgm:prSet/>
      <dgm:spPr/>
      <dgm:t>
        <a:bodyPr/>
        <a:lstStyle/>
        <a:p>
          <a:pPr rtl="1"/>
          <a:endParaRPr lang="ar-SA" sz="2000">
            <a:cs typeface="AL-Mateen" pitchFamily="2" charset="-78"/>
          </a:endParaRPr>
        </a:p>
      </dgm:t>
    </dgm:pt>
    <dgm:pt modelId="{A94199E9-2ABA-4CA2-A10E-A20E561C249D}">
      <dgm:prSet custT="1"/>
      <dgm:spPr/>
      <dgm:t>
        <a:bodyPr/>
        <a:lstStyle/>
        <a:p>
          <a:pPr rtl="1"/>
          <a:r>
            <a:rPr kumimoji="0" lang="ar-SA" sz="1600" b="1" i="0" u="none" strike="noStrike" cap="all" normalizeH="0" baseline="0" noProof="0" dirty="0" smtClean="0">
              <a:ln/>
              <a:solidFill>
                <a:srgbClr val="0000FF"/>
              </a:solidFill>
              <a:effectLst>
                <a:outerShdw blurRad="38100" dist="38100" dir="2700000" algn="tl">
                  <a:srgbClr val="000000">
                    <a:alpha val="43137"/>
                  </a:srgbClr>
                </a:outerShdw>
                <a:reflection blurRad="10000" stA="55000" endPos="48000" dist="500" dir="5400000" sy="-100000" algn="bl" rotWithShape="0"/>
              </a:effectLst>
              <a:uLnTx/>
              <a:uFillTx/>
              <a:latin typeface="+mn-lt"/>
              <a:ea typeface="+mn-ea"/>
              <a:cs typeface="AL-Mateen" pitchFamily="2" charset="-78"/>
            </a:rPr>
            <a:t>الشاهد الأول</a:t>
          </a:r>
        </a:p>
      </dgm:t>
    </dgm:pt>
    <dgm:pt modelId="{0534CA57-CCB9-4909-A65B-B5A5BB7C29CA}" type="parTrans" cxnId="{91CAD3CC-4CA5-46A3-BC50-5BF9CE4B6532}">
      <dgm:prSet/>
      <dgm:spPr/>
      <dgm:t>
        <a:bodyPr/>
        <a:lstStyle/>
        <a:p>
          <a:pPr rtl="1"/>
          <a:endParaRPr lang="ar-SA" sz="2000">
            <a:cs typeface="AL-Mateen" pitchFamily="2" charset="-78"/>
          </a:endParaRPr>
        </a:p>
      </dgm:t>
    </dgm:pt>
    <dgm:pt modelId="{6266A83D-6B79-4210-8010-5C462CCB1286}" type="sibTrans" cxnId="{91CAD3CC-4CA5-46A3-BC50-5BF9CE4B6532}">
      <dgm:prSet/>
      <dgm:spPr/>
      <dgm:t>
        <a:bodyPr/>
        <a:lstStyle/>
        <a:p>
          <a:pPr rtl="1"/>
          <a:endParaRPr lang="ar-SA" sz="2000">
            <a:cs typeface="AL-Mateen" pitchFamily="2" charset="-78"/>
          </a:endParaRPr>
        </a:p>
      </dgm:t>
    </dgm:pt>
    <dgm:pt modelId="{F82DD7E8-4D31-49CB-9EB4-0A368705C740}">
      <dgm:prSet custT="1"/>
      <dgm:spPr/>
      <dgm:t>
        <a:bodyPr/>
        <a:lstStyle/>
        <a:p>
          <a:pPr rtl="1"/>
          <a:r>
            <a:rPr kumimoji="0" lang="ar-SA" sz="1600" b="1" i="0" u="none" strike="noStrike" cap="all" normalizeH="0" baseline="0" noProof="0" dirty="0" smtClean="0">
              <a:ln/>
              <a:solidFill>
                <a:srgbClr val="0000FF"/>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n-lt"/>
              <a:ea typeface="+mn-ea"/>
              <a:cs typeface="AL-Mateen" pitchFamily="2" charset="-78"/>
            </a:rPr>
            <a:t>الشاهد الثاني</a:t>
          </a:r>
        </a:p>
      </dgm:t>
    </dgm:pt>
    <dgm:pt modelId="{8090A8F0-3056-4D0C-8088-93F07BB19EAE}" type="parTrans" cxnId="{717D9CB1-17F7-40E8-93BD-6B5BA0DED6B6}">
      <dgm:prSet/>
      <dgm:spPr/>
      <dgm:t>
        <a:bodyPr/>
        <a:lstStyle/>
        <a:p>
          <a:pPr rtl="1"/>
          <a:endParaRPr lang="ar-SA" sz="2000">
            <a:cs typeface="AL-Mateen" pitchFamily="2" charset="-78"/>
          </a:endParaRPr>
        </a:p>
      </dgm:t>
    </dgm:pt>
    <dgm:pt modelId="{243BEE45-C6AB-478E-81C2-51BDA1E29472}" type="sibTrans" cxnId="{717D9CB1-17F7-40E8-93BD-6B5BA0DED6B6}">
      <dgm:prSet/>
      <dgm:spPr/>
      <dgm:t>
        <a:bodyPr/>
        <a:lstStyle/>
        <a:p>
          <a:pPr rtl="1"/>
          <a:endParaRPr lang="ar-SA" sz="2000">
            <a:cs typeface="AL-Mateen" pitchFamily="2" charset="-78"/>
          </a:endParaRPr>
        </a:p>
      </dgm:t>
    </dgm:pt>
    <dgm:pt modelId="{F6497465-4A47-4785-944D-6E6FF48E0B1D}">
      <dgm:prSet custT="1"/>
      <dgm:spPr/>
      <dgm:t>
        <a:bodyPr/>
        <a:lstStyle/>
        <a:p>
          <a:pPr rtl="1"/>
          <a:r>
            <a:rPr kumimoji="0" lang="ar-SA" sz="1600" b="1" i="0" u="none" strike="noStrike" cap="all" normalizeH="0" baseline="0" noProof="0" dirty="0" smtClean="0">
              <a:ln/>
              <a:solidFill>
                <a:srgbClr val="0000FF"/>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n-lt"/>
              <a:ea typeface="+mn-ea"/>
              <a:cs typeface="AL-Mateen" pitchFamily="2" charset="-78"/>
            </a:rPr>
            <a:t>الشاهد الثالث</a:t>
          </a:r>
        </a:p>
      </dgm:t>
    </dgm:pt>
    <dgm:pt modelId="{48A57F23-2276-4540-8511-C096D01DABF9}" type="parTrans" cxnId="{16814EA4-EC14-4B3C-8DA1-06B25864F98F}">
      <dgm:prSet/>
      <dgm:spPr/>
      <dgm:t>
        <a:bodyPr/>
        <a:lstStyle/>
        <a:p>
          <a:pPr rtl="1"/>
          <a:endParaRPr lang="ar-SA" sz="2000">
            <a:cs typeface="AL-Mateen" pitchFamily="2" charset="-78"/>
          </a:endParaRPr>
        </a:p>
      </dgm:t>
    </dgm:pt>
    <dgm:pt modelId="{BE70A84D-33FA-4AFE-9A4E-737BCF17D1AD}" type="sibTrans" cxnId="{16814EA4-EC14-4B3C-8DA1-06B25864F98F}">
      <dgm:prSet/>
      <dgm:spPr/>
      <dgm:t>
        <a:bodyPr/>
        <a:lstStyle/>
        <a:p>
          <a:pPr rtl="1"/>
          <a:endParaRPr lang="ar-SA" sz="2000">
            <a:cs typeface="AL-Mateen" pitchFamily="2" charset="-78"/>
          </a:endParaRPr>
        </a:p>
      </dgm:t>
    </dgm:pt>
    <dgm:pt modelId="{A03BCB3A-E0D7-4BC1-B617-233B75F9ACFA}">
      <dgm:prSet custT="1"/>
      <dgm:spPr/>
      <dgm:t>
        <a:bodyPr/>
        <a:lstStyle/>
        <a:p>
          <a:pPr rtl="1"/>
          <a:r>
            <a:rPr kumimoji="0" lang="ar-SA" sz="1600" b="1" i="0" u="none" strike="noStrike" cap="all" normalizeH="0" baseline="0" noProof="0" dirty="0" smtClean="0">
              <a:ln/>
              <a:solidFill>
                <a:srgbClr val="0000FF"/>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n-lt"/>
              <a:ea typeface="+mn-ea"/>
              <a:cs typeface="AL-Mateen" pitchFamily="2" charset="-78"/>
            </a:rPr>
            <a:t>الشاهد الرابع</a:t>
          </a:r>
        </a:p>
      </dgm:t>
    </dgm:pt>
    <dgm:pt modelId="{1102AC54-C46B-4BF8-9759-D4CCD314EC0D}" type="parTrans" cxnId="{B1DB7930-6FAC-4626-8F97-F238472462C3}">
      <dgm:prSet/>
      <dgm:spPr/>
      <dgm:t>
        <a:bodyPr/>
        <a:lstStyle/>
        <a:p>
          <a:pPr rtl="1"/>
          <a:endParaRPr lang="ar-SA" sz="2000">
            <a:cs typeface="AL-Mateen" pitchFamily="2" charset="-78"/>
          </a:endParaRPr>
        </a:p>
      </dgm:t>
    </dgm:pt>
    <dgm:pt modelId="{CBA62FDC-9056-4BFD-BDE1-B06B9D2C789E}" type="sibTrans" cxnId="{B1DB7930-6FAC-4626-8F97-F238472462C3}">
      <dgm:prSet/>
      <dgm:spPr/>
      <dgm:t>
        <a:bodyPr/>
        <a:lstStyle/>
        <a:p>
          <a:pPr rtl="1"/>
          <a:endParaRPr lang="ar-SA" sz="2000">
            <a:cs typeface="AL-Mateen" pitchFamily="2" charset="-78"/>
          </a:endParaRPr>
        </a:p>
      </dgm:t>
    </dgm:pt>
    <dgm:pt modelId="{3F8794F8-083D-4115-B042-BB1A123C610A}">
      <dgm:prSet custT="1"/>
      <dgm:spPr>
        <a:ln>
          <a:solidFill>
            <a:schemeClr val="bg2">
              <a:lumMod val="75000"/>
            </a:schemeClr>
          </a:solidFill>
        </a:ln>
      </dgm:spPr>
      <dgm:t>
        <a:bodyPr/>
        <a:lstStyle/>
        <a:p>
          <a:pPr rtl="1"/>
          <a:r>
            <a:rPr kumimoji="0" lang="ar-SA" sz="1600" b="1" i="0" u="none" strike="noStrike" cap="all" normalizeH="0" baseline="0" noProof="0" dirty="0" smtClean="0">
              <a:ln/>
              <a:solidFill>
                <a:srgbClr val="CC0099"/>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latin typeface="+mn-lt"/>
              <a:ea typeface="+mn-ea"/>
              <a:cs typeface="AL-Mateen" pitchFamily="2" charset="-78"/>
            </a:rPr>
            <a:t>الدليل</a:t>
          </a:r>
          <a:endParaRPr lang="ar-SA" sz="1600" dirty="0">
            <a:solidFill>
              <a:srgbClr val="CC0099"/>
            </a:solidFill>
            <a:cs typeface="AL-Mateen" pitchFamily="2" charset="-78"/>
          </a:endParaRPr>
        </a:p>
      </dgm:t>
    </dgm:pt>
    <dgm:pt modelId="{8838BFE4-B77D-46ED-A942-689360FD9CBE}" type="parTrans" cxnId="{87E5AB72-2024-418C-9737-890FDC5BB061}">
      <dgm:prSet/>
      <dgm:spPr/>
      <dgm:t>
        <a:bodyPr/>
        <a:lstStyle/>
        <a:p>
          <a:pPr rtl="1"/>
          <a:endParaRPr lang="ar-SA" sz="2000">
            <a:cs typeface="AL-Mateen" pitchFamily="2" charset="-78"/>
          </a:endParaRPr>
        </a:p>
      </dgm:t>
    </dgm:pt>
    <dgm:pt modelId="{CAFB9A9C-DE6B-4C38-A57A-C98F6DE41345}" type="sibTrans" cxnId="{87E5AB72-2024-418C-9737-890FDC5BB061}">
      <dgm:prSet/>
      <dgm:spPr/>
      <dgm:t>
        <a:bodyPr/>
        <a:lstStyle/>
        <a:p>
          <a:pPr rtl="1"/>
          <a:endParaRPr lang="ar-SA" sz="2000">
            <a:cs typeface="AL-Mateen" pitchFamily="2" charset="-78"/>
          </a:endParaRPr>
        </a:p>
      </dgm:t>
    </dgm:pt>
    <dgm:pt modelId="{D6A9BA43-A7AA-472D-BF5F-FA8EF54731AA}" type="pres">
      <dgm:prSet presAssocID="{9EAFFD74-4763-44C4-8738-5DB58AB0EF67}" presName="hierChild1" presStyleCnt="0">
        <dgm:presLayoutVars>
          <dgm:chPref val="1"/>
          <dgm:dir/>
          <dgm:animOne val="branch"/>
          <dgm:animLvl val="lvl"/>
          <dgm:resizeHandles/>
        </dgm:presLayoutVars>
      </dgm:prSet>
      <dgm:spPr/>
      <dgm:t>
        <a:bodyPr/>
        <a:lstStyle/>
        <a:p>
          <a:pPr rtl="1"/>
          <a:endParaRPr lang="ar-SA"/>
        </a:p>
      </dgm:t>
    </dgm:pt>
    <dgm:pt modelId="{F12A65C2-DE0E-4541-A259-A67F1449B036}" type="pres">
      <dgm:prSet presAssocID="{FDF3F9DC-9A7D-4057-AB34-D742C3346A60}" presName="hierRoot1" presStyleCnt="0"/>
      <dgm:spPr/>
    </dgm:pt>
    <dgm:pt modelId="{37363C7E-7388-4AC0-A01F-C9DB97C437A6}" type="pres">
      <dgm:prSet presAssocID="{FDF3F9DC-9A7D-4057-AB34-D742C3346A60}" presName="composite" presStyleCnt="0"/>
      <dgm:spPr/>
    </dgm:pt>
    <dgm:pt modelId="{8C455125-929D-4772-B492-B6B20E866BF8}" type="pres">
      <dgm:prSet presAssocID="{FDF3F9DC-9A7D-4057-AB34-D742C3346A60}" presName="background" presStyleLbl="node0" presStyleIdx="0" presStyleCnt="1"/>
      <dgm:spPr/>
    </dgm:pt>
    <dgm:pt modelId="{BAC9FCB3-9CEB-4633-AAFF-0F80832062AD}" type="pres">
      <dgm:prSet presAssocID="{FDF3F9DC-9A7D-4057-AB34-D742C3346A60}" presName="text" presStyleLbl="fgAcc0" presStyleIdx="0" presStyleCnt="1" custScaleX="127224" custLinFactNeighborY="-27270">
        <dgm:presLayoutVars>
          <dgm:chPref val="3"/>
        </dgm:presLayoutVars>
      </dgm:prSet>
      <dgm:spPr/>
      <dgm:t>
        <a:bodyPr/>
        <a:lstStyle/>
        <a:p>
          <a:pPr rtl="1"/>
          <a:endParaRPr lang="ar-SA"/>
        </a:p>
      </dgm:t>
    </dgm:pt>
    <dgm:pt modelId="{34999282-C075-4340-9FE6-CD454C2B3017}" type="pres">
      <dgm:prSet presAssocID="{FDF3F9DC-9A7D-4057-AB34-D742C3346A60}" presName="hierChild2" presStyleCnt="0"/>
      <dgm:spPr/>
    </dgm:pt>
    <dgm:pt modelId="{B1CB9E08-B5D8-4634-8B87-002FE7FBDFC8}" type="pres">
      <dgm:prSet presAssocID="{AF76E8A4-A3C8-405C-9F52-158C5CC673BD}" presName="Name10" presStyleLbl="parChTrans1D2" presStyleIdx="0" presStyleCnt="3"/>
      <dgm:spPr/>
      <dgm:t>
        <a:bodyPr/>
        <a:lstStyle/>
        <a:p>
          <a:pPr rtl="1"/>
          <a:endParaRPr lang="ar-SA"/>
        </a:p>
      </dgm:t>
    </dgm:pt>
    <dgm:pt modelId="{C70D4B0F-4BA3-4B8C-8E63-0C96A8D9E354}" type="pres">
      <dgm:prSet presAssocID="{2722C935-B8F9-470D-913F-CC188C91FF4D}" presName="hierRoot2" presStyleCnt="0"/>
      <dgm:spPr/>
    </dgm:pt>
    <dgm:pt modelId="{7ADCC29B-D8E5-4F1D-9E0F-7BD349C022BB}" type="pres">
      <dgm:prSet presAssocID="{2722C935-B8F9-470D-913F-CC188C91FF4D}" presName="composite2" presStyleCnt="0"/>
      <dgm:spPr/>
    </dgm:pt>
    <dgm:pt modelId="{EAFA2BE3-53D5-468E-8225-DF1DA978800E}" type="pres">
      <dgm:prSet presAssocID="{2722C935-B8F9-470D-913F-CC188C91FF4D}" presName="background2" presStyleLbl="node2" presStyleIdx="0" presStyleCnt="3"/>
      <dgm:spPr/>
    </dgm:pt>
    <dgm:pt modelId="{E03A3384-6019-4EBF-9186-4DD84A0BE4A7}" type="pres">
      <dgm:prSet presAssocID="{2722C935-B8F9-470D-913F-CC188C91FF4D}" presName="text2" presStyleLbl="fgAcc2" presStyleIdx="0" presStyleCnt="3">
        <dgm:presLayoutVars>
          <dgm:chPref val="3"/>
        </dgm:presLayoutVars>
      </dgm:prSet>
      <dgm:spPr/>
      <dgm:t>
        <a:bodyPr/>
        <a:lstStyle/>
        <a:p>
          <a:pPr rtl="1"/>
          <a:endParaRPr lang="ar-SA"/>
        </a:p>
      </dgm:t>
    </dgm:pt>
    <dgm:pt modelId="{378297C8-F255-4574-B1F5-714B11D49EAD}" type="pres">
      <dgm:prSet presAssocID="{2722C935-B8F9-470D-913F-CC188C91FF4D}" presName="hierChild3" presStyleCnt="0"/>
      <dgm:spPr/>
    </dgm:pt>
    <dgm:pt modelId="{0897DCD1-E77A-4B80-A438-1FD55B7C010F}" type="pres">
      <dgm:prSet presAssocID="{258838A3-FC6F-424B-A3E7-57A6FDD6F5D0}" presName="Name10" presStyleLbl="parChTrans1D2" presStyleIdx="1" presStyleCnt="3"/>
      <dgm:spPr/>
      <dgm:t>
        <a:bodyPr/>
        <a:lstStyle/>
        <a:p>
          <a:pPr rtl="1"/>
          <a:endParaRPr lang="ar-SA"/>
        </a:p>
      </dgm:t>
    </dgm:pt>
    <dgm:pt modelId="{9128820F-4FF2-457F-82DB-9667E78767F0}" type="pres">
      <dgm:prSet presAssocID="{A6F03498-B316-4C13-BBB8-4F1B59FD30E6}" presName="hierRoot2" presStyleCnt="0"/>
      <dgm:spPr/>
    </dgm:pt>
    <dgm:pt modelId="{41982457-E32E-4E22-839F-908A436A4B27}" type="pres">
      <dgm:prSet presAssocID="{A6F03498-B316-4C13-BBB8-4F1B59FD30E6}" presName="composite2" presStyleCnt="0"/>
      <dgm:spPr/>
    </dgm:pt>
    <dgm:pt modelId="{87088DEB-D36B-40E6-9E9B-4971E70E21AF}" type="pres">
      <dgm:prSet presAssocID="{A6F03498-B316-4C13-BBB8-4F1B59FD30E6}" presName="background2" presStyleLbl="node2" presStyleIdx="1" presStyleCnt="3"/>
      <dgm:spPr/>
    </dgm:pt>
    <dgm:pt modelId="{AC25CBDF-A01A-4535-ABDB-77BFA821C373}" type="pres">
      <dgm:prSet presAssocID="{A6F03498-B316-4C13-BBB8-4F1B59FD30E6}" presName="text2" presStyleLbl="fgAcc2" presStyleIdx="1" presStyleCnt="3">
        <dgm:presLayoutVars>
          <dgm:chPref val="3"/>
        </dgm:presLayoutVars>
      </dgm:prSet>
      <dgm:spPr/>
      <dgm:t>
        <a:bodyPr/>
        <a:lstStyle/>
        <a:p>
          <a:pPr rtl="1"/>
          <a:endParaRPr lang="ar-SA"/>
        </a:p>
      </dgm:t>
    </dgm:pt>
    <dgm:pt modelId="{C3C855E5-451B-4922-9AC0-5E06BB3A2D18}" type="pres">
      <dgm:prSet presAssocID="{A6F03498-B316-4C13-BBB8-4F1B59FD30E6}" presName="hierChild3" presStyleCnt="0"/>
      <dgm:spPr/>
    </dgm:pt>
    <dgm:pt modelId="{17EF676B-CB8A-4544-B73B-3204B2D741B7}" type="pres">
      <dgm:prSet presAssocID="{E7E00211-3F1F-4D3D-90C4-4511906380BB}" presName="Name10" presStyleLbl="parChTrans1D2" presStyleIdx="2" presStyleCnt="3"/>
      <dgm:spPr/>
      <dgm:t>
        <a:bodyPr/>
        <a:lstStyle/>
        <a:p>
          <a:pPr rtl="1"/>
          <a:endParaRPr lang="ar-SA"/>
        </a:p>
      </dgm:t>
    </dgm:pt>
    <dgm:pt modelId="{B6CB06B9-1EC5-48E8-98EB-623C8B8770AD}" type="pres">
      <dgm:prSet presAssocID="{CE59C38A-EC4F-4616-9D8D-0E510950C231}" presName="hierRoot2" presStyleCnt="0"/>
      <dgm:spPr/>
    </dgm:pt>
    <dgm:pt modelId="{D85A892E-A75E-4EB9-AC70-F1EBDF576E12}" type="pres">
      <dgm:prSet presAssocID="{CE59C38A-EC4F-4616-9D8D-0E510950C231}" presName="composite2" presStyleCnt="0"/>
      <dgm:spPr/>
    </dgm:pt>
    <dgm:pt modelId="{F3B7ECB3-2F1F-4C29-BE76-B0C06DD43B1D}" type="pres">
      <dgm:prSet presAssocID="{CE59C38A-EC4F-4616-9D8D-0E510950C231}" presName="background2" presStyleLbl="node2" presStyleIdx="2" presStyleCnt="3"/>
      <dgm:spPr/>
    </dgm:pt>
    <dgm:pt modelId="{D17EC74B-4B4B-4B25-A5E1-229385DDD548}" type="pres">
      <dgm:prSet presAssocID="{CE59C38A-EC4F-4616-9D8D-0E510950C231}" presName="text2" presStyleLbl="fgAcc2" presStyleIdx="2" presStyleCnt="3">
        <dgm:presLayoutVars>
          <dgm:chPref val="3"/>
        </dgm:presLayoutVars>
      </dgm:prSet>
      <dgm:spPr/>
      <dgm:t>
        <a:bodyPr/>
        <a:lstStyle/>
        <a:p>
          <a:pPr rtl="1"/>
          <a:endParaRPr lang="ar-SA"/>
        </a:p>
      </dgm:t>
    </dgm:pt>
    <dgm:pt modelId="{3D2A286F-11E4-4964-9B55-F0296BD73B1F}" type="pres">
      <dgm:prSet presAssocID="{CE59C38A-EC4F-4616-9D8D-0E510950C231}" presName="hierChild3" presStyleCnt="0"/>
      <dgm:spPr/>
    </dgm:pt>
    <dgm:pt modelId="{4F8BD8ED-4185-418D-B652-431D34D568E7}" type="pres">
      <dgm:prSet presAssocID="{B0C59004-BED2-4749-B0DB-6A9E27D13CA0}" presName="Name17" presStyleLbl="parChTrans1D3" presStyleIdx="0" presStyleCnt="3"/>
      <dgm:spPr/>
      <dgm:t>
        <a:bodyPr/>
        <a:lstStyle/>
        <a:p>
          <a:pPr rtl="1"/>
          <a:endParaRPr lang="ar-SA"/>
        </a:p>
      </dgm:t>
    </dgm:pt>
    <dgm:pt modelId="{803CE227-33A8-4528-9FD5-D94EF88025F8}" type="pres">
      <dgm:prSet presAssocID="{7D407998-5428-452F-8773-26A9BD91BF20}" presName="hierRoot3" presStyleCnt="0"/>
      <dgm:spPr/>
    </dgm:pt>
    <dgm:pt modelId="{91EA9518-CE2C-4C1A-97ED-83F094B35E4A}" type="pres">
      <dgm:prSet presAssocID="{7D407998-5428-452F-8773-26A9BD91BF20}" presName="composite3" presStyleCnt="0"/>
      <dgm:spPr/>
    </dgm:pt>
    <dgm:pt modelId="{35AA11BA-EC29-4BD1-8B7E-23D4BC3E909A}" type="pres">
      <dgm:prSet presAssocID="{7D407998-5428-452F-8773-26A9BD91BF20}" presName="background3" presStyleLbl="node3" presStyleIdx="0" presStyleCnt="3"/>
      <dgm:spPr/>
    </dgm:pt>
    <dgm:pt modelId="{3B079F0D-FA52-46A8-919A-960D6EF27EBB}" type="pres">
      <dgm:prSet presAssocID="{7D407998-5428-452F-8773-26A9BD91BF20}" presName="text3" presStyleLbl="fgAcc3" presStyleIdx="0" presStyleCnt="3" custLinFactNeighborY="29965">
        <dgm:presLayoutVars>
          <dgm:chPref val="3"/>
        </dgm:presLayoutVars>
      </dgm:prSet>
      <dgm:spPr/>
      <dgm:t>
        <a:bodyPr/>
        <a:lstStyle/>
        <a:p>
          <a:pPr rtl="1"/>
          <a:endParaRPr lang="ar-SA"/>
        </a:p>
      </dgm:t>
    </dgm:pt>
    <dgm:pt modelId="{F0607F82-3E8B-4495-BF07-B8269DFA57F4}" type="pres">
      <dgm:prSet presAssocID="{7D407998-5428-452F-8773-26A9BD91BF20}" presName="hierChild4" presStyleCnt="0"/>
      <dgm:spPr/>
    </dgm:pt>
    <dgm:pt modelId="{A765C938-8E08-495C-A8BA-8AFA602C2AC8}" type="pres">
      <dgm:prSet presAssocID="{86A82EA0-903B-4678-9605-1EDFAF3B5492}" presName="Name17" presStyleLbl="parChTrans1D3" presStyleIdx="1" presStyleCnt="3"/>
      <dgm:spPr/>
      <dgm:t>
        <a:bodyPr/>
        <a:lstStyle/>
        <a:p>
          <a:pPr rtl="1"/>
          <a:endParaRPr lang="ar-SA"/>
        </a:p>
      </dgm:t>
    </dgm:pt>
    <dgm:pt modelId="{878E9DCE-A5B0-45C8-BDFD-1B8070BDA82F}" type="pres">
      <dgm:prSet presAssocID="{2393F364-8ECF-4194-BFEF-FECE7FC81B75}" presName="hierRoot3" presStyleCnt="0"/>
      <dgm:spPr/>
    </dgm:pt>
    <dgm:pt modelId="{12067022-BE8D-4935-82D0-71E6665C24EA}" type="pres">
      <dgm:prSet presAssocID="{2393F364-8ECF-4194-BFEF-FECE7FC81B75}" presName="composite3" presStyleCnt="0"/>
      <dgm:spPr/>
    </dgm:pt>
    <dgm:pt modelId="{922F207C-BB91-4C2E-8F92-BFB82541CEDD}" type="pres">
      <dgm:prSet presAssocID="{2393F364-8ECF-4194-BFEF-FECE7FC81B75}" presName="background3" presStyleLbl="node3" presStyleIdx="1" presStyleCnt="3"/>
      <dgm:spPr/>
    </dgm:pt>
    <dgm:pt modelId="{A0904013-9479-4C1B-85B1-E65F00ACDCF8}" type="pres">
      <dgm:prSet presAssocID="{2393F364-8ECF-4194-BFEF-FECE7FC81B75}" presName="text3" presStyleLbl="fgAcc3" presStyleIdx="1" presStyleCnt="3" custLinFactNeighborY="29965">
        <dgm:presLayoutVars>
          <dgm:chPref val="3"/>
        </dgm:presLayoutVars>
      </dgm:prSet>
      <dgm:spPr/>
      <dgm:t>
        <a:bodyPr/>
        <a:lstStyle/>
        <a:p>
          <a:pPr rtl="1"/>
          <a:endParaRPr lang="ar-SA"/>
        </a:p>
      </dgm:t>
    </dgm:pt>
    <dgm:pt modelId="{6B5467E1-1D34-4103-8A27-74B441804FEF}" type="pres">
      <dgm:prSet presAssocID="{2393F364-8ECF-4194-BFEF-FECE7FC81B75}" presName="hierChild4" presStyleCnt="0"/>
      <dgm:spPr/>
    </dgm:pt>
    <dgm:pt modelId="{C6863FD5-EE9D-4DD4-B98B-5204DBA43F29}" type="pres">
      <dgm:prSet presAssocID="{5AFC5CB6-1936-417A-B163-423B86D5758A}" presName="Name17" presStyleLbl="parChTrans1D3" presStyleIdx="2" presStyleCnt="3"/>
      <dgm:spPr/>
      <dgm:t>
        <a:bodyPr/>
        <a:lstStyle/>
        <a:p>
          <a:pPr rtl="1"/>
          <a:endParaRPr lang="ar-SA"/>
        </a:p>
      </dgm:t>
    </dgm:pt>
    <dgm:pt modelId="{383AE1AD-E3CE-45F9-A839-F7E114BCFFC4}" type="pres">
      <dgm:prSet presAssocID="{1098F8DC-4DEE-4C90-9341-538D67A45D0B}" presName="hierRoot3" presStyleCnt="0"/>
      <dgm:spPr/>
    </dgm:pt>
    <dgm:pt modelId="{A6E7272C-13B0-4BC4-8F4D-FA1222AA551B}" type="pres">
      <dgm:prSet presAssocID="{1098F8DC-4DEE-4C90-9341-538D67A45D0B}" presName="composite3" presStyleCnt="0"/>
      <dgm:spPr/>
    </dgm:pt>
    <dgm:pt modelId="{97B889A2-07E6-41FC-83AE-C81FC002935C}" type="pres">
      <dgm:prSet presAssocID="{1098F8DC-4DEE-4C90-9341-538D67A45D0B}" presName="background3" presStyleLbl="node3" presStyleIdx="2" presStyleCnt="3"/>
      <dgm:spPr/>
    </dgm:pt>
    <dgm:pt modelId="{A644E8ED-C250-4A96-974A-35E37BA6AE40}" type="pres">
      <dgm:prSet presAssocID="{1098F8DC-4DEE-4C90-9341-538D67A45D0B}" presName="text3" presStyleLbl="fgAcc3" presStyleIdx="2" presStyleCnt="3" custLinFactNeighborY="29965">
        <dgm:presLayoutVars>
          <dgm:chPref val="3"/>
        </dgm:presLayoutVars>
      </dgm:prSet>
      <dgm:spPr/>
      <dgm:t>
        <a:bodyPr/>
        <a:lstStyle/>
        <a:p>
          <a:pPr rtl="1"/>
          <a:endParaRPr lang="ar-SA"/>
        </a:p>
      </dgm:t>
    </dgm:pt>
    <dgm:pt modelId="{90E35541-AE0A-493B-801D-508411B893CF}" type="pres">
      <dgm:prSet presAssocID="{1098F8DC-4DEE-4C90-9341-538D67A45D0B}" presName="hierChild4" presStyleCnt="0"/>
      <dgm:spPr/>
    </dgm:pt>
    <dgm:pt modelId="{FF91C92E-A576-4F4E-AFE3-9D33FAA6B582}" type="pres">
      <dgm:prSet presAssocID="{1102AC54-C46B-4BF8-9759-D4CCD314EC0D}" presName="Name23" presStyleLbl="parChTrans1D4" presStyleIdx="0" presStyleCnt="5"/>
      <dgm:spPr/>
      <dgm:t>
        <a:bodyPr/>
        <a:lstStyle/>
        <a:p>
          <a:pPr rtl="1"/>
          <a:endParaRPr lang="ar-SA"/>
        </a:p>
      </dgm:t>
    </dgm:pt>
    <dgm:pt modelId="{0EAAC50B-F6D9-4BFA-A226-5159660169BE}" type="pres">
      <dgm:prSet presAssocID="{A03BCB3A-E0D7-4BC1-B617-233B75F9ACFA}" presName="hierRoot4" presStyleCnt="0"/>
      <dgm:spPr/>
    </dgm:pt>
    <dgm:pt modelId="{CD949F60-AB52-4499-87E4-C3139DBB9CE8}" type="pres">
      <dgm:prSet presAssocID="{A03BCB3A-E0D7-4BC1-B617-233B75F9ACFA}" presName="composite4" presStyleCnt="0"/>
      <dgm:spPr/>
    </dgm:pt>
    <dgm:pt modelId="{33DDF56F-5A40-4F22-BCC5-B1FF29078394}" type="pres">
      <dgm:prSet presAssocID="{A03BCB3A-E0D7-4BC1-B617-233B75F9ACFA}" presName="background4" presStyleLbl="node4" presStyleIdx="0" presStyleCnt="5"/>
      <dgm:spPr/>
    </dgm:pt>
    <dgm:pt modelId="{78EDCF02-A391-4EA7-AF3A-75E223A93138}" type="pres">
      <dgm:prSet presAssocID="{A03BCB3A-E0D7-4BC1-B617-233B75F9ACFA}" presName="text4" presStyleLbl="fgAcc4" presStyleIdx="0" presStyleCnt="5" custLinFactNeighborY="60718">
        <dgm:presLayoutVars>
          <dgm:chPref val="3"/>
        </dgm:presLayoutVars>
      </dgm:prSet>
      <dgm:spPr/>
      <dgm:t>
        <a:bodyPr/>
        <a:lstStyle/>
        <a:p>
          <a:pPr rtl="1"/>
          <a:endParaRPr lang="ar-SA"/>
        </a:p>
      </dgm:t>
    </dgm:pt>
    <dgm:pt modelId="{766E9AAD-403F-4E2D-A79A-14E1F24854E2}" type="pres">
      <dgm:prSet presAssocID="{A03BCB3A-E0D7-4BC1-B617-233B75F9ACFA}" presName="hierChild5" presStyleCnt="0"/>
      <dgm:spPr/>
    </dgm:pt>
    <dgm:pt modelId="{EB0DD395-F282-4852-A3B5-895A577B8403}" type="pres">
      <dgm:prSet presAssocID="{48A57F23-2276-4540-8511-C096D01DABF9}" presName="Name23" presStyleLbl="parChTrans1D4" presStyleIdx="1" presStyleCnt="5"/>
      <dgm:spPr/>
      <dgm:t>
        <a:bodyPr/>
        <a:lstStyle/>
        <a:p>
          <a:pPr rtl="1"/>
          <a:endParaRPr lang="ar-SA"/>
        </a:p>
      </dgm:t>
    </dgm:pt>
    <dgm:pt modelId="{371435FE-DD78-4610-9A27-7FF97DC5D89C}" type="pres">
      <dgm:prSet presAssocID="{F6497465-4A47-4785-944D-6E6FF48E0B1D}" presName="hierRoot4" presStyleCnt="0"/>
      <dgm:spPr/>
    </dgm:pt>
    <dgm:pt modelId="{C5DE1239-10CE-4B88-8EFC-D64D4A34C856}" type="pres">
      <dgm:prSet presAssocID="{F6497465-4A47-4785-944D-6E6FF48E0B1D}" presName="composite4" presStyleCnt="0"/>
      <dgm:spPr/>
    </dgm:pt>
    <dgm:pt modelId="{205EE138-5121-4024-8092-2DA7B13E2792}" type="pres">
      <dgm:prSet presAssocID="{F6497465-4A47-4785-944D-6E6FF48E0B1D}" presName="background4" presStyleLbl="node4" presStyleIdx="1" presStyleCnt="5"/>
      <dgm:spPr/>
    </dgm:pt>
    <dgm:pt modelId="{8F209B23-FC1A-4FD3-AC60-C398CC0827A7}" type="pres">
      <dgm:prSet presAssocID="{F6497465-4A47-4785-944D-6E6FF48E0B1D}" presName="text4" presStyleLbl="fgAcc4" presStyleIdx="1" presStyleCnt="5" custLinFactNeighborY="60718">
        <dgm:presLayoutVars>
          <dgm:chPref val="3"/>
        </dgm:presLayoutVars>
      </dgm:prSet>
      <dgm:spPr/>
      <dgm:t>
        <a:bodyPr/>
        <a:lstStyle/>
        <a:p>
          <a:pPr rtl="1"/>
          <a:endParaRPr lang="ar-SA"/>
        </a:p>
      </dgm:t>
    </dgm:pt>
    <dgm:pt modelId="{D182232E-CEDB-4866-8205-7D4DD5136499}" type="pres">
      <dgm:prSet presAssocID="{F6497465-4A47-4785-944D-6E6FF48E0B1D}" presName="hierChild5" presStyleCnt="0"/>
      <dgm:spPr/>
    </dgm:pt>
    <dgm:pt modelId="{4365B97C-A0E1-493A-AB2A-366D08448F46}" type="pres">
      <dgm:prSet presAssocID="{8090A8F0-3056-4D0C-8088-93F07BB19EAE}" presName="Name23" presStyleLbl="parChTrans1D4" presStyleIdx="2" presStyleCnt="5"/>
      <dgm:spPr/>
      <dgm:t>
        <a:bodyPr/>
        <a:lstStyle/>
        <a:p>
          <a:pPr rtl="1"/>
          <a:endParaRPr lang="ar-SA"/>
        </a:p>
      </dgm:t>
    </dgm:pt>
    <dgm:pt modelId="{2E84D450-1FEB-4A17-ACDD-5BCC8D883AAB}" type="pres">
      <dgm:prSet presAssocID="{F82DD7E8-4D31-49CB-9EB4-0A368705C740}" presName="hierRoot4" presStyleCnt="0"/>
      <dgm:spPr/>
    </dgm:pt>
    <dgm:pt modelId="{418FDB6D-E789-4C9D-A845-F2E9F415AEE5}" type="pres">
      <dgm:prSet presAssocID="{F82DD7E8-4D31-49CB-9EB4-0A368705C740}" presName="composite4" presStyleCnt="0"/>
      <dgm:spPr/>
    </dgm:pt>
    <dgm:pt modelId="{1FA325F2-0042-4B4C-B149-3F327CAFF56D}" type="pres">
      <dgm:prSet presAssocID="{F82DD7E8-4D31-49CB-9EB4-0A368705C740}" presName="background4" presStyleLbl="node4" presStyleIdx="2" presStyleCnt="5"/>
      <dgm:spPr/>
    </dgm:pt>
    <dgm:pt modelId="{9AE6034C-C673-4E4B-A7CD-923CEEE4B57A}" type="pres">
      <dgm:prSet presAssocID="{F82DD7E8-4D31-49CB-9EB4-0A368705C740}" presName="text4" presStyleLbl="fgAcc4" presStyleIdx="2" presStyleCnt="5" custLinFactNeighborY="60718">
        <dgm:presLayoutVars>
          <dgm:chPref val="3"/>
        </dgm:presLayoutVars>
      </dgm:prSet>
      <dgm:spPr/>
      <dgm:t>
        <a:bodyPr/>
        <a:lstStyle/>
        <a:p>
          <a:pPr rtl="1"/>
          <a:endParaRPr lang="ar-SA"/>
        </a:p>
      </dgm:t>
    </dgm:pt>
    <dgm:pt modelId="{F3EDC196-62C5-495D-B607-D61E032F3E32}" type="pres">
      <dgm:prSet presAssocID="{F82DD7E8-4D31-49CB-9EB4-0A368705C740}" presName="hierChild5" presStyleCnt="0"/>
      <dgm:spPr/>
    </dgm:pt>
    <dgm:pt modelId="{628394D7-D367-4FF0-9D1B-A79379C1CE65}" type="pres">
      <dgm:prSet presAssocID="{0534CA57-CCB9-4909-A65B-B5A5BB7C29CA}" presName="Name23" presStyleLbl="parChTrans1D4" presStyleIdx="3" presStyleCnt="5"/>
      <dgm:spPr/>
      <dgm:t>
        <a:bodyPr/>
        <a:lstStyle/>
        <a:p>
          <a:pPr rtl="1"/>
          <a:endParaRPr lang="ar-SA"/>
        </a:p>
      </dgm:t>
    </dgm:pt>
    <dgm:pt modelId="{9E4E4DA4-2504-4F79-92CE-B694F97EE2FA}" type="pres">
      <dgm:prSet presAssocID="{A94199E9-2ABA-4CA2-A10E-A20E561C249D}" presName="hierRoot4" presStyleCnt="0"/>
      <dgm:spPr/>
    </dgm:pt>
    <dgm:pt modelId="{F40E83F5-C654-43E5-8F2F-95B0DCBE6226}" type="pres">
      <dgm:prSet presAssocID="{A94199E9-2ABA-4CA2-A10E-A20E561C249D}" presName="composite4" presStyleCnt="0"/>
      <dgm:spPr/>
    </dgm:pt>
    <dgm:pt modelId="{DD35CC10-F954-428A-AEF4-564256A331B3}" type="pres">
      <dgm:prSet presAssocID="{A94199E9-2ABA-4CA2-A10E-A20E561C249D}" presName="background4" presStyleLbl="node4" presStyleIdx="3" presStyleCnt="5"/>
      <dgm:spPr/>
    </dgm:pt>
    <dgm:pt modelId="{D6738FAE-D12E-43D1-94FC-1BD8C46F16E1}" type="pres">
      <dgm:prSet presAssocID="{A94199E9-2ABA-4CA2-A10E-A20E561C249D}" presName="text4" presStyleLbl="fgAcc4" presStyleIdx="3" presStyleCnt="5" custLinFactNeighborY="60718">
        <dgm:presLayoutVars>
          <dgm:chPref val="3"/>
        </dgm:presLayoutVars>
      </dgm:prSet>
      <dgm:spPr/>
      <dgm:t>
        <a:bodyPr/>
        <a:lstStyle/>
        <a:p>
          <a:pPr rtl="1"/>
          <a:endParaRPr lang="ar-SA"/>
        </a:p>
      </dgm:t>
    </dgm:pt>
    <dgm:pt modelId="{FC8DEE9B-CEA0-43F0-B49C-BEC51D604B34}" type="pres">
      <dgm:prSet presAssocID="{A94199E9-2ABA-4CA2-A10E-A20E561C249D}" presName="hierChild5" presStyleCnt="0"/>
      <dgm:spPr/>
    </dgm:pt>
    <dgm:pt modelId="{796BD0C7-F1BF-41B0-AF60-592BECC58DDC}" type="pres">
      <dgm:prSet presAssocID="{8838BFE4-B77D-46ED-A942-689360FD9CBE}" presName="Name23" presStyleLbl="parChTrans1D4" presStyleIdx="4" presStyleCnt="5"/>
      <dgm:spPr/>
      <dgm:t>
        <a:bodyPr/>
        <a:lstStyle/>
        <a:p>
          <a:pPr rtl="1"/>
          <a:endParaRPr lang="ar-SA"/>
        </a:p>
      </dgm:t>
    </dgm:pt>
    <dgm:pt modelId="{3BA14A56-2ECC-4BC0-9425-2F6AB412F25C}" type="pres">
      <dgm:prSet presAssocID="{3F8794F8-083D-4115-B042-BB1A123C610A}" presName="hierRoot4" presStyleCnt="0"/>
      <dgm:spPr/>
    </dgm:pt>
    <dgm:pt modelId="{5A52A35B-3C22-4530-8E69-F3956C749A6B}" type="pres">
      <dgm:prSet presAssocID="{3F8794F8-083D-4115-B042-BB1A123C610A}" presName="composite4" presStyleCnt="0"/>
      <dgm:spPr/>
    </dgm:pt>
    <dgm:pt modelId="{BD191078-B390-4285-AE60-CF257905E2D3}" type="pres">
      <dgm:prSet presAssocID="{3F8794F8-083D-4115-B042-BB1A123C610A}" presName="background4" presStyleLbl="node4" presStyleIdx="4" presStyleCnt="5"/>
      <dgm:spPr>
        <a:solidFill>
          <a:schemeClr val="bg2">
            <a:lumMod val="75000"/>
          </a:schemeClr>
        </a:solidFill>
      </dgm:spPr>
    </dgm:pt>
    <dgm:pt modelId="{3223F1C1-E0B0-4361-9779-8BEB0DE44576}" type="pres">
      <dgm:prSet presAssocID="{3F8794F8-083D-4115-B042-BB1A123C610A}" presName="text4" presStyleLbl="fgAcc4" presStyleIdx="4" presStyleCnt="5" custLinFactNeighborX="8728" custLinFactNeighborY="23254">
        <dgm:presLayoutVars>
          <dgm:chPref val="3"/>
        </dgm:presLayoutVars>
      </dgm:prSet>
      <dgm:spPr/>
      <dgm:t>
        <a:bodyPr/>
        <a:lstStyle/>
        <a:p>
          <a:pPr rtl="1"/>
          <a:endParaRPr lang="ar-SA"/>
        </a:p>
      </dgm:t>
    </dgm:pt>
    <dgm:pt modelId="{FB74E552-A056-4E7A-98C5-3785382B0D30}" type="pres">
      <dgm:prSet presAssocID="{3F8794F8-083D-4115-B042-BB1A123C610A}" presName="hierChild5" presStyleCnt="0"/>
      <dgm:spPr/>
    </dgm:pt>
  </dgm:ptLst>
  <dgm:cxnLst>
    <dgm:cxn modelId="{A7EDE5D5-E75F-4BD8-92DC-8A6E9E81FC93}" srcId="{9EAFFD74-4763-44C4-8738-5DB58AB0EF67}" destId="{FDF3F9DC-9A7D-4057-AB34-D742C3346A60}" srcOrd="0" destOrd="0" parTransId="{372F9408-AB98-4FC6-AFF3-1A77A41AE2F8}" sibTransId="{708C2475-270E-4888-8334-276FDFF236A2}"/>
    <dgm:cxn modelId="{F543A148-CDCD-4AA0-9213-D2538BF078C4}" srcId="{CE59C38A-EC4F-4616-9D8D-0E510950C231}" destId="{1098F8DC-4DEE-4C90-9341-538D67A45D0B}" srcOrd="2" destOrd="0" parTransId="{5AFC5CB6-1936-417A-B163-423B86D5758A}" sibTransId="{54883FD5-F88D-4F13-8F13-40C63BBF0144}"/>
    <dgm:cxn modelId="{BCBD9E24-4779-4BE0-97F7-8EEFBCC0DD9A}" type="presOf" srcId="{A94199E9-2ABA-4CA2-A10E-A20E561C249D}" destId="{D6738FAE-D12E-43D1-94FC-1BD8C46F16E1}" srcOrd="0" destOrd="0" presId="urn:microsoft.com/office/officeart/2005/8/layout/hierarchy1"/>
    <dgm:cxn modelId="{22D72F33-2499-4C21-9EB0-CE52DB1E15F7}" srcId="{FDF3F9DC-9A7D-4057-AB34-D742C3346A60}" destId="{2722C935-B8F9-470D-913F-CC188C91FF4D}" srcOrd="0" destOrd="0" parTransId="{AF76E8A4-A3C8-405C-9F52-158C5CC673BD}" sibTransId="{C9209ED4-052B-4DC8-BE3A-9B2082716C54}"/>
    <dgm:cxn modelId="{9F5CA50C-34F5-4CD0-9A53-AE9A4DCE9EF0}" type="presOf" srcId="{CE59C38A-EC4F-4616-9D8D-0E510950C231}" destId="{D17EC74B-4B4B-4B25-A5E1-229385DDD548}" srcOrd="0" destOrd="0" presId="urn:microsoft.com/office/officeart/2005/8/layout/hierarchy1"/>
    <dgm:cxn modelId="{F51E7BE4-158A-4D8C-8205-CFC234ABF2A2}" type="presOf" srcId="{8838BFE4-B77D-46ED-A942-689360FD9CBE}" destId="{796BD0C7-F1BF-41B0-AF60-592BECC58DDC}" srcOrd="0" destOrd="0" presId="urn:microsoft.com/office/officeart/2005/8/layout/hierarchy1"/>
    <dgm:cxn modelId="{94A1860C-A128-4DE7-A0F2-34037E6A2668}" type="presOf" srcId="{AF76E8A4-A3C8-405C-9F52-158C5CC673BD}" destId="{B1CB9E08-B5D8-4634-8B87-002FE7FBDFC8}" srcOrd="0" destOrd="0" presId="urn:microsoft.com/office/officeart/2005/8/layout/hierarchy1"/>
    <dgm:cxn modelId="{50C0A4D1-6A94-47F8-975D-F091B85615C4}" type="presOf" srcId="{E7E00211-3F1F-4D3D-90C4-4511906380BB}" destId="{17EF676B-CB8A-4544-B73B-3204B2D741B7}" srcOrd="0" destOrd="0" presId="urn:microsoft.com/office/officeart/2005/8/layout/hierarchy1"/>
    <dgm:cxn modelId="{9045E15E-6131-4A02-9A59-014752E16684}" type="presOf" srcId="{7D407998-5428-452F-8773-26A9BD91BF20}" destId="{3B079F0D-FA52-46A8-919A-960D6EF27EBB}" srcOrd="0" destOrd="0" presId="urn:microsoft.com/office/officeart/2005/8/layout/hierarchy1"/>
    <dgm:cxn modelId="{1C729D63-50FF-49FA-9419-8C72B0F0D6A5}" type="presOf" srcId="{8090A8F0-3056-4D0C-8088-93F07BB19EAE}" destId="{4365B97C-A0E1-493A-AB2A-366D08448F46}" srcOrd="0" destOrd="0" presId="urn:microsoft.com/office/officeart/2005/8/layout/hierarchy1"/>
    <dgm:cxn modelId="{31DBB796-3BDE-4239-8D60-8CF9664DECBC}" type="presOf" srcId="{0534CA57-CCB9-4909-A65B-B5A5BB7C29CA}" destId="{628394D7-D367-4FF0-9D1B-A79379C1CE65}" srcOrd="0" destOrd="0" presId="urn:microsoft.com/office/officeart/2005/8/layout/hierarchy1"/>
    <dgm:cxn modelId="{F4E88CEC-14F4-49A4-8F42-7135FC93C2BA}" type="presOf" srcId="{3F8794F8-083D-4115-B042-BB1A123C610A}" destId="{3223F1C1-E0B0-4361-9779-8BEB0DE44576}" srcOrd="0" destOrd="0" presId="urn:microsoft.com/office/officeart/2005/8/layout/hierarchy1"/>
    <dgm:cxn modelId="{D4A528E4-296B-4806-B42B-99A14D51ACF7}" type="presOf" srcId="{F82DD7E8-4D31-49CB-9EB4-0A368705C740}" destId="{9AE6034C-C673-4E4B-A7CD-923CEEE4B57A}" srcOrd="0" destOrd="0" presId="urn:microsoft.com/office/officeart/2005/8/layout/hierarchy1"/>
    <dgm:cxn modelId="{AB29DC01-FA02-4627-86E7-A8FCEBDC2F61}" srcId="{FDF3F9DC-9A7D-4057-AB34-D742C3346A60}" destId="{A6F03498-B316-4C13-BBB8-4F1B59FD30E6}" srcOrd="1" destOrd="0" parTransId="{258838A3-FC6F-424B-A3E7-57A6FDD6F5D0}" sibTransId="{28D22242-90AF-4540-B846-8B82A1DC45C0}"/>
    <dgm:cxn modelId="{91CAD3CC-4CA5-46A3-BC50-5BF9CE4B6532}" srcId="{1098F8DC-4DEE-4C90-9341-538D67A45D0B}" destId="{A94199E9-2ABA-4CA2-A10E-A20E561C249D}" srcOrd="3" destOrd="0" parTransId="{0534CA57-CCB9-4909-A65B-B5A5BB7C29CA}" sibTransId="{6266A83D-6B79-4210-8010-5C462CCB1286}"/>
    <dgm:cxn modelId="{EF4DCD49-5404-4FCC-BD73-8680F02F9DB4}" type="presOf" srcId="{9EAFFD74-4763-44C4-8738-5DB58AB0EF67}" destId="{D6A9BA43-A7AA-472D-BF5F-FA8EF54731AA}" srcOrd="0" destOrd="0" presId="urn:microsoft.com/office/officeart/2005/8/layout/hierarchy1"/>
    <dgm:cxn modelId="{0D952985-4FF4-467E-807A-5E3424C0D605}" type="presOf" srcId="{86A82EA0-903B-4678-9605-1EDFAF3B5492}" destId="{A765C938-8E08-495C-A8BA-8AFA602C2AC8}" srcOrd="0" destOrd="0" presId="urn:microsoft.com/office/officeart/2005/8/layout/hierarchy1"/>
    <dgm:cxn modelId="{87E5AB72-2024-418C-9737-890FDC5BB061}" srcId="{A94199E9-2ABA-4CA2-A10E-A20E561C249D}" destId="{3F8794F8-083D-4115-B042-BB1A123C610A}" srcOrd="0" destOrd="0" parTransId="{8838BFE4-B77D-46ED-A942-689360FD9CBE}" sibTransId="{CAFB9A9C-DE6B-4C38-A57A-C98F6DE41345}"/>
    <dgm:cxn modelId="{717D9CB1-17F7-40E8-93BD-6B5BA0DED6B6}" srcId="{1098F8DC-4DEE-4C90-9341-538D67A45D0B}" destId="{F82DD7E8-4D31-49CB-9EB4-0A368705C740}" srcOrd="2" destOrd="0" parTransId="{8090A8F0-3056-4D0C-8088-93F07BB19EAE}" sibTransId="{243BEE45-C6AB-478E-81C2-51BDA1E29472}"/>
    <dgm:cxn modelId="{B1DB7930-6FAC-4626-8F97-F238472462C3}" srcId="{1098F8DC-4DEE-4C90-9341-538D67A45D0B}" destId="{A03BCB3A-E0D7-4BC1-B617-233B75F9ACFA}" srcOrd="0" destOrd="0" parTransId="{1102AC54-C46B-4BF8-9759-D4CCD314EC0D}" sibTransId="{CBA62FDC-9056-4BFD-BDE1-B06B9D2C789E}"/>
    <dgm:cxn modelId="{75D7F7BD-FFA7-45B7-ACDC-A633BA6863CD}" type="presOf" srcId="{FDF3F9DC-9A7D-4057-AB34-D742C3346A60}" destId="{BAC9FCB3-9CEB-4633-AAFF-0F80832062AD}" srcOrd="0" destOrd="0" presId="urn:microsoft.com/office/officeart/2005/8/layout/hierarchy1"/>
    <dgm:cxn modelId="{9B12EE2F-8D5F-4762-9F82-FBAE3E4C7C33}" type="presOf" srcId="{48A57F23-2276-4540-8511-C096D01DABF9}" destId="{EB0DD395-F282-4852-A3B5-895A577B8403}" srcOrd="0" destOrd="0" presId="urn:microsoft.com/office/officeart/2005/8/layout/hierarchy1"/>
    <dgm:cxn modelId="{62BF598A-B114-4E73-82A0-97491FE25BCC}" type="presOf" srcId="{A6F03498-B316-4C13-BBB8-4F1B59FD30E6}" destId="{AC25CBDF-A01A-4535-ABDB-77BFA821C373}" srcOrd="0" destOrd="0" presId="urn:microsoft.com/office/officeart/2005/8/layout/hierarchy1"/>
    <dgm:cxn modelId="{3166B656-F290-4DE0-886A-646B1DE6593E}" srcId="{CE59C38A-EC4F-4616-9D8D-0E510950C231}" destId="{7D407998-5428-452F-8773-26A9BD91BF20}" srcOrd="0" destOrd="0" parTransId="{B0C59004-BED2-4749-B0DB-6A9E27D13CA0}" sibTransId="{F9769586-2497-4668-B5F0-8AFA12812CF9}"/>
    <dgm:cxn modelId="{16814EA4-EC14-4B3C-8DA1-06B25864F98F}" srcId="{1098F8DC-4DEE-4C90-9341-538D67A45D0B}" destId="{F6497465-4A47-4785-944D-6E6FF48E0B1D}" srcOrd="1" destOrd="0" parTransId="{48A57F23-2276-4540-8511-C096D01DABF9}" sibTransId="{BE70A84D-33FA-4AFE-9A4E-737BCF17D1AD}"/>
    <dgm:cxn modelId="{FBD56A09-423C-4CEA-B67B-8E7B13B3077D}" srcId="{CE59C38A-EC4F-4616-9D8D-0E510950C231}" destId="{2393F364-8ECF-4194-BFEF-FECE7FC81B75}" srcOrd="1" destOrd="0" parTransId="{86A82EA0-903B-4678-9605-1EDFAF3B5492}" sibTransId="{69EBFD6F-5C0F-4F3D-8D65-215C1748D968}"/>
    <dgm:cxn modelId="{3CECE457-931E-426A-8F42-B66BF9007413}" type="presOf" srcId="{A03BCB3A-E0D7-4BC1-B617-233B75F9ACFA}" destId="{78EDCF02-A391-4EA7-AF3A-75E223A93138}" srcOrd="0" destOrd="0" presId="urn:microsoft.com/office/officeart/2005/8/layout/hierarchy1"/>
    <dgm:cxn modelId="{4B4C8AD9-9450-4E6F-87D8-27E6C25BDE75}" type="presOf" srcId="{258838A3-FC6F-424B-A3E7-57A6FDD6F5D0}" destId="{0897DCD1-E77A-4B80-A438-1FD55B7C010F}" srcOrd="0" destOrd="0" presId="urn:microsoft.com/office/officeart/2005/8/layout/hierarchy1"/>
    <dgm:cxn modelId="{41C56F4F-E415-49FB-8E81-3DE46CFC8A66}" type="presOf" srcId="{1102AC54-C46B-4BF8-9759-D4CCD314EC0D}" destId="{FF91C92E-A576-4F4E-AFE3-9D33FAA6B582}" srcOrd="0" destOrd="0" presId="urn:microsoft.com/office/officeart/2005/8/layout/hierarchy1"/>
    <dgm:cxn modelId="{2D275975-3C81-4769-AB47-189288CDE946}" srcId="{FDF3F9DC-9A7D-4057-AB34-D742C3346A60}" destId="{CE59C38A-EC4F-4616-9D8D-0E510950C231}" srcOrd="2" destOrd="0" parTransId="{E7E00211-3F1F-4D3D-90C4-4511906380BB}" sibTransId="{E5F8782A-00C1-4F07-BC71-DB81E98195F0}"/>
    <dgm:cxn modelId="{D716D53A-37E8-497D-81FB-F9A490B441D8}" type="presOf" srcId="{5AFC5CB6-1936-417A-B163-423B86D5758A}" destId="{C6863FD5-EE9D-4DD4-B98B-5204DBA43F29}" srcOrd="0" destOrd="0" presId="urn:microsoft.com/office/officeart/2005/8/layout/hierarchy1"/>
    <dgm:cxn modelId="{228486F6-0C4D-41D6-9F26-130F7A5E766D}" type="presOf" srcId="{2722C935-B8F9-470D-913F-CC188C91FF4D}" destId="{E03A3384-6019-4EBF-9186-4DD84A0BE4A7}" srcOrd="0" destOrd="0" presId="urn:microsoft.com/office/officeart/2005/8/layout/hierarchy1"/>
    <dgm:cxn modelId="{F723FBC9-7B12-435A-8DAD-731460711545}" type="presOf" srcId="{F6497465-4A47-4785-944D-6E6FF48E0B1D}" destId="{8F209B23-FC1A-4FD3-AC60-C398CC0827A7}" srcOrd="0" destOrd="0" presId="urn:microsoft.com/office/officeart/2005/8/layout/hierarchy1"/>
    <dgm:cxn modelId="{0F3EBCDD-D22E-404E-AC69-0D409A822267}" type="presOf" srcId="{1098F8DC-4DEE-4C90-9341-538D67A45D0B}" destId="{A644E8ED-C250-4A96-974A-35E37BA6AE40}" srcOrd="0" destOrd="0" presId="urn:microsoft.com/office/officeart/2005/8/layout/hierarchy1"/>
    <dgm:cxn modelId="{7E1E4405-764C-40A7-87AD-6C2DCE26CE50}" type="presOf" srcId="{B0C59004-BED2-4749-B0DB-6A9E27D13CA0}" destId="{4F8BD8ED-4185-418D-B652-431D34D568E7}" srcOrd="0" destOrd="0" presId="urn:microsoft.com/office/officeart/2005/8/layout/hierarchy1"/>
    <dgm:cxn modelId="{418F89D9-E982-491A-934A-A15FD8969F4C}" type="presOf" srcId="{2393F364-8ECF-4194-BFEF-FECE7FC81B75}" destId="{A0904013-9479-4C1B-85B1-E65F00ACDCF8}" srcOrd="0" destOrd="0" presId="urn:microsoft.com/office/officeart/2005/8/layout/hierarchy1"/>
    <dgm:cxn modelId="{32622237-8D7B-43F1-B33F-D6505DDE9397}" type="presParOf" srcId="{D6A9BA43-A7AA-472D-BF5F-FA8EF54731AA}" destId="{F12A65C2-DE0E-4541-A259-A67F1449B036}" srcOrd="0" destOrd="0" presId="urn:microsoft.com/office/officeart/2005/8/layout/hierarchy1"/>
    <dgm:cxn modelId="{32765E9E-4D98-4319-A8E1-D7FF17CC7321}" type="presParOf" srcId="{F12A65C2-DE0E-4541-A259-A67F1449B036}" destId="{37363C7E-7388-4AC0-A01F-C9DB97C437A6}" srcOrd="0" destOrd="0" presId="urn:microsoft.com/office/officeart/2005/8/layout/hierarchy1"/>
    <dgm:cxn modelId="{F86A8BFB-4306-43E8-9C49-E17E693EDBB5}" type="presParOf" srcId="{37363C7E-7388-4AC0-A01F-C9DB97C437A6}" destId="{8C455125-929D-4772-B492-B6B20E866BF8}" srcOrd="0" destOrd="0" presId="urn:microsoft.com/office/officeart/2005/8/layout/hierarchy1"/>
    <dgm:cxn modelId="{79B052C9-7D36-424F-91EF-4F08CB8740D1}" type="presParOf" srcId="{37363C7E-7388-4AC0-A01F-C9DB97C437A6}" destId="{BAC9FCB3-9CEB-4633-AAFF-0F80832062AD}" srcOrd="1" destOrd="0" presId="urn:microsoft.com/office/officeart/2005/8/layout/hierarchy1"/>
    <dgm:cxn modelId="{FEE0FD10-DF7B-4CFD-A8EB-5DCCA58D1FDC}" type="presParOf" srcId="{F12A65C2-DE0E-4541-A259-A67F1449B036}" destId="{34999282-C075-4340-9FE6-CD454C2B3017}" srcOrd="1" destOrd="0" presId="urn:microsoft.com/office/officeart/2005/8/layout/hierarchy1"/>
    <dgm:cxn modelId="{7A2307A6-1374-471D-90E0-56653C68E873}" type="presParOf" srcId="{34999282-C075-4340-9FE6-CD454C2B3017}" destId="{B1CB9E08-B5D8-4634-8B87-002FE7FBDFC8}" srcOrd="0" destOrd="0" presId="urn:microsoft.com/office/officeart/2005/8/layout/hierarchy1"/>
    <dgm:cxn modelId="{F8B42223-707D-47B0-9506-DBC750143A87}" type="presParOf" srcId="{34999282-C075-4340-9FE6-CD454C2B3017}" destId="{C70D4B0F-4BA3-4B8C-8E63-0C96A8D9E354}" srcOrd="1" destOrd="0" presId="urn:microsoft.com/office/officeart/2005/8/layout/hierarchy1"/>
    <dgm:cxn modelId="{0D8B2002-5164-4AC2-91D7-0F63E8E3560D}" type="presParOf" srcId="{C70D4B0F-4BA3-4B8C-8E63-0C96A8D9E354}" destId="{7ADCC29B-D8E5-4F1D-9E0F-7BD349C022BB}" srcOrd="0" destOrd="0" presId="urn:microsoft.com/office/officeart/2005/8/layout/hierarchy1"/>
    <dgm:cxn modelId="{9C1D6E0F-171F-431B-9190-2DD02FEAECC8}" type="presParOf" srcId="{7ADCC29B-D8E5-4F1D-9E0F-7BD349C022BB}" destId="{EAFA2BE3-53D5-468E-8225-DF1DA978800E}" srcOrd="0" destOrd="0" presId="urn:microsoft.com/office/officeart/2005/8/layout/hierarchy1"/>
    <dgm:cxn modelId="{89C70418-D539-476A-B4D1-9803500492C5}" type="presParOf" srcId="{7ADCC29B-D8E5-4F1D-9E0F-7BD349C022BB}" destId="{E03A3384-6019-4EBF-9186-4DD84A0BE4A7}" srcOrd="1" destOrd="0" presId="urn:microsoft.com/office/officeart/2005/8/layout/hierarchy1"/>
    <dgm:cxn modelId="{F34B9986-B11C-4203-A558-D8C1DE7830D2}" type="presParOf" srcId="{C70D4B0F-4BA3-4B8C-8E63-0C96A8D9E354}" destId="{378297C8-F255-4574-B1F5-714B11D49EAD}" srcOrd="1" destOrd="0" presId="urn:microsoft.com/office/officeart/2005/8/layout/hierarchy1"/>
    <dgm:cxn modelId="{CD831BF6-1A6F-4C6A-B4B1-74E99E2F19A4}" type="presParOf" srcId="{34999282-C075-4340-9FE6-CD454C2B3017}" destId="{0897DCD1-E77A-4B80-A438-1FD55B7C010F}" srcOrd="2" destOrd="0" presId="urn:microsoft.com/office/officeart/2005/8/layout/hierarchy1"/>
    <dgm:cxn modelId="{B1089435-B2B1-47B8-AE6F-50E3293F82D8}" type="presParOf" srcId="{34999282-C075-4340-9FE6-CD454C2B3017}" destId="{9128820F-4FF2-457F-82DB-9667E78767F0}" srcOrd="3" destOrd="0" presId="urn:microsoft.com/office/officeart/2005/8/layout/hierarchy1"/>
    <dgm:cxn modelId="{DC010305-8B6A-48B7-B0BC-4A183915F540}" type="presParOf" srcId="{9128820F-4FF2-457F-82DB-9667E78767F0}" destId="{41982457-E32E-4E22-839F-908A436A4B27}" srcOrd="0" destOrd="0" presId="urn:microsoft.com/office/officeart/2005/8/layout/hierarchy1"/>
    <dgm:cxn modelId="{67F59EE4-9A8F-4E36-8248-309FC7CA9F33}" type="presParOf" srcId="{41982457-E32E-4E22-839F-908A436A4B27}" destId="{87088DEB-D36B-40E6-9E9B-4971E70E21AF}" srcOrd="0" destOrd="0" presId="urn:microsoft.com/office/officeart/2005/8/layout/hierarchy1"/>
    <dgm:cxn modelId="{22FA8359-6780-409E-A918-CB03C06D1673}" type="presParOf" srcId="{41982457-E32E-4E22-839F-908A436A4B27}" destId="{AC25CBDF-A01A-4535-ABDB-77BFA821C373}" srcOrd="1" destOrd="0" presId="urn:microsoft.com/office/officeart/2005/8/layout/hierarchy1"/>
    <dgm:cxn modelId="{D07A2D56-4C73-49AB-B8C5-C6F5AFA78487}" type="presParOf" srcId="{9128820F-4FF2-457F-82DB-9667E78767F0}" destId="{C3C855E5-451B-4922-9AC0-5E06BB3A2D18}" srcOrd="1" destOrd="0" presId="urn:microsoft.com/office/officeart/2005/8/layout/hierarchy1"/>
    <dgm:cxn modelId="{15BB385E-0FC8-47C1-8B40-2EB343F667DA}" type="presParOf" srcId="{34999282-C075-4340-9FE6-CD454C2B3017}" destId="{17EF676B-CB8A-4544-B73B-3204B2D741B7}" srcOrd="4" destOrd="0" presId="urn:microsoft.com/office/officeart/2005/8/layout/hierarchy1"/>
    <dgm:cxn modelId="{6D12221C-DD9B-4516-B97A-D94DE32A73A6}" type="presParOf" srcId="{34999282-C075-4340-9FE6-CD454C2B3017}" destId="{B6CB06B9-1EC5-48E8-98EB-623C8B8770AD}" srcOrd="5" destOrd="0" presId="urn:microsoft.com/office/officeart/2005/8/layout/hierarchy1"/>
    <dgm:cxn modelId="{9D8C46D7-07FE-4DD9-8772-DAA1119A5F03}" type="presParOf" srcId="{B6CB06B9-1EC5-48E8-98EB-623C8B8770AD}" destId="{D85A892E-A75E-4EB9-AC70-F1EBDF576E12}" srcOrd="0" destOrd="0" presId="urn:microsoft.com/office/officeart/2005/8/layout/hierarchy1"/>
    <dgm:cxn modelId="{19D8A4C4-5B1E-46AF-9F13-472C969227C3}" type="presParOf" srcId="{D85A892E-A75E-4EB9-AC70-F1EBDF576E12}" destId="{F3B7ECB3-2F1F-4C29-BE76-B0C06DD43B1D}" srcOrd="0" destOrd="0" presId="urn:microsoft.com/office/officeart/2005/8/layout/hierarchy1"/>
    <dgm:cxn modelId="{4053AC9D-5073-4C6C-ADC1-001C7E9935CF}" type="presParOf" srcId="{D85A892E-A75E-4EB9-AC70-F1EBDF576E12}" destId="{D17EC74B-4B4B-4B25-A5E1-229385DDD548}" srcOrd="1" destOrd="0" presId="urn:microsoft.com/office/officeart/2005/8/layout/hierarchy1"/>
    <dgm:cxn modelId="{2AF3AAE7-8DF7-4473-9028-268A6CFE4F35}" type="presParOf" srcId="{B6CB06B9-1EC5-48E8-98EB-623C8B8770AD}" destId="{3D2A286F-11E4-4964-9B55-F0296BD73B1F}" srcOrd="1" destOrd="0" presId="urn:microsoft.com/office/officeart/2005/8/layout/hierarchy1"/>
    <dgm:cxn modelId="{1881F5A9-CC10-40BF-A36B-C7427F0D1C57}" type="presParOf" srcId="{3D2A286F-11E4-4964-9B55-F0296BD73B1F}" destId="{4F8BD8ED-4185-418D-B652-431D34D568E7}" srcOrd="0" destOrd="0" presId="urn:microsoft.com/office/officeart/2005/8/layout/hierarchy1"/>
    <dgm:cxn modelId="{AC9C2148-9C6A-4BE9-AF48-5356572E848E}" type="presParOf" srcId="{3D2A286F-11E4-4964-9B55-F0296BD73B1F}" destId="{803CE227-33A8-4528-9FD5-D94EF88025F8}" srcOrd="1" destOrd="0" presId="urn:microsoft.com/office/officeart/2005/8/layout/hierarchy1"/>
    <dgm:cxn modelId="{03CA4EB1-D80A-4F21-A794-5C4CBB108BE8}" type="presParOf" srcId="{803CE227-33A8-4528-9FD5-D94EF88025F8}" destId="{91EA9518-CE2C-4C1A-97ED-83F094B35E4A}" srcOrd="0" destOrd="0" presId="urn:microsoft.com/office/officeart/2005/8/layout/hierarchy1"/>
    <dgm:cxn modelId="{9689856C-B387-4A10-880F-74F6FBF49D5C}" type="presParOf" srcId="{91EA9518-CE2C-4C1A-97ED-83F094B35E4A}" destId="{35AA11BA-EC29-4BD1-8B7E-23D4BC3E909A}" srcOrd="0" destOrd="0" presId="urn:microsoft.com/office/officeart/2005/8/layout/hierarchy1"/>
    <dgm:cxn modelId="{FF9DA6D0-15D7-49D1-BC6F-144B44D0E9CD}" type="presParOf" srcId="{91EA9518-CE2C-4C1A-97ED-83F094B35E4A}" destId="{3B079F0D-FA52-46A8-919A-960D6EF27EBB}" srcOrd="1" destOrd="0" presId="urn:microsoft.com/office/officeart/2005/8/layout/hierarchy1"/>
    <dgm:cxn modelId="{B5D46913-E620-465D-BE99-EB3374F41D58}" type="presParOf" srcId="{803CE227-33A8-4528-9FD5-D94EF88025F8}" destId="{F0607F82-3E8B-4495-BF07-B8269DFA57F4}" srcOrd="1" destOrd="0" presId="urn:microsoft.com/office/officeart/2005/8/layout/hierarchy1"/>
    <dgm:cxn modelId="{70D99B47-49F3-4DAA-B8B4-7B9061666CA5}" type="presParOf" srcId="{3D2A286F-11E4-4964-9B55-F0296BD73B1F}" destId="{A765C938-8E08-495C-A8BA-8AFA602C2AC8}" srcOrd="2" destOrd="0" presId="urn:microsoft.com/office/officeart/2005/8/layout/hierarchy1"/>
    <dgm:cxn modelId="{1B44E8B9-1C1E-4B54-9E4C-F6414CDF94FE}" type="presParOf" srcId="{3D2A286F-11E4-4964-9B55-F0296BD73B1F}" destId="{878E9DCE-A5B0-45C8-BDFD-1B8070BDA82F}" srcOrd="3" destOrd="0" presId="urn:microsoft.com/office/officeart/2005/8/layout/hierarchy1"/>
    <dgm:cxn modelId="{A63E8E9F-870A-4225-978C-8184DBA207B4}" type="presParOf" srcId="{878E9DCE-A5B0-45C8-BDFD-1B8070BDA82F}" destId="{12067022-BE8D-4935-82D0-71E6665C24EA}" srcOrd="0" destOrd="0" presId="urn:microsoft.com/office/officeart/2005/8/layout/hierarchy1"/>
    <dgm:cxn modelId="{C94D9CDD-D6A8-4A18-AE5C-91B06086B1EB}" type="presParOf" srcId="{12067022-BE8D-4935-82D0-71E6665C24EA}" destId="{922F207C-BB91-4C2E-8F92-BFB82541CEDD}" srcOrd="0" destOrd="0" presId="urn:microsoft.com/office/officeart/2005/8/layout/hierarchy1"/>
    <dgm:cxn modelId="{66A13631-ABFD-488F-9D63-1931B8C5C557}" type="presParOf" srcId="{12067022-BE8D-4935-82D0-71E6665C24EA}" destId="{A0904013-9479-4C1B-85B1-E65F00ACDCF8}" srcOrd="1" destOrd="0" presId="urn:microsoft.com/office/officeart/2005/8/layout/hierarchy1"/>
    <dgm:cxn modelId="{8E6D0209-8586-4F84-ADA5-AEA233E79D0F}" type="presParOf" srcId="{878E9DCE-A5B0-45C8-BDFD-1B8070BDA82F}" destId="{6B5467E1-1D34-4103-8A27-74B441804FEF}" srcOrd="1" destOrd="0" presId="urn:microsoft.com/office/officeart/2005/8/layout/hierarchy1"/>
    <dgm:cxn modelId="{746D8856-FC00-4CB4-B73F-05CBCF67C997}" type="presParOf" srcId="{3D2A286F-11E4-4964-9B55-F0296BD73B1F}" destId="{C6863FD5-EE9D-4DD4-B98B-5204DBA43F29}" srcOrd="4" destOrd="0" presId="urn:microsoft.com/office/officeart/2005/8/layout/hierarchy1"/>
    <dgm:cxn modelId="{E4735676-4065-4D2E-9B14-08A7FEAA1494}" type="presParOf" srcId="{3D2A286F-11E4-4964-9B55-F0296BD73B1F}" destId="{383AE1AD-E3CE-45F9-A839-F7E114BCFFC4}" srcOrd="5" destOrd="0" presId="urn:microsoft.com/office/officeart/2005/8/layout/hierarchy1"/>
    <dgm:cxn modelId="{3AB69219-AD30-4158-84F7-DF3D0E6BDA48}" type="presParOf" srcId="{383AE1AD-E3CE-45F9-A839-F7E114BCFFC4}" destId="{A6E7272C-13B0-4BC4-8F4D-FA1222AA551B}" srcOrd="0" destOrd="0" presId="urn:microsoft.com/office/officeart/2005/8/layout/hierarchy1"/>
    <dgm:cxn modelId="{7488ACC1-0FB3-41C3-98EA-C0658E9D0D8E}" type="presParOf" srcId="{A6E7272C-13B0-4BC4-8F4D-FA1222AA551B}" destId="{97B889A2-07E6-41FC-83AE-C81FC002935C}" srcOrd="0" destOrd="0" presId="urn:microsoft.com/office/officeart/2005/8/layout/hierarchy1"/>
    <dgm:cxn modelId="{A3E84675-DE4F-4A1D-9053-809EBFAC9B32}" type="presParOf" srcId="{A6E7272C-13B0-4BC4-8F4D-FA1222AA551B}" destId="{A644E8ED-C250-4A96-974A-35E37BA6AE40}" srcOrd="1" destOrd="0" presId="urn:microsoft.com/office/officeart/2005/8/layout/hierarchy1"/>
    <dgm:cxn modelId="{1263C740-54B8-4446-9755-27367F798F4F}" type="presParOf" srcId="{383AE1AD-E3CE-45F9-A839-F7E114BCFFC4}" destId="{90E35541-AE0A-493B-801D-508411B893CF}" srcOrd="1" destOrd="0" presId="urn:microsoft.com/office/officeart/2005/8/layout/hierarchy1"/>
    <dgm:cxn modelId="{E3479AA7-0BCF-4B39-B683-C652641FB4BC}" type="presParOf" srcId="{90E35541-AE0A-493B-801D-508411B893CF}" destId="{FF91C92E-A576-4F4E-AFE3-9D33FAA6B582}" srcOrd="0" destOrd="0" presId="urn:microsoft.com/office/officeart/2005/8/layout/hierarchy1"/>
    <dgm:cxn modelId="{369822DB-8FC1-4458-9FFD-C9BCC6E71FDB}" type="presParOf" srcId="{90E35541-AE0A-493B-801D-508411B893CF}" destId="{0EAAC50B-F6D9-4BFA-A226-5159660169BE}" srcOrd="1" destOrd="0" presId="urn:microsoft.com/office/officeart/2005/8/layout/hierarchy1"/>
    <dgm:cxn modelId="{C60A9A39-9ECA-411E-BCD3-D81059ECDE53}" type="presParOf" srcId="{0EAAC50B-F6D9-4BFA-A226-5159660169BE}" destId="{CD949F60-AB52-4499-87E4-C3139DBB9CE8}" srcOrd="0" destOrd="0" presId="urn:microsoft.com/office/officeart/2005/8/layout/hierarchy1"/>
    <dgm:cxn modelId="{CA18B46E-294C-4A48-8EF9-3AF925881414}" type="presParOf" srcId="{CD949F60-AB52-4499-87E4-C3139DBB9CE8}" destId="{33DDF56F-5A40-4F22-BCC5-B1FF29078394}" srcOrd="0" destOrd="0" presId="urn:microsoft.com/office/officeart/2005/8/layout/hierarchy1"/>
    <dgm:cxn modelId="{67393252-F84A-43DC-9986-88213FD4FE12}" type="presParOf" srcId="{CD949F60-AB52-4499-87E4-C3139DBB9CE8}" destId="{78EDCF02-A391-4EA7-AF3A-75E223A93138}" srcOrd="1" destOrd="0" presId="urn:microsoft.com/office/officeart/2005/8/layout/hierarchy1"/>
    <dgm:cxn modelId="{305DE7E0-F010-4996-A618-8A10BEF09D59}" type="presParOf" srcId="{0EAAC50B-F6D9-4BFA-A226-5159660169BE}" destId="{766E9AAD-403F-4E2D-A79A-14E1F24854E2}" srcOrd="1" destOrd="0" presId="urn:microsoft.com/office/officeart/2005/8/layout/hierarchy1"/>
    <dgm:cxn modelId="{2275E936-D154-4533-A90A-52FEC6967380}" type="presParOf" srcId="{90E35541-AE0A-493B-801D-508411B893CF}" destId="{EB0DD395-F282-4852-A3B5-895A577B8403}" srcOrd="2" destOrd="0" presId="urn:microsoft.com/office/officeart/2005/8/layout/hierarchy1"/>
    <dgm:cxn modelId="{9C136B79-EC8B-465B-BE60-C4AA1210622D}" type="presParOf" srcId="{90E35541-AE0A-493B-801D-508411B893CF}" destId="{371435FE-DD78-4610-9A27-7FF97DC5D89C}" srcOrd="3" destOrd="0" presId="urn:microsoft.com/office/officeart/2005/8/layout/hierarchy1"/>
    <dgm:cxn modelId="{CCF03605-2A26-4C30-B650-93C3E0E79415}" type="presParOf" srcId="{371435FE-DD78-4610-9A27-7FF97DC5D89C}" destId="{C5DE1239-10CE-4B88-8EFC-D64D4A34C856}" srcOrd="0" destOrd="0" presId="urn:microsoft.com/office/officeart/2005/8/layout/hierarchy1"/>
    <dgm:cxn modelId="{BEC892CB-99A7-4580-A4D2-28064C368962}" type="presParOf" srcId="{C5DE1239-10CE-4B88-8EFC-D64D4A34C856}" destId="{205EE138-5121-4024-8092-2DA7B13E2792}" srcOrd="0" destOrd="0" presId="urn:microsoft.com/office/officeart/2005/8/layout/hierarchy1"/>
    <dgm:cxn modelId="{AF179EAF-FD0B-48AF-9666-ACBD0213AF99}" type="presParOf" srcId="{C5DE1239-10CE-4B88-8EFC-D64D4A34C856}" destId="{8F209B23-FC1A-4FD3-AC60-C398CC0827A7}" srcOrd="1" destOrd="0" presId="urn:microsoft.com/office/officeart/2005/8/layout/hierarchy1"/>
    <dgm:cxn modelId="{86359B84-A74D-47B5-B8F3-20D8FB868E52}" type="presParOf" srcId="{371435FE-DD78-4610-9A27-7FF97DC5D89C}" destId="{D182232E-CEDB-4866-8205-7D4DD5136499}" srcOrd="1" destOrd="0" presId="urn:microsoft.com/office/officeart/2005/8/layout/hierarchy1"/>
    <dgm:cxn modelId="{B78FAA42-9225-47BF-BBF5-FD110377CD4A}" type="presParOf" srcId="{90E35541-AE0A-493B-801D-508411B893CF}" destId="{4365B97C-A0E1-493A-AB2A-366D08448F46}" srcOrd="4" destOrd="0" presId="urn:microsoft.com/office/officeart/2005/8/layout/hierarchy1"/>
    <dgm:cxn modelId="{165613CD-6D7A-408E-8B8E-776823F17F2F}" type="presParOf" srcId="{90E35541-AE0A-493B-801D-508411B893CF}" destId="{2E84D450-1FEB-4A17-ACDD-5BCC8D883AAB}" srcOrd="5" destOrd="0" presId="urn:microsoft.com/office/officeart/2005/8/layout/hierarchy1"/>
    <dgm:cxn modelId="{10835E4F-BFC1-4AB0-B391-B412C10077E2}" type="presParOf" srcId="{2E84D450-1FEB-4A17-ACDD-5BCC8D883AAB}" destId="{418FDB6D-E789-4C9D-A845-F2E9F415AEE5}" srcOrd="0" destOrd="0" presId="urn:microsoft.com/office/officeart/2005/8/layout/hierarchy1"/>
    <dgm:cxn modelId="{C46BA22E-BB05-4124-AD5C-E8448AF0FA9C}" type="presParOf" srcId="{418FDB6D-E789-4C9D-A845-F2E9F415AEE5}" destId="{1FA325F2-0042-4B4C-B149-3F327CAFF56D}" srcOrd="0" destOrd="0" presId="urn:microsoft.com/office/officeart/2005/8/layout/hierarchy1"/>
    <dgm:cxn modelId="{863F87F6-BADA-4A29-BB54-E1E95D3207F3}" type="presParOf" srcId="{418FDB6D-E789-4C9D-A845-F2E9F415AEE5}" destId="{9AE6034C-C673-4E4B-A7CD-923CEEE4B57A}" srcOrd="1" destOrd="0" presId="urn:microsoft.com/office/officeart/2005/8/layout/hierarchy1"/>
    <dgm:cxn modelId="{27B74221-5C67-4756-B2BB-BFB2F6853464}" type="presParOf" srcId="{2E84D450-1FEB-4A17-ACDD-5BCC8D883AAB}" destId="{F3EDC196-62C5-495D-B607-D61E032F3E32}" srcOrd="1" destOrd="0" presId="urn:microsoft.com/office/officeart/2005/8/layout/hierarchy1"/>
    <dgm:cxn modelId="{0444EFC2-4143-45A3-A69E-29564B142180}" type="presParOf" srcId="{90E35541-AE0A-493B-801D-508411B893CF}" destId="{628394D7-D367-4FF0-9D1B-A79379C1CE65}" srcOrd="6" destOrd="0" presId="urn:microsoft.com/office/officeart/2005/8/layout/hierarchy1"/>
    <dgm:cxn modelId="{B1CBFB5E-B897-4395-86CA-63EFD16258B3}" type="presParOf" srcId="{90E35541-AE0A-493B-801D-508411B893CF}" destId="{9E4E4DA4-2504-4F79-92CE-B694F97EE2FA}" srcOrd="7" destOrd="0" presId="urn:microsoft.com/office/officeart/2005/8/layout/hierarchy1"/>
    <dgm:cxn modelId="{20E7B5A2-8646-4AC9-9427-D9833B631FC7}" type="presParOf" srcId="{9E4E4DA4-2504-4F79-92CE-B694F97EE2FA}" destId="{F40E83F5-C654-43E5-8F2F-95B0DCBE6226}" srcOrd="0" destOrd="0" presId="urn:microsoft.com/office/officeart/2005/8/layout/hierarchy1"/>
    <dgm:cxn modelId="{7C012638-7D18-454E-A6F7-D25CB2AE50BB}" type="presParOf" srcId="{F40E83F5-C654-43E5-8F2F-95B0DCBE6226}" destId="{DD35CC10-F954-428A-AEF4-564256A331B3}" srcOrd="0" destOrd="0" presId="urn:microsoft.com/office/officeart/2005/8/layout/hierarchy1"/>
    <dgm:cxn modelId="{3915BF01-0ADE-4242-9C0A-2C81B6A05DBC}" type="presParOf" srcId="{F40E83F5-C654-43E5-8F2F-95B0DCBE6226}" destId="{D6738FAE-D12E-43D1-94FC-1BD8C46F16E1}" srcOrd="1" destOrd="0" presId="urn:microsoft.com/office/officeart/2005/8/layout/hierarchy1"/>
    <dgm:cxn modelId="{261FF1A1-2127-4CA9-85D6-C30C949D281A}" type="presParOf" srcId="{9E4E4DA4-2504-4F79-92CE-B694F97EE2FA}" destId="{FC8DEE9B-CEA0-43F0-B49C-BEC51D604B34}" srcOrd="1" destOrd="0" presId="urn:microsoft.com/office/officeart/2005/8/layout/hierarchy1"/>
    <dgm:cxn modelId="{96D59B73-27B6-4445-A8F1-81FE62246FE5}" type="presParOf" srcId="{FC8DEE9B-CEA0-43F0-B49C-BEC51D604B34}" destId="{796BD0C7-F1BF-41B0-AF60-592BECC58DDC}" srcOrd="0" destOrd="0" presId="urn:microsoft.com/office/officeart/2005/8/layout/hierarchy1"/>
    <dgm:cxn modelId="{86C8A239-4DFD-4366-970A-F4C842288CD9}" type="presParOf" srcId="{FC8DEE9B-CEA0-43F0-B49C-BEC51D604B34}" destId="{3BA14A56-2ECC-4BC0-9425-2F6AB412F25C}" srcOrd="1" destOrd="0" presId="urn:microsoft.com/office/officeart/2005/8/layout/hierarchy1"/>
    <dgm:cxn modelId="{391B460D-E208-43BA-8311-EA50D54C400B}" type="presParOf" srcId="{3BA14A56-2ECC-4BC0-9425-2F6AB412F25C}" destId="{5A52A35B-3C22-4530-8E69-F3956C749A6B}" srcOrd="0" destOrd="0" presId="urn:microsoft.com/office/officeart/2005/8/layout/hierarchy1"/>
    <dgm:cxn modelId="{3BB60551-3305-453D-BF5C-38D299BC0F56}" type="presParOf" srcId="{5A52A35B-3C22-4530-8E69-F3956C749A6B}" destId="{BD191078-B390-4285-AE60-CF257905E2D3}" srcOrd="0" destOrd="0" presId="urn:microsoft.com/office/officeart/2005/8/layout/hierarchy1"/>
    <dgm:cxn modelId="{B393BB56-07F1-42A2-9969-C2CAC711A382}" type="presParOf" srcId="{5A52A35B-3C22-4530-8E69-F3956C749A6B}" destId="{3223F1C1-E0B0-4361-9779-8BEB0DE44576}" srcOrd="1" destOrd="0" presId="urn:microsoft.com/office/officeart/2005/8/layout/hierarchy1"/>
    <dgm:cxn modelId="{D009D617-040A-48D2-8974-BEEED0248FD0}" type="presParOf" srcId="{3BA14A56-2ECC-4BC0-9425-2F6AB412F25C}" destId="{FB74E552-A056-4E7A-98C5-3785382B0D30}"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1C35E6-1F78-4691-9F54-A0EBC8C1102B}" type="doc">
      <dgm:prSet loTypeId="urn:microsoft.com/office/officeart/2005/8/layout/radial4" loCatId="relationship" qsTypeId="urn:microsoft.com/office/officeart/2005/8/quickstyle/simple5" qsCatId="simple" csTypeId="urn:microsoft.com/office/officeart/2005/8/colors/accent3_5" csCatId="accent3" phldr="1"/>
      <dgm:spPr/>
      <dgm:t>
        <a:bodyPr/>
        <a:lstStyle/>
        <a:p>
          <a:pPr rtl="1"/>
          <a:endParaRPr lang="ar-SA"/>
        </a:p>
      </dgm:t>
    </dgm:pt>
    <dgm:pt modelId="{A284C256-17A5-4321-A8FB-AE29F38513FE}">
      <dgm:prSet phldrT="[نص]"/>
      <dgm:spPr>
        <a:solidFill>
          <a:schemeClr val="accent2">
            <a:lumMod val="75000"/>
          </a:schemeClr>
        </a:solidFill>
      </dgm:spPr>
      <dgm:t>
        <a:bodyPr/>
        <a:lstStyle/>
        <a:p>
          <a:pPr rtl="1"/>
          <a:r>
            <a:rPr lang="ar-SA" b="1" dirty="0" smtClean="0">
              <a:solidFill>
                <a:schemeClr val="bg1"/>
              </a:solidFill>
              <a:cs typeface="AL-Mohanad Bold" pitchFamily="2" charset="-78"/>
            </a:rPr>
            <a:t>التوثيق</a:t>
          </a:r>
          <a:endParaRPr lang="ar-SA" b="1" dirty="0">
            <a:solidFill>
              <a:schemeClr val="bg1"/>
            </a:solidFill>
            <a:cs typeface="AL-Mohanad Bold" pitchFamily="2" charset="-78"/>
          </a:endParaRPr>
        </a:p>
      </dgm:t>
    </dgm:pt>
    <dgm:pt modelId="{41E40F5B-5BE9-4833-99AE-7DCE599D7884}" type="parTrans" cxnId="{EA177818-BD89-4321-8B03-EC9B4694E480}">
      <dgm:prSet/>
      <dgm:spPr/>
      <dgm:t>
        <a:bodyPr/>
        <a:lstStyle/>
        <a:p>
          <a:pPr rtl="1"/>
          <a:endParaRPr lang="ar-SA" b="1">
            <a:cs typeface="+mj-cs"/>
          </a:endParaRPr>
        </a:p>
      </dgm:t>
    </dgm:pt>
    <dgm:pt modelId="{9C1651FD-BA2C-4EA9-9ACD-2E07BCEEDFAD}" type="sibTrans" cxnId="{EA177818-BD89-4321-8B03-EC9B4694E480}">
      <dgm:prSet/>
      <dgm:spPr/>
      <dgm:t>
        <a:bodyPr/>
        <a:lstStyle/>
        <a:p>
          <a:pPr rtl="1"/>
          <a:endParaRPr lang="ar-SA" b="1">
            <a:cs typeface="+mj-cs"/>
          </a:endParaRPr>
        </a:p>
      </dgm:t>
    </dgm:pt>
    <dgm:pt modelId="{E4BB5783-20BF-42F8-BE5B-E74EC7C5A94D}">
      <dgm:prSet phldrT="[نص]" custT="1"/>
      <dgm:spPr>
        <a:solidFill>
          <a:schemeClr val="accent6">
            <a:lumMod val="40000"/>
            <a:lumOff val="60000"/>
          </a:schemeClr>
        </a:solidFill>
      </dgm:spPr>
      <dgm:t>
        <a:bodyPr/>
        <a:lstStyle/>
        <a:p>
          <a:pPr rtl="1"/>
          <a:r>
            <a:rPr lang="ar-SA" sz="4800" b="1" dirty="0" smtClean="0">
              <a:solidFill>
                <a:schemeClr val="bg2">
                  <a:lumMod val="25000"/>
                </a:schemeClr>
              </a:solidFill>
              <a:cs typeface="AL-Mohanad Bold" pitchFamily="2" charset="-78"/>
            </a:rPr>
            <a:t>مصادره</a:t>
          </a:r>
          <a:endParaRPr lang="ar-SA" sz="4800" b="1" dirty="0">
            <a:solidFill>
              <a:schemeClr val="bg2">
                <a:lumMod val="25000"/>
              </a:schemeClr>
            </a:solidFill>
            <a:cs typeface="AL-Mohanad Bold" pitchFamily="2" charset="-78"/>
          </a:endParaRPr>
        </a:p>
      </dgm:t>
    </dgm:pt>
    <dgm:pt modelId="{0F2F1ED4-14B0-4A2F-B98A-4914EB705C59}" type="parTrans" cxnId="{3137A856-B8AD-492F-95D5-CADFAD59FFEE}">
      <dgm:prSet/>
      <dgm:spPr/>
      <dgm:t>
        <a:bodyPr/>
        <a:lstStyle/>
        <a:p>
          <a:pPr rtl="1"/>
          <a:endParaRPr lang="ar-SA" b="1">
            <a:cs typeface="+mj-cs"/>
          </a:endParaRPr>
        </a:p>
      </dgm:t>
    </dgm:pt>
    <dgm:pt modelId="{B26A521C-8CD4-4DB6-84C5-3DE142ECF5D4}" type="sibTrans" cxnId="{3137A856-B8AD-492F-95D5-CADFAD59FFEE}">
      <dgm:prSet/>
      <dgm:spPr/>
      <dgm:t>
        <a:bodyPr/>
        <a:lstStyle/>
        <a:p>
          <a:pPr rtl="1"/>
          <a:endParaRPr lang="ar-SA" b="1">
            <a:cs typeface="+mj-cs"/>
          </a:endParaRPr>
        </a:p>
      </dgm:t>
    </dgm:pt>
    <dgm:pt modelId="{45FAA789-EB73-4FD2-8508-BF67BAEA5C13}">
      <dgm:prSet phldrT="[نص]" custT="1"/>
      <dgm:spPr>
        <a:solidFill>
          <a:schemeClr val="bg1">
            <a:lumMod val="85000"/>
          </a:schemeClr>
        </a:solidFill>
      </dgm:spPr>
      <dgm:t>
        <a:bodyPr/>
        <a:lstStyle/>
        <a:p>
          <a:pPr rtl="1"/>
          <a:r>
            <a:rPr lang="ar-SA" sz="4800" b="1" dirty="0" smtClean="0">
              <a:solidFill>
                <a:schemeClr val="bg2">
                  <a:lumMod val="25000"/>
                </a:schemeClr>
              </a:solidFill>
              <a:cs typeface="AL-Mohanad Bold" pitchFamily="2" charset="-78"/>
            </a:rPr>
            <a:t>شروطه</a:t>
          </a:r>
          <a:endParaRPr lang="ar-SA" sz="4800" b="1" dirty="0">
            <a:solidFill>
              <a:schemeClr val="bg2">
                <a:lumMod val="25000"/>
              </a:schemeClr>
            </a:solidFill>
            <a:cs typeface="AL-Mohanad Bold" pitchFamily="2" charset="-78"/>
          </a:endParaRPr>
        </a:p>
      </dgm:t>
    </dgm:pt>
    <dgm:pt modelId="{5C63923C-4287-435A-9151-B61B84FBF7AF}" type="parTrans" cxnId="{9F2CB1CF-DD4B-4E6B-8102-3A719A49D677}">
      <dgm:prSet/>
      <dgm:spPr/>
      <dgm:t>
        <a:bodyPr/>
        <a:lstStyle/>
        <a:p>
          <a:pPr rtl="1"/>
          <a:endParaRPr lang="ar-SA" b="1">
            <a:cs typeface="+mj-cs"/>
          </a:endParaRPr>
        </a:p>
      </dgm:t>
    </dgm:pt>
    <dgm:pt modelId="{A3C3452C-48B6-42CB-A1E5-4611A90EBD2B}" type="sibTrans" cxnId="{9F2CB1CF-DD4B-4E6B-8102-3A719A49D677}">
      <dgm:prSet/>
      <dgm:spPr/>
      <dgm:t>
        <a:bodyPr/>
        <a:lstStyle/>
        <a:p>
          <a:pPr rtl="1"/>
          <a:endParaRPr lang="ar-SA" b="1">
            <a:cs typeface="+mj-cs"/>
          </a:endParaRPr>
        </a:p>
      </dgm:t>
    </dgm:pt>
    <dgm:pt modelId="{5C6AF4DD-DFE9-4066-9866-B4A0EE76042B}">
      <dgm:prSet phldrT="[نص]" custT="1"/>
      <dgm:spPr>
        <a:solidFill>
          <a:schemeClr val="accent6">
            <a:lumMod val="20000"/>
            <a:lumOff val="80000"/>
          </a:schemeClr>
        </a:solidFill>
      </dgm:spPr>
      <dgm:t>
        <a:bodyPr/>
        <a:lstStyle/>
        <a:p>
          <a:pPr rtl="1"/>
          <a:r>
            <a:rPr lang="ar-SA" sz="4800" b="1" dirty="0" smtClean="0">
              <a:solidFill>
                <a:schemeClr val="bg2">
                  <a:lumMod val="25000"/>
                </a:schemeClr>
              </a:solidFill>
              <a:cs typeface="AL-Mohanad Bold" pitchFamily="2" charset="-78"/>
            </a:rPr>
            <a:t>أنواعه</a:t>
          </a:r>
          <a:endParaRPr lang="ar-SA" sz="5500" b="1" dirty="0">
            <a:solidFill>
              <a:schemeClr val="bg2">
                <a:lumMod val="25000"/>
              </a:schemeClr>
            </a:solidFill>
            <a:cs typeface="AL-Mohanad Bold" pitchFamily="2" charset="-78"/>
          </a:endParaRPr>
        </a:p>
      </dgm:t>
    </dgm:pt>
    <dgm:pt modelId="{617147CE-E80A-443B-9F31-6F3585AC1257}" type="parTrans" cxnId="{6A889099-9BDF-4C6B-9BCD-E118DD1A1DC2}">
      <dgm:prSet/>
      <dgm:spPr/>
      <dgm:t>
        <a:bodyPr/>
        <a:lstStyle/>
        <a:p>
          <a:pPr rtl="1"/>
          <a:endParaRPr lang="ar-SA" b="1">
            <a:cs typeface="+mj-cs"/>
          </a:endParaRPr>
        </a:p>
      </dgm:t>
    </dgm:pt>
    <dgm:pt modelId="{9067E4A9-F2F5-4C1F-9751-23E79F08BDA3}" type="sibTrans" cxnId="{6A889099-9BDF-4C6B-9BCD-E118DD1A1DC2}">
      <dgm:prSet/>
      <dgm:spPr/>
      <dgm:t>
        <a:bodyPr/>
        <a:lstStyle/>
        <a:p>
          <a:pPr rtl="1"/>
          <a:endParaRPr lang="ar-SA" b="1">
            <a:cs typeface="+mj-cs"/>
          </a:endParaRPr>
        </a:p>
      </dgm:t>
    </dgm:pt>
    <dgm:pt modelId="{033E665B-CDDB-4F34-9AB2-5B91B57513A9}">
      <dgm:prSet phldrT="[نص]" custT="1"/>
      <dgm:spPr>
        <a:solidFill>
          <a:schemeClr val="bg1">
            <a:lumMod val="75000"/>
          </a:schemeClr>
        </a:solidFill>
      </dgm:spPr>
      <dgm:t>
        <a:bodyPr/>
        <a:lstStyle/>
        <a:p>
          <a:pPr rtl="1"/>
          <a:r>
            <a:rPr lang="ar-SA" sz="4800" b="1" dirty="0" smtClean="0">
              <a:solidFill>
                <a:schemeClr val="bg2">
                  <a:lumMod val="25000"/>
                </a:schemeClr>
              </a:solidFill>
              <a:cs typeface="AL-Mohanad Bold" pitchFamily="2" charset="-78"/>
            </a:rPr>
            <a:t>مفهومه</a:t>
          </a:r>
          <a:endParaRPr lang="ar-SA" sz="4800" b="1" dirty="0">
            <a:solidFill>
              <a:schemeClr val="bg2">
                <a:lumMod val="25000"/>
              </a:schemeClr>
            </a:solidFill>
            <a:cs typeface="AL-Mohanad Bold" pitchFamily="2" charset="-78"/>
          </a:endParaRPr>
        </a:p>
      </dgm:t>
    </dgm:pt>
    <dgm:pt modelId="{F584F603-006C-48B9-9B2F-D5F29D40E44E}" type="parTrans" cxnId="{BB284F6D-B431-4D99-A808-B8D4134DE96C}">
      <dgm:prSet/>
      <dgm:spPr/>
      <dgm:t>
        <a:bodyPr/>
        <a:lstStyle/>
        <a:p>
          <a:pPr rtl="1"/>
          <a:endParaRPr lang="ar-SA" b="1">
            <a:cs typeface="+mj-cs"/>
          </a:endParaRPr>
        </a:p>
      </dgm:t>
    </dgm:pt>
    <dgm:pt modelId="{625ACC6C-3882-42C2-BB3B-A402F3825BC0}" type="sibTrans" cxnId="{BB284F6D-B431-4D99-A808-B8D4134DE96C}">
      <dgm:prSet/>
      <dgm:spPr/>
      <dgm:t>
        <a:bodyPr/>
        <a:lstStyle/>
        <a:p>
          <a:pPr rtl="1"/>
          <a:endParaRPr lang="ar-SA" b="1">
            <a:cs typeface="+mj-cs"/>
          </a:endParaRPr>
        </a:p>
      </dgm:t>
    </dgm:pt>
    <dgm:pt modelId="{F015940C-FF53-40F1-8901-AF033D2907E1}" type="pres">
      <dgm:prSet presAssocID="{AF1C35E6-1F78-4691-9F54-A0EBC8C1102B}" presName="cycle" presStyleCnt="0">
        <dgm:presLayoutVars>
          <dgm:chMax val="1"/>
          <dgm:dir/>
          <dgm:animLvl val="ctr"/>
          <dgm:resizeHandles val="exact"/>
        </dgm:presLayoutVars>
      </dgm:prSet>
      <dgm:spPr/>
      <dgm:t>
        <a:bodyPr/>
        <a:lstStyle/>
        <a:p>
          <a:pPr rtl="1"/>
          <a:endParaRPr lang="ar-SA"/>
        </a:p>
      </dgm:t>
    </dgm:pt>
    <dgm:pt modelId="{58504F18-69FB-4FD9-B197-B8A1F7780733}" type="pres">
      <dgm:prSet presAssocID="{A284C256-17A5-4321-A8FB-AE29F38513FE}" presName="centerShape" presStyleLbl="node0" presStyleIdx="0" presStyleCnt="1"/>
      <dgm:spPr/>
      <dgm:t>
        <a:bodyPr/>
        <a:lstStyle/>
        <a:p>
          <a:pPr rtl="1"/>
          <a:endParaRPr lang="ar-SA"/>
        </a:p>
      </dgm:t>
    </dgm:pt>
    <dgm:pt modelId="{3AFAC66B-1A9B-43BE-BE72-6490A376B456}" type="pres">
      <dgm:prSet presAssocID="{0F2F1ED4-14B0-4A2F-B98A-4914EB705C59}" presName="parTrans" presStyleLbl="bgSibTrans2D1" presStyleIdx="0" presStyleCnt="4" custScaleX="46803" custLinFactNeighborX="33383" custLinFactNeighborY="7308"/>
      <dgm:spPr/>
      <dgm:t>
        <a:bodyPr/>
        <a:lstStyle/>
        <a:p>
          <a:pPr rtl="1"/>
          <a:endParaRPr lang="ar-SA"/>
        </a:p>
      </dgm:t>
    </dgm:pt>
    <dgm:pt modelId="{293622D8-EF7D-499F-8E93-00FE6B969F51}" type="pres">
      <dgm:prSet presAssocID="{E4BB5783-20BF-42F8-BE5B-E74EC7C5A94D}" presName="node" presStyleLbl="node1" presStyleIdx="0" presStyleCnt="4" custRadScaleRad="110850" custRadScaleInc="-1470">
        <dgm:presLayoutVars>
          <dgm:bulletEnabled val="1"/>
        </dgm:presLayoutVars>
      </dgm:prSet>
      <dgm:spPr/>
      <dgm:t>
        <a:bodyPr/>
        <a:lstStyle/>
        <a:p>
          <a:pPr rtl="1"/>
          <a:endParaRPr lang="ar-SA"/>
        </a:p>
      </dgm:t>
    </dgm:pt>
    <dgm:pt modelId="{CE5A03E1-4CCB-4A58-A144-A062DDD4AEC4}" type="pres">
      <dgm:prSet presAssocID="{5C63923C-4287-435A-9151-B61B84FBF7AF}" presName="parTrans" presStyleLbl="bgSibTrans2D1" presStyleIdx="1" presStyleCnt="4" custScaleX="47210" custLinFactNeighborX="463" custLinFactNeighborY="88392"/>
      <dgm:spPr/>
      <dgm:t>
        <a:bodyPr/>
        <a:lstStyle/>
        <a:p>
          <a:pPr rtl="1"/>
          <a:endParaRPr lang="ar-SA"/>
        </a:p>
      </dgm:t>
    </dgm:pt>
    <dgm:pt modelId="{A9092ED3-8EE1-4BF1-98BE-C411EC040B59}" type="pres">
      <dgm:prSet presAssocID="{45FAA789-EB73-4FD2-8508-BF67BAEA5C13}" presName="node" presStyleLbl="node1" presStyleIdx="1" presStyleCnt="4">
        <dgm:presLayoutVars>
          <dgm:bulletEnabled val="1"/>
        </dgm:presLayoutVars>
      </dgm:prSet>
      <dgm:spPr/>
      <dgm:t>
        <a:bodyPr/>
        <a:lstStyle/>
        <a:p>
          <a:pPr rtl="1"/>
          <a:endParaRPr lang="ar-SA"/>
        </a:p>
      </dgm:t>
    </dgm:pt>
    <dgm:pt modelId="{220C042F-6488-4F87-B671-B9CC4F01E649}" type="pres">
      <dgm:prSet presAssocID="{617147CE-E80A-443B-9F31-6F3585AC1257}" presName="parTrans" presStyleLbl="bgSibTrans2D1" presStyleIdx="2" presStyleCnt="4" custScaleX="48165" custLinFactNeighborX="-1556" custLinFactNeighborY="92207"/>
      <dgm:spPr/>
      <dgm:t>
        <a:bodyPr/>
        <a:lstStyle/>
        <a:p>
          <a:pPr rtl="1"/>
          <a:endParaRPr lang="ar-SA"/>
        </a:p>
      </dgm:t>
    </dgm:pt>
    <dgm:pt modelId="{F205FDCB-2AF0-4F66-AB23-14C26825FC5D}" type="pres">
      <dgm:prSet presAssocID="{5C6AF4DD-DFE9-4066-9866-B4A0EE76042B}" presName="node" presStyleLbl="node1" presStyleIdx="2" presStyleCnt="4" custRadScaleRad="103600" custRadScaleInc="2426">
        <dgm:presLayoutVars>
          <dgm:bulletEnabled val="1"/>
        </dgm:presLayoutVars>
      </dgm:prSet>
      <dgm:spPr/>
      <dgm:t>
        <a:bodyPr/>
        <a:lstStyle/>
        <a:p>
          <a:pPr rtl="1"/>
          <a:endParaRPr lang="ar-SA"/>
        </a:p>
      </dgm:t>
    </dgm:pt>
    <dgm:pt modelId="{8CBF1A12-69B8-48A4-B7D2-C9602DA58A8C}" type="pres">
      <dgm:prSet presAssocID="{F584F603-006C-48B9-9B2F-D5F29D40E44E}" presName="parTrans" presStyleLbl="bgSibTrans2D1" presStyleIdx="3" presStyleCnt="4" custScaleX="42487" custLinFactNeighborX="-31491" custLinFactNeighborY="5021"/>
      <dgm:spPr/>
      <dgm:t>
        <a:bodyPr/>
        <a:lstStyle/>
        <a:p>
          <a:pPr rtl="1"/>
          <a:endParaRPr lang="ar-SA"/>
        </a:p>
      </dgm:t>
    </dgm:pt>
    <dgm:pt modelId="{28712989-E8A3-439D-A3AE-F33C04248F99}" type="pres">
      <dgm:prSet presAssocID="{033E665B-CDDB-4F34-9AB2-5B91B57513A9}" presName="node" presStyleLbl="node1" presStyleIdx="3" presStyleCnt="4" custRadScaleRad="115192" custRadScaleInc="5738">
        <dgm:presLayoutVars>
          <dgm:bulletEnabled val="1"/>
        </dgm:presLayoutVars>
      </dgm:prSet>
      <dgm:spPr/>
      <dgm:t>
        <a:bodyPr/>
        <a:lstStyle/>
        <a:p>
          <a:pPr rtl="1"/>
          <a:endParaRPr lang="ar-SA"/>
        </a:p>
      </dgm:t>
    </dgm:pt>
  </dgm:ptLst>
  <dgm:cxnLst>
    <dgm:cxn modelId="{D8E96D45-28E5-4E62-A794-17DAD5C7EB9D}" type="presOf" srcId="{A284C256-17A5-4321-A8FB-AE29F38513FE}" destId="{58504F18-69FB-4FD9-B197-B8A1F7780733}" srcOrd="0" destOrd="0" presId="urn:microsoft.com/office/officeart/2005/8/layout/radial4"/>
    <dgm:cxn modelId="{4EFC8AC2-1AC0-4099-941A-7B8E8D397DA6}" type="presOf" srcId="{AF1C35E6-1F78-4691-9F54-A0EBC8C1102B}" destId="{F015940C-FF53-40F1-8901-AF033D2907E1}" srcOrd="0" destOrd="0" presId="urn:microsoft.com/office/officeart/2005/8/layout/radial4"/>
    <dgm:cxn modelId="{9F2CB1CF-DD4B-4E6B-8102-3A719A49D677}" srcId="{A284C256-17A5-4321-A8FB-AE29F38513FE}" destId="{45FAA789-EB73-4FD2-8508-BF67BAEA5C13}" srcOrd="1" destOrd="0" parTransId="{5C63923C-4287-435A-9151-B61B84FBF7AF}" sibTransId="{A3C3452C-48B6-42CB-A1E5-4611A90EBD2B}"/>
    <dgm:cxn modelId="{C68E6491-717A-4D96-AD15-744340724D0E}" type="presOf" srcId="{5C6AF4DD-DFE9-4066-9866-B4A0EE76042B}" destId="{F205FDCB-2AF0-4F66-AB23-14C26825FC5D}" srcOrd="0" destOrd="0" presId="urn:microsoft.com/office/officeart/2005/8/layout/radial4"/>
    <dgm:cxn modelId="{E8BD7200-3EC6-4E0B-9CB6-67AB110B3D05}" type="presOf" srcId="{617147CE-E80A-443B-9F31-6F3585AC1257}" destId="{220C042F-6488-4F87-B671-B9CC4F01E649}" srcOrd="0" destOrd="0" presId="urn:microsoft.com/office/officeart/2005/8/layout/radial4"/>
    <dgm:cxn modelId="{3137A856-B8AD-492F-95D5-CADFAD59FFEE}" srcId="{A284C256-17A5-4321-A8FB-AE29F38513FE}" destId="{E4BB5783-20BF-42F8-BE5B-E74EC7C5A94D}" srcOrd="0" destOrd="0" parTransId="{0F2F1ED4-14B0-4A2F-B98A-4914EB705C59}" sibTransId="{B26A521C-8CD4-4DB6-84C5-3DE142ECF5D4}"/>
    <dgm:cxn modelId="{FAD21B6B-9CA5-4169-8016-6EBFFD9D8DBC}" type="presOf" srcId="{033E665B-CDDB-4F34-9AB2-5B91B57513A9}" destId="{28712989-E8A3-439D-A3AE-F33C04248F99}" srcOrd="0" destOrd="0" presId="urn:microsoft.com/office/officeart/2005/8/layout/radial4"/>
    <dgm:cxn modelId="{F6E91393-AF4B-444A-9751-839116F5D2E4}" type="presOf" srcId="{45FAA789-EB73-4FD2-8508-BF67BAEA5C13}" destId="{A9092ED3-8EE1-4BF1-98BE-C411EC040B59}" srcOrd="0" destOrd="0" presId="urn:microsoft.com/office/officeart/2005/8/layout/radial4"/>
    <dgm:cxn modelId="{EA177818-BD89-4321-8B03-EC9B4694E480}" srcId="{AF1C35E6-1F78-4691-9F54-A0EBC8C1102B}" destId="{A284C256-17A5-4321-A8FB-AE29F38513FE}" srcOrd="0" destOrd="0" parTransId="{41E40F5B-5BE9-4833-99AE-7DCE599D7884}" sibTransId="{9C1651FD-BA2C-4EA9-9ACD-2E07BCEEDFAD}"/>
    <dgm:cxn modelId="{8866036D-E30D-4363-A050-B6C1A9B95FFC}" type="presOf" srcId="{F584F603-006C-48B9-9B2F-D5F29D40E44E}" destId="{8CBF1A12-69B8-48A4-B7D2-C9602DA58A8C}" srcOrd="0" destOrd="0" presId="urn:microsoft.com/office/officeart/2005/8/layout/radial4"/>
    <dgm:cxn modelId="{C7B8EA68-B836-418D-8479-66BE554551B6}" type="presOf" srcId="{5C63923C-4287-435A-9151-B61B84FBF7AF}" destId="{CE5A03E1-4CCB-4A58-A144-A062DDD4AEC4}" srcOrd="0" destOrd="0" presId="urn:microsoft.com/office/officeart/2005/8/layout/radial4"/>
    <dgm:cxn modelId="{87F56573-831E-4A5F-BA74-F3E7DF526F47}" type="presOf" srcId="{0F2F1ED4-14B0-4A2F-B98A-4914EB705C59}" destId="{3AFAC66B-1A9B-43BE-BE72-6490A376B456}" srcOrd="0" destOrd="0" presId="urn:microsoft.com/office/officeart/2005/8/layout/radial4"/>
    <dgm:cxn modelId="{BB284F6D-B431-4D99-A808-B8D4134DE96C}" srcId="{A284C256-17A5-4321-A8FB-AE29F38513FE}" destId="{033E665B-CDDB-4F34-9AB2-5B91B57513A9}" srcOrd="3" destOrd="0" parTransId="{F584F603-006C-48B9-9B2F-D5F29D40E44E}" sibTransId="{625ACC6C-3882-42C2-BB3B-A402F3825BC0}"/>
    <dgm:cxn modelId="{6A889099-9BDF-4C6B-9BCD-E118DD1A1DC2}" srcId="{A284C256-17A5-4321-A8FB-AE29F38513FE}" destId="{5C6AF4DD-DFE9-4066-9866-B4A0EE76042B}" srcOrd="2" destOrd="0" parTransId="{617147CE-E80A-443B-9F31-6F3585AC1257}" sibTransId="{9067E4A9-F2F5-4C1F-9751-23E79F08BDA3}"/>
    <dgm:cxn modelId="{D76B7712-7248-469F-8545-202E2D16F971}" type="presOf" srcId="{E4BB5783-20BF-42F8-BE5B-E74EC7C5A94D}" destId="{293622D8-EF7D-499F-8E93-00FE6B969F51}" srcOrd="0" destOrd="0" presId="urn:microsoft.com/office/officeart/2005/8/layout/radial4"/>
    <dgm:cxn modelId="{666896E1-B141-4229-9511-71C9C1744B2E}" type="presParOf" srcId="{F015940C-FF53-40F1-8901-AF033D2907E1}" destId="{58504F18-69FB-4FD9-B197-B8A1F7780733}" srcOrd="0" destOrd="0" presId="urn:microsoft.com/office/officeart/2005/8/layout/radial4"/>
    <dgm:cxn modelId="{3CFCBBD3-97B3-417D-9C4F-8E5C1DB3EC8A}" type="presParOf" srcId="{F015940C-FF53-40F1-8901-AF033D2907E1}" destId="{3AFAC66B-1A9B-43BE-BE72-6490A376B456}" srcOrd="1" destOrd="0" presId="urn:microsoft.com/office/officeart/2005/8/layout/radial4"/>
    <dgm:cxn modelId="{391D94C4-A953-42D6-8BA9-B4BAAC18843F}" type="presParOf" srcId="{F015940C-FF53-40F1-8901-AF033D2907E1}" destId="{293622D8-EF7D-499F-8E93-00FE6B969F51}" srcOrd="2" destOrd="0" presId="urn:microsoft.com/office/officeart/2005/8/layout/radial4"/>
    <dgm:cxn modelId="{3C5E1B26-8965-4675-9581-6A6B487C4942}" type="presParOf" srcId="{F015940C-FF53-40F1-8901-AF033D2907E1}" destId="{CE5A03E1-4CCB-4A58-A144-A062DDD4AEC4}" srcOrd="3" destOrd="0" presId="urn:microsoft.com/office/officeart/2005/8/layout/radial4"/>
    <dgm:cxn modelId="{A0E5B2DD-95BA-4B5C-B361-5E6C669DC117}" type="presParOf" srcId="{F015940C-FF53-40F1-8901-AF033D2907E1}" destId="{A9092ED3-8EE1-4BF1-98BE-C411EC040B59}" srcOrd="4" destOrd="0" presId="urn:microsoft.com/office/officeart/2005/8/layout/radial4"/>
    <dgm:cxn modelId="{33841E21-897A-4260-A17B-2EFA5DC2BC80}" type="presParOf" srcId="{F015940C-FF53-40F1-8901-AF033D2907E1}" destId="{220C042F-6488-4F87-B671-B9CC4F01E649}" srcOrd="5" destOrd="0" presId="urn:microsoft.com/office/officeart/2005/8/layout/radial4"/>
    <dgm:cxn modelId="{4863C78D-B0F4-4C94-90FB-BDA49C35B295}" type="presParOf" srcId="{F015940C-FF53-40F1-8901-AF033D2907E1}" destId="{F205FDCB-2AF0-4F66-AB23-14C26825FC5D}" srcOrd="6" destOrd="0" presId="urn:microsoft.com/office/officeart/2005/8/layout/radial4"/>
    <dgm:cxn modelId="{A25353EC-0097-48B9-8EFF-75AEC7796806}" type="presParOf" srcId="{F015940C-FF53-40F1-8901-AF033D2907E1}" destId="{8CBF1A12-69B8-48A4-B7D2-C9602DA58A8C}" srcOrd="7" destOrd="0" presId="urn:microsoft.com/office/officeart/2005/8/layout/radial4"/>
    <dgm:cxn modelId="{A31B8429-2C7B-4D27-9B85-7EA7253B44BA}" type="presParOf" srcId="{F015940C-FF53-40F1-8901-AF033D2907E1}" destId="{28712989-E8A3-439D-A3AE-F33C04248F99}" srcOrd="8" destOrd="0" presId="urn:microsoft.com/office/officeart/2005/8/layout/radial4"/>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369D46-6854-4FCD-8406-7198848F5182}"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en-US"/>
        </a:p>
      </dgm:t>
    </dgm:pt>
    <dgm:pt modelId="{C46090FE-0044-4458-80A6-3D8C583BD6E1}">
      <dgm:prSet phldrT="[Text]" custT="1"/>
      <dgm:spPr/>
      <dgm:t>
        <a:bodyPr/>
        <a:lstStyle/>
        <a:p>
          <a:r>
            <a:rPr lang="ar-SA" sz="3200" dirty="0" smtClean="0">
              <a:cs typeface="AL-Mohanad Bold" pitchFamily="2" charset="-78"/>
            </a:rPr>
            <a:t>شروط التوثيق</a:t>
          </a:r>
          <a:endParaRPr lang="en-US" sz="3200" dirty="0">
            <a:cs typeface="AL-Mohanad Bold" pitchFamily="2" charset="-78"/>
          </a:endParaRPr>
        </a:p>
      </dgm:t>
    </dgm:pt>
    <dgm:pt modelId="{015C0CD6-4C35-41DB-A34C-F780AB241DB1}" type="parTrans" cxnId="{25A0EB25-81BA-43B8-A912-A8E79F85FEB6}">
      <dgm:prSet/>
      <dgm:spPr/>
      <dgm:t>
        <a:bodyPr/>
        <a:lstStyle/>
        <a:p>
          <a:endParaRPr lang="en-US" sz="2800">
            <a:cs typeface="AL-Mohanad Bold" pitchFamily="2" charset="-78"/>
          </a:endParaRPr>
        </a:p>
      </dgm:t>
    </dgm:pt>
    <dgm:pt modelId="{6C33D36D-D3EB-44FE-8A3E-A09A623BD8CC}" type="sibTrans" cxnId="{25A0EB25-81BA-43B8-A912-A8E79F85FEB6}">
      <dgm:prSet/>
      <dgm:spPr/>
      <dgm:t>
        <a:bodyPr/>
        <a:lstStyle/>
        <a:p>
          <a:endParaRPr lang="en-US" sz="2800">
            <a:cs typeface="AL-Mohanad Bold" pitchFamily="2" charset="-78"/>
          </a:endParaRPr>
        </a:p>
      </dgm:t>
    </dgm:pt>
    <dgm:pt modelId="{6D5FACC2-5FCA-437D-950F-4CE32EEB6F50}">
      <dgm:prSet phldrT="[Text]" custT="1"/>
      <dgm:spPr/>
      <dgm:t>
        <a:bodyPr/>
        <a:lstStyle/>
        <a:p>
          <a:r>
            <a:rPr lang="ar-SA" sz="2000" b="1" smtClean="0">
              <a:cs typeface="AL-Mohanad Bold" pitchFamily="2" charset="-78"/>
            </a:rPr>
            <a:t>الصدق والأمانة</a:t>
          </a:r>
          <a:endParaRPr lang="en-US" sz="2000" dirty="0">
            <a:cs typeface="AL-Mohanad Bold" pitchFamily="2" charset="-78"/>
          </a:endParaRPr>
        </a:p>
      </dgm:t>
    </dgm:pt>
    <dgm:pt modelId="{CE027F35-9669-4C98-86E5-8C7D36AF23E7}" type="parTrans" cxnId="{E6027B47-8530-49FA-B772-2F9FF4D9B566}">
      <dgm:prSet/>
      <dgm:spPr/>
      <dgm:t>
        <a:bodyPr/>
        <a:lstStyle/>
        <a:p>
          <a:endParaRPr lang="en-US" sz="2800">
            <a:cs typeface="AL-Mohanad Bold" pitchFamily="2" charset="-78"/>
          </a:endParaRPr>
        </a:p>
      </dgm:t>
    </dgm:pt>
    <dgm:pt modelId="{07E2D2CE-C8B3-4197-A19A-0579326A10EB}" type="sibTrans" cxnId="{E6027B47-8530-49FA-B772-2F9FF4D9B566}">
      <dgm:prSet/>
      <dgm:spPr/>
      <dgm:t>
        <a:bodyPr/>
        <a:lstStyle/>
        <a:p>
          <a:endParaRPr lang="en-US" sz="2800">
            <a:cs typeface="AL-Mohanad Bold" pitchFamily="2" charset="-78"/>
          </a:endParaRPr>
        </a:p>
      </dgm:t>
    </dgm:pt>
    <dgm:pt modelId="{4FE62B67-8492-40A2-BE34-721485178C7B}">
      <dgm:prSet phldrT="[Text]" custT="1"/>
      <dgm:spPr/>
      <dgm:t>
        <a:bodyPr/>
        <a:lstStyle/>
        <a:p>
          <a:r>
            <a:rPr lang="ar-SA" sz="2000" b="1" smtClean="0">
              <a:cs typeface="AL-Mohanad Bold" pitchFamily="2" charset="-78"/>
            </a:rPr>
            <a:t>المستند رسمياً</a:t>
          </a:r>
          <a:endParaRPr lang="en-US" sz="2000" dirty="0">
            <a:cs typeface="AL-Mohanad Bold" pitchFamily="2" charset="-78"/>
          </a:endParaRPr>
        </a:p>
      </dgm:t>
    </dgm:pt>
    <dgm:pt modelId="{2B255EE5-A165-450B-B9AB-82747D60D5CB}" type="parTrans" cxnId="{9A22F5A7-6F05-4F49-AE21-3B12AE991AD5}">
      <dgm:prSet/>
      <dgm:spPr/>
      <dgm:t>
        <a:bodyPr/>
        <a:lstStyle/>
        <a:p>
          <a:endParaRPr lang="en-US" sz="2800">
            <a:cs typeface="AL-Mohanad Bold" pitchFamily="2" charset="-78"/>
          </a:endParaRPr>
        </a:p>
      </dgm:t>
    </dgm:pt>
    <dgm:pt modelId="{D1706A72-1A35-409D-BD70-105E73C81BDB}" type="sibTrans" cxnId="{9A22F5A7-6F05-4F49-AE21-3B12AE991AD5}">
      <dgm:prSet/>
      <dgm:spPr/>
      <dgm:t>
        <a:bodyPr/>
        <a:lstStyle/>
        <a:p>
          <a:endParaRPr lang="en-US" sz="2800">
            <a:cs typeface="AL-Mohanad Bold" pitchFamily="2" charset="-78"/>
          </a:endParaRPr>
        </a:p>
      </dgm:t>
    </dgm:pt>
    <dgm:pt modelId="{09C19DC8-1DFC-42A8-9287-62FBCB46C91A}">
      <dgm:prSet phldrT="[Text]" custT="1"/>
      <dgm:spPr/>
      <dgm:t>
        <a:bodyPr/>
        <a:lstStyle/>
        <a:p>
          <a:r>
            <a:rPr lang="ar-SA" sz="2000" b="1" smtClean="0">
              <a:cs typeface="AL-Mohanad Bold" pitchFamily="2" charset="-78"/>
            </a:rPr>
            <a:t>واقعية العرض</a:t>
          </a:r>
          <a:endParaRPr lang="en-US" sz="2000" dirty="0">
            <a:cs typeface="AL-Mohanad Bold" pitchFamily="2" charset="-78"/>
          </a:endParaRPr>
        </a:p>
      </dgm:t>
    </dgm:pt>
    <dgm:pt modelId="{3EA3809C-62CC-44E6-BD97-D2ACE6F2E43A}" type="parTrans" cxnId="{7F54EF8C-8EA4-4C5C-BA3B-EE1F9A534ABF}">
      <dgm:prSet/>
      <dgm:spPr/>
      <dgm:t>
        <a:bodyPr/>
        <a:lstStyle/>
        <a:p>
          <a:endParaRPr lang="en-US" sz="2800">
            <a:cs typeface="AL-Mohanad Bold" pitchFamily="2" charset="-78"/>
          </a:endParaRPr>
        </a:p>
      </dgm:t>
    </dgm:pt>
    <dgm:pt modelId="{8F96DA9C-2446-4202-AF3B-AD1D774C05FE}" type="sibTrans" cxnId="{7F54EF8C-8EA4-4C5C-BA3B-EE1F9A534ABF}">
      <dgm:prSet/>
      <dgm:spPr/>
      <dgm:t>
        <a:bodyPr/>
        <a:lstStyle/>
        <a:p>
          <a:endParaRPr lang="en-US" sz="2800">
            <a:cs typeface="AL-Mohanad Bold" pitchFamily="2" charset="-78"/>
          </a:endParaRPr>
        </a:p>
      </dgm:t>
    </dgm:pt>
    <dgm:pt modelId="{32CDF024-9292-4223-93C2-46F5F4A861D4}">
      <dgm:prSet custT="1"/>
      <dgm:spPr/>
      <dgm:t>
        <a:bodyPr/>
        <a:lstStyle/>
        <a:p>
          <a:r>
            <a:rPr lang="ar-SA" sz="2000" b="1" smtClean="0">
              <a:cs typeface="AL-Mohanad Bold" pitchFamily="2" charset="-78"/>
            </a:rPr>
            <a:t>الدقة </a:t>
          </a:r>
          <a:endParaRPr lang="en-US" sz="2000" dirty="0">
            <a:cs typeface="AL-Mohanad Bold" pitchFamily="2" charset="-78"/>
          </a:endParaRPr>
        </a:p>
      </dgm:t>
    </dgm:pt>
    <dgm:pt modelId="{74B94FF6-23F6-43D7-96F1-6AA1016C61C2}" type="parTrans" cxnId="{0759D162-65E7-448E-9EDC-A835AE6C1864}">
      <dgm:prSet/>
      <dgm:spPr/>
      <dgm:t>
        <a:bodyPr/>
        <a:lstStyle/>
        <a:p>
          <a:endParaRPr lang="en-US" sz="2800">
            <a:cs typeface="AL-Mohanad Bold" pitchFamily="2" charset="-78"/>
          </a:endParaRPr>
        </a:p>
      </dgm:t>
    </dgm:pt>
    <dgm:pt modelId="{694E4423-2FF8-417C-8483-CA81BE4F70E7}" type="sibTrans" cxnId="{0759D162-65E7-448E-9EDC-A835AE6C1864}">
      <dgm:prSet/>
      <dgm:spPr/>
      <dgm:t>
        <a:bodyPr/>
        <a:lstStyle/>
        <a:p>
          <a:endParaRPr lang="en-US" sz="2800">
            <a:cs typeface="AL-Mohanad Bold" pitchFamily="2" charset="-78"/>
          </a:endParaRPr>
        </a:p>
      </dgm:t>
    </dgm:pt>
    <dgm:pt modelId="{D0802607-842C-4C8A-B75B-322641240A23}">
      <dgm:prSet custT="1"/>
      <dgm:spPr/>
      <dgm:t>
        <a:bodyPr/>
        <a:lstStyle/>
        <a:p>
          <a:r>
            <a:rPr lang="ar-SA" sz="2000" b="1" smtClean="0">
              <a:cs typeface="AL-Mohanad Bold" pitchFamily="2" charset="-78"/>
            </a:rPr>
            <a:t>التنظيم والترتيب</a:t>
          </a:r>
          <a:endParaRPr lang="en-US" sz="2000" dirty="0">
            <a:cs typeface="AL-Mohanad Bold" pitchFamily="2" charset="-78"/>
          </a:endParaRPr>
        </a:p>
      </dgm:t>
    </dgm:pt>
    <dgm:pt modelId="{F9A5D93D-2A20-4473-BAB2-5568D11E0858}" type="parTrans" cxnId="{E0C42598-F30C-47D4-A750-497D88A52E13}">
      <dgm:prSet/>
      <dgm:spPr/>
      <dgm:t>
        <a:bodyPr/>
        <a:lstStyle/>
        <a:p>
          <a:endParaRPr lang="en-US" sz="2800">
            <a:cs typeface="AL-Mohanad Bold" pitchFamily="2" charset="-78"/>
          </a:endParaRPr>
        </a:p>
      </dgm:t>
    </dgm:pt>
    <dgm:pt modelId="{5BB3CFD4-7826-450E-83B4-F9C2DCAA05ED}" type="sibTrans" cxnId="{E0C42598-F30C-47D4-A750-497D88A52E13}">
      <dgm:prSet/>
      <dgm:spPr/>
      <dgm:t>
        <a:bodyPr/>
        <a:lstStyle/>
        <a:p>
          <a:endParaRPr lang="en-US" sz="2800">
            <a:cs typeface="AL-Mohanad Bold" pitchFamily="2" charset="-78"/>
          </a:endParaRPr>
        </a:p>
      </dgm:t>
    </dgm:pt>
    <dgm:pt modelId="{732BB84C-0913-4627-A061-6593DFF41BFC}">
      <dgm:prSet custT="1"/>
      <dgm:spPr/>
      <dgm:t>
        <a:bodyPr/>
        <a:lstStyle/>
        <a:p>
          <a:r>
            <a:rPr lang="ar-SA" sz="2000" b="1" dirty="0" smtClean="0">
              <a:cs typeface="AL-Mohanad Bold" pitchFamily="2" charset="-78"/>
            </a:rPr>
            <a:t>تدوين التاريخ</a:t>
          </a:r>
          <a:endParaRPr lang="en-US" sz="2000" dirty="0">
            <a:cs typeface="AL-Mohanad Bold" pitchFamily="2" charset="-78"/>
          </a:endParaRPr>
        </a:p>
      </dgm:t>
    </dgm:pt>
    <dgm:pt modelId="{0613337D-7164-4DD8-9EB5-EB5A806468F1}" type="parTrans" cxnId="{0C6339D5-2FC2-4282-B1B8-942D79DC1147}">
      <dgm:prSet/>
      <dgm:spPr/>
      <dgm:t>
        <a:bodyPr/>
        <a:lstStyle/>
        <a:p>
          <a:endParaRPr lang="en-US" sz="2800">
            <a:cs typeface="AL-Mohanad Bold" pitchFamily="2" charset="-78"/>
          </a:endParaRPr>
        </a:p>
      </dgm:t>
    </dgm:pt>
    <dgm:pt modelId="{C579D511-FC05-48D7-A177-4C961982593F}" type="sibTrans" cxnId="{0C6339D5-2FC2-4282-B1B8-942D79DC1147}">
      <dgm:prSet/>
      <dgm:spPr/>
      <dgm:t>
        <a:bodyPr/>
        <a:lstStyle/>
        <a:p>
          <a:endParaRPr lang="en-US" sz="2800">
            <a:cs typeface="AL-Mohanad Bold" pitchFamily="2" charset="-78"/>
          </a:endParaRPr>
        </a:p>
      </dgm:t>
    </dgm:pt>
    <dgm:pt modelId="{21BE5E09-AD42-48CA-83B3-86B370F3D36A}">
      <dgm:prSet custT="1"/>
      <dgm:spPr/>
      <dgm:t>
        <a:bodyPr/>
        <a:lstStyle/>
        <a:p>
          <a:r>
            <a:rPr lang="ar-SA" sz="2000" b="1" smtClean="0">
              <a:cs typeface="AL-Mohanad Bold" pitchFamily="2" charset="-78"/>
            </a:rPr>
            <a:t>الاختصار من غير إخلال</a:t>
          </a:r>
          <a:endParaRPr lang="en-US" sz="2000" dirty="0">
            <a:cs typeface="AL-Mohanad Bold" pitchFamily="2" charset="-78"/>
          </a:endParaRPr>
        </a:p>
      </dgm:t>
    </dgm:pt>
    <dgm:pt modelId="{9E85F553-5D6F-4BAA-92FE-4C4FE75D5DFB}" type="parTrans" cxnId="{FAC477DC-515F-4B53-B60F-305A357EF103}">
      <dgm:prSet/>
      <dgm:spPr/>
      <dgm:t>
        <a:bodyPr/>
        <a:lstStyle/>
        <a:p>
          <a:endParaRPr lang="en-US" sz="2800">
            <a:cs typeface="AL-Mohanad Bold" pitchFamily="2" charset="-78"/>
          </a:endParaRPr>
        </a:p>
      </dgm:t>
    </dgm:pt>
    <dgm:pt modelId="{4DC595B2-4AFB-4E10-A99B-6080B7F4D5A1}" type="sibTrans" cxnId="{FAC477DC-515F-4B53-B60F-305A357EF103}">
      <dgm:prSet/>
      <dgm:spPr/>
      <dgm:t>
        <a:bodyPr/>
        <a:lstStyle/>
        <a:p>
          <a:endParaRPr lang="en-US" sz="2800">
            <a:cs typeface="AL-Mohanad Bold" pitchFamily="2" charset="-78"/>
          </a:endParaRPr>
        </a:p>
      </dgm:t>
    </dgm:pt>
    <dgm:pt modelId="{DD5E946B-991E-4BF1-A90A-F8748362ECB3}">
      <dgm:prSet custT="1"/>
      <dgm:spPr/>
      <dgm:t>
        <a:bodyPr/>
        <a:lstStyle/>
        <a:p>
          <a:r>
            <a:rPr lang="ar-SA" sz="2000" dirty="0" smtClean="0">
              <a:cs typeface="AL-Mohanad Bold" pitchFamily="2" charset="-78"/>
            </a:rPr>
            <a:t>صحة التوثيق</a:t>
          </a:r>
          <a:endParaRPr lang="en-US" sz="2000" dirty="0">
            <a:cs typeface="AL-Mohanad Bold" pitchFamily="2" charset="-78"/>
          </a:endParaRPr>
        </a:p>
      </dgm:t>
    </dgm:pt>
    <dgm:pt modelId="{952FA108-96F9-4D1C-87A2-4B1C3B6891A2}" type="parTrans" cxnId="{333EEE07-75FF-43C7-A17C-2CB02A395B41}">
      <dgm:prSet/>
      <dgm:spPr/>
      <dgm:t>
        <a:bodyPr/>
        <a:lstStyle/>
        <a:p>
          <a:endParaRPr lang="en-US" sz="2800">
            <a:cs typeface="AL-Mohanad Bold" pitchFamily="2" charset="-78"/>
          </a:endParaRPr>
        </a:p>
      </dgm:t>
    </dgm:pt>
    <dgm:pt modelId="{EC0FFE28-2D63-475E-B93F-31FDBFC0BD2D}" type="sibTrans" cxnId="{333EEE07-75FF-43C7-A17C-2CB02A395B41}">
      <dgm:prSet/>
      <dgm:spPr/>
      <dgm:t>
        <a:bodyPr/>
        <a:lstStyle/>
        <a:p>
          <a:endParaRPr lang="en-US" sz="2800">
            <a:cs typeface="AL-Mohanad Bold" pitchFamily="2" charset="-78"/>
          </a:endParaRPr>
        </a:p>
      </dgm:t>
    </dgm:pt>
    <dgm:pt modelId="{FA79CA6F-1362-415C-BA90-EB61DBBA4E17}">
      <dgm:prSet custT="1"/>
      <dgm:spPr/>
      <dgm:t>
        <a:bodyPr/>
        <a:lstStyle/>
        <a:p>
          <a:r>
            <a:rPr lang="ar-SA" sz="2000" b="1" dirty="0" smtClean="0">
              <a:cs typeface="AL-Mohanad Bold" pitchFamily="2" charset="-78"/>
            </a:rPr>
            <a:t>جودة الإخراج</a:t>
          </a:r>
          <a:endParaRPr lang="en-US" sz="2000" dirty="0">
            <a:cs typeface="AL-Mohanad Bold" pitchFamily="2" charset="-78"/>
          </a:endParaRPr>
        </a:p>
      </dgm:t>
    </dgm:pt>
    <dgm:pt modelId="{40EE0185-FCB8-45D4-B8C6-F1CB110FA774}" type="parTrans" cxnId="{42B84BC3-428C-47B4-94E0-B606E1226455}">
      <dgm:prSet/>
      <dgm:spPr/>
      <dgm:t>
        <a:bodyPr/>
        <a:lstStyle/>
        <a:p>
          <a:endParaRPr lang="en-US" sz="2800">
            <a:cs typeface="AL-Mohanad Bold" pitchFamily="2" charset="-78"/>
          </a:endParaRPr>
        </a:p>
      </dgm:t>
    </dgm:pt>
    <dgm:pt modelId="{091E5625-12C7-410B-A404-E3E981F12DD1}" type="sibTrans" cxnId="{42B84BC3-428C-47B4-94E0-B606E1226455}">
      <dgm:prSet/>
      <dgm:spPr/>
      <dgm:t>
        <a:bodyPr/>
        <a:lstStyle/>
        <a:p>
          <a:endParaRPr lang="en-US" sz="2800">
            <a:cs typeface="AL-Mohanad Bold" pitchFamily="2" charset="-78"/>
          </a:endParaRPr>
        </a:p>
      </dgm:t>
    </dgm:pt>
    <dgm:pt modelId="{842F80C0-9ED5-4A93-A217-941A026A3957}" type="pres">
      <dgm:prSet presAssocID="{FE369D46-6854-4FCD-8406-7198848F5182}" presName="Name0" presStyleCnt="0">
        <dgm:presLayoutVars>
          <dgm:chMax val="1"/>
          <dgm:dir/>
          <dgm:animLvl val="ctr"/>
          <dgm:resizeHandles val="exact"/>
        </dgm:presLayoutVars>
      </dgm:prSet>
      <dgm:spPr/>
      <dgm:t>
        <a:bodyPr/>
        <a:lstStyle/>
        <a:p>
          <a:endParaRPr lang="en-US"/>
        </a:p>
      </dgm:t>
    </dgm:pt>
    <dgm:pt modelId="{9C97A02D-4FBC-44F4-B06B-E858F7172135}" type="pres">
      <dgm:prSet presAssocID="{C46090FE-0044-4458-80A6-3D8C583BD6E1}" presName="centerShape" presStyleLbl="node0" presStyleIdx="0" presStyleCnt="1" custScaleX="151200" custScaleY="139110"/>
      <dgm:spPr/>
      <dgm:t>
        <a:bodyPr/>
        <a:lstStyle/>
        <a:p>
          <a:endParaRPr lang="en-US"/>
        </a:p>
      </dgm:t>
    </dgm:pt>
    <dgm:pt modelId="{094EBA20-72B9-4B03-AF57-0761BD7A02FD}" type="pres">
      <dgm:prSet presAssocID="{6D5FACC2-5FCA-437D-950F-4CE32EEB6F50}" presName="node" presStyleLbl="node1" presStyleIdx="0" presStyleCnt="9" custScaleX="133758" custScaleY="135520">
        <dgm:presLayoutVars>
          <dgm:bulletEnabled val="1"/>
        </dgm:presLayoutVars>
      </dgm:prSet>
      <dgm:spPr/>
      <dgm:t>
        <a:bodyPr/>
        <a:lstStyle/>
        <a:p>
          <a:endParaRPr lang="en-US"/>
        </a:p>
      </dgm:t>
    </dgm:pt>
    <dgm:pt modelId="{050386EF-9341-4B46-B343-67CE75BF053A}" type="pres">
      <dgm:prSet presAssocID="{6D5FACC2-5FCA-437D-950F-4CE32EEB6F50}" presName="dummy" presStyleCnt="0"/>
      <dgm:spPr/>
    </dgm:pt>
    <dgm:pt modelId="{4DE835FE-6314-4D34-B7FB-B0F216139EA8}" type="pres">
      <dgm:prSet presAssocID="{07E2D2CE-C8B3-4197-A19A-0579326A10EB}" presName="sibTrans" presStyleLbl="sibTrans2D1" presStyleIdx="0" presStyleCnt="9"/>
      <dgm:spPr/>
      <dgm:t>
        <a:bodyPr/>
        <a:lstStyle/>
        <a:p>
          <a:endParaRPr lang="en-US"/>
        </a:p>
      </dgm:t>
    </dgm:pt>
    <dgm:pt modelId="{82FDE547-FD82-4C10-8C0E-E80F2B915B4D}" type="pres">
      <dgm:prSet presAssocID="{4FE62B67-8492-40A2-BE34-721485178C7B}" presName="node" presStyleLbl="node1" presStyleIdx="1" presStyleCnt="9" custScaleX="133758" custScaleY="135520">
        <dgm:presLayoutVars>
          <dgm:bulletEnabled val="1"/>
        </dgm:presLayoutVars>
      </dgm:prSet>
      <dgm:spPr/>
      <dgm:t>
        <a:bodyPr/>
        <a:lstStyle/>
        <a:p>
          <a:endParaRPr lang="en-US"/>
        </a:p>
      </dgm:t>
    </dgm:pt>
    <dgm:pt modelId="{7BB72C15-59C3-42C5-8F50-B311884D1C60}" type="pres">
      <dgm:prSet presAssocID="{4FE62B67-8492-40A2-BE34-721485178C7B}" presName="dummy" presStyleCnt="0"/>
      <dgm:spPr/>
    </dgm:pt>
    <dgm:pt modelId="{280BF85D-410C-4F80-8374-EEB975DDB80B}" type="pres">
      <dgm:prSet presAssocID="{D1706A72-1A35-409D-BD70-105E73C81BDB}" presName="sibTrans" presStyleLbl="sibTrans2D1" presStyleIdx="1" presStyleCnt="9"/>
      <dgm:spPr/>
      <dgm:t>
        <a:bodyPr/>
        <a:lstStyle/>
        <a:p>
          <a:endParaRPr lang="en-US"/>
        </a:p>
      </dgm:t>
    </dgm:pt>
    <dgm:pt modelId="{F84AD61F-E135-40C2-AC92-24AF84F4122D}" type="pres">
      <dgm:prSet presAssocID="{DD5E946B-991E-4BF1-A90A-F8748362ECB3}" presName="node" presStyleLbl="node1" presStyleIdx="2" presStyleCnt="9" custScaleX="138537" custScaleY="139638">
        <dgm:presLayoutVars>
          <dgm:bulletEnabled val="1"/>
        </dgm:presLayoutVars>
      </dgm:prSet>
      <dgm:spPr/>
      <dgm:t>
        <a:bodyPr/>
        <a:lstStyle/>
        <a:p>
          <a:endParaRPr lang="en-US"/>
        </a:p>
      </dgm:t>
    </dgm:pt>
    <dgm:pt modelId="{D92A11CC-BE77-4C75-BEB9-07C38A27C203}" type="pres">
      <dgm:prSet presAssocID="{DD5E946B-991E-4BF1-A90A-F8748362ECB3}" presName="dummy" presStyleCnt="0"/>
      <dgm:spPr/>
    </dgm:pt>
    <dgm:pt modelId="{59203CA4-72F7-46A8-AEA2-E999415118F3}" type="pres">
      <dgm:prSet presAssocID="{EC0FFE28-2D63-475E-B93F-31FDBFC0BD2D}" presName="sibTrans" presStyleLbl="sibTrans2D1" presStyleIdx="2" presStyleCnt="9"/>
      <dgm:spPr/>
      <dgm:t>
        <a:bodyPr/>
        <a:lstStyle/>
        <a:p>
          <a:endParaRPr lang="en-US"/>
        </a:p>
      </dgm:t>
    </dgm:pt>
    <dgm:pt modelId="{F47D6C0F-FF66-4768-BDF3-0AE8351DBA84}" type="pres">
      <dgm:prSet presAssocID="{FA79CA6F-1362-415C-BA90-EB61DBBA4E17}" presName="node" presStyleLbl="node1" presStyleIdx="3" presStyleCnt="9" custScaleX="154130" custScaleY="142666">
        <dgm:presLayoutVars>
          <dgm:bulletEnabled val="1"/>
        </dgm:presLayoutVars>
      </dgm:prSet>
      <dgm:spPr/>
      <dgm:t>
        <a:bodyPr/>
        <a:lstStyle/>
        <a:p>
          <a:endParaRPr lang="en-US"/>
        </a:p>
      </dgm:t>
    </dgm:pt>
    <dgm:pt modelId="{F9C8B7EF-14A6-4960-8547-F6E7E0D7D22D}" type="pres">
      <dgm:prSet presAssocID="{FA79CA6F-1362-415C-BA90-EB61DBBA4E17}" presName="dummy" presStyleCnt="0"/>
      <dgm:spPr/>
    </dgm:pt>
    <dgm:pt modelId="{2BEE972B-B457-4D35-A82A-FD9787BB89AF}" type="pres">
      <dgm:prSet presAssocID="{091E5625-12C7-410B-A404-E3E981F12DD1}" presName="sibTrans" presStyleLbl="sibTrans2D1" presStyleIdx="3" presStyleCnt="9"/>
      <dgm:spPr/>
      <dgm:t>
        <a:bodyPr/>
        <a:lstStyle/>
        <a:p>
          <a:endParaRPr lang="en-US"/>
        </a:p>
      </dgm:t>
    </dgm:pt>
    <dgm:pt modelId="{3448C11F-668C-41EB-8567-78E4F3C5E346}" type="pres">
      <dgm:prSet presAssocID="{21BE5E09-AD42-48CA-83B3-86B370F3D36A}" presName="node" presStyleLbl="node1" presStyleIdx="4" presStyleCnt="9" custScaleX="142729" custScaleY="144609">
        <dgm:presLayoutVars>
          <dgm:bulletEnabled val="1"/>
        </dgm:presLayoutVars>
      </dgm:prSet>
      <dgm:spPr/>
      <dgm:t>
        <a:bodyPr/>
        <a:lstStyle/>
        <a:p>
          <a:endParaRPr lang="en-US"/>
        </a:p>
      </dgm:t>
    </dgm:pt>
    <dgm:pt modelId="{841F1A2F-DE4E-4C0B-9E7E-D4CBB9DF7B50}" type="pres">
      <dgm:prSet presAssocID="{21BE5E09-AD42-48CA-83B3-86B370F3D36A}" presName="dummy" presStyleCnt="0"/>
      <dgm:spPr/>
    </dgm:pt>
    <dgm:pt modelId="{82D85C19-996A-4F03-9A18-09A533266501}" type="pres">
      <dgm:prSet presAssocID="{4DC595B2-4AFB-4E10-A99B-6080B7F4D5A1}" presName="sibTrans" presStyleLbl="sibTrans2D1" presStyleIdx="4" presStyleCnt="9"/>
      <dgm:spPr/>
      <dgm:t>
        <a:bodyPr/>
        <a:lstStyle/>
        <a:p>
          <a:endParaRPr lang="en-US"/>
        </a:p>
      </dgm:t>
    </dgm:pt>
    <dgm:pt modelId="{5D01F720-F81D-4F3D-94C1-2AE4EDC8B422}" type="pres">
      <dgm:prSet presAssocID="{09C19DC8-1DFC-42A8-9287-62FBCB46C91A}" presName="node" presStyleLbl="node1" presStyleIdx="5" presStyleCnt="9" custScaleX="142729" custScaleY="144609">
        <dgm:presLayoutVars>
          <dgm:bulletEnabled val="1"/>
        </dgm:presLayoutVars>
      </dgm:prSet>
      <dgm:spPr/>
      <dgm:t>
        <a:bodyPr/>
        <a:lstStyle/>
        <a:p>
          <a:endParaRPr lang="en-US"/>
        </a:p>
      </dgm:t>
    </dgm:pt>
    <dgm:pt modelId="{697745D0-92A9-45FF-8A0C-C1B40AAD9A38}" type="pres">
      <dgm:prSet presAssocID="{09C19DC8-1DFC-42A8-9287-62FBCB46C91A}" presName="dummy" presStyleCnt="0"/>
      <dgm:spPr/>
    </dgm:pt>
    <dgm:pt modelId="{73ED5A25-4614-44E9-B924-291D1D7AAF84}" type="pres">
      <dgm:prSet presAssocID="{8F96DA9C-2446-4202-AF3B-AD1D774C05FE}" presName="sibTrans" presStyleLbl="sibTrans2D1" presStyleIdx="5" presStyleCnt="9"/>
      <dgm:spPr/>
      <dgm:t>
        <a:bodyPr/>
        <a:lstStyle/>
        <a:p>
          <a:endParaRPr lang="en-US"/>
        </a:p>
      </dgm:t>
    </dgm:pt>
    <dgm:pt modelId="{D2D4C7AA-662F-4267-A8C5-4C87A02848BE}" type="pres">
      <dgm:prSet presAssocID="{732BB84C-0913-4627-A061-6593DFF41BFC}" presName="node" presStyleLbl="node1" presStyleIdx="6" presStyleCnt="9" custScaleX="142729" custScaleY="144609">
        <dgm:presLayoutVars>
          <dgm:bulletEnabled val="1"/>
        </dgm:presLayoutVars>
      </dgm:prSet>
      <dgm:spPr/>
      <dgm:t>
        <a:bodyPr/>
        <a:lstStyle/>
        <a:p>
          <a:endParaRPr lang="en-US"/>
        </a:p>
      </dgm:t>
    </dgm:pt>
    <dgm:pt modelId="{59B3FE1F-8EE4-4175-B329-574E9A1A86FC}" type="pres">
      <dgm:prSet presAssocID="{732BB84C-0913-4627-A061-6593DFF41BFC}" presName="dummy" presStyleCnt="0"/>
      <dgm:spPr/>
    </dgm:pt>
    <dgm:pt modelId="{27155EEE-1C36-4493-AA07-58F77E366D94}" type="pres">
      <dgm:prSet presAssocID="{C579D511-FC05-48D7-A177-4C961982593F}" presName="sibTrans" presStyleLbl="sibTrans2D1" presStyleIdx="6" presStyleCnt="9"/>
      <dgm:spPr/>
      <dgm:t>
        <a:bodyPr/>
        <a:lstStyle/>
        <a:p>
          <a:endParaRPr lang="en-US"/>
        </a:p>
      </dgm:t>
    </dgm:pt>
    <dgm:pt modelId="{5E749D6B-40F6-476C-8152-120673AD714B}" type="pres">
      <dgm:prSet presAssocID="{32CDF024-9292-4223-93C2-46F5F4A861D4}" presName="node" presStyleLbl="node1" presStyleIdx="7" presStyleCnt="9" custScaleX="142729" custScaleY="144609">
        <dgm:presLayoutVars>
          <dgm:bulletEnabled val="1"/>
        </dgm:presLayoutVars>
      </dgm:prSet>
      <dgm:spPr/>
      <dgm:t>
        <a:bodyPr/>
        <a:lstStyle/>
        <a:p>
          <a:endParaRPr lang="en-US"/>
        </a:p>
      </dgm:t>
    </dgm:pt>
    <dgm:pt modelId="{BBFED55D-34E8-4531-9185-359932A477FE}" type="pres">
      <dgm:prSet presAssocID="{32CDF024-9292-4223-93C2-46F5F4A861D4}" presName="dummy" presStyleCnt="0"/>
      <dgm:spPr/>
    </dgm:pt>
    <dgm:pt modelId="{7269A561-366A-435E-B37E-36E3B6C0C7C0}" type="pres">
      <dgm:prSet presAssocID="{694E4423-2FF8-417C-8483-CA81BE4F70E7}" presName="sibTrans" presStyleLbl="sibTrans2D1" presStyleIdx="7" presStyleCnt="9"/>
      <dgm:spPr/>
      <dgm:t>
        <a:bodyPr/>
        <a:lstStyle/>
        <a:p>
          <a:endParaRPr lang="en-US"/>
        </a:p>
      </dgm:t>
    </dgm:pt>
    <dgm:pt modelId="{0E6DAFB6-5C1D-4509-A373-67D4C5EF3B46}" type="pres">
      <dgm:prSet presAssocID="{D0802607-842C-4C8A-B75B-322641240A23}" presName="node" presStyleLbl="node1" presStyleIdx="8" presStyleCnt="9" custScaleX="142729" custScaleY="144609">
        <dgm:presLayoutVars>
          <dgm:bulletEnabled val="1"/>
        </dgm:presLayoutVars>
      </dgm:prSet>
      <dgm:spPr/>
      <dgm:t>
        <a:bodyPr/>
        <a:lstStyle/>
        <a:p>
          <a:endParaRPr lang="en-US"/>
        </a:p>
      </dgm:t>
    </dgm:pt>
    <dgm:pt modelId="{11638998-A229-45C4-B51B-4FD27EE57DFC}" type="pres">
      <dgm:prSet presAssocID="{D0802607-842C-4C8A-B75B-322641240A23}" presName="dummy" presStyleCnt="0"/>
      <dgm:spPr/>
    </dgm:pt>
    <dgm:pt modelId="{F11E060B-55A5-4ED9-B8F6-57A5F130F645}" type="pres">
      <dgm:prSet presAssocID="{5BB3CFD4-7826-450E-83B4-F9C2DCAA05ED}" presName="sibTrans" presStyleLbl="sibTrans2D1" presStyleIdx="8" presStyleCnt="9"/>
      <dgm:spPr/>
      <dgm:t>
        <a:bodyPr/>
        <a:lstStyle/>
        <a:p>
          <a:endParaRPr lang="en-US"/>
        </a:p>
      </dgm:t>
    </dgm:pt>
  </dgm:ptLst>
  <dgm:cxnLst>
    <dgm:cxn modelId="{7F54EF8C-8EA4-4C5C-BA3B-EE1F9A534ABF}" srcId="{C46090FE-0044-4458-80A6-3D8C583BD6E1}" destId="{09C19DC8-1DFC-42A8-9287-62FBCB46C91A}" srcOrd="5" destOrd="0" parTransId="{3EA3809C-62CC-44E6-BD97-D2ACE6F2E43A}" sibTransId="{8F96DA9C-2446-4202-AF3B-AD1D774C05FE}"/>
    <dgm:cxn modelId="{D0B2E6EA-9577-409C-B6D6-8D24E37D14F3}" type="presOf" srcId="{D0802607-842C-4C8A-B75B-322641240A23}" destId="{0E6DAFB6-5C1D-4509-A373-67D4C5EF3B46}" srcOrd="0" destOrd="0" presId="urn:microsoft.com/office/officeart/2005/8/layout/radial6"/>
    <dgm:cxn modelId="{0583EC23-364B-438C-877A-F7A47662C6A9}" type="presOf" srcId="{32CDF024-9292-4223-93C2-46F5F4A861D4}" destId="{5E749D6B-40F6-476C-8152-120673AD714B}" srcOrd="0" destOrd="0" presId="urn:microsoft.com/office/officeart/2005/8/layout/radial6"/>
    <dgm:cxn modelId="{D5D6C396-FD3F-4769-BD77-02F3AC9DEB27}" type="presOf" srcId="{FA79CA6F-1362-415C-BA90-EB61DBBA4E17}" destId="{F47D6C0F-FF66-4768-BDF3-0AE8351DBA84}" srcOrd="0" destOrd="0" presId="urn:microsoft.com/office/officeart/2005/8/layout/radial6"/>
    <dgm:cxn modelId="{513BDE53-D190-4CF0-BE42-CB61B39CE63A}" type="presOf" srcId="{DD5E946B-991E-4BF1-A90A-F8748362ECB3}" destId="{F84AD61F-E135-40C2-AC92-24AF84F4122D}" srcOrd="0" destOrd="0" presId="urn:microsoft.com/office/officeart/2005/8/layout/radial6"/>
    <dgm:cxn modelId="{8BD73719-6FF9-43B4-8D54-B3153B49CF08}" type="presOf" srcId="{5BB3CFD4-7826-450E-83B4-F9C2DCAA05ED}" destId="{F11E060B-55A5-4ED9-B8F6-57A5F130F645}" srcOrd="0" destOrd="0" presId="urn:microsoft.com/office/officeart/2005/8/layout/radial6"/>
    <dgm:cxn modelId="{0F0FDDFF-5CE3-4F9E-9D63-08757565350A}" type="presOf" srcId="{6D5FACC2-5FCA-437D-950F-4CE32EEB6F50}" destId="{094EBA20-72B9-4B03-AF57-0761BD7A02FD}" srcOrd="0" destOrd="0" presId="urn:microsoft.com/office/officeart/2005/8/layout/radial6"/>
    <dgm:cxn modelId="{1603F9F4-05E5-487C-BC5A-3002DEA81F0C}" type="presOf" srcId="{09C19DC8-1DFC-42A8-9287-62FBCB46C91A}" destId="{5D01F720-F81D-4F3D-94C1-2AE4EDC8B422}" srcOrd="0" destOrd="0" presId="urn:microsoft.com/office/officeart/2005/8/layout/radial6"/>
    <dgm:cxn modelId="{B2DF0C12-EE64-4859-BFDA-435FECE35F88}" type="presOf" srcId="{D1706A72-1A35-409D-BD70-105E73C81BDB}" destId="{280BF85D-410C-4F80-8374-EEB975DDB80B}" srcOrd="0" destOrd="0" presId="urn:microsoft.com/office/officeart/2005/8/layout/radial6"/>
    <dgm:cxn modelId="{EDBCFE48-E970-4C92-AA09-64E212DBEDFE}" type="presOf" srcId="{694E4423-2FF8-417C-8483-CA81BE4F70E7}" destId="{7269A561-366A-435E-B37E-36E3B6C0C7C0}" srcOrd="0" destOrd="0" presId="urn:microsoft.com/office/officeart/2005/8/layout/radial6"/>
    <dgm:cxn modelId="{1959EB87-08C0-4190-9906-42F732C7F6A8}" type="presOf" srcId="{07E2D2CE-C8B3-4197-A19A-0579326A10EB}" destId="{4DE835FE-6314-4D34-B7FB-B0F216139EA8}" srcOrd="0" destOrd="0" presId="urn:microsoft.com/office/officeart/2005/8/layout/radial6"/>
    <dgm:cxn modelId="{0759D162-65E7-448E-9EDC-A835AE6C1864}" srcId="{C46090FE-0044-4458-80A6-3D8C583BD6E1}" destId="{32CDF024-9292-4223-93C2-46F5F4A861D4}" srcOrd="7" destOrd="0" parTransId="{74B94FF6-23F6-43D7-96F1-6AA1016C61C2}" sibTransId="{694E4423-2FF8-417C-8483-CA81BE4F70E7}"/>
    <dgm:cxn modelId="{E6027B47-8530-49FA-B772-2F9FF4D9B566}" srcId="{C46090FE-0044-4458-80A6-3D8C583BD6E1}" destId="{6D5FACC2-5FCA-437D-950F-4CE32EEB6F50}" srcOrd="0" destOrd="0" parTransId="{CE027F35-9669-4C98-86E5-8C7D36AF23E7}" sibTransId="{07E2D2CE-C8B3-4197-A19A-0579326A10EB}"/>
    <dgm:cxn modelId="{0C6339D5-2FC2-4282-B1B8-942D79DC1147}" srcId="{C46090FE-0044-4458-80A6-3D8C583BD6E1}" destId="{732BB84C-0913-4627-A061-6593DFF41BFC}" srcOrd="6" destOrd="0" parTransId="{0613337D-7164-4DD8-9EB5-EB5A806468F1}" sibTransId="{C579D511-FC05-48D7-A177-4C961982593F}"/>
    <dgm:cxn modelId="{333EEE07-75FF-43C7-A17C-2CB02A395B41}" srcId="{C46090FE-0044-4458-80A6-3D8C583BD6E1}" destId="{DD5E946B-991E-4BF1-A90A-F8748362ECB3}" srcOrd="2" destOrd="0" parTransId="{952FA108-96F9-4D1C-87A2-4B1C3B6891A2}" sibTransId="{EC0FFE28-2D63-475E-B93F-31FDBFC0BD2D}"/>
    <dgm:cxn modelId="{59EF8935-FB82-4583-B265-DB82E0A5A665}" type="presOf" srcId="{091E5625-12C7-410B-A404-E3E981F12DD1}" destId="{2BEE972B-B457-4D35-A82A-FD9787BB89AF}" srcOrd="0" destOrd="0" presId="urn:microsoft.com/office/officeart/2005/8/layout/radial6"/>
    <dgm:cxn modelId="{76303979-0515-446A-B0F3-2FDB39B7C532}" type="presOf" srcId="{C579D511-FC05-48D7-A177-4C961982593F}" destId="{27155EEE-1C36-4493-AA07-58F77E366D94}" srcOrd="0" destOrd="0" presId="urn:microsoft.com/office/officeart/2005/8/layout/radial6"/>
    <dgm:cxn modelId="{FAC477DC-515F-4B53-B60F-305A357EF103}" srcId="{C46090FE-0044-4458-80A6-3D8C583BD6E1}" destId="{21BE5E09-AD42-48CA-83B3-86B370F3D36A}" srcOrd="4" destOrd="0" parTransId="{9E85F553-5D6F-4BAA-92FE-4C4FE75D5DFB}" sibTransId="{4DC595B2-4AFB-4E10-A99B-6080B7F4D5A1}"/>
    <dgm:cxn modelId="{CE83131A-0543-4715-8F5A-DFD7B17B13EC}" type="presOf" srcId="{8F96DA9C-2446-4202-AF3B-AD1D774C05FE}" destId="{73ED5A25-4614-44E9-B924-291D1D7AAF84}" srcOrd="0" destOrd="0" presId="urn:microsoft.com/office/officeart/2005/8/layout/radial6"/>
    <dgm:cxn modelId="{F35003D9-7720-4601-983C-7999A04B80CF}" type="presOf" srcId="{FE369D46-6854-4FCD-8406-7198848F5182}" destId="{842F80C0-9ED5-4A93-A217-941A026A3957}" srcOrd="0" destOrd="0" presId="urn:microsoft.com/office/officeart/2005/8/layout/radial6"/>
    <dgm:cxn modelId="{E0C42598-F30C-47D4-A750-497D88A52E13}" srcId="{C46090FE-0044-4458-80A6-3D8C583BD6E1}" destId="{D0802607-842C-4C8A-B75B-322641240A23}" srcOrd="8" destOrd="0" parTransId="{F9A5D93D-2A20-4473-BAB2-5568D11E0858}" sibTransId="{5BB3CFD4-7826-450E-83B4-F9C2DCAA05ED}"/>
    <dgm:cxn modelId="{25A0EB25-81BA-43B8-A912-A8E79F85FEB6}" srcId="{FE369D46-6854-4FCD-8406-7198848F5182}" destId="{C46090FE-0044-4458-80A6-3D8C583BD6E1}" srcOrd="0" destOrd="0" parTransId="{015C0CD6-4C35-41DB-A34C-F780AB241DB1}" sibTransId="{6C33D36D-D3EB-44FE-8A3E-A09A623BD8CC}"/>
    <dgm:cxn modelId="{12A31EDC-9E00-402D-B3C2-7B2203A3AE49}" type="presOf" srcId="{C46090FE-0044-4458-80A6-3D8C583BD6E1}" destId="{9C97A02D-4FBC-44F4-B06B-E858F7172135}" srcOrd="0" destOrd="0" presId="urn:microsoft.com/office/officeart/2005/8/layout/radial6"/>
    <dgm:cxn modelId="{42B84BC3-428C-47B4-94E0-B606E1226455}" srcId="{C46090FE-0044-4458-80A6-3D8C583BD6E1}" destId="{FA79CA6F-1362-415C-BA90-EB61DBBA4E17}" srcOrd="3" destOrd="0" parTransId="{40EE0185-FCB8-45D4-B8C6-F1CB110FA774}" sibTransId="{091E5625-12C7-410B-A404-E3E981F12DD1}"/>
    <dgm:cxn modelId="{7830F0AF-EC72-44A7-9A99-D8AF2E3B5F58}" type="presOf" srcId="{4DC595B2-4AFB-4E10-A99B-6080B7F4D5A1}" destId="{82D85C19-996A-4F03-9A18-09A533266501}" srcOrd="0" destOrd="0" presId="urn:microsoft.com/office/officeart/2005/8/layout/radial6"/>
    <dgm:cxn modelId="{3D73AFE3-C9B7-49CF-A0DC-4E90B7D7C1C8}" type="presOf" srcId="{EC0FFE28-2D63-475E-B93F-31FDBFC0BD2D}" destId="{59203CA4-72F7-46A8-AEA2-E999415118F3}" srcOrd="0" destOrd="0" presId="urn:microsoft.com/office/officeart/2005/8/layout/radial6"/>
    <dgm:cxn modelId="{23F9EAD9-E568-438A-9CA4-04B5E9991878}" type="presOf" srcId="{732BB84C-0913-4627-A061-6593DFF41BFC}" destId="{D2D4C7AA-662F-4267-A8C5-4C87A02848BE}" srcOrd="0" destOrd="0" presId="urn:microsoft.com/office/officeart/2005/8/layout/radial6"/>
    <dgm:cxn modelId="{A73DDF3E-513D-4650-93C0-6D6E81FD9A68}" type="presOf" srcId="{4FE62B67-8492-40A2-BE34-721485178C7B}" destId="{82FDE547-FD82-4C10-8C0E-E80F2B915B4D}" srcOrd="0" destOrd="0" presId="urn:microsoft.com/office/officeart/2005/8/layout/radial6"/>
    <dgm:cxn modelId="{9A22F5A7-6F05-4F49-AE21-3B12AE991AD5}" srcId="{C46090FE-0044-4458-80A6-3D8C583BD6E1}" destId="{4FE62B67-8492-40A2-BE34-721485178C7B}" srcOrd="1" destOrd="0" parTransId="{2B255EE5-A165-450B-B9AB-82747D60D5CB}" sibTransId="{D1706A72-1A35-409D-BD70-105E73C81BDB}"/>
    <dgm:cxn modelId="{4BE99A2A-6ECA-441A-9CD4-0C50E6B7BE8B}" type="presOf" srcId="{21BE5E09-AD42-48CA-83B3-86B370F3D36A}" destId="{3448C11F-668C-41EB-8567-78E4F3C5E346}" srcOrd="0" destOrd="0" presId="urn:microsoft.com/office/officeart/2005/8/layout/radial6"/>
    <dgm:cxn modelId="{A3567C15-98AD-44D5-BFFB-8DCBEF1337F8}" type="presParOf" srcId="{842F80C0-9ED5-4A93-A217-941A026A3957}" destId="{9C97A02D-4FBC-44F4-B06B-E858F7172135}" srcOrd="0" destOrd="0" presId="urn:microsoft.com/office/officeart/2005/8/layout/radial6"/>
    <dgm:cxn modelId="{2911AACD-FE46-46D3-AF9A-6B5CF5D73FDD}" type="presParOf" srcId="{842F80C0-9ED5-4A93-A217-941A026A3957}" destId="{094EBA20-72B9-4B03-AF57-0761BD7A02FD}" srcOrd="1" destOrd="0" presId="urn:microsoft.com/office/officeart/2005/8/layout/radial6"/>
    <dgm:cxn modelId="{F0FC7F5A-05AE-4754-AB86-1B65F9E9C60D}" type="presParOf" srcId="{842F80C0-9ED5-4A93-A217-941A026A3957}" destId="{050386EF-9341-4B46-B343-67CE75BF053A}" srcOrd="2" destOrd="0" presId="urn:microsoft.com/office/officeart/2005/8/layout/radial6"/>
    <dgm:cxn modelId="{EFCD8D71-CD6E-4DC8-9FCF-5493251CC641}" type="presParOf" srcId="{842F80C0-9ED5-4A93-A217-941A026A3957}" destId="{4DE835FE-6314-4D34-B7FB-B0F216139EA8}" srcOrd="3" destOrd="0" presId="urn:microsoft.com/office/officeart/2005/8/layout/radial6"/>
    <dgm:cxn modelId="{D2351ECB-CCFF-45E6-8989-A682978C370B}" type="presParOf" srcId="{842F80C0-9ED5-4A93-A217-941A026A3957}" destId="{82FDE547-FD82-4C10-8C0E-E80F2B915B4D}" srcOrd="4" destOrd="0" presId="urn:microsoft.com/office/officeart/2005/8/layout/radial6"/>
    <dgm:cxn modelId="{B8ADBCC4-7A89-42A8-B74B-3B74C358B638}" type="presParOf" srcId="{842F80C0-9ED5-4A93-A217-941A026A3957}" destId="{7BB72C15-59C3-42C5-8F50-B311884D1C60}" srcOrd="5" destOrd="0" presId="urn:microsoft.com/office/officeart/2005/8/layout/radial6"/>
    <dgm:cxn modelId="{60A8C433-229B-44E0-9CC5-5643AABC5AA8}" type="presParOf" srcId="{842F80C0-9ED5-4A93-A217-941A026A3957}" destId="{280BF85D-410C-4F80-8374-EEB975DDB80B}" srcOrd="6" destOrd="0" presId="urn:microsoft.com/office/officeart/2005/8/layout/radial6"/>
    <dgm:cxn modelId="{2610CCB0-2EC1-41A3-89C8-5A67D40895E8}" type="presParOf" srcId="{842F80C0-9ED5-4A93-A217-941A026A3957}" destId="{F84AD61F-E135-40C2-AC92-24AF84F4122D}" srcOrd="7" destOrd="0" presId="urn:microsoft.com/office/officeart/2005/8/layout/radial6"/>
    <dgm:cxn modelId="{6F4BA41A-79E5-4DC4-AEA4-02E8057BBAA7}" type="presParOf" srcId="{842F80C0-9ED5-4A93-A217-941A026A3957}" destId="{D92A11CC-BE77-4C75-BEB9-07C38A27C203}" srcOrd="8" destOrd="0" presId="urn:microsoft.com/office/officeart/2005/8/layout/radial6"/>
    <dgm:cxn modelId="{37697258-BA7E-4795-9124-D3954204EB97}" type="presParOf" srcId="{842F80C0-9ED5-4A93-A217-941A026A3957}" destId="{59203CA4-72F7-46A8-AEA2-E999415118F3}" srcOrd="9" destOrd="0" presId="urn:microsoft.com/office/officeart/2005/8/layout/radial6"/>
    <dgm:cxn modelId="{D533EAD1-8047-47C7-9C34-A557E20440B6}" type="presParOf" srcId="{842F80C0-9ED5-4A93-A217-941A026A3957}" destId="{F47D6C0F-FF66-4768-BDF3-0AE8351DBA84}" srcOrd="10" destOrd="0" presId="urn:microsoft.com/office/officeart/2005/8/layout/radial6"/>
    <dgm:cxn modelId="{5DF83462-28EA-4250-A8D2-DDD0688B1FF8}" type="presParOf" srcId="{842F80C0-9ED5-4A93-A217-941A026A3957}" destId="{F9C8B7EF-14A6-4960-8547-F6E7E0D7D22D}" srcOrd="11" destOrd="0" presId="urn:microsoft.com/office/officeart/2005/8/layout/radial6"/>
    <dgm:cxn modelId="{50D31593-E675-45B2-9B71-AE6126258B08}" type="presParOf" srcId="{842F80C0-9ED5-4A93-A217-941A026A3957}" destId="{2BEE972B-B457-4D35-A82A-FD9787BB89AF}" srcOrd="12" destOrd="0" presId="urn:microsoft.com/office/officeart/2005/8/layout/radial6"/>
    <dgm:cxn modelId="{CD13FD8A-3B0B-4074-A908-A11DEABC90AD}" type="presParOf" srcId="{842F80C0-9ED5-4A93-A217-941A026A3957}" destId="{3448C11F-668C-41EB-8567-78E4F3C5E346}" srcOrd="13" destOrd="0" presId="urn:microsoft.com/office/officeart/2005/8/layout/radial6"/>
    <dgm:cxn modelId="{6B6A32C6-02D0-4358-A5FB-855DF69F78D4}" type="presParOf" srcId="{842F80C0-9ED5-4A93-A217-941A026A3957}" destId="{841F1A2F-DE4E-4C0B-9E7E-D4CBB9DF7B50}" srcOrd="14" destOrd="0" presId="urn:microsoft.com/office/officeart/2005/8/layout/radial6"/>
    <dgm:cxn modelId="{30F7DA6A-B858-4B70-A430-BCCA7206251F}" type="presParOf" srcId="{842F80C0-9ED5-4A93-A217-941A026A3957}" destId="{82D85C19-996A-4F03-9A18-09A533266501}" srcOrd="15" destOrd="0" presId="urn:microsoft.com/office/officeart/2005/8/layout/radial6"/>
    <dgm:cxn modelId="{96F02B0B-C6CE-4FD2-9364-3B85C09ED1DE}" type="presParOf" srcId="{842F80C0-9ED5-4A93-A217-941A026A3957}" destId="{5D01F720-F81D-4F3D-94C1-2AE4EDC8B422}" srcOrd="16" destOrd="0" presId="urn:microsoft.com/office/officeart/2005/8/layout/radial6"/>
    <dgm:cxn modelId="{F825FC5A-7639-49D5-B2C5-8654007A98F0}" type="presParOf" srcId="{842F80C0-9ED5-4A93-A217-941A026A3957}" destId="{697745D0-92A9-45FF-8A0C-C1B40AAD9A38}" srcOrd="17" destOrd="0" presId="urn:microsoft.com/office/officeart/2005/8/layout/radial6"/>
    <dgm:cxn modelId="{E50D3EEF-D80A-4C7C-94D9-CB55127CD1BA}" type="presParOf" srcId="{842F80C0-9ED5-4A93-A217-941A026A3957}" destId="{73ED5A25-4614-44E9-B924-291D1D7AAF84}" srcOrd="18" destOrd="0" presId="urn:microsoft.com/office/officeart/2005/8/layout/radial6"/>
    <dgm:cxn modelId="{DCD42EA3-5301-4B2A-A9A0-598F46654C95}" type="presParOf" srcId="{842F80C0-9ED5-4A93-A217-941A026A3957}" destId="{D2D4C7AA-662F-4267-A8C5-4C87A02848BE}" srcOrd="19" destOrd="0" presId="urn:microsoft.com/office/officeart/2005/8/layout/radial6"/>
    <dgm:cxn modelId="{CE61D027-8EF8-4B0D-B436-81A809FBB7BE}" type="presParOf" srcId="{842F80C0-9ED5-4A93-A217-941A026A3957}" destId="{59B3FE1F-8EE4-4175-B329-574E9A1A86FC}" srcOrd="20" destOrd="0" presId="urn:microsoft.com/office/officeart/2005/8/layout/radial6"/>
    <dgm:cxn modelId="{3BFB984D-48CA-413D-8FC1-AC271F470A28}" type="presParOf" srcId="{842F80C0-9ED5-4A93-A217-941A026A3957}" destId="{27155EEE-1C36-4493-AA07-58F77E366D94}" srcOrd="21" destOrd="0" presId="urn:microsoft.com/office/officeart/2005/8/layout/radial6"/>
    <dgm:cxn modelId="{6FDD1FF8-C9DA-469F-88AE-0CB5425DDCFD}" type="presParOf" srcId="{842F80C0-9ED5-4A93-A217-941A026A3957}" destId="{5E749D6B-40F6-476C-8152-120673AD714B}" srcOrd="22" destOrd="0" presId="urn:microsoft.com/office/officeart/2005/8/layout/radial6"/>
    <dgm:cxn modelId="{E9587DB4-90C2-456C-87F1-F2725A048873}" type="presParOf" srcId="{842F80C0-9ED5-4A93-A217-941A026A3957}" destId="{BBFED55D-34E8-4531-9185-359932A477FE}" srcOrd="23" destOrd="0" presId="urn:microsoft.com/office/officeart/2005/8/layout/radial6"/>
    <dgm:cxn modelId="{561B4119-5DFB-45AF-8247-701D0110C2BF}" type="presParOf" srcId="{842F80C0-9ED5-4A93-A217-941A026A3957}" destId="{7269A561-366A-435E-B37E-36E3B6C0C7C0}" srcOrd="24" destOrd="0" presId="urn:microsoft.com/office/officeart/2005/8/layout/radial6"/>
    <dgm:cxn modelId="{247CFB75-2872-47F7-AFE3-4929BB6412E5}" type="presParOf" srcId="{842F80C0-9ED5-4A93-A217-941A026A3957}" destId="{0E6DAFB6-5C1D-4509-A373-67D4C5EF3B46}" srcOrd="25" destOrd="0" presId="urn:microsoft.com/office/officeart/2005/8/layout/radial6"/>
    <dgm:cxn modelId="{D8C141A2-82EB-4218-9957-A2041DB44C86}" type="presParOf" srcId="{842F80C0-9ED5-4A93-A217-941A026A3957}" destId="{11638998-A229-45C4-B51B-4FD27EE57DFC}" srcOrd="26" destOrd="0" presId="urn:microsoft.com/office/officeart/2005/8/layout/radial6"/>
    <dgm:cxn modelId="{51303292-E0A0-434E-818C-2BD245F61DD5}" type="presParOf" srcId="{842F80C0-9ED5-4A93-A217-941A026A3957}" destId="{F11E060B-55A5-4ED9-B8F6-57A5F130F645}" srcOrd="27"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4EC91E-DA5A-476A-BF56-705A5334DA08}" type="doc">
      <dgm:prSet loTypeId="urn:microsoft.com/office/officeart/2008/layout/RadialCluster" loCatId="cycle" qsTypeId="urn:microsoft.com/office/officeart/2005/8/quickstyle/3d1" qsCatId="3D" csTypeId="urn:microsoft.com/office/officeart/2005/8/colors/colorful5" csCatId="colorful" phldr="1"/>
      <dgm:spPr/>
      <dgm:t>
        <a:bodyPr/>
        <a:lstStyle/>
        <a:p>
          <a:pPr rtl="1"/>
          <a:endParaRPr lang="ar-SA"/>
        </a:p>
      </dgm:t>
    </dgm:pt>
    <dgm:pt modelId="{11FEF06D-C01A-4C2F-ABE7-8FC6D26FD5DF}">
      <dgm:prSet phldrT="[نص]"/>
      <dgm:spPr/>
      <dgm:t>
        <a:bodyPr/>
        <a:lstStyle/>
        <a:p>
          <a:pPr rtl="1"/>
          <a:r>
            <a:rPr lang="ar-SA" b="1" smtClean="0">
              <a:cs typeface="AL-Mohanad Bold" pitchFamily="2" charset="-78"/>
            </a:rPr>
            <a:t>ثلاثية التوثيق</a:t>
          </a:r>
          <a:endParaRPr lang="ar-SA" b="1" dirty="0">
            <a:cs typeface="AL-Mohanad Bold" pitchFamily="2" charset="-78"/>
          </a:endParaRPr>
        </a:p>
      </dgm:t>
    </dgm:pt>
    <dgm:pt modelId="{0BB9ACD2-1004-400D-9A84-08598E133BED}" type="parTrans" cxnId="{4078D41F-A6A1-494B-8206-360F79562B88}">
      <dgm:prSet/>
      <dgm:spPr/>
      <dgm:t>
        <a:bodyPr/>
        <a:lstStyle/>
        <a:p>
          <a:pPr rtl="1"/>
          <a:endParaRPr lang="ar-SA" b="1">
            <a:solidFill>
              <a:schemeClr val="tx1"/>
            </a:solidFill>
            <a:cs typeface="AL-Mohanad Bold" pitchFamily="2" charset="-78"/>
          </a:endParaRPr>
        </a:p>
      </dgm:t>
    </dgm:pt>
    <dgm:pt modelId="{3AF18C67-B973-4171-AEDB-4CE69BFF1F24}" type="sibTrans" cxnId="{4078D41F-A6A1-494B-8206-360F79562B88}">
      <dgm:prSet/>
      <dgm:spPr/>
      <dgm:t>
        <a:bodyPr/>
        <a:lstStyle/>
        <a:p>
          <a:pPr rtl="1"/>
          <a:endParaRPr lang="ar-SA" b="1">
            <a:solidFill>
              <a:schemeClr val="tx1"/>
            </a:solidFill>
            <a:cs typeface="AL-Mohanad Bold" pitchFamily="2" charset="-78"/>
          </a:endParaRPr>
        </a:p>
      </dgm:t>
    </dgm:pt>
    <dgm:pt modelId="{5E90A06B-FAAE-4EDE-A16A-A6F33557C5AB}">
      <dgm:prSet phldrT="[نص]"/>
      <dgm:spPr/>
      <dgm:t>
        <a:bodyPr/>
        <a:lstStyle/>
        <a:p>
          <a:pPr rtl="1"/>
          <a:r>
            <a:rPr lang="ar-SA" b="1" smtClean="0">
              <a:cs typeface="AL-Mohanad Bold" pitchFamily="2" charset="-78"/>
            </a:rPr>
            <a:t>جمع الوثائق</a:t>
          </a:r>
          <a:endParaRPr lang="ar-SA" b="1" dirty="0">
            <a:cs typeface="AL-Mohanad Bold" pitchFamily="2" charset="-78"/>
          </a:endParaRPr>
        </a:p>
      </dgm:t>
    </dgm:pt>
    <dgm:pt modelId="{154E6209-379E-44C6-AA0B-4B73EC48D01D}" type="parTrans" cxnId="{6524183C-7937-451A-9C4C-E074608D8615}">
      <dgm:prSet/>
      <dgm:spPr/>
      <dgm:t>
        <a:bodyPr/>
        <a:lstStyle/>
        <a:p>
          <a:pPr rtl="1"/>
          <a:endParaRPr lang="ar-SA" b="1">
            <a:solidFill>
              <a:schemeClr val="tx1"/>
            </a:solidFill>
            <a:cs typeface="AL-Mohanad Bold" pitchFamily="2" charset="-78"/>
          </a:endParaRPr>
        </a:p>
      </dgm:t>
    </dgm:pt>
    <dgm:pt modelId="{0C7DB3A9-46DB-45A8-AF2A-E97B4F0ED7D9}" type="sibTrans" cxnId="{6524183C-7937-451A-9C4C-E074608D8615}">
      <dgm:prSet/>
      <dgm:spPr/>
      <dgm:t>
        <a:bodyPr/>
        <a:lstStyle/>
        <a:p>
          <a:pPr rtl="1"/>
          <a:endParaRPr lang="ar-SA" b="1">
            <a:solidFill>
              <a:schemeClr val="tx1"/>
            </a:solidFill>
            <a:cs typeface="AL-Mohanad Bold" pitchFamily="2" charset="-78"/>
          </a:endParaRPr>
        </a:p>
      </dgm:t>
    </dgm:pt>
    <dgm:pt modelId="{A601048D-898F-47F3-9342-B01E14377802}">
      <dgm:prSet phldrT="[نص]"/>
      <dgm:spPr/>
      <dgm:t>
        <a:bodyPr/>
        <a:lstStyle/>
        <a:p>
          <a:pPr rtl="1"/>
          <a:r>
            <a:rPr lang="ar-SA" b="1" smtClean="0">
              <a:cs typeface="AL-Mohanad Bold" pitchFamily="2" charset="-78"/>
            </a:rPr>
            <a:t>انتقاء الأفضل</a:t>
          </a:r>
          <a:endParaRPr lang="ar-SA" b="1" dirty="0">
            <a:cs typeface="AL-Mohanad Bold" pitchFamily="2" charset="-78"/>
          </a:endParaRPr>
        </a:p>
      </dgm:t>
    </dgm:pt>
    <dgm:pt modelId="{AFBA08DA-8538-41DC-AD1B-DA531ED96339}" type="parTrans" cxnId="{4E20B47E-0CFA-4AB4-831A-188D2F481372}">
      <dgm:prSet/>
      <dgm:spPr/>
      <dgm:t>
        <a:bodyPr/>
        <a:lstStyle/>
        <a:p>
          <a:pPr rtl="1"/>
          <a:endParaRPr lang="ar-SA" b="1">
            <a:solidFill>
              <a:schemeClr val="tx1"/>
            </a:solidFill>
            <a:cs typeface="AL-Mohanad Bold" pitchFamily="2" charset="-78"/>
          </a:endParaRPr>
        </a:p>
      </dgm:t>
    </dgm:pt>
    <dgm:pt modelId="{106FD876-AAC5-48C8-AA16-167262F9A92E}" type="sibTrans" cxnId="{4E20B47E-0CFA-4AB4-831A-188D2F481372}">
      <dgm:prSet/>
      <dgm:spPr/>
      <dgm:t>
        <a:bodyPr/>
        <a:lstStyle/>
        <a:p>
          <a:pPr rtl="1"/>
          <a:endParaRPr lang="ar-SA" b="1">
            <a:solidFill>
              <a:schemeClr val="tx1"/>
            </a:solidFill>
            <a:cs typeface="AL-Mohanad Bold" pitchFamily="2" charset="-78"/>
          </a:endParaRPr>
        </a:p>
      </dgm:t>
    </dgm:pt>
    <dgm:pt modelId="{20B931D5-5781-421F-9F88-7FB1FBF17194}">
      <dgm:prSet phldrT="[نص]"/>
      <dgm:spPr/>
      <dgm:t>
        <a:bodyPr/>
        <a:lstStyle/>
        <a:p>
          <a:pPr rtl="1"/>
          <a:r>
            <a:rPr lang="ar-SA" b="1" dirty="0" smtClean="0">
              <a:cs typeface="AL-Mohanad Bold" pitchFamily="2" charset="-78"/>
            </a:rPr>
            <a:t>الإتقان في العمل </a:t>
          </a:r>
          <a:endParaRPr lang="ar-SA" b="1" dirty="0">
            <a:cs typeface="AL-Mohanad Bold" pitchFamily="2" charset="-78"/>
          </a:endParaRPr>
        </a:p>
      </dgm:t>
    </dgm:pt>
    <dgm:pt modelId="{9B870FF7-2512-49D8-846D-281C08503C2E}" type="parTrans" cxnId="{085B647A-3C24-4613-9D41-83A5EDD0357C}">
      <dgm:prSet/>
      <dgm:spPr/>
      <dgm:t>
        <a:bodyPr/>
        <a:lstStyle/>
        <a:p>
          <a:pPr rtl="1"/>
          <a:endParaRPr lang="ar-SA" b="1">
            <a:solidFill>
              <a:schemeClr val="tx1"/>
            </a:solidFill>
            <a:cs typeface="AL-Mohanad Bold" pitchFamily="2" charset="-78"/>
          </a:endParaRPr>
        </a:p>
      </dgm:t>
    </dgm:pt>
    <dgm:pt modelId="{89A81570-4D00-450F-8FD3-E197B85F9070}" type="sibTrans" cxnId="{085B647A-3C24-4613-9D41-83A5EDD0357C}">
      <dgm:prSet/>
      <dgm:spPr/>
      <dgm:t>
        <a:bodyPr/>
        <a:lstStyle/>
        <a:p>
          <a:pPr rtl="1"/>
          <a:endParaRPr lang="ar-SA" b="1">
            <a:solidFill>
              <a:schemeClr val="tx1"/>
            </a:solidFill>
            <a:cs typeface="AL-Mohanad Bold" pitchFamily="2" charset="-78"/>
          </a:endParaRPr>
        </a:p>
      </dgm:t>
    </dgm:pt>
    <dgm:pt modelId="{00890221-6E2C-463D-A9A4-08E561BB233A}" type="pres">
      <dgm:prSet presAssocID="{2E4EC91E-DA5A-476A-BF56-705A5334DA08}" presName="Name0" presStyleCnt="0">
        <dgm:presLayoutVars>
          <dgm:chMax val="1"/>
          <dgm:chPref val="1"/>
          <dgm:dir/>
          <dgm:animOne val="branch"/>
          <dgm:animLvl val="lvl"/>
        </dgm:presLayoutVars>
      </dgm:prSet>
      <dgm:spPr/>
      <dgm:t>
        <a:bodyPr/>
        <a:lstStyle/>
        <a:p>
          <a:endParaRPr lang="en-US"/>
        </a:p>
      </dgm:t>
    </dgm:pt>
    <dgm:pt modelId="{9B6AE43B-8BC9-456A-A52F-3E8381CF314F}" type="pres">
      <dgm:prSet presAssocID="{11FEF06D-C01A-4C2F-ABE7-8FC6D26FD5DF}" presName="singleCycle" presStyleCnt="0"/>
      <dgm:spPr/>
      <dgm:t>
        <a:bodyPr/>
        <a:lstStyle/>
        <a:p>
          <a:endParaRPr lang="en-US"/>
        </a:p>
      </dgm:t>
    </dgm:pt>
    <dgm:pt modelId="{0CDE2B5F-1438-454D-9AA1-6DB203125668}" type="pres">
      <dgm:prSet presAssocID="{11FEF06D-C01A-4C2F-ABE7-8FC6D26FD5DF}" presName="singleCenter" presStyleLbl="node1" presStyleIdx="0" presStyleCnt="4" custScaleY="107625" custLinFactNeighborX="51" custLinFactNeighborY="-6549">
        <dgm:presLayoutVars>
          <dgm:chMax val="7"/>
          <dgm:chPref val="7"/>
        </dgm:presLayoutVars>
      </dgm:prSet>
      <dgm:spPr/>
      <dgm:t>
        <a:bodyPr/>
        <a:lstStyle/>
        <a:p>
          <a:endParaRPr lang="en-US"/>
        </a:p>
      </dgm:t>
    </dgm:pt>
    <dgm:pt modelId="{ECF8DBF7-3777-463D-884C-A6C306A836E6}" type="pres">
      <dgm:prSet presAssocID="{154E6209-379E-44C6-AA0B-4B73EC48D01D}" presName="Name56" presStyleLbl="parChTrans1D2" presStyleIdx="0" presStyleCnt="3"/>
      <dgm:spPr/>
      <dgm:t>
        <a:bodyPr/>
        <a:lstStyle/>
        <a:p>
          <a:endParaRPr lang="en-US"/>
        </a:p>
      </dgm:t>
    </dgm:pt>
    <dgm:pt modelId="{B1C83144-165F-45B0-A81E-33A3CEF7220D}" type="pres">
      <dgm:prSet presAssocID="{5E90A06B-FAAE-4EDE-A16A-A6F33557C5AB}" presName="text0" presStyleLbl="node1" presStyleIdx="1" presStyleCnt="4" custScaleX="190496">
        <dgm:presLayoutVars>
          <dgm:bulletEnabled val="1"/>
        </dgm:presLayoutVars>
      </dgm:prSet>
      <dgm:spPr/>
      <dgm:t>
        <a:bodyPr/>
        <a:lstStyle/>
        <a:p>
          <a:endParaRPr lang="en-US"/>
        </a:p>
      </dgm:t>
    </dgm:pt>
    <dgm:pt modelId="{DDC40BE5-1C9B-4E91-9642-C75D528C27FE}" type="pres">
      <dgm:prSet presAssocID="{AFBA08DA-8538-41DC-AD1B-DA531ED96339}" presName="Name56" presStyleLbl="parChTrans1D2" presStyleIdx="1" presStyleCnt="3"/>
      <dgm:spPr/>
      <dgm:t>
        <a:bodyPr/>
        <a:lstStyle/>
        <a:p>
          <a:endParaRPr lang="en-US"/>
        </a:p>
      </dgm:t>
    </dgm:pt>
    <dgm:pt modelId="{7520B229-C8D5-4D17-8D32-B4223DA010A9}" type="pres">
      <dgm:prSet presAssocID="{A601048D-898F-47F3-9342-B01E14377802}" presName="text0" presStyleLbl="node1" presStyleIdx="2" presStyleCnt="4" custScaleX="196148" custRadScaleRad="106441" custRadScaleInc="-2810">
        <dgm:presLayoutVars>
          <dgm:bulletEnabled val="1"/>
        </dgm:presLayoutVars>
      </dgm:prSet>
      <dgm:spPr/>
      <dgm:t>
        <a:bodyPr/>
        <a:lstStyle/>
        <a:p>
          <a:endParaRPr lang="en-US"/>
        </a:p>
      </dgm:t>
    </dgm:pt>
    <dgm:pt modelId="{C0B295F6-5E9A-48C2-B615-857C082B7DF4}" type="pres">
      <dgm:prSet presAssocID="{9B870FF7-2512-49D8-846D-281C08503C2E}" presName="Name56" presStyleLbl="parChTrans1D2" presStyleIdx="2" presStyleCnt="3"/>
      <dgm:spPr/>
      <dgm:t>
        <a:bodyPr/>
        <a:lstStyle/>
        <a:p>
          <a:endParaRPr lang="en-US"/>
        </a:p>
      </dgm:t>
    </dgm:pt>
    <dgm:pt modelId="{B52D51D7-32D6-450F-8B7D-4B23D21A5671}" type="pres">
      <dgm:prSet presAssocID="{20B931D5-5781-421F-9F88-7FB1FBF17194}" presName="text0" presStyleLbl="node1" presStyleIdx="3" presStyleCnt="4" custScaleX="199330">
        <dgm:presLayoutVars>
          <dgm:bulletEnabled val="1"/>
        </dgm:presLayoutVars>
      </dgm:prSet>
      <dgm:spPr/>
      <dgm:t>
        <a:bodyPr/>
        <a:lstStyle/>
        <a:p>
          <a:pPr rtl="1"/>
          <a:endParaRPr lang="ar-SA"/>
        </a:p>
      </dgm:t>
    </dgm:pt>
  </dgm:ptLst>
  <dgm:cxnLst>
    <dgm:cxn modelId="{4E20B47E-0CFA-4AB4-831A-188D2F481372}" srcId="{11FEF06D-C01A-4C2F-ABE7-8FC6D26FD5DF}" destId="{A601048D-898F-47F3-9342-B01E14377802}" srcOrd="1" destOrd="0" parTransId="{AFBA08DA-8538-41DC-AD1B-DA531ED96339}" sibTransId="{106FD876-AAC5-48C8-AA16-167262F9A92E}"/>
    <dgm:cxn modelId="{407BA1AD-1B0F-4911-BCFF-ABDA6B6A7E14}" type="presOf" srcId="{A601048D-898F-47F3-9342-B01E14377802}" destId="{7520B229-C8D5-4D17-8D32-B4223DA010A9}" srcOrd="0" destOrd="0" presId="urn:microsoft.com/office/officeart/2008/layout/RadialCluster"/>
    <dgm:cxn modelId="{4078D41F-A6A1-494B-8206-360F79562B88}" srcId="{2E4EC91E-DA5A-476A-BF56-705A5334DA08}" destId="{11FEF06D-C01A-4C2F-ABE7-8FC6D26FD5DF}" srcOrd="0" destOrd="0" parTransId="{0BB9ACD2-1004-400D-9A84-08598E133BED}" sibTransId="{3AF18C67-B973-4171-AEDB-4CE69BFF1F24}"/>
    <dgm:cxn modelId="{085B647A-3C24-4613-9D41-83A5EDD0357C}" srcId="{11FEF06D-C01A-4C2F-ABE7-8FC6D26FD5DF}" destId="{20B931D5-5781-421F-9F88-7FB1FBF17194}" srcOrd="2" destOrd="0" parTransId="{9B870FF7-2512-49D8-846D-281C08503C2E}" sibTransId="{89A81570-4D00-450F-8FD3-E197B85F9070}"/>
    <dgm:cxn modelId="{BB69B71F-F9D5-47C2-8ACE-5F5FCFA9299B}" type="presOf" srcId="{5E90A06B-FAAE-4EDE-A16A-A6F33557C5AB}" destId="{B1C83144-165F-45B0-A81E-33A3CEF7220D}" srcOrd="0" destOrd="0" presId="urn:microsoft.com/office/officeart/2008/layout/RadialCluster"/>
    <dgm:cxn modelId="{44078369-505F-4A6D-89EE-8027A7651A75}" type="presOf" srcId="{154E6209-379E-44C6-AA0B-4B73EC48D01D}" destId="{ECF8DBF7-3777-463D-884C-A6C306A836E6}" srcOrd="0" destOrd="0" presId="urn:microsoft.com/office/officeart/2008/layout/RadialCluster"/>
    <dgm:cxn modelId="{669B9DE8-1AFD-4505-88B9-3CF3170D0CBD}" type="presOf" srcId="{20B931D5-5781-421F-9F88-7FB1FBF17194}" destId="{B52D51D7-32D6-450F-8B7D-4B23D21A5671}" srcOrd="0" destOrd="0" presId="urn:microsoft.com/office/officeart/2008/layout/RadialCluster"/>
    <dgm:cxn modelId="{23A68CB7-F165-4FFB-9C10-EF0649AF3E91}" type="presOf" srcId="{2E4EC91E-DA5A-476A-BF56-705A5334DA08}" destId="{00890221-6E2C-463D-A9A4-08E561BB233A}" srcOrd="0" destOrd="0" presId="urn:microsoft.com/office/officeart/2008/layout/RadialCluster"/>
    <dgm:cxn modelId="{D4AC63FB-3E74-4F16-BB9D-1435B5ED69CE}" type="presOf" srcId="{9B870FF7-2512-49D8-846D-281C08503C2E}" destId="{C0B295F6-5E9A-48C2-B615-857C082B7DF4}" srcOrd="0" destOrd="0" presId="urn:microsoft.com/office/officeart/2008/layout/RadialCluster"/>
    <dgm:cxn modelId="{00138C18-3AB3-4C0D-B547-9D4F3216FC28}" type="presOf" srcId="{AFBA08DA-8538-41DC-AD1B-DA531ED96339}" destId="{DDC40BE5-1C9B-4E91-9642-C75D528C27FE}" srcOrd="0" destOrd="0" presId="urn:microsoft.com/office/officeart/2008/layout/RadialCluster"/>
    <dgm:cxn modelId="{6524183C-7937-451A-9C4C-E074608D8615}" srcId="{11FEF06D-C01A-4C2F-ABE7-8FC6D26FD5DF}" destId="{5E90A06B-FAAE-4EDE-A16A-A6F33557C5AB}" srcOrd="0" destOrd="0" parTransId="{154E6209-379E-44C6-AA0B-4B73EC48D01D}" sibTransId="{0C7DB3A9-46DB-45A8-AF2A-E97B4F0ED7D9}"/>
    <dgm:cxn modelId="{04F9A5B3-6110-40E8-B4EE-B0A6B52E4F10}" type="presOf" srcId="{11FEF06D-C01A-4C2F-ABE7-8FC6D26FD5DF}" destId="{0CDE2B5F-1438-454D-9AA1-6DB203125668}" srcOrd="0" destOrd="0" presId="urn:microsoft.com/office/officeart/2008/layout/RadialCluster"/>
    <dgm:cxn modelId="{6BB44322-8B1C-4955-A089-3658131AF820}" type="presParOf" srcId="{00890221-6E2C-463D-A9A4-08E561BB233A}" destId="{9B6AE43B-8BC9-456A-A52F-3E8381CF314F}" srcOrd="0" destOrd="0" presId="urn:microsoft.com/office/officeart/2008/layout/RadialCluster"/>
    <dgm:cxn modelId="{104E7C07-DB58-4B2B-884B-B00D0768CE2C}" type="presParOf" srcId="{9B6AE43B-8BC9-456A-A52F-3E8381CF314F}" destId="{0CDE2B5F-1438-454D-9AA1-6DB203125668}" srcOrd="0" destOrd="0" presId="urn:microsoft.com/office/officeart/2008/layout/RadialCluster"/>
    <dgm:cxn modelId="{7289B95A-49DB-48F6-B4C0-54E91E5B7CFE}" type="presParOf" srcId="{9B6AE43B-8BC9-456A-A52F-3E8381CF314F}" destId="{ECF8DBF7-3777-463D-884C-A6C306A836E6}" srcOrd="1" destOrd="0" presId="urn:microsoft.com/office/officeart/2008/layout/RadialCluster"/>
    <dgm:cxn modelId="{19D7F2BD-CC1C-4B46-B5B2-CAF45C66B778}" type="presParOf" srcId="{9B6AE43B-8BC9-456A-A52F-3E8381CF314F}" destId="{B1C83144-165F-45B0-A81E-33A3CEF7220D}" srcOrd="2" destOrd="0" presId="urn:microsoft.com/office/officeart/2008/layout/RadialCluster"/>
    <dgm:cxn modelId="{A988DB97-BC53-4EC5-A66E-D873B6FCC873}" type="presParOf" srcId="{9B6AE43B-8BC9-456A-A52F-3E8381CF314F}" destId="{DDC40BE5-1C9B-4E91-9642-C75D528C27FE}" srcOrd="3" destOrd="0" presId="urn:microsoft.com/office/officeart/2008/layout/RadialCluster"/>
    <dgm:cxn modelId="{D72ABB1F-453A-4037-88B4-A9F63191905E}" type="presParOf" srcId="{9B6AE43B-8BC9-456A-A52F-3E8381CF314F}" destId="{7520B229-C8D5-4D17-8D32-B4223DA010A9}" srcOrd="4" destOrd="0" presId="urn:microsoft.com/office/officeart/2008/layout/RadialCluster"/>
    <dgm:cxn modelId="{4E36512C-304E-44B9-A46E-30763D8F5132}" type="presParOf" srcId="{9B6AE43B-8BC9-456A-A52F-3E8381CF314F}" destId="{C0B295F6-5E9A-48C2-B615-857C082B7DF4}" srcOrd="5" destOrd="0" presId="urn:microsoft.com/office/officeart/2008/layout/RadialCluster"/>
    <dgm:cxn modelId="{4298397D-96B8-4D5F-9F86-8903A14172D3}" type="presParOf" srcId="{9B6AE43B-8BC9-456A-A52F-3E8381CF314F}" destId="{B52D51D7-32D6-450F-8B7D-4B23D21A5671}" srcOrd="6" destOrd="0" presId="urn:microsoft.com/office/officeart/2008/layout/RadialCluster"/>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1D5284-65D5-4406-9A01-7687F73918B4}" type="doc">
      <dgm:prSet loTypeId="urn:microsoft.com/office/officeart/2005/8/layout/vProcess5" loCatId="process" qsTypeId="urn:microsoft.com/office/officeart/2005/8/quickstyle/3d1" qsCatId="3D" csTypeId="urn:microsoft.com/office/officeart/2005/8/colors/colorful5" csCatId="colorful" phldr="1"/>
      <dgm:spPr/>
      <dgm:t>
        <a:bodyPr/>
        <a:lstStyle/>
        <a:p>
          <a:pPr rtl="1"/>
          <a:endParaRPr lang="ar-SA"/>
        </a:p>
      </dgm:t>
    </dgm:pt>
    <dgm:pt modelId="{A0CF9908-B1A6-46FF-81ED-D7000B11900C}">
      <dgm:prSet phldrT="[نص]" custT="1"/>
      <dgm:spPr/>
      <dgm:t>
        <a:bodyPr/>
        <a:lstStyle/>
        <a:p>
          <a:pPr algn="r" rtl="1"/>
          <a:r>
            <a:rPr lang="ar-SA" sz="3200" b="1" dirty="0" smtClean="0">
              <a:latin typeface="AL-Mohanad Bold"/>
              <a:ea typeface="Times New Roman" pitchFamily="18" charset="0"/>
              <a:cs typeface="AL-Mohanad Bold" pitchFamily="2" charset="-78"/>
            </a:rPr>
            <a:t>أولاً: ـ مرحلة ما قبل التوثيق</a:t>
          </a:r>
          <a:endParaRPr lang="ar-SA" sz="3200" b="1" dirty="0">
            <a:cs typeface="AL-Mohanad Bold" pitchFamily="2" charset="-78"/>
          </a:endParaRPr>
        </a:p>
      </dgm:t>
    </dgm:pt>
    <dgm:pt modelId="{EB6E05AE-4E52-4A39-9A87-D58C723D8ADD}" type="parTrans" cxnId="{838B562C-1A66-411F-8F26-80FF7DA1FF06}">
      <dgm:prSet/>
      <dgm:spPr/>
      <dgm:t>
        <a:bodyPr/>
        <a:lstStyle/>
        <a:p>
          <a:pPr algn="r" rtl="1"/>
          <a:endParaRPr lang="ar-SA" sz="3200" b="1">
            <a:solidFill>
              <a:schemeClr val="tx1"/>
            </a:solidFill>
            <a:cs typeface="AL-Mohanad Bold" pitchFamily="2" charset="-78"/>
          </a:endParaRPr>
        </a:p>
      </dgm:t>
    </dgm:pt>
    <dgm:pt modelId="{8DF5415D-2BFE-4A9D-B69C-97F629ABDA2F}" type="sibTrans" cxnId="{838B562C-1A66-411F-8F26-80FF7DA1FF06}">
      <dgm:prSet custT="1"/>
      <dgm:spPr/>
      <dgm:t>
        <a:bodyPr/>
        <a:lstStyle/>
        <a:p>
          <a:pPr algn="r" rtl="1"/>
          <a:endParaRPr lang="ar-SA" sz="3200" b="1">
            <a:solidFill>
              <a:schemeClr val="tx1"/>
            </a:solidFill>
            <a:cs typeface="AL-Mohanad Bold" pitchFamily="2" charset="-78"/>
          </a:endParaRPr>
        </a:p>
      </dgm:t>
    </dgm:pt>
    <dgm:pt modelId="{3699E390-DC38-4220-8C6A-B61EF5F97DF4}">
      <dgm:prSet phldrT="[نص]" custT="1"/>
      <dgm:spPr/>
      <dgm:t>
        <a:bodyPr/>
        <a:lstStyle/>
        <a:p>
          <a:pPr algn="r" rtl="1"/>
          <a:r>
            <a:rPr lang="ar-SA" sz="3200" b="1" smtClean="0">
              <a:latin typeface="AL-Mohanad Bold"/>
              <a:ea typeface="Times New Roman" pitchFamily="18" charset="0"/>
              <a:cs typeface="AL-Mohanad Bold" pitchFamily="2" charset="-78"/>
            </a:rPr>
            <a:t>ثانياً : جمع البيانات</a:t>
          </a:r>
          <a:endParaRPr lang="ar-SA" sz="3200" b="1" dirty="0">
            <a:cs typeface="AL-Mohanad Bold" pitchFamily="2" charset="-78"/>
          </a:endParaRPr>
        </a:p>
      </dgm:t>
    </dgm:pt>
    <dgm:pt modelId="{8B470AEA-FE1D-4C15-95F3-70D06B17E7D2}" type="parTrans" cxnId="{081A9C1E-71B6-409B-8E93-B6E56FDD218A}">
      <dgm:prSet/>
      <dgm:spPr/>
      <dgm:t>
        <a:bodyPr/>
        <a:lstStyle/>
        <a:p>
          <a:pPr algn="r" rtl="1"/>
          <a:endParaRPr lang="ar-SA" sz="3200" b="1">
            <a:solidFill>
              <a:schemeClr val="tx1"/>
            </a:solidFill>
            <a:cs typeface="AL-Mohanad Bold" pitchFamily="2" charset="-78"/>
          </a:endParaRPr>
        </a:p>
      </dgm:t>
    </dgm:pt>
    <dgm:pt modelId="{8E0B6437-DA49-475B-A760-B97B4DEFA13E}" type="sibTrans" cxnId="{081A9C1E-71B6-409B-8E93-B6E56FDD218A}">
      <dgm:prSet custT="1"/>
      <dgm:spPr/>
      <dgm:t>
        <a:bodyPr/>
        <a:lstStyle/>
        <a:p>
          <a:pPr algn="r" rtl="1"/>
          <a:endParaRPr lang="ar-SA" sz="3200" b="1">
            <a:solidFill>
              <a:schemeClr val="tx1"/>
            </a:solidFill>
            <a:cs typeface="AL-Mohanad Bold" pitchFamily="2" charset="-78"/>
          </a:endParaRPr>
        </a:p>
      </dgm:t>
    </dgm:pt>
    <dgm:pt modelId="{0E928F17-81B6-461C-B73D-464BA1F89C3C}">
      <dgm:prSet phldrT="[نص]" custT="1"/>
      <dgm:spPr/>
      <dgm:t>
        <a:bodyPr/>
        <a:lstStyle/>
        <a:p>
          <a:pPr algn="r" rtl="1"/>
          <a:r>
            <a:rPr lang="ar-SA" sz="3200" b="1" smtClean="0">
              <a:latin typeface="AL-Mohanad Bold"/>
              <a:ea typeface="Times New Roman" pitchFamily="18" charset="0"/>
              <a:cs typeface="AL-Mohanad Bold" pitchFamily="2" charset="-78"/>
            </a:rPr>
            <a:t>ثالثاً : الدقة في جمع البيانات</a:t>
          </a:r>
          <a:endParaRPr lang="ar-SA" sz="3200" b="1" dirty="0">
            <a:cs typeface="AL-Mohanad Bold" pitchFamily="2" charset="-78"/>
          </a:endParaRPr>
        </a:p>
      </dgm:t>
    </dgm:pt>
    <dgm:pt modelId="{1B0AF94B-2CFA-4127-8B2B-C9A2FFD83015}" type="parTrans" cxnId="{AF4EA3D0-31B4-422E-AFBF-09E5C1B9BC3B}">
      <dgm:prSet/>
      <dgm:spPr/>
      <dgm:t>
        <a:bodyPr/>
        <a:lstStyle/>
        <a:p>
          <a:pPr algn="r" rtl="1"/>
          <a:endParaRPr lang="ar-SA" sz="3200" b="1">
            <a:solidFill>
              <a:schemeClr val="tx1"/>
            </a:solidFill>
            <a:cs typeface="AL-Mohanad Bold" pitchFamily="2" charset="-78"/>
          </a:endParaRPr>
        </a:p>
      </dgm:t>
    </dgm:pt>
    <dgm:pt modelId="{BDC4F9B3-6124-4368-9F02-E262F49C7F6A}" type="sibTrans" cxnId="{AF4EA3D0-31B4-422E-AFBF-09E5C1B9BC3B}">
      <dgm:prSet custT="1"/>
      <dgm:spPr/>
      <dgm:t>
        <a:bodyPr/>
        <a:lstStyle/>
        <a:p>
          <a:pPr algn="r" rtl="1"/>
          <a:endParaRPr lang="ar-SA" sz="3200" b="1">
            <a:solidFill>
              <a:schemeClr val="tx1"/>
            </a:solidFill>
            <a:cs typeface="AL-Mohanad Bold" pitchFamily="2" charset="-78"/>
          </a:endParaRPr>
        </a:p>
      </dgm:t>
    </dgm:pt>
    <dgm:pt modelId="{ED4CD879-0A22-4C68-9423-D78ED61A9CD5}">
      <dgm:prSet phldrT="[نص]" custT="1"/>
      <dgm:spPr/>
      <dgm:t>
        <a:bodyPr/>
        <a:lstStyle/>
        <a:p>
          <a:pPr algn="r" rtl="1"/>
          <a:r>
            <a:rPr lang="ar-SA" sz="3200" b="1" smtClean="0">
              <a:latin typeface="AL-Mohanad Bold"/>
              <a:ea typeface="Times New Roman" pitchFamily="18" charset="0"/>
              <a:cs typeface="AL-Mohanad Bold" pitchFamily="2" charset="-78"/>
            </a:rPr>
            <a:t>رابعاً : التنظيم والترتيب</a:t>
          </a:r>
          <a:endParaRPr lang="ar-SA" sz="3200" b="1" dirty="0">
            <a:cs typeface="AL-Mohanad Bold" pitchFamily="2" charset="-78"/>
          </a:endParaRPr>
        </a:p>
      </dgm:t>
    </dgm:pt>
    <dgm:pt modelId="{684263DC-B631-4C63-B033-F14C6E41139D}" type="parTrans" cxnId="{DBA5DAEA-74F8-4ECB-A181-AF511276C896}">
      <dgm:prSet/>
      <dgm:spPr/>
      <dgm:t>
        <a:bodyPr/>
        <a:lstStyle/>
        <a:p>
          <a:pPr algn="r" rtl="1"/>
          <a:endParaRPr lang="ar-SA" sz="3200" b="1">
            <a:solidFill>
              <a:schemeClr val="tx1"/>
            </a:solidFill>
            <a:cs typeface="AL-Mohanad Bold" pitchFamily="2" charset="-78"/>
          </a:endParaRPr>
        </a:p>
      </dgm:t>
    </dgm:pt>
    <dgm:pt modelId="{6F2B96A5-BB8F-467A-8460-3B89054F7D03}" type="sibTrans" cxnId="{DBA5DAEA-74F8-4ECB-A181-AF511276C896}">
      <dgm:prSet custT="1"/>
      <dgm:spPr/>
      <dgm:t>
        <a:bodyPr/>
        <a:lstStyle/>
        <a:p>
          <a:pPr algn="r" rtl="1"/>
          <a:endParaRPr lang="ar-SA" sz="3200" b="1">
            <a:solidFill>
              <a:schemeClr val="tx1"/>
            </a:solidFill>
            <a:cs typeface="AL-Mohanad Bold" pitchFamily="2" charset="-78"/>
          </a:endParaRPr>
        </a:p>
      </dgm:t>
    </dgm:pt>
    <dgm:pt modelId="{5145E449-6BED-4A7F-B86B-900D0E45698F}" type="pres">
      <dgm:prSet presAssocID="{1F1D5284-65D5-4406-9A01-7687F73918B4}" presName="outerComposite" presStyleCnt="0">
        <dgm:presLayoutVars>
          <dgm:chMax val="5"/>
          <dgm:dir/>
          <dgm:resizeHandles val="exact"/>
        </dgm:presLayoutVars>
      </dgm:prSet>
      <dgm:spPr/>
      <dgm:t>
        <a:bodyPr/>
        <a:lstStyle/>
        <a:p>
          <a:pPr rtl="1"/>
          <a:endParaRPr lang="ar-SA"/>
        </a:p>
      </dgm:t>
    </dgm:pt>
    <dgm:pt modelId="{538610C9-A794-48D2-92FF-5CA734D655A8}" type="pres">
      <dgm:prSet presAssocID="{1F1D5284-65D5-4406-9A01-7687F73918B4}" presName="dummyMaxCanvas" presStyleCnt="0">
        <dgm:presLayoutVars/>
      </dgm:prSet>
      <dgm:spPr/>
      <dgm:t>
        <a:bodyPr/>
        <a:lstStyle/>
        <a:p>
          <a:endParaRPr lang="en-US"/>
        </a:p>
      </dgm:t>
    </dgm:pt>
    <dgm:pt modelId="{89B9B981-92E4-4DDC-8ED6-C2A10DC07637}" type="pres">
      <dgm:prSet presAssocID="{1F1D5284-65D5-4406-9A01-7687F73918B4}" presName="FourNodes_1" presStyleLbl="node1" presStyleIdx="0" presStyleCnt="4">
        <dgm:presLayoutVars>
          <dgm:bulletEnabled val="1"/>
        </dgm:presLayoutVars>
      </dgm:prSet>
      <dgm:spPr/>
      <dgm:t>
        <a:bodyPr/>
        <a:lstStyle/>
        <a:p>
          <a:endParaRPr lang="en-US"/>
        </a:p>
      </dgm:t>
    </dgm:pt>
    <dgm:pt modelId="{0658F85D-CB71-4227-B9AB-447FC6BC4C34}" type="pres">
      <dgm:prSet presAssocID="{1F1D5284-65D5-4406-9A01-7687F73918B4}" presName="FourNodes_2" presStyleLbl="node1" presStyleIdx="1" presStyleCnt="4">
        <dgm:presLayoutVars>
          <dgm:bulletEnabled val="1"/>
        </dgm:presLayoutVars>
      </dgm:prSet>
      <dgm:spPr/>
      <dgm:t>
        <a:bodyPr/>
        <a:lstStyle/>
        <a:p>
          <a:endParaRPr lang="en-US"/>
        </a:p>
      </dgm:t>
    </dgm:pt>
    <dgm:pt modelId="{FB54D11C-6703-46DE-9ECB-4876E36555C6}" type="pres">
      <dgm:prSet presAssocID="{1F1D5284-65D5-4406-9A01-7687F73918B4}" presName="FourNodes_3" presStyleLbl="node1" presStyleIdx="2" presStyleCnt="4">
        <dgm:presLayoutVars>
          <dgm:bulletEnabled val="1"/>
        </dgm:presLayoutVars>
      </dgm:prSet>
      <dgm:spPr/>
      <dgm:t>
        <a:bodyPr/>
        <a:lstStyle/>
        <a:p>
          <a:endParaRPr lang="en-US"/>
        </a:p>
      </dgm:t>
    </dgm:pt>
    <dgm:pt modelId="{F4C1BF95-ABCA-49E8-BC05-64AA7878EDD1}" type="pres">
      <dgm:prSet presAssocID="{1F1D5284-65D5-4406-9A01-7687F73918B4}" presName="FourNodes_4" presStyleLbl="node1" presStyleIdx="3" presStyleCnt="4">
        <dgm:presLayoutVars>
          <dgm:bulletEnabled val="1"/>
        </dgm:presLayoutVars>
      </dgm:prSet>
      <dgm:spPr/>
      <dgm:t>
        <a:bodyPr/>
        <a:lstStyle/>
        <a:p>
          <a:endParaRPr lang="en-US"/>
        </a:p>
      </dgm:t>
    </dgm:pt>
    <dgm:pt modelId="{8A9EC026-E5E9-408C-B379-976A166EE700}" type="pres">
      <dgm:prSet presAssocID="{1F1D5284-65D5-4406-9A01-7687F73918B4}" presName="FourConn_1-2" presStyleLbl="fgAccFollowNode1" presStyleIdx="0" presStyleCnt="3">
        <dgm:presLayoutVars>
          <dgm:bulletEnabled val="1"/>
        </dgm:presLayoutVars>
      </dgm:prSet>
      <dgm:spPr/>
      <dgm:t>
        <a:bodyPr/>
        <a:lstStyle/>
        <a:p>
          <a:endParaRPr lang="en-US"/>
        </a:p>
      </dgm:t>
    </dgm:pt>
    <dgm:pt modelId="{2C805669-7A8B-44F0-AB90-5B25DCFC884B}" type="pres">
      <dgm:prSet presAssocID="{1F1D5284-65D5-4406-9A01-7687F73918B4}" presName="FourConn_2-3" presStyleLbl="fgAccFollowNode1" presStyleIdx="1" presStyleCnt="3">
        <dgm:presLayoutVars>
          <dgm:bulletEnabled val="1"/>
        </dgm:presLayoutVars>
      </dgm:prSet>
      <dgm:spPr/>
      <dgm:t>
        <a:bodyPr/>
        <a:lstStyle/>
        <a:p>
          <a:endParaRPr lang="en-US"/>
        </a:p>
      </dgm:t>
    </dgm:pt>
    <dgm:pt modelId="{E2147ACA-88FB-447E-890D-4A831C45F66A}" type="pres">
      <dgm:prSet presAssocID="{1F1D5284-65D5-4406-9A01-7687F73918B4}" presName="FourConn_3-4" presStyleLbl="fgAccFollowNode1" presStyleIdx="2" presStyleCnt="3">
        <dgm:presLayoutVars>
          <dgm:bulletEnabled val="1"/>
        </dgm:presLayoutVars>
      </dgm:prSet>
      <dgm:spPr/>
      <dgm:t>
        <a:bodyPr/>
        <a:lstStyle/>
        <a:p>
          <a:endParaRPr lang="en-US"/>
        </a:p>
      </dgm:t>
    </dgm:pt>
    <dgm:pt modelId="{79FF8E9D-DEA9-44A6-9FE2-C6A6A6E1E137}" type="pres">
      <dgm:prSet presAssocID="{1F1D5284-65D5-4406-9A01-7687F73918B4}" presName="FourNodes_1_text" presStyleLbl="node1" presStyleIdx="3" presStyleCnt="4">
        <dgm:presLayoutVars>
          <dgm:bulletEnabled val="1"/>
        </dgm:presLayoutVars>
      </dgm:prSet>
      <dgm:spPr/>
      <dgm:t>
        <a:bodyPr/>
        <a:lstStyle/>
        <a:p>
          <a:endParaRPr lang="en-US"/>
        </a:p>
      </dgm:t>
    </dgm:pt>
    <dgm:pt modelId="{584ACBF6-29C2-4DD1-BC1A-4CB641FE9DB9}" type="pres">
      <dgm:prSet presAssocID="{1F1D5284-65D5-4406-9A01-7687F73918B4}" presName="FourNodes_2_text" presStyleLbl="node1" presStyleIdx="3" presStyleCnt="4">
        <dgm:presLayoutVars>
          <dgm:bulletEnabled val="1"/>
        </dgm:presLayoutVars>
      </dgm:prSet>
      <dgm:spPr/>
      <dgm:t>
        <a:bodyPr/>
        <a:lstStyle/>
        <a:p>
          <a:endParaRPr lang="en-US"/>
        </a:p>
      </dgm:t>
    </dgm:pt>
    <dgm:pt modelId="{AA58F71F-D08D-49AC-8CF1-E2038E465352}" type="pres">
      <dgm:prSet presAssocID="{1F1D5284-65D5-4406-9A01-7687F73918B4}" presName="FourNodes_3_text" presStyleLbl="node1" presStyleIdx="3" presStyleCnt="4">
        <dgm:presLayoutVars>
          <dgm:bulletEnabled val="1"/>
        </dgm:presLayoutVars>
      </dgm:prSet>
      <dgm:spPr/>
      <dgm:t>
        <a:bodyPr/>
        <a:lstStyle/>
        <a:p>
          <a:endParaRPr lang="en-US"/>
        </a:p>
      </dgm:t>
    </dgm:pt>
    <dgm:pt modelId="{81550094-43A0-4604-B5F6-A366FF19D35F}" type="pres">
      <dgm:prSet presAssocID="{1F1D5284-65D5-4406-9A01-7687F73918B4}" presName="FourNodes_4_text" presStyleLbl="node1" presStyleIdx="3" presStyleCnt="4">
        <dgm:presLayoutVars>
          <dgm:bulletEnabled val="1"/>
        </dgm:presLayoutVars>
      </dgm:prSet>
      <dgm:spPr/>
      <dgm:t>
        <a:bodyPr/>
        <a:lstStyle/>
        <a:p>
          <a:endParaRPr lang="en-US"/>
        </a:p>
      </dgm:t>
    </dgm:pt>
  </dgm:ptLst>
  <dgm:cxnLst>
    <dgm:cxn modelId="{07805B71-5144-4A35-999A-D7BAF50C8380}" type="presOf" srcId="{0E928F17-81B6-461C-B73D-464BA1F89C3C}" destId="{FB54D11C-6703-46DE-9ECB-4876E36555C6}" srcOrd="0" destOrd="0" presId="urn:microsoft.com/office/officeart/2005/8/layout/vProcess5"/>
    <dgm:cxn modelId="{F0F5738A-8CC9-493B-83EC-13002D3B945E}" type="presOf" srcId="{A0CF9908-B1A6-46FF-81ED-D7000B11900C}" destId="{89B9B981-92E4-4DDC-8ED6-C2A10DC07637}" srcOrd="0" destOrd="0" presId="urn:microsoft.com/office/officeart/2005/8/layout/vProcess5"/>
    <dgm:cxn modelId="{2FD00299-A9DF-4781-8AFA-65E5CC08C6D6}" type="presOf" srcId="{0E928F17-81B6-461C-B73D-464BA1F89C3C}" destId="{AA58F71F-D08D-49AC-8CF1-E2038E465352}" srcOrd="1" destOrd="0" presId="urn:microsoft.com/office/officeart/2005/8/layout/vProcess5"/>
    <dgm:cxn modelId="{390066EA-3C10-47B8-A220-25B93611A52B}" type="presOf" srcId="{ED4CD879-0A22-4C68-9423-D78ED61A9CD5}" destId="{F4C1BF95-ABCA-49E8-BC05-64AA7878EDD1}" srcOrd="0" destOrd="0" presId="urn:microsoft.com/office/officeart/2005/8/layout/vProcess5"/>
    <dgm:cxn modelId="{081A9C1E-71B6-409B-8E93-B6E56FDD218A}" srcId="{1F1D5284-65D5-4406-9A01-7687F73918B4}" destId="{3699E390-DC38-4220-8C6A-B61EF5F97DF4}" srcOrd="1" destOrd="0" parTransId="{8B470AEA-FE1D-4C15-95F3-70D06B17E7D2}" sibTransId="{8E0B6437-DA49-475B-A760-B97B4DEFA13E}"/>
    <dgm:cxn modelId="{28211EB6-5495-4319-847C-40DD90F144AD}" type="presOf" srcId="{BDC4F9B3-6124-4368-9F02-E262F49C7F6A}" destId="{E2147ACA-88FB-447E-890D-4A831C45F66A}" srcOrd="0" destOrd="0" presId="urn:microsoft.com/office/officeart/2005/8/layout/vProcess5"/>
    <dgm:cxn modelId="{838B562C-1A66-411F-8F26-80FF7DA1FF06}" srcId="{1F1D5284-65D5-4406-9A01-7687F73918B4}" destId="{A0CF9908-B1A6-46FF-81ED-D7000B11900C}" srcOrd="0" destOrd="0" parTransId="{EB6E05AE-4E52-4A39-9A87-D58C723D8ADD}" sibTransId="{8DF5415D-2BFE-4A9D-B69C-97F629ABDA2F}"/>
    <dgm:cxn modelId="{BAD495BF-75D7-458F-93CC-3B13EE9E6D1A}" type="presOf" srcId="{A0CF9908-B1A6-46FF-81ED-D7000B11900C}" destId="{79FF8E9D-DEA9-44A6-9FE2-C6A6A6E1E137}" srcOrd="1" destOrd="0" presId="urn:microsoft.com/office/officeart/2005/8/layout/vProcess5"/>
    <dgm:cxn modelId="{5ADDCA8D-F39E-42C2-900D-FEB45E103BB3}" type="presOf" srcId="{3699E390-DC38-4220-8C6A-B61EF5F97DF4}" destId="{584ACBF6-29C2-4DD1-BC1A-4CB641FE9DB9}" srcOrd="1" destOrd="0" presId="urn:microsoft.com/office/officeart/2005/8/layout/vProcess5"/>
    <dgm:cxn modelId="{9E87EB95-4BCD-47E0-9AED-B20AF56A69B6}" type="presOf" srcId="{ED4CD879-0A22-4C68-9423-D78ED61A9CD5}" destId="{81550094-43A0-4604-B5F6-A366FF19D35F}" srcOrd="1" destOrd="0" presId="urn:microsoft.com/office/officeart/2005/8/layout/vProcess5"/>
    <dgm:cxn modelId="{0E53BAB7-933B-40F7-9607-B3C9F202B08E}" type="presOf" srcId="{3699E390-DC38-4220-8C6A-B61EF5F97DF4}" destId="{0658F85D-CB71-4227-B9AB-447FC6BC4C34}" srcOrd="0" destOrd="0" presId="urn:microsoft.com/office/officeart/2005/8/layout/vProcess5"/>
    <dgm:cxn modelId="{47A592BC-B65D-4877-A5E8-287D6A3F56B0}" type="presOf" srcId="{8DF5415D-2BFE-4A9D-B69C-97F629ABDA2F}" destId="{8A9EC026-E5E9-408C-B379-976A166EE700}" srcOrd="0" destOrd="0" presId="urn:microsoft.com/office/officeart/2005/8/layout/vProcess5"/>
    <dgm:cxn modelId="{C7BCF016-F9CE-4A9C-AA91-EBABD45B8875}" type="presOf" srcId="{8E0B6437-DA49-475B-A760-B97B4DEFA13E}" destId="{2C805669-7A8B-44F0-AB90-5B25DCFC884B}" srcOrd="0" destOrd="0" presId="urn:microsoft.com/office/officeart/2005/8/layout/vProcess5"/>
    <dgm:cxn modelId="{DBA5DAEA-74F8-4ECB-A181-AF511276C896}" srcId="{1F1D5284-65D5-4406-9A01-7687F73918B4}" destId="{ED4CD879-0A22-4C68-9423-D78ED61A9CD5}" srcOrd="3" destOrd="0" parTransId="{684263DC-B631-4C63-B033-F14C6E41139D}" sibTransId="{6F2B96A5-BB8F-467A-8460-3B89054F7D03}"/>
    <dgm:cxn modelId="{29554E62-BB01-4CE6-9B40-708C17D04D8B}" type="presOf" srcId="{1F1D5284-65D5-4406-9A01-7687F73918B4}" destId="{5145E449-6BED-4A7F-B86B-900D0E45698F}" srcOrd="0" destOrd="0" presId="urn:microsoft.com/office/officeart/2005/8/layout/vProcess5"/>
    <dgm:cxn modelId="{AF4EA3D0-31B4-422E-AFBF-09E5C1B9BC3B}" srcId="{1F1D5284-65D5-4406-9A01-7687F73918B4}" destId="{0E928F17-81B6-461C-B73D-464BA1F89C3C}" srcOrd="2" destOrd="0" parTransId="{1B0AF94B-2CFA-4127-8B2B-C9A2FFD83015}" sibTransId="{BDC4F9B3-6124-4368-9F02-E262F49C7F6A}"/>
    <dgm:cxn modelId="{5936D9C2-1B8F-4FFF-9E74-3C673491828B}" type="presParOf" srcId="{5145E449-6BED-4A7F-B86B-900D0E45698F}" destId="{538610C9-A794-48D2-92FF-5CA734D655A8}" srcOrd="0" destOrd="0" presId="urn:microsoft.com/office/officeart/2005/8/layout/vProcess5"/>
    <dgm:cxn modelId="{5C6B77F4-5C06-4011-829C-BE660FB4D05A}" type="presParOf" srcId="{5145E449-6BED-4A7F-B86B-900D0E45698F}" destId="{89B9B981-92E4-4DDC-8ED6-C2A10DC07637}" srcOrd="1" destOrd="0" presId="urn:microsoft.com/office/officeart/2005/8/layout/vProcess5"/>
    <dgm:cxn modelId="{3B07F95C-F483-4BD8-B878-DB75E589E2FC}" type="presParOf" srcId="{5145E449-6BED-4A7F-B86B-900D0E45698F}" destId="{0658F85D-CB71-4227-B9AB-447FC6BC4C34}" srcOrd="2" destOrd="0" presId="urn:microsoft.com/office/officeart/2005/8/layout/vProcess5"/>
    <dgm:cxn modelId="{29D36603-F99A-4BC8-832B-5A161B1382F5}" type="presParOf" srcId="{5145E449-6BED-4A7F-B86B-900D0E45698F}" destId="{FB54D11C-6703-46DE-9ECB-4876E36555C6}" srcOrd="3" destOrd="0" presId="urn:microsoft.com/office/officeart/2005/8/layout/vProcess5"/>
    <dgm:cxn modelId="{C1808ED2-31E8-41BA-9B98-16225364045D}" type="presParOf" srcId="{5145E449-6BED-4A7F-B86B-900D0E45698F}" destId="{F4C1BF95-ABCA-49E8-BC05-64AA7878EDD1}" srcOrd="4" destOrd="0" presId="urn:microsoft.com/office/officeart/2005/8/layout/vProcess5"/>
    <dgm:cxn modelId="{341548D4-76BB-40D7-945E-4EF42C56F695}" type="presParOf" srcId="{5145E449-6BED-4A7F-B86B-900D0E45698F}" destId="{8A9EC026-E5E9-408C-B379-976A166EE700}" srcOrd="5" destOrd="0" presId="urn:microsoft.com/office/officeart/2005/8/layout/vProcess5"/>
    <dgm:cxn modelId="{0AB2D2C9-AAEC-497F-AC60-F9C2998D16D7}" type="presParOf" srcId="{5145E449-6BED-4A7F-B86B-900D0E45698F}" destId="{2C805669-7A8B-44F0-AB90-5B25DCFC884B}" srcOrd="6" destOrd="0" presId="urn:microsoft.com/office/officeart/2005/8/layout/vProcess5"/>
    <dgm:cxn modelId="{792AFDE4-BE37-4F49-8AE3-B54F4C8F774C}" type="presParOf" srcId="{5145E449-6BED-4A7F-B86B-900D0E45698F}" destId="{E2147ACA-88FB-447E-890D-4A831C45F66A}" srcOrd="7" destOrd="0" presId="urn:microsoft.com/office/officeart/2005/8/layout/vProcess5"/>
    <dgm:cxn modelId="{EE752C9D-0833-4A5F-9219-6A7F6338760C}" type="presParOf" srcId="{5145E449-6BED-4A7F-B86B-900D0E45698F}" destId="{79FF8E9D-DEA9-44A6-9FE2-C6A6A6E1E137}" srcOrd="8" destOrd="0" presId="urn:microsoft.com/office/officeart/2005/8/layout/vProcess5"/>
    <dgm:cxn modelId="{24DA23F2-3F83-4DE0-A5A9-E391D4EBBA29}" type="presParOf" srcId="{5145E449-6BED-4A7F-B86B-900D0E45698F}" destId="{584ACBF6-29C2-4DD1-BC1A-4CB641FE9DB9}" srcOrd="9" destOrd="0" presId="urn:microsoft.com/office/officeart/2005/8/layout/vProcess5"/>
    <dgm:cxn modelId="{FB9869CC-30AA-4798-B185-C3A47B240EF4}" type="presParOf" srcId="{5145E449-6BED-4A7F-B86B-900D0E45698F}" destId="{AA58F71F-D08D-49AC-8CF1-E2038E465352}" srcOrd="10" destOrd="0" presId="urn:microsoft.com/office/officeart/2005/8/layout/vProcess5"/>
    <dgm:cxn modelId="{00B256B6-E529-4072-A9A9-0E6839E64BFB}" type="presParOf" srcId="{5145E449-6BED-4A7F-B86B-900D0E45698F}" destId="{81550094-43A0-4604-B5F6-A366FF19D35F}" srcOrd="11" destOrd="0" presId="urn:microsoft.com/office/officeart/2005/8/layout/v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05EA9-0E72-4AFF-8FDC-9EC92F3D2BBA}">
      <dsp:nvSpPr>
        <dsp:cNvPr id="0" name=""/>
        <dsp:cNvSpPr/>
      </dsp:nvSpPr>
      <dsp:spPr>
        <a:xfrm>
          <a:off x="2096895" y="40742"/>
          <a:ext cx="3307694" cy="572494"/>
        </a:xfrm>
        <a:prstGeom prst="roundRect">
          <a:avLst/>
        </a:prstGeom>
        <a:solidFill>
          <a:schemeClr val="accent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kern="1200" dirty="0" smtClean="0">
              <a:cs typeface="mohammad bold art 1" pitchFamily="2" charset="-78"/>
            </a:rPr>
            <a:t>الهدف العام</a:t>
          </a:r>
          <a:endParaRPr lang="en-US" sz="2400" kern="1200" dirty="0">
            <a:cs typeface="mohammad bold art 1" pitchFamily="2" charset="-78"/>
          </a:endParaRPr>
        </a:p>
      </dsp:txBody>
      <dsp:txXfrm>
        <a:off x="2124842" y="68689"/>
        <a:ext cx="3251800" cy="516600"/>
      </dsp:txXfrm>
    </dsp:sp>
    <dsp:sp modelId="{B2DB3CFA-7B51-4523-964B-91B03E8035BE}">
      <dsp:nvSpPr>
        <dsp:cNvPr id="0" name=""/>
        <dsp:cNvSpPr/>
      </dsp:nvSpPr>
      <dsp:spPr>
        <a:xfrm>
          <a:off x="0" y="959698"/>
          <a:ext cx="7622996" cy="712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030" tIns="30480" rIns="170688" bIns="30480" numCol="1" spcCol="1270" anchor="t" anchorCtr="0">
          <a:noAutofit/>
        </a:bodyPr>
        <a:lstStyle/>
        <a:p>
          <a:pPr marL="228600" lvl="1" indent="-228600" algn="ctr" defTabSz="1066800" rtl="1">
            <a:lnSpc>
              <a:spcPct val="90000"/>
            </a:lnSpc>
            <a:spcBef>
              <a:spcPct val="0"/>
            </a:spcBef>
            <a:spcAft>
              <a:spcPct val="20000"/>
            </a:spcAft>
            <a:buChar char="••"/>
          </a:pPr>
          <a:r>
            <a:rPr lang="ar-SA" sz="2400" kern="1200" dirty="0" smtClean="0">
              <a:cs typeface="ALAWI-3-4" pitchFamily="2" charset="-78"/>
            </a:rPr>
            <a:t>قائدالتعريف بدور ة جوائز التميز في المدرسه</a:t>
          </a:r>
          <a:endParaRPr lang="en-US" sz="2400" kern="1200" dirty="0">
            <a:cs typeface="ALAWI-3-4" pitchFamily="2" charset="-78"/>
          </a:endParaRPr>
        </a:p>
      </dsp:txBody>
      <dsp:txXfrm>
        <a:off x="0" y="959698"/>
        <a:ext cx="7622996" cy="712427"/>
      </dsp:txXfrm>
    </dsp:sp>
    <dsp:sp modelId="{E0A60B62-ED4A-494C-96E0-35A48DCC8A5E}">
      <dsp:nvSpPr>
        <dsp:cNvPr id="0" name=""/>
        <dsp:cNvSpPr/>
      </dsp:nvSpPr>
      <dsp:spPr>
        <a:xfrm>
          <a:off x="2026954" y="1899397"/>
          <a:ext cx="3287188" cy="548208"/>
        </a:xfrm>
        <a:prstGeom prst="roundRect">
          <a:avLst/>
        </a:prstGeom>
        <a:solidFill>
          <a:schemeClr val="accent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kern="1200" dirty="0" smtClean="0">
              <a:cs typeface="mohammad bold art 1" pitchFamily="2" charset="-78"/>
            </a:rPr>
            <a:t>الأهداف الفرعية</a:t>
          </a:r>
          <a:endParaRPr lang="en-US" sz="2400" kern="1200" dirty="0">
            <a:cs typeface="mohammad bold art 1" pitchFamily="2" charset="-78"/>
          </a:endParaRPr>
        </a:p>
      </dsp:txBody>
      <dsp:txXfrm>
        <a:off x="2053715" y="1926158"/>
        <a:ext cx="3233666" cy="494686"/>
      </dsp:txXfrm>
    </dsp:sp>
    <dsp:sp modelId="{FE7D5ABF-46A3-42A1-87D8-3AB75769BCB7}">
      <dsp:nvSpPr>
        <dsp:cNvPr id="0" name=""/>
        <dsp:cNvSpPr/>
      </dsp:nvSpPr>
      <dsp:spPr>
        <a:xfrm>
          <a:off x="1041758" y="2492895"/>
          <a:ext cx="4971870" cy="96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030" tIns="30480" rIns="170688" bIns="30480" numCol="1" spcCol="1270" anchor="t" anchorCtr="0">
          <a:noAutofit/>
        </a:bodyPr>
        <a:lstStyle/>
        <a:p>
          <a:pPr marL="228600" lvl="1" indent="-228600" algn="r" defTabSz="1066800" rtl="1">
            <a:lnSpc>
              <a:spcPct val="100000"/>
            </a:lnSpc>
            <a:spcBef>
              <a:spcPct val="0"/>
            </a:spcBef>
            <a:spcAft>
              <a:spcPct val="20000"/>
            </a:spcAft>
            <a:buChar char="••"/>
          </a:pPr>
          <a:r>
            <a:rPr lang="ar-SA" sz="2400" kern="1200" dirty="0" smtClean="0">
              <a:cs typeface="AL-Mohanad Bold" pitchFamily="2" charset="-78"/>
            </a:rPr>
            <a:t>التعريف بأهم الجوائز في الميدان التربوي.</a:t>
          </a:r>
          <a:endParaRPr lang="en-US" sz="2400" kern="1200" dirty="0">
            <a:cs typeface="AL-Mohanad Bold" pitchFamily="2" charset="-78"/>
          </a:endParaRPr>
        </a:p>
        <a:p>
          <a:pPr marL="228600" lvl="1" indent="-228600" algn="r" defTabSz="1066800" rtl="1">
            <a:lnSpc>
              <a:spcPct val="100000"/>
            </a:lnSpc>
            <a:spcBef>
              <a:spcPct val="0"/>
            </a:spcBef>
            <a:spcAft>
              <a:spcPct val="20000"/>
            </a:spcAft>
            <a:buChar char="••"/>
          </a:pPr>
          <a:r>
            <a:rPr lang="ar-SA" sz="2400" kern="1200" dirty="0" smtClean="0">
              <a:cs typeface="AL-Mohanad Bold" pitchFamily="2" charset="-78"/>
            </a:rPr>
            <a:t>تحديد مهام منسقة الجوائز في المدرسة.</a:t>
          </a:r>
        </a:p>
        <a:p>
          <a:pPr marL="228600" lvl="1" indent="-228600" algn="r" defTabSz="1066800" rtl="1">
            <a:lnSpc>
              <a:spcPct val="100000"/>
            </a:lnSpc>
            <a:spcBef>
              <a:spcPct val="0"/>
            </a:spcBef>
            <a:spcAft>
              <a:spcPct val="20000"/>
            </a:spcAft>
            <a:buChar char="••"/>
          </a:pPr>
          <a:r>
            <a:rPr lang="ar-SA" sz="2400" kern="1200" dirty="0" smtClean="0">
              <a:cs typeface="AL-Mohanad Bold" pitchFamily="2" charset="-78"/>
            </a:rPr>
            <a:t>إبراز دور المنسقة في نشر ثقافة التميز والابداع.</a:t>
          </a:r>
        </a:p>
        <a:p>
          <a:pPr marL="228600" lvl="1" indent="-228600" algn="r" defTabSz="1066800" rtl="1">
            <a:lnSpc>
              <a:spcPct val="100000"/>
            </a:lnSpc>
            <a:spcBef>
              <a:spcPct val="0"/>
            </a:spcBef>
            <a:spcAft>
              <a:spcPct val="20000"/>
            </a:spcAft>
            <a:buChar char="••"/>
          </a:pPr>
          <a:r>
            <a:rPr lang="ar-SA" sz="2400" kern="1200" dirty="0" smtClean="0">
              <a:cs typeface="AL-Mohanad Bold" pitchFamily="2" charset="-78"/>
            </a:rPr>
            <a:t>التعريف بآلية العمل في كل جائزة.</a:t>
          </a:r>
        </a:p>
      </dsp:txBody>
      <dsp:txXfrm>
        <a:off x="1041758" y="2492895"/>
        <a:ext cx="4971870" cy="9646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53A33-0FBC-4B15-82BB-5694FC543F37}">
      <dsp:nvSpPr>
        <dsp:cNvPr id="0" name=""/>
        <dsp:cNvSpPr/>
      </dsp:nvSpPr>
      <dsp:spPr>
        <a:xfrm>
          <a:off x="4581203" y="1996777"/>
          <a:ext cx="3880972" cy="676607"/>
        </a:xfrm>
        <a:custGeom>
          <a:avLst/>
          <a:gdLst/>
          <a:ahLst/>
          <a:cxnLst/>
          <a:rect l="0" t="0" r="0" b="0"/>
          <a:pathLst>
            <a:path>
              <a:moveTo>
                <a:pt x="0" y="0"/>
              </a:moveTo>
              <a:lnTo>
                <a:pt x="0" y="456238"/>
              </a:lnTo>
              <a:lnTo>
                <a:pt x="3880972" y="456238"/>
              </a:lnTo>
              <a:lnTo>
                <a:pt x="3880972" y="676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4B1DD1-7E56-407D-B40A-7264C4322956}">
      <dsp:nvSpPr>
        <dsp:cNvPr id="0" name=""/>
        <dsp:cNvSpPr/>
      </dsp:nvSpPr>
      <dsp:spPr>
        <a:xfrm>
          <a:off x="4535483" y="1996777"/>
          <a:ext cx="91440" cy="676607"/>
        </a:xfrm>
        <a:custGeom>
          <a:avLst/>
          <a:gdLst/>
          <a:ahLst/>
          <a:cxnLst/>
          <a:rect l="0" t="0" r="0" b="0"/>
          <a:pathLst>
            <a:path>
              <a:moveTo>
                <a:pt x="45720" y="0"/>
              </a:moveTo>
              <a:lnTo>
                <a:pt x="45720" y="456238"/>
              </a:lnTo>
              <a:lnTo>
                <a:pt x="48195" y="456238"/>
              </a:lnTo>
              <a:lnTo>
                <a:pt x="48195" y="676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315A7A-BB2D-4238-8E52-78DA7B5F70D7}">
      <dsp:nvSpPr>
        <dsp:cNvPr id="0" name=""/>
        <dsp:cNvSpPr/>
      </dsp:nvSpPr>
      <dsp:spPr>
        <a:xfrm>
          <a:off x="705181" y="1996777"/>
          <a:ext cx="3876022" cy="676607"/>
        </a:xfrm>
        <a:custGeom>
          <a:avLst/>
          <a:gdLst/>
          <a:ahLst/>
          <a:cxnLst/>
          <a:rect l="0" t="0" r="0" b="0"/>
          <a:pathLst>
            <a:path>
              <a:moveTo>
                <a:pt x="3876022" y="0"/>
              </a:moveTo>
              <a:lnTo>
                <a:pt x="3876022" y="456238"/>
              </a:lnTo>
              <a:lnTo>
                <a:pt x="0" y="456238"/>
              </a:lnTo>
              <a:lnTo>
                <a:pt x="0" y="6766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1375D3-974B-4C6E-889E-168F76C2B269}">
      <dsp:nvSpPr>
        <dsp:cNvPr id="0" name=""/>
        <dsp:cNvSpPr/>
      </dsp:nvSpPr>
      <dsp:spPr>
        <a:xfrm>
          <a:off x="3615203" y="1058153"/>
          <a:ext cx="1931999" cy="93862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EB35CF-5616-4A35-A914-C60ACDB39BC8}">
      <dsp:nvSpPr>
        <dsp:cNvPr id="0" name=""/>
        <dsp:cNvSpPr/>
      </dsp:nvSpPr>
      <dsp:spPr>
        <a:xfrm>
          <a:off x="5069421" y="763429"/>
          <a:ext cx="2115543" cy="1410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ar-SA" sz="2400" kern="1200" dirty="0" smtClean="0">
              <a:cs typeface="AL-Mohanad Bold" pitchFamily="2" charset="-78"/>
            </a:rPr>
            <a:t>الجوائز </a:t>
          </a:r>
        </a:p>
        <a:p>
          <a:pPr lvl="0" algn="ctr" defTabSz="1066800">
            <a:lnSpc>
              <a:spcPct val="90000"/>
            </a:lnSpc>
            <a:spcBef>
              <a:spcPct val="0"/>
            </a:spcBef>
            <a:spcAft>
              <a:spcPct val="35000"/>
            </a:spcAft>
          </a:pPr>
          <a:r>
            <a:rPr lang="ar-SA" sz="2400" kern="1200" dirty="0" smtClean="0">
              <a:cs typeface="AL-Mohanad Bold" pitchFamily="2" charset="-78"/>
            </a:rPr>
            <a:t>المطروحة في الميدان التربوي</a:t>
          </a:r>
          <a:endParaRPr lang="en-US" sz="2400" kern="1200" dirty="0">
            <a:cs typeface="AL-Mohanad Bold" pitchFamily="2" charset="-78"/>
          </a:endParaRPr>
        </a:p>
      </dsp:txBody>
      <dsp:txXfrm>
        <a:off x="5069421" y="763429"/>
        <a:ext cx="2115543" cy="1410362"/>
      </dsp:txXfrm>
    </dsp:sp>
    <dsp:sp modelId="{99F998DF-93A9-4F64-BE46-A400F828F0E0}">
      <dsp:nvSpPr>
        <dsp:cNvPr id="0" name=""/>
        <dsp:cNvSpPr/>
      </dsp:nvSpPr>
      <dsp:spPr>
        <a:xfrm>
          <a:off x="0" y="2673385"/>
          <a:ext cx="1410362" cy="141036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sp>
    <dsp:sp modelId="{FB23E6B2-4FA3-4BDA-8C50-7D5E26093CF2}">
      <dsp:nvSpPr>
        <dsp:cNvPr id="0" name=""/>
        <dsp:cNvSpPr/>
      </dsp:nvSpPr>
      <dsp:spPr>
        <a:xfrm>
          <a:off x="1410362" y="2669859"/>
          <a:ext cx="2115543" cy="1410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ar-SA" sz="2000" kern="1200" dirty="0" smtClean="0">
              <a:cs typeface="AL-Mohanad Bold" pitchFamily="2" charset="-78"/>
            </a:rPr>
            <a:t>جوائز أخرى في الميدان</a:t>
          </a:r>
          <a:endParaRPr lang="en-US" sz="2000" kern="1200" dirty="0">
            <a:cs typeface="AL-Mohanad Bold" pitchFamily="2" charset="-78"/>
          </a:endParaRPr>
        </a:p>
      </dsp:txBody>
      <dsp:txXfrm>
        <a:off x="1410362" y="2669859"/>
        <a:ext cx="2115543" cy="1410362"/>
      </dsp:txXfrm>
    </dsp:sp>
    <dsp:sp modelId="{DFE2AD6A-2795-4E0C-AA1A-DA7AD116E045}">
      <dsp:nvSpPr>
        <dsp:cNvPr id="0" name=""/>
        <dsp:cNvSpPr/>
      </dsp:nvSpPr>
      <dsp:spPr>
        <a:xfrm>
          <a:off x="3878497" y="2673385"/>
          <a:ext cx="1410362" cy="141036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7000" r="-37000"/>
          </a:stretch>
        </a:blip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sp>
    <dsp:sp modelId="{359E3453-7D8A-4235-9445-F734741664A0}">
      <dsp:nvSpPr>
        <dsp:cNvPr id="0" name=""/>
        <dsp:cNvSpPr/>
      </dsp:nvSpPr>
      <dsp:spPr>
        <a:xfrm>
          <a:off x="5288859" y="2669859"/>
          <a:ext cx="2115543" cy="1410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kern="1200" dirty="0" smtClean="0">
              <a:cs typeface="AL-Mohanad Bold" pitchFamily="2" charset="-78"/>
            </a:rPr>
            <a:t>جائزة الشيخ حمدان بن راشد آل مكتوم للآداء التعليمي المتميز. </a:t>
          </a:r>
          <a:endParaRPr lang="en-US" sz="2000" kern="1200" dirty="0">
            <a:cs typeface="AL-Mohanad Bold" pitchFamily="2" charset="-78"/>
          </a:endParaRPr>
        </a:p>
      </dsp:txBody>
      <dsp:txXfrm>
        <a:off x="5288859" y="2669859"/>
        <a:ext cx="2115543" cy="1410362"/>
      </dsp:txXfrm>
    </dsp:sp>
    <dsp:sp modelId="{D656E9B3-4682-47C8-B661-C6DFF5250B82}">
      <dsp:nvSpPr>
        <dsp:cNvPr id="0" name=""/>
        <dsp:cNvSpPr/>
      </dsp:nvSpPr>
      <dsp:spPr>
        <a:xfrm>
          <a:off x="7756994" y="2673385"/>
          <a:ext cx="1410362" cy="1410362"/>
        </a:xfrm>
        <a:prstGeom prst="ellipse">
          <a:avLst/>
        </a:prstGeom>
        <a:blipFill rotWithShape="0">
          <a:blip xmlns:r="http://schemas.openxmlformats.org/officeDocument/2006/relationships" r:embed="rId4"/>
          <a:stretch>
            <a:fillRect/>
          </a:stretch>
        </a:blip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sp>
    <dsp:sp modelId="{40E8B5FB-B43D-4C80-966E-C3ABEEAA3C2D}">
      <dsp:nvSpPr>
        <dsp:cNvPr id="0" name=""/>
        <dsp:cNvSpPr/>
      </dsp:nvSpPr>
      <dsp:spPr>
        <a:xfrm>
          <a:off x="9167357" y="2669859"/>
          <a:ext cx="2115543" cy="1410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ar-SA" sz="2000" kern="1200" smtClean="0">
              <a:cs typeface="AL-Mohanad Bold" pitchFamily="2" charset="-78"/>
            </a:rPr>
            <a:t>جائزة </a:t>
          </a:r>
          <a:r>
            <a:rPr lang="ar-SA" sz="2000" kern="1200" smtClean="0">
              <a:cs typeface="AL-Mohanad Bold" pitchFamily="2" charset="-78"/>
            </a:rPr>
            <a:t> التعليم </a:t>
          </a:r>
          <a:r>
            <a:rPr lang="ar-SA" sz="2000" kern="1200" dirty="0" smtClean="0">
              <a:cs typeface="AL-Mohanad Bold" pitchFamily="2" charset="-78"/>
            </a:rPr>
            <a:t>للتميز</a:t>
          </a:r>
          <a:endParaRPr lang="en-US" sz="2000" kern="1200" dirty="0">
            <a:cs typeface="AL-Mohanad Bold" pitchFamily="2" charset="-78"/>
          </a:endParaRPr>
        </a:p>
      </dsp:txBody>
      <dsp:txXfrm>
        <a:off x="9167357" y="2669859"/>
        <a:ext cx="2115543" cy="14103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92E05-353B-4FFB-B8C9-6C8EF1432C63}">
      <dsp:nvSpPr>
        <dsp:cNvPr id="0" name=""/>
        <dsp:cNvSpPr/>
      </dsp:nvSpPr>
      <dsp:spPr>
        <a:xfrm>
          <a:off x="0" y="0"/>
          <a:ext cx="11542091" cy="1110242"/>
        </a:xfrm>
        <a:prstGeom prst="roundRect">
          <a:avLst/>
        </a:prstGeom>
        <a:solidFill>
          <a:schemeClr val="accent6">
            <a:lumMod val="20000"/>
            <a:lumOff val="8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latin typeface="Calibri" panose="020F0502020204030204" pitchFamily="34" charset="0"/>
              <a:cs typeface="AL-Mohanad Bold" pitchFamily="2" charset="-78"/>
            </a:rPr>
            <a:t>١</a:t>
          </a:r>
          <a:r>
            <a:rPr lang="ar-SA" sz="2800" b="1" kern="1200" dirty="0" smtClean="0">
              <a:latin typeface="Calibri" panose="020F0502020204030204" pitchFamily="34" charset="0"/>
              <a:cs typeface="AL-Mohanad Bold" pitchFamily="2" charset="-78"/>
            </a:rPr>
            <a:t>- الدخول للموقع للحصول على اللائحة التنظيمية والأدلة الإدارية والتفسيرية لفئات الجائزة</a:t>
          </a:r>
          <a:r>
            <a:rPr lang="ar-SA" sz="2700" kern="1200" dirty="0" smtClean="0">
              <a:latin typeface="Calibri" panose="020F0502020204030204" pitchFamily="34" charset="0"/>
              <a:cs typeface="AL-Mohanad Bold" pitchFamily="2" charset="-78"/>
            </a:rPr>
            <a:t>.</a:t>
          </a:r>
          <a:endParaRPr lang="en-US" sz="2700" kern="1200" dirty="0">
            <a:latin typeface="Calibri" panose="020F0502020204030204" pitchFamily="34" charset="0"/>
            <a:cs typeface="AL-Mohanad Bold" pitchFamily="2" charset="-78"/>
          </a:endParaRPr>
        </a:p>
      </dsp:txBody>
      <dsp:txXfrm>
        <a:off x="54198" y="54198"/>
        <a:ext cx="11433695" cy="1001846"/>
      </dsp:txXfrm>
    </dsp:sp>
    <dsp:sp modelId="{DE1377A9-957E-4179-95FF-4208C47002D5}">
      <dsp:nvSpPr>
        <dsp:cNvPr id="0" name=""/>
        <dsp:cNvSpPr/>
      </dsp:nvSpPr>
      <dsp:spPr>
        <a:xfrm>
          <a:off x="0" y="1033746"/>
          <a:ext cx="11542091" cy="561275"/>
        </a:xfrm>
        <a:prstGeom prst="roundRect">
          <a:avLst/>
        </a:prstGeom>
        <a:solidFill>
          <a:schemeClr val="accent6">
            <a:lumMod val="20000"/>
            <a:lumOff val="8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b="1" kern="1200" dirty="0" smtClean="0">
              <a:latin typeface="Calibri" panose="020F0502020204030204" pitchFamily="34" charset="0"/>
              <a:cs typeface="AL-Mohanad Bold" pitchFamily="2" charset="-78"/>
            </a:rPr>
            <a:t>٢- عقد لقاء لمنسوبات المدرسة لكل فئة على حده للتعريف بالجائزة وشرح المعايير</a:t>
          </a:r>
          <a:r>
            <a:rPr lang="ar-SA" sz="2800" kern="1200" dirty="0" smtClean="0">
              <a:latin typeface="Calibri" panose="020F0502020204030204" pitchFamily="34" charset="0"/>
              <a:cs typeface="AL-Mohanad Bold" pitchFamily="2" charset="-78"/>
            </a:rPr>
            <a:t>. </a:t>
          </a:r>
          <a:endParaRPr lang="ar-SA" sz="2800" kern="1200" dirty="0">
            <a:latin typeface="Calibri" panose="020F0502020204030204" pitchFamily="34" charset="0"/>
            <a:cs typeface="AL-Mohanad Bold" pitchFamily="2" charset="-78"/>
          </a:endParaRPr>
        </a:p>
      </dsp:txBody>
      <dsp:txXfrm>
        <a:off x="27399" y="1061145"/>
        <a:ext cx="11487293" cy="506477"/>
      </dsp:txXfrm>
    </dsp:sp>
    <dsp:sp modelId="{D85DE003-028B-48B8-8F22-7CD7226EF780}">
      <dsp:nvSpPr>
        <dsp:cNvPr id="0" name=""/>
        <dsp:cNvSpPr/>
      </dsp:nvSpPr>
      <dsp:spPr>
        <a:xfrm>
          <a:off x="0" y="1677613"/>
          <a:ext cx="11542091" cy="624184"/>
        </a:xfrm>
        <a:prstGeom prst="roundRect">
          <a:avLst/>
        </a:prstGeom>
        <a:solidFill>
          <a:schemeClr val="accent6">
            <a:lumMod val="20000"/>
            <a:lumOff val="8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kern="1200" dirty="0" smtClean="0">
              <a:latin typeface="Calibri" panose="020F0502020204030204" pitchFamily="34" charset="0"/>
              <a:cs typeface="AL-Mohanad Bold" pitchFamily="2" charset="-78"/>
            </a:rPr>
            <a:t>٣</a:t>
          </a:r>
          <a:r>
            <a:rPr lang="ar-SA" sz="2800" b="1" kern="1200" dirty="0" smtClean="0">
              <a:latin typeface="Calibri" panose="020F0502020204030204" pitchFamily="34" charset="0"/>
              <a:cs typeface="AL-Mohanad Bold" pitchFamily="2" charset="-78"/>
            </a:rPr>
            <a:t>- المتابعة المرحلية لعمل المتقدمات وتقديم الدعم المستمر</a:t>
          </a:r>
          <a:r>
            <a:rPr lang="ar-SA" sz="2800" kern="1200" dirty="0" smtClean="0">
              <a:latin typeface="Calibri" panose="020F0502020204030204" pitchFamily="34" charset="0"/>
              <a:cs typeface="AL-Mohanad Bold" pitchFamily="2" charset="-78"/>
            </a:rPr>
            <a:t>.</a:t>
          </a:r>
          <a:endParaRPr lang="ar-SA" sz="2800" kern="1200" dirty="0">
            <a:latin typeface="Calibri" panose="020F0502020204030204" pitchFamily="34" charset="0"/>
            <a:cs typeface="AL-Mohanad Bold" pitchFamily="2" charset="-78"/>
          </a:endParaRPr>
        </a:p>
      </dsp:txBody>
      <dsp:txXfrm>
        <a:off x="30470" y="1708083"/>
        <a:ext cx="11481151" cy="563244"/>
      </dsp:txXfrm>
    </dsp:sp>
    <dsp:sp modelId="{71CC4BF2-0305-4704-AA5F-62FA0D08581F}">
      <dsp:nvSpPr>
        <dsp:cNvPr id="0" name=""/>
        <dsp:cNvSpPr/>
      </dsp:nvSpPr>
      <dsp:spPr>
        <a:xfrm>
          <a:off x="0" y="2243612"/>
          <a:ext cx="11542091" cy="579229"/>
        </a:xfrm>
        <a:prstGeom prst="roundRect">
          <a:avLst/>
        </a:prstGeom>
        <a:solidFill>
          <a:schemeClr val="accent6">
            <a:lumMod val="40000"/>
            <a:lumOff val="6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b="1" kern="1200" dirty="0" smtClean="0">
              <a:latin typeface="Calibri" panose="020F0502020204030204" pitchFamily="34" charset="0"/>
              <a:cs typeface="AL-Mohanad Bold" pitchFamily="2" charset="-78"/>
            </a:rPr>
            <a:t>٤- المفاضلة بين المرشحات عن طريق اللجنة وترشيح المتقدمة الافضل</a:t>
          </a:r>
          <a:r>
            <a:rPr lang="ar-SA" sz="2800" kern="1200" dirty="0" smtClean="0">
              <a:latin typeface="Calibri" panose="020F0502020204030204" pitchFamily="34" charset="0"/>
              <a:cs typeface="AL-Mohanad Bold" pitchFamily="2" charset="-78"/>
            </a:rPr>
            <a:t>.</a:t>
          </a:r>
          <a:endParaRPr lang="ar-SA" sz="2800" kern="1200" dirty="0">
            <a:latin typeface="Calibri" panose="020F0502020204030204" pitchFamily="34" charset="0"/>
            <a:cs typeface="AL-Mohanad Bold" pitchFamily="2" charset="-78"/>
          </a:endParaRPr>
        </a:p>
      </dsp:txBody>
      <dsp:txXfrm>
        <a:off x="28276" y="2271888"/>
        <a:ext cx="11485539" cy="522677"/>
      </dsp:txXfrm>
    </dsp:sp>
    <dsp:sp modelId="{476A18D8-E360-47BF-8A44-02EB342075CA}">
      <dsp:nvSpPr>
        <dsp:cNvPr id="0" name=""/>
        <dsp:cNvSpPr/>
      </dsp:nvSpPr>
      <dsp:spPr>
        <a:xfrm>
          <a:off x="0" y="2890205"/>
          <a:ext cx="11542091" cy="657269"/>
        </a:xfrm>
        <a:prstGeom prst="roundRect">
          <a:avLst/>
        </a:prstGeom>
        <a:solidFill>
          <a:schemeClr val="accent6">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b="1" kern="1200" dirty="0" smtClean="0">
              <a:latin typeface="Calibri" panose="020F0502020204030204" pitchFamily="34" charset="0"/>
              <a:cs typeface="AL-Mohanad Bold" pitchFamily="2" charset="-78"/>
            </a:rPr>
            <a:t>٥- استلام اسم المستخدم وكلمة المرور الخاصة بالمدرسة والدخول على الموقع لترشيح الفئات على مستوى المدرسة</a:t>
          </a:r>
          <a:r>
            <a:rPr lang="ar-SA" sz="2500" kern="1200" dirty="0" smtClean="0">
              <a:latin typeface="Calibri" panose="020F0502020204030204" pitchFamily="34" charset="0"/>
              <a:cs typeface="AL-Mohanad Bold" pitchFamily="2" charset="-78"/>
            </a:rPr>
            <a:t>. </a:t>
          </a:r>
          <a:endParaRPr lang="ar-SA" sz="2500" b="0" i="0" u="none" strike="noStrike" kern="1200" dirty="0">
            <a:effectLst/>
            <a:latin typeface="Calibri" panose="020F0502020204030204" pitchFamily="34" charset="0"/>
            <a:cs typeface="AL-Mohanad Bold" pitchFamily="2" charset="-78"/>
          </a:endParaRPr>
        </a:p>
      </dsp:txBody>
      <dsp:txXfrm>
        <a:off x="32085" y="2922290"/>
        <a:ext cx="11477921" cy="593099"/>
      </dsp:txXfrm>
    </dsp:sp>
    <dsp:sp modelId="{7E7F6EBA-8A44-4896-A8B0-D720B890AE17}">
      <dsp:nvSpPr>
        <dsp:cNvPr id="0" name=""/>
        <dsp:cNvSpPr/>
      </dsp:nvSpPr>
      <dsp:spPr>
        <a:xfrm>
          <a:off x="0" y="3549667"/>
          <a:ext cx="11542091" cy="1574591"/>
        </a:xfrm>
        <a:prstGeom prst="roundRect">
          <a:avLst/>
        </a:prstGeom>
        <a:solidFill>
          <a:schemeClr val="accent6">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ct val="35000"/>
            </a:spcAft>
          </a:pPr>
          <a:r>
            <a:rPr lang="ar-SA" sz="2800" b="1" kern="1200" dirty="0" smtClean="0">
              <a:latin typeface="Calibri" panose="020F0502020204030204" pitchFamily="34" charset="0"/>
              <a:cs typeface="AL-Mohanad Bold" pitchFamily="2" charset="-78"/>
            </a:rPr>
            <a:t>٦- رفع الملفات الإلكترونية لمكتب التعليم قبل التاريخ المحدد.(كلما تم الرفع مبكرا كانت الفرصة أكبر للحصول على التغذية الراجعة والتعديل. </a:t>
          </a:r>
        </a:p>
      </dsp:txBody>
      <dsp:txXfrm>
        <a:off x="76865" y="3626532"/>
        <a:ext cx="11388361" cy="14208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B76DD-C031-4749-BDAB-781065FF9F68}" type="datetimeFigureOut">
              <a:rPr lang="en-US" smtClean="0"/>
              <a:pPr/>
              <a:t>10/31/2016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334225-0D5C-40D5-BFA1-BF3B17E27B49}" type="slidenum">
              <a:rPr lang="en-US" smtClean="0"/>
              <a:pPr/>
              <a:t>‹#›</a:t>
            </a:fld>
            <a:endParaRPr lang="en-US"/>
          </a:p>
        </p:txBody>
      </p:sp>
    </p:spTree>
    <p:extLst>
      <p:ext uri="{BB962C8B-B14F-4D97-AF65-F5344CB8AC3E}">
        <p14:creationId xmlns:p14="http://schemas.microsoft.com/office/powerpoint/2010/main" val="2957396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EA15D-A227-4749-BBAB-206D6136DE56}" type="datetimeFigureOut">
              <a:rPr lang="en-US" smtClean="0"/>
              <a:pPr/>
              <a:t>10/31/2016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00EC7-20A2-4356-8887-9EF46A1285F1}" type="slidenum">
              <a:rPr lang="en-US" smtClean="0"/>
              <a:pPr/>
              <a:t>‹#›</a:t>
            </a:fld>
            <a:endParaRPr lang="en-US"/>
          </a:p>
        </p:txBody>
      </p:sp>
    </p:spTree>
    <p:extLst>
      <p:ext uri="{BB962C8B-B14F-4D97-AF65-F5344CB8AC3E}">
        <p14:creationId xmlns:p14="http://schemas.microsoft.com/office/powerpoint/2010/main" val="355016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100EC7-20A2-4356-8887-9EF46A1285F1}" type="slidenum">
              <a:rPr lang="en-US" smtClean="0"/>
              <a:pPr/>
              <a:t>1</a:t>
            </a:fld>
            <a:endParaRPr lang="en-US"/>
          </a:p>
        </p:txBody>
      </p:sp>
    </p:spTree>
    <p:extLst>
      <p:ext uri="{BB962C8B-B14F-4D97-AF65-F5344CB8AC3E}">
        <p14:creationId xmlns:p14="http://schemas.microsoft.com/office/powerpoint/2010/main" val="413136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100EC7-20A2-4356-8887-9EF46A1285F1}" type="slidenum">
              <a:rPr lang="en-US" smtClean="0"/>
              <a:pPr/>
              <a:t>2</a:t>
            </a:fld>
            <a:endParaRPr lang="en-US"/>
          </a:p>
        </p:txBody>
      </p:sp>
    </p:spTree>
    <p:extLst>
      <p:ext uri="{BB962C8B-B14F-4D97-AF65-F5344CB8AC3E}">
        <p14:creationId xmlns:p14="http://schemas.microsoft.com/office/powerpoint/2010/main" val="256715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100EC7-20A2-4356-8887-9EF46A1285F1}" type="slidenum">
              <a:rPr lang="en-US" smtClean="0"/>
              <a:pPr/>
              <a:t>3</a:t>
            </a:fld>
            <a:endParaRPr lang="en-US"/>
          </a:p>
        </p:txBody>
      </p:sp>
    </p:spTree>
    <p:extLst>
      <p:ext uri="{BB962C8B-B14F-4D97-AF65-F5344CB8AC3E}">
        <p14:creationId xmlns:p14="http://schemas.microsoft.com/office/powerpoint/2010/main" val="13628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100EC7-20A2-4356-8887-9EF46A1285F1}" type="slidenum">
              <a:rPr lang="en-US" smtClean="0"/>
              <a:pPr/>
              <a:t>4</a:t>
            </a:fld>
            <a:endParaRPr lang="en-US"/>
          </a:p>
        </p:txBody>
      </p:sp>
    </p:spTree>
    <p:extLst>
      <p:ext uri="{BB962C8B-B14F-4D97-AF65-F5344CB8AC3E}">
        <p14:creationId xmlns:p14="http://schemas.microsoft.com/office/powerpoint/2010/main" val="4088611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100EC7-20A2-4356-8887-9EF46A1285F1}" type="slidenum">
              <a:rPr lang="en-US" smtClean="0"/>
              <a:pPr/>
              <a:t>5</a:t>
            </a:fld>
            <a:endParaRPr lang="en-US"/>
          </a:p>
        </p:txBody>
      </p:sp>
    </p:spTree>
    <p:extLst>
      <p:ext uri="{BB962C8B-B14F-4D97-AF65-F5344CB8AC3E}">
        <p14:creationId xmlns:p14="http://schemas.microsoft.com/office/powerpoint/2010/main" val="3466019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a:p>
        </p:txBody>
      </p:sp>
      <p:sp>
        <p:nvSpPr>
          <p:cNvPr id="4" name="Slide Number Placeholder 3"/>
          <p:cNvSpPr>
            <a:spLocks noGrp="1"/>
          </p:cNvSpPr>
          <p:nvPr>
            <p:ph type="sldNum" sz="quarter" idx="10"/>
          </p:nvPr>
        </p:nvSpPr>
        <p:spPr/>
        <p:txBody>
          <a:bodyPr/>
          <a:lstStyle/>
          <a:p>
            <a:fld id="{14DD0251-6440-4856-9F1E-B0B043857F67}" type="slidenum">
              <a:rPr lang="ar-SA" smtClean="0"/>
              <a:pPr/>
              <a:t>23</a:t>
            </a:fld>
            <a:endParaRPr lang="ar-SA" dirty="0"/>
          </a:p>
        </p:txBody>
      </p:sp>
    </p:spTree>
    <p:extLst>
      <p:ext uri="{BB962C8B-B14F-4D97-AF65-F5344CB8AC3E}">
        <p14:creationId xmlns:p14="http://schemas.microsoft.com/office/powerpoint/2010/main" val="4254130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a:p>
        </p:txBody>
      </p:sp>
      <p:sp>
        <p:nvSpPr>
          <p:cNvPr id="4" name="Slide Number Placeholder 3"/>
          <p:cNvSpPr>
            <a:spLocks noGrp="1"/>
          </p:cNvSpPr>
          <p:nvPr>
            <p:ph type="sldNum" sz="quarter" idx="10"/>
          </p:nvPr>
        </p:nvSpPr>
        <p:spPr/>
        <p:txBody>
          <a:bodyPr/>
          <a:lstStyle/>
          <a:p>
            <a:fld id="{42C27682-1BC2-44F5-832A-B2AA9CDBFE15}" type="slidenum">
              <a:rPr lang="ar-SA" smtClean="0">
                <a:solidFill>
                  <a:prstClr val="black"/>
                </a:solidFill>
              </a:rPr>
              <a:pPr/>
              <a:t>38</a:t>
            </a:fld>
            <a:endParaRPr lang="ar-SA">
              <a:solidFill>
                <a:prstClr val="black"/>
              </a:solidFill>
            </a:endParaRPr>
          </a:p>
        </p:txBody>
      </p:sp>
    </p:spTree>
    <p:extLst>
      <p:ext uri="{BB962C8B-B14F-4D97-AF65-F5344CB8AC3E}">
        <p14:creationId xmlns:p14="http://schemas.microsoft.com/office/powerpoint/2010/main" val="1515154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B66886-B0AF-4A35-B061-FD267CD29FD7}" type="datetimeFigureOut">
              <a:rPr lang="en-US" smtClean="0"/>
              <a:pPr/>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F3D3E-6557-475A-A105-3974B0CDCC20}" type="slidenum">
              <a:rPr lang="en-US" smtClean="0"/>
              <a:pPr/>
              <a:t>‹#›</a:t>
            </a:fld>
            <a:endParaRPr lang="en-US"/>
          </a:p>
        </p:txBody>
      </p:sp>
    </p:spTree>
    <p:extLst>
      <p:ext uri="{BB962C8B-B14F-4D97-AF65-F5344CB8AC3E}">
        <p14:creationId xmlns:p14="http://schemas.microsoft.com/office/powerpoint/2010/main" val="4286714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B66886-B0AF-4A35-B061-FD267CD29FD7}" type="datetimeFigureOut">
              <a:rPr lang="en-US" smtClean="0"/>
              <a:pPr/>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F3D3E-6557-475A-A105-3974B0CDCC20}" type="slidenum">
              <a:rPr lang="en-US" smtClean="0"/>
              <a:pPr/>
              <a:t>‹#›</a:t>
            </a:fld>
            <a:endParaRPr lang="en-US"/>
          </a:p>
        </p:txBody>
      </p:sp>
    </p:spTree>
    <p:extLst>
      <p:ext uri="{BB962C8B-B14F-4D97-AF65-F5344CB8AC3E}">
        <p14:creationId xmlns:p14="http://schemas.microsoft.com/office/powerpoint/2010/main" val="1674767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B66886-B0AF-4A35-B061-FD267CD29FD7}" type="datetimeFigureOut">
              <a:rPr lang="en-US" smtClean="0"/>
              <a:pPr/>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F3D3E-6557-475A-A105-3974B0CDCC20}" type="slidenum">
              <a:rPr lang="en-US" smtClean="0"/>
              <a:pPr/>
              <a:t>‹#›</a:t>
            </a:fld>
            <a:endParaRPr lang="en-US"/>
          </a:p>
        </p:txBody>
      </p:sp>
    </p:spTree>
    <p:extLst>
      <p:ext uri="{BB962C8B-B14F-4D97-AF65-F5344CB8AC3E}">
        <p14:creationId xmlns:p14="http://schemas.microsoft.com/office/powerpoint/2010/main" val="3047701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B66886-B0AF-4A35-B061-FD267CD29FD7}" type="datetimeFigureOut">
              <a:rPr lang="en-US" smtClean="0"/>
              <a:pPr/>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F3D3E-6557-475A-A105-3974B0CDCC20}" type="slidenum">
              <a:rPr lang="en-US" smtClean="0"/>
              <a:pPr/>
              <a:t>‹#›</a:t>
            </a:fld>
            <a:endParaRPr lang="en-US"/>
          </a:p>
        </p:txBody>
      </p:sp>
    </p:spTree>
    <p:extLst>
      <p:ext uri="{BB962C8B-B14F-4D97-AF65-F5344CB8AC3E}">
        <p14:creationId xmlns:p14="http://schemas.microsoft.com/office/powerpoint/2010/main" val="326624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B66886-B0AF-4A35-B061-FD267CD29FD7}" type="datetimeFigureOut">
              <a:rPr lang="en-US" smtClean="0"/>
              <a:pPr/>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F3D3E-6557-475A-A105-3974B0CDCC20}" type="slidenum">
              <a:rPr lang="en-US" smtClean="0"/>
              <a:pPr/>
              <a:t>‹#›</a:t>
            </a:fld>
            <a:endParaRPr lang="en-US"/>
          </a:p>
        </p:txBody>
      </p:sp>
    </p:spTree>
    <p:extLst>
      <p:ext uri="{BB962C8B-B14F-4D97-AF65-F5344CB8AC3E}">
        <p14:creationId xmlns:p14="http://schemas.microsoft.com/office/powerpoint/2010/main" val="529627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B66886-B0AF-4A35-B061-FD267CD29FD7}" type="datetimeFigureOut">
              <a:rPr lang="en-US" smtClean="0"/>
              <a:pPr/>
              <a:t>10/31/2016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F3D3E-6557-475A-A105-3974B0CDCC20}" type="slidenum">
              <a:rPr lang="en-US" smtClean="0"/>
              <a:pPr/>
              <a:t>‹#›</a:t>
            </a:fld>
            <a:endParaRPr lang="en-US"/>
          </a:p>
        </p:txBody>
      </p:sp>
    </p:spTree>
    <p:extLst>
      <p:ext uri="{BB962C8B-B14F-4D97-AF65-F5344CB8AC3E}">
        <p14:creationId xmlns:p14="http://schemas.microsoft.com/office/powerpoint/2010/main" val="476259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B66886-B0AF-4A35-B061-FD267CD29FD7}" type="datetimeFigureOut">
              <a:rPr lang="en-US" smtClean="0"/>
              <a:pPr/>
              <a:t>10/31/2016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BF3D3E-6557-475A-A105-3974B0CDCC20}" type="slidenum">
              <a:rPr lang="en-US" smtClean="0"/>
              <a:pPr/>
              <a:t>‹#›</a:t>
            </a:fld>
            <a:endParaRPr lang="en-US"/>
          </a:p>
        </p:txBody>
      </p:sp>
    </p:spTree>
    <p:extLst>
      <p:ext uri="{BB962C8B-B14F-4D97-AF65-F5344CB8AC3E}">
        <p14:creationId xmlns:p14="http://schemas.microsoft.com/office/powerpoint/2010/main" val="2989561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B66886-B0AF-4A35-B061-FD267CD29FD7}" type="datetimeFigureOut">
              <a:rPr lang="en-US" smtClean="0"/>
              <a:pPr/>
              <a:t>10/31/2016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BF3D3E-6557-475A-A105-3974B0CDCC20}" type="slidenum">
              <a:rPr lang="en-US" smtClean="0"/>
              <a:pPr/>
              <a:t>‹#›</a:t>
            </a:fld>
            <a:endParaRPr lang="en-US"/>
          </a:p>
        </p:txBody>
      </p:sp>
    </p:spTree>
    <p:extLst>
      <p:ext uri="{BB962C8B-B14F-4D97-AF65-F5344CB8AC3E}">
        <p14:creationId xmlns:p14="http://schemas.microsoft.com/office/powerpoint/2010/main" val="4156400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B66886-B0AF-4A35-B061-FD267CD29FD7}" type="datetimeFigureOut">
              <a:rPr lang="en-US" smtClean="0"/>
              <a:pPr/>
              <a:t>10/31/2016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BF3D3E-6557-475A-A105-3974B0CDCC20}" type="slidenum">
              <a:rPr lang="en-US" smtClean="0"/>
              <a:pPr/>
              <a:t>‹#›</a:t>
            </a:fld>
            <a:endParaRPr lang="en-US"/>
          </a:p>
        </p:txBody>
      </p:sp>
    </p:spTree>
    <p:extLst>
      <p:ext uri="{BB962C8B-B14F-4D97-AF65-F5344CB8AC3E}">
        <p14:creationId xmlns:p14="http://schemas.microsoft.com/office/powerpoint/2010/main" val="288082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B66886-B0AF-4A35-B061-FD267CD29FD7}" type="datetimeFigureOut">
              <a:rPr lang="en-US" smtClean="0"/>
              <a:pPr/>
              <a:t>10/31/2016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F3D3E-6557-475A-A105-3974B0CDCC20}" type="slidenum">
              <a:rPr lang="en-US" smtClean="0"/>
              <a:pPr/>
              <a:t>‹#›</a:t>
            </a:fld>
            <a:endParaRPr lang="en-US"/>
          </a:p>
        </p:txBody>
      </p:sp>
    </p:spTree>
    <p:extLst>
      <p:ext uri="{BB962C8B-B14F-4D97-AF65-F5344CB8AC3E}">
        <p14:creationId xmlns:p14="http://schemas.microsoft.com/office/powerpoint/2010/main" val="363268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B66886-B0AF-4A35-B061-FD267CD29FD7}" type="datetimeFigureOut">
              <a:rPr lang="en-US" smtClean="0"/>
              <a:pPr/>
              <a:t>10/31/2016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F3D3E-6557-475A-A105-3974B0CDCC20}" type="slidenum">
              <a:rPr lang="en-US" smtClean="0"/>
              <a:pPr/>
              <a:t>‹#›</a:t>
            </a:fld>
            <a:endParaRPr lang="en-US"/>
          </a:p>
        </p:txBody>
      </p:sp>
    </p:spTree>
    <p:extLst>
      <p:ext uri="{BB962C8B-B14F-4D97-AF65-F5344CB8AC3E}">
        <p14:creationId xmlns:p14="http://schemas.microsoft.com/office/powerpoint/2010/main" val="2565532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66886-B0AF-4A35-B061-FD267CD29FD7}" type="datetimeFigureOut">
              <a:rPr lang="en-US" smtClean="0"/>
              <a:pPr/>
              <a:t>10/31/2016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BF3D3E-6557-475A-A105-3974B0CDCC20}" type="slidenum">
              <a:rPr lang="en-US" smtClean="0"/>
              <a:pPr/>
              <a:t>‹#›</a:t>
            </a:fld>
            <a:endParaRPr lang="en-US"/>
          </a:p>
        </p:txBody>
      </p:sp>
    </p:spTree>
    <p:extLst>
      <p:ext uri="{BB962C8B-B14F-4D97-AF65-F5344CB8AC3E}">
        <p14:creationId xmlns:p14="http://schemas.microsoft.com/office/powerpoint/2010/main" val="2602952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12"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diagramColors" Target="../diagrams/colors3.xml"/><Relationship Id="rId5" Type="http://schemas.openxmlformats.org/officeDocument/2006/relationships/image" Target="../media/image1.png"/><Relationship Id="rId10" Type="http://schemas.openxmlformats.org/officeDocument/2006/relationships/diagramQuickStyle" Target="../diagrams/quickStyle3.xml"/><Relationship Id="rId4" Type="http://schemas.openxmlformats.org/officeDocument/2006/relationships/image" Target="../media/image6.jpeg"/><Relationship Id="rId9"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12"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diagramColors" Target="../diagrams/colors4.xml"/><Relationship Id="rId5" Type="http://schemas.openxmlformats.org/officeDocument/2006/relationships/image" Target="../media/image1.png"/><Relationship Id="rId10" Type="http://schemas.openxmlformats.org/officeDocument/2006/relationships/diagramQuickStyle" Target="../diagrams/quickStyle4.xml"/><Relationship Id="rId4" Type="http://schemas.openxmlformats.org/officeDocument/2006/relationships/image" Target="../media/image6.jpeg"/><Relationship Id="rId9"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12"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diagramColors" Target="../diagrams/colors5.xml"/><Relationship Id="rId5" Type="http://schemas.openxmlformats.org/officeDocument/2006/relationships/image" Target="../media/image1.png"/><Relationship Id="rId10" Type="http://schemas.openxmlformats.org/officeDocument/2006/relationships/diagramQuickStyle" Target="../diagrams/quickStyle5.xml"/><Relationship Id="rId4" Type="http://schemas.openxmlformats.org/officeDocument/2006/relationships/image" Target="../media/image6.jpeg"/><Relationship Id="rId9"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image" Target="../media/image6.jpe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png"/><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12" Type="http://schemas.microsoft.com/office/2007/relationships/diagramDrawing" Target="../diagrams/drawing6.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diagramColors" Target="../diagrams/colors6.xml"/><Relationship Id="rId5" Type="http://schemas.openxmlformats.org/officeDocument/2006/relationships/image" Target="../media/image1.png"/><Relationship Id="rId10" Type="http://schemas.openxmlformats.org/officeDocument/2006/relationships/diagramQuickStyle" Target="../diagrams/quickStyle6.xml"/><Relationship Id="rId4" Type="http://schemas.openxmlformats.org/officeDocument/2006/relationships/image" Target="../media/image6.jpeg"/><Relationship Id="rId9"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12" Type="http://schemas.microsoft.com/office/2007/relationships/diagramDrawing" Target="../diagrams/drawing7.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diagramColors" Target="../diagrams/colors7.xml"/><Relationship Id="rId5" Type="http://schemas.openxmlformats.org/officeDocument/2006/relationships/image" Target="../media/image1.png"/><Relationship Id="rId10" Type="http://schemas.openxmlformats.org/officeDocument/2006/relationships/diagramQuickStyle" Target="../diagrams/quickStyle7.xml"/><Relationship Id="rId4" Type="http://schemas.openxmlformats.org/officeDocument/2006/relationships/image" Target="../media/image6.jpeg"/><Relationship Id="rId9"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12" Type="http://schemas.microsoft.com/office/2007/relationships/diagramDrawing" Target="../diagrams/drawing8.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diagramColors" Target="../diagrams/colors8.xml"/><Relationship Id="rId5" Type="http://schemas.openxmlformats.org/officeDocument/2006/relationships/image" Target="../media/image1.png"/><Relationship Id="rId10" Type="http://schemas.openxmlformats.org/officeDocument/2006/relationships/diagramQuickStyle" Target="../diagrams/quickStyle8.xml"/><Relationship Id="rId4" Type="http://schemas.openxmlformats.org/officeDocument/2006/relationships/image" Target="../media/image6.jpeg"/><Relationship Id="rId9"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41.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11.jpeg"/><Relationship Id="rId7" Type="http://schemas.openxmlformats.org/officeDocument/2006/relationships/image" Target="../media/image5.jpeg"/><Relationship Id="rId12"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slide" Target="slide42.xml"/><Relationship Id="rId5" Type="http://schemas.openxmlformats.org/officeDocument/2006/relationships/image" Target="../media/image1.png"/><Relationship Id="rId10" Type="http://schemas.openxmlformats.org/officeDocument/2006/relationships/slide" Target="slide40.xml"/><Relationship Id="rId4" Type="http://schemas.openxmlformats.org/officeDocument/2006/relationships/image" Target="../media/image6.jpeg"/><Relationship Id="rId9" Type="http://schemas.openxmlformats.org/officeDocument/2006/relationships/slide" Target="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eg"/><Relationship Id="rId5" Type="http://schemas.openxmlformats.org/officeDocument/2006/relationships/image" Target="../media/image11.jpe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4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jpeg"/><Relationship Id="rId5" Type="http://schemas.openxmlformats.org/officeDocument/2006/relationships/image" Target="../media/image11.jpeg"/><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5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5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5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5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3.png"/><Relationship Id="rId3" Type="http://schemas.openxmlformats.org/officeDocument/2006/relationships/diagramLayout" Target="../diagrams/layout2.xml"/><Relationship Id="rId7" Type="http://schemas.openxmlformats.org/officeDocument/2006/relationships/image" Target="../media/image4.png"/><Relationship Id="rId12"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2.png"/><Relationship Id="rId5" Type="http://schemas.openxmlformats.org/officeDocument/2006/relationships/diagramColors" Target="../diagrams/colors2.xml"/><Relationship Id="rId10" Type="http://schemas.openxmlformats.org/officeDocument/2006/relationships/image" Target="../media/image1.png"/><Relationship Id="rId4" Type="http://schemas.openxmlformats.org/officeDocument/2006/relationships/diagramQuickStyle" Target="../diagrams/quickStyle2.xml"/><Relationship Id="rId9"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6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6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6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6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6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6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6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6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6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7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7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7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7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7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7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7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7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8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8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8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8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8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8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8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88.xml.rels><?xml version="1.0" encoding="UTF-8" standalone="yes"?>
<Relationships xmlns="http://schemas.openxmlformats.org/package/2006/relationships"><Relationship Id="rId8" Type="http://schemas.openxmlformats.org/officeDocument/2006/relationships/hyperlink" Target="https://drive.google.com/open?id=0B1t_6PO3QLoUUnZUSmFmS182Vms" TargetMode="External"/><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10" Type="http://schemas.openxmlformats.org/officeDocument/2006/relationships/hyperlink" Target="https://drive.google.com/open?id=0B1t_6PO3QLoUZjRadHc1R3VKa1U" TargetMode="External"/><Relationship Id="rId4" Type="http://schemas.openxmlformats.org/officeDocument/2006/relationships/image" Target="../media/image6.jpeg"/><Relationship Id="rId9" Type="http://schemas.openxmlformats.org/officeDocument/2006/relationships/hyperlink" Target="https://drive.google.com/open?id=0B1t_6PO3QLoUUEQzUDJ5dXU1NlE" TargetMode="External"/></Relationships>
</file>

<file path=ppt/slides/_rels/slide8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9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9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9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9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9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9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_rels/slide97.xml.rels><?xml version="1.0" encoding="UTF-8" standalone="yes"?>
<Relationships xmlns="http://schemas.openxmlformats.org/package/2006/relationships"><Relationship Id="rId8" Type="http://schemas.openxmlformats.org/officeDocument/2006/relationships/hyperlink" Target="&#1606;&#1605;&#1608;&#1584;&#1580;%20&#1578;&#1602;&#1585;&#1610;&#1585;%20%20&#1575;&#1604;&#1578;&#1605;&#1610;&#1586;%20&#1604;&#1604;&#1605;&#1583;&#1575;&#1585;&#1587;%20%20(3).docx" TargetMode="External"/><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 Id="rId9" Type="http://schemas.openxmlformats.org/officeDocument/2006/relationships/image" Target="../media/image30.png"/></Relationships>
</file>

<file path=ppt/slides/_rels/slide98.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hyperlink" Target="http://saj.gov.sa/vb/showthread.php?t=8202" TargetMode="External"/><Relationship Id="rId18" Type="http://schemas.openxmlformats.org/officeDocument/2006/relationships/hyperlink" Target="https://drive.google.com/open?id=0Bwmj1obIwKBtMjBpeTlzeDNIRlU&amp;authuser=0" TargetMode="External"/><Relationship Id="rId3" Type="http://schemas.openxmlformats.org/officeDocument/2006/relationships/image" Target="../media/image11.jpeg"/><Relationship Id="rId7" Type="http://schemas.openxmlformats.org/officeDocument/2006/relationships/image" Target="../media/image5.jpeg"/><Relationship Id="rId12" Type="http://schemas.openxmlformats.org/officeDocument/2006/relationships/hyperlink" Target="https://www.youtube.com/watch?v=kOMeDdqOh-o" TargetMode="External"/><Relationship Id="rId17" Type="http://schemas.openxmlformats.org/officeDocument/2006/relationships/hyperlink" Target="http://smallpdf.com/compress-pdf" TargetMode="External"/><Relationship Id="rId2" Type="http://schemas.openxmlformats.org/officeDocument/2006/relationships/image" Target="../media/image4.png"/><Relationship Id="rId16" Type="http://schemas.openxmlformats.org/officeDocument/2006/relationships/hyperlink" Target="http://t.co/UJDlioOm7K" TargetMode="Externa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s://www.youtube.com/watch?v=MVvrHhBWlrs" TargetMode="External"/><Relationship Id="rId5" Type="http://schemas.openxmlformats.org/officeDocument/2006/relationships/image" Target="../media/image1.png"/><Relationship Id="rId15" Type="http://schemas.openxmlformats.org/officeDocument/2006/relationships/hyperlink" Target="http://www.ipa.edu.sa/Arabic/Services/AdvancedProgram/SeminarsMeetings/Pages/Instructions.aspx" TargetMode="External"/><Relationship Id="rId10" Type="http://schemas.openxmlformats.org/officeDocument/2006/relationships/hyperlink" Target="https://www.youtube.com/watch?v=miIWzSke3Pg" TargetMode="External"/><Relationship Id="rId4" Type="http://schemas.openxmlformats.org/officeDocument/2006/relationships/image" Target="../media/image6.jpeg"/><Relationship Id="rId9" Type="http://schemas.openxmlformats.org/officeDocument/2006/relationships/image" Target="../media/image32.jpeg"/><Relationship Id="rId14" Type="http://schemas.openxmlformats.org/officeDocument/2006/relationships/hyperlink" Target="http://www.conferencealerts.com/"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31680" y="1283781"/>
            <a:ext cx="2476499" cy="44196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3" cstate="print"/>
          <a:srcRect t="96305"/>
          <a:stretch/>
        </p:blipFill>
        <p:spPr>
          <a:xfrm>
            <a:off x="0" y="6425182"/>
            <a:ext cx="12175109" cy="270304"/>
          </a:xfrm>
          <a:prstGeom prst="rect">
            <a:avLst/>
          </a:prstGeom>
        </p:spPr>
      </p:pic>
      <p:sp>
        <p:nvSpPr>
          <p:cNvPr id="11" name="مستطيل 24"/>
          <p:cNvSpPr/>
          <p:nvPr/>
        </p:nvSpPr>
        <p:spPr bwMode="auto">
          <a:xfrm>
            <a:off x="0" y="6297966"/>
            <a:ext cx="12192000" cy="8330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sp>
        <p:nvSpPr>
          <p:cNvPr id="27"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6" name="Picture 15"/>
          <p:cNvPicPr>
            <a:picLocks noChangeAspect="1"/>
          </p:cNvPicPr>
          <p:nvPr/>
        </p:nvPicPr>
        <p:blipFill rotWithShape="1">
          <a:blip r:embed="rId3" cstate="print"/>
          <a:srcRect t="96305"/>
          <a:stretch/>
        </p:blipFill>
        <p:spPr>
          <a:xfrm>
            <a:off x="4611756" y="1283781"/>
            <a:ext cx="4958965" cy="4419600"/>
          </a:xfrm>
          <a:prstGeom prst="rect">
            <a:avLst/>
          </a:prstGeom>
          <a:ln>
            <a:solidFill>
              <a:schemeClr val="bg1">
                <a:lumMod val="85000"/>
              </a:schemeClr>
            </a:solidFill>
          </a:ln>
        </p:spPr>
      </p:pic>
      <p:sp>
        <p:nvSpPr>
          <p:cNvPr id="17" name="TextBox 16"/>
          <p:cNvSpPr txBox="1"/>
          <p:nvPr/>
        </p:nvSpPr>
        <p:spPr>
          <a:xfrm>
            <a:off x="5017272" y="1575321"/>
            <a:ext cx="4147931" cy="2985433"/>
          </a:xfrm>
          <a:prstGeom prst="rect">
            <a:avLst/>
          </a:prstGeom>
          <a:noFill/>
        </p:spPr>
        <p:txBody>
          <a:bodyPr wrap="square" rtlCol="0">
            <a:spAutoFit/>
          </a:bodyPr>
          <a:lstStyle/>
          <a:p>
            <a:pPr algn="ctr"/>
            <a:r>
              <a:rPr lang="ar-SA" sz="2800" dirty="0" smtClean="0">
                <a:solidFill>
                  <a:schemeClr val="bg2">
                    <a:lumMod val="10000"/>
                  </a:schemeClr>
                </a:solidFill>
                <a:latin typeface="Microsoft Sans Serif" panose="020B0604020202020204" pitchFamily="34" charset="0"/>
                <a:cs typeface="PT Simple Bold Ruled" pitchFamily="2" charset="-78"/>
              </a:rPr>
              <a:t>حقيبة</a:t>
            </a:r>
            <a:r>
              <a:rPr lang="ar-SA" sz="4400" dirty="0" smtClean="0">
                <a:solidFill>
                  <a:schemeClr val="bg2">
                    <a:lumMod val="10000"/>
                  </a:schemeClr>
                </a:solidFill>
                <a:latin typeface="Microsoft Sans Serif" panose="020B0604020202020204" pitchFamily="34" charset="0"/>
                <a:cs typeface="Microsoft Sans Serif" panose="020B0604020202020204" pitchFamily="34" charset="0"/>
              </a:rPr>
              <a:t> </a:t>
            </a:r>
          </a:p>
          <a:p>
            <a:pPr algn="ctr"/>
            <a:r>
              <a:rPr lang="ar-SA" sz="2800" dirty="0" smtClean="0">
                <a:solidFill>
                  <a:schemeClr val="bg2">
                    <a:lumMod val="10000"/>
                  </a:schemeClr>
                </a:solidFill>
                <a:latin typeface="Microsoft Sans Serif" panose="020B0604020202020204" pitchFamily="34" charset="0"/>
                <a:cs typeface="PT Simple Bold Ruled" pitchFamily="2" charset="-78"/>
              </a:rPr>
              <a:t>قيادة التميز</a:t>
            </a:r>
          </a:p>
          <a:p>
            <a:pPr algn="ctr"/>
            <a:endParaRPr lang="ar-SA" sz="4400" dirty="0" smtClean="0">
              <a:solidFill>
                <a:schemeClr val="bg2">
                  <a:lumMod val="10000"/>
                </a:schemeClr>
              </a:solidFill>
              <a:latin typeface="Microsoft Sans Serif" panose="020B0604020202020204" pitchFamily="34" charset="0"/>
              <a:cs typeface="Microsoft Sans Serif" panose="020B0604020202020204" pitchFamily="34" charset="0"/>
            </a:endParaRPr>
          </a:p>
          <a:p>
            <a:pPr algn="ctr"/>
            <a:r>
              <a:rPr lang="ar-SA" sz="2800" dirty="0" smtClean="0">
                <a:solidFill>
                  <a:schemeClr val="bg2">
                    <a:lumMod val="10000"/>
                  </a:schemeClr>
                </a:solidFill>
                <a:latin typeface="Microsoft Sans Serif" panose="020B0604020202020204" pitchFamily="34" charset="0"/>
                <a:cs typeface="PT Simple Bold Ruled" pitchFamily="2" charset="-78"/>
              </a:rPr>
              <a:t>لمنسقات التميز في</a:t>
            </a:r>
          </a:p>
          <a:p>
            <a:pPr algn="ctr"/>
            <a:r>
              <a:rPr lang="ar-SA" sz="2800" dirty="0" smtClean="0">
                <a:solidFill>
                  <a:schemeClr val="bg2">
                    <a:lumMod val="10000"/>
                  </a:schemeClr>
                </a:solidFill>
                <a:latin typeface="Microsoft Sans Serif" panose="020B0604020202020204" pitchFamily="34" charset="0"/>
                <a:cs typeface="PT Simple Bold Ruled" pitchFamily="2" charset="-78"/>
              </a:rPr>
              <a:t> المدارس</a:t>
            </a:r>
            <a:endParaRPr lang="ar-SA" sz="2800" dirty="0">
              <a:solidFill>
                <a:schemeClr val="bg2">
                  <a:lumMod val="10000"/>
                </a:schemeClr>
              </a:solidFill>
              <a:latin typeface="Microsoft Sans Serif" panose="020B0604020202020204" pitchFamily="34" charset="0"/>
              <a:cs typeface="PT Simple Bold Ruled" pitchFamily="2" charset="-78"/>
            </a:endParaRPr>
          </a:p>
          <a:p>
            <a:pPr algn="ctr"/>
            <a:endParaRPr lang="ar-SA" sz="1600" dirty="0">
              <a:solidFill>
                <a:schemeClr val="bg1"/>
              </a:solidFill>
              <a:cs typeface="mohammad bold art 1" pitchFamily="2" charset="-78"/>
            </a:endParaRPr>
          </a:p>
        </p:txBody>
      </p:sp>
      <p:sp>
        <p:nvSpPr>
          <p:cNvPr id="32" name="Rectangle 31"/>
          <p:cNvSpPr/>
          <p:nvPr/>
        </p:nvSpPr>
        <p:spPr>
          <a:xfrm>
            <a:off x="53339" y="1283781"/>
            <a:ext cx="4497457" cy="441960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majedu.sa/website/majedu.sa/news/2014/01/24/1558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 y="2137221"/>
            <a:ext cx="4311448" cy="2522220"/>
          </a:xfrm>
          <a:prstGeom prst="rect">
            <a:avLst/>
          </a:prstGeom>
          <a:noFill/>
          <a:extLst>
            <a:ext uri="{909E8E84-426E-40DD-AFC4-6F175D3DCCD1}">
              <a14:hiddenFill xmlns:a14="http://schemas.microsoft.com/office/drawing/2010/main">
                <a:solidFill>
                  <a:srgbClr val="FFFFFF"/>
                </a:solidFill>
              </a14:hiddenFill>
            </a:ext>
          </a:extLst>
        </p:spPr>
      </p:pic>
      <p:sp>
        <p:nvSpPr>
          <p:cNvPr id="33" name="مستطيل 24"/>
          <p:cNvSpPr/>
          <p:nvPr/>
        </p:nvSpPr>
        <p:spPr bwMode="auto">
          <a:xfrm>
            <a:off x="0" y="-21533"/>
            <a:ext cx="12192000" cy="261374"/>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31680" y="1283781"/>
            <a:ext cx="2110244"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5915" y="1283781"/>
            <a:ext cx="2110244"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27093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0940" cy="6856459"/>
            <a:chOff x="-8940" y="1539"/>
            <a:chExt cx="12200940" cy="6856459"/>
          </a:xfrm>
        </p:grpSpPr>
        <p:grpSp>
          <p:nvGrpSpPr>
            <p:cNvPr id="7" name="Group 6"/>
            <p:cNvGrpSpPr/>
            <p:nvPr/>
          </p:nvGrpSpPr>
          <p:grpSpPr>
            <a:xfrm>
              <a:off x="-8940" y="1539"/>
              <a:ext cx="12192000" cy="1026631"/>
              <a:chOff x="0" y="4727"/>
              <a:chExt cx="12192000" cy="1026631"/>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81552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0" y="896946"/>
                <a:ext cx="12192000" cy="134412"/>
              </a:xfrm>
              <a:prstGeom prst="rect">
                <a:avLst/>
              </a:prstGeom>
              <a:noFill/>
              <a:ln>
                <a:noFill/>
              </a:ln>
            </p:spPr>
          </p:pic>
          <p:sp>
            <p:nvSpPr>
              <p:cNvPr id="16" name="Rounded Rectangle 15"/>
              <p:cNvSpPr/>
              <p:nvPr/>
            </p:nvSpPr>
            <p:spPr>
              <a:xfrm>
                <a:off x="1085227"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956222" cy="697826"/>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7"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5430740" y="-163281"/>
            <a:ext cx="6518389" cy="1325563"/>
          </a:xfrm>
        </p:spPr>
        <p:txBody>
          <a:bodyPr>
            <a:normAutofit/>
          </a:bodyPr>
          <a:lstStyle/>
          <a:p>
            <a:pPr algn="r" rtl="1"/>
            <a:r>
              <a:rPr lang="ar-SA"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آلية العمل في جائزة التربية والتعليم للتميز</a:t>
            </a:r>
            <a:endParaRPr lang="en-US"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endParaRPr>
          </a:p>
        </p:txBody>
      </p:sp>
      <p:graphicFrame>
        <p:nvGraphicFramePr>
          <p:cNvPr id="24" name="Diagram 23"/>
          <p:cNvGraphicFramePr/>
          <p:nvPr>
            <p:extLst>
              <p:ext uri="{D42A27DB-BD31-4B8C-83A1-F6EECF244321}">
                <p14:modId xmlns:p14="http://schemas.microsoft.com/office/powerpoint/2010/main" val="3099934907"/>
              </p:ext>
            </p:extLst>
          </p:nvPr>
        </p:nvGraphicFramePr>
        <p:xfrm>
          <a:off x="333952" y="978801"/>
          <a:ext cx="11542091" cy="51242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 name="Picture 1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19094" y="31532"/>
            <a:ext cx="1024759" cy="74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54598" y="6369269"/>
            <a:ext cx="733112" cy="315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2161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
                                            <p:graphicEl>
                                              <a:dgm id="{B2E92E05-353B-4FFB-B8C9-6C8EF1432C63}"/>
                                            </p:graphicEl>
                                          </p:spTgt>
                                        </p:tgtEl>
                                        <p:attrNameLst>
                                          <p:attrName>style.visibility</p:attrName>
                                        </p:attrNameLst>
                                      </p:cBhvr>
                                      <p:to>
                                        <p:strVal val="visible"/>
                                      </p:to>
                                    </p:set>
                                    <p:anim calcmode="lin" valueType="num">
                                      <p:cBhvr>
                                        <p:cTn id="7" dur="1000" fill="hold"/>
                                        <p:tgtEl>
                                          <p:spTgt spid="24">
                                            <p:graphicEl>
                                              <a:dgm id="{B2E92E05-353B-4FFB-B8C9-6C8EF1432C63}"/>
                                            </p:graphicEl>
                                          </p:spTgt>
                                        </p:tgtEl>
                                        <p:attrNameLst>
                                          <p:attrName>ppt_w</p:attrName>
                                        </p:attrNameLst>
                                      </p:cBhvr>
                                      <p:tavLst>
                                        <p:tav tm="0">
                                          <p:val>
                                            <p:strVal val="#ppt_w*0.70"/>
                                          </p:val>
                                        </p:tav>
                                        <p:tav tm="100000">
                                          <p:val>
                                            <p:strVal val="#ppt_w"/>
                                          </p:val>
                                        </p:tav>
                                      </p:tavLst>
                                    </p:anim>
                                    <p:anim calcmode="lin" valueType="num">
                                      <p:cBhvr>
                                        <p:cTn id="8" dur="1000" fill="hold"/>
                                        <p:tgtEl>
                                          <p:spTgt spid="24">
                                            <p:graphicEl>
                                              <a:dgm id="{B2E92E05-353B-4FFB-B8C9-6C8EF1432C63}"/>
                                            </p:graphicEl>
                                          </p:spTgt>
                                        </p:tgtEl>
                                        <p:attrNameLst>
                                          <p:attrName>ppt_h</p:attrName>
                                        </p:attrNameLst>
                                      </p:cBhvr>
                                      <p:tavLst>
                                        <p:tav tm="0">
                                          <p:val>
                                            <p:strVal val="#ppt_h"/>
                                          </p:val>
                                        </p:tav>
                                        <p:tav tm="100000">
                                          <p:val>
                                            <p:strVal val="#ppt_h"/>
                                          </p:val>
                                        </p:tav>
                                      </p:tavLst>
                                    </p:anim>
                                    <p:animEffect transition="in" filter="fade">
                                      <p:cBhvr>
                                        <p:cTn id="9" dur="1000"/>
                                        <p:tgtEl>
                                          <p:spTgt spid="24">
                                            <p:graphicEl>
                                              <a:dgm id="{B2E92E05-353B-4FFB-B8C9-6C8EF1432C63}"/>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4">
                                            <p:graphicEl>
                                              <a:dgm id="{DE1377A9-957E-4179-95FF-4208C47002D5}"/>
                                            </p:graphicEl>
                                          </p:spTgt>
                                        </p:tgtEl>
                                        <p:attrNameLst>
                                          <p:attrName>style.visibility</p:attrName>
                                        </p:attrNameLst>
                                      </p:cBhvr>
                                      <p:to>
                                        <p:strVal val="visible"/>
                                      </p:to>
                                    </p:set>
                                    <p:anim calcmode="lin" valueType="num">
                                      <p:cBhvr>
                                        <p:cTn id="14" dur="1000" fill="hold"/>
                                        <p:tgtEl>
                                          <p:spTgt spid="24">
                                            <p:graphicEl>
                                              <a:dgm id="{DE1377A9-957E-4179-95FF-4208C47002D5}"/>
                                            </p:graphicEl>
                                          </p:spTgt>
                                        </p:tgtEl>
                                        <p:attrNameLst>
                                          <p:attrName>ppt_w</p:attrName>
                                        </p:attrNameLst>
                                      </p:cBhvr>
                                      <p:tavLst>
                                        <p:tav tm="0">
                                          <p:val>
                                            <p:strVal val="#ppt_w*0.70"/>
                                          </p:val>
                                        </p:tav>
                                        <p:tav tm="100000">
                                          <p:val>
                                            <p:strVal val="#ppt_w"/>
                                          </p:val>
                                        </p:tav>
                                      </p:tavLst>
                                    </p:anim>
                                    <p:anim calcmode="lin" valueType="num">
                                      <p:cBhvr>
                                        <p:cTn id="15" dur="1000" fill="hold"/>
                                        <p:tgtEl>
                                          <p:spTgt spid="24">
                                            <p:graphicEl>
                                              <a:dgm id="{DE1377A9-957E-4179-95FF-4208C47002D5}"/>
                                            </p:graphicEl>
                                          </p:spTgt>
                                        </p:tgtEl>
                                        <p:attrNameLst>
                                          <p:attrName>ppt_h</p:attrName>
                                        </p:attrNameLst>
                                      </p:cBhvr>
                                      <p:tavLst>
                                        <p:tav tm="0">
                                          <p:val>
                                            <p:strVal val="#ppt_h"/>
                                          </p:val>
                                        </p:tav>
                                        <p:tav tm="100000">
                                          <p:val>
                                            <p:strVal val="#ppt_h"/>
                                          </p:val>
                                        </p:tav>
                                      </p:tavLst>
                                    </p:anim>
                                    <p:animEffect transition="in" filter="fade">
                                      <p:cBhvr>
                                        <p:cTn id="16" dur="1000"/>
                                        <p:tgtEl>
                                          <p:spTgt spid="24">
                                            <p:graphicEl>
                                              <a:dgm id="{DE1377A9-957E-4179-95FF-4208C47002D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4">
                                            <p:graphicEl>
                                              <a:dgm id="{D85DE003-028B-48B8-8F22-7CD7226EF780}"/>
                                            </p:graphicEl>
                                          </p:spTgt>
                                        </p:tgtEl>
                                        <p:attrNameLst>
                                          <p:attrName>style.visibility</p:attrName>
                                        </p:attrNameLst>
                                      </p:cBhvr>
                                      <p:to>
                                        <p:strVal val="visible"/>
                                      </p:to>
                                    </p:set>
                                    <p:anim calcmode="lin" valueType="num">
                                      <p:cBhvr>
                                        <p:cTn id="21" dur="1000" fill="hold"/>
                                        <p:tgtEl>
                                          <p:spTgt spid="24">
                                            <p:graphicEl>
                                              <a:dgm id="{D85DE003-028B-48B8-8F22-7CD7226EF780}"/>
                                            </p:graphicEl>
                                          </p:spTgt>
                                        </p:tgtEl>
                                        <p:attrNameLst>
                                          <p:attrName>ppt_w</p:attrName>
                                        </p:attrNameLst>
                                      </p:cBhvr>
                                      <p:tavLst>
                                        <p:tav tm="0">
                                          <p:val>
                                            <p:strVal val="#ppt_w*0.70"/>
                                          </p:val>
                                        </p:tav>
                                        <p:tav tm="100000">
                                          <p:val>
                                            <p:strVal val="#ppt_w"/>
                                          </p:val>
                                        </p:tav>
                                      </p:tavLst>
                                    </p:anim>
                                    <p:anim calcmode="lin" valueType="num">
                                      <p:cBhvr>
                                        <p:cTn id="22" dur="1000" fill="hold"/>
                                        <p:tgtEl>
                                          <p:spTgt spid="24">
                                            <p:graphicEl>
                                              <a:dgm id="{D85DE003-028B-48B8-8F22-7CD7226EF780}"/>
                                            </p:graphicEl>
                                          </p:spTgt>
                                        </p:tgtEl>
                                        <p:attrNameLst>
                                          <p:attrName>ppt_h</p:attrName>
                                        </p:attrNameLst>
                                      </p:cBhvr>
                                      <p:tavLst>
                                        <p:tav tm="0">
                                          <p:val>
                                            <p:strVal val="#ppt_h"/>
                                          </p:val>
                                        </p:tav>
                                        <p:tav tm="100000">
                                          <p:val>
                                            <p:strVal val="#ppt_h"/>
                                          </p:val>
                                        </p:tav>
                                      </p:tavLst>
                                    </p:anim>
                                    <p:animEffect transition="in" filter="fade">
                                      <p:cBhvr>
                                        <p:cTn id="23" dur="1000"/>
                                        <p:tgtEl>
                                          <p:spTgt spid="24">
                                            <p:graphicEl>
                                              <a:dgm id="{D85DE003-028B-48B8-8F22-7CD7226EF78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4">
                                            <p:graphicEl>
                                              <a:dgm id="{71CC4BF2-0305-4704-AA5F-62FA0D08581F}"/>
                                            </p:graphicEl>
                                          </p:spTgt>
                                        </p:tgtEl>
                                        <p:attrNameLst>
                                          <p:attrName>style.visibility</p:attrName>
                                        </p:attrNameLst>
                                      </p:cBhvr>
                                      <p:to>
                                        <p:strVal val="visible"/>
                                      </p:to>
                                    </p:set>
                                    <p:anim calcmode="lin" valueType="num">
                                      <p:cBhvr>
                                        <p:cTn id="28" dur="1000" fill="hold"/>
                                        <p:tgtEl>
                                          <p:spTgt spid="24">
                                            <p:graphicEl>
                                              <a:dgm id="{71CC4BF2-0305-4704-AA5F-62FA0D08581F}"/>
                                            </p:graphicEl>
                                          </p:spTgt>
                                        </p:tgtEl>
                                        <p:attrNameLst>
                                          <p:attrName>ppt_w</p:attrName>
                                        </p:attrNameLst>
                                      </p:cBhvr>
                                      <p:tavLst>
                                        <p:tav tm="0">
                                          <p:val>
                                            <p:strVal val="#ppt_w*0.70"/>
                                          </p:val>
                                        </p:tav>
                                        <p:tav tm="100000">
                                          <p:val>
                                            <p:strVal val="#ppt_w"/>
                                          </p:val>
                                        </p:tav>
                                      </p:tavLst>
                                    </p:anim>
                                    <p:anim calcmode="lin" valueType="num">
                                      <p:cBhvr>
                                        <p:cTn id="29" dur="1000" fill="hold"/>
                                        <p:tgtEl>
                                          <p:spTgt spid="24">
                                            <p:graphicEl>
                                              <a:dgm id="{71CC4BF2-0305-4704-AA5F-62FA0D08581F}"/>
                                            </p:graphicEl>
                                          </p:spTgt>
                                        </p:tgtEl>
                                        <p:attrNameLst>
                                          <p:attrName>ppt_h</p:attrName>
                                        </p:attrNameLst>
                                      </p:cBhvr>
                                      <p:tavLst>
                                        <p:tav tm="0">
                                          <p:val>
                                            <p:strVal val="#ppt_h"/>
                                          </p:val>
                                        </p:tav>
                                        <p:tav tm="100000">
                                          <p:val>
                                            <p:strVal val="#ppt_h"/>
                                          </p:val>
                                        </p:tav>
                                      </p:tavLst>
                                    </p:anim>
                                    <p:animEffect transition="in" filter="fade">
                                      <p:cBhvr>
                                        <p:cTn id="30" dur="1000"/>
                                        <p:tgtEl>
                                          <p:spTgt spid="24">
                                            <p:graphicEl>
                                              <a:dgm id="{71CC4BF2-0305-4704-AA5F-62FA0D08581F}"/>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4">
                                            <p:graphicEl>
                                              <a:dgm id="{476A18D8-E360-47BF-8A44-02EB342075CA}"/>
                                            </p:graphicEl>
                                          </p:spTgt>
                                        </p:tgtEl>
                                        <p:attrNameLst>
                                          <p:attrName>style.visibility</p:attrName>
                                        </p:attrNameLst>
                                      </p:cBhvr>
                                      <p:to>
                                        <p:strVal val="visible"/>
                                      </p:to>
                                    </p:set>
                                    <p:anim calcmode="lin" valueType="num">
                                      <p:cBhvr>
                                        <p:cTn id="35" dur="1000" fill="hold"/>
                                        <p:tgtEl>
                                          <p:spTgt spid="24">
                                            <p:graphicEl>
                                              <a:dgm id="{476A18D8-E360-47BF-8A44-02EB342075CA}"/>
                                            </p:graphicEl>
                                          </p:spTgt>
                                        </p:tgtEl>
                                        <p:attrNameLst>
                                          <p:attrName>ppt_w</p:attrName>
                                        </p:attrNameLst>
                                      </p:cBhvr>
                                      <p:tavLst>
                                        <p:tav tm="0">
                                          <p:val>
                                            <p:strVal val="#ppt_w*0.70"/>
                                          </p:val>
                                        </p:tav>
                                        <p:tav tm="100000">
                                          <p:val>
                                            <p:strVal val="#ppt_w"/>
                                          </p:val>
                                        </p:tav>
                                      </p:tavLst>
                                    </p:anim>
                                    <p:anim calcmode="lin" valueType="num">
                                      <p:cBhvr>
                                        <p:cTn id="36" dur="1000" fill="hold"/>
                                        <p:tgtEl>
                                          <p:spTgt spid="24">
                                            <p:graphicEl>
                                              <a:dgm id="{476A18D8-E360-47BF-8A44-02EB342075CA}"/>
                                            </p:graphicEl>
                                          </p:spTgt>
                                        </p:tgtEl>
                                        <p:attrNameLst>
                                          <p:attrName>ppt_h</p:attrName>
                                        </p:attrNameLst>
                                      </p:cBhvr>
                                      <p:tavLst>
                                        <p:tav tm="0">
                                          <p:val>
                                            <p:strVal val="#ppt_h"/>
                                          </p:val>
                                        </p:tav>
                                        <p:tav tm="100000">
                                          <p:val>
                                            <p:strVal val="#ppt_h"/>
                                          </p:val>
                                        </p:tav>
                                      </p:tavLst>
                                    </p:anim>
                                    <p:animEffect transition="in" filter="fade">
                                      <p:cBhvr>
                                        <p:cTn id="37" dur="1000"/>
                                        <p:tgtEl>
                                          <p:spTgt spid="24">
                                            <p:graphicEl>
                                              <a:dgm id="{476A18D8-E360-47BF-8A44-02EB342075CA}"/>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graphicEl>
                                              <a:dgm id="{7E7F6EBA-8A44-4896-A8B0-D720B890AE17}"/>
                                            </p:graphicEl>
                                          </p:spTgt>
                                        </p:tgtEl>
                                        <p:attrNameLst>
                                          <p:attrName>style.visibility</p:attrName>
                                        </p:attrNameLst>
                                      </p:cBhvr>
                                      <p:to>
                                        <p:strVal val="visible"/>
                                      </p:to>
                                    </p:set>
                                    <p:anim calcmode="lin" valueType="num">
                                      <p:cBhvr>
                                        <p:cTn id="42" dur="1000" fill="hold"/>
                                        <p:tgtEl>
                                          <p:spTgt spid="24">
                                            <p:graphicEl>
                                              <a:dgm id="{7E7F6EBA-8A44-4896-A8B0-D720B890AE17}"/>
                                            </p:graphicEl>
                                          </p:spTgt>
                                        </p:tgtEl>
                                        <p:attrNameLst>
                                          <p:attrName>ppt_w</p:attrName>
                                        </p:attrNameLst>
                                      </p:cBhvr>
                                      <p:tavLst>
                                        <p:tav tm="0">
                                          <p:val>
                                            <p:strVal val="#ppt_w*0.70"/>
                                          </p:val>
                                        </p:tav>
                                        <p:tav tm="100000">
                                          <p:val>
                                            <p:strVal val="#ppt_w"/>
                                          </p:val>
                                        </p:tav>
                                      </p:tavLst>
                                    </p:anim>
                                    <p:anim calcmode="lin" valueType="num">
                                      <p:cBhvr>
                                        <p:cTn id="43" dur="1000" fill="hold"/>
                                        <p:tgtEl>
                                          <p:spTgt spid="24">
                                            <p:graphicEl>
                                              <a:dgm id="{7E7F6EBA-8A44-4896-A8B0-D720B890AE17}"/>
                                            </p:graphicEl>
                                          </p:spTgt>
                                        </p:tgtEl>
                                        <p:attrNameLst>
                                          <p:attrName>ppt_h</p:attrName>
                                        </p:attrNameLst>
                                      </p:cBhvr>
                                      <p:tavLst>
                                        <p:tav tm="0">
                                          <p:val>
                                            <p:strVal val="#ppt_h"/>
                                          </p:val>
                                        </p:tav>
                                        <p:tav tm="100000">
                                          <p:val>
                                            <p:strVal val="#ppt_h"/>
                                          </p:val>
                                        </p:tav>
                                      </p:tavLst>
                                    </p:anim>
                                    <p:animEffect transition="in" filter="fade">
                                      <p:cBhvr>
                                        <p:cTn id="44" dur="1000"/>
                                        <p:tgtEl>
                                          <p:spTgt spid="24">
                                            <p:graphicEl>
                                              <a:dgm id="{7E7F6EBA-8A44-4896-A8B0-D720B890AE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Sub>
          <a:bldDgm bld="lvlOne"/>
        </p:bldSub>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schemeClr val="bg2">
                <a:shade val="45000"/>
                <a:satMod val="135000"/>
              </a:schemeClr>
              <a:prstClr val="white"/>
            </a:duotone>
          </a:blip>
          <a:srcRect b="88351"/>
          <a:stretch/>
        </p:blipFill>
        <p:spPr>
          <a:xfrm>
            <a:off x="55004" y="23362"/>
            <a:ext cx="12191999" cy="815520"/>
          </a:xfrm>
          <a:prstGeom prst="rect">
            <a:avLst/>
          </a:prstGeom>
        </p:spPr>
      </p:pic>
      <p:pic>
        <p:nvPicPr>
          <p:cNvPr id="5" name="Picture 4"/>
          <p:cNvPicPr>
            <a:picLocks noChangeAspect="1"/>
          </p:cNvPicPr>
          <p:nvPr/>
        </p:nvPicPr>
        <p:blipFill rotWithShape="1">
          <a:blip r:embed="rId3" cstate="print"/>
          <a:srcRect t="96305"/>
          <a:stretch/>
        </p:blipFill>
        <p:spPr>
          <a:xfrm>
            <a:off x="0" y="6519672"/>
            <a:ext cx="12192001" cy="336946"/>
          </a:xfrm>
          <a:prstGeom prst="rect">
            <a:avLst/>
          </a:prstGeom>
        </p:spPr>
      </p:pic>
      <p:pic>
        <p:nvPicPr>
          <p:cNvPr id="6" name="Picture 5"/>
          <p:cNvPicPr>
            <a:picLocks noChangeAspect="1"/>
          </p:cNvPicPr>
          <p:nvPr/>
        </p:nvPicPr>
        <p:blipFill rotWithShape="1">
          <a:blip r:embed="rId2" cstate="print">
            <a:duotone>
              <a:prstClr val="black"/>
              <a:srgbClr val="C00000">
                <a:tint val="45000"/>
                <a:satMod val="400000"/>
              </a:srgbClr>
            </a:duotone>
          </a:blip>
          <a:srcRect t="20258" b="79458"/>
          <a:stretch/>
        </p:blipFill>
        <p:spPr>
          <a:xfrm>
            <a:off x="0" y="896946"/>
            <a:ext cx="12192000" cy="134412"/>
          </a:xfrm>
          <a:prstGeom prst="rect">
            <a:avLst/>
          </a:prstGeom>
          <a:noFill/>
          <a:ln>
            <a:noFill/>
          </a:ln>
        </p:spPr>
      </p:pic>
      <p:sp>
        <p:nvSpPr>
          <p:cNvPr id="7" name="Text Box 37"/>
          <p:cNvSpPr txBox="1">
            <a:spLocks noChangeArrowheads="1"/>
          </p:cNvSpPr>
          <p:nvPr/>
        </p:nvSpPr>
        <p:spPr bwMode="gray">
          <a:xfrm flipH="1">
            <a:off x="6611112" y="6486194"/>
            <a:ext cx="5412710" cy="369332"/>
          </a:xfrm>
          <a:prstGeom prst="rect">
            <a:avLst/>
          </a:prstGeom>
          <a:noFill/>
          <a:ln w="9525" algn="ctr">
            <a:noFill/>
            <a:miter lim="800000"/>
            <a:headEnd/>
            <a:tailEnd/>
          </a:ln>
          <a:effectLst/>
        </p:spPr>
        <p:txBody>
          <a:bodyPr wrap="square">
            <a:spAutoFit/>
          </a:bodyPr>
          <a:lstStyle/>
          <a:p>
            <a:pPr algn="r" rtl="1" eaLnBrk="0" hangingPunct="0"/>
            <a:r>
              <a:rPr lang="ar-SA" dirty="0" smtClean="0">
                <a:solidFill>
                  <a:schemeClr val="tx2">
                    <a:lumMod val="75000"/>
                  </a:schemeClr>
                </a:solidFill>
                <a:cs typeface="Fanan" pitchFamily="2" charset="-78"/>
              </a:rPr>
              <a:t>حقيبة قيادة التميز لمنسقات الجوائز في المدراس  </a:t>
            </a:r>
            <a:endParaRPr lang="en-US" dirty="0">
              <a:solidFill>
                <a:schemeClr val="tx2">
                  <a:lumMod val="75000"/>
                </a:schemeClr>
              </a:solidFill>
              <a:cs typeface="Fanan" pitchFamily="2" charset="-78"/>
            </a:endParaRPr>
          </a:p>
        </p:txBody>
      </p:sp>
      <p:sp>
        <p:nvSpPr>
          <p:cNvPr id="10" name="Rounded Rectangle 9"/>
          <p:cNvSpPr/>
          <p:nvPr/>
        </p:nvSpPr>
        <p:spPr>
          <a:xfrm>
            <a:off x="1085227"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5004"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tamayaz.org.sa/images/last-news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27" y="45721"/>
            <a:ext cx="956222" cy="697826"/>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3" name="Picture 2" descr="http://cdn.sabq.org/files/news-image/269292.jpg?4945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1104708" y="2075290"/>
            <a:ext cx="9644932" cy="2859443"/>
          </a:xfrm>
        </p:spPr>
        <p:txBody>
          <a:bodyPr>
            <a:normAutofit/>
          </a:bodyPr>
          <a:lstStyle/>
          <a:p>
            <a:pPr algn="ctr"/>
            <a:r>
              <a:rPr lang="ar-SA" sz="6600" dirty="0" smtClean="0">
                <a:cs typeface="mohammad bold art 1" pitchFamily="2" charset="-78"/>
              </a:rPr>
              <a:t>سبحانك اللهم وبحمدك أشهد أن لا إله إلا آنت استغفرك وأتوب إليك</a:t>
            </a:r>
            <a:endParaRPr lang="en-US" sz="6600" dirty="0">
              <a:cs typeface="mohammad bold art 1" pitchFamily="2" charset="-78"/>
            </a:endParaRPr>
          </a:p>
        </p:txBody>
      </p:sp>
    </p:spTree>
    <p:extLst>
      <p:ext uri="{BB962C8B-B14F-4D97-AF65-F5344CB8AC3E}">
        <p14:creationId xmlns:p14="http://schemas.microsoft.com/office/powerpoint/2010/main" val="1189636723"/>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0" name="عنصر نائب للمحتوى 2"/>
          <p:cNvSpPr txBox="1">
            <a:spLocks/>
          </p:cNvSpPr>
          <p:nvPr/>
        </p:nvSpPr>
        <p:spPr>
          <a:xfrm>
            <a:off x="4222328" y="1287515"/>
            <a:ext cx="4015037" cy="9144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vert="horz">
            <a:normAutofit/>
            <a:sp3d extrusionH="57150">
              <a:bevelT w="82550" h="38100" prst="coolSlant"/>
            </a:sp3d>
          </a:bodyPr>
          <a:lstStyle/>
          <a:p>
            <a:pPr marL="274320" indent="-274320" algn="ctr">
              <a:spcBef>
                <a:spcPct val="20000"/>
              </a:spcBef>
              <a:buClr>
                <a:schemeClr val="accent1"/>
              </a:buClr>
              <a:buSzPct val="85000"/>
              <a:defRPr/>
            </a:pPr>
            <a:r>
              <a:rPr lang="ar-SA" sz="5400" b="1" dirty="0" smtClean="0">
                <a:ln w="19050">
                  <a:solidFill>
                    <a:schemeClr val="tx2">
                      <a:tint val="1000"/>
                    </a:schemeClr>
                  </a:solidFill>
                  <a:prstDash val="solid"/>
                </a:ln>
                <a:solidFill>
                  <a:srgbClr val="C00000"/>
                </a:solidFill>
                <a:effectLst>
                  <a:outerShdw blurRad="38100" dist="38100" dir="2700000" algn="tl">
                    <a:srgbClr val="000000">
                      <a:alpha val="43137"/>
                    </a:srgbClr>
                  </a:outerShdw>
                </a:effectLst>
                <a:cs typeface="AL-Mohanad Bold" pitchFamily="2" charset="-78"/>
              </a:rPr>
              <a:t>تعريف الجائزة</a:t>
            </a:r>
            <a:endParaRPr lang="ar-SA" sz="5400" b="1" dirty="0">
              <a:solidFill>
                <a:srgbClr val="C00000"/>
              </a:solidFill>
              <a:effectLst>
                <a:outerShdw blurRad="38100" dist="38100" dir="2700000" algn="tl">
                  <a:srgbClr val="000000">
                    <a:alpha val="43137"/>
                  </a:srgbClr>
                </a:outerShdw>
              </a:effectLst>
              <a:cs typeface="AL-Mohanad Bold" pitchFamily="2" charset="-78"/>
            </a:endParaRPr>
          </a:p>
          <a:p>
            <a:pPr marL="274320" indent="-274320" algn="ctr">
              <a:spcBef>
                <a:spcPct val="20000"/>
              </a:spcBef>
              <a:buClr>
                <a:schemeClr val="accent1"/>
              </a:buClr>
              <a:buSzPct val="85000"/>
              <a:defRPr/>
            </a:pPr>
            <a:endParaRPr lang="ar-SA" sz="4800" b="1" dirty="0">
              <a:solidFill>
                <a:srgbClr val="C00000"/>
              </a:solidFill>
              <a:effectLst>
                <a:outerShdw blurRad="38100" dist="38100" dir="2700000" algn="tl">
                  <a:srgbClr val="000000">
                    <a:alpha val="43137"/>
                  </a:srgbClr>
                </a:outerShdw>
              </a:effectLst>
            </a:endParaRPr>
          </a:p>
          <a:p>
            <a:pPr marL="274320" indent="-274320" algn="ctr">
              <a:spcBef>
                <a:spcPct val="20000"/>
              </a:spcBef>
              <a:buClr>
                <a:schemeClr val="accent1"/>
              </a:buClr>
              <a:buSzPct val="85000"/>
              <a:defRPr/>
            </a:pPr>
            <a:endParaRPr lang="ar-SA" sz="4800" b="1" dirty="0">
              <a:solidFill>
                <a:srgbClr val="C00000"/>
              </a:solidFill>
              <a:effectLst>
                <a:outerShdw blurRad="38100" dist="38100" dir="2700000" algn="tl">
                  <a:srgbClr val="000000">
                    <a:alpha val="43137"/>
                  </a:srgbClr>
                </a:outerShdw>
              </a:effectLst>
            </a:endParaRPr>
          </a:p>
        </p:txBody>
      </p:sp>
      <p:sp>
        <p:nvSpPr>
          <p:cNvPr id="25" name="عنصر نائب للمحتوى 2"/>
          <p:cNvSpPr>
            <a:spLocks noGrp="1"/>
          </p:cNvSpPr>
          <p:nvPr>
            <p:ph idx="1"/>
          </p:nvPr>
        </p:nvSpPr>
        <p:spPr>
          <a:xfrm>
            <a:off x="548640" y="2640496"/>
            <a:ext cx="11362414" cy="2814099"/>
          </a:xfrm>
        </p:spPr>
        <p:txBody>
          <a:bodyPr>
            <a:noAutofit/>
          </a:bodyPr>
          <a:lstStyle/>
          <a:p>
            <a:pPr marL="0" indent="0" algn="r" rtl="1">
              <a:buNone/>
            </a:pPr>
            <a:r>
              <a:rPr lang="ar-SA" sz="3600" b="1" dirty="0" smtClean="0">
                <a:cs typeface="AL-Mohanad Bold" pitchFamily="2" charset="-78"/>
              </a:rPr>
              <a:t>هي منحة تقديرية سنوية تقدمها وزارة التعليم بالمملكة العربية السعودية تستهدف التكريم اللائق لكل من ( المعلم  ـ المرشد  ـ القائد و المدرسة  ـ الطالب . المشرف التربوي .مديري التعليم و مديري العموم بالوزارة ) من الجنسين و ذلك تثميناً للجهود و تقديراً للأداء و دافعاً نحو التميز و العطاء ليصبحوا نماذج مجتمعية يحتذى بها في عصر التميز و مجتمع المعرفة</a:t>
            </a:r>
            <a:endParaRPr lang="ar-SA" sz="3600" b="1" dirty="0">
              <a:cs typeface="AL-Mohanad Bold" pitchFamily="2" charset="-78"/>
            </a:endParaRPr>
          </a:p>
        </p:txBody>
      </p:sp>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3586" y="0"/>
            <a:ext cx="1087565" cy="89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7089" y="6400799"/>
            <a:ext cx="583325" cy="341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3487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fade">
                                      <p:cBhvr>
                                        <p:cTn id="19" dur="1000"/>
                                        <p:tgtEl>
                                          <p:spTgt spid="25">
                                            <p:txEl>
                                              <p:pRg st="0" end="0"/>
                                            </p:txEl>
                                          </p:spTgt>
                                        </p:tgtEl>
                                      </p:cBhvr>
                                    </p:animEffect>
                                    <p:anim calcmode="lin" valueType="num">
                                      <p:cBhvr>
                                        <p:cTn id="20"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P spid="2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0" name="عنصر نائب للمحتوى 2"/>
          <p:cNvSpPr txBox="1">
            <a:spLocks/>
          </p:cNvSpPr>
          <p:nvPr/>
        </p:nvSpPr>
        <p:spPr>
          <a:xfrm>
            <a:off x="4222328" y="1287515"/>
            <a:ext cx="4015037" cy="9144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vert="horz">
            <a:normAutofit/>
            <a:sp3d extrusionH="57150">
              <a:bevelT w="82550" h="38100" prst="coolSlant"/>
            </a:sp3d>
          </a:bodyPr>
          <a:lstStyle/>
          <a:p>
            <a:pPr marL="274320" indent="-274320" algn="ctr">
              <a:spcBef>
                <a:spcPct val="20000"/>
              </a:spcBef>
              <a:buClr>
                <a:schemeClr val="accent1"/>
              </a:buClr>
              <a:buSzPct val="85000"/>
              <a:defRPr/>
            </a:pPr>
            <a:r>
              <a:rPr lang="ar-SA" sz="5400" b="1" dirty="0" smtClean="0">
                <a:ln w="19050">
                  <a:solidFill>
                    <a:schemeClr val="tx2">
                      <a:tint val="1000"/>
                    </a:schemeClr>
                  </a:solidFill>
                  <a:prstDash val="solid"/>
                </a:ln>
                <a:solidFill>
                  <a:srgbClr val="C00000"/>
                </a:solidFill>
                <a:effectLst>
                  <a:outerShdw blurRad="38100" dist="38100" dir="2700000" algn="tl">
                    <a:srgbClr val="000000">
                      <a:alpha val="43137"/>
                    </a:srgbClr>
                  </a:outerShdw>
                </a:effectLst>
                <a:cs typeface="AL-Mohanad Bold" pitchFamily="2" charset="-78"/>
              </a:rPr>
              <a:t>فئات الجائزة</a:t>
            </a:r>
            <a:endParaRPr lang="ar-SA" sz="5400" b="1" dirty="0">
              <a:solidFill>
                <a:srgbClr val="C00000"/>
              </a:solidFill>
              <a:effectLst>
                <a:outerShdw blurRad="38100" dist="38100" dir="2700000" algn="tl">
                  <a:srgbClr val="000000">
                    <a:alpha val="43137"/>
                  </a:srgbClr>
                </a:outerShdw>
              </a:effectLst>
              <a:cs typeface="AL-Mohanad Bold" pitchFamily="2" charset="-78"/>
            </a:endParaRPr>
          </a:p>
          <a:p>
            <a:pPr marL="274320" indent="-274320" algn="ctr">
              <a:spcBef>
                <a:spcPct val="20000"/>
              </a:spcBef>
              <a:buClr>
                <a:schemeClr val="accent1"/>
              </a:buClr>
              <a:buSzPct val="85000"/>
              <a:defRPr/>
            </a:pPr>
            <a:endParaRPr lang="ar-SA" sz="4800" b="1" dirty="0">
              <a:solidFill>
                <a:srgbClr val="C00000"/>
              </a:solidFill>
              <a:effectLst>
                <a:outerShdw blurRad="38100" dist="38100" dir="2700000" algn="tl">
                  <a:srgbClr val="000000">
                    <a:alpha val="43137"/>
                  </a:srgbClr>
                </a:outerShdw>
              </a:effectLst>
            </a:endParaRPr>
          </a:p>
          <a:p>
            <a:pPr marL="274320" indent="-274320" algn="ctr">
              <a:spcBef>
                <a:spcPct val="20000"/>
              </a:spcBef>
              <a:buClr>
                <a:schemeClr val="accent1"/>
              </a:buClr>
              <a:buSzPct val="85000"/>
              <a:defRPr/>
            </a:pPr>
            <a:endParaRPr lang="ar-SA" sz="4800" b="1" dirty="0">
              <a:solidFill>
                <a:srgbClr val="C00000"/>
              </a:solidFill>
              <a:effectLst>
                <a:outerShdw blurRad="38100" dist="38100" dir="2700000" algn="tl">
                  <a:srgbClr val="000000">
                    <a:alpha val="43137"/>
                  </a:srgbClr>
                </a:outerShdw>
              </a:effectLst>
            </a:endParaRPr>
          </a:p>
        </p:txBody>
      </p:sp>
      <p:sp>
        <p:nvSpPr>
          <p:cNvPr id="21" name="عنصر نائب للمحتوى 2"/>
          <p:cNvSpPr txBox="1">
            <a:spLocks/>
          </p:cNvSpPr>
          <p:nvPr/>
        </p:nvSpPr>
        <p:spPr>
          <a:xfrm>
            <a:off x="3360613" y="2584836"/>
            <a:ext cx="7498080" cy="3187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sz="3200" b="1" spc="-100" dirty="0" smtClean="0">
                <a:solidFill>
                  <a:schemeClr val="dk1"/>
                </a:solidFill>
                <a:cs typeface="AL-Mohanad Bold" pitchFamily="2" charset="-78"/>
              </a:rPr>
              <a:t>فئة المعلم</a:t>
            </a:r>
          </a:p>
          <a:p>
            <a:pPr algn="r" rtl="1"/>
            <a:r>
              <a:rPr lang="ar-SA" sz="3200" b="1" spc="-100" dirty="0" smtClean="0">
                <a:solidFill>
                  <a:schemeClr val="dk1"/>
                </a:solidFill>
                <a:cs typeface="AL-Mohanad Bold" pitchFamily="2" charset="-78"/>
              </a:rPr>
              <a:t>فئة المرشد الطلابي</a:t>
            </a:r>
          </a:p>
          <a:p>
            <a:pPr algn="r" rtl="1"/>
            <a:r>
              <a:rPr lang="ar-SA" sz="3200" b="1" spc="-100" dirty="0" smtClean="0">
                <a:solidFill>
                  <a:schemeClr val="dk1"/>
                </a:solidFill>
                <a:cs typeface="AL-Mohanad Bold" pitchFamily="2" charset="-78"/>
              </a:rPr>
              <a:t>فئة الادارة المدرسة </a:t>
            </a:r>
          </a:p>
          <a:p>
            <a:pPr algn="r" rtl="1"/>
            <a:r>
              <a:rPr lang="ar-SA" sz="3200" b="1" spc="-100" dirty="0" smtClean="0">
                <a:solidFill>
                  <a:schemeClr val="dk1"/>
                </a:solidFill>
                <a:cs typeface="AL-Mohanad Bold" pitchFamily="2" charset="-78"/>
              </a:rPr>
              <a:t>فئة الطالب ( الثالث ثانوي )  </a:t>
            </a:r>
          </a:p>
          <a:p>
            <a:pPr algn="r" rtl="1"/>
            <a:r>
              <a:rPr lang="ar-SA" sz="3200" b="1" spc="-100" dirty="0">
                <a:solidFill>
                  <a:schemeClr val="dk1"/>
                </a:solidFill>
                <a:cs typeface="AL-Mohanad Bold" pitchFamily="2" charset="-78"/>
              </a:rPr>
              <a:t>فئة المشرف </a:t>
            </a:r>
            <a:r>
              <a:rPr lang="ar-SA" sz="3200" b="1" spc="-100" dirty="0" smtClean="0">
                <a:solidFill>
                  <a:schemeClr val="dk1"/>
                </a:solidFill>
                <a:cs typeface="AL-Mohanad Bold" pitchFamily="2" charset="-78"/>
              </a:rPr>
              <a:t>التربوي</a:t>
            </a:r>
          </a:p>
          <a:p>
            <a:pPr algn="r" rtl="1"/>
            <a:r>
              <a:rPr lang="ar-SA" sz="3200" b="1" spc="-100" dirty="0" smtClean="0">
                <a:cs typeface="AL-Mohanad Bold" pitchFamily="2" charset="-78"/>
              </a:rPr>
              <a:t>فئة  التميز الإداري مدراء التعليم – مدراء العموم بالوزارة</a:t>
            </a:r>
          </a:p>
          <a:p>
            <a:pPr algn="r" rtl="1"/>
            <a:endParaRPr lang="ar-SA" sz="3200" dirty="0"/>
          </a:p>
        </p:txBody>
      </p:sp>
      <p:sp>
        <p:nvSpPr>
          <p:cNvPr id="3" name="Rectangle 2"/>
          <p:cNvSpPr/>
          <p:nvPr/>
        </p:nvSpPr>
        <p:spPr>
          <a:xfrm>
            <a:off x="6663193" y="2570950"/>
            <a:ext cx="4253948" cy="235090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3919029" y="3443887"/>
            <a:ext cx="1951175" cy="584775"/>
          </a:xfrm>
          <a:prstGeom prst="rect">
            <a:avLst/>
          </a:prstGeom>
        </p:spPr>
        <p:txBody>
          <a:bodyPr wrap="none">
            <a:spAutoFit/>
          </a:bodyPr>
          <a:lstStyle/>
          <a:p>
            <a:pPr algn="r" rtl="1"/>
            <a:r>
              <a:rPr lang="ar-SA" sz="3200" b="1" spc="-100" dirty="0" smtClean="0">
                <a:solidFill>
                  <a:schemeClr val="dk1"/>
                </a:solidFill>
                <a:cs typeface="AL-Mohanad Bold" pitchFamily="2" charset="-78"/>
              </a:rPr>
              <a:t>ترشح من المدرسة</a:t>
            </a:r>
            <a:endParaRPr lang="ar-SA" sz="3200" b="1" spc="-100" dirty="0">
              <a:solidFill>
                <a:schemeClr val="dk1"/>
              </a:solidFill>
              <a:cs typeface="AL-Mohanad Bold" pitchFamily="2" charset="-78"/>
            </a:endParaRPr>
          </a:p>
        </p:txBody>
      </p:sp>
      <p:sp>
        <p:nvSpPr>
          <p:cNvPr id="22" name="Left Brace 21"/>
          <p:cNvSpPr/>
          <p:nvPr/>
        </p:nvSpPr>
        <p:spPr>
          <a:xfrm>
            <a:off x="6229846" y="2584836"/>
            <a:ext cx="274321" cy="233702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290" y="0"/>
            <a:ext cx="1134861" cy="8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0966" y="6385034"/>
            <a:ext cx="662151" cy="32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9344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3"/>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1000" fill="hold"/>
                                        <p:tgtEl>
                                          <p:spTgt spid="22"/>
                                        </p:tgtEl>
                                        <p:attrNameLst>
                                          <p:attrName>ppt_w</p:attrName>
                                        </p:attrNameLst>
                                      </p:cBhvr>
                                      <p:tavLst>
                                        <p:tav tm="0">
                                          <p:val>
                                            <p:strVal val="#ppt_w+.3"/>
                                          </p:val>
                                        </p:tav>
                                        <p:tav tm="100000">
                                          <p:val>
                                            <p:strVal val="#ppt_w"/>
                                          </p:val>
                                        </p:tav>
                                      </p:tavLst>
                                    </p:anim>
                                    <p:anim calcmode="lin" valueType="num">
                                      <p:cBhvr>
                                        <p:cTn id="27" dur="1000" fill="hold"/>
                                        <p:tgtEl>
                                          <p:spTgt spid="22"/>
                                        </p:tgtEl>
                                        <p:attrNameLst>
                                          <p:attrName>ppt_h</p:attrName>
                                        </p:attrNameLst>
                                      </p:cBhvr>
                                      <p:tavLst>
                                        <p:tav tm="0">
                                          <p:val>
                                            <p:strVal val="#ppt_h"/>
                                          </p:val>
                                        </p:tav>
                                        <p:tav tm="100000">
                                          <p:val>
                                            <p:strVal val="#ppt_h"/>
                                          </p:val>
                                        </p:tav>
                                      </p:tavLst>
                                    </p:anim>
                                    <p:animEffect transition="in" filter="fade">
                                      <p:cBhvr>
                                        <p:cTn id="28" dur="1000"/>
                                        <p:tgtEl>
                                          <p:spTgt spid="22"/>
                                        </p:tgtEl>
                                      </p:cBhvr>
                                    </p:animEffect>
                                  </p:childTnLst>
                                </p:cTn>
                              </p:par>
                              <p:par>
                                <p:cTn id="29" presetID="50" presetClass="entr" presetSubtype="0" decel="10000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strVal val="#ppt_w+.3"/>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Effect transition="in" filter="fade">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3" grpId="0" animBg="1"/>
      <p:bldP spid="6"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0" name="عنصر نائب للمحتوى 2"/>
          <p:cNvSpPr txBox="1">
            <a:spLocks/>
          </p:cNvSpPr>
          <p:nvPr/>
        </p:nvSpPr>
        <p:spPr>
          <a:xfrm>
            <a:off x="3335945" y="1171638"/>
            <a:ext cx="4765005" cy="5856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vert="horz">
            <a:normAutofit fontScale="70000" lnSpcReduction="20000"/>
            <a:sp3d extrusionH="57150">
              <a:bevelT w="82550" h="38100" prst="coolSlant"/>
            </a:sp3d>
          </a:bodyPr>
          <a:lstStyle/>
          <a:p>
            <a:pPr marL="274320" indent="-274320" algn="ctr">
              <a:spcBef>
                <a:spcPct val="20000"/>
              </a:spcBef>
              <a:buClr>
                <a:schemeClr val="accent1"/>
              </a:buClr>
              <a:buSzPct val="85000"/>
              <a:defRPr/>
            </a:pPr>
            <a:r>
              <a:rPr lang="ar-SA" sz="5400" b="1" dirty="0">
                <a:ln w="19050">
                  <a:solidFill>
                    <a:schemeClr val="tx2">
                      <a:tint val="1000"/>
                    </a:schemeClr>
                  </a:solidFill>
                  <a:prstDash val="solid"/>
                </a:ln>
                <a:solidFill>
                  <a:srgbClr val="C00000"/>
                </a:solidFill>
                <a:effectLst>
                  <a:outerShdw blurRad="38100" dist="38100" dir="2700000" algn="tl">
                    <a:srgbClr val="000000">
                      <a:alpha val="43137"/>
                    </a:srgbClr>
                  </a:outerShdw>
                </a:effectLst>
                <a:cs typeface="AL-Mohanad Bold" pitchFamily="2" charset="-78"/>
              </a:rPr>
              <a:t>شروط الترشيح للجائزة</a:t>
            </a:r>
            <a:endParaRPr lang="ar-SA" sz="4800" b="1" dirty="0">
              <a:solidFill>
                <a:srgbClr val="C00000"/>
              </a:solidFill>
              <a:effectLst>
                <a:outerShdw blurRad="38100" dist="38100" dir="2700000" algn="tl">
                  <a:srgbClr val="000000">
                    <a:alpha val="43137"/>
                  </a:srgbClr>
                </a:outerShdw>
              </a:effectLst>
            </a:endParaRPr>
          </a:p>
          <a:p>
            <a:pPr marL="274320" indent="-274320" algn="ctr">
              <a:spcBef>
                <a:spcPct val="20000"/>
              </a:spcBef>
              <a:buClr>
                <a:schemeClr val="accent1"/>
              </a:buClr>
              <a:buSzPct val="85000"/>
              <a:defRPr/>
            </a:pPr>
            <a:endParaRPr lang="ar-SA" sz="4800" b="1" dirty="0">
              <a:solidFill>
                <a:srgbClr val="C00000"/>
              </a:solidFill>
              <a:effectLst>
                <a:outerShdw blurRad="38100" dist="38100" dir="2700000" algn="tl">
                  <a:srgbClr val="000000">
                    <a:alpha val="43137"/>
                  </a:srgbClr>
                </a:outerShdw>
              </a:effectLst>
            </a:endParaRPr>
          </a:p>
        </p:txBody>
      </p:sp>
      <p:sp>
        <p:nvSpPr>
          <p:cNvPr id="23" name="Rectangle 2"/>
          <p:cNvSpPr txBox="1">
            <a:spLocks noChangeArrowheads="1"/>
          </p:cNvSpPr>
          <p:nvPr/>
        </p:nvSpPr>
        <p:spPr bwMode="auto">
          <a:xfrm>
            <a:off x="5637475" y="1811442"/>
            <a:ext cx="6202017" cy="570023"/>
          </a:xfrm>
          <a:prstGeom prst="rect">
            <a:avLst/>
          </a:prstGeom>
          <a:solidFill>
            <a:schemeClr val="bg1"/>
          </a:solidFill>
          <a:ln w="9525">
            <a:noFill/>
            <a:miter lim="800000"/>
            <a:headEnd/>
            <a:tailEnd/>
          </a:ln>
        </p:spPr>
        <p:txBody>
          <a:bodyPr/>
          <a:lstStyle/>
          <a:p>
            <a:pPr algn="r" rtl="1">
              <a:lnSpc>
                <a:spcPct val="90000"/>
              </a:lnSpc>
              <a:spcBef>
                <a:spcPts val="1000"/>
              </a:spcBef>
            </a:pPr>
            <a:r>
              <a:rPr lang="ar-SA" sz="3200" spc="-100" dirty="0">
                <a:solidFill>
                  <a:srgbClr val="800000"/>
                </a:solidFill>
                <a:cs typeface="AL-Mohanad Bold" pitchFamily="2" charset="-78"/>
              </a:rPr>
              <a:t> </a:t>
            </a:r>
            <a:r>
              <a:rPr lang="ar-SA" sz="3200" b="1" spc="-100" dirty="0">
                <a:solidFill>
                  <a:srgbClr val="800000"/>
                </a:solidFill>
                <a:cs typeface="AL-Mohanad Bold" pitchFamily="2" charset="-78"/>
              </a:rPr>
              <a:t>شروط الترشيح </a:t>
            </a:r>
            <a:r>
              <a:rPr lang="ar-SA" sz="2400" b="1" spc="-100" dirty="0">
                <a:solidFill>
                  <a:srgbClr val="800000"/>
                </a:solidFill>
                <a:cs typeface="AL-Mohanad Bold" pitchFamily="2" charset="-78"/>
              </a:rPr>
              <a:t>(المعلم – المرشد الطلابي- المشرف التربوي)</a:t>
            </a:r>
            <a:endParaRPr lang="en-US" sz="3200" b="1" spc="-100" dirty="0">
              <a:solidFill>
                <a:srgbClr val="800000"/>
              </a:solidFill>
              <a:cs typeface="AL-Mohanad Bold" pitchFamily="2" charset="-78"/>
            </a:endParaRPr>
          </a:p>
        </p:txBody>
      </p:sp>
      <p:sp>
        <p:nvSpPr>
          <p:cNvPr id="24" name="Rectangle 3"/>
          <p:cNvSpPr txBox="1">
            <a:spLocks noChangeArrowheads="1"/>
          </p:cNvSpPr>
          <p:nvPr/>
        </p:nvSpPr>
        <p:spPr bwMode="auto">
          <a:xfrm>
            <a:off x="5716860" y="2332703"/>
            <a:ext cx="6269395" cy="3562350"/>
          </a:xfrm>
          <a:prstGeom prst="rect">
            <a:avLst/>
          </a:prstGeom>
          <a:noFill/>
          <a:ln w="9525">
            <a:noFill/>
            <a:miter lim="800000"/>
            <a:headEnd/>
            <a:tailEnd/>
          </a:ln>
        </p:spPr>
        <p:txBody>
          <a:bodyPr/>
          <a:lstStyle/>
          <a:p>
            <a:pPr marL="228600" indent="-228600" algn="r" rtl="1">
              <a:lnSpc>
                <a:spcPct val="90000"/>
              </a:lnSpc>
              <a:spcBef>
                <a:spcPts val="1000"/>
              </a:spcBef>
              <a:buClr>
                <a:schemeClr val="accent1"/>
              </a:buClr>
              <a:buFont typeface="Arial" panose="020B0604020202020204" pitchFamily="34" charset="0"/>
              <a:buChar char="•"/>
            </a:pPr>
            <a:r>
              <a:rPr lang="ar-SA" sz="2800" b="1" spc="-100" dirty="0">
                <a:solidFill>
                  <a:schemeClr val="dk1"/>
                </a:solidFill>
                <a:cs typeface="AL-Mohanad Bold" pitchFamily="2" charset="-78"/>
              </a:rPr>
              <a:t>أن يكون للمرشح سيرة محمودة، وسمعة حسنة. </a:t>
            </a:r>
          </a:p>
          <a:p>
            <a:pPr marL="228600" indent="-228600" algn="r" rtl="1">
              <a:lnSpc>
                <a:spcPct val="90000"/>
              </a:lnSpc>
              <a:spcBef>
                <a:spcPts val="1000"/>
              </a:spcBef>
              <a:buClr>
                <a:schemeClr val="accent1"/>
              </a:buClr>
              <a:buFont typeface="Arial" panose="020B0604020202020204" pitchFamily="34" charset="0"/>
              <a:buChar char="•"/>
            </a:pPr>
            <a:r>
              <a:rPr lang="ar-SA" sz="2800" b="1" spc="-100" dirty="0">
                <a:solidFill>
                  <a:schemeClr val="dk1"/>
                </a:solidFill>
                <a:cs typeface="AL-Mohanad Bold" pitchFamily="2" charset="-78"/>
              </a:rPr>
              <a:t>أن يكون للمرشح مساهمات فاعلة وملموسة.</a:t>
            </a:r>
          </a:p>
          <a:p>
            <a:pPr marL="228600" indent="-228600" algn="r" rtl="1">
              <a:lnSpc>
                <a:spcPct val="90000"/>
              </a:lnSpc>
              <a:spcBef>
                <a:spcPts val="1000"/>
              </a:spcBef>
              <a:buClr>
                <a:schemeClr val="accent1"/>
              </a:buClr>
              <a:buFont typeface="Arial" panose="020B0604020202020204" pitchFamily="34" charset="0"/>
              <a:buChar char="•"/>
            </a:pPr>
            <a:r>
              <a:rPr lang="ar-SA" sz="2800" b="1" spc="-100" dirty="0">
                <a:solidFill>
                  <a:schemeClr val="dk1"/>
                </a:solidFill>
                <a:cs typeface="AL-Mohanad Bold" pitchFamily="2" charset="-78"/>
              </a:rPr>
              <a:t>أن يكون المرشح على رأس العمل ويمارس عمله الذي رشح له.</a:t>
            </a:r>
          </a:p>
          <a:p>
            <a:pPr marL="228600" indent="-228600" algn="r" rtl="1">
              <a:lnSpc>
                <a:spcPct val="90000"/>
              </a:lnSpc>
              <a:spcBef>
                <a:spcPts val="1000"/>
              </a:spcBef>
              <a:buClr>
                <a:schemeClr val="accent1"/>
              </a:buClr>
              <a:buFont typeface="Arial" panose="020B0604020202020204" pitchFamily="34" charset="0"/>
              <a:buChar char="•"/>
            </a:pPr>
            <a:r>
              <a:rPr lang="ar-SA" sz="2800" b="1" spc="-100" dirty="0">
                <a:solidFill>
                  <a:schemeClr val="dk1"/>
                </a:solidFill>
                <a:cs typeface="AL-Mohanad Bold" pitchFamily="2" charset="-78"/>
              </a:rPr>
              <a:t>أن يكون للمرشح خبرة في مجال عمله الذي تميز فيه لا تقل عن ثلاث سنوات.</a:t>
            </a:r>
          </a:p>
          <a:p>
            <a:pPr marL="228600" indent="-228600" algn="r" rtl="1">
              <a:lnSpc>
                <a:spcPct val="90000"/>
              </a:lnSpc>
              <a:spcBef>
                <a:spcPts val="1000"/>
              </a:spcBef>
              <a:buClr>
                <a:schemeClr val="accent1"/>
              </a:buClr>
              <a:buFont typeface="Arial" panose="020B0604020202020204" pitchFamily="34" charset="0"/>
              <a:buChar char="•"/>
            </a:pPr>
            <a:r>
              <a:rPr lang="ar-SA" sz="2800" b="1" spc="-100" dirty="0">
                <a:solidFill>
                  <a:schemeClr val="dk1"/>
                </a:solidFill>
                <a:cs typeface="AL-Mohanad Bold" pitchFamily="2" charset="-78"/>
              </a:rPr>
              <a:t>ألا يكون قد سبق فوزه بالجائزة على المستوى الوطني خلال خمس سنوات سابقة. </a:t>
            </a:r>
            <a:endParaRPr lang="en-US" sz="2800" b="1" spc="-100" dirty="0">
              <a:solidFill>
                <a:schemeClr val="dk1"/>
              </a:solidFill>
              <a:cs typeface="AL-Mohanad Bold" pitchFamily="2" charset="-78"/>
            </a:endParaRPr>
          </a:p>
        </p:txBody>
      </p:sp>
      <p:cxnSp>
        <p:nvCxnSpPr>
          <p:cNvPr id="25" name="رابط مستقيم 8"/>
          <p:cNvCxnSpPr>
            <a:cxnSpLocks noChangeShapeType="1"/>
          </p:cNvCxnSpPr>
          <p:nvPr/>
        </p:nvCxnSpPr>
        <p:spPr bwMode="auto">
          <a:xfrm rot="5400000">
            <a:off x="3681685" y="3999863"/>
            <a:ext cx="4071937" cy="1587"/>
          </a:xfrm>
          <a:prstGeom prst="line">
            <a:avLst/>
          </a:prstGeom>
          <a:noFill/>
          <a:ln w="19050" algn="ctr">
            <a:solidFill>
              <a:srgbClr val="0000FF"/>
            </a:solidFill>
            <a:round/>
            <a:headEnd/>
            <a:tailEnd/>
          </a:ln>
        </p:spPr>
      </p:cxnSp>
      <p:sp>
        <p:nvSpPr>
          <p:cNvPr id="26" name="Rectangle 2"/>
          <p:cNvSpPr txBox="1">
            <a:spLocks noChangeArrowheads="1"/>
          </p:cNvSpPr>
          <p:nvPr/>
        </p:nvSpPr>
        <p:spPr bwMode="auto">
          <a:xfrm>
            <a:off x="1208894" y="1834967"/>
            <a:ext cx="4361203" cy="582612"/>
          </a:xfrm>
          <a:prstGeom prst="rect">
            <a:avLst/>
          </a:prstGeom>
          <a:solidFill>
            <a:schemeClr val="bg1"/>
          </a:solidFill>
          <a:ln w="9525">
            <a:noFill/>
            <a:miter lim="800000"/>
            <a:headEnd/>
            <a:tailEnd/>
          </a:ln>
        </p:spPr>
        <p:txBody>
          <a:bodyPr/>
          <a:lstStyle/>
          <a:p>
            <a:pPr algn="r" rtl="1">
              <a:lnSpc>
                <a:spcPct val="90000"/>
              </a:lnSpc>
              <a:spcBef>
                <a:spcPts val="1000"/>
              </a:spcBef>
            </a:pPr>
            <a:r>
              <a:rPr lang="ar-SA" sz="3200" spc="-100" dirty="0">
                <a:solidFill>
                  <a:srgbClr val="800000"/>
                </a:solidFill>
                <a:cs typeface="AL-Mohanad Bold" pitchFamily="2" charset="-78"/>
              </a:rPr>
              <a:t> </a:t>
            </a:r>
            <a:r>
              <a:rPr lang="ar-SA" sz="3200" b="1" spc="-100" dirty="0">
                <a:solidFill>
                  <a:srgbClr val="800000"/>
                </a:solidFill>
                <a:cs typeface="AL-Mohanad Bold" pitchFamily="2" charset="-78"/>
              </a:rPr>
              <a:t>شروط الترشيح الإدارة والمدرسة</a:t>
            </a:r>
            <a:endParaRPr lang="en-US" sz="3200" b="1" spc="-100" dirty="0">
              <a:solidFill>
                <a:srgbClr val="800000"/>
              </a:solidFill>
              <a:cs typeface="AL-Mohanad Bold" pitchFamily="2" charset="-78"/>
            </a:endParaRPr>
          </a:p>
        </p:txBody>
      </p:sp>
      <p:sp>
        <p:nvSpPr>
          <p:cNvPr id="27" name="Rectangle 3"/>
          <p:cNvSpPr txBox="1">
            <a:spLocks noChangeArrowheads="1"/>
          </p:cNvSpPr>
          <p:nvPr/>
        </p:nvSpPr>
        <p:spPr bwMode="auto">
          <a:xfrm>
            <a:off x="333955" y="2392633"/>
            <a:ext cx="5236142" cy="3184525"/>
          </a:xfrm>
          <a:prstGeom prst="rect">
            <a:avLst/>
          </a:prstGeom>
          <a:noFill/>
          <a:ln w="9525">
            <a:noFill/>
            <a:miter lim="800000"/>
            <a:headEnd/>
            <a:tailEnd/>
          </a:ln>
        </p:spPr>
        <p:txBody>
          <a:bodyPr/>
          <a:lstStyle/>
          <a:p>
            <a:pPr marL="228600" indent="-228600" algn="r" rtl="1">
              <a:lnSpc>
                <a:spcPct val="90000"/>
              </a:lnSpc>
              <a:spcBef>
                <a:spcPts val="1000"/>
              </a:spcBef>
              <a:buClr>
                <a:schemeClr val="accent1"/>
              </a:buClr>
              <a:buFont typeface="Arial" panose="020B0604020202020204" pitchFamily="34" charset="0"/>
              <a:buChar char="•"/>
            </a:pPr>
            <a:r>
              <a:rPr lang="ar-SA" sz="2800" b="1" spc="-100" dirty="0">
                <a:solidFill>
                  <a:schemeClr val="dk1"/>
                </a:solidFill>
                <a:cs typeface="AL-Mohanad Bold" pitchFamily="2" charset="-78"/>
              </a:rPr>
              <a:t>أن يكون مضى ثلاث سنوات على افتتاحها قبل عام الترشح. </a:t>
            </a:r>
          </a:p>
          <a:p>
            <a:pPr marL="228600" indent="-228600" algn="r" rtl="1">
              <a:lnSpc>
                <a:spcPct val="90000"/>
              </a:lnSpc>
              <a:spcBef>
                <a:spcPts val="1000"/>
              </a:spcBef>
              <a:buClr>
                <a:schemeClr val="accent1"/>
              </a:buClr>
              <a:buFont typeface="Arial" panose="020B0604020202020204" pitchFamily="34" charset="0"/>
              <a:buChar char="•"/>
            </a:pPr>
            <a:r>
              <a:rPr lang="ar-SA" sz="2800" b="1" spc="-100" dirty="0">
                <a:solidFill>
                  <a:schemeClr val="dk1"/>
                </a:solidFill>
                <a:cs typeface="AL-Mohanad Bold" pitchFamily="2" charset="-78"/>
              </a:rPr>
              <a:t>أن يكون لديها تميز مشهود على مستوى الإدارة التعليمية في القيادة وبيئات التعلم ومستويات الطلاب والمناشط المدرسية.</a:t>
            </a:r>
          </a:p>
          <a:p>
            <a:pPr marL="228600" indent="-228600" algn="r" rtl="1">
              <a:lnSpc>
                <a:spcPct val="90000"/>
              </a:lnSpc>
              <a:spcBef>
                <a:spcPts val="1000"/>
              </a:spcBef>
              <a:buClr>
                <a:schemeClr val="accent1"/>
              </a:buClr>
              <a:buFont typeface="Arial" panose="020B0604020202020204" pitchFamily="34" charset="0"/>
              <a:buChar char="•"/>
            </a:pPr>
            <a:r>
              <a:rPr lang="ar-SA" sz="2800" b="1" spc="-100" dirty="0">
                <a:solidFill>
                  <a:schemeClr val="dk1"/>
                </a:solidFill>
                <a:cs typeface="AL-Mohanad Bold" pitchFamily="2" charset="-78"/>
              </a:rPr>
              <a:t>ألا يكون قد سبق فوزها بالجائزة على المستوى الوطني خلال خمس سنوات سابقة. </a:t>
            </a:r>
            <a:endParaRPr lang="en-US" sz="2800" b="1" spc="-100" dirty="0">
              <a:solidFill>
                <a:schemeClr val="dk1"/>
              </a:solidFill>
              <a:cs typeface="AL-Mohanad Bold" pitchFamily="2" charset="-78"/>
            </a:endParaRPr>
          </a:p>
        </p:txBody>
      </p:sp>
      <p:pic>
        <p:nvPicPr>
          <p:cNvPr id="28"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524" y="0"/>
            <a:ext cx="1150628" cy="882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0965" y="6432331"/>
            <a:ext cx="693683" cy="2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4764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0" name="عنصر نائب للمحتوى 2"/>
          <p:cNvSpPr txBox="1">
            <a:spLocks/>
          </p:cNvSpPr>
          <p:nvPr/>
        </p:nvSpPr>
        <p:spPr>
          <a:xfrm>
            <a:off x="3335945" y="1171638"/>
            <a:ext cx="4765005" cy="5856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vert="horz">
            <a:normAutofit fontScale="70000" lnSpcReduction="20000"/>
            <a:sp3d extrusionH="57150">
              <a:bevelT w="82550" h="38100" prst="coolSlant"/>
            </a:sp3d>
          </a:bodyPr>
          <a:lstStyle/>
          <a:p>
            <a:pPr marL="274320" indent="-274320" algn="ctr">
              <a:spcBef>
                <a:spcPct val="20000"/>
              </a:spcBef>
              <a:buClr>
                <a:schemeClr val="accent1"/>
              </a:buClr>
              <a:buSzPct val="85000"/>
              <a:defRPr/>
            </a:pPr>
            <a:r>
              <a:rPr lang="ar-SA" sz="5400" b="1" dirty="0">
                <a:ln w="19050">
                  <a:solidFill>
                    <a:schemeClr val="tx2">
                      <a:tint val="1000"/>
                    </a:schemeClr>
                  </a:solidFill>
                  <a:prstDash val="solid"/>
                </a:ln>
                <a:solidFill>
                  <a:srgbClr val="C00000"/>
                </a:solidFill>
                <a:effectLst>
                  <a:outerShdw blurRad="38100" dist="38100" dir="2700000" algn="tl">
                    <a:srgbClr val="000000">
                      <a:alpha val="43137"/>
                    </a:srgbClr>
                  </a:outerShdw>
                </a:effectLst>
                <a:cs typeface="AL-Mohanad Bold" pitchFamily="2" charset="-78"/>
              </a:rPr>
              <a:t>شروط الترشيح للجائزة</a:t>
            </a:r>
            <a:endParaRPr lang="ar-SA" sz="4800" b="1" dirty="0">
              <a:solidFill>
                <a:srgbClr val="C00000"/>
              </a:solidFill>
              <a:effectLst>
                <a:outerShdw blurRad="38100" dist="38100" dir="2700000" algn="tl">
                  <a:srgbClr val="000000">
                    <a:alpha val="43137"/>
                  </a:srgbClr>
                </a:outerShdw>
              </a:effectLst>
            </a:endParaRPr>
          </a:p>
          <a:p>
            <a:pPr marL="274320" indent="-274320" algn="ctr">
              <a:spcBef>
                <a:spcPct val="20000"/>
              </a:spcBef>
              <a:buClr>
                <a:schemeClr val="accent1"/>
              </a:buClr>
              <a:buSzPct val="85000"/>
              <a:defRPr/>
            </a:pPr>
            <a:endParaRPr lang="ar-SA" sz="4800" b="1" dirty="0">
              <a:solidFill>
                <a:srgbClr val="C00000"/>
              </a:solidFill>
              <a:effectLst>
                <a:outerShdw blurRad="38100" dist="38100" dir="2700000" algn="tl">
                  <a:srgbClr val="000000">
                    <a:alpha val="43137"/>
                  </a:srgbClr>
                </a:outerShdw>
              </a:effectLst>
            </a:endParaRPr>
          </a:p>
        </p:txBody>
      </p:sp>
      <p:sp>
        <p:nvSpPr>
          <p:cNvPr id="23" name="Rectangle 2"/>
          <p:cNvSpPr txBox="1">
            <a:spLocks noChangeArrowheads="1"/>
          </p:cNvSpPr>
          <p:nvPr/>
        </p:nvSpPr>
        <p:spPr bwMode="auto">
          <a:xfrm>
            <a:off x="5637475" y="1811442"/>
            <a:ext cx="6202017" cy="570023"/>
          </a:xfrm>
          <a:prstGeom prst="rect">
            <a:avLst/>
          </a:prstGeom>
          <a:solidFill>
            <a:schemeClr val="bg1"/>
          </a:solidFill>
          <a:ln w="9525">
            <a:noFill/>
            <a:miter lim="800000"/>
            <a:headEnd/>
            <a:tailEnd/>
          </a:ln>
        </p:spPr>
        <p:txBody>
          <a:bodyPr/>
          <a:lstStyle/>
          <a:p>
            <a:pPr algn="r" rtl="1">
              <a:lnSpc>
                <a:spcPct val="90000"/>
              </a:lnSpc>
              <a:spcBef>
                <a:spcPts val="1000"/>
              </a:spcBef>
            </a:pPr>
            <a:r>
              <a:rPr lang="ar-SA" sz="3200" spc="-100" dirty="0">
                <a:solidFill>
                  <a:srgbClr val="800000"/>
                </a:solidFill>
                <a:cs typeface="AL-Mohanad Bold" pitchFamily="2" charset="-78"/>
              </a:rPr>
              <a:t> </a:t>
            </a:r>
            <a:r>
              <a:rPr lang="ar-SA" sz="3200" b="1" spc="-100" dirty="0">
                <a:solidFill>
                  <a:srgbClr val="800000"/>
                </a:solidFill>
                <a:cs typeface="AL-Mohanad Bold" pitchFamily="2" charset="-78"/>
              </a:rPr>
              <a:t>شروط الترشيح </a:t>
            </a:r>
            <a:r>
              <a:rPr lang="ar-SA" sz="2400" b="1" spc="-100" dirty="0" smtClean="0">
                <a:solidFill>
                  <a:srgbClr val="800000"/>
                </a:solidFill>
                <a:cs typeface="AL-Mohanad Bold" pitchFamily="2" charset="-78"/>
              </a:rPr>
              <a:t>(الطالب)</a:t>
            </a:r>
            <a:endParaRPr lang="en-US" sz="3200" b="1" spc="-100" dirty="0">
              <a:solidFill>
                <a:srgbClr val="800000"/>
              </a:solidFill>
              <a:cs typeface="AL-Mohanad Bold" pitchFamily="2" charset="-78"/>
            </a:endParaRPr>
          </a:p>
        </p:txBody>
      </p:sp>
      <p:sp>
        <p:nvSpPr>
          <p:cNvPr id="24" name="Rectangle 3"/>
          <p:cNvSpPr txBox="1">
            <a:spLocks noChangeArrowheads="1"/>
          </p:cNvSpPr>
          <p:nvPr/>
        </p:nvSpPr>
        <p:spPr bwMode="auto">
          <a:xfrm>
            <a:off x="365760" y="2332703"/>
            <a:ext cx="11620495" cy="3562350"/>
          </a:xfrm>
          <a:prstGeom prst="rect">
            <a:avLst/>
          </a:prstGeom>
          <a:noFill/>
          <a:ln w="9525">
            <a:noFill/>
            <a:miter lim="800000"/>
            <a:headEnd/>
            <a:tailEnd/>
          </a:ln>
        </p:spPr>
        <p:txBody>
          <a:bodyPr/>
          <a:lstStyle/>
          <a:p>
            <a:pPr algn="r" rtl="1">
              <a:lnSpc>
                <a:spcPct val="90000"/>
              </a:lnSpc>
              <a:spcBef>
                <a:spcPts val="1000"/>
              </a:spcBef>
              <a:buClr>
                <a:schemeClr val="accent1"/>
              </a:buClr>
            </a:pPr>
            <a:r>
              <a:rPr lang="ar-SA" sz="2800" b="1" spc="-100" dirty="0" smtClean="0">
                <a:solidFill>
                  <a:schemeClr val="dk1"/>
                </a:solidFill>
                <a:cs typeface="AL-Mohanad Bold" pitchFamily="2" charset="-78"/>
              </a:rPr>
              <a:t>يحق الترشيح لجميع الطلاب والطالبات بكافة المدارس داخل المملكة (الحكومية، والأهلية ، تحفيظ القرآن) وكذلك الطلاب والطالبات بالمدارس السعودية بالخارج على أن تستوفي الشروط التالية :</a:t>
            </a:r>
          </a:p>
          <a:p>
            <a:pPr marL="228600" indent="-228600" algn="r" rtl="1">
              <a:lnSpc>
                <a:spcPct val="90000"/>
              </a:lnSpc>
              <a:spcBef>
                <a:spcPts val="1000"/>
              </a:spcBef>
              <a:buClr>
                <a:schemeClr val="accent1"/>
              </a:buClr>
              <a:buFont typeface="Arial" panose="020B0604020202020204" pitchFamily="34" charset="0"/>
              <a:buChar char="•"/>
            </a:pPr>
            <a:r>
              <a:rPr lang="ar-SA" sz="2800" b="1" spc="-100" dirty="0" smtClean="0">
                <a:solidFill>
                  <a:schemeClr val="dk1"/>
                </a:solidFill>
                <a:cs typeface="AL-Mohanad Bold" pitchFamily="2" charset="-78"/>
              </a:rPr>
              <a:t>أن يكون المتقدم من الطلاب الملتحقين بالمدارس الثانوية الحكومية والأهلية بنظام الدراسة النهارية في المملكة العربية السعودية أو المدارس السعودية في الخارج.</a:t>
            </a:r>
          </a:p>
          <a:p>
            <a:pPr marL="228600" indent="-228600" algn="r" rtl="1">
              <a:lnSpc>
                <a:spcPct val="90000"/>
              </a:lnSpc>
              <a:spcBef>
                <a:spcPts val="1000"/>
              </a:spcBef>
              <a:buClr>
                <a:schemeClr val="accent1"/>
              </a:buClr>
              <a:buFont typeface="Arial" panose="020B0604020202020204" pitchFamily="34" charset="0"/>
              <a:buChar char="•"/>
            </a:pPr>
            <a:r>
              <a:rPr lang="ar-SA" sz="2800" b="1" spc="-100" dirty="0" smtClean="0">
                <a:solidFill>
                  <a:schemeClr val="dk1"/>
                </a:solidFill>
                <a:cs typeface="AL-Mohanad Bold" pitchFamily="2" charset="-78"/>
              </a:rPr>
              <a:t>أن يكون المتقدم منتظم في الدراسة(غير منتسب خلال عام الترشيح )</a:t>
            </a:r>
          </a:p>
          <a:p>
            <a:pPr marL="228600" indent="-228600" algn="r" rtl="1">
              <a:lnSpc>
                <a:spcPct val="90000"/>
              </a:lnSpc>
              <a:spcBef>
                <a:spcPts val="1000"/>
              </a:spcBef>
              <a:buClr>
                <a:schemeClr val="accent1"/>
              </a:buClr>
              <a:buFont typeface="Arial" panose="020B0604020202020204" pitchFamily="34" charset="0"/>
              <a:buChar char="•"/>
            </a:pPr>
            <a:r>
              <a:rPr lang="ar-SA" sz="2800" b="1" spc="-100" dirty="0" smtClean="0">
                <a:solidFill>
                  <a:schemeClr val="dk1"/>
                </a:solidFill>
                <a:cs typeface="AL-Mohanad Bold" pitchFamily="2" charset="-78"/>
              </a:rPr>
              <a:t>أن يكون المتقدم حاصل على </a:t>
            </a:r>
            <a:r>
              <a:rPr lang="ar-SA" sz="2800" b="1" spc="-100" dirty="0">
                <a:solidFill>
                  <a:schemeClr val="dk1"/>
                </a:solidFill>
                <a:cs typeface="AL-Mohanad Bold" pitchFamily="2" charset="-78"/>
              </a:rPr>
              <a:t>% </a:t>
            </a:r>
            <a:r>
              <a:rPr lang="ar-SA" sz="2800" b="1" spc="-100" dirty="0" smtClean="0">
                <a:solidFill>
                  <a:schemeClr val="dk1"/>
                </a:solidFill>
                <a:cs typeface="AL-Mohanad Bold" pitchFamily="2" charset="-78"/>
              </a:rPr>
              <a:t>90 من المعدل التراكمي للصفين الأول والثاني ثانوي . </a:t>
            </a:r>
          </a:p>
          <a:p>
            <a:pPr marL="228600" indent="-228600" algn="r" rtl="1">
              <a:lnSpc>
                <a:spcPct val="90000"/>
              </a:lnSpc>
              <a:spcBef>
                <a:spcPts val="1000"/>
              </a:spcBef>
              <a:buClr>
                <a:schemeClr val="accent1"/>
              </a:buClr>
              <a:buFont typeface="Arial" panose="020B0604020202020204" pitchFamily="34" charset="0"/>
              <a:buChar char="•"/>
            </a:pPr>
            <a:r>
              <a:rPr lang="ar-SA" sz="2800" b="1" spc="-100" dirty="0" smtClean="0">
                <a:solidFill>
                  <a:schemeClr val="dk1"/>
                </a:solidFill>
                <a:cs typeface="AL-Mohanad Bold" pitchFamily="2" charset="-78"/>
              </a:rPr>
              <a:t>أن يكون المتقدم حاصل على درجة السلوك كاملة خلال عام الترشيح والعام الذي يسبقه </a:t>
            </a:r>
            <a:r>
              <a:rPr lang="ar-SA" sz="2800" spc="-100" dirty="0" smtClean="0">
                <a:solidFill>
                  <a:schemeClr val="dk1"/>
                </a:solidFill>
                <a:cs typeface="AL-Mohanad Bold" pitchFamily="2" charset="-78"/>
              </a:rPr>
              <a:t>.</a:t>
            </a:r>
          </a:p>
        </p:txBody>
      </p:sp>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9351" y="0"/>
            <a:ext cx="1150883"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7090" y="6416560"/>
            <a:ext cx="567558" cy="29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0573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97" t="3251" r="97" b="12290"/>
          <a:stretch/>
        </p:blipFill>
        <p:spPr>
          <a:xfrm>
            <a:off x="2401294" y="1095239"/>
            <a:ext cx="9774805" cy="5187715"/>
          </a:xfrm>
          <a:prstGeom prst="rect">
            <a:avLst/>
          </a:prstGeom>
        </p:spPr>
      </p:pic>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6290" y="0"/>
            <a:ext cx="1134861" cy="882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41324" y="6400798"/>
            <a:ext cx="551793" cy="33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318957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t="4292" b="9741"/>
          <a:stretch/>
        </p:blipFill>
        <p:spPr>
          <a:xfrm>
            <a:off x="217" y="1090899"/>
            <a:ext cx="9318711" cy="5151248"/>
          </a:xfrm>
          <a:prstGeom prst="rect">
            <a:avLst/>
          </a:prstGeom>
        </p:spPr>
      </p:pic>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056" y="0"/>
            <a:ext cx="1071798" cy="86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3213" y="6400803"/>
            <a:ext cx="577991" cy="28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696657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0" name="عنصر نائب للمحتوى 2"/>
          <p:cNvSpPr txBox="1">
            <a:spLocks/>
          </p:cNvSpPr>
          <p:nvPr/>
        </p:nvSpPr>
        <p:spPr>
          <a:xfrm>
            <a:off x="3483189" y="2200379"/>
            <a:ext cx="5462174" cy="802857"/>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vert="horz">
            <a:normAutofit fontScale="92500" lnSpcReduction="10000"/>
            <a:sp3d extrusionH="57150">
              <a:bevelT w="82550" h="38100" prst="coolSlant"/>
            </a:sp3d>
          </a:bodyPr>
          <a:lstStyle/>
          <a:p>
            <a:pPr marL="274320" indent="-274320" algn="ctr">
              <a:spcBef>
                <a:spcPct val="20000"/>
              </a:spcBef>
              <a:buClr>
                <a:schemeClr val="accent1"/>
              </a:buClr>
              <a:buSzPct val="85000"/>
              <a:defRPr/>
            </a:pPr>
            <a:r>
              <a:rPr lang="ar-SA" sz="5400" b="1" dirty="0">
                <a:ln w="19050">
                  <a:solidFill>
                    <a:schemeClr val="tx2">
                      <a:tint val="1000"/>
                    </a:schemeClr>
                  </a:solidFill>
                  <a:prstDash val="solid"/>
                </a:ln>
                <a:solidFill>
                  <a:srgbClr val="C00000"/>
                </a:solidFill>
                <a:effectLst>
                  <a:outerShdw blurRad="38100" dist="38100" dir="2700000" algn="tl">
                    <a:srgbClr val="000000">
                      <a:alpha val="43137"/>
                    </a:srgbClr>
                  </a:outerShdw>
                </a:effectLst>
                <a:cs typeface="AL-Mohanad Bold" pitchFamily="2" charset="-78"/>
              </a:rPr>
              <a:t>مكونات المجال</a:t>
            </a:r>
            <a:r>
              <a:rPr lang="ar-SA" sz="5400" b="1" dirty="0">
                <a:solidFill>
                  <a:srgbClr val="C00000"/>
                </a:solidFill>
                <a:effectLst>
                  <a:outerShdw blurRad="38100" dist="38100" dir="2700000" algn="tl">
                    <a:srgbClr val="000000">
                      <a:alpha val="43137"/>
                    </a:srgbClr>
                  </a:outerShdw>
                </a:effectLst>
                <a:cs typeface="AL-Mohanad Bold" pitchFamily="2" charset="-78"/>
              </a:rPr>
              <a:t> </a:t>
            </a:r>
          </a:p>
          <a:p>
            <a:pPr marL="274320" indent="-274320" algn="ctr">
              <a:spcBef>
                <a:spcPct val="20000"/>
              </a:spcBef>
              <a:buClr>
                <a:schemeClr val="accent1"/>
              </a:buClr>
              <a:buSzPct val="85000"/>
              <a:defRPr/>
            </a:pPr>
            <a:endParaRPr lang="ar-SA" sz="4800" b="1" dirty="0">
              <a:solidFill>
                <a:srgbClr val="C00000"/>
              </a:solidFill>
              <a:effectLst>
                <a:outerShdw blurRad="38100" dist="38100" dir="2700000" algn="tl">
                  <a:srgbClr val="000000">
                    <a:alpha val="43137"/>
                  </a:srgbClr>
                </a:outerShdw>
              </a:effectLst>
            </a:endParaRPr>
          </a:p>
          <a:p>
            <a:pPr marL="274320" indent="-274320" algn="ctr">
              <a:spcBef>
                <a:spcPct val="20000"/>
              </a:spcBef>
              <a:buClr>
                <a:schemeClr val="accent1"/>
              </a:buClr>
              <a:buSzPct val="85000"/>
              <a:defRPr/>
            </a:pPr>
            <a:endParaRPr lang="ar-SA" sz="4800" b="1" dirty="0">
              <a:solidFill>
                <a:srgbClr val="C00000"/>
              </a:solidFill>
              <a:effectLst>
                <a:outerShdw blurRad="38100" dist="38100" dir="2700000" algn="tl">
                  <a:srgbClr val="000000">
                    <a:alpha val="43137"/>
                  </a:srgbClr>
                </a:outerShdw>
              </a:effectLst>
            </a:endParaRPr>
          </a:p>
        </p:txBody>
      </p:sp>
      <p:sp>
        <p:nvSpPr>
          <p:cNvPr id="21" name="مربع نص 8"/>
          <p:cNvSpPr txBox="1"/>
          <p:nvPr/>
        </p:nvSpPr>
        <p:spPr>
          <a:xfrm>
            <a:off x="5238731" y="2998685"/>
            <a:ext cx="2046213" cy="707886"/>
          </a:xfrm>
          <a:prstGeom prst="rect">
            <a:avLst/>
          </a:prstGeom>
          <a:noFill/>
        </p:spPr>
        <p:txBody>
          <a:bodyPr wrap="square" rtlCol="1">
            <a:spAutoFit/>
          </a:bodyPr>
          <a:lstStyle/>
          <a:p>
            <a:r>
              <a:rPr lang="ar-SA" sz="4000" b="1" dirty="0">
                <a:cs typeface="AL-Mohanad Bold" pitchFamily="2" charset="-78"/>
              </a:rPr>
              <a:t>يتكون من :</a:t>
            </a:r>
          </a:p>
        </p:txBody>
      </p:sp>
      <p:sp>
        <p:nvSpPr>
          <p:cNvPr id="22" name="مستطيل 9"/>
          <p:cNvSpPr/>
          <p:nvPr/>
        </p:nvSpPr>
        <p:spPr>
          <a:xfrm>
            <a:off x="4854103" y="3762125"/>
            <a:ext cx="2720347" cy="710661"/>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SA" sz="4000" b="1" dirty="0">
                <a:solidFill>
                  <a:schemeClr val="tx1"/>
                </a:solidFill>
                <a:cs typeface="AL-Mohanad Bold" pitchFamily="2" charset="-78"/>
              </a:rPr>
              <a:t>المعـايير</a:t>
            </a:r>
          </a:p>
        </p:txBody>
      </p:sp>
      <p:sp>
        <p:nvSpPr>
          <p:cNvPr id="23" name="مستطيل 10"/>
          <p:cNvSpPr/>
          <p:nvPr/>
        </p:nvSpPr>
        <p:spPr>
          <a:xfrm>
            <a:off x="4517058" y="4621688"/>
            <a:ext cx="3457773" cy="710661"/>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rtlCol="1" anchor="ctr"/>
          <a:lstStyle/>
          <a:p>
            <a:pPr algn="ctr"/>
            <a:r>
              <a:rPr lang="ar-SA" sz="4000" b="1" dirty="0">
                <a:solidFill>
                  <a:schemeClr val="tx1"/>
                </a:solidFill>
                <a:cs typeface="AL-Mohanad Bold" pitchFamily="2" charset="-78"/>
              </a:rPr>
              <a:t>المؤشــرات</a:t>
            </a:r>
          </a:p>
        </p:txBody>
      </p:sp>
      <p:sp>
        <p:nvSpPr>
          <p:cNvPr id="24" name="مستطيل 11"/>
          <p:cNvSpPr/>
          <p:nvPr/>
        </p:nvSpPr>
        <p:spPr>
          <a:xfrm>
            <a:off x="3769075" y="5473591"/>
            <a:ext cx="4673416" cy="710661"/>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1" anchor="ctr"/>
          <a:lstStyle/>
          <a:p>
            <a:pPr algn="ctr"/>
            <a:r>
              <a:rPr lang="ar-SA" sz="4000" b="1" dirty="0">
                <a:solidFill>
                  <a:schemeClr val="tx1"/>
                </a:solidFill>
                <a:cs typeface="AL-Mohanad Bold" pitchFamily="2" charset="-78"/>
              </a:rPr>
              <a:t>  </a:t>
            </a:r>
            <a:r>
              <a:rPr lang="ar-SA" sz="4400" b="1" dirty="0">
                <a:solidFill>
                  <a:schemeClr val="tx1"/>
                </a:solidFill>
                <a:cs typeface="AL-Mohanad Bold" pitchFamily="2" charset="-78"/>
              </a:rPr>
              <a:t>الشـــــــواهد</a:t>
            </a:r>
          </a:p>
        </p:txBody>
      </p:sp>
      <p:sp>
        <p:nvSpPr>
          <p:cNvPr id="25" name="مربع نص 8"/>
          <p:cNvSpPr txBox="1"/>
          <p:nvPr/>
        </p:nvSpPr>
        <p:spPr>
          <a:xfrm>
            <a:off x="193482" y="1103633"/>
            <a:ext cx="11982615" cy="1077218"/>
          </a:xfrm>
          <a:prstGeom prst="rect">
            <a:avLst/>
          </a:prstGeom>
          <a:noFill/>
        </p:spPr>
        <p:txBody>
          <a:bodyPr wrap="square" rtlCol="1">
            <a:spAutoFit/>
          </a:bodyPr>
          <a:lstStyle/>
          <a:p>
            <a:pPr algn="r"/>
            <a:r>
              <a:rPr lang="ar-SA" sz="3200" b="1" dirty="0" smtClean="0">
                <a:cs typeface="AL-Mohanad Bold" pitchFamily="2" charset="-78"/>
              </a:rPr>
              <a:t>للجائزة أدلة معايير خاصة بها يتم تطبيقها للتوثق من مستوى التميز لدى المرشحات تحتوي على مجموعة من المجالات</a:t>
            </a:r>
            <a:endParaRPr lang="ar-SA" sz="3200" b="1" dirty="0">
              <a:cs typeface="AL-Mohanad Bold" pitchFamily="2" charset="-78"/>
            </a:endParaRPr>
          </a:p>
        </p:txBody>
      </p:sp>
      <p:pic>
        <p:nvPicPr>
          <p:cNvPr id="26"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055" y="0"/>
            <a:ext cx="1150627" cy="86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4028" y="6369269"/>
            <a:ext cx="641049" cy="341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0449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2000"/>
                                        <p:tgtEl>
                                          <p:spTgt spid="22"/>
                                        </p:tgtEl>
                                      </p:cBhvr>
                                    </p:animEffect>
                                    <p:anim calcmode="lin" valueType="num">
                                      <p:cBhvr>
                                        <p:cTn id="22" dur="2000" fill="hold"/>
                                        <p:tgtEl>
                                          <p:spTgt spid="22"/>
                                        </p:tgtEl>
                                        <p:attrNameLst>
                                          <p:attrName>ppt_x</p:attrName>
                                        </p:attrNameLst>
                                      </p:cBhvr>
                                      <p:tavLst>
                                        <p:tav tm="0">
                                          <p:val>
                                            <p:strVal val="#ppt_x"/>
                                          </p:val>
                                        </p:tav>
                                        <p:tav tm="100000">
                                          <p:val>
                                            <p:strVal val="#ppt_x"/>
                                          </p:val>
                                        </p:tav>
                                      </p:tavLst>
                                    </p:anim>
                                    <p:anim calcmode="lin" valueType="num">
                                      <p:cBhvr>
                                        <p:cTn id="23" dur="1800" decel="100000" fill="hold"/>
                                        <p:tgtEl>
                                          <p:spTgt spid="22"/>
                                        </p:tgtEl>
                                        <p:attrNameLst>
                                          <p:attrName>ppt_y</p:attrName>
                                        </p:attrNameLst>
                                      </p:cBhvr>
                                      <p:tavLst>
                                        <p:tav tm="0">
                                          <p:val>
                                            <p:strVal val="#ppt_y+1"/>
                                          </p:val>
                                        </p:tav>
                                        <p:tav tm="100000">
                                          <p:val>
                                            <p:strVal val="#ppt_y-.03"/>
                                          </p:val>
                                        </p:tav>
                                      </p:tavLst>
                                    </p:anim>
                                    <p:anim calcmode="lin" valueType="num">
                                      <p:cBhvr>
                                        <p:cTn id="24" dur="200" accel="100000" fill="hold">
                                          <p:stCondLst>
                                            <p:cond delay="18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2000"/>
                                        <p:tgtEl>
                                          <p:spTgt spid="23"/>
                                        </p:tgtEl>
                                      </p:cBhvr>
                                    </p:animEffect>
                                    <p:anim calcmode="lin" valueType="num">
                                      <p:cBhvr>
                                        <p:cTn id="30" dur="2000" fill="hold"/>
                                        <p:tgtEl>
                                          <p:spTgt spid="23"/>
                                        </p:tgtEl>
                                        <p:attrNameLst>
                                          <p:attrName>ppt_x</p:attrName>
                                        </p:attrNameLst>
                                      </p:cBhvr>
                                      <p:tavLst>
                                        <p:tav tm="0">
                                          <p:val>
                                            <p:strVal val="#ppt_x"/>
                                          </p:val>
                                        </p:tav>
                                        <p:tav tm="100000">
                                          <p:val>
                                            <p:strVal val="#ppt_x"/>
                                          </p:val>
                                        </p:tav>
                                      </p:tavLst>
                                    </p:anim>
                                    <p:anim calcmode="lin" valueType="num">
                                      <p:cBhvr>
                                        <p:cTn id="31" dur="1800" decel="100000" fill="hold"/>
                                        <p:tgtEl>
                                          <p:spTgt spid="23"/>
                                        </p:tgtEl>
                                        <p:attrNameLst>
                                          <p:attrName>ppt_y</p:attrName>
                                        </p:attrNameLst>
                                      </p:cBhvr>
                                      <p:tavLst>
                                        <p:tav tm="0">
                                          <p:val>
                                            <p:strVal val="#ppt_y+1"/>
                                          </p:val>
                                        </p:tav>
                                        <p:tav tm="100000">
                                          <p:val>
                                            <p:strVal val="#ppt_y-.03"/>
                                          </p:val>
                                        </p:tav>
                                      </p:tavLst>
                                    </p:anim>
                                    <p:anim calcmode="lin" valueType="num">
                                      <p:cBhvr>
                                        <p:cTn id="32" dur="200" accel="100000" fill="hold">
                                          <p:stCondLst>
                                            <p:cond delay="18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000"/>
                                        <p:tgtEl>
                                          <p:spTgt spid="24"/>
                                        </p:tgtEl>
                                      </p:cBhvr>
                                    </p:animEffect>
                                    <p:anim calcmode="lin" valueType="num">
                                      <p:cBhvr>
                                        <p:cTn id="38" dur="2000" fill="hold"/>
                                        <p:tgtEl>
                                          <p:spTgt spid="24"/>
                                        </p:tgtEl>
                                        <p:attrNameLst>
                                          <p:attrName>ppt_x</p:attrName>
                                        </p:attrNameLst>
                                      </p:cBhvr>
                                      <p:tavLst>
                                        <p:tav tm="0">
                                          <p:val>
                                            <p:strVal val="#ppt_x"/>
                                          </p:val>
                                        </p:tav>
                                        <p:tav tm="100000">
                                          <p:val>
                                            <p:strVal val="#ppt_x"/>
                                          </p:val>
                                        </p:tav>
                                      </p:tavLst>
                                    </p:anim>
                                    <p:anim calcmode="lin" valueType="num">
                                      <p:cBhvr>
                                        <p:cTn id="39" dur="1800" decel="100000" fill="hold"/>
                                        <p:tgtEl>
                                          <p:spTgt spid="24"/>
                                        </p:tgtEl>
                                        <p:attrNameLst>
                                          <p:attrName>ppt_y</p:attrName>
                                        </p:attrNameLst>
                                      </p:cBhvr>
                                      <p:tavLst>
                                        <p:tav tm="0">
                                          <p:val>
                                            <p:strVal val="#ppt_y+1"/>
                                          </p:val>
                                        </p:tav>
                                        <p:tav tm="100000">
                                          <p:val>
                                            <p:strVal val="#ppt_y-.03"/>
                                          </p:val>
                                        </p:tav>
                                      </p:tavLst>
                                    </p:anim>
                                    <p:anim calcmode="lin" valueType="num">
                                      <p:cBhvr>
                                        <p:cTn id="40" dur="200" accel="100000" fill="hold">
                                          <p:stCondLst>
                                            <p:cond delay="18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5" name="مستطيل 7"/>
          <p:cNvSpPr/>
          <p:nvPr/>
        </p:nvSpPr>
        <p:spPr>
          <a:xfrm>
            <a:off x="6869264" y="1642067"/>
            <a:ext cx="2899142" cy="11774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4400" b="1" dirty="0">
                <a:solidFill>
                  <a:srgbClr val="C00000"/>
                </a:solidFill>
                <a:cs typeface="AL-Mohanad Bold" pitchFamily="2" charset="-78"/>
              </a:rPr>
              <a:t>المجـــال</a:t>
            </a:r>
          </a:p>
        </p:txBody>
      </p:sp>
      <p:sp>
        <p:nvSpPr>
          <p:cNvPr id="26" name="سهم إلى اليسار 8"/>
          <p:cNvSpPr/>
          <p:nvPr/>
        </p:nvSpPr>
        <p:spPr>
          <a:xfrm>
            <a:off x="6174276" y="1856381"/>
            <a:ext cx="571504" cy="500066"/>
          </a:xfrm>
          <a:prstGeom prst="leftArrow">
            <a:avLst/>
          </a:prstGeom>
          <a:solidFill>
            <a:srgbClr val="C00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solidFill>
                <a:srgbClr val="C00000"/>
              </a:solidFill>
            </a:endParaRPr>
          </a:p>
        </p:txBody>
      </p:sp>
      <p:sp>
        <p:nvSpPr>
          <p:cNvPr id="27" name="مستطيل 9"/>
          <p:cNvSpPr/>
          <p:nvPr/>
        </p:nvSpPr>
        <p:spPr>
          <a:xfrm>
            <a:off x="2830664" y="1565866"/>
            <a:ext cx="2899142" cy="1253673"/>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SA" sz="3600" b="1" dirty="0">
                <a:solidFill>
                  <a:schemeClr val="tx1"/>
                </a:solidFill>
                <a:cs typeface="AL-Mohanad Bold" pitchFamily="2" charset="-78"/>
              </a:rPr>
              <a:t>مجموعة من المعايير</a:t>
            </a:r>
          </a:p>
        </p:txBody>
      </p:sp>
      <p:sp>
        <p:nvSpPr>
          <p:cNvPr id="28" name="مستطيل 10"/>
          <p:cNvSpPr/>
          <p:nvPr/>
        </p:nvSpPr>
        <p:spPr>
          <a:xfrm>
            <a:off x="6869264" y="3089867"/>
            <a:ext cx="2899142" cy="1235048"/>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SA" sz="4000" b="1" dirty="0">
                <a:solidFill>
                  <a:schemeClr val="tx1"/>
                </a:solidFill>
                <a:cs typeface="AL-Mohanad Bold" pitchFamily="2" charset="-78"/>
              </a:rPr>
              <a:t>المعيار</a:t>
            </a:r>
          </a:p>
        </p:txBody>
      </p:sp>
      <p:sp>
        <p:nvSpPr>
          <p:cNvPr id="29" name="مستطيل 12"/>
          <p:cNvSpPr/>
          <p:nvPr/>
        </p:nvSpPr>
        <p:spPr>
          <a:xfrm>
            <a:off x="2830664" y="3035948"/>
            <a:ext cx="2899142" cy="1288967"/>
          </a:xfrm>
          <a:prstGeom prst="rect">
            <a:avLst/>
          </a:prstGeom>
          <a:solidFill>
            <a:srgbClr val="FFFF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rtlCol="1" anchor="ctr"/>
          <a:lstStyle/>
          <a:p>
            <a:pPr algn="ctr"/>
            <a:r>
              <a:rPr lang="ar-SA" sz="4000" b="1" dirty="0">
                <a:solidFill>
                  <a:schemeClr val="tx1"/>
                </a:solidFill>
                <a:cs typeface="AL-Mohanad Bold" pitchFamily="2" charset="-78"/>
              </a:rPr>
              <a:t>مجموعة من المؤشرات</a:t>
            </a:r>
          </a:p>
        </p:txBody>
      </p:sp>
      <p:sp>
        <p:nvSpPr>
          <p:cNvPr id="30" name="مستطيل 14"/>
          <p:cNvSpPr/>
          <p:nvPr/>
        </p:nvSpPr>
        <p:spPr>
          <a:xfrm>
            <a:off x="6868905" y="4537666"/>
            <a:ext cx="2910589" cy="1214127"/>
          </a:xfrm>
          <a:prstGeom prst="rect">
            <a:avLst/>
          </a:prstGeom>
          <a:solidFill>
            <a:srgbClr val="FFFF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rtlCol="1" anchor="ctr"/>
          <a:lstStyle/>
          <a:p>
            <a:pPr algn="ctr"/>
            <a:r>
              <a:rPr lang="ar-SA" sz="4400" b="1" dirty="0">
                <a:solidFill>
                  <a:schemeClr val="tx1"/>
                </a:solidFill>
                <a:cs typeface="AL-Mohanad Bold" pitchFamily="2" charset="-78"/>
              </a:rPr>
              <a:t> المؤشر  </a:t>
            </a:r>
          </a:p>
        </p:txBody>
      </p:sp>
      <p:sp>
        <p:nvSpPr>
          <p:cNvPr id="31" name="مستطيل 15"/>
          <p:cNvSpPr/>
          <p:nvPr/>
        </p:nvSpPr>
        <p:spPr>
          <a:xfrm>
            <a:off x="2830664" y="4537666"/>
            <a:ext cx="2953998" cy="1214127"/>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4000" b="1" dirty="0">
                <a:solidFill>
                  <a:schemeClr val="tx1"/>
                </a:solidFill>
                <a:cs typeface="AL-Mohanad Bold" pitchFamily="2" charset="-78"/>
              </a:rPr>
              <a:t> مجموعة من الشواهد</a:t>
            </a:r>
          </a:p>
        </p:txBody>
      </p:sp>
      <p:sp>
        <p:nvSpPr>
          <p:cNvPr id="32" name="سهم إلى اليسار 17"/>
          <p:cNvSpPr/>
          <p:nvPr/>
        </p:nvSpPr>
        <p:spPr>
          <a:xfrm>
            <a:off x="6174276" y="3356579"/>
            <a:ext cx="571504" cy="571504"/>
          </a:xfrm>
          <a:prstGeom prst="leftArrow">
            <a:avLst/>
          </a:prstGeom>
          <a:solidFill>
            <a:srgbClr val="C00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solidFill>
                <a:prstClr val="white"/>
              </a:solidFill>
            </a:endParaRPr>
          </a:p>
        </p:txBody>
      </p:sp>
      <p:sp>
        <p:nvSpPr>
          <p:cNvPr id="33" name="سهم إلى اليسار 18"/>
          <p:cNvSpPr/>
          <p:nvPr/>
        </p:nvSpPr>
        <p:spPr>
          <a:xfrm>
            <a:off x="6102838" y="4856777"/>
            <a:ext cx="642942" cy="500066"/>
          </a:xfrm>
          <a:prstGeom prst="leftArrow">
            <a:avLst/>
          </a:prstGeom>
          <a:solidFill>
            <a:srgbClr val="C00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solidFill>
                <a:prstClr val="white"/>
              </a:solidFill>
            </a:endParaRPr>
          </a:p>
        </p:txBody>
      </p:sp>
      <p:pic>
        <p:nvPicPr>
          <p:cNvPr id="34" name="Picture 3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7462" y="-1"/>
            <a:ext cx="1213689" cy="961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7449" y="6369269"/>
            <a:ext cx="646386" cy="325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6750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style.rotation</p:attrName>
                                        </p:attrNameLst>
                                      </p:cBhvr>
                                      <p:tavLst>
                                        <p:tav tm="0">
                                          <p:val>
                                            <p:fltVal val="720"/>
                                          </p:val>
                                        </p:tav>
                                        <p:tav tm="100000">
                                          <p:val>
                                            <p:fltVal val="0"/>
                                          </p:val>
                                        </p:tav>
                                      </p:tavLst>
                                    </p:anim>
                                    <p:anim calcmode="lin" valueType="num">
                                      <p:cBhvr>
                                        <p:cTn id="9" dur="2000" fill="hold"/>
                                        <p:tgtEl>
                                          <p:spTgt spid="25"/>
                                        </p:tgtEl>
                                        <p:attrNameLst>
                                          <p:attrName>ppt_h</p:attrName>
                                        </p:attrNameLst>
                                      </p:cBhvr>
                                      <p:tavLst>
                                        <p:tav tm="0">
                                          <p:val>
                                            <p:fltVal val="0"/>
                                          </p:val>
                                        </p:tav>
                                        <p:tav tm="100000">
                                          <p:val>
                                            <p:strVal val="#ppt_h"/>
                                          </p:val>
                                        </p:tav>
                                      </p:tavLst>
                                    </p:anim>
                                    <p:anim calcmode="lin" valueType="num">
                                      <p:cBhvr>
                                        <p:cTn id="10" dur="2000" fill="hold"/>
                                        <p:tgtEl>
                                          <p:spTgt spid="25"/>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000"/>
                                        <p:tgtEl>
                                          <p:spTgt spid="26"/>
                                        </p:tgtEl>
                                      </p:cBhvr>
                                    </p:animEffect>
                                    <p:anim calcmode="lin" valueType="num">
                                      <p:cBhvr>
                                        <p:cTn id="14" dur="2000" fill="hold"/>
                                        <p:tgtEl>
                                          <p:spTgt spid="26"/>
                                        </p:tgtEl>
                                        <p:attrNameLst>
                                          <p:attrName>style.rotation</p:attrName>
                                        </p:attrNameLst>
                                      </p:cBhvr>
                                      <p:tavLst>
                                        <p:tav tm="0">
                                          <p:val>
                                            <p:fltVal val="720"/>
                                          </p:val>
                                        </p:tav>
                                        <p:tav tm="100000">
                                          <p:val>
                                            <p:fltVal val="0"/>
                                          </p:val>
                                        </p:tav>
                                      </p:tavLst>
                                    </p:anim>
                                    <p:anim calcmode="lin" valueType="num">
                                      <p:cBhvr>
                                        <p:cTn id="15" dur="2000" fill="hold"/>
                                        <p:tgtEl>
                                          <p:spTgt spid="26"/>
                                        </p:tgtEl>
                                        <p:attrNameLst>
                                          <p:attrName>ppt_h</p:attrName>
                                        </p:attrNameLst>
                                      </p:cBhvr>
                                      <p:tavLst>
                                        <p:tav tm="0">
                                          <p:val>
                                            <p:fltVal val="0"/>
                                          </p:val>
                                        </p:tav>
                                        <p:tav tm="100000">
                                          <p:val>
                                            <p:strVal val="#ppt_h"/>
                                          </p:val>
                                        </p:tav>
                                      </p:tavLst>
                                    </p:anim>
                                    <p:anim calcmode="lin" valueType="num">
                                      <p:cBhvr>
                                        <p:cTn id="16" dur="2000" fill="hold"/>
                                        <p:tgtEl>
                                          <p:spTgt spid="26"/>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000"/>
                                        <p:tgtEl>
                                          <p:spTgt spid="27"/>
                                        </p:tgtEl>
                                      </p:cBhvr>
                                    </p:animEffect>
                                    <p:anim calcmode="lin" valueType="num">
                                      <p:cBhvr>
                                        <p:cTn id="20" dur="2000" fill="hold"/>
                                        <p:tgtEl>
                                          <p:spTgt spid="27"/>
                                        </p:tgtEl>
                                        <p:attrNameLst>
                                          <p:attrName>style.rotation</p:attrName>
                                        </p:attrNameLst>
                                      </p:cBhvr>
                                      <p:tavLst>
                                        <p:tav tm="0">
                                          <p:val>
                                            <p:fltVal val="720"/>
                                          </p:val>
                                        </p:tav>
                                        <p:tav tm="100000">
                                          <p:val>
                                            <p:fltVal val="0"/>
                                          </p:val>
                                        </p:tav>
                                      </p:tavLst>
                                    </p:anim>
                                    <p:anim calcmode="lin" valueType="num">
                                      <p:cBhvr>
                                        <p:cTn id="21" dur="2000" fill="hold"/>
                                        <p:tgtEl>
                                          <p:spTgt spid="27"/>
                                        </p:tgtEl>
                                        <p:attrNameLst>
                                          <p:attrName>ppt_h</p:attrName>
                                        </p:attrNameLst>
                                      </p:cBhvr>
                                      <p:tavLst>
                                        <p:tav tm="0">
                                          <p:val>
                                            <p:fltVal val="0"/>
                                          </p:val>
                                        </p:tav>
                                        <p:tav tm="100000">
                                          <p:val>
                                            <p:strVal val="#ppt_h"/>
                                          </p:val>
                                        </p:tav>
                                      </p:tavLst>
                                    </p:anim>
                                    <p:anim calcmode="lin" valueType="num">
                                      <p:cBhvr>
                                        <p:cTn id="22" dur="2000" fill="hold"/>
                                        <p:tgtEl>
                                          <p:spTgt spid="27"/>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style.rotation</p:attrName>
                                        </p:attrNameLst>
                                      </p:cBhvr>
                                      <p:tavLst>
                                        <p:tav tm="0">
                                          <p:val>
                                            <p:fltVal val="720"/>
                                          </p:val>
                                        </p:tav>
                                        <p:tav tm="100000">
                                          <p:val>
                                            <p:fltVal val="0"/>
                                          </p:val>
                                        </p:tav>
                                      </p:tavLst>
                                    </p:anim>
                                    <p:anim calcmode="lin" valueType="num">
                                      <p:cBhvr>
                                        <p:cTn id="29" dur="2000" fill="hold"/>
                                        <p:tgtEl>
                                          <p:spTgt spid="28"/>
                                        </p:tgtEl>
                                        <p:attrNameLst>
                                          <p:attrName>ppt_h</p:attrName>
                                        </p:attrNameLst>
                                      </p:cBhvr>
                                      <p:tavLst>
                                        <p:tav tm="0">
                                          <p:val>
                                            <p:fltVal val="0"/>
                                          </p:val>
                                        </p:tav>
                                        <p:tav tm="100000">
                                          <p:val>
                                            <p:strVal val="#ppt_h"/>
                                          </p:val>
                                        </p:tav>
                                      </p:tavLst>
                                    </p:anim>
                                    <p:anim calcmode="lin" valueType="num">
                                      <p:cBhvr>
                                        <p:cTn id="30" dur="2000" fill="hold"/>
                                        <p:tgtEl>
                                          <p:spTgt spid="28"/>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000"/>
                                        <p:tgtEl>
                                          <p:spTgt spid="29"/>
                                        </p:tgtEl>
                                      </p:cBhvr>
                                    </p:animEffect>
                                    <p:anim calcmode="lin" valueType="num">
                                      <p:cBhvr>
                                        <p:cTn id="34" dur="2000" fill="hold"/>
                                        <p:tgtEl>
                                          <p:spTgt spid="29"/>
                                        </p:tgtEl>
                                        <p:attrNameLst>
                                          <p:attrName>style.rotation</p:attrName>
                                        </p:attrNameLst>
                                      </p:cBhvr>
                                      <p:tavLst>
                                        <p:tav tm="0">
                                          <p:val>
                                            <p:fltVal val="720"/>
                                          </p:val>
                                        </p:tav>
                                        <p:tav tm="100000">
                                          <p:val>
                                            <p:fltVal val="0"/>
                                          </p:val>
                                        </p:tav>
                                      </p:tavLst>
                                    </p:anim>
                                    <p:anim calcmode="lin" valueType="num">
                                      <p:cBhvr>
                                        <p:cTn id="35" dur="2000" fill="hold"/>
                                        <p:tgtEl>
                                          <p:spTgt spid="29"/>
                                        </p:tgtEl>
                                        <p:attrNameLst>
                                          <p:attrName>ppt_h</p:attrName>
                                        </p:attrNameLst>
                                      </p:cBhvr>
                                      <p:tavLst>
                                        <p:tav tm="0">
                                          <p:val>
                                            <p:fltVal val="0"/>
                                          </p:val>
                                        </p:tav>
                                        <p:tav tm="100000">
                                          <p:val>
                                            <p:strVal val="#ppt_h"/>
                                          </p:val>
                                        </p:tav>
                                      </p:tavLst>
                                    </p:anim>
                                    <p:anim calcmode="lin" valueType="num">
                                      <p:cBhvr>
                                        <p:cTn id="36" dur="2000" fill="hold"/>
                                        <p:tgtEl>
                                          <p:spTgt spid="29"/>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2000"/>
                                        <p:tgtEl>
                                          <p:spTgt spid="32"/>
                                        </p:tgtEl>
                                      </p:cBhvr>
                                    </p:animEffect>
                                    <p:anim calcmode="lin" valueType="num">
                                      <p:cBhvr>
                                        <p:cTn id="40" dur="2000" fill="hold"/>
                                        <p:tgtEl>
                                          <p:spTgt spid="32"/>
                                        </p:tgtEl>
                                        <p:attrNameLst>
                                          <p:attrName>style.rotation</p:attrName>
                                        </p:attrNameLst>
                                      </p:cBhvr>
                                      <p:tavLst>
                                        <p:tav tm="0">
                                          <p:val>
                                            <p:fltVal val="720"/>
                                          </p:val>
                                        </p:tav>
                                        <p:tav tm="100000">
                                          <p:val>
                                            <p:fltVal val="0"/>
                                          </p:val>
                                        </p:tav>
                                      </p:tavLst>
                                    </p:anim>
                                    <p:anim calcmode="lin" valueType="num">
                                      <p:cBhvr>
                                        <p:cTn id="41" dur="2000" fill="hold"/>
                                        <p:tgtEl>
                                          <p:spTgt spid="32"/>
                                        </p:tgtEl>
                                        <p:attrNameLst>
                                          <p:attrName>ppt_h</p:attrName>
                                        </p:attrNameLst>
                                      </p:cBhvr>
                                      <p:tavLst>
                                        <p:tav tm="0">
                                          <p:val>
                                            <p:fltVal val="0"/>
                                          </p:val>
                                        </p:tav>
                                        <p:tav tm="100000">
                                          <p:val>
                                            <p:strVal val="#ppt_h"/>
                                          </p:val>
                                        </p:tav>
                                      </p:tavLst>
                                    </p:anim>
                                    <p:anim calcmode="lin" valueType="num">
                                      <p:cBhvr>
                                        <p:cTn id="42" dur="2000" fill="hold"/>
                                        <p:tgtEl>
                                          <p:spTgt spid="32"/>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2000"/>
                                        <p:tgtEl>
                                          <p:spTgt spid="30"/>
                                        </p:tgtEl>
                                      </p:cBhvr>
                                    </p:animEffect>
                                    <p:anim calcmode="lin" valueType="num">
                                      <p:cBhvr>
                                        <p:cTn id="48" dur="2000" fill="hold"/>
                                        <p:tgtEl>
                                          <p:spTgt spid="30"/>
                                        </p:tgtEl>
                                        <p:attrNameLst>
                                          <p:attrName>style.rotation</p:attrName>
                                        </p:attrNameLst>
                                      </p:cBhvr>
                                      <p:tavLst>
                                        <p:tav tm="0">
                                          <p:val>
                                            <p:fltVal val="720"/>
                                          </p:val>
                                        </p:tav>
                                        <p:tav tm="100000">
                                          <p:val>
                                            <p:fltVal val="0"/>
                                          </p:val>
                                        </p:tav>
                                      </p:tavLst>
                                    </p:anim>
                                    <p:anim calcmode="lin" valueType="num">
                                      <p:cBhvr>
                                        <p:cTn id="49" dur="2000" fill="hold"/>
                                        <p:tgtEl>
                                          <p:spTgt spid="30"/>
                                        </p:tgtEl>
                                        <p:attrNameLst>
                                          <p:attrName>ppt_h</p:attrName>
                                        </p:attrNameLst>
                                      </p:cBhvr>
                                      <p:tavLst>
                                        <p:tav tm="0">
                                          <p:val>
                                            <p:fltVal val="0"/>
                                          </p:val>
                                        </p:tav>
                                        <p:tav tm="100000">
                                          <p:val>
                                            <p:strVal val="#ppt_h"/>
                                          </p:val>
                                        </p:tav>
                                      </p:tavLst>
                                    </p:anim>
                                    <p:anim calcmode="lin" valueType="num">
                                      <p:cBhvr>
                                        <p:cTn id="50" dur="2000" fill="hold"/>
                                        <p:tgtEl>
                                          <p:spTgt spid="30"/>
                                        </p:tgtEl>
                                        <p:attrNameLst>
                                          <p:attrName>ppt_w</p:attrName>
                                        </p:attrNameLst>
                                      </p:cBhvr>
                                      <p:tavLst>
                                        <p:tav tm="0">
                                          <p:val>
                                            <p:fltVal val="0"/>
                                          </p:val>
                                        </p:tav>
                                        <p:tav tm="100000">
                                          <p:val>
                                            <p:strVal val="#ppt_w"/>
                                          </p:val>
                                        </p:tav>
                                      </p:tavLst>
                                    </p:anim>
                                  </p:childTnLst>
                                </p:cTn>
                              </p:par>
                              <p:par>
                                <p:cTn id="51" presetID="35"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2000"/>
                                        <p:tgtEl>
                                          <p:spTgt spid="31"/>
                                        </p:tgtEl>
                                      </p:cBhvr>
                                    </p:animEffect>
                                    <p:anim calcmode="lin" valueType="num">
                                      <p:cBhvr>
                                        <p:cTn id="54" dur="2000" fill="hold"/>
                                        <p:tgtEl>
                                          <p:spTgt spid="31"/>
                                        </p:tgtEl>
                                        <p:attrNameLst>
                                          <p:attrName>style.rotation</p:attrName>
                                        </p:attrNameLst>
                                      </p:cBhvr>
                                      <p:tavLst>
                                        <p:tav tm="0">
                                          <p:val>
                                            <p:fltVal val="720"/>
                                          </p:val>
                                        </p:tav>
                                        <p:tav tm="100000">
                                          <p:val>
                                            <p:fltVal val="0"/>
                                          </p:val>
                                        </p:tav>
                                      </p:tavLst>
                                    </p:anim>
                                    <p:anim calcmode="lin" valueType="num">
                                      <p:cBhvr>
                                        <p:cTn id="55" dur="2000" fill="hold"/>
                                        <p:tgtEl>
                                          <p:spTgt spid="31"/>
                                        </p:tgtEl>
                                        <p:attrNameLst>
                                          <p:attrName>ppt_h</p:attrName>
                                        </p:attrNameLst>
                                      </p:cBhvr>
                                      <p:tavLst>
                                        <p:tav tm="0">
                                          <p:val>
                                            <p:fltVal val="0"/>
                                          </p:val>
                                        </p:tav>
                                        <p:tav tm="100000">
                                          <p:val>
                                            <p:strVal val="#ppt_h"/>
                                          </p:val>
                                        </p:tav>
                                      </p:tavLst>
                                    </p:anim>
                                    <p:anim calcmode="lin" valueType="num">
                                      <p:cBhvr>
                                        <p:cTn id="56" dur="2000" fill="hold"/>
                                        <p:tgtEl>
                                          <p:spTgt spid="31"/>
                                        </p:tgtEl>
                                        <p:attrNameLst>
                                          <p:attrName>ppt_w</p:attrName>
                                        </p:attrNameLst>
                                      </p:cBhvr>
                                      <p:tavLst>
                                        <p:tav tm="0">
                                          <p:val>
                                            <p:fltVal val="0"/>
                                          </p:val>
                                        </p:tav>
                                        <p:tav tm="100000">
                                          <p:val>
                                            <p:strVal val="#ppt_w"/>
                                          </p:val>
                                        </p:tav>
                                      </p:tavLst>
                                    </p:anim>
                                  </p:childTnLst>
                                </p:cTn>
                              </p:par>
                              <p:par>
                                <p:cTn id="57" presetID="35"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2000"/>
                                        <p:tgtEl>
                                          <p:spTgt spid="33"/>
                                        </p:tgtEl>
                                      </p:cBhvr>
                                    </p:animEffect>
                                    <p:anim calcmode="lin" valueType="num">
                                      <p:cBhvr>
                                        <p:cTn id="60" dur="2000" fill="hold"/>
                                        <p:tgtEl>
                                          <p:spTgt spid="33"/>
                                        </p:tgtEl>
                                        <p:attrNameLst>
                                          <p:attrName>style.rotation</p:attrName>
                                        </p:attrNameLst>
                                      </p:cBhvr>
                                      <p:tavLst>
                                        <p:tav tm="0">
                                          <p:val>
                                            <p:fltVal val="720"/>
                                          </p:val>
                                        </p:tav>
                                        <p:tav tm="100000">
                                          <p:val>
                                            <p:fltVal val="0"/>
                                          </p:val>
                                        </p:tav>
                                      </p:tavLst>
                                    </p:anim>
                                    <p:anim calcmode="lin" valueType="num">
                                      <p:cBhvr>
                                        <p:cTn id="61" dur="2000" fill="hold"/>
                                        <p:tgtEl>
                                          <p:spTgt spid="33"/>
                                        </p:tgtEl>
                                        <p:attrNameLst>
                                          <p:attrName>ppt_h</p:attrName>
                                        </p:attrNameLst>
                                      </p:cBhvr>
                                      <p:tavLst>
                                        <p:tav tm="0">
                                          <p:val>
                                            <p:fltVal val="0"/>
                                          </p:val>
                                        </p:tav>
                                        <p:tav tm="100000">
                                          <p:val>
                                            <p:strVal val="#ppt_h"/>
                                          </p:val>
                                        </p:tav>
                                      </p:tavLst>
                                    </p:anim>
                                    <p:anim calcmode="lin" valueType="num">
                                      <p:cBhvr>
                                        <p:cTn id="62" dur="2000" fill="hold"/>
                                        <p:tgtEl>
                                          <p:spTgt spid="3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34" name="مستطيل 2"/>
          <p:cNvSpPr/>
          <p:nvPr/>
        </p:nvSpPr>
        <p:spPr>
          <a:xfrm>
            <a:off x="3629829" y="1233093"/>
            <a:ext cx="5816592" cy="584775"/>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none">
            <a:spAutoFit/>
          </a:bodyPr>
          <a:lstStyle/>
          <a:p>
            <a:pPr algn="l" rtl="1"/>
            <a:r>
              <a:rPr lang="ar-SA" sz="3200" b="1" dirty="0">
                <a:solidFill>
                  <a:schemeClr val="tx2">
                    <a:lumMod val="75000"/>
                  </a:schemeClr>
                </a:solidFill>
                <a:cs typeface="AL-Mohanad Bold" pitchFamily="2" charset="-78"/>
              </a:rPr>
              <a:t>مفهوم المعيار</a:t>
            </a:r>
            <a:r>
              <a:rPr lang="en-US" sz="3200" b="1" dirty="0">
                <a:solidFill>
                  <a:schemeClr val="tx2">
                    <a:lumMod val="75000"/>
                  </a:schemeClr>
                </a:solidFill>
                <a:cs typeface="AL-Mohanad Bold" pitchFamily="2" charset="-78"/>
              </a:rPr>
              <a:t> Standards (Norms)     </a:t>
            </a:r>
            <a:r>
              <a:rPr lang="ar-SA" sz="3200" b="1" dirty="0">
                <a:solidFill>
                  <a:schemeClr val="tx2">
                    <a:lumMod val="75000"/>
                  </a:schemeClr>
                </a:solidFill>
                <a:cs typeface="AL-Mohanad Bold" pitchFamily="2" charset="-78"/>
              </a:rPr>
              <a:t> </a:t>
            </a:r>
          </a:p>
        </p:txBody>
      </p:sp>
      <p:sp>
        <p:nvSpPr>
          <p:cNvPr id="35" name="مستطيل 7"/>
          <p:cNvSpPr/>
          <p:nvPr/>
        </p:nvSpPr>
        <p:spPr>
          <a:xfrm>
            <a:off x="1304014" y="2054779"/>
            <a:ext cx="10145864"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r" rtl="1"/>
            <a:r>
              <a:rPr lang="ar-SA" sz="3200" b="1" dirty="0">
                <a:solidFill>
                  <a:srgbClr val="C00000"/>
                </a:solidFill>
                <a:latin typeface="Traditional Arabic" pitchFamily="18" charset="-78"/>
                <a:cs typeface="AL-Mohanad Bold" pitchFamily="2" charset="-78"/>
              </a:rPr>
              <a:t>جمعها معايير</a:t>
            </a:r>
            <a:endParaRPr lang="ar-SA" sz="3200" b="1" dirty="0">
              <a:latin typeface="Traditional Arabic" pitchFamily="18" charset="-78"/>
              <a:cs typeface="AL-Mohanad Bold" pitchFamily="2" charset="-78"/>
            </a:endParaRPr>
          </a:p>
          <a:p>
            <a:pPr algn="r" rtl="1"/>
            <a:r>
              <a:rPr lang="ar-SA" sz="3200" b="1" dirty="0">
                <a:latin typeface="Traditional Arabic" pitchFamily="18" charset="-78"/>
                <a:cs typeface="AL-Mohanad Bold" pitchFamily="2" charset="-78"/>
              </a:rPr>
              <a:t>      والمعيار نموذج للأداء يحدد بمعرفة أفراد أو هيئات علمية ومهنية </a:t>
            </a:r>
            <a:r>
              <a:rPr lang="ar-SA" sz="3200" b="1" dirty="0" err="1">
                <a:latin typeface="Traditional Arabic" pitchFamily="18" charset="-78"/>
                <a:cs typeface="AL-Mohanad Bold" pitchFamily="2" charset="-78"/>
              </a:rPr>
              <a:t>متخصصة.</a:t>
            </a:r>
            <a:r>
              <a:rPr lang="ar-SA" sz="3200" b="1" dirty="0">
                <a:latin typeface="Traditional Arabic" pitchFamily="18" charset="-78"/>
                <a:cs typeface="AL-Mohanad Bold" pitchFamily="2" charset="-78"/>
              </a:rPr>
              <a:t> </a:t>
            </a:r>
          </a:p>
          <a:p>
            <a:pPr marL="457200" indent="-457200" algn="r" rtl="1">
              <a:buFont typeface="Arial" panose="020B0604020202020204" pitchFamily="34" charset="0"/>
              <a:buChar char="•"/>
            </a:pPr>
            <a:r>
              <a:rPr lang="ar-SA" sz="3200" b="1" dirty="0">
                <a:latin typeface="Traditional Arabic" pitchFamily="18" charset="-78"/>
                <a:cs typeface="AL-Mohanad Bold" pitchFamily="2" charset="-78"/>
              </a:rPr>
              <a:t>قاعدة أساسية وخطوط وموجهات مرشدة للعمل .</a:t>
            </a:r>
          </a:p>
          <a:p>
            <a:pPr marL="457200" indent="-457200" algn="r" rtl="1">
              <a:buFont typeface="Arial" panose="020B0604020202020204" pitchFamily="34" charset="0"/>
              <a:buChar char="•"/>
            </a:pPr>
            <a:r>
              <a:rPr lang="ar-SA" sz="3200" b="1" dirty="0" smtClean="0">
                <a:latin typeface="Traditional Arabic" pitchFamily="18" charset="-78"/>
                <a:cs typeface="AL-Mohanad Bold" pitchFamily="2" charset="-78"/>
              </a:rPr>
              <a:t>تأتي </a:t>
            </a:r>
            <a:r>
              <a:rPr lang="ar-SA" sz="3200" b="1" dirty="0">
                <a:latin typeface="Traditional Arabic" pitchFamily="18" charset="-78"/>
                <a:cs typeface="AL-Mohanad Bold" pitchFamily="2" charset="-78"/>
              </a:rPr>
              <a:t>صياغة المعيار لكي تعبر عن محتوى علمي وعملي قابل للتطبيق.</a:t>
            </a:r>
          </a:p>
          <a:p>
            <a:pPr marL="457200" indent="-457200" algn="r" rtl="1">
              <a:buFont typeface="Arial" panose="020B0604020202020204" pitchFamily="34" charset="0"/>
              <a:buChar char="•"/>
            </a:pPr>
            <a:r>
              <a:rPr lang="ar-SA" sz="3200" b="1" dirty="0" smtClean="0">
                <a:latin typeface="Traditional Arabic" pitchFamily="18" charset="-78"/>
                <a:cs typeface="AL-Mohanad Bold" pitchFamily="2" charset="-78"/>
              </a:rPr>
              <a:t>عبارات </a:t>
            </a:r>
            <a:r>
              <a:rPr lang="ar-SA" sz="3200" b="1" dirty="0">
                <a:latin typeface="Traditional Arabic" pitchFamily="18" charset="-78"/>
                <a:cs typeface="AL-Mohanad Bold" pitchFamily="2" charset="-78"/>
              </a:rPr>
              <a:t>وصفية، تحدد بوضوح ما يجب أن يعرفه الفرد وما يجب </a:t>
            </a:r>
            <a:r>
              <a:rPr lang="ar-SA" sz="3200" b="1" dirty="0" smtClean="0">
                <a:latin typeface="Traditional Arabic" pitchFamily="18" charset="-78"/>
                <a:cs typeface="AL-Mohanad Bold" pitchFamily="2" charset="-78"/>
              </a:rPr>
              <a:t>أن </a:t>
            </a:r>
            <a:r>
              <a:rPr lang="ar-SA" sz="3200" b="1" dirty="0">
                <a:latin typeface="Traditional Arabic" pitchFamily="18" charset="-78"/>
                <a:cs typeface="AL-Mohanad Bold" pitchFamily="2" charset="-78"/>
              </a:rPr>
              <a:t>يعمله كحد أدنى للجودة الشاملة من معارف ومهارات وقيم . </a:t>
            </a:r>
            <a:endParaRPr lang="en-US" sz="3200" b="1" dirty="0">
              <a:latin typeface="Traditional Arabic" pitchFamily="18" charset="-78"/>
              <a:cs typeface="AL-Mohanad Bold" pitchFamily="2" charset="-78"/>
            </a:endParaRPr>
          </a:p>
        </p:txBody>
      </p:sp>
      <p:sp>
        <p:nvSpPr>
          <p:cNvPr id="36" name="مستطيل 8"/>
          <p:cNvSpPr/>
          <p:nvPr/>
        </p:nvSpPr>
        <p:spPr>
          <a:xfrm>
            <a:off x="1668026" y="5301531"/>
            <a:ext cx="9211106" cy="685800"/>
          </a:xfrm>
          <a:prstGeom prst="rect">
            <a:avLst/>
          </a:prstGeom>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1" anchor="ctr"/>
          <a:lstStyle/>
          <a:p>
            <a:pPr algn="ctr" rtl="1"/>
            <a:r>
              <a:rPr lang="ar-SA" sz="4000" b="1" dirty="0">
                <a:solidFill>
                  <a:srgbClr val="C00000"/>
                </a:solidFill>
                <a:effectLst>
                  <a:outerShdw blurRad="38100" dist="38100" dir="2700000" algn="tl">
                    <a:srgbClr val="000000">
                      <a:alpha val="43137"/>
                    </a:srgbClr>
                  </a:outerShdw>
                </a:effectLst>
                <a:cs typeface="AL-Mohanad Bold" pitchFamily="2" charset="-78"/>
              </a:rPr>
              <a:t>المعيار هو </a:t>
            </a:r>
            <a:r>
              <a:rPr lang="ar-SA" sz="4000" b="1" dirty="0" smtClean="0">
                <a:solidFill>
                  <a:srgbClr val="C00000"/>
                </a:solidFill>
                <a:effectLst>
                  <a:outerShdw blurRad="38100" dist="38100" dir="2700000" algn="tl">
                    <a:srgbClr val="000000">
                      <a:alpha val="43137"/>
                    </a:srgbClr>
                  </a:outerShdw>
                </a:effectLst>
                <a:cs typeface="AL-Mohanad Bold" pitchFamily="2" charset="-78"/>
              </a:rPr>
              <a:t>إجابة </a:t>
            </a:r>
            <a:r>
              <a:rPr lang="ar-SA" sz="4000" b="1" dirty="0">
                <a:solidFill>
                  <a:srgbClr val="C00000"/>
                </a:solidFill>
                <a:effectLst>
                  <a:outerShdw blurRad="38100" dist="38100" dir="2700000" algn="tl">
                    <a:srgbClr val="000000">
                      <a:alpha val="43137"/>
                    </a:srgbClr>
                  </a:outerShdw>
                </a:effectLst>
                <a:cs typeface="AL-Mohanad Bold" pitchFamily="2" charset="-78"/>
              </a:rPr>
              <a:t>سؤال / ماذا  أعمل ؟</a:t>
            </a:r>
          </a:p>
        </p:txBody>
      </p:sp>
      <p:pic>
        <p:nvPicPr>
          <p:cNvPr id="20"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524" y="0"/>
            <a:ext cx="1150627" cy="89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3213" y="6432331"/>
            <a:ext cx="425669" cy="29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733051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srcRect t="96305"/>
          <a:stretch/>
        </p:blipFill>
        <p:spPr>
          <a:xfrm>
            <a:off x="7951" y="6408751"/>
            <a:ext cx="12175109" cy="286735"/>
          </a:xfrm>
          <a:prstGeom prst="rect">
            <a:avLst/>
          </a:prstGeom>
        </p:spPr>
      </p:pic>
      <p:sp>
        <p:nvSpPr>
          <p:cNvPr id="11" name="مستطيل 24"/>
          <p:cNvSpPr/>
          <p:nvPr/>
        </p:nvSpPr>
        <p:spPr bwMode="auto">
          <a:xfrm>
            <a:off x="0" y="6233823"/>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sp>
        <p:nvSpPr>
          <p:cNvPr id="25"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27"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34" name="Picture 33"/>
          <p:cNvPicPr>
            <a:picLocks noChangeAspect="1"/>
          </p:cNvPicPr>
          <p:nvPr/>
        </p:nvPicPr>
        <p:blipFill rotWithShape="1">
          <a:blip r:embed="rId4" cstate="print">
            <a:duotone>
              <a:schemeClr val="bg2">
                <a:shade val="45000"/>
                <a:satMod val="135000"/>
              </a:schemeClr>
              <a:prstClr val="white"/>
            </a:duotone>
          </a:blip>
          <a:srcRect b="88351"/>
          <a:stretch/>
        </p:blipFill>
        <p:spPr>
          <a:xfrm>
            <a:off x="6769100" y="3188"/>
            <a:ext cx="5422900" cy="250812"/>
          </a:xfrm>
          <a:prstGeom prst="rect">
            <a:avLst/>
          </a:prstGeom>
        </p:spPr>
      </p:pic>
      <p:pic>
        <p:nvPicPr>
          <p:cNvPr id="35" name="Picture 34"/>
          <p:cNvPicPr>
            <a:picLocks noChangeAspect="1"/>
          </p:cNvPicPr>
          <p:nvPr/>
        </p:nvPicPr>
        <p:blipFill rotWithShape="1">
          <a:blip r:embed="rId4" cstate="print">
            <a:duotone>
              <a:prstClr val="black"/>
              <a:srgbClr val="C00000">
                <a:tint val="45000"/>
                <a:satMod val="400000"/>
              </a:srgbClr>
            </a:duotone>
          </a:blip>
          <a:srcRect t="20258" b="79458"/>
          <a:stretch/>
        </p:blipFill>
        <p:spPr>
          <a:xfrm>
            <a:off x="5331801" y="-1"/>
            <a:ext cx="1304711" cy="254001"/>
          </a:xfrm>
          <a:prstGeom prst="rect">
            <a:avLst/>
          </a:prstGeom>
          <a:noFill/>
          <a:ln>
            <a:noFill/>
          </a:ln>
        </p:spPr>
      </p:pic>
      <p:pic>
        <p:nvPicPr>
          <p:cNvPr id="38" name="Picture 37"/>
          <p:cNvPicPr>
            <a:picLocks noChangeAspect="1"/>
          </p:cNvPicPr>
          <p:nvPr/>
        </p:nvPicPr>
        <p:blipFill rotWithShape="1">
          <a:blip r:embed="rId4" cstate="print">
            <a:duotone>
              <a:schemeClr val="bg2">
                <a:shade val="45000"/>
                <a:satMod val="135000"/>
              </a:schemeClr>
              <a:prstClr val="white"/>
            </a:duotone>
          </a:blip>
          <a:srcRect b="88351"/>
          <a:stretch/>
        </p:blipFill>
        <p:spPr>
          <a:xfrm>
            <a:off x="0" y="0"/>
            <a:ext cx="5257800" cy="254000"/>
          </a:xfrm>
          <a:prstGeom prst="rect">
            <a:avLst/>
          </a:prstGeom>
        </p:spPr>
      </p:pic>
      <p:pic>
        <p:nvPicPr>
          <p:cNvPr id="39" name="Picture 38"/>
          <p:cNvPicPr>
            <a:picLocks noChangeAspect="1"/>
          </p:cNvPicPr>
          <p:nvPr/>
        </p:nvPicPr>
        <p:blipFill rotWithShape="1">
          <a:blip r:embed="rId4" cstate="print">
            <a:duotone>
              <a:prstClr val="black"/>
              <a:srgbClr val="C00000">
                <a:tint val="45000"/>
                <a:satMod val="400000"/>
              </a:srgbClr>
            </a:duotone>
          </a:blip>
          <a:srcRect t="20258" b="79458"/>
          <a:stretch/>
        </p:blipFill>
        <p:spPr>
          <a:xfrm>
            <a:off x="0" y="315751"/>
            <a:ext cx="12192000" cy="51696"/>
          </a:xfrm>
          <a:prstGeom prst="rect">
            <a:avLst/>
          </a:prstGeom>
          <a:noFill/>
          <a:ln>
            <a:noFill/>
          </a:ln>
        </p:spPr>
      </p:pic>
      <p:sp>
        <p:nvSpPr>
          <p:cNvPr id="19" name="مستطيل 11"/>
          <p:cNvSpPr/>
          <p:nvPr/>
        </p:nvSpPr>
        <p:spPr>
          <a:xfrm>
            <a:off x="4396221" y="257280"/>
            <a:ext cx="3175869" cy="707886"/>
          </a:xfrm>
          <a:prstGeom prst="rect">
            <a:avLst/>
          </a:prstGeom>
        </p:spPr>
        <p:txBody>
          <a:bodyPr wrap="none">
            <a:spAutoFit/>
          </a:bodyPr>
          <a:lstStyle/>
          <a:p>
            <a:pPr algn="ctr">
              <a:defRPr/>
            </a:pPr>
            <a:r>
              <a:rPr lang="ar-SA" sz="4000" dirty="0" smtClean="0">
                <a:latin typeface="AL-Mohanad Bold"/>
                <a:ea typeface="Times New Roman" pitchFamily="18" charset="0"/>
                <a:cs typeface="AL-Mohanad Bold" pitchFamily="2" charset="-78"/>
              </a:rPr>
              <a:t>موضوعات الحقيبة</a:t>
            </a:r>
            <a:endParaRPr lang="ar-SA" sz="4000" dirty="0">
              <a:latin typeface="AL-Mohanad Bold"/>
              <a:ea typeface="Times New Roman" pitchFamily="18" charset="0"/>
              <a:cs typeface="AL-Mohanad Bold" pitchFamily="2" charset="-78"/>
            </a:endParaRPr>
          </a:p>
        </p:txBody>
      </p:sp>
      <p:pic>
        <p:nvPicPr>
          <p:cNvPr id="20" name="Picture 2" descr="http://majedu.sa/website/majedu.sa/news/2014/01/24/1558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531748958"/>
              </p:ext>
            </p:extLst>
          </p:nvPr>
        </p:nvGraphicFramePr>
        <p:xfrm>
          <a:off x="1502797" y="912172"/>
          <a:ext cx="9358685" cy="4968240"/>
        </p:xfrm>
        <a:graphic>
          <a:graphicData uri="http://schemas.openxmlformats.org/drawingml/2006/table">
            <a:tbl>
              <a:tblPr rtl="1" firstRow="1" bandRow="1">
                <a:tableStyleId>{2A488322-F2BA-4B5B-9748-0D474271808F}</a:tableStyleId>
              </a:tblPr>
              <a:tblGrid>
                <a:gridCol w="711466"/>
                <a:gridCol w="8647219"/>
              </a:tblGrid>
              <a:tr h="370840">
                <a:tc>
                  <a:txBody>
                    <a:bodyPr/>
                    <a:lstStyle/>
                    <a:p>
                      <a:pPr algn="ctr"/>
                      <a:r>
                        <a:rPr lang="ar-SA" sz="2000" dirty="0" smtClean="0">
                          <a:cs typeface="AL-Mohanad Bold" pitchFamily="2" charset="-78"/>
                        </a:rPr>
                        <a:t>م</a:t>
                      </a:r>
                      <a:endParaRPr lang="en-US" sz="2000" dirty="0">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60000"/>
                        <a:lumOff val="40000"/>
                      </a:schemeClr>
                    </a:solidFill>
                  </a:tcPr>
                </a:tc>
                <a:tc>
                  <a:txBody>
                    <a:bodyPr/>
                    <a:lstStyle/>
                    <a:p>
                      <a:pPr algn="r"/>
                      <a:r>
                        <a:rPr lang="ar-SA" sz="2000" dirty="0" smtClean="0">
                          <a:cs typeface="AL-Mohanad Bold" pitchFamily="2" charset="-78"/>
                        </a:rPr>
                        <a:t>الموضوع</a:t>
                      </a:r>
                      <a:endParaRPr lang="en-US" sz="2000" dirty="0">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6">
                        <a:lumMod val="60000"/>
                        <a:lumOff val="40000"/>
                      </a:schemeClr>
                    </a:solidFill>
                  </a:tcPr>
                </a:tc>
              </a:tr>
              <a:tr h="358204">
                <a:tc>
                  <a:txBody>
                    <a:bodyPr/>
                    <a:lstStyle/>
                    <a:p>
                      <a:pPr marL="0" indent="0" algn="ctr" defTabSz="914400" rtl="0" eaLnBrk="1" latinLnBrk="0" hangingPunct="1">
                        <a:buFont typeface="+mj-lt"/>
                        <a:buNone/>
                      </a:pPr>
                      <a:r>
                        <a:rPr lang="ar-SA" sz="2000" kern="1200" dirty="0" smtClean="0">
                          <a:solidFill>
                            <a:schemeClr val="dk1"/>
                          </a:solidFill>
                          <a:latin typeface="+mn-lt"/>
                          <a:ea typeface="+mn-ea"/>
                          <a:cs typeface="AL-Mohanad Bold" pitchFamily="2" charset="-78"/>
                        </a:rPr>
                        <a:t>١ </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a:r>
                        <a:rPr lang="ar-SA" sz="2000" dirty="0" smtClean="0">
                          <a:cs typeface="AL-Mohanad Bold" pitchFamily="2" charset="-78"/>
                        </a:rPr>
                        <a:t>الهدف العام. </a:t>
                      </a:r>
                      <a:endParaRPr lang="en-US" sz="2000" dirty="0">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70840">
                <a:tc>
                  <a:txBody>
                    <a:bodyPr/>
                    <a:lstStyle/>
                    <a:p>
                      <a:pPr marL="0" indent="0" algn="ctr" defTabSz="914400" rtl="0" eaLnBrk="1" latinLnBrk="0" hangingPunct="1">
                        <a:buFont typeface="+mj-lt"/>
                        <a:buNone/>
                      </a:pPr>
                      <a:r>
                        <a:rPr lang="ar-SA" sz="2000" kern="1200" dirty="0" smtClean="0">
                          <a:solidFill>
                            <a:schemeClr val="dk1"/>
                          </a:solidFill>
                          <a:latin typeface="+mn-lt"/>
                          <a:ea typeface="+mn-ea"/>
                          <a:cs typeface="AL-Mohanad Bold" pitchFamily="2" charset="-78"/>
                        </a:rPr>
                        <a:t>٢</a:t>
                      </a:r>
                      <a:endParaRPr lang="en-US" sz="2000" kern="1200" dirty="0">
                        <a:solidFill>
                          <a:schemeClr val="dk1"/>
                        </a:solidFill>
                        <a:latin typeface="+mn-lt"/>
                        <a:ea typeface="+mn-ea"/>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a:r>
                        <a:rPr lang="ar-SA" sz="2000" dirty="0" smtClean="0">
                          <a:cs typeface="AL-Mohanad Bold" pitchFamily="2" charset="-78"/>
                        </a:rPr>
                        <a:t>الأهداف الفرعية.</a:t>
                      </a:r>
                      <a:endParaRPr lang="en-US" sz="2000" dirty="0">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70840">
                <a:tc>
                  <a:txBody>
                    <a:bodyPr/>
                    <a:lstStyle/>
                    <a:p>
                      <a:pPr marL="0" indent="0" algn="ctr" defTabSz="914400" rtl="0" eaLnBrk="1" latinLnBrk="0" hangingPunct="1">
                        <a:buFont typeface="+mj-lt"/>
                        <a:buNone/>
                      </a:pPr>
                      <a:r>
                        <a:rPr lang="ar-SA" sz="2000" kern="1200" dirty="0" smtClean="0">
                          <a:solidFill>
                            <a:schemeClr val="dk1"/>
                          </a:solidFill>
                          <a:latin typeface="+mn-lt"/>
                          <a:ea typeface="+mn-ea"/>
                          <a:cs typeface="AL-Mohanad Bold" pitchFamily="2" charset="-78"/>
                        </a:rPr>
                        <a:t>٣</a:t>
                      </a:r>
                      <a:endParaRPr lang="en-US" sz="2000" kern="1200" dirty="0">
                        <a:solidFill>
                          <a:schemeClr val="dk1"/>
                        </a:solidFill>
                        <a:latin typeface="+mn-lt"/>
                        <a:ea typeface="+mn-ea"/>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a:r>
                        <a:rPr lang="ar-SA" sz="2000" dirty="0" smtClean="0">
                          <a:cs typeface="AL-Mohanad Bold" pitchFamily="2" charset="-78"/>
                        </a:rPr>
                        <a:t>أهمية جوائز التميز.</a:t>
                      </a:r>
                      <a:endParaRPr lang="en-US" sz="2000" dirty="0">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70840">
                <a:tc>
                  <a:txBody>
                    <a:bodyPr/>
                    <a:lstStyle/>
                    <a:p>
                      <a:pPr marL="0" indent="0" algn="ctr" defTabSz="914400" rtl="0" eaLnBrk="1" latinLnBrk="0" hangingPunct="1">
                        <a:buFont typeface="+mj-lt"/>
                        <a:buNone/>
                      </a:pPr>
                      <a:r>
                        <a:rPr lang="ar-SA" sz="2000" kern="1200" dirty="0" smtClean="0">
                          <a:solidFill>
                            <a:schemeClr val="dk1"/>
                          </a:solidFill>
                          <a:latin typeface="+mn-lt"/>
                          <a:ea typeface="+mn-ea"/>
                          <a:cs typeface="AL-Mohanad Bold" pitchFamily="2" charset="-78"/>
                        </a:rPr>
                        <a:t>٤</a:t>
                      </a:r>
                      <a:endParaRPr lang="en-US" sz="2000" kern="1200" dirty="0">
                        <a:solidFill>
                          <a:schemeClr val="dk1"/>
                        </a:solidFill>
                        <a:latin typeface="+mn-lt"/>
                        <a:ea typeface="+mn-ea"/>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a:r>
                        <a:rPr lang="ar-SA" sz="2000" dirty="0" smtClean="0">
                          <a:cs typeface="AL-Mohanad Bold" pitchFamily="2" charset="-78"/>
                        </a:rPr>
                        <a:t>مهام قائدة</a:t>
                      </a:r>
                      <a:r>
                        <a:rPr lang="ar-SA" sz="2000" baseline="0" dirty="0" smtClean="0">
                          <a:cs typeface="AL-Mohanad Bold" pitchFamily="2" charset="-78"/>
                        </a:rPr>
                        <a:t> التميز في المدرسة.</a:t>
                      </a:r>
                      <a:endParaRPr lang="en-US" sz="2000" dirty="0">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70840">
                <a:tc>
                  <a:txBody>
                    <a:bodyPr/>
                    <a:lstStyle/>
                    <a:p>
                      <a:pPr marL="0" indent="0" algn="ctr" defTabSz="914400" rtl="0" eaLnBrk="1" latinLnBrk="0" hangingPunct="1">
                        <a:buFont typeface="+mj-lt"/>
                        <a:buNone/>
                      </a:pPr>
                      <a:r>
                        <a:rPr lang="ar-SA" sz="2000" kern="1200" dirty="0" smtClean="0">
                          <a:solidFill>
                            <a:schemeClr val="dk1"/>
                          </a:solidFill>
                          <a:latin typeface="+mn-lt"/>
                          <a:ea typeface="+mn-ea"/>
                          <a:cs typeface="AL-Mohanad Bold" pitchFamily="2" charset="-78"/>
                        </a:rPr>
                        <a:t>٥</a:t>
                      </a:r>
                      <a:endParaRPr lang="en-US" sz="2000" kern="1200" dirty="0">
                        <a:solidFill>
                          <a:schemeClr val="dk1"/>
                        </a:solidFill>
                        <a:latin typeface="+mn-lt"/>
                        <a:ea typeface="+mn-ea"/>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a:r>
                        <a:rPr lang="ar-SA" sz="2000" dirty="0" smtClean="0">
                          <a:cs typeface="AL-Mohanad Bold" pitchFamily="2" charset="-78"/>
                        </a:rPr>
                        <a:t>الجوائز</a:t>
                      </a:r>
                      <a:r>
                        <a:rPr lang="ar-SA" sz="2000" baseline="0" dirty="0" smtClean="0">
                          <a:cs typeface="AL-Mohanad Bold" pitchFamily="2" charset="-78"/>
                        </a:rPr>
                        <a:t> المطروحة في الميدان التربوي.</a:t>
                      </a:r>
                      <a:endParaRPr lang="en-US" sz="2000" dirty="0">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70840">
                <a:tc>
                  <a:txBody>
                    <a:bodyPr/>
                    <a:lstStyle/>
                    <a:p>
                      <a:pPr marL="0" indent="0" algn="ctr" defTabSz="914400" rtl="0" eaLnBrk="1" latinLnBrk="0" hangingPunct="1">
                        <a:buFont typeface="+mj-lt"/>
                        <a:buNone/>
                      </a:pPr>
                      <a:r>
                        <a:rPr lang="ar-SA" sz="2000" kern="1200" dirty="0" smtClean="0">
                          <a:solidFill>
                            <a:schemeClr val="dk1"/>
                          </a:solidFill>
                          <a:latin typeface="+mn-lt"/>
                          <a:ea typeface="+mn-ea"/>
                          <a:cs typeface="AL-Mohanad Bold" pitchFamily="2" charset="-78"/>
                        </a:rPr>
                        <a:t>٦</a:t>
                      </a:r>
                      <a:endParaRPr lang="en-US" sz="2000" kern="1200" dirty="0">
                        <a:solidFill>
                          <a:schemeClr val="dk1"/>
                        </a:solidFill>
                        <a:latin typeface="+mn-lt"/>
                        <a:ea typeface="+mn-ea"/>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a:r>
                        <a:rPr lang="ar-SA" sz="2000" dirty="0" smtClean="0">
                          <a:cs typeface="AL-Mohanad Bold" pitchFamily="2" charset="-78"/>
                        </a:rPr>
                        <a:t>جائزة التربية والتعليم للتميز.</a:t>
                      </a:r>
                    </a:p>
                    <a:p>
                      <a:pPr algn="r"/>
                      <a:r>
                        <a:rPr lang="ar-SA" sz="2000" dirty="0" smtClean="0">
                          <a:cs typeface="AL-Mohanad Bold" pitchFamily="2" charset="-78"/>
                        </a:rPr>
                        <a:t>  الرؤية</a:t>
                      </a:r>
                      <a:r>
                        <a:rPr lang="ar-SA" sz="2000" baseline="0" dirty="0" smtClean="0">
                          <a:cs typeface="AL-Mohanad Bold" pitchFamily="2" charset="-78"/>
                        </a:rPr>
                        <a:t> – الرسالة –الهدف العام –الأهداف الفرعية –النشأة والتطور-آلية العمل في الجائزة.</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70840">
                <a:tc>
                  <a:txBody>
                    <a:bodyPr/>
                    <a:lstStyle/>
                    <a:p>
                      <a:pPr marL="0" indent="0" algn="ctr" defTabSz="914400" rtl="0" eaLnBrk="1" latinLnBrk="0" hangingPunct="1">
                        <a:buFont typeface="+mj-lt"/>
                        <a:buNone/>
                      </a:pPr>
                      <a:r>
                        <a:rPr lang="ar-SA" sz="2000" kern="1200" dirty="0" smtClean="0">
                          <a:solidFill>
                            <a:schemeClr val="dk1"/>
                          </a:solidFill>
                          <a:latin typeface="+mn-lt"/>
                          <a:ea typeface="+mn-ea"/>
                          <a:cs typeface="AL-Mohanad Bold" pitchFamily="2" charset="-78"/>
                        </a:rPr>
                        <a:t>٧</a:t>
                      </a:r>
                      <a:endParaRPr lang="en-US" sz="2000" kern="1200" dirty="0">
                        <a:solidFill>
                          <a:schemeClr val="dk1"/>
                        </a:solidFill>
                        <a:latin typeface="+mn-lt"/>
                        <a:ea typeface="+mn-ea"/>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a:r>
                        <a:rPr lang="ar-SA" sz="2000" dirty="0" smtClean="0">
                          <a:cs typeface="AL-Mohanad Bold" pitchFamily="2" charset="-78"/>
                        </a:rPr>
                        <a:t>جائزة الشيح حمدان بن راشد</a:t>
                      </a:r>
                      <a:r>
                        <a:rPr lang="ar-SA" sz="2000" baseline="0" dirty="0" smtClean="0">
                          <a:cs typeface="AL-Mohanad Bold" pitchFamily="2" charset="-78"/>
                        </a:rPr>
                        <a:t> آل مكتوم للآداء التعليمي المتميز.</a:t>
                      </a:r>
                    </a:p>
                    <a:p>
                      <a:pPr algn="r"/>
                      <a:r>
                        <a:rPr lang="ar-SA" sz="2000" baseline="0" dirty="0" smtClean="0">
                          <a:cs typeface="AL-Mohanad Bold" pitchFamily="2" charset="-78"/>
                        </a:rPr>
                        <a:t> الرؤية – الرسالة- أهداف الجائزة- النشأة والتطور- آلية العمل في الجائزة.</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70840">
                <a:tc>
                  <a:txBody>
                    <a:bodyPr/>
                    <a:lstStyle/>
                    <a:p>
                      <a:pPr marL="0" indent="0" algn="ctr" defTabSz="914400" rtl="0" eaLnBrk="1" latinLnBrk="0" hangingPunct="1">
                        <a:buFont typeface="+mj-lt"/>
                        <a:buNone/>
                      </a:pPr>
                      <a:r>
                        <a:rPr lang="ar-SA" sz="2000" kern="1200" dirty="0" smtClean="0">
                          <a:solidFill>
                            <a:schemeClr val="dk1"/>
                          </a:solidFill>
                          <a:latin typeface="+mn-lt"/>
                          <a:ea typeface="+mn-ea"/>
                          <a:cs typeface="AL-Mohanad Bold" pitchFamily="2" charset="-78"/>
                        </a:rPr>
                        <a:t>٨</a:t>
                      </a:r>
                      <a:endParaRPr lang="en-US" sz="2000" kern="1200" dirty="0">
                        <a:solidFill>
                          <a:schemeClr val="dk1"/>
                        </a:solidFill>
                        <a:latin typeface="+mn-lt"/>
                        <a:ea typeface="+mn-ea"/>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a:r>
                        <a:rPr lang="ar-SA" sz="2000" baseline="0" dirty="0" smtClean="0">
                          <a:cs typeface="AL-Mohanad Bold" pitchFamily="2" charset="-78"/>
                        </a:rPr>
                        <a:t>أخطاء شائعة.</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70840">
                <a:tc>
                  <a:txBody>
                    <a:bodyPr/>
                    <a:lstStyle/>
                    <a:p>
                      <a:pPr marL="0" indent="0" algn="ctr" defTabSz="914400" rtl="0" eaLnBrk="1" latinLnBrk="0" hangingPunct="1">
                        <a:buFont typeface="+mj-lt"/>
                        <a:buNone/>
                      </a:pPr>
                      <a:r>
                        <a:rPr lang="ar-SA" sz="2000" kern="1200" dirty="0" smtClean="0">
                          <a:solidFill>
                            <a:schemeClr val="dk1"/>
                          </a:solidFill>
                          <a:latin typeface="+mn-lt"/>
                          <a:ea typeface="+mn-ea"/>
                          <a:cs typeface="AL-Mohanad Bold" pitchFamily="2" charset="-78"/>
                        </a:rPr>
                        <a:t>٩</a:t>
                      </a:r>
                      <a:endParaRPr lang="en-US" sz="2000" kern="1200" dirty="0">
                        <a:solidFill>
                          <a:schemeClr val="dk1"/>
                        </a:solidFill>
                        <a:latin typeface="+mn-lt"/>
                        <a:ea typeface="+mn-ea"/>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a:r>
                        <a:rPr lang="ar-SA" sz="2000" baseline="0" dirty="0" smtClean="0">
                          <a:cs typeface="AL-Mohanad Bold" pitchFamily="2" charset="-78"/>
                        </a:rPr>
                        <a:t>قالب التقرير لقائدة التميز في المدرسة.</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70840">
                <a:tc>
                  <a:txBody>
                    <a:bodyPr/>
                    <a:lstStyle/>
                    <a:p>
                      <a:pPr marL="0" indent="0" algn="ctr" defTabSz="914400" rtl="0" eaLnBrk="1" latinLnBrk="0" hangingPunct="1">
                        <a:buFont typeface="+mj-lt"/>
                        <a:buNone/>
                      </a:pPr>
                      <a:r>
                        <a:rPr lang="ar-SA" sz="2000" kern="1200" dirty="0" smtClean="0">
                          <a:solidFill>
                            <a:schemeClr val="dk1"/>
                          </a:solidFill>
                          <a:latin typeface="+mn-lt"/>
                          <a:ea typeface="+mn-ea"/>
                          <a:cs typeface="AL-Mohanad Bold" pitchFamily="2" charset="-78"/>
                        </a:rPr>
                        <a:t>١٠</a:t>
                      </a:r>
                      <a:endParaRPr lang="en-US" sz="2000" kern="1200" dirty="0">
                        <a:solidFill>
                          <a:schemeClr val="dk1"/>
                        </a:solidFill>
                        <a:latin typeface="+mn-lt"/>
                        <a:ea typeface="+mn-ea"/>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a:r>
                        <a:rPr lang="ar-SA" sz="2000" baseline="0" dirty="0" smtClean="0">
                          <a:cs typeface="AL-Mohanad Bold" pitchFamily="2" charset="-78"/>
                        </a:rPr>
                        <a:t>روابط إثرائية. </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bl>
          </a:graphicData>
        </a:graphic>
      </p:graphicFrame>
      <p:pic>
        <p:nvPicPr>
          <p:cNvPr id="15"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2837" y="6297369"/>
            <a:ext cx="441434" cy="45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650853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0" name="مستطيل 7"/>
          <p:cNvSpPr/>
          <p:nvPr/>
        </p:nvSpPr>
        <p:spPr>
          <a:xfrm>
            <a:off x="995324" y="2127991"/>
            <a:ext cx="9692640" cy="954107"/>
          </a:xfrm>
          <a:prstGeom prst="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r" rtl="1"/>
            <a:r>
              <a:rPr lang="ar-SA" sz="2800" b="1" dirty="0">
                <a:solidFill>
                  <a:schemeClr val="tx1"/>
                </a:solidFill>
                <a:latin typeface="Traditional Arabic" pitchFamily="18" charset="-78"/>
                <a:cs typeface="AL-Mohanad Bold" pitchFamily="2" charset="-78"/>
              </a:rPr>
              <a:t>المؤشر هو عبارة تصف الأداء والسلوك الذي يتوقع وينبغي أن يكون عليه  الحال، للوفاء بمتطلبات تحقيق المعيار وتحقيق متطلبات المنظومة بمستوى من الجودة.</a:t>
            </a:r>
          </a:p>
        </p:txBody>
      </p:sp>
      <p:sp>
        <p:nvSpPr>
          <p:cNvPr id="21" name="مستطيل 2"/>
          <p:cNvSpPr/>
          <p:nvPr/>
        </p:nvSpPr>
        <p:spPr>
          <a:xfrm>
            <a:off x="5030238" y="1221131"/>
            <a:ext cx="1806905" cy="584775"/>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none">
            <a:spAutoFit/>
          </a:bodyPr>
          <a:lstStyle/>
          <a:p>
            <a:r>
              <a:rPr lang="ar-SA" sz="3200" b="1" dirty="0">
                <a:cs typeface="AL-Mohanad Bold" pitchFamily="2" charset="-78"/>
              </a:rPr>
              <a:t>مفهوم المؤشر</a:t>
            </a:r>
          </a:p>
        </p:txBody>
      </p:sp>
      <p:sp>
        <p:nvSpPr>
          <p:cNvPr id="22" name="مستطيل 9"/>
          <p:cNvSpPr/>
          <p:nvPr/>
        </p:nvSpPr>
        <p:spPr>
          <a:xfrm>
            <a:off x="1624283" y="3247460"/>
            <a:ext cx="8945411" cy="1071570"/>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3600" b="1" dirty="0">
                <a:solidFill>
                  <a:srgbClr val="C00000"/>
                </a:solidFill>
                <a:cs typeface="AL-Mohanad Bold" pitchFamily="2" charset="-78"/>
              </a:rPr>
              <a:t>المؤشرات ( الممارسات ) هي إجابة سؤال </a:t>
            </a:r>
            <a:r>
              <a:rPr lang="ar-SA" sz="3600" b="1" dirty="0" smtClean="0">
                <a:solidFill>
                  <a:srgbClr val="C00000"/>
                </a:solidFill>
                <a:cs typeface="AL-Mohanad Bold" pitchFamily="2" charset="-78"/>
              </a:rPr>
              <a:t>..  كيف </a:t>
            </a:r>
            <a:r>
              <a:rPr lang="ar-SA" sz="3600" b="1" dirty="0">
                <a:solidFill>
                  <a:srgbClr val="C00000"/>
                </a:solidFill>
                <a:cs typeface="AL-Mohanad Bold" pitchFamily="2" charset="-78"/>
              </a:rPr>
              <a:t>أ</a:t>
            </a:r>
            <a:r>
              <a:rPr lang="ar-SA" sz="3600" b="1" dirty="0" smtClean="0">
                <a:solidFill>
                  <a:srgbClr val="C00000"/>
                </a:solidFill>
                <a:cs typeface="AL-Mohanad Bold" pitchFamily="2" charset="-78"/>
              </a:rPr>
              <a:t>عمله </a:t>
            </a:r>
            <a:r>
              <a:rPr lang="ar-SA" sz="3600" b="1" dirty="0">
                <a:solidFill>
                  <a:srgbClr val="C00000"/>
                </a:solidFill>
                <a:cs typeface="AL-Mohanad Bold" pitchFamily="2" charset="-78"/>
              </a:rPr>
              <a:t>؟</a:t>
            </a:r>
          </a:p>
        </p:txBody>
      </p:sp>
      <p:sp>
        <p:nvSpPr>
          <p:cNvPr id="23" name="مستطيل 10"/>
          <p:cNvSpPr/>
          <p:nvPr/>
        </p:nvSpPr>
        <p:spPr>
          <a:xfrm>
            <a:off x="2194560" y="4567273"/>
            <a:ext cx="7943353" cy="1200329"/>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SA" sz="3600" b="1" dirty="0">
                <a:solidFill>
                  <a:srgbClr val="C00000"/>
                </a:solidFill>
                <a:cs typeface="AL-Mohanad Bold" pitchFamily="2" charset="-78"/>
              </a:rPr>
              <a:t> </a:t>
            </a:r>
            <a:r>
              <a:rPr lang="ar-SA" sz="3600" b="1" dirty="0">
                <a:solidFill>
                  <a:schemeClr val="bg2">
                    <a:lumMod val="25000"/>
                  </a:schemeClr>
                </a:solidFill>
                <a:cs typeface="AL-Mohanad Bold" pitchFamily="2" charset="-78"/>
              </a:rPr>
              <a:t>كلما كان المؤشر مدعم بعدد من مصادر المعلومات </a:t>
            </a:r>
          </a:p>
          <a:p>
            <a:pPr algn="ctr"/>
            <a:r>
              <a:rPr lang="ar-SA" sz="3600" b="1" dirty="0">
                <a:solidFill>
                  <a:schemeClr val="bg2">
                    <a:lumMod val="25000"/>
                  </a:schemeClr>
                </a:solidFill>
                <a:cs typeface="AL-Mohanad Bold" pitchFamily="2" charset="-78"/>
              </a:rPr>
              <a:t>   كلما كان الحكم عليه وتقييمه  </a:t>
            </a:r>
            <a:r>
              <a:rPr lang="ar-SA" sz="3600" b="1" dirty="0" smtClean="0">
                <a:solidFill>
                  <a:schemeClr val="bg2">
                    <a:lumMod val="25000"/>
                  </a:schemeClr>
                </a:solidFill>
                <a:cs typeface="AL-Mohanad Bold" pitchFamily="2" charset="-78"/>
              </a:rPr>
              <a:t>أدق.</a:t>
            </a:r>
            <a:endParaRPr lang="ar-SA" sz="3600" b="1" dirty="0">
              <a:solidFill>
                <a:schemeClr val="bg2">
                  <a:lumMod val="25000"/>
                </a:schemeClr>
              </a:solidFill>
              <a:cs typeface="AL-Mohanad Bold" pitchFamily="2" charset="-78"/>
            </a:endParaRPr>
          </a:p>
        </p:txBody>
      </p:sp>
      <p:pic>
        <p:nvPicPr>
          <p:cNvPr id="24" name="Picture 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822" y="0"/>
            <a:ext cx="1103330" cy="835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0965" y="6369269"/>
            <a:ext cx="688345" cy="35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93980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4" name="عنصر نائب للمحتوى 26"/>
          <p:cNvSpPr txBox="1">
            <a:spLocks/>
          </p:cNvSpPr>
          <p:nvPr/>
        </p:nvSpPr>
        <p:spPr>
          <a:xfrm>
            <a:off x="1804946" y="2781164"/>
            <a:ext cx="8507896" cy="1729704"/>
          </a:xfrm>
          <a:prstGeom prst="rect">
            <a:avLst/>
          </a:prstGeom>
        </p:spPr>
        <p:style>
          <a:lnRef idx="2">
            <a:schemeClr val="accent1"/>
          </a:lnRef>
          <a:fillRef idx="1">
            <a:schemeClr val="lt1"/>
          </a:fillRef>
          <a:effectRef idx="0">
            <a:schemeClr val="accent1"/>
          </a:effectRef>
          <a:fontRef idx="minor">
            <a:schemeClr val="dk1"/>
          </a:fontRef>
        </p:style>
        <p:txBody>
          <a:bodyPr vert="horz" wrap="square" rtlCol="1">
            <a:spAutoFit/>
          </a:bodyPr>
          <a:lstStyle/>
          <a:p>
            <a:pPr marL="571500" indent="-571500" algn="ctr">
              <a:spcBef>
                <a:spcPct val="20000"/>
              </a:spcBef>
              <a:buClr>
                <a:schemeClr val="accent1"/>
              </a:buClr>
              <a:buSzPct val="85000"/>
              <a:defRPr/>
            </a:pPr>
            <a:r>
              <a:rPr lang="ar-SA" sz="3600" b="1" dirty="0">
                <a:solidFill>
                  <a:schemeClr val="tx1"/>
                </a:solidFill>
                <a:latin typeface="Traditional Arabic" pitchFamily="18" charset="-78"/>
                <a:cs typeface="AL-Mohanad Bold" pitchFamily="2" charset="-78"/>
              </a:rPr>
              <a:t> </a:t>
            </a:r>
            <a:r>
              <a:rPr lang="ar-SA" sz="3200" b="1" dirty="0">
                <a:solidFill>
                  <a:schemeClr val="tx1"/>
                </a:solidFill>
                <a:latin typeface="Traditional Arabic" pitchFamily="18" charset="-78"/>
                <a:cs typeface="AL-Mohanad Bold" pitchFamily="2" charset="-78"/>
              </a:rPr>
              <a:t>شواهد الأداء </a:t>
            </a:r>
            <a:r>
              <a:rPr lang="en-US" sz="3600" b="1" dirty="0">
                <a:solidFill>
                  <a:schemeClr val="tx1"/>
                </a:solidFill>
                <a:latin typeface="Traditional Arabic" pitchFamily="18" charset="-78"/>
                <a:cs typeface="AL-Mohanad Bold" pitchFamily="2" charset="-78"/>
              </a:rPr>
              <a:t>: </a:t>
            </a:r>
            <a:r>
              <a:rPr lang="ar-SA" sz="3200" b="1" dirty="0">
                <a:solidFill>
                  <a:schemeClr val="tx1"/>
                </a:solidFill>
                <a:latin typeface="Traditional Arabic" pitchFamily="18" charset="-78"/>
                <a:cs typeface="AL-Mohanad Bold" pitchFamily="2" charset="-78"/>
              </a:rPr>
              <a:t>الشاهد هو الدليل الملموس المحسوس على تحقق ال</a:t>
            </a:r>
            <a:r>
              <a:rPr lang="ar-SA" sz="3200" b="1" dirty="0">
                <a:latin typeface="Traditional Arabic" pitchFamily="18" charset="-78"/>
                <a:cs typeface="AL-Mohanad Bold" pitchFamily="2" charset="-78"/>
              </a:rPr>
              <a:t>أ</a:t>
            </a:r>
            <a:r>
              <a:rPr lang="ar-SA" sz="3200" b="1" dirty="0">
                <a:solidFill>
                  <a:schemeClr val="tx1"/>
                </a:solidFill>
                <a:latin typeface="Traditional Arabic" pitchFamily="18" charset="-78"/>
                <a:cs typeface="AL-Mohanad Bold" pitchFamily="2" charset="-78"/>
              </a:rPr>
              <a:t>داء</a:t>
            </a:r>
            <a:r>
              <a:rPr lang="ar-SA" sz="3200" b="1" dirty="0">
                <a:solidFill>
                  <a:schemeClr val="tx2">
                    <a:lumMod val="60000"/>
                    <a:lumOff val="40000"/>
                  </a:schemeClr>
                </a:solidFill>
                <a:latin typeface="Traditional Arabic" pitchFamily="18" charset="-78"/>
                <a:cs typeface="AL-Mohanad Bold" pitchFamily="2" charset="-78"/>
              </a:rPr>
              <a:t> </a:t>
            </a:r>
            <a:r>
              <a:rPr lang="ar-SA" sz="3200" b="1" u="sng" dirty="0">
                <a:solidFill>
                  <a:schemeClr val="accent1">
                    <a:lumMod val="75000"/>
                  </a:schemeClr>
                </a:solidFill>
                <a:latin typeface="Traditional Arabic" pitchFamily="18" charset="-78"/>
                <a:cs typeface="AL-Mohanad Bold" pitchFamily="2" charset="-78"/>
              </a:rPr>
              <a:t>فعليـاً</a:t>
            </a:r>
          </a:p>
          <a:p>
            <a:pPr marL="571500" indent="-571500" algn="ctr">
              <a:spcBef>
                <a:spcPct val="20000"/>
              </a:spcBef>
              <a:buClr>
                <a:schemeClr val="accent1"/>
              </a:buClr>
              <a:buSzPct val="85000"/>
              <a:defRPr/>
            </a:pPr>
            <a:r>
              <a:rPr lang="ar-SA" sz="3200" b="1" dirty="0">
                <a:solidFill>
                  <a:schemeClr val="tx1"/>
                </a:solidFill>
                <a:latin typeface="Traditional Arabic" pitchFamily="18" charset="-78"/>
                <a:cs typeface="AL-Mohanad Bold" pitchFamily="2" charset="-78"/>
              </a:rPr>
              <a:t> ويتم تحديدها ( وصفياً وكمياً )</a:t>
            </a:r>
          </a:p>
        </p:txBody>
      </p:sp>
      <p:sp>
        <p:nvSpPr>
          <p:cNvPr id="31" name="مستطيل 13"/>
          <p:cNvSpPr/>
          <p:nvPr/>
        </p:nvSpPr>
        <p:spPr>
          <a:xfrm>
            <a:off x="5279674" y="1512727"/>
            <a:ext cx="1558440" cy="830997"/>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none">
            <a:spAutoFit/>
          </a:bodyPr>
          <a:lstStyle/>
          <a:p>
            <a:r>
              <a:rPr lang="ar-SA" sz="4800" dirty="0">
                <a:cs typeface="AL-Mohanad Bold" pitchFamily="2" charset="-78"/>
              </a:rPr>
              <a:t>الشاهد</a:t>
            </a:r>
            <a:endParaRPr lang="ar-SA" sz="5400" dirty="0">
              <a:cs typeface="AL-Mohanad Bold" pitchFamily="2" charset="-78"/>
            </a:endParaRPr>
          </a:p>
        </p:txBody>
      </p:sp>
      <p:pic>
        <p:nvPicPr>
          <p:cNvPr id="20"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1796" y="0"/>
            <a:ext cx="1024759" cy="835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14745" y="6369266"/>
            <a:ext cx="467629" cy="37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085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graphicFrame>
        <p:nvGraphicFramePr>
          <p:cNvPr id="21" name="رسم تخطيطي 8"/>
          <p:cNvGraphicFramePr/>
          <p:nvPr>
            <p:extLst>
              <p:ext uri="{D42A27DB-BD31-4B8C-83A1-F6EECF244321}">
                <p14:modId xmlns:p14="http://schemas.microsoft.com/office/powerpoint/2010/main" val="1942428485"/>
              </p:ext>
            </p:extLst>
          </p:nvPr>
        </p:nvGraphicFramePr>
        <p:xfrm>
          <a:off x="2488758" y="1287514"/>
          <a:ext cx="7585545" cy="48667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وسيلة شرح مستطيلة مستديرة الزوايا 9"/>
          <p:cNvSpPr/>
          <p:nvPr/>
        </p:nvSpPr>
        <p:spPr>
          <a:xfrm>
            <a:off x="6322466" y="1655063"/>
            <a:ext cx="2338398" cy="914400"/>
          </a:xfrm>
          <a:prstGeom prst="wedgeRoundRectCallout">
            <a:avLst>
              <a:gd name="adj1" fmla="val -49127"/>
              <a:gd name="adj2" fmla="val 76692"/>
              <a:gd name="adj3" fmla="val 16667"/>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effectLst>
                  <a:outerShdw blurRad="38100" dist="38100" dir="2700000" algn="tl">
                    <a:srgbClr val="000000">
                      <a:alpha val="43137"/>
                    </a:srgbClr>
                  </a:outerShdw>
                </a:effectLst>
                <a:cs typeface="AL-Mohanad Bold" pitchFamily="2" charset="-78"/>
              </a:rPr>
              <a:t>المعيار </a:t>
            </a:r>
            <a:r>
              <a:rPr lang="ar-SA" sz="2000" b="1" dirty="0">
                <a:solidFill>
                  <a:schemeClr val="accent1">
                    <a:lumMod val="75000"/>
                  </a:schemeClr>
                </a:solidFill>
                <a:effectLst>
                  <a:outerShdw blurRad="38100" dist="38100" dir="2700000" algn="tl">
                    <a:srgbClr val="000000">
                      <a:alpha val="43137"/>
                    </a:srgbClr>
                  </a:outerShdw>
                </a:effectLst>
                <a:cs typeface="AL-Mohanad Bold" pitchFamily="2" charset="-78"/>
              </a:rPr>
              <a:t>هو اجابة </a:t>
            </a:r>
            <a:r>
              <a:rPr lang="ar-SA" sz="2000" b="1" dirty="0">
                <a:solidFill>
                  <a:srgbClr val="FF0000"/>
                </a:solidFill>
                <a:effectLst>
                  <a:outerShdw blurRad="38100" dist="38100" dir="2700000" algn="tl">
                    <a:srgbClr val="000000">
                      <a:alpha val="43137"/>
                    </a:srgbClr>
                  </a:outerShdw>
                </a:effectLst>
                <a:cs typeface="AL-Mohanad Bold" pitchFamily="2" charset="-78"/>
              </a:rPr>
              <a:t>سؤال / ماذا  اعمل ؟</a:t>
            </a:r>
          </a:p>
        </p:txBody>
      </p:sp>
      <p:sp>
        <p:nvSpPr>
          <p:cNvPr id="23" name="وسيلة شرح مستطيلة مستديرة الزوايا 10"/>
          <p:cNvSpPr/>
          <p:nvPr/>
        </p:nvSpPr>
        <p:spPr>
          <a:xfrm>
            <a:off x="2286922" y="4474463"/>
            <a:ext cx="2214578" cy="1089248"/>
          </a:xfrm>
          <a:prstGeom prst="wedgeRoundRectCallout">
            <a:avLst>
              <a:gd name="adj1" fmla="val 39591"/>
              <a:gd name="adj2" fmla="val -82414"/>
              <a:gd name="adj3" fmla="val 1666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cs typeface="AL-Mohanad Bold" pitchFamily="2" charset="-78"/>
              </a:rPr>
              <a:t>المؤشرات</a:t>
            </a:r>
            <a:r>
              <a:rPr lang="ar-SA" sz="2000" b="1" dirty="0">
                <a:solidFill>
                  <a:schemeClr val="accent1">
                    <a:lumMod val="75000"/>
                  </a:schemeClr>
                </a:solidFill>
                <a:cs typeface="AL-Mohanad Bold" pitchFamily="2" charset="-78"/>
              </a:rPr>
              <a:t> ( الممارسات ) هي إجابة سؤال ..</a:t>
            </a:r>
            <a:r>
              <a:rPr lang="ar-SA" sz="2000" b="1" dirty="0">
                <a:solidFill>
                  <a:srgbClr val="FF0000"/>
                </a:solidFill>
                <a:cs typeface="AL-Mohanad Bold" pitchFamily="2" charset="-78"/>
              </a:rPr>
              <a:t>كيف اعمله ؟</a:t>
            </a:r>
          </a:p>
        </p:txBody>
      </p:sp>
      <p:sp>
        <p:nvSpPr>
          <p:cNvPr id="25" name="وسيلة شرح مستطيلة مستديرة الزوايا 11"/>
          <p:cNvSpPr/>
          <p:nvPr/>
        </p:nvSpPr>
        <p:spPr>
          <a:xfrm>
            <a:off x="7972088" y="2683391"/>
            <a:ext cx="2711152" cy="1181472"/>
          </a:xfrm>
          <a:prstGeom prst="wedgeRoundRectCallout">
            <a:avLst>
              <a:gd name="adj1" fmla="val -24633"/>
              <a:gd name="adj2" fmla="val 113623"/>
              <a:gd name="adj3" fmla="val 16667"/>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rgbClr val="FF0000"/>
                </a:solidFill>
                <a:cs typeface="AL-Mohanad Bold" pitchFamily="2" charset="-78"/>
              </a:rPr>
              <a:t>الشاهد</a:t>
            </a:r>
            <a:r>
              <a:rPr lang="ar-SA" sz="2000" b="1" dirty="0">
                <a:solidFill>
                  <a:schemeClr val="accent1">
                    <a:lumMod val="75000"/>
                  </a:schemeClr>
                </a:solidFill>
                <a:cs typeface="AL-Mohanad Bold" pitchFamily="2" charset="-78"/>
              </a:rPr>
              <a:t>: الدليل الملموس المحسوس على تحقق الاداء فعلياً</a:t>
            </a:r>
          </a:p>
        </p:txBody>
      </p:sp>
      <p:pic>
        <p:nvPicPr>
          <p:cNvPr id="24" name="Picture 2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6290" y="0"/>
            <a:ext cx="113486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72855" y="6353501"/>
            <a:ext cx="488731" cy="37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17599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415479" y="47734"/>
            <a:ext cx="7710750" cy="728790"/>
            <a:chOff x="280323" y="47734"/>
            <a:chExt cx="5628847" cy="728790"/>
          </a:xfrm>
        </p:grpSpPr>
        <p:sp>
          <p:nvSpPr>
            <p:cNvPr id="5" name="مستطيل 4"/>
            <p:cNvSpPr/>
            <p:nvPr/>
          </p:nvSpPr>
          <p:spPr>
            <a:xfrm>
              <a:off x="280323" y="188637"/>
              <a:ext cx="1333083" cy="584775"/>
            </a:xfrm>
            <a:prstGeom prst="rect">
              <a:avLst/>
            </a:prstGeom>
          </p:spPr>
          <p:txBody>
            <a:bodyPr wrap="none">
              <a:spAutoFit/>
            </a:bodyPr>
            <a:lstStyle/>
            <a:p>
              <a:pPr lvl="0"/>
              <a:r>
                <a:rPr lang="ar-SA" sz="3200" b="1" dirty="0">
                  <a:ln w="11430"/>
                  <a:solidFill>
                    <a:srgbClr val="C00000"/>
                  </a:solidFill>
                  <a:effectLst>
                    <a:outerShdw blurRad="50800" dist="39000" dir="5460000" algn="tl">
                      <a:srgbClr val="000000">
                        <a:alpha val="38000"/>
                      </a:srgbClr>
                    </a:outerShdw>
                  </a:effectLst>
                  <a:cs typeface="AL-Mohanad Bold" pitchFamily="2" charset="-78"/>
                </a:rPr>
                <a:t>المجال الثالث</a:t>
              </a:r>
              <a:endParaRPr lang="ar-SA" sz="3200" b="1" dirty="0">
                <a:solidFill>
                  <a:srgbClr val="C00000"/>
                </a:solidFill>
                <a:cs typeface="AL-Mohanad Bold" pitchFamily="2" charset="-78"/>
              </a:endParaRPr>
            </a:p>
          </p:txBody>
        </p:sp>
        <p:sp>
          <p:nvSpPr>
            <p:cNvPr id="6" name="مستطيل مستدير الزوايا 5"/>
            <p:cNvSpPr/>
            <p:nvPr/>
          </p:nvSpPr>
          <p:spPr>
            <a:xfrm>
              <a:off x="2176996" y="47734"/>
              <a:ext cx="3732174" cy="72879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b="1" dirty="0">
                  <a:cs typeface="AL-Mohanad Bold" pitchFamily="2" charset="-78"/>
                </a:rPr>
                <a:t>الجودة</a:t>
              </a:r>
            </a:p>
            <a:p>
              <a:pPr algn="ctr"/>
              <a:r>
                <a:rPr lang="ar-SA" b="1" dirty="0">
                  <a:cs typeface="AL-Mohanad Bold" pitchFamily="2" charset="-78"/>
                </a:rPr>
                <a:t>(يقيس هذا المجال مدى تحقق العناصر الرئيسية للجودة بالمدرسة</a:t>
              </a:r>
            </a:p>
          </p:txBody>
        </p:sp>
      </p:grpSp>
      <p:grpSp>
        <p:nvGrpSpPr>
          <p:cNvPr id="7" name="مجموعة 6"/>
          <p:cNvGrpSpPr/>
          <p:nvPr/>
        </p:nvGrpSpPr>
        <p:grpSpPr>
          <a:xfrm>
            <a:off x="2855641" y="836713"/>
            <a:ext cx="7560839" cy="664739"/>
            <a:chOff x="1844168" y="836712"/>
            <a:chExt cx="6544256" cy="664739"/>
          </a:xfrm>
        </p:grpSpPr>
        <p:cxnSp>
          <p:nvCxnSpPr>
            <p:cNvPr id="8" name="رابط كسهم مستقيم 7"/>
            <p:cNvCxnSpPr/>
            <p:nvPr/>
          </p:nvCxnSpPr>
          <p:spPr>
            <a:xfrm>
              <a:off x="5004048" y="836712"/>
              <a:ext cx="0" cy="28803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nvGrpSpPr>
            <p:cNvPr id="9" name="مجموعة 8"/>
            <p:cNvGrpSpPr/>
            <p:nvPr/>
          </p:nvGrpSpPr>
          <p:grpSpPr>
            <a:xfrm>
              <a:off x="1844168" y="1124744"/>
              <a:ext cx="6544256" cy="376707"/>
              <a:chOff x="1556136" y="1628800"/>
              <a:chExt cx="6544256" cy="376707"/>
            </a:xfrm>
          </p:grpSpPr>
          <p:cxnSp>
            <p:nvCxnSpPr>
              <p:cNvPr id="10" name="رابط مستقيم 9"/>
              <p:cNvCxnSpPr/>
              <p:nvPr/>
            </p:nvCxnSpPr>
            <p:spPr>
              <a:xfrm>
                <a:off x="1556136" y="1628800"/>
                <a:ext cx="6507743" cy="9247"/>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رابط كسهم مستقيم 10"/>
              <p:cNvCxnSpPr/>
              <p:nvPr/>
            </p:nvCxnSpPr>
            <p:spPr>
              <a:xfrm>
                <a:off x="8100392" y="1628800"/>
                <a:ext cx="0" cy="37670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رابط كسهم مستقيم 11"/>
              <p:cNvCxnSpPr/>
              <p:nvPr/>
            </p:nvCxnSpPr>
            <p:spPr>
              <a:xfrm>
                <a:off x="3176618" y="1628800"/>
                <a:ext cx="0" cy="37670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رابط كسهم مستقيم 12"/>
              <p:cNvCxnSpPr/>
              <p:nvPr/>
            </p:nvCxnSpPr>
            <p:spPr>
              <a:xfrm>
                <a:off x="6156176" y="1628800"/>
                <a:ext cx="0" cy="37670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رابط كسهم مستقيم 13"/>
              <p:cNvCxnSpPr/>
              <p:nvPr/>
            </p:nvCxnSpPr>
            <p:spPr>
              <a:xfrm>
                <a:off x="4610122" y="1628800"/>
                <a:ext cx="0" cy="37670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رابط كسهم مستقيم 14"/>
              <p:cNvCxnSpPr/>
              <p:nvPr/>
            </p:nvCxnSpPr>
            <p:spPr>
              <a:xfrm>
                <a:off x="1556136" y="1628800"/>
                <a:ext cx="0" cy="37670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grpSp>
      <p:grpSp>
        <p:nvGrpSpPr>
          <p:cNvPr id="16" name="مجموعة 15"/>
          <p:cNvGrpSpPr/>
          <p:nvPr/>
        </p:nvGrpSpPr>
        <p:grpSpPr>
          <a:xfrm>
            <a:off x="9335682" y="1196752"/>
            <a:ext cx="1691680" cy="1008112"/>
            <a:chOff x="7669503" y="1268760"/>
            <a:chExt cx="1872208" cy="1368152"/>
          </a:xfrm>
          <a:solidFill>
            <a:schemeClr val="accent1">
              <a:lumMod val="20000"/>
              <a:lumOff val="80000"/>
            </a:schemeClr>
          </a:solidFill>
        </p:grpSpPr>
        <p:sp>
          <p:nvSpPr>
            <p:cNvPr id="17" name="مستطيل مستدير الزوايا 16"/>
            <p:cNvSpPr/>
            <p:nvPr/>
          </p:nvSpPr>
          <p:spPr>
            <a:xfrm>
              <a:off x="7669503" y="1772816"/>
              <a:ext cx="1872208" cy="864096"/>
            </a:xfrm>
            <a:prstGeom prst="round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1600" b="1" dirty="0">
                  <a:cs typeface="AL-Mohanad Bold" pitchFamily="2" charset="-78"/>
                </a:rPr>
                <a:t>نشر ثقافة الجودة</a:t>
              </a:r>
            </a:p>
          </p:txBody>
        </p:sp>
        <p:sp>
          <p:nvSpPr>
            <p:cNvPr id="18" name="مستطيل 17"/>
            <p:cNvSpPr/>
            <p:nvPr/>
          </p:nvSpPr>
          <p:spPr>
            <a:xfrm>
              <a:off x="7749946" y="1268760"/>
              <a:ext cx="745463" cy="417697"/>
            </a:xfrm>
            <a:prstGeom prst="rect">
              <a:avLst/>
            </a:prstGeom>
            <a:grpFill/>
          </p:spPr>
          <p:txBody>
            <a:bodyPr wrap="none">
              <a:spAutoFit/>
            </a:bodyPr>
            <a:lstStyle/>
            <a:p>
              <a:pPr lvl="0"/>
              <a:r>
                <a:rPr lang="ar-SA" sz="1400" b="1" dirty="0">
                  <a:ln w="11430"/>
                  <a:solidFill>
                    <a:srgbClr val="C00000"/>
                  </a:solidFill>
                  <a:effectLst>
                    <a:outerShdw blurRad="50800" dist="39000" dir="5460000" algn="tl">
                      <a:srgbClr val="000000">
                        <a:alpha val="38000"/>
                      </a:srgbClr>
                    </a:outerShdw>
                  </a:effectLst>
                  <a:cs typeface="AL-Mohanad Bold" pitchFamily="2" charset="-78"/>
                </a:rPr>
                <a:t>المعيار(1)</a:t>
              </a:r>
              <a:endParaRPr lang="ar-SA" sz="1400" b="1" dirty="0">
                <a:solidFill>
                  <a:srgbClr val="C00000"/>
                </a:solidFill>
                <a:cs typeface="AL-Mohanad Bold" pitchFamily="2" charset="-78"/>
              </a:endParaRPr>
            </a:p>
          </p:txBody>
        </p:sp>
      </p:grpSp>
      <p:grpSp>
        <p:nvGrpSpPr>
          <p:cNvPr id="19" name="مجموعة 18"/>
          <p:cNvGrpSpPr/>
          <p:nvPr/>
        </p:nvGrpSpPr>
        <p:grpSpPr>
          <a:xfrm>
            <a:off x="7074642" y="1196752"/>
            <a:ext cx="1872794" cy="1008112"/>
            <a:chOff x="5436096" y="1412776"/>
            <a:chExt cx="1872208" cy="1008112"/>
          </a:xfrm>
          <a:solidFill>
            <a:schemeClr val="accent2">
              <a:lumMod val="40000"/>
              <a:lumOff val="60000"/>
            </a:schemeClr>
          </a:solidFill>
        </p:grpSpPr>
        <p:sp>
          <p:nvSpPr>
            <p:cNvPr id="20" name="مستطيل 19"/>
            <p:cNvSpPr/>
            <p:nvPr/>
          </p:nvSpPr>
          <p:spPr>
            <a:xfrm>
              <a:off x="5689583" y="1412776"/>
              <a:ext cx="606066" cy="276999"/>
            </a:xfrm>
            <a:prstGeom prst="rect">
              <a:avLst/>
            </a:prstGeom>
            <a:grpFill/>
            <a:ln>
              <a:solidFill>
                <a:schemeClr val="accent2">
                  <a:lumMod val="75000"/>
                </a:schemeClr>
              </a:solidFill>
            </a:ln>
          </p:spPr>
          <p:txBody>
            <a:bodyPr wrap="none">
              <a:spAutoFit/>
            </a:bodyPr>
            <a:lstStyle/>
            <a:p>
              <a:pPr lvl="0"/>
              <a:r>
                <a:rPr lang="ar-SA" sz="1200" b="1" dirty="0">
                  <a:ln w="11430"/>
                  <a:solidFill>
                    <a:srgbClr val="C00000"/>
                  </a:solidFill>
                  <a:effectLst>
                    <a:outerShdw blurRad="50800" dist="39000" dir="5460000" algn="tl">
                      <a:srgbClr val="000000">
                        <a:alpha val="38000"/>
                      </a:srgbClr>
                    </a:outerShdw>
                  </a:effectLst>
                  <a:cs typeface="AL-Mohanad Bold" pitchFamily="2" charset="-78"/>
                </a:rPr>
                <a:t>المعيار(2)</a:t>
              </a:r>
              <a:endParaRPr lang="ar-SA" sz="1200" b="1" dirty="0">
                <a:solidFill>
                  <a:srgbClr val="C00000"/>
                </a:solidFill>
                <a:cs typeface="AL-Mohanad Bold" pitchFamily="2" charset="-78"/>
              </a:endParaRPr>
            </a:p>
          </p:txBody>
        </p:sp>
        <p:sp>
          <p:nvSpPr>
            <p:cNvPr id="21" name="مستطيل مستدير الزوايا 20"/>
            <p:cNvSpPr/>
            <p:nvPr/>
          </p:nvSpPr>
          <p:spPr>
            <a:xfrm>
              <a:off x="5436096" y="1772816"/>
              <a:ext cx="1872208" cy="648072"/>
            </a:xfrm>
            <a:prstGeom prst="roundRect">
              <a:avLst/>
            </a:prstGeom>
            <a:grp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1400" b="1" dirty="0">
                  <a:cs typeface="AL-Mohanad Bold" pitchFamily="2" charset="-78"/>
                </a:rPr>
                <a:t>التركيز على المستفيد</a:t>
              </a:r>
            </a:p>
            <a:p>
              <a:pPr algn="ctr"/>
              <a:r>
                <a:rPr lang="ar-SA" sz="1400" b="1" dirty="0">
                  <a:cs typeface="AL-Mohanad Bold" pitchFamily="2" charset="-78"/>
                </a:rPr>
                <a:t>(الداخلي والخارجي )</a:t>
              </a:r>
            </a:p>
          </p:txBody>
        </p:sp>
      </p:grpSp>
      <p:grpSp>
        <p:nvGrpSpPr>
          <p:cNvPr id="22" name="مجموعة 21"/>
          <p:cNvGrpSpPr/>
          <p:nvPr/>
        </p:nvGrpSpPr>
        <p:grpSpPr>
          <a:xfrm>
            <a:off x="5591944" y="1196752"/>
            <a:ext cx="1421646" cy="936104"/>
            <a:chOff x="3942441" y="1100740"/>
            <a:chExt cx="1421646" cy="1248139"/>
          </a:xfrm>
          <a:solidFill>
            <a:schemeClr val="accent6">
              <a:lumMod val="60000"/>
              <a:lumOff val="40000"/>
            </a:schemeClr>
          </a:solidFill>
        </p:grpSpPr>
        <p:sp>
          <p:nvSpPr>
            <p:cNvPr id="23" name="مستطيل مستدير الزوايا 22"/>
            <p:cNvSpPr/>
            <p:nvPr/>
          </p:nvSpPr>
          <p:spPr>
            <a:xfrm>
              <a:off x="4014449" y="1676804"/>
              <a:ext cx="1349638" cy="672075"/>
            </a:xfrm>
            <a:prstGeom prst="round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ar-SA" sz="1600" b="1" dirty="0">
                  <a:solidFill>
                    <a:schemeClr val="tx1"/>
                  </a:solidFill>
                  <a:cs typeface="AL-Mohanad Bold" pitchFamily="2" charset="-78"/>
                </a:rPr>
                <a:t>إدارة العمليات</a:t>
              </a:r>
            </a:p>
          </p:txBody>
        </p:sp>
        <p:sp>
          <p:nvSpPr>
            <p:cNvPr id="24" name="مستطيل 23"/>
            <p:cNvSpPr/>
            <p:nvPr/>
          </p:nvSpPr>
          <p:spPr>
            <a:xfrm>
              <a:off x="3942441" y="1100740"/>
              <a:ext cx="606256" cy="369332"/>
            </a:xfrm>
            <a:prstGeom prst="rect">
              <a:avLst/>
            </a:prstGeom>
            <a:grpFill/>
          </p:spPr>
          <p:txBody>
            <a:bodyPr wrap="none">
              <a:spAutoFit/>
            </a:bodyPr>
            <a:lstStyle/>
            <a:p>
              <a:pPr lvl="0"/>
              <a:r>
                <a:rPr lang="ar-SA" sz="1200" b="1" dirty="0">
                  <a:ln w="11430"/>
                  <a:solidFill>
                    <a:srgbClr val="C00000"/>
                  </a:solidFill>
                  <a:effectLst>
                    <a:outerShdw blurRad="50800" dist="39000" dir="5460000" algn="tl">
                      <a:srgbClr val="000000">
                        <a:alpha val="38000"/>
                      </a:srgbClr>
                    </a:outerShdw>
                  </a:effectLst>
                  <a:cs typeface="AL-Mohanad Bold" pitchFamily="2" charset="-78"/>
                </a:rPr>
                <a:t>المعيار(3)</a:t>
              </a:r>
              <a:endParaRPr lang="ar-SA" sz="1200" b="1" dirty="0">
                <a:solidFill>
                  <a:srgbClr val="C00000"/>
                </a:solidFill>
                <a:cs typeface="AL-Mohanad Bold" pitchFamily="2" charset="-78"/>
              </a:endParaRPr>
            </a:p>
          </p:txBody>
        </p:sp>
      </p:grpSp>
      <p:grpSp>
        <p:nvGrpSpPr>
          <p:cNvPr id="25" name="مجموعة 24"/>
          <p:cNvGrpSpPr/>
          <p:nvPr/>
        </p:nvGrpSpPr>
        <p:grpSpPr>
          <a:xfrm>
            <a:off x="3701222" y="1268760"/>
            <a:ext cx="1872794" cy="936104"/>
            <a:chOff x="5436096" y="1412776"/>
            <a:chExt cx="1872208" cy="936104"/>
          </a:xfrm>
          <a:solidFill>
            <a:srgbClr val="CCCC00"/>
          </a:solidFill>
        </p:grpSpPr>
        <p:sp>
          <p:nvSpPr>
            <p:cNvPr id="26" name="مستطيل 25"/>
            <p:cNvSpPr/>
            <p:nvPr/>
          </p:nvSpPr>
          <p:spPr>
            <a:xfrm>
              <a:off x="5689583" y="1412776"/>
              <a:ext cx="606066" cy="276999"/>
            </a:xfrm>
            <a:prstGeom prst="rect">
              <a:avLst/>
            </a:prstGeom>
            <a:grpFill/>
          </p:spPr>
          <p:txBody>
            <a:bodyPr wrap="none">
              <a:spAutoFit/>
            </a:bodyPr>
            <a:lstStyle/>
            <a:p>
              <a:pPr lvl="0"/>
              <a:r>
                <a:rPr lang="ar-SA" sz="1200" b="1" dirty="0">
                  <a:ln w="11430"/>
                  <a:solidFill>
                    <a:srgbClr val="C00000"/>
                  </a:solidFill>
                  <a:effectLst>
                    <a:outerShdw blurRad="50800" dist="39000" dir="5460000" algn="tl">
                      <a:srgbClr val="000000">
                        <a:alpha val="38000"/>
                      </a:srgbClr>
                    </a:outerShdw>
                  </a:effectLst>
                  <a:cs typeface="AL-Mohanad Bold" pitchFamily="2" charset="-78"/>
                </a:rPr>
                <a:t>المعيار(4)</a:t>
              </a:r>
              <a:endParaRPr lang="ar-SA" sz="1200" b="1" dirty="0">
                <a:solidFill>
                  <a:srgbClr val="C00000"/>
                </a:solidFill>
                <a:cs typeface="AL-Mohanad Bold" pitchFamily="2" charset="-78"/>
              </a:endParaRPr>
            </a:p>
          </p:txBody>
        </p:sp>
        <p:sp>
          <p:nvSpPr>
            <p:cNvPr id="27" name="مستطيل مستدير الزوايا 26"/>
            <p:cNvSpPr/>
            <p:nvPr/>
          </p:nvSpPr>
          <p:spPr>
            <a:xfrm>
              <a:off x="5436096" y="1772816"/>
              <a:ext cx="1872208" cy="576064"/>
            </a:xfrm>
            <a:prstGeom prst="round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1600" b="1" dirty="0">
                  <a:solidFill>
                    <a:schemeClr val="tx1"/>
                  </a:solidFill>
                  <a:cs typeface="AL-Mohanad Bold" pitchFamily="2" charset="-78"/>
                </a:rPr>
                <a:t>التحسين المستمر</a:t>
              </a:r>
            </a:p>
          </p:txBody>
        </p:sp>
      </p:grpSp>
      <p:grpSp>
        <p:nvGrpSpPr>
          <p:cNvPr id="28" name="مجموعة 27"/>
          <p:cNvGrpSpPr/>
          <p:nvPr/>
        </p:nvGrpSpPr>
        <p:grpSpPr>
          <a:xfrm>
            <a:off x="1778173" y="1268760"/>
            <a:ext cx="1872794" cy="936104"/>
            <a:chOff x="5436096" y="1412776"/>
            <a:chExt cx="1872208" cy="936104"/>
          </a:xfrm>
          <a:solidFill>
            <a:schemeClr val="bg1">
              <a:lumMod val="75000"/>
            </a:schemeClr>
          </a:solidFill>
        </p:grpSpPr>
        <p:sp>
          <p:nvSpPr>
            <p:cNvPr id="29" name="مستطيل 28"/>
            <p:cNvSpPr/>
            <p:nvPr/>
          </p:nvSpPr>
          <p:spPr>
            <a:xfrm>
              <a:off x="5689583" y="1412776"/>
              <a:ext cx="606066" cy="276999"/>
            </a:xfrm>
            <a:prstGeom prst="rect">
              <a:avLst/>
            </a:prstGeom>
            <a:grpFill/>
          </p:spPr>
          <p:txBody>
            <a:bodyPr wrap="none">
              <a:spAutoFit/>
            </a:bodyPr>
            <a:lstStyle/>
            <a:p>
              <a:pPr lvl="0"/>
              <a:r>
                <a:rPr lang="ar-SA" sz="1200" b="1" dirty="0">
                  <a:ln w="11430"/>
                  <a:solidFill>
                    <a:srgbClr val="C00000"/>
                  </a:solidFill>
                  <a:effectLst>
                    <a:outerShdw blurRad="50800" dist="39000" dir="5460000" algn="tl">
                      <a:srgbClr val="000000">
                        <a:alpha val="38000"/>
                      </a:srgbClr>
                    </a:outerShdw>
                  </a:effectLst>
                  <a:cs typeface="AL-Mohanad Bold" pitchFamily="2" charset="-78"/>
                </a:rPr>
                <a:t>المعيار(5)</a:t>
              </a:r>
              <a:endParaRPr lang="ar-SA" sz="1200" b="1" dirty="0">
                <a:solidFill>
                  <a:srgbClr val="C00000"/>
                </a:solidFill>
                <a:cs typeface="AL-Mohanad Bold" pitchFamily="2" charset="-78"/>
              </a:endParaRPr>
            </a:p>
          </p:txBody>
        </p:sp>
        <p:sp>
          <p:nvSpPr>
            <p:cNvPr id="30" name="مستطيل مستدير الزوايا 29"/>
            <p:cNvSpPr/>
            <p:nvPr/>
          </p:nvSpPr>
          <p:spPr>
            <a:xfrm>
              <a:off x="5436096" y="1772816"/>
              <a:ext cx="1872208" cy="576064"/>
            </a:xfrm>
            <a:prstGeom prst="round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1600" b="1" dirty="0">
                  <a:solidFill>
                    <a:schemeClr val="tx1"/>
                  </a:solidFill>
                  <a:cs typeface="AL-Mohanad Bold" pitchFamily="2" charset="-78"/>
                </a:rPr>
                <a:t>قياس وتقويم الأداء المدرسي</a:t>
              </a:r>
            </a:p>
          </p:txBody>
        </p:sp>
      </p:grpSp>
      <p:grpSp>
        <p:nvGrpSpPr>
          <p:cNvPr id="126" name="مجموعة 125"/>
          <p:cNvGrpSpPr/>
          <p:nvPr/>
        </p:nvGrpSpPr>
        <p:grpSpPr>
          <a:xfrm>
            <a:off x="9336356" y="2204864"/>
            <a:ext cx="1273953" cy="1315308"/>
            <a:chOff x="7812356" y="2204864"/>
            <a:chExt cx="1273953" cy="1315308"/>
          </a:xfrm>
        </p:grpSpPr>
        <p:grpSp>
          <p:nvGrpSpPr>
            <p:cNvPr id="32" name="مجموعة 31"/>
            <p:cNvGrpSpPr/>
            <p:nvPr/>
          </p:nvGrpSpPr>
          <p:grpSpPr>
            <a:xfrm>
              <a:off x="7812356" y="2708920"/>
              <a:ext cx="1273953" cy="811252"/>
              <a:chOff x="7668344" y="2708920"/>
              <a:chExt cx="1411731" cy="811252"/>
            </a:xfrm>
            <a:solidFill>
              <a:schemeClr val="accent5">
                <a:lumMod val="20000"/>
                <a:lumOff val="80000"/>
              </a:schemeClr>
            </a:solidFill>
          </p:grpSpPr>
          <p:sp>
            <p:nvSpPr>
              <p:cNvPr id="33" name="مستطيل 32"/>
              <p:cNvSpPr/>
              <p:nvPr/>
            </p:nvSpPr>
            <p:spPr>
              <a:xfrm>
                <a:off x="8273249" y="2708920"/>
                <a:ext cx="806826" cy="276999"/>
              </a:xfrm>
              <a:prstGeom prst="rect">
                <a:avLst/>
              </a:prstGeom>
              <a:grpFill/>
            </p:spPr>
            <p:txBody>
              <a:bodyPr wrap="none">
                <a:spAutoFit/>
              </a:bodyPr>
              <a:lstStyle/>
              <a:p>
                <a:pPr lvl="0"/>
                <a:r>
                  <a:rPr lang="ar-SA" sz="1200" b="1" dirty="0">
                    <a:ln w="11430"/>
                    <a:solidFill>
                      <a:srgbClr val="C00000"/>
                    </a:solidFill>
                    <a:effectLst>
                      <a:outerShdw blurRad="50800" dist="39000" dir="5460000" algn="tl">
                        <a:srgbClr val="000000">
                          <a:alpha val="38000"/>
                        </a:srgbClr>
                      </a:outerShdw>
                    </a:effectLst>
                    <a:cs typeface="AL-Mohanad Bold" pitchFamily="2" charset="-78"/>
                  </a:rPr>
                  <a:t>المؤشرات(1)</a:t>
                </a:r>
                <a:endParaRPr lang="ar-SA" sz="1200" b="1" dirty="0">
                  <a:solidFill>
                    <a:srgbClr val="C00000"/>
                  </a:solidFill>
                  <a:cs typeface="AL-Mohanad Bold" pitchFamily="2" charset="-78"/>
                </a:endParaRPr>
              </a:p>
            </p:txBody>
          </p:sp>
          <p:sp>
            <p:nvSpPr>
              <p:cNvPr id="34" name="مربع نص 33"/>
              <p:cNvSpPr txBox="1"/>
              <p:nvPr/>
            </p:nvSpPr>
            <p:spPr>
              <a:xfrm>
                <a:off x="7668344" y="2996952"/>
                <a:ext cx="1368152" cy="52322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algn="ctr"/>
                <a:r>
                  <a:rPr lang="ar-SA" sz="1400" b="1" dirty="0">
                    <a:cs typeface="AL-Mohanad Bold" pitchFamily="2" charset="-78"/>
                  </a:rPr>
                  <a:t>تنمي ثقافة الجودة والتميز</a:t>
                </a:r>
              </a:p>
            </p:txBody>
          </p:sp>
        </p:grpSp>
        <p:cxnSp>
          <p:nvCxnSpPr>
            <p:cNvPr id="35" name="رابط كسهم مستقيم 34"/>
            <p:cNvCxnSpPr/>
            <p:nvPr/>
          </p:nvCxnSpPr>
          <p:spPr>
            <a:xfrm>
              <a:off x="8273256" y="2204864"/>
              <a:ext cx="0" cy="78105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39" name="مجموعة 38"/>
          <p:cNvGrpSpPr/>
          <p:nvPr/>
        </p:nvGrpSpPr>
        <p:grpSpPr>
          <a:xfrm>
            <a:off x="9624392" y="3573017"/>
            <a:ext cx="454834" cy="1195555"/>
            <a:chOff x="8221622" y="3573016"/>
            <a:chExt cx="454834" cy="1195555"/>
          </a:xfrm>
        </p:grpSpPr>
        <p:cxnSp>
          <p:nvCxnSpPr>
            <p:cNvPr id="40" name="رابط كسهم مستقيم 39"/>
            <p:cNvCxnSpPr/>
            <p:nvPr/>
          </p:nvCxnSpPr>
          <p:spPr>
            <a:xfrm>
              <a:off x="8388424" y="3573016"/>
              <a:ext cx="0" cy="360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1" name="مستطيل مستدير الزوايا 40"/>
            <p:cNvSpPr/>
            <p:nvPr/>
          </p:nvSpPr>
          <p:spPr>
            <a:xfrm>
              <a:off x="8221622" y="4050005"/>
              <a:ext cx="454834" cy="718566"/>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b="1" dirty="0">
                  <a:cs typeface="AL-Mohanad Bold" pitchFamily="2" charset="-78"/>
                </a:rPr>
                <a:t>3 </a:t>
              </a:r>
            </a:p>
          </p:txBody>
        </p:sp>
      </p:grpSp>
      <p:grpSp>
        <p:nvGrpSpPr>
          <p:cNvPr id="111" name="مجموعة 110"/>
          <p:cNvGrpSpPr/>
          <p:nvPr/>
        </p:nvGrpSpPr>
        <p:grpSpPr>
          <a:xfrm>
            <a:off x="6744069" y="2215898"/>
            <a:ext cx="2373655" cy="1519719"/>
            <a:chOff x="5220069" y="2215897"/>
            <a:chExt cx="2373655" cy="1519719"/>
          </a:xfrm>
          <a:solidFill>
            <a:schemeClr val="accent2">
              <a:lumMod val="40000"/>
              <a:lumOff val="60000"/>
            </a:schemeClr>
          </a:solidFill>
        </p:grpSpPr>
        <p:grpSp>
          <p:nvGrpSpPr>
            <p:cNvPr id="42" name="مجموعة 41"/>
            <p:cNvGrpSpPr/>
            <p:nvPr/>
          </p:nvGrpSpPr>
          <p:grpSpPr>
            <a:xfrm>
              <a:off x="5220069" y="2639099"/>
              <a:ext cx="2373655" cy="1096517"/>
              <a:chOff x="4608512" y="2639099"/>
              <a:chExt cx="2808312" cy="1096517"/>
            </a:xfrm>
            <a:grpFill/>
          </p:grpSpPr>
          <p:grpSp>
            <p:nvGrpSpPr>
              <p:cNvPr id="43" name="مجموعة 42"/>
              <p:cNvGrpSpPr/>
              <p:nvPr/>
            </p:nvGrpSpPr>
            <p:grpSpPr>
              <a:xfrm>
                <a:off x="6048672" y="2644829"/>
                <a:ext cx="1368152" cy="875343"/>
                <a:chOff x="7668344" y="2644829"/>
                <a:chExt cx="1368152" cy="875343"/>
              </a:xfrm>
              <a:grpFill/>
            </p:grpSpPr>
            <p:sp>
              <p:nvSpPr>
                <p:cNvPr id="47" name="مستطيل 46"/>
                <p:cNvSpPr/>
                <p:nvPr/>
              </p:nvSpPr>
              <p:spPr>
                <a:xfrm>
                  <a:off x="8027510" y="2644829"/>
                  <a:ext cx="861408" cy="276999"/>
                </a:xfrm>
                <a:prstGeom prst="rect">
                  <a:avLst/>
                </a:prstGeom>
                <a:grpFill/>
                <a:ln>
                  <a:solidFill>
                    <a:schemeClr val="accent2">
                      <a:lumMod val="75000"/>
                    </a:schemeClr>
                  </a:solidFill>
                </a:ln>
              </p:spPr>
              <p:txBody>
                <a:bodyPr wrap="none">
                  <a:spAutoFit/>
                </a:bodyPr>
                <a:lstStyle/>
                <a:p>
                  <a:pPr lvl="0"/>
                  <a:r>
                    <a:rPr lang="ar-SA" sz="1200" b="1" dirty="0">
                      <a:ln w="11430"/>
                      <a:solidFill>
                        <a:srgbClr val="C00000"/>
                      </a:solidFill>
                      <a:effectLst>
                        <a:outerShdw blurRad="50800" dist="39000" dir="5460000" algn="tl">
                          <a:srgbClr val="000000">
                            <a:alpha val="38000"/>
                          </a:srgbClr>
                        </a:outerShdw>
                      </a:effectLst>
                      <a:cs typeface="AL-Mohanad Bold" pitchFamily="2" charset="-78"/>
                    </a:rPr>
                    <a:t>المؤشرات(1)</a:t>
                  </a:r>
                  <a:endParaRPr lang="ar-SA" sz="1200" b="1" dirty="0">
                    <a:solidFill>
                      <a:srgbClr val="C00000"/>
                    </a:solidFill>
                    <a:cs typeface="AL-Mohanad Bold" pitchFamily="2" charset="-78"/>
                  </a:endParaRPr>
                </a:p>
              </p:txBody>
            </p:sp>
            <p:sp>
              <p:nvSpPr>
                <p:cNvPr id="48" name="مربع نص 47"/>
                <p:cNvSpPr txBox="1"/>
                <p:nvPr/>
              </p:nvSpPr>
              <p:spPr>
                <a:xfrm>
                  <a:off x="7668344" y="2996952"/>
                  <a:ext cx="1368152" cy="523220"/>
                </a:xfrm>
                <a:prstGeom prst="rect">
                  <a:avLst/>
                </a:prstGeom>
                <a:grp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algn="ctr"/>
                  <a:r>
                    <a:rPr lang="ar-SA" sz="1400" b="1" dirty="0">
                      <a:cs typeface="AL-Mohanad Bold" pitchFamily="2" charset="-78"/>
                    </a:rPr>
                    <a:t>تحدد حاجات المستفيدين</a:t>
                  </a:r>
                </a:p>
              </p:txBody>
            </p:sp>
          </p:grpSp>
          <p:grpSp>
            <p:nvGrpSpPr>
              <p:cNvPr id="44" name="مجموعة 43"/>
              <p:cNvGrpSpPr/>
              <p:nvPr/>
            </p:nvGrpSpPr>
            <p:grpSpPr>
              <a:xfrm>
                <a:off x="4608512" y="2639099"/>
                <a:ext cx="1368152" cy="1096517"/>
                <a:chOff x="7668344" y="2639099"/>
                <a:chExt cx="1368152" cy="1096517"/>
              </a:xfrm>
              <a:grpFill/>
            </p:grpSpPr>
            <p:sp>
              <p:nvSpPr>
                <p:cNvPr id="45" name="مستطيل 44"/>
                <p:cNvSpPr/>
                <p:nvPr/>
              </p:nvSpPr>
              <p:spPr>
                <a:xfrm>
                  <a:off x="7748106" y="2639099"/>
                  <a:ext cx="804513" cy="261610"/>
                </a:xfrm>
                <a:prstGeom prst="rect">
                  <a:avLst/>
                </a:prstGeom>
                <a:grpFill/>
                <a:ln>
                  <a:solidFill>
                    <a:schemeClr val="accent2">
                      <a:lumMod val="75000"/>
                    </a:schemeClr>
                  </a:solidFill>
                </a:ln>
              </p:spPr>
              <p:txBody>
                <a:bodyPr wrap="none">
                  <a:spAutoFit/>
                </a:bodyPr>
                <a:lstStyle/>
                <a:p>
                  <a:pPr lvl="0"/>
                  <a:r>
                    <a:rPr lang="ar-SA" sz="1100" b="1" dirty="0">
                      <a:ln w="11430"/>
                      <a:solidFill>
                        <a:srgbClr val="C00000"/>
                      </a:solidFill>
                      <a:effectLst>
                        <a:outerShdw blurRad="50800" dist="39000" dir="5460000" algn="tl">
                          <a:srgbClr val="000000">
                            <a:alpha val="38000"/>
                          </a:srgbClr>
                        </a:outerShdw>
                      </a:effectLst>
                      <a:cs typeface="AL-Mohanad Bold" pitchFamily="2" charset="-78"/>
                    </a:rPr>
                    <a:t>المؤشرات(2)</a:t>
                  </a:r>
                  <a:endParaRPr lang="ar-SA" sz="1100" b="1" dirty="0">
                    <a:solidFill>
                      <a:srgbClr val="C00000"/>
                    </a:solidFill>
                    <a:cs typeface="AL-Mohanad Bold" pitchFamily="2" charset="-78"/>
                  </a:endParaRPr>
                </a:p>
              </p:txBody>
            </p:sp>
            <p:sp>
              <p:nvSpPr>
                <p:cNvPr id="46" name="مربع نص 45"/>
                <p:cNvSpPr txBox="1"/>
                <p:nvPr/>
              </p:nvSpPr>
              <p:spPr>
                <a:xfrm>
                  <a:off x="7668344" y="2996952"/>
                  <a:ext cx="1368152" cy="738664"/>
                </a:xfrm>
                <a:prstGeom prst="rect">
                  <a:avLst/>
                </a:prstGeom>
                <a:grp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algn="ctr"/>
                  <a:r>
                    <a:rPr lang="ar-SA" sz="1400" b="1" dirty="0">
                      <a:cs typeface="AL-Mohanad Bold" pitchFamily="2" charset="-78"/>
                    </a:rPr>
                    <a:t>تعمل وفق آلية لقياس رضا المستفيدين</a:t>
                  </a:r>
                </a:p>
              </p:txBody>
            </p:sp>
          </p:grpSp>
        </p:grpSp>
        <p:cxnSp>
          <p:nvCxnSpPr>
            <p:cNvPr id="49" name="رابط كسهم مستقيم 48"/>
            <p:cNvCxnSpPr/>
            <p:nvPr/>
          </p:nvCxnSpPr>
          <p:spPr>
            <a:xfrm>
              <a:off x="6444208" y="2215897"/>
              <a:ext cx="7695" cy="390527"/>
            </a:xfrm>
            <a:prstGeom prst="straightConnector1">
              <a:avLst/>
            </a:prstGeom>
            <a:grpFill/>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رابط مستقيم 51"/>
            <p:cNvCxnSpPr/>
            <p:nvPr/>
          </p:nvCxnSpPr>
          <p:spPr>
            <a:xfrm flipH="1">
              <a:off x="6165690" y="2595391"/>
              <a:ext cx="480559" cy="11033"/>
            </a:xfrm>
            <a:prstGeom prst="line">
              <a:avLst/>
            </a:prstGeom>
            <a:grpFill/>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رابط كسهم مستقيم 53"/>
            <p:cNvCxnSpPr/>
            <p:nvPr/>
          </p:nvCxnSpPr>
          <p:spPr>
            <a:xfrm>
              <a:off x="6165690" y="2595391"/>
              <a:ext cx="0" cy="390528"/>
            </a:xfrm>
            <a:prstGeom prst="straightConnector1">
              <a:avLst/>
            </a:prstGeom>
            <a:grpFill/>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رابط كسهم مستقيم 55"/>
            <p:cNvCxnSpPr/>
            <p:nvPr/>
          </p:nvCxnSpPr>
          <p:spPr>
            <a:xfrm>
              <a:off x="6646249" y="2595391"/>
              <a:ext cx="0" cy="401561"/>
            </a:xfrm>
            <a:prstGeom prst="straightConnector1">
              <a:avLst/>
            </a:prstGeom>
            <a:grpFill/>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9" name="مجموعة 58"/>
          <p:cNvGrpSpPr/>
          <p:nvPr/>
        </p:nvGrpSpPr>
        <p:grpSpPr>
          <a:xfrm>
            <a:off x="8241345" y="3554888"/>
            <a:ext cx="454834" cy="1374955"/>
            <a:chOff x="8221622" y="3573016"/>
            <a:chExt cx="454834" cy="1195555"/>
          </a:xfrm>
          <a:solidFill>
            <a:schemeClr val="accent2">
              <a:lumMod val="40000"/>
              <a:lumOff val="60000"/>
            </a:schemeClr>
          </a:solidFill>
        </p:grpSpPr>
        <p:cxnSp>
          <p:nvCxnSpPr>
            <p:cNvPr id="60" name="رابط كسهم مستقيم 59"/>
            <p:cNvCxnSpPr/>
            <p:nvPr/>
          </p:nvCxnSpPr>
          <p:spPr>
            <a:xfrm>
              <a:off x="8388424" y="3573016"/>
              <a:ext cx="0" cy="360040"/>
            </a:xfrm>
            <a:prstGeom prst="straightConnector1">
              <a:avLst/>
            </a:prstGeom>
            <a:grpFill/>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1" name="مستطيل مستدير الزوايا 60"/>
            <p:cNvSpPr/>
            <p:nvPr/>
          </p:nvSpPr>
          <p:spPr>
            <a:xfrm>
              <a:off x="8221622" y="4050005"/>
              <a:ext cx="454834" cy="718566"/>
            </a:xfrm>
            <a:prstGeom prst="roundRect">
              <a:avLst/>
            </a:prstGeom>
            <a:grp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b="1" dirty="0">
                  <a:cs typeface="AL-Mohanad Bold" pitchFamily="2" charset="-78"/>
                </a:rPr>
                <a:t>2 </a:t>
              </a:r>
            </a:p>
          </p:txBody>
        </p:sp>
      </p:grpSp>
      <p:grpSp>
        <p:nvGrpSpPr>
          <p:cNvPr id="62" name="مجموعة 61"/>
          <p:cNvGrpSpPr/>
          <p:nvPr/>
        </p:nvGrpSpPr>
        <p:grpSpPr>
          <a:xfrm>
            <a:off x="7160997" y="3764807"/>
            <a:ext cx="454834" cy="1168781"/>
            <a:chOff x="8221622" y="3573016"/>
            <a:chExt cx="454834" cy="1195555"/>
          </a:xfrm>
          <a:solidFill>
            <a:schemeClr val="accent2">
              <a:lumMod val="40000"/>
              <a:lumOff val="60000"/>
            </a:schemeClr>
          </a:solidFill>
        </p:grpSpPr>
        <p:cxnSp>
          <p:nvCxnSpPr>
            <p:cNvPr id="63" name="رابط كسهم مستقيم 62"/>
            <p:cNvCxnSpPr/>
            <p:nvPr/>
          </p:nvCxnSpPr>
          <p:spPr>
            <a:xfrm>
              <a:off x="8388424" y="3573016"/>
              <a:ext cx="0" cy="360040"/>
            </a:xfrm>
            <a:prstGeom prst="straightConnector1">
              <a:avLst/>
            </a:prstGeom>
            <a:grpFill/>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4" name="مستطيل مستدير الزوايا 63"/>
            <p:cNvSpPr/>
            <p:nvPr/>
          </p:nvSpPr>
          <p:spPr>
            <a:xfrm>
              <a:off x="8221622" y="3942631"/>
              <a:ext cx="454834" cy="825940"/>
            </a:xfrm>
            <a:prstGeom prst="roundRect">
              <a:avLst/>
            </a:prstGeom>
            <a:grp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b="1" dirty="0">
                  <a:cs typeface="AL-Mohanad Bold" pitchFamily="2" charset="-78"/>
                </a:rPr>
                <a:t>2 </a:t>
              </a:r>
            </a:p>
          </p:txBody>
        </p:sp>
      </p:grpSp>
      <p:grpSp>
        <p:nvGrpSpPr>
          <p:cNvPr id="112" name="مجموعة 111"/>
          <p:cNvGrpSpPr/>
          <p:nvPr/>
        </p:nvGrpSpPr>
        <p:grpSpPr>
          <a:xfrm>
            <a:off x="4488228" y="2192085"/>
            <a:ext cx="2528236" cy="3212591"/>
            <a:chOff x="2876235" y="2190345"/>
            <a:chExt cx="2528236" cy="2753334"/>
          </a:xfrm>
        </p:grpSpPr>
        <p:cxnSp>
          <p:nvCxnSpPr>
            <p:cNvPr id="65" name="رابط كسهم مستقيم 64"/>
            <p:cNvCxnSpPr/>
            <p:nvPr/>
          </p:nvCxnSpPr>
          <p:spPr>
            <a:xfrm>
              <a:off x="4499992" y="2190345"/>
              <a:ext cx="0" cy="1859660"/>
            </a:xfrm>
            <a:prstGeom prst="straightConnector1">
              <a:avLst/>
            </a:prstGeom>
            <a:ln w="28575">
              <a:solidFill>
                <a:srgbClr val="CC6600"/>
              </a:solidFill>
              <a:tailEnd type="arrow"/>
            </a:ln>
          </p:spPr>
          <p:style>
            <a:lnRef idx="1">
              <a:schemeClr val="accent2"/>
            </a:lnRef>
            <a:fillRef idx="0">
              <a:schemeClr val="accent2"/>
            </a:fillRef>
            <a:effectRef idx="0">
              <a:schemeClr val="accent2"/>
            </a:effectRef>
            <a:fontRef idx="minor">
              <a:schemeClr val="tx1"/>
            </a:fontRef>
          </p:style>
        </p:cxnSp>
        <p:grpSp>
          <p:nvGrpSpPr>
            <p:cNvPr id="67" name="مجموعة 66"/>
            <p:cNvGrpSpPr/>
            <p:nvPr/>
          </p:nvGrpSpPr>
          <p:grpSpPr>
            <a:xfrm>
              <a:off x="2876235" y="4031682"/>
              <a:ext cx="2528236" cy="911997"/>
              <a:chOff x="1835828" y="3706946"/>
              <a:chExt cx="2809227" cy="911997"/>
            </a:xfrm>
            <a:solidFill>
              <a:schemeClr val="accent6">
                <a:lumMod val="60000"/>
                <a:lumOff val="40000"/>
              </a:schemeClr>
            </a:solidFill>
          </p:grpSpPr>
          <p:grpSp>
            <p:nvGrpSpPr>
              <p:cNvPr id="68" name="مجموعة 67"/>
              <p:cNvGrpSpPr/>
              <p:nvPr/>
            </p:nvGrpSpPr>
            <p:grpSpPr>
              <a:xfrm>
                <a:off x="1835828" y="3947436"/>
                <a:ext cx="2809227" cy="671507"/>
                <a:chOff x="4713983" y="2721112"/>
                <a:chExt cx="2809227" cy="671507"/>
              </a:xfrm>
              <a:grpFill/>
            </p:grpSpPr>
            <p:grpSp>
              <p:nvGrpSpPr>
                <p:cNvPr id="72" name="مجموعة 71"/>
                <p:cNvGrpSpPr/>
                <p:nvPr/>
              </p:nvGrpSpPr>
              <p:grpSpPr>
                <a:xfrm>
                  <a:off x="6155058" y="2725902"/>
                  <a:ext cx="1368152" cy="666717"/>
                  <a:chOff x="7774730" y="2725902"/>
                  <a:chExt cx="1368152" cy="666717"/>
                </a:xfrm>
                <a:grpFill/>
              </p:grpSpPr>
              <p:sp>
                <p:nvSpPr>
                  <p:cNvPr id="76" name="مستطيل 75"/>
                  <p:cNvSpPr/>
                  <p:nvPr/>
                </p:nvSpPr>
                <p:spPr>
                  <a:xfrm>
                    <a:off x="8280926" y="2725902"/>
                    <a:ext cx="755570" cy="224211"/>
                  </a:xfrm>
                  <a:prstGeom prst="rect">
                    <a:avLst/>
                  </a:prstGeom>
                  <a:grpFill/>
                </p:spPr>
                <p:txBody>
                  <a:bodyPr wrap="none">
                    <a:spAutoFit/>
                  </a:bodyPr>
                  <a:lstStyle/>
                  <a:p>
                    <a:pPr lvl="0"/>
                    <a:r>
                      <a:rPr lang="ar-SA" sz="1100" b="1" dirty="0">
                        <a:ln w="11430"/>
                        <a:solidFill>
                          <a:srgbClr val="C00000"/>
                        </a:solidFill>
                        <a:effectLst>
                          <a:outerShdw blurRad="50800" dist="39000" dir="5460000" algn="tl">
                            <a:srgbClr val="000000">
                              <a:alpha val="38000"/>
                            </a:srgbClr>
                          </a:outerShdw>
                        </a:effectLst>
                        <a:cs typeface="AL-Mohanad Bold" pitchFamily="2" charset="-78"/>
                      </a:rPr>
                      <a:t>المؤشرات(1)</a:t>
                    </a:r>
                    <a:endParaRPr lang="ar-SA" sz="1100" b="1" dirty="0">
                      <a:solidFill>
                        <a:srgbClr val="C00000"/>
                      </a:solidFill>
                      <a:cs typeface="AL-Mohanad Bold" pitchFamily="2" charset="-78"/>
                    </a:endParaRPr>
                  </a:p>
                </p:txBody>
              </p:sp>
              <p:sp>
                <p:nvSpPr>
                  <p:cNvPr id="77" name="مربع نص 76"/>
                  <p:cNvSpPr txBox="1"/>
                  <p:nvPr/>
                </p:nvSpPr>
                <p:spPr>
                  <a:xfrm>
                    <a:off x="7774730" y="2996952"/>
                    <a:ext cx="1368152" cy="395667"/>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algn="ctr"/>
                    <a:r>
                      <a:rPr lang="ar-SA" sz="1200" b="1" dirty="0">
                        <a:cs typeface="AL-Mohanad Bold" pitchFamily="2" charset="-78"/>
                      </a:rPr>
                      <a:t>تعمل وفق نظام شامل لكافة العمليات</a:t>
                    </a:r>
                  </a:p>
                </p:txBody>
              </p:sp>
            </p:grpSp>
            <p:grpSp>
              <p:nvGrpSpPr>
                <p:cNvPr id="73" name="مجموعة 72"/>
                <p:cNvGrpSpPr/>
                <p:nvPr/>
              </p:nvGrpSpPr>
              <p:grpSpPr>
                <a:xfrm>
                  <a:off x="4713983" y="2721112"/>
                  <a:ext cx="1368151" cy="671507"/>
                  <a:chOff x="7773815" y="2721112"/>
                  <a:chExt cx="1368151" cy="671507"/>
                </a:xfrm>
                <a:grpFill/>
              </p:grpSpPr>
              <p:sp>
                <p:nvSpPr>
                  <p:cNvPr id="74" name="مستطيل 73"/>
                  <p:cNvSpPr/>
                  <p:nvPr/>
                </p:nvSpPr>
                <p:spPr>
                  <a:xfrm>
                    <a:off x="8365800" y="2721112"/>
                    <a:ext cx="755570" cy="224211"/>
                  </a:xfrm>
                  <a:prstGeom prst="rect">
                    <a:avLst/>
                  </a:prstGeom>
                  <a:grpFill/>
                </p:spPr>
                <p:txBody>
                  <a:bodyPr wrap="none">
                    <a:spAutoFit/>
                  </a:bodyPr>
                  <a:lstStyle/>
                  <a:p>
                    <a:pPr lvl="0"/>
                    <a:r>
                      <a:rPr lang="ar-SA" sz="1100" b="1" dirty="0">
                        <a:ln w="11430"/>
                        <a:solidFill>
                          <a:srgbClr val="C00000"/>
                        </a:solidFill>
                        <a:effectLst>
                          <a:outerShdw blurRad="50800" dist="39000" dir="5460000" algn="tl">
                            <a:srgbClr val="000000">
                              <a:alpha val="38000"/>
                            </a:srgbClr>
                          </a:outerShdw>
                        </a:effectLst>
                        <a:cs typeface="AL-Mohanad Bold" pitchFamily="2" charset="-78"/>
                      </a:rPr>
                      <a:t>المؤشرات(2)</a:t>
                    </a:r>
                    <a:endParaRPr lang="ar-SA" sz="1100" b="1" dirty="0">
                      <a:solidFill>
                        <a:srgbClr val="C00000"/>
                      </a:solidFill>
                      <a:cs typeface="AL-Mohanad Bold" pitchFamily="2" charset="-78"/>
                    </a:endParaRPr>
                  </a:p>
                </p:txBody>
              </p:sp>
              <p:sp>
                <p:nvSpPr>
                  <p:cNvPr id="75" name="مربع نص 74"/>
                  <p:cNvSpPr txBox="1"/>
                  <p:nvPr/>
                </p:nvSpPr>
                <p:spPr>
                  <a:xfrm>
                    <a:off x="7773815" y="2996952"/>
                    <a:ext cx="1368151" cy="395667"/>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algn="ctr"/>
                    <a:r>
                      <a:rPr lang="ar-SA" sz="1200" b="1" dirty="0">
                        <a:cs typeface="AL-Mohanad Bold" pitchFamily="2" charset="-78"/>
                      </a:rPr>
                      <a:t>تحدد آلية لجمع المعلومات وتحليلها</a:t>
                    </a:r>
                  </a:p>
                </p:txBody>
              </p:sp>
            </p:grpSp>
          </p:grpSp>
          <p:cxnSp>
            <p:nvCxnSpPr>
              <p:cNvPr id="69" name="رابط مستقيم 68"/>
              <p:cNvCxnSpPr/>
              <p:nvPr/>
            </p:nvCxnSpPr>
            <p:spPr>
              <a:xfrm>
                <a:off x="2915816" y="3706946"/>
                <a:ext cx="1440160" cy="1008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0" name="رابط كسهم مستقيم 69"/>
              <p:cNvCxnSpPr/>
              <p:nvPr/>
            </p:nvCxnSpPr>
            <p:spPr>
              <a:xfrm>
                <a:off x="4355976" y="3717032"/>
                <a:ext cx="0" cy="245279"/>
              </a:xfrm>
              <a:prstGeom prst="straightConnector1">
                <a:avLst/>
              </a:prstGeom>
              <a:grpFill/>
              <a:ln w="28575">
                <a:solidFill>
                  <a:srgbClr val="CC6600"/>
                </a:solidFill>
                <a:tailEnd type="arrow"/>
              </a:ln>
            </p:spPr>
            <p:style>
              <a:lnRef idx="1">
                <a:schemeClr val="accent1"/>
              </a:lnRef>
              <a:fillRef idx="0">
                <a:schemeClr val="accent1"/>
              </a:fillRef>
              <a:effectRef idx="0">
                <a:schemeClr val="accent1"/>
              </a:effectRef>
              <a:fontRef idx="minor">
                <a:schemeClr val="tx1"/>
              </a:fontRef>
            </p:style>
          </p:cxnSp>
          <p:cxnSp>
            <p:nvCxnSpPr>
              <p:cNvPr id="71" name="رابط كسهم مستقيم 70"/>
              <p:cNvCxnSpPr/>
              <p:nvPr/>
            </p:nvCxnSpPr>
            <p:spPr>
              <a:xfrm>
                <a:off x="2915816" y="3706946"/>
                <a:ext cx="0" cy="245279"/>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grpSp>
      </p:grpSp>
      <p:grpSp>
        <p:nvGrpSpPr>
          <p:cNvPr id="79" name="مجموعة 78"/>
          <p:cNvGrpSpPr/>
          <p:nvPr/>
        </p:nvGrpSpPr>
        <p:grpSpPr>
          <a:xfrm>
            <a:off x="6053858" y="5441261"/>
            <a:ext cx="454834" cy="1195555"/>
            <a:chOff x="8221622" y="3573016"/>
            <a:chExt cx="454834" cy="1195555"/>
          </a:xfrm>
          <a:solidFill>
            <a:schemeClr val="accent6">
              <a:lumMod val="60000"/>
              <a:lumOff val="40000"/>
            </a:schemeClr>
          </a:solidFill>
        </p:grpSpPr>
        <p:cxnSp>
          <p:nvCxnSpPr>
            <p:cNvPr id="80" name="رابط كسهم مستقيم 79"/>
            <p:cNvCxnSpPr/>
            <p:nvPr/>
          </p:nvCxnSpPr>
          <p:spPr>
            <a:xfrm>
              <a:off x="8388424" y="3573016"/>
              <a:ext cx="0" cy="360040"/>
            </a:xfrm>
            <a:prstGeom prst="straightConnector1">
              <a:avLst/>
            </a:prstGeom>
            <a:ln w="28575">
              <a:solidFill>
                <a:schemeClr val="accent2">
                  <a:lumMod val="75000"/>
                </a:schemeClr>
              </a:solidFill>
              <a:tailEnd type="arrow"/>
            </a:ln>
          </p:spPr>
          <p:style>
            <a:lnRef idx="1">
              <a:schemeClr val="accent2"/>
            </a:lnRef>
            <a:fillRef idx="0">
              <a:schemeClr val="accent2"/>
            </a:fillRef>
            <a:effectRef idx="0">
              <a:schemeClr val="accent2"/>
            </a:effectRef>
            <a:fontRef idx="minor">
              <a:schemeClr val="tx1"/>
            </a:fontRef>
          </p:style>
        </p:cxnSp>
        <p:sp>
          <p:nvSpPr>
            <p:cNvPr id="81" name="مستطيل مستدير الزوايا 80"/>
            <p:cNvSpPr/>
            <p:nvPr/>
          </p:nvSpPr>
          <p:spPr>
            <a:xfrm>
              <a:off x="8221622" y="4050005"/>
              <a:ext cx="454834" cy="718566"/>
            </a:xfrm>
            <a:prstGeom prst="round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b="1" dirty="0">
                  <a:cs typeface="AL-Mohanad Bold" pitchFamily="2" charset="-78"/>
                </a:rPr>
                <a:t>5 </a:t>
              </a:r>
            </a:p>
          </p:txBody>
        </p:sp>
      </p:grpSp>
      <p:grpSp>
        <p:nvGrpSpPr>
          <p:cNvPr id="82" name="مجموعة 81"/>
          <p:cNvGrpSpPr/>
          <p:nvPr/>
        </p:nvGrpSpPr>
        <p:grpSpPr>
          <a:xfrm>
            <a:off x="4766973" y="5463151"/>
            <a:ext cx="454834" cy="1195555"/>
            <a:chOff x="8221622" y="3573016"/>
            <a:chExt cx="454834" cy="1195555"/>
          </a:xfrm>
          <a:solidFill>
            <a:schemeClr val="accent6">
              <a:lumMod val="60000"/>
              <a:lumOff val="40000"/>
            </a:schemeClr>
          </a:solidFill>
        </p:grpSpPr>
        <p:cxnSp>
          <p:nvCxnSpPr>
            <p:cNvPr id="83" name="رابط كسهم مستقيم 82"/>
            <p:cNvCxnSpPr/>
            <p:nvPr/>
          </p:nvCxnSpPr>
          <p:spPr>
            <a:xfrm>
              <a:off x="8388424" y="3573016"/>
              <a:ext cx="0" cy="360040"/>
            </a:xfrm>
            <a:prstGeom prst="straightConnector1">
              <a:avLst/>
            </a:prstGeom>
            <a:ln w="28575">
              <a:solidFill>
                <a:srgbClr val="C00000"/>
              </a:solidFill>
              <a:tailEnd type="arrow"/>
            </a:ln>
          </p:spPr>
          <p:style>
            <a:lnRef idx="1">
              <a:schemeClr val="accent2"/>
            </a:lnRef>
            <a:fillRef idx="0">
              <a:schemeClr val="accent2"/>
            </a:fillRef>
            <a:effectRef idx="0">
              <a:schemeClr val="accent2"/>
            </a:effectRef>
            <a:fontRef idx="minor">
              <a:schemeClr val="tx1"/>
            </a:fontRef>
          </p:style>
        </p:cxnSp>
        <p:sp>
          <p:nvSpPr>
            <p:cNvPr id="84" name="مستطيل مستدير الزوايا 83"/>
            <p:cNvSpPr/>
            <p:nvPr/>
          </p:nvSpPr>
          <p:spPr>
            <a:xfrm>
              <a:off x="8221622" y="4050005"/>
              <a:ext cx="454834" cy="718566"/>
            </a:xfrm>
            <a:prstGeom prst="round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b="1" dirty="0">
                  <a:cs typeface="AL-Mohanad Bold" pitchFamily="2" charset="-78"/>
                </a:rPr>
                <a:t>3 </a:t>
              </a:r>
            </a:p>
          </p:txBody>
        </p:sp>
      </p:grpSp>
      <p:grpSp>
        <p:nvGrpSpPr>
          <p:cNvPr id="113" name="مجموعة 112"/>
          <p:cNvGrpSpPr/>
          <p:nvPr/>
        </p:nvGrpSpPr>
        <p:grpSpPr>
          <a:xfrm>
            <a:off x="2742190" y="2240210"/>
            <a:ext cx="2808312" cy="1517184"/>
            <a:chOff x="1242665" y="2215897"/>
            <a:chExt cx="2808312" cy="1517184"/>
          </a:xfrm>
        </p:grpSpPr>
        <p:cxnSp>
          <p:nvCxnSpPr>
            <p:cNvPr id="85" name="رابط كسهم مستقيم 84"/>
            <p:cNvCxnSpPr/>
            <p:nvPr/>
          </p:nvCxnSpPr>
          <p:spPr>
            <a:xfrm>
              <a:off x="3275856" y="2215897"/>
              <a:ext cx="0" cy="493023"/>
            </a:xfrm>
            <a:prstGeom prst="straightConnector1">
              <a:avLst/>
            </a:prstGeom>
            <a:ln w="28575">
              <a:solidFill>
                <a:srgbClr val="CC9900"/>
              </a:solidFill>
              <a:tailEnd type="arrow"/>
            </a:ln>
          </p:spPr>
          <p:style>
            <a:lnRef idx="1">
              <a:schemeClr val="accent1"/>
            </a:lnRef>
            <a:fillRef idx="0">
              <a:schemeClr val="accent1"/>
            </a:fillRef>
            <a:effectRef idx="0">
              <a:schemeClr val="accent1"/>
            </a:effectRef>
            <a:fontRef idx="minor">
              <a:schemeClr val="tx1"/>
            </a:fontRef>
          </p:style>
        </p:cxnSp>
        <p:grpSp>
          <p:nvGrpSpPr>
            <p:cNvPr id="87" name="مجموعة 86"/>
            <p:cNvGrpSpPr/>
            <p:nvPr/>
          </p:nvGrpSpPr>
          <p:grpSpPr>
            <a:xfrm>
              <a:off x="1242665" y="2684607"/>
              <a:ext cx="2808312" cy="1048474"/>
              <a:chOff x="1730357" y="3698022"/>
              <a:chExt cx="2808312" cy="1048474"/>
            </a:xfrm>
            <a:solidFill>
              <a:srgbClr val="CCCC00"/>
            </a:solidFill>
          </p:grpSpPr>
          <p:grpSp>
            <p:nvGrpSpPr>
              <p:cNvPr id="88" name="مجموعة 87"/>
              <p:cNvGrpSpPr/>
              <p:nvPr/>
            </p:nvGrpSpPr>
            <p:grpSpPr>
              <a:xfrm>
                <a:off x="1730357" y="3802047"/>
                <a:ext cx="2808312" cy="944449"/>
                <a:chOff x="4608512" y="2575723"/>
                <a:chExt cx="2808312" cy="944449"/>
              </a:xfrm>
              <a:grpFill/>
            </p:grpSpPr>
            <p:grpSp>
              <p:nvGrpSpPr>
                <p:cNvPr id="92" name="مجموعة 91"/>
                <p:cNvGrpSpPr/>
                <p:nvPr/>
              </p:nvGrpSpPr>
              <p:grpSpPr>
                <a:xfrm>
                  <a:off x="6048672" y="2575723"/>
                  <a:ext cx="1368152" cy="944449"/>
                  <a:chOff x="7668344" y="2575723"/>
                  <a:chExt cx="1368152" cy="944449"/>
                </a:xfrm>
                <a:grpFill/>
              </p:grpSpPr>
              <p:sp>
                <p:nvSpPr>
                  <p:cNvPr id="96" name="مستطيل 95"/>
                  <p:cNvSpPr/>
                  <p:nvPr/>
                </p:nvSpPr>
                <p:spPr>
                  <a:xfrm>
                    <a:off x="7734156" y="2575723"/>
                    <a:ext cx="728084" cy="276999"/>
                  </a:xfrm>
                  <a:prstGeom prst="rect">
                    <a:avLst/>
                  </a:prstGeom>
                  <a:grpFill/>
                </p:spPr>
                <p:txBody>
                  <a:bodyPr wrap="none">
                    <a:spAutoFit/>
                  </a:bodyPr>
                  <a:lstStyle/>
                  <a:p>
                    <a:pPr lvl="0"/>
                    <a:r>
                      <a:rPr lang="ar-SA" sz="1200" b="1" dirty="0">
                        <a:ln w="11430"/>
                        <a:solidFill>
                          <a:srgbClr val="C00000"/>
                        </a:solidFill>
                        <a:effectLst>
                          <a:outerShdw blurRad="50800" dist="39000" dir="5460000" algn="tl">
                            <a:srgbClr val="000000">
                              <a:alpha val="38000"/>
                            </a:srgbClr>
                          </a:outerShdw>
                        </a:effectLst>
                        <a:cs typeface="AL-Mohanad Bold" pitchFamily="2" charset="-78"/>
                      </a:rPr>
                      <a:t>المؤشرات(1)</a:t>
                    </a:r>
                    <a:endParaRPr lang="ar-SA" sz="1200" b="1" dirty="0">
                      <a:solidFill>
                        <a:srgbClr val="C00000"/>
                      </a:solidFill>
                      <a:cs typeface="AL-Mohanad Bold" pitchFamily="2" charset="-78"/>
                    </a:endParaRPr>
                  </a:p>
                </p:txBody>
              </p:sp>
              <p:sp>
                <p:nvSpPr>
                  <p:cNvPr id="97" name="مربع نص 96"/>
                  <p:cNvSpPr txBox="1"/>
                  <p:nvPr/>
                </p:nvSpPr>
                <p:spPr>
                  <a:xfrm>
                    <a:off x="7668344" y="2996952"/>
                    <a:ext cx="1368152" cy="52322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algn="ctr"/>
                    <a:r>
                      <a:rPr lang="ar-SA" sz="1400" b="1" dirty="0">
                        <a:cs typeface="AL-Mohanad Bold" pitchFamily="2" charset="-78"/>
                      </a:rPr>
                      <a:t>تشجع المبادرات التحسينية</a:t>
                    </a:r>
                  </a:p>
                </p:txBody>
              </p:sp>
            </p:grpSp>
            <p:grpSp>
              <p:nvGrpSpPr>
                <p:cNvPr id="93" name="مجموعة 92"/>
                <p:cNvGrpSpPr/>
                <p:nvPr/>
              </p:nvGrpSpPr>
              <p:grpSpPr>
                <a:xfrm>
                  <a:off x="4608512" y="2604051"/>
                  <a:ext cx="1368152" cy="916121"/>
                  <a:chOff x="7668344" y="2604051"/>
                  <a:chExt cx="1368152" cy="916121"/>
                </a:xfrm>
                <a:grpFill/>
              </p:grpSpPr>
              <p:sp>
                <p:nvSpPr>
                  <p:cNvPr id="94" name="مستطيل 93"/>
                  <p:cNvSpPr/>
                  <p:nvPr/>
                </p:nvSpPr>
                <p:spPr>
                  <a:xfrm>
                    <a:off x="7843378" y="2604051"/>
                    <a:ext cx="728084" cy="276999"/>
                  </a:xfrm>
                  <a:prstGeom prst="rect">
                    <a:avLst/>
                  </a:prstGeom>
                  <a:grpFill/>
                </p:spPr>
                <p:txBody>
                  <a:bodyPr wrap="none">
                    <a:spAutoFit/>
                  </a:bodyPr>
                  <a:lstStyle/>
                  <a:p>
                    <a:pPr lvl="0"/>
                    <a:r>
                      <a:rPr lang="ar-SA" sz="1200" b="1" dirty="0">
                        <a:ln w="11430"/>
                        <a:solidFill>
                          <a:srgbClr val="C00000"/>
                        </a:solidFill>
                        <a:effectLst>
                          <a:outerShdw blurRad="50800" dist="39000" dir="5460000" algn="tl">
                            <a:srgbClr val="000000">
                              <a:alpha val="38000"/>
                            </a:srgbClr>
                          </a:outerShdw>
                        </a:effectLst>
                        <a:cs typeface="AL-Mohanad Bold" pitchFamily="2" charset="-78"/>
                      </a:rPr>
                      <a:t>المؤشرات(2)</a:t>
                    </a:r>
                    <a:endParaRPr lang="ar-SA" sz="1200" b="1" dirty="0">
                      <a:solidFill>
                        <a:srgbClr val="C00000"/>
                      </a:solidFill>
                      <a:cs typeface="AL-Mohanad Bold" pitchFamily="2" charset="-78"/>
                    </a:endParaRPr>
                  </a:p>
                </p:txBody>
              </p:sp>
              <p:sp>
                <p:nvSpPr>
                  <p:cNvPr id="95" name="مربع نص 94"/>
                  <p:cNvSpPr txBox="1"/>
                  <p:nvPr/>
                </p:nvSpPr>
                <p:spPr>
                  <a:xfrm>
                    <a:off x="7668344" y="2996952"/>
                    <a:ext cx="1368152" cy="52322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algn="ctr"/>
                    <a:r>
                      <a:rPr lang="ar-SA" sz="1400" b="1" dirty="0">
                        <a:cs typeface="AL-Mohanad Bold" pitchFamily="2" charset="-78"/>
                      </a:rPr>
                      <a:t>تحدد منهجية التحسين المستمر</a:t>
                    </a:r>
                  </a:p>
                </p:txBody>
              </p:sp>
            </p:grpSp>
          </p:grpSp>
          <p:cxnSp>
            <p:nvCxnSpPr>
              <p:cNvPr id="89" name="رابط مستقيم 88"/>
              <p:cNvCxnSpPr/>
              <p:nvPr/>
            </p:nvCxnSpPr>
            <p:spPr>
              <a:xfrm>
                <a:off x="2884303" y="3717032"/>
                <a:ext cx="1471673" cy="0"/>
              </a:xfrm>
              <a:prstGeom prst="line">
                <a:avLst/>
              </a:prstGeom>
              <a:grpFill/>
              <a:ln w="28575">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90" name="رابط كسهم مستقيم 89"/>
              <p:cNvCxnSpPr/>
              <p:nvPr/>
            </p:nvCxnSpPr>
            <p:spPr>
              <a:xfrm flipH="1">
                <a:off x="4342351" y="3717032"/>
                <a:ext cx="13625" cy="506244"/>
              </a:xfrm>
              <a:prstGeom prst="straightConnector1">
                <a:avLst/>
              </a:prstGeom>
              <a:grpFill/>
              <a:ln w="28575">
                <a:solidFill>
                  <a:srgbClr val="CC9900"/>
                </a:solidFill>
                <a:tailEnd type="arrow"/>
              </a:ln>
            </p:spPr>
            <p:style>
              <a:lnRef idx="1">
                <a:schemeClr val="accent1"/>
              </a:lnRef>
              <a:fillRef idx="0">
                <a:schemeClr val="accent1"/>
              </a:fillRef>
              <a:effectRef idx="0">
                <a:schemeClr val="accent1"/>
              </a:effectRef>
              <a:fontRef idx="minor">
                <a:schemeClr val="tx1"/>
              </a:fontRef>
            </p:style>
          </p:cxnSp>
          <p:cxnSp>
            <p:nvCxnSpPr>
              <p:cNvPr id="91" name="رابط كسهم مستقيم 90"/>
              <p:cNvCxnSpPr/>
              <p:nvPr/>
            </p:nvCxnSpPr>
            <p:spPr>
              <a:xfrm flipH="1">
                <a:off x="2870928" y="3698022"/>
                <a:ext cx="11539" cy="579659"/>
              </a:xfrm>
              <a:prstGeom prst="straightConnector1">
                <a:avLst/>
              </a:prstGeom>
              <a:grpFill/>
              <a:ln w="28575">
                <a:solidFill>
                  <a:srgbClr val="CC99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27" name="مجموعة 126"/>
          <p:cNvGrpSpPr/>
          <p:nvPr/>
        </p:nvGrpSpPr>
        <p:grpSpPr>
          <a:xfrm>
            <a:off x="1682837" y="2215897"/>
            <a:ext cx="2124109" cy="3733964"/>
            <a:chOff x="158836" y="2215897"/>
            <a:chExt cx="2124109" cy="3733964"/>
          </a:xfrm>
          <a:solidFill>
            <a:schemeClr val="bg1">
              <a:lumMod val="75000"/>
            </a:schemeClr>
          </a:solidFill>
        </p:grpSpPr>
        <p:cxnSp>
          <p:nvCxnSpPr>
            <p:cNvPr id="98" name="رابط كسهم مستقيم 97"/>
            <p:cNvCxnSpPr/>
            <p:nvPr/>
          </p:nvCxnSpPr>
          <p:spPr>
            <a:xfrm>
              <a:off x="1043608" y="2215897"/>
              <a:ext cx="0" cy="2373411"/>
            </a:xfrm>
            <a:prstGeom prst="straightConnector1">
              <a:avLst/>
            </a:prstGeom>
            <a:grpFill/>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00" name="مجموعة 99"/>
            <p:cNvGrpSpPr/>
            <p:nvPr/>
          </p:nvGrpSpPr>
          <p:grpSpPr>
            <a:xfrm>
              <a:off x="158836" y="4618253"/>
              <a:ext cx="2124109" cy="1331608"/>
              <a:chOff x="2422807" y="3706946"/>
              <a:chExt cx="2324632" cy="1331608"/>
            </a:xfrm>
            <a:grpFill/>
          </p:grpSpPr>
          <p:grpSp>
            <p:nvGrpSpPr>
              <p:cNvPr id="101" name="مجموعة 100"/>
              <p:cNvGrpSpPr/>
              <p:nvPr/>
            </p:nvGrpSpPr>
            <p:grpSpPr>
              <a:xfrm>
                <a:off x="2422807" y="3935244"/>
                <a:ext cx="2324632" cy="1103310"/>
                <a:chOff x="5300962" y="2708920"/>
                <a:chExt cx="2324632" cy="1103310"/>
              </a:xfrm>
              <a:grpFill/>
            </p:grpSpPr>
            <p:grpSp>
              <p:nvGrpSpPr>
                <p:cNvPr id="105" name="مجموعة 104"/>
                <p:cNvGrpSpPr/>
                <p:nvPr/>
              </p:nvGrpSpPr>
              <p:grpSpPr>
                <a:xfrm>
                  <a:off x="6638865" y="2708920"/>
                  <a:ext cx="986729" cy="1085680"/>
                  <a:chOff x="8258537" y="2708920"/>
                  <a:chExt cx="986729" cy="1085680"/>
                </a:xfrm>
                <a:grpFill/>
              </p:grpSpPr>
              <p:sp>
                <p:nvSpPr>
                  <p:cNvPr id="109" name="مستطيل 108"/>
                  <p:cNvSpPr/>
                  <p:nvPr/>
                </p:nvSpPr>
                <p:spPr>
                  <a:xfrm>
                    <a:off x="8273249" y="2708920"/>
                    <a:ext cx="796817" cy="276999"/>
                  </a:xfrm>
                  <a:prstGeom prst="rect">
                    <a:avLst/>
                  </a:prstGeom>
                  <a:grpFill/>
                  <a:ln>
                    <a:solidFill>
                      <a:schemeClr val="accent6">
                        <a:lumMod val="75000"/>
                      </a:schemeClr>
                    </a:solidFill>
                  </a:ln>
                </p:spPr>
                <p:txBody>
                  <a:bodyPr wrap="none">
                    <a:spAutoFit/>
                  </a:bodyPr>
                  <a:lstStyle/>
                  <a:p>
                    <a:pPr lvl="0"/>
                    <a:r>
                      <a:rPr lang="ar-SA" sz="1200" b="1" dirty="0">
                        <a:ln w="11430"/>
                        <a:solidFill>
                          <a:srgbClr val="C00000"/>
                        </a:solidFill>
                        <a:effectLst>
                          <a:outerShdw blurRad="50800" dist="39000" dir="5460000" algn="tl">
                            <a:srgbClr val="000000">
                              <a:alpha val="38000"/>
                            </a:srgbClr>
                          </a:outerShdw>
                        </a:effectLst>
                        <a:cs typeface="AL-Mohanad Bold" pitchFamily="2" charset="-78"/>
                      </a:rPr>
                      <a:t>المؤشرات(1)</a:t>
                    </a:r>
                    <a:endParaRPr lang="ar-SA" sz="1200" b="1" dirty="0">
                      <a:solidFill>
                        <a:srgbClr val="C00000"/>
                      </a:solidFill>
                      <a:cs typeface="AL-Mohanad Bold" pitchFamily="2" charset="-78"/>
                    </a:endParaRPr>
                  </a:p>
                </p:txBody>
              </p:sp>
              <p:sp>
                <p:nvSpPr>
                  <p:cNvPr id="110" name="مربع نص 109"/>
                  <p:cNvSpPr txBox="1"/>
                  <p:nvPr/>
                </p:nvSpPr>
                <p:spPr>
                  <a:xfrm>
                    <a:off x="8258537" y="3055936"/>
                    <a:ext cx="986729" cy="738664"/>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algn="ctr"/>
                    <a:r>
                      <a:rPr lang="ar-SA" sz="1400" b="1" dirty="0">
                        <a:cs typeface="AL-Mohanad Bold" pitchFamily="2" charset="-78"/>
                      </a:rPr>
                      <a:t>تقوم بعمل تقويم ذاتي لأدائها</a:t>
                    </a:r>
                  </a:p>
                </p:txBody>
              </p:sp>
            </p:grpSp>
            <p:grpSp>
              <p:nvGrpSpPr>
                <p:cNvPr id="106" name="مجموعة 105"/>
                <p:cNvGrpSpPr/>
                <p:nvPr/>
              </p:nvGrpSpPr>
              <p:grpSpPr>
                <a:xfrm>
                  <a:off x="5300962" y="2708920"/>
                  <a:ext cx="968298" cy="1103310"/>
                  <a:chOff x="8360794" y="2708920"/>
                  <a:chExt cx="968298" cy="1103310"/>
                </a:xfrm>
                <a:grpFill/>
              </p:grpSpPr>
              <p:sp>
                <p:nvSpPr>
                  <p:cNvPr id="107" name="مستطيل 106"/>
                  <p:cNvSpPr/>
                  <p:nvPr/>
                </p:nvSpPr>
                <p:spPr>
                  <a:xfrm>
                    <a:off x="8379536" y="2708920"/>
                    <a:ext cx="796818" cy="276999"/>
                  </a:xfrm>
                  <a:prstGeom prst="rect">
                    <a:avLst/>
                  </a:prstGeom>
                  <a:grpFill/>
                </p:spPr>
                <p:txBody>
                  <a:bodyPr wrap="none">
                    <a:spAutoFit/>
                  </a:bodyPr>
                  <a:lstStyle/>
                  <a:p>
                    <a:pPr lvl="0"/>
                    <a:r>
                      <a:rPr lang="ar-SA" sz="1200" b="1" dirty="0">
                        <a:ln w="11430"/>
                        <a:solidFill>
                          <a:srgbClr val="C00000"/>
                        </a:solidFill>
                        <a:effectLst>
                          <a:outerShdw blurRad="50800" dist="39000" dir="5460000" algn="tl">
                            <a:srgbClr val="000000">
                              <a:alpha val="38000"/>
                            </a:srgbClr>
                          </a:outerShdw>
                        </a:effectLst>
                        <a:cs typeface="AL-Mohanad Bold" pitchFamily="2" charset="-78"/>
                      </a:rPr>
                      <a:t>المؤشرات(2)</a:t>
                    </a:r>
                    <a:endParaRPr lang="ar-SA" sz="1200" b="1" dirty="0">
                      <a:solidFill>
                        <a:srgbClr val="C00000"/>
                      </a:solidFill>
                      <a:cs typeface="AL-Mohanad Bold" pitchFamily="2" charset="-78"/>
                    </a:endParaRPr>
                  </a:p>
                </p:txBody>
              </p:sp>
              <p:sp>
                <p:nvSpPr>
                  <p:cNvPr id="108" name="مربع نص 107"/>
                  <p:cNvSpPr txBox="1"/>
                  <p:nvPr/>
                </p:nvSpPr>
                <p:spPr>
                  <a:xfrm>
                    <a:off x="8360794" y="3073566"/>
                    <a:ext cx="968298" cy="738664"/>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algn="ctr"/>
                    <a:r>
                      <a:rPr lang="ar-SA" sz="1400" b="1" dirty="0">
                        <a:cs typeface="AL-Mohanad Bold" pitchFamily="2" charset="-78"/>
                      </a:rPr>
                      <a:t>تخضع لتقويم خارجي</a:t>
                    </a:r>
                  </a:p>
                </p:txBody>
              </p:sp>
            </p:grpSp>
          </p:grpSp>
          <p:cxnSp>
            <p:nvCxnSpPr>
              <p:cNvPr id="102" name="رابط مستقيم 101"/>
              <p:cNvCxnSpPr/>
              <p:nvPr/>
            </p:nvCxnSpPr>
            <p:spPr>
              <a:xfrm>
                <a:off x="2884303" y="3717032"/>
                <a:ext cx="1471673" cy="0"/>
              </a:xfrm>
              <a:prstGeom prst="line">
                <a:avLst/>
              </a:prstGeom>
              <a:grpFill/>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رابط كسهم مستقيم 102"/>
              <p:cNvCxnSpPr/>
              <p:nvPr/>
            </p:nvCxnSpPr>
            <p:spPr>
              <a:xfrm>
                <a:off x="4355976" y="3717032"/>
                <a:ext cx="0" cy="245279"/>
              </a:xfrm>
              <a:prstGeom prst="straightConnector1">
                <a:avLst/>
              </a:prstGeom>
              <a:grpFill/>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4" name="رابط كسهم مستقيم 103"/>
              <p:cNvCxnSpPr/>
              <p:nvPr/>
            </p:nvCxnSpPr>
            <p:spPr>
              <a:xfrm>
                <a:off x="2915816" y="3706946"/>
                <a:ext cx="0" cy="245279"/>
              </a:xfrm>
              <a:prstGeom prst="straightConnector1">
                <a:avLst/>
              </a:prstGeom>
              <a:grpFill/>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14" name="مجموعة 113"/>
          <p:cNvGrpSpPr/>
          <p:nvPr/>
        </p:nvGrpSpPr>
        <p:grpSpPr>
          <a:xfrm>
            <a:off x="3535098" y="3752819"/>
            <a:ext cx="454834" cy="654807"/>
            <a:chOff x="8221622" y="3573016"/>
            <a:chExt cx="454834" cy="1195555"/>
          </a:xfrm>
          <a:solidFill>
            <a:srgbClr val="CCCC00"/>
          </a:solidFill>
        </p:grpSpPr>
        <p:cxnSp>
          <p:nvCxnSpPr>
            <p:cNvPr id="115" name="رابط كسهم مستقيم 114"/>
            <p:cNvCxnSpPr/>
            <p:nvPr/>
          </p:nvCxnSpPr>
          <p:spPr>
            <a:xfrm>
              <a:off x="8388424" y="3573016"/>
              <a:ext cx="0" cy="360040"/>
            </a:xfrm>
            <a:prstGeom prst="straightConnector1">
              <a:avLst/>
            </a:prstGeom>
            <a:grpFill/>
            <a:ln w="28575">
              <a:solidFill>
                <a:srgbClr val="CC6600"/>
              </a:solidFill>
              <a:tailEnd type="arrow"/>
            </a:ln>
          </p:spPr>
          <p:style>
            <a:lnRef idx="1">
              <a:schemeClr val="accent2"/>
            </a:lnRef>
            <a:fillRef idx="0">
              <a:schemeClr val="accent2"/>
            </a:fillRef>
            <a:effectRef idx="0">
              <a:schemeClr val="accent2"/>
            </a:effectRef>
            <a:fontRef idx="minor">
              <a:schemeClr val="tx1"/>
            </a:fontRef>
          </p:style>
        </p:cxnSp>
        <p:sp>
          <p:nvSpPr>
            <p:cNvPr id="116" name="مستطيل مستدير الزوايا 115"/>
            <p:cNvSpPr/>
            <p:nvPr/>
          </p:nvSpPr>
          <p:spPr>
            <a:xfrm>
              <a:off x="8221622" y="4050005"/>
              <a:ext cx="454834" cy="718566"/>
            </a:xfrm>
            <a:prstGeom prst="roundRect">
              <a:avLst/>
            </a:prstGeom>
            <a:grpFill/>
            <a:ln>
              <a:solidFill>
                <a:srgbClr val="CC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b="1" dirty="0">
                  <a:cs typeface="AL-Mohanad Bold" pitchFamily="2" charset="-78"/>
                </a:rPr>
                <a:t>3 </a:t>
              </a:r>
            </a:p>
          </p:txBody>
        </p:sp>
      </p:grpSp>
      <p:grpSp>
        <p:nvGrpSpPr>
          <p:cNvPr id="117" name="مجموعة 116"/>
          <p:cNvGrpSpPr/>
          <p:nvPr/>
        </p:nvGrpSpPr>
        <p:grpSpPr>
          <a:xfrm>
            <a:off x="4312139" y="3728966"/>
            <a:ext cx="454834" cy="654807"/>
            <a:chOff x="8221622" y="3573016"/>
            <a:chExt cx="454834" cy="1195555"/>
          </a:xfrm>
          <a:solidFill>
            <a:srgbClr val="CCCC00"/>
          </a:solidFill>
        </p:grpSpPr>
        <p:cxnSp>
          <p:nvCxnSpPr>
            <p:cNvPr id="118" name="رابط كسهم مستقيم 117"/>
            <p:cNvCxnSpPr/>
            <p:nvPr/>
          </p:nvCxnSpPr>
          <p:spPr>
            <a:xfrm>
              <a:off x="8388424" y="3573016"/>
              <a:ext cx="0" cy="360040"/>
            </a:xfrm>
            <a:prstGeom prst="straightConnector1">
              <a:avLst/>
            </a:prstGeom>
            <a:grpFill/>
            <a:ln w="28575">
              <a:solidFill>
                <a:srgbClr val="CC6600"/>
              </a:solidFill>
              <a:tailEnd type="arrow"/>
            </a:ln>
          </p:spPr>
          <p:style>
            <a:lnRef idx="1">
              <a:schemeClr val="accent2"/>
            </a:lnRef>
            <a:fillRef idx="0">
              <a:schemeClr val="accent2"/>
            </a:fillRef>
            <a:effectRef idx="0">
              <a:schemeClr val="accent2"/>
            </a:effectRef>
            <a:fontRef idx="minor">
              <a:schemeClr val="tx1"/>
            </a:fontRef>
          </p:style>
        </p:cxnSp>
        <p:sp>
          <p:nvSpPr>
            <p:cNvPr id="119" name="مستطيل مستدير الزوايا 118"/>
            <p:cNvSpPr/>
            <p:nvPr/>
          </p:nvSpPr>
          <p:spPr>
            <a:xfrm>
              <a:off x="8221622" y="4050005"/>
              <a:ext cx="454834" cy="718566"/>
            </a:xfrm>
            <a:prstGeom prst="roundRect">
              <a:avLst/>
            </a:prstGeom>
            <a:grpFill/>
            <a:ln>
              <a:solidFill>
                <a:srgbClr val="CC66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b="1" dirty="0">
                  <a:cs typeface="AL-Mohanad Bold" pitchFamily="2" charset="-78"/>
                </a:rPr>
                <a:t>3 </a:t>
              </a:r>
            </a:p>
          </p:txBody>
        </p:sp>
      </p:grpSp>
      <p:grpSp>
        <p:nvGrpSpPr>
          <p:cNvPr id="120" name="مجموعة 119"/>
          <p:cNvGrpSpPr/>
          <p:nvPr/>
        </p:nvGrpSpPr>
        <p:grpSpPr>
          <a:xfrm>
            <a:off x="3128722" y="5982009"/>
            <a:ext cx="454834" cy="654807"/>
            <a:chOff x="8221622" y="3573016"/>
            <a:chExt cx="454834" cy="1195555"/>
          </a:xfrm>
          <a:solidFill>
            <a:schemeClr val="bg1">
              <a:lumMod val="75000"/>
            </a:schemeClr>
          </a:solidFill>
        </p:grpSpPr>
        <p:cxnSp>
          <p:nvCxnSpPr>
            <p:cNvPr id="121" name="رابط كسهم مستقيم 120"/>
            <p:cNvCxnSpPr/>
            <p:nvPr/>
          </p:nvCxnSpPr>
          <p:spPr>
            <a:xfrm>
              <a:off x="8388424" y="3573016"/>
              <a:ext cx="0" cy="360040"/>
            </a:xfrm>
            <a:prstGeom prst="straightConnector1">
              <a:avLst/>
            </a:prstGeom>
            <a:grpFill/>
            <a:ln w="28575">
              <a:solidFill>
                <a:schemeClr val="bg1">
                  <a:lumMod val="85000"/>
                </a:schemeClr>
              </a:solidFill>
              <a:tailEnd type="arrow"/>
            </a:ln>
          </p:spPr>
          <p:style>
            <a:lnRef idx="1">
              <a:schemeClr val="accent2"/>
            </a:lnRef>
            <a:fillRef idx="0">
              <a:schemeClr val="accent2"/>
            </a:fillRef>
            <a:effectRef idx="0">
              <a:schemeClr val="accent2"/>
            </a:effectRef>
            <a:fontRef idx="minor">
              <a:schemeClr val="tx1"/>
            </a:fontRef>
          </p:style>
        </p:cxnSp>
        <p:sp>
          <p:nvSpPr>
            <p:cNvPr id="122" name="مستطيل مستدير الزوايا 121"/>
            <p:cNvSpPr/>
            <p:nvPr/>
          </p:nvSpPr>
          <p:spPr>
            <a:xfrm>
              <a:off x="8221622" y="4050005"/>
              <a:ext cx="454834" cy="718566"/>
            </a:xfrm>
            <a:prstGeom prst="roundRect">
              <a:avLst/>
            </a:prstGeom>
            <a:grpFill/>
            <a:ln>
              <a:solidFill>
                <a:schemeClr val="bg1">
                  <a:lumMod val="8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b="1" dirty="0">
                  <a:cs typeface="AL-Mohanad Bold" pitchFamily="2" charset="-78"/>
                </a:rPr>
                <a:t>3 </a:t>
              </a:r>
            </a:p>
          </p:txBody>
        </p:sp>
      </p:grpSp>
      <p:grpSp>
        <p:nvGrpSpPr>
          <p:cNvPr id="123" name="مجموعة 122"/>
          <p:cNvGrpSpPr/>
          <p:nvPr/>
        </p:nvGrpSpPr>
        <p:grpSpPr>
          <a:xfrm>
            <a:off x="1897806" y="5982009"/>
            <a:ext cx="454834" cy="654807"/>
            <a:chOff x="8221622" y="3573016"/>
            <a:chExt cx="454834" cy="1195555"/>
          </a:xfrm>
          <a:solidFill>
            <a:schemeClr val="bg1">
              <a:lumMod val="75000"/>
            </a:schemeClr>
          </a:solidFill>
        </p:grpSpPr>
        <p:cxnSp>
          <p:nvCxnSpPr>
            <p:cNvPr id="124" name="رابط كسهم مستقيم 123"/>
            <p:cNvCxnSpPr/>
            <p:nvPr/>
          </p:nvCxnSpPr>
          <p:spPr>
            <a:xfrm>
              <a:off x="8388424" y="3573016"/>
              <a:ext cx="0" cy="360040"/>
            </a:xfrm>
            <a:prstGeom prst="straightConnector1">
              <a:avLst/>
            </a:prstGeom>
            <a:grpFill/>
            <a:ln w="28575">
              <a:solidFill>
                <a:schemeClr val="bg1">
                  <a:lumMod val="85000"/>
                </a:schemeClr>
              </a:solidFill>
              <a:tailEnd type="arrow"/>
            </a:ln>
          </p:spPr>
          <p:style>
            <a:lnRef idx="1">
              <a:schemeClr val="accent2"/>
            </a:lnRef>
            <a:fillRef idx="0">
              <a:schemeClr val="accent2"/>
            </a:fillRef>
            <a:effectRef idx="0">
              <a:schemeClr val="accent2"/>
            </a:effectRef>
            <a:fontRef idx="minor">
              <a:schemeClr val="tx1"/>
            </a:fontRef>
          </p:style>
        </p:cxnSp>
        <p:sp>
          <p:nvSpPr>
            <p:cNvPr id="125" name="مستطيل مستدير الزوايا 124"/>
            <p:cNvSpPr/>
            <p:nvPr/>
          </p:nvSpPr>
          <p:spPr>
            <a:xfrm>
              <a:off x="8221622" y="4050005"/>
              <a:ext cx="454834" cy="718566"/>
            </a:xfrm>
            <a:prstGeom prst="roundRect">
              <a:avLst/>
            </a:prstGeom>
            <a:grpFill/>
            <a:ln>
              <a:solidFill>
                <a:schemeClr val="bg1">
                  <a:lumMod val="8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SA" b="1" dirty="0">
                  <a:cs typeface="AL-Mohanad Bold" pitchFamily="2" charset="-78"/>
                </a:rPr>
                <a:t>3 </a:t>
              </a:r>
            </a:p>
          </p:txBody>
        </p:sp>
      </p:grpSp>
      <p:sp>
        <p:nvSpPr>
          <p:cNvPr id="128" name="مربع نص 127"/>
          <p:cNvSpPr txBox="1"/>
          <p:nvPr/>
        </p:nvSpPr>
        <p:spPr>
          <a:xfrm>
            <a:off x="8305800" y="5715001"/>
            <a:ext cx="1676400" cy="584775"/>
          </a:xfrm>
          <a:prstGeom prst="rect">
            <a:avLst/>
          </a:prstGeom>
          <a:solidFill>
            <a:schemeClr val="tx2">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1">
            <a:spAutoFit/>
          </a:bodyPr>
          <a:lstStyle/>
          <a:p>
            <a:r>
              <a:rPr lang="ar-SA" sz="3200" dirty="0">
                <a:cs typeface="AL-Mohanad Bold" pitchFamily="2" charset="-78"/>
              </a:rPr>
              <a:t>27 شاهد</a:t>
            </a:r>
          </a:p>
        </p:txBody>
      </p:sp>
      <p:sp>
        <p:nvSpPr>
          <p:cNvPr id="129" name="مربع نص 127"/>
          <p:cNvSpPr txBox="1"/>
          <p:nvPr/>
        </p:nvSpPr>
        <p:spPr>
          <a:xfrm>
            <a:off x="10281386" y="172510"/>
            <a:ext cx="1676400" cy="584775"/>
          </a:xfrm>
          <a:prstGeom prst="rect">
            <a:avLst/>
          </a:prstGeom>
          <a:solidFill>
            <a:schemeClr val="tx2">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1">
            <a:spAutoFit/>
          </a:bodyPr>
          <a:lstStyle/>
          <a:p>
            <a:r>
              <a:rPr lang="ar-SA" sz="3200" dirty="0" smtClean="0">
                <a:cs typeface="AL-Mohanad Bold" pitchFamily="2" charset="-78"/>
              </a:rPr>
              <a:t>مثال</a:t>
            </a:r>
            <a:endParaRPr lang="ar-SA" sz="3200" dirty="0">
              <a:cs typeface="AL-Mohanad Bold" pitchFamily="2" charset="-78"/>
            </a:endParaRPr>
          </a:p>
        </p:txBody>
      </p:sp>
    </p:spTree>
    <p:extLst>
      <p:ext uri="{BB962C8B-B14F-4D97-AF65-F5344CB8AC3E}">
        <p14:creationId xmlns:p14="http://schemas.microsoft.com/office/powerpoint/2010/main" val="68102377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ox(i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ox(in)">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ox(in)">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ox(in)">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6"/>
                                        </p:tgtEl>
                                        <p:attrNameLst>
                                          <p:attrName>style.visibility</p:attrName>
                                        </p:attrNameLst>
                                      </p:cBhvr>
                                      <p:to>
                                        <p:strVal val="visible"/>
                                      </p:to>
                                    </p:set>
                                    <p:animEffect transition="in" filter="wipe(down)">
                                      <p:cBhvr>
                                        <p:cTn id="45" dur="500"/>
                                        <p:tgtEl>
                                          <p:spTgt spid="12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circle(in)">
                                      <p:cBhvr>
                                        <p:cTn id="50" dur="20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11"/>
                                        </p:tgtEl>
                                        <p:attrNameLst>
                                          <p:attrName>style.visibility</p:attrName>
                                        </p:attrNameLst>
                                      </p:cBhvr>
                                      <p:to>
                                        <p:strVal val="visible"/>
                                      </p:to>
                                    </p:set>
                                    <p:animEffect transition="in" filter="circle(in)">
                                      <p:cBhvr>
                                        <p:cTn id="55" dur="2000"/>
                                        <p:tgtEl>
                                          <p:spTgt spid="1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wipe(down)">
                                      <p:cBhvr>
                                        <p:cTn id="60" dur="500"/>
                                        <p:tgtEl>
                                          <p:spTgt spid="5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wipe(down)">
                                      <p:cBhvr>
                                        <p:cTn id="65" dur="500"/>
                                        <p:tgtEl>
                                          <p:spTgt spid="6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112"/>
                                        </p:tgtEl>
                                        <p:attrNameLst>
                                          <p:attrName>style.visibility</p:attrName>
                                        </p:attrNameLst>
                                      </p:cBhvr>
                                      <p:to>
                                        <p:strVal val="visible"/>
                                      </p:to>
                                    </p:set>
                                    <p:animEffect transition="in" filter="wipe(down)">
                                      <p:cBhvr>
                                        <p:cTn id="70" dur="500"/>
                                        <p:tgtEl>
                                          <p:spTgt spid="11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wipe(down)">
                                      <p:cBhvr>
                                        <p:cTn id="75" dur="500"/>
                                        <p:tgtEl>
                                          <p:spTgt spid="7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wipe(down)">
                                      <p:cBhvr>
                                        <p:cTn id="80" dur="500"/>
                                        <p:tgtEl>
                                          <p:spTgt spid="8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113"/>
                                        </p:tgtEl>
                                        <p:attrNameLst>
                                          <p:attrName>style.visibility</p:attrName>
                                        </p:attrNameLst>
                                      </p:cBhvr>
                                      <p:to>
                                        <p:strVal val="visible"/>
                                      </p:to>
                                    </p:set>
                                    <p:animEffect transition="in" filter="wipe(down)">
                                      <p:cBhvr>
                                        <p:cTn id="85" dur="500"/>
                                        <p:tgtEl>
                                          <p:spTgt spid="11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117"/>
                                        </p:tgtEl>
                                        <p:attrNameLst>
                                          <p:attrName>style.visibility</p:attrName>
                                        </p:attrNameLst>
                                      </p:cBhvr>
                                      <p:to>
                                        <p:strVal val="visible"/>
                                      </p:to>
                                    </p:set>
                                    <p:animEffect transition="in" filter="wipe(down)">
                                      <p:cBhvr>
                                        <p:cTn id="90" dur="500"/>
                                        <p:tgtEl>
                                          <p:spTgt spid="11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Effect transition="in" filter="wipe(down)">
                                      <p:cBhvr>
                                        <p:cTn id="95" dur="500"/>
                                        <p:tgtEl>
                                          <p:spTgt spid="11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127"/>
                                        </p:tgtEl>
                                        <p:attrNameLst>
                                          <p:attrName>style.visibility</p:attrName>
                                        </p:attrNameLst>
                                      </p:cBhvr>
                                      <p:to>
                                        <p:strVal val="visible"/>
                                      </p:to>
                                    </p:set>
                                    <p:animEffect transition="in" filter="wipe(down)">
                                      <p:cBhvr>
                                        <p:cTn id="100" dur="500"/>
                                        <p:tgtEl>
                                          <p:spTgt spid="127"/>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120"/>
                                        </p:tgtEl>
                                        <p:attrNameLst>
                                          <p:attrName>style.visibility</p:attrName>
                                        </p:attrNameLst>
                                      </p:cBhvr>
                                      <p:to>
                                        <p:strVal val="visible"/>
                                      </p:to>
                                    </p:set>
                                    <p:animEffect transition="in" filter="wipe(down)">
                                      <p:cBhvr>
                                        <p:cTn id="105" dur="500"/>
                                        <p:tgtEl>
                                          <p:spTgt spid="120"/>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123"/>
                                        </p:tgtEl>
                                        <p:attrNameLst>
                                          <p:attrName>style.visibility</p:attrName>
                                        </p:attrNameLst>
                                      </p:cBhvr>
                                      <p:to>
                                        <p:strVal val="visible"/>
                                      </p:to>
                                    </p:set>
                                    <p:animEffect transition="in" filter="wipe(down)">
                                      <p:cBhvr>
                                        <p:cTn id="110" dur="500"/>
                                        <p:tgtEl>
                                          <p:spTgt spid="123"/>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28"/>
                                        </p:tgtEl>
                                        <p:attrNameLst>
                                          <p:attrName>style.visibility</p:attrName>
                                        </p:attrNameLst>
                                      </p:cBhvr>
                                      <p:to>
                                        <p:strVal val="visible"/>
                                      </p:to>
                                    </p:set>
                                    <p:anim calcmode="lin" valueType="num">
                                      <p:cBhvr additive="base">
                                        <p:cTn id="115" dur="500" fill="hold"/>
                                        <p:tgtEl>
                                          <p:spTgt spid="128"/>
                                        </p:tgtEl>
                                        <p:attrNameLst>
                                          <p:attrName>ppt_x</p:attrName>
                                        </p:attrNameLst>
                                      </p:cBhvr>
                                      <p:tavLst>
                                        <p:tav tm="0">
                                          <p:val>
                                            <p:strVal val="#ppt_x"/>
                                          </p:val>
                                        </p:tav>
                                        <p:tav tm="100000">
                                          <p:val>
                                            <p:strVal val="#ppt_x"/>
                                          </p:val>
                                        </p:tav>
                                      </p:tavLst>
                                    </p:anim>
                                    <p:anim calcmode="lin" valueType="num">
                                      <p:cBhvr additive="base">
                                        <p:cTn id="116"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4" name="عنصر نائب للمحتوى 20"/>
          <p:cNvSpPr>
            <a:spLocks noGrp="1"/>
          </p:cNvSpPr>
          <p:nvPr>
            <p:ph idx="1"/>
          </p:nvPr>
        </p:nvSpPr>
        <p:spPr>
          <a:xfrm>
            <a:off x="2665862" y="2343442"/>
            <a:ext cx="7358082" cy="1814522"/>
          </a:xfrm>
        </p:spPr>
        <p:txBody>
          <a:bodyPr>
            <a:noAutofit/>
          </a:bodyPr>
          <a:lstStyle/>
          <a:p>
            <a:pPr algn="r" rtl="1">
              <a:buNone/>
            </a:pPr>
            <a:r>
              <a:rPr lang="ar-SA" sz="3600" dirty="0">
                <a:cs typeface="+mj-cs"/>
              </a:rPr>
              <a:t>      </a:t>
            </a:r>
            <a:r>
              <a:rPr lang="ar-SA" sz="3600" b="1" dirty="0">
                <a:effectLst>
                  <a:outerShdw blurRad="38100" dist="38100" dir="2700000" algn="tl">
                    <a:srgbClr val="000000">
                      <a:alpha val="43137"/>
                    </a:srgbClr>
                  </a:outerShdw>
                </a:effectLst>
                <a:cs typeface="+mj-cs"/>
              </a:rPr>
              <a:t> </a:t>
            </a:r>
            <a:r>
              <a:rPr lang="ar-SA" sz="8800" b="1" dirty="0">
                <a:effectLst>
                  <a:outerShdw blurRad="38100" dist="38100" dir="2700000" algn="tl">
                    <a:srgbClr val="000000">
                      <a:alpha val="43137"/>
                    </a:srgbClr>
                  </a:outerShdw>
                </a:effectLst>
                <a:cs typeface="+mj-cs"/>
              </a:rPr>
              <a:t>(5/ 1/2/4</a:t>
            </a:r>
            <a:r>
              <a:rPr lang="ar-SA" sz="8800" b="1" dirty="0" err="1">
                <a:effectLst>
                  <a:outerShdw blurRad="38100" dist="38100" dir="2700000" algn="tl">
                    <a:srgbClr val="000000">
                      <a:alpha val="43137"/>
                    </a:srgbClr>
                  </a:outerShdw>
                </a:effectLst>
                <a:cs typeface="+mj-cs"/>
              </a:rPr>
              <a:t>)</a:t>
            </a:r>
            <a:endParaRPr lang="ar-SA" sz="8800" b="1" dirty="0">
              <a:effectLst>
                <a:outerShdw blurRad="38100" dist="38100" dir="2700000" algn="tl">
                  <a:srgbClr val="000000">
                    <a:alpha val="43137"/>
                  </a:srgbClr>
                </a:outerShdw>
              </a:effectLst>
              <a:cs typeface="+mj-cs"/>
            </a:endParaRPr>
          </a:p>
        </p:txBody>
      </p:sp>
      <p:grpSp>
        <p:nvGrpSpPr>
          <p:cNvPr id="26" name="مجموعة 28"/>
          <p:cNvGrpSpPr/>
          <p:nvPr/>
        </p:nvGrpSpPr>
        <p:grpSpPr>
          <a:xfrm>
            <a:off x="8032699" y="3167364"/>
            <a:ext cx="846707" cy="1358626"/>
            <a:chOff x="7152754" y="2895600"/>
            <a:chExt cx="846707" cy="1358626"/>
          </a:xfrm>
        </p:grpSpPr>
        <p:cxnSp>
          <p:nvCxnSpPr>
            <p:cNvPr id="27" name="رابط كسهم مستقيم 9"/>
            <p:cNvCxnSpPr/>
            <p:nvPr/>
          </p:nvCxnSpPr>
          <p:spPr>
            <a:xfrm>
              <a:off x="7543800" y="2895600"/>
              <a:ext cx="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مربع نص 19"/>
            <p:cNvSpPr txBox="1"/>
            <p:nvPr/>
          </p:nvSpPr>
          <p:spPr>
            <a:xfrm>
              <a:off x="7152754" y="3731006"/>
              <a:ext cx="846707" cy="523220"/>
            </a:xfrm>
            <a:prstGeom prst="rect">
              <a:avLst/>
            </a:prstGeom>
            <a:solidFill>
              <a:srgbClr val="FFFF00"/>
            </a:solidFill>
          </p:spPr>
          <p:txBody>
            <a:bodyPr wrap="none" rtlCol="1">
              <a:spAutoFit/>
            </a:bodyPr>
            <a:lstStyle/>
            <a:p>
              <a:r>
                <a:rPr lang="ar-SA" sz="2800" b="1" dirty="0">
                  <a:cs typeface="AL-Mohanad Bold" pitchFamily="2" charset="-78"/>
                </a:rPr>
                <a:t>المجال</a:t>
              </a:r>
            </a:p>
          </p:txBody>
        </p:sp>
      </p:grpSp>
      <p:grpSp>
        <p:nvGrpSpPr>
          <p:cNvPr id="29" name="مجموعة 29"/>
          <p:cNvGrpSpPr/>
          <p:nvPr/>
        </p:nvGrpSpPr>
        <p:grpSpPr>
          <a:xfrm>
            <a:off x="6917430" y="3287071"/>
            <a:ext cx="811441" cy="1445369"/>
            <a:chOff x="6035385" y="2971800"/>
            <a:chExt cx="811441" cy="1762179"/>
          </a:xfrm>
        </p:grpSpPr>
        <p:cxnSp>
          <p:nvCxnSpPr>
            <p:cNvPr id="30" name="رابط كسهم مستقيم 11"/>
            <p:cNvCxnSpPr/>
            <p:nvPr/>
          </p:nvCxnSpPr>
          <p:spPr>
            <a:xfrm>
              <a:off x="6400800" y="2971800"/>
              <a:ext cx="40306" cy="10617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مربع نص 21"/>
            <p:cNvSpPr txBox="1"/>
            <p:nvPr/>
          </p:nvSpPr>
          <p:spPr>
            <a:xfrm>
              <a:off x="6035385" y="4210759"/>
              <a:ext cx="811441" cy="523220"/>
            </a:xfrm>
            <a:prstGeom prst="rect">
              <a:avLst/>
            </a:prstGeom>
            <a:solidFill>
              <a:srgbClr val="FFFF00"/>
            </a:solidFill>
          </p:spPr>
          <p:txBody>
            <a:bodyPr wrap="none" rtlCol="1">
              <a:spAutoFit/>
            </a:bodyPr>
            <a:lstStyle/>
            <a:p>
              <a:r>
                <a:rPr lang="ar-SA" sz="2800" b="1" dirty="0">
                  <a:cs typeface="AL-Mohanad Bold" pitchFamily="2" charset="-78"/>
                </a:rPr>
                <a:t>المعيار</a:t>
              </a:r>
            </a:p>
          </p:txBody>
        </p:sp>
      </p:grpSp>
      <p:grpSp>
        <p:nvGrpSpPr>
          <p:cNvPr id="32" name="مجموعة 31"/>
          <p:cNvGrpSpPr/>
          <p:nvPr/>
        </p:nvGrpSpPr>
        <p:grpSpPr>
          <a:xfrm>
            <a:off x="5874806" y="3319174"/>
            <a:ext cx="830677" cy="2088694"/>
            <a:chOff x="4994861" y="3047410"/>
            <a:chExt cx="830677" cy="2088694"/>
          </a:xfrm>
        </p:grpSpPr>
        <p:cxnSp>
          <p:nvCxnSpPr>
            <p:cNvPr id="33" name="رابط كسهم مستقيم 13"/>
            <p:cNvCxnSpPr/>
            <p:nvPr/>
          </p:nvCxnSpPr>
          <p:spPr>
            <a:xfrm>
              <a:off x="5410199" y="3047410"/>
              <a:ext cx="0" cy="14496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مربع نص 23"/>
            <p:cNvSpPr txBox="1"/>
            <p:nvPr/>
          </p:nvSpPr>
          <p:spPr>
            <a:xfrm>
              <a:off x="4994861" y="4612884"/>
              <a:ext cx="830677" cy="523220"/>
            </a:xfrm>
            <a:prstGeom prst="rect">
              <a:avLst/>
            </a:prstGeom>
            <a:solidFill>
              <a:srgbClr val="FFFF00"/>
            </a:solidFill>
          </p:spPr>
          <p:txBody>
            <a:bodyPr wrap="none" rtlCol="1">
              <a:spAutoFit/>
            </a:bodyPr>
            <a:lstStyle/>
            <a:p>
              <a:r>
                <a:rPr lang="ar-SA" sz="2800" b="1" dirty="0">
                  <a:cs typeface="AL-Mohanad Bold" pitchFamily="2" charset="-78"/>
                </a:rPr>
                <a:t>المؤشر</a:t>
              </a:r>
            </a:p>
          </p:txBody>
        </p:sp>
      </p:grpSp>
      <p:grpSp>
        <p:nvGrpSpPr>
          <p:cNvPr id="35" name="مجموعة 32"/>
          <p:cNvGrpSpPr/>
          <p:nvPr/>
        </p:nvGrpSpPr>
        <p:grpSpPr>
          <a:xfrm>
            <a:off x="4761559" y="3395964"/>
            <a:ext cx="987771" cy="2440014"/>
            <a:chOff x="3881614" y="3124200"/>
            <a:chExt cx="987771" cy="2440014"/>
          </a:xfrm>
        </p:grpSpPr>
        <p:cxnSp>
          <p:nvCxnSpPr>
            <p:cNvPr id="36" name="رابط كسهم مستقيم 15"/>
            <p:cNvCxnSpPr/>
            <p:nvPr/>
          </p:nvCxnSpPr>
          <p:spPr>
            <a:xfrm flipH="1">
              <a:off x="4486916" y="3124200"/>
              <a:ext cx="8884" cy="17493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مربع نص 24"/>
            <p:cNvSpPr txBox="1"/>
            <p:nvPr/>
          </p:nvSpPr>
          <p:spPr>
            <a:xfrm>
              <a:off x="3881614" y="5040994"/>
              <a:ext cx="987771" cy="523220"/>
            </a:xfrm>
            <a:prstGeom prst="rect">
              <a:avLst/>
            </a:prstGeom>
            <a:solidFill>
              <a:srgbClr val="FFFF00"/>
            </a:solidFill>
          </p:spPr>
          <p:txBody>
            <a:bodyPr wrap="none" rtlCol="1">
              <a:spAutoFit/>
            </a:bodyPr>
            <a:lstStyle/>
            <a:p>
              <a:r>
                <a:rPr lang="ar-SA" sz="2800" b="1" dirty="0">
                  <a:cs typeface="AL-Mohanad Bold" pitchFamily="2" charset="-78"/>
                </a:rPr>
                <a:t>الشاهد</a:t>
              </a:r>
            </a:p>
          </p:txBody>
        </p:sp>
      </p:grpSp>
      <p:sp>
        <p:nvSpPr>
          <p:cNvPr id="38" name="مستطيل 25"/>
          <p:cNvSpPr/>
          <p:nvPr/>
        </p:nvSpPr>
        <p:spPr>
          <a:xfrm>
            <a:off x="2956560" y="1243055"/>
            <a:ext cx="6858000" cy="523220"/>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rtl="1"/>
            <a:r>
              <a:rPr lang="ar-SA" sz="2800" b="1" dirty="0">
                <a:effectLst>
                  <a:outerShdw blurRad="38100" dist="38100" dir="2700000" algn="tl">
                    <a:srgbClr val="000000">
                      <a:alpha val="43137"/>
                    </a:srgbClr>
                  </a:outerShdw>
                </a:effectLst>
                <a:cs typeface="AL-Mohanad Bold" pitchFamily="2" charset="-78"/>
              </a:rPr>
              <a:t>الترتيب الرقمي لطريقة بنود المشاركة في </a:t>
            </a:r>
            <a:r>
              <a:rPr lang="ar-SA" sz="2800" b="1" dirty="0" smtClean="0">
                <a:effectLst>
                  <a:outerShdw blurRad="38100" dist="38100" dir="2700000" algn="tl">
                    <a:srgbClr val="000000">
                      <a:alpha val="43137"/>
                    </a:srgbClr>
                  </a:outerShdw>
                </a:effectLst>
                <a:cs typeface="AL-Mohanad Bold" pitchFamily="2" charset="-78"/>
              </a:rPr>
              <a:t>جائزة التعليم للتميز</a:t>
            </a:r>
            <a:endParaRPr lang="ar-SA" sz="2800" dirty="0">
              <a:cs typeface="AL-Mohanad Bold" pitchFamily="2" charset="-78"/>
            </a:endParaRPr>
          </a:p>
        </p:txBody>
      </p:sp>
      <p:pic>
        <p:nvPicPr>
          <p:cNvPr id="39" name="Picture 3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056" y="0"/>
            <a:ext cx="1119096" cy="86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1683" y="6416565"/>
            <a:ext cx="483394" cy="32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87214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graphicFrame>
        <p:nvGraphicFramePr>
          <p:cNvPr id="40" name="جدول 8"/>
          <p:cNvGraphicFramePr>
            <a:graphicFrameLocks noGrp="1"/>
          </p:cNvGraphicFramePr>
          <p:nvPr>
            <p:extLst>
              <p:ext uri="{D42A27DB-BD31-4B8C-83A1-F6EECF244321}">
                <p14:modId xmlns:p14="http://schemas.microsoft.com/office/powerpoint/2010/main" val="3606741904"/>
              </p:ext>
            </p:extLst>
          </p:nvPr>
        </p:nvGraphicFramePr>
        <p:xfrm>
          <a:off x="1077400" y="2724462"/>
          <a:ext cx="9365189" cy="2871374"/>
        </p:xfrm>
        <a:graphic>
          <a:graphicData uri="http://schemas.openxmlformats.org/drawingml/2006/table">
            <a:tbl>
              <a:tblPr rtl="1" firstRow="1" bandRow="1">
                <a:tableStyleId>{2A488322-F2BA-4B5B-9748-0D474271808F}</a:tableStyleId>
              </a:tblPr>
              <a:tblGrid>
                <a:gridCol w="1928147"/>
                <a:gridCol w="2360308"/>
                <a:gridCol w="2401716"/>
                <a:gridCol w="2675018"/>
              </a:tblGrid>
              <a:tr h="705243">
                <a:tc>
                  <a:txBody>
                    <a:bodyPr/>
                    <a:lstStyle/>
                    <a:p>
                      <a:pPr algn="ctr" rtl="1"/>
                      <a:r>
                        <a:rPr lang="ar-SA" sz="3600" dirty="0" smtClean="0"/>
                        <a:t>3</a:t>
                      </a:r>
                      <a:endParaRPr lang="ar-SA" sz="36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cell3D prstMaterial="dkEdge">
                      <a:bevel w="77470" h="12700" prst="softRound"/>
                      <a:lightRig rig="flood" dir="t"/>
                    </a:cell3D>
                    <a:solidFill>
                      <a:schemeClr val="accent6">
                        <a:lumMod val="40000"/>
                        <a:lumOff val="60000"/>
                      </a:schemeClr>
                    </a:solidFill>
                  </a:tcPr>
                </a:tc>
                <a:tc>
                  <a:txBody>
                    <a:bodyPr/>
                    <a:lstStyle/>
                    <a:p>
                      <a:pPr algn="ctr" rtl="1"/>
                      <a:r>
                        <a:rPr lang="ar-SA" sz="3600" dirty="0" smtClean="0"/>
                        <a:t>2</a:t>
                      </a:r>
                      <a:endParaRPr lang="ar-SA" sz="36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cell3D prstMaterial="dkEdge">
                      <a:bevel w="77470" h="12700" prst="softRound"/>
                      <a:lightRig rig="flood" dir="t"/>
                    </a:cell3D>
                    <a:solidFill>
                      <a:schemeClr val="accent6">
                        <a:lumMod val="40000"/>
                        <a:lumOff val="60000"/>
                      </a:schemeClr>
                    </a:solidFill>
                  </a:tcPr>
                </a:tc>
                <a:tc>
                  <a:txBody>
                    <a:bodyPr/>
                    <a:lstStyle/>
                    <a:p>
                      <a:pPr algn="ctr" rtl="1"/>
                      <a:r>
                        <a:rPr lang="ar-SA" sz="3600" dirty="0" smtClean="0"/>
                        <a:t>2</a:t>
                      </a:r>
                      <a:endParaRPr lang="ar-SA" sz="36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cell3D prstMaterial="dkEdge">
                      <a:bevel w="77470" h="12700" prst="softRound"/>
                      <a:lightRig rig="flood" dir="t"/>
                    </a:cell3D>
                    <a:solidFill>
                      <a:schemeClr val="accent6">
                        <a:lumMod val="40000"/>
                        <a:lumOff val="60000"/>
                      </a:schemeClr>
                    </a:solidFill>
                  </a:tcPr>
                </a:tc>
                <a:tc>
                  <a:txBody>
                    <a:bodyPr/>
                    <a:lstStyle/>
                    <a:p>
                      <a:pPr algn="ctr" rtl="1"/>
                      <a:r>
                        <a:rPr lang="ar-SA" sz="3600" dirty="0" smtClean="0"/>
                        <a:t>1</a:t>
                      </a:r>
                      <a:endParaRPr lang="ar-SA" sz="3600" dirty="0">
                        <a:solidFill>
                          <a:schemeClr val="tx1"/>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cell3D prstMaterial="dkEdge">
                      <a:bevel w="77470" h="12700" prst="softRound"/>
                      <a:lightRig rig="flood" dir="t"/>
                    </a:cell3D>
                    <a:solidFill>
                      <a:schemeClr val="accent6">
                        <a:lumMod val="40000"/>
                        <a:lumOff val="60000"/>
                      </a:schemeClr>
                    </a:solidFill>
                  </a:tcPr>
                </a:tc>
              </a:tr>
              <a:tr h="2166131">
                <a:tc>
                  <a:txBody>
                    <a:bodyPr/>
                    <a:lstStyle/>
                    <a:p>
                      <a:pPr algn="ctr" rtl="1"/>
                      <a:r>
                        <a:rPr lang="ar-SA" sz="2400" b="1" dirty="0" smtClean="0">
                          <a:cs typeface="AL-Mohanad Bold" pitchFamily="2" charset="-78"/>
                        </a:rPr>
                        <a:t>المجال الثالث</a:t>
                      </a:r>
                    </a:p>
                    <a:p>
                      <a:pPr algn="ctr" rtl="1"/>
                      <a:r>
                        <a:rPr lang="ar-SA" sz="2400" b="1" dirty="0" smtClean="0">
                          <a:cs typeface="AL-Mohanad Bold" pitchFamily="2" charset="-78"/>
                        </a:rPr>
                        <a:t> </a:t>
                      </a:r>
                    </a:p>
                    <a:p>
                      <a:pPr algn="ctr" rtl="1"/>
                      <a:r>
                        <a:rPr lang="ar-SA" sz="2400" b="1" dirty="0" smtClean="0">
                          <a:cs typeface="AL-Mohanad Bold" pitchFamily="2" charset="-78"/>
                        </a:rPr>
                        <a:t>(الجودة)</a:t>
                      </a:r>
                      <a:endParaRPr lang="ar-SA" sz="2400" b="1" dirty="0">
                        <a:solidFill>
                          <a:schemeClr val="tx1"/>
                        </a:solidFill>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cell3D prstMaterial="dkEdge">
                      <a:bevel w="77470" h="12700" prst="softRound"/>
                      <a:lightRig rig="flood" dir="t"/>
                    </a:cell3D>
                    <a:solidFill>
                      <a:schemeClr val="bg1">
                        <a:lumMod val="95000"/>
                      </a:schemeClr>
                    </a:solidFill>
                  </a:tcPr>
                </a:tc>
                <a:tc>
                  <a:txBody>
                    <a:bodyPr/>
                    <a:lstStyle/>
                    <a:p>
                      <a:pPr algn="ctr" rtl="1"/>
                      <a:r>
                        <a:rPr lang="ar-SA" sz="2400" b="1" dirty="0" smtClean="0">
                          <a:cs typeface="AL-Mohanad Bold" pitchFamily="2" charset="-78"/>
                        </a:rPr>
                        <a:t>المعيار الثاني</a:t>
                      </a:r>
                    </a:p>
                    <a:p>
                      <a:pPr algn="ctr" rtl="1"/>
                      <a:endParaRPr lang="ar-SA" sz="2400" b="1" dirty="0" smtClean="0">
                        <a:cs typeface="AL-Mohanad Bold" pitchFamily="2" charset="-78"/>
                      </a:endParaRPr>
                    </a:p>
                    <a:p>
                      <a:pPr algn="ctr" rtl="1"/>
                      <a:r>
                        <a:rPr lang="ar-SA" sz="2400" b="1" dirty="0" smtClean="0">
                          <a:cs typeface="AL-Mohanad Bold" pitchFamily="2" charset="-78"/>
                        </a:rPr>
                        <a:t>التركيز على المستفيد (الداخلي والخارجي )</a:t>
                      </a:r>
                      <a:endParaRPr lang="ar-SA" sz="2400" b="1" dirty="0">
                        <a:solidFill>
                          <a:schemeClr val="tx1"/>
                        </a:solidFill>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cell3D prstMaterial="dkEdge">
                      <a:bevel w="77470" h="12700" prst="softRound"/>
                      <a:lightRig rig="flood" dir="t"/>
                    </a:cell3D>
                    <a:solidFill>
                      <a:schemeClr val="bg1">
                        <a:lumMod val="95000"/>
                      </a:schemeClr>
                    </a:solidFill>
                  </a:tcPr>
                </a:tc>
                <a:tc>
                  <a:txBody>
                    <a:bodyPr/>
                    <a:lstStyle/>
                    <a:p>
                      <a:pPr algn="ctr" rtl="1"/>
                      <a:r>
                        <a:rPr lang="ar-SA" sz="2400" b="1" dirty="0" smtClean="0">
                          <a:cs typeface="AL-Mohanad Bold" pitchFamily="2" charset="-78"/>
                        </a:rPr>
                        <a:t>المؤشر</a:t>
                      </a:r>
                      <a:r>
                        <a:rPr lang="ar-SA" sz="2400" b="1" baseline="0" dirty="0" smtClean="0">
                          <a:cs typeface="AL-Mohanad Bold" pitchFamily="2" charset="-78"/>
                        </a:rPr>
                        <a:t> الثاني</a:t>
                      </a:r>
                    </a:p>
                    <a:p>
                      <a:pPr algn="ctr" rtl="1"/>
                      <a:endParaRPr lang="ar-SA" sz="2400" b="1" dirty="0" smtClean="0">
                        <a:cs typeface="AL-Mohanad Bold" pitchFamily="2" charset="-78"/>
                      </a:endParaRPr>
                    </a:p>
                    <a:p>
                      <a:pPr algn="ctr" rtl="1"/>
                      <a:r>
                        <a:rPr lang="ar-SA" sz="2400" b="1" dirty="0" smtClean="0">
                          <a:cs typeface="AL-Mohanad Bold" pitchFamily="2" charset="-78"/>
                        </a:rPr>
                        <a:t>تعمل وفق آلية لقياس رضا المستفيدين</a:t>
                      </a:r>
                      <a:endParaRPr lang="ar-SA" sz="2400" b="1" dirty="0">
                        <a:solidFill>
                          <a:schemeClr val="tx1"/>
                        </a:solidFill>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cell3D prstMaterial="dkEdge">
                      <a:bevel w="77470" h="12700" prst="softRound"/>
                      <a:lightRig rig="flood" dir="t"/>
                    </a:cell3D>
                    <a:solidFill>
                      <a:schemeClr val="bg1">
                        <a:lumMod val="95000"/>
                      </a:schemeClr>
                    </a:solidFill>
                  </a:tcPr>
                </a:tc>
                <a:tc>
                  <a:txBody>
                    <a:bodyPr/>
                    <a:lstStyle/>
                    <a:p>
                      <a:pPr algn="ctr" rtl="1"/>
                      <a:r>
                        <a:rPr lang="ar-SA" sz="2400" b="1" dirty="0" smtClean="0">
                          <a:cs typeface="AL-Mohanad Bold" pitchFamily="2" charset="-78"/>
                        </a:rPr>
                        <a:t>الشاهد الأول</a:t>
                      </a:r>
                    </a:p>
                    <a:p>
                      <a:pPr algn="ctr" rtl="1"/>
                      <a:r>
                        <a:rPr lang="ar-SA" sz="2400" b="1" dirty="0" smtClean="0">
                          <a:cs typeface="AL-Mohanad Bold" pitchFamily="2" charset="-78"/>
                        </a:rPr>
                        <a:t>تصميم أداة لقياس رضا المستفيدين وتطبيقها وفق الحاجات التي تم </a:t>
                      </a:r>
                      <a:r>
                        <a:rPr lang="ar-SA" sz="2400" b="1" dirty="0" err="1" smtClean="0">
                          <a:cs typeface="AL-Mohanad Bold" pitchFamily="2" charset="-78"/>
                        </a:rPr>
                        <a:t>تحديدها </a:t>
                      </a:r>
                      <a:r>
                        <a:rPr lang="ar-SA" sz="2400" b="1" dirty="0" smtClean="0">
                          <a:cs typeface="AL-Mohanad Bold" pitchFamily="2" charset="-78"/>
                        </a:rPr>
                        <a:t>(نسخة</a:t>
                      </a:r>
                      <a:r>
                        <a:rPr lang="ar-SA" sz="2400" b="1" baseline="0" dirty="0" smtClean="0">
                          <a:cs typeface="AL-Mohanad Bold" pitchFamily="2" charset="-78"/>
                        </a:rPr>
                        <a:t> من الأداة بعد التطبيق</a:t>
                      </a:r>
                      <a:r>
                        <a:rPr lang="ar-SA" sz="2400" b="1" baseline="0" dirty="0" err="1" smtClean="0">
                          <a:cs typeface="AL-Mohanad Bold" pitchFamily="2" charset="-78"/>
                        </a:rPr>
                        <a:t>)</a:t>
                      </a:r>
                      <a:endParaRPr lang="ar-SA" sz="2400" b="1" dirty="0">
                        <a:solidFill>
                          <a:schemeClr val="tx1"/>
                        </a:solidFill>
                        <a:cs typeface="AL-Mohanad Bold" pitchFamily="2" charset="-78"/>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cell3D prstMaterial="dkEdge">
                      <a:bevel w="77470" h="12700" prst="softRound"/>
                      <a:lightRig rig="flood" dir="t"/>
                    </a:cell3D>
                    <a:solidFill>
                      <a:schemeClr val="bg1">
                        <a:lumMod val="95000"/>
                      </a:schemeClr>
                    </a:solidFill>
                  </a:tcPr>
                </a:tc>
              </a:tr>
            </a:tbl>
          </a:graphicData>
        </a:graphic>
      </p:graphicFrame>
      <p:sp>
        <p:nvSpPr>
          <p:cNvPr id="41" name="مستطيل 14"/>
          <p:cNvSpPr/>
          <p:nvPr/>
        </p:nvSpPr>
        <p:spPr>
          <a:xfrm>
            <a:off x="4818446" y="1948286"/>
            <a:ext cx="1883098" cy="584775"/>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ar-SA" sz="3200" b="1" dirty="0">
                <a:solidFill>
                  <a:prstClr val="black"/>
                </a:solidFill>
                <a:effectLst>
                  <a:outerShdw blurRad="38100" dist="38100" dir="2700000" algn="tl">
                    <a:srgbClr val="000000">
                      <a:alpha val="43137"/>
                    </a:srgbClr>
                  </a:outerShdw>
                </a:effectLst>
                <a:cs typeface="AL-Mohanad Bold" pitchFamily="2" charset="-78"/>
              </a:rPr>
              <a:t>(3/ 1/2/2)</a:t>
            </a:r>
          </a:p>
        </p:txBody>
      </p:sp>
      <p:sp>
        <p:nvSpPr>
          <p:cNvPr id="48" name="مستطيل 14"/>
          <p:cNvSpPr/>
          <p:nvPr/>
        </p:nvSpPr>
        <p:spPr>
          <a:xfrm>
            <a:off x="4891333" y="1172110"/>
            <a:ext cx="1883098" cy="584775"/>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ar-SA" sz="3200" b="1" dirty="0" smtClean="0">
                <a:solidFill>
                  <a:prstClr val="black"/>
                </a:solidFill>
                <a:effectLst>
                  <a:outerShdw blurRad="38100" dist="38100" dir="2700000" algn="tl">
                    <a:srgbClr val="000000">
                      <a:alpha val="43137"/>
                    </a:srgbClr>
                  </a:outerShdw>
                </a:effectLst>
                <a:cs typeface="AL-Mohanad Bold" pitchFamily="2" charset="-78"/>
              </a:rPr>
              <a:t>مثال</a:t>
            </a:r>
            <a:endParaRPr lang="ar-SA" dirty="0">
              <a:cs typeface="AL-Mohanad Bold" pitchFamily="2" charset="-78"/>
            </a:endParaRPr>
          </a:p>
        </p:txBody>
      </p:sp>
      <p:pic>
        <p:nvPicPr>
          <p:cNvPr id="20"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0883" y="0"/>
            <a:ext cx="1040268" cy="86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3214" y="6432331"/>
            <a:ext cx="436097" cy="27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404714"/>
      </p:ext>
    </p:extLst>
  </p:cSld>
  <p:clrMapOvr>
    <a:masterClrMapping/>
  </p:clrMapOvr>
  <p:transition spd="slow">
    <p:push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3" name="مستطيل 38"/>
          <p:cNvSpPr/>
          <p:nvPr/>
        </p:nvSpPr>
        <p:spPr bwMode="auto">
          <a:xfrm>
            <a:off x="713455" y="1246148"/>
            <a:ext cx="11254708" cy="48986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sp>
        <p:nvSpPr>
          <p:cNvPr id="24" name="مستطيل 39"/>
          <p:cNvSpPr/>
          <p:nvPr/>
        </p:nvSpPr>
        <p:spPr bwMode="auto">
          <a:xfrm>
            <a:off x="822739" y="1310021"/>
            <a:ext cx="11049050" cy="47757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sp>
        <p:nvSpPr>
          <p:cNvPr id="25" name="مستطيل 40"/>
          <p:cNvSpPr/>
          <p:nvPr/>
        </p:nvSpPr>
        <p:spPr bwMode="auto">
          <a:xfrm>
            <a:off x="931715" y="1360987"/>
            <a:ext cx="10809117" cy="4628557"/>
          </a:xfrm>
          <a:prstGeom prst="rect">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2" name="Picture 1"/>
          <p:cNvPicPr>
            <a:picLocks noChangeAspect="1"/>
          </p:cNvPicPr>
          <p:nvPr/>
        </p:nvPicPr>
        <p:blipFill>
          <a:blip r:embed="rId8" cstate="print"/>
          <a:stretch>
            <a:fillRect/>
          </a:stretch>
        </p:blipFill>
        <p:spPr>
          <a:xfrm>
            <a:off x="1256491" y="2115995"/>
            <a:ext cx="4548520" cy="3411390"/>
          </a:xfrm>
          <a:prstGeom prst="rect">
            <a:avLst/>
          </a:prstGeom>
        </p:spPr>
      </p:pic>
      <p:sp>
        <p:nvSpPr>
          <p:cNvPr id="3" name="Rectangle 2"/>
          <p:cNvSpPr/>
          <p:nvPr/>
        </p:nvSpPr>
        <p:spPr>
          <a:xfrm>
            <a:off x="8469914" y="2787793"/>
            <a:ext cx="2355132" cy="1200329"/>
          </a:xfrm>
          <a:prstGeom prst="rect">
            <a:avLst/>
          </a:prstGeom>
        </p:spPr>
        <p:txBody>
          <a:bodyPr wrap="none">
            <a:spAutoFit/>
          </a:bodyPr>
          <a:lstStyle/>
          <a:p>
            <a:r>
              <a:rPr lang="ar-SA" sz="7200" b="1" dirty="0">
                <a:solidFill>
                  <a:prstClr val="black"/>
                </a:solidFill>
                <a:effectLst>
                  <a:outerShdw blurRad="38100" dist="38100" dir="2700000" algn="tl">
                    <a:srgbClr val="000000">
                      <a:alpha val="43137"/>
                    </a:srgbClr>
                  </a:outerShdw>
                </a:effectLst>
                <a:cs typeface="AL-Mohanad Bold" pitchFamily="2" charset="-78"/>
              </a:rPr>
              <a:t>التوثيق</a:t>
            </a:r>
            <a:endParaRPr lang="en-US" sz="7200" dirty="0"/>
          </a:p>
        </p:txBody>
      </p:sp>
      <p:sp>
        <p:nvSpPr>
          <p:cNvPr id="6" name="Rectangle 5"/>
          <p:cNvSpPr/>
          <p:nvPr/>
        </p:nvSpPr>
        <p:spPr>
          <a:xfrm>
            <a:off x="6989196" y="2472856"/>
            <a:ext cx="7028954" cy="1979873"/>
          </a:xfrm>
          <a:prstGeom prst="rect">
            <a:avLst/>
          </a:prstGeom>
          <a:solidFill>
            <a:schemeClr val="bg1">
              <a:lumMod val="65000"/>
              <a:alpha val="41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6290" y="0"/>
            <a:ext cx="1134861" cy="882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94028" y="6385033"/>
            <a:ext cx="625283" cy="357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468328"/>
      </p:ext>
    </p:extLst>
  </p:cSld>
  <p:clrMapOvr>
    <a:masterClrMapping/>
  </p:clrMapOvr>
  <p:transition spd="slow">
    <p:push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graphicFrame>
        <p:nvGraphicFramePr>
          <p:cNvPr id="26" name="رسم تخطيطي 18"/>
          <p:cNvGraphicFramePr/>
          <p:nvPr>
            <p:extLst>
              <p:ext uri="{D42A27DB-BD31-4B8C-83A1-F6EECF244321}">
                <p14:modId xmlns:p14="http://schemas.microsoft.com/office/powerpoint/2010/main" val="92136914"/>
              </p:ext>
            </p:extLst>
          </p:nvPr>
        </p:nvGraphicFramePr>
        <p:xfrm>
          <a:off x="2053256" y="1411104"/>
          <a:ext cx="8070573" cy="43603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 name="Picture 1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0524" y="0"/>
            <a:ext cx="1150627" cy="8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27490" y="6369269"/>
            <a:ext cx="723352" cy="331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551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
                                            <p:graphicEl>
                                              <a:dgm id="{58504F18-69FB-4FD9-B197-B8A1F7780733}"/>
                                            </p:graphicEl>
                                          </p:spTgt>
                                        </p:tgtEl>
                                        <p:attrNameLst>
                                          <p:attrName>style.visibility</p:attrName>
                                        </p:attrNameLst>
                                      </p:cBhvr>
                                      <p:to>
                                        <p:strVal val="visible"/>
                                      </p:to>
                                    </p:set>
                                    <p:anim calcmode="lin" valueType="num">
                                      <p:cBhvr>
                                        <p:cTn id="7" dur="1000" fill="hold"/>
                                        <p:tgtEl>
                                          <p:spTgt spid="26">
                                            <p:graphicEl>
                                              <a:dgm id="{58504F18-69FB-4FD9-B197-B8A1F7780733}"/>
                                            </p:graphicEl>
                                          </p:spTgt>
                                        </p:tgtEl>
                                        <p:attrNameLst>
                                          <p:attrName>ppt_w</p:attrName>
                                        </p:attrNameLst>
                                      </p:cBhvr>
                                      <p:tavLst>
                                        <p:tav tm="0">
                                          <p:val>
                                            <p:strVal val="#ppt_w*0.70"/>
                                          </p:val>
                                        </p:tav>
                                        <p:tav tm="100000">
                                          <p:val>
                                            <p:strVal val="#ppt_w"/>
                                          </p:val>
                                        </p:tav>
                                      </p:tavLst>
                                    </p:anim>
                                    <p:anim calcmode="lin" valueType="num">
                                      <p:cBhvr>
                                        <p:cTn id="8" dur="1000" fill="hold"/>
                                        <p:tgtEl>
                                          <p:spTgt spid="26">
                                            <p:graphicEl>
                                              <a:dgm id="{58504F18-69FB-4FD9-B197-B8A1F7780733}"/>
                                            </p:graphicEl>
                                          </p:spTgt>
                                        </p:tgtEl>
                                        <p:attrNameLst>
                                          <p:attrName>ppt_h</p:attrName>
                                        </p:attrNameLst>
                                      </p:cBhvr>
                                      <p:tavLst>
                                        <p:tav tm="0">
                                          <p:val>
                                            <p:strVal val="#ppt_h"/>
                                          </p:val>
                                        </p:tav>
                                        <p:tav tm="100000">
                                          <p:val>
                                            <p:strVal val="#ppt_h"/>
                                          </p:val>
                                        </p:tav>
                                      </p:tavLst>
                                    </p:anim>
                                    <p:animEffect transition="in" filter="fade">
                                      <p:cBhvr>
                                        <p:cTn id="9" dur="1000"/>
                                        <p:tgtEl>
                                          <p:spTgt spid="26">
                                            <p:graphicEl>
                                              <a:dgm id="{58504F18-69FB-4FD9-B197-B8A1F7780733}"/>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6">
                                            <p:graphicEl>
                                              <a:dgm id="{3AFAC66B-1A9B-43BE-BE72-6490A376B456}"/>
                                            </p:graphicEl>
                                          </p:spTgt>
                                        </p:tgtEl>
                                        <p:attrNameLst>
                                          <p:attrName>style.visibility</p:attrName>
                                        </p:attrNameLst>
                                      </p:cBhvr>
                                      <p:to>
                                        <p:strVal val="visible"/>
                                      </p:to>
                                    </p:set>
                                    <p:anim calcmode="lin" valueType="num">
                                      <p:cBhvr>
                                        <p:cTn id="14" dur="1000" fill="hold"/>
                                        <p:tgtEl>
                                          <p:spTgt spid="26">
                                            <p:graphicEl>
                                              <a:dgm id="{3AFAC66B-1A9B-43BE-BE72-6490A376B456}"/>
                                            </p:graphicEl>
                                          </p:spTgt>
                                        </p:tgtEl>
                                        <p:attrNameLst>
                                          <p:attrName>ppt_w</p:attrName>
                                        </p:attrNameLst>
                                      </p:cBhvr>
                                      <p:tavLst>
                                        <p:tav tm="0">
                                          <p:val>
                                            <p:strVal val="#ppt_w*0.70"/>
                                          </p:val>
                                        </p:tav>
                                        <p:tav tm="100000">
                                          <p:val>
                                            <p:strVal val="#ppt_w"/>
                                          </p:val>
                                        </p:tav>
                                      </p:tavLst>
                                    </p:anim>
                                    <p:anim calcmode="lin" valueType="num">
                                      <p:cBhvr>
                                        <p:cTn id="15" dur="1000" fill="hold"/>
                                        <p:tgtEl>
                                          <p:spTgt spid="26">
                                            <p:graphicEl>
                                              <a:dgm id="{3AFAC66B-1A9B-43BE-BE72-6490A376B456}"/>
                                            </p:graphicEl>
                                          </p:spTgt>
                                        </p:tgtEl>
                                        <p:attrNameLst>
                                          <p:attrName>ppt_h</p:attrName>
                                        </p:attrNameLst>
                                      </p:cBhvr>
                                      <p:tavLst>
                                        <p:tav tm="0">
                                          <p:val>
                                            <p:strVal val="#ppt_h"/>
                                          </p:val>
                                        </p:tav>
                                        <p:tav tm="100000">
                                          <p:val>
                                            <p:strVal val="#ppt_h"/>
                                          </p:val>
                                        </p:tav>
                                      </p:tavLst>
                                    </p:anim>
                                    <p:animEffect transition="in" filter="fade">
                                      <p:cBhvr>
                                        <p:cTn id="16" dur="1000"/>
                                        <p:tgtEl>
                                          <p:spTgt spid="26">
                                            <p:graphicEl>
                                              <a:dgm id="{3AFAC66B-1A9B-43BE-BE72-6490A376B456}"/>
                                            </p:graphic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26">
                                            <p:graphicEl>
                                              <a:dgm id="{293622D8-EF7D-499F-8E93-00FE6B969F51}"/>
                                            </p:graphicEl>
                                          </p:spTgt>
                                        </p:tgtEl>
                                        <p:attrNameLst>
                                          <p:attrName>style.visibility</p:attrName>
                                        </p:attrNameLst>
                                      </p:cBhvr>
                                      <p:to>
                                        <p:strVal val="visible"/>
                                      </p:to>
                                    </p:set>
                                    <p:anim calcmode="lin" valueType="num">
                                      <p:cBhvr>
                                        <p:cTn id="19" dur="1000" fill="hold"/>
                                        <p:tgtEl>
                                          <p:spTgt spid="26">
                                            <p:graphicEl>
                                              <a:dgm id="{293622D8-EF7D-499F-8E93-00FE6B969F51}"/>
                                            </p:graphicEl>
                                          </p:spTgt>
                                        </p:tgtEl>
                                        <p:attrNameLst>
                                          <p:attrName>ppt_w</p:attrName>
                                        </p:attrNameLst>
                                      </p:cBhvr>
                                      <p:tavLst>
                                        <p:tav tm="0">
                                          <p:val>
                                            <p:strVal val="#ppt_w*0.70"/>
                                          </p:val>
                                        </p:tav>
                                        <p:tav tm="100000">
                                          <p:val>
                                            <p:strVal val="#ppt_w"/>
                                          </p:val>
                                        </p:tav>
                                      </p:tavLst>
                                    </p:anim>
                                    <p:anim calcmode="lin" valueType="num">
                                      <p:cBhvr>
                                        <p:cTn id="20" dur="1000" fill="hold"/>
                                        <p:tgtEl>
                                          <p:spTgt spid="26">
                                            <p:graphicEl>
                                              <a:dgm id="{293622D8-EF7D-499F-8E93-00FE6B969F51}"/>
                                            </p:graphicEl>
                                          </p:spTgt>
                                        </p:tgtEl>
                                        <p:attrNameLst>
                                          <p:attrName>ppt_h</p:attrName>
                                        </p:attrNameLst>
                                      </p:cBhvr>
                                      <p:tavLst>
                                        <p:tav tm="0">
                                          <p:val>
                                            <p:strVal val="#ppt_h"/>
                                          </p:val>
                                        </p:tav>
                                        <p:tav tm="100000">
                                          <p:val>
                                            <p:strVal val="#ppt_h"/>
                                          </p:val>
                                        </p:tav>
                                      </p:tavLst>
                                    </p:anim>
                                    <p:animEffect transition="in" filter="fade">
                                      <p:cBhvr>
                                        <p:cTn id="21" dur="1000"/>
                                        <p:tgtEl>
                                          <p:spTgt spid="26">
                                            <p:graphicEl>
                                              <a:dgm id="{293622D8-EF7D-499F-8E93-00FE6B969F51}"/>
                                            </p:graphic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6">
                                            <p:graphicEl>
                                              <a:dgm id="{CE5A03E1-4CCB-4A58-A144-A062DDD4AEC4}"/>
                                            </p:graphicEl>
                                          </p:spTgt>
                                        </p:tgtEl>
                                        <p:attrNameLst>
                                          <p:attrName>style.visibility</p:attrName>
                                        </p:attrNameLst>
                                      </p:cBhvr>
                                      <p:to>
                                        <p:strVal val="visible"/>
                                      </p:to>
                                    </p:set>
                                    <p:anim calcmode="lin" valueType="num">
                                      <p:cBhvr>
                                        <p:cTn id="24" dur="1000" fill="hold"/>
                                        <p:tgtEl>
                                          <p:spTgt spid="26">
                                            <p:graphicEl>
                                              <a:dgm id="{CE5A03E1-4CCB-4A58-A144-A062DDD4AEC4}"/>
                                            </p:graphicEl>
                                          </p:spTgt>
                                        </p:tgtEl>
                                        <p:attrNameLst>
                                          <p:attrName>ppt_w</p:attrName>
                                        </p:attrNameLst>
                                      </p:cBhvr>
                                      <p:tavLst>
                                        <p:tav tm="0">
                                          <p:val>
                                            <p:strVal val="#ppt_w*0.70"/>
                                          </p:val>
                                        </p:tav>
                                        <p:tav tm="100000">
                                          <p:val>
                                            <p:strVal val="#ppt_w"/>
                                          </p:val>
                                        </p:tav>
                                      </p:tavLst>
                                    </p:anim>
                                    <p:anim calcmode="lin" valueType="num">
                                      <p:cBhvr>
                                        <p:cTn id="25" dur="1000" fill="hold"/>
                                        <p:tgtEl>
                                          <p:spTgt spid="26">
                                            <p:graphicEl>
                                              <a:dgm id="{CE5A03E1-4CCB-4A58-A144-A062DDD4AEC4}"/>
                                            </p:graphicEl>
                                          </p:spTgt>
                                        </p:tgtEl>
                                        <p:attrNameLst>
                                          <p:attrName>ppt_h</p:attrName>
                                        </p:attrNameLst>
                                      </p:cBhvr>
                                      <p:tavLst>
                                        <p:tav tm="0">
                                          <p:val>
                                            <p:strVal val="#ppt_h"/>
                                          </p:val>
                                        </p:tav>
                                        <p:tav tm="100000">
                                          <p:val>
                                            <p:strVal val="#ppt_h"/>
                                          </p:val>
                                        </p:tav>
                                      </p:tavLst>
                                    </p:anim>
                                    <p:animEffect transition="in" filter="fade">
                                      <p:cBhvr>
                                        <p:cTn id="26" dur="1000"/>
                                        <p:tgtEl>
                                          <p:spTgt spid="26">
                                            <p:graphicEl>
                                              <a:dgm id="{CE5A03E1-4CCB-4A58-A144-A062DDD4AEC4}"/>
                                            </p:graphicEl>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26">
                                            <p:graphicEl>
                                              <a:dgm id="{A9092ED3-8EE1-4BF1-98BE-C411EC040B59}"/>
                                            </p:graphicEl>
                                          </p:spTgt>
                                        </p:tgtEl>
                                        <p:attrNameLst>
                                          <p:attrName>style.visibility</p:attrName>
                                        </p:attrNameLst>
                                      </p:cBhvr>
                                      <p:to>
                                        <p:strVal val="visible"/>
                                      </p:to>
                                    </p:set>
                                    <p:anim calcmode="lin" valueType="num">
                                      <p:cBhvr>
                                        <p:cTn id="29" dur="1000" fill="hold"/>
                                        <p:tgtEl>
                                          <p:spTgt spid="26">
                                            <p:graphicEl>
                                              <a:dgm id="{A9092ED3-8EE1-4BF1-98BE-C411EC040B59}"/>
                                            </p:graphicEl>
                                          </p:spTgt>
                                        </p:tgtEl>
                                        <p:attrNameLst>
                                          <p:attrName>ppt_w</p:attrName>
                                        </p:attrNameLst>
                                      </p:cBhvr>
                                      <p:tavLst>
                                        <p:tav tm="0">
                                          <p:val>
                                            <p:strVal val="#ppt_w*0.70"/>
                                          </p:val>
                                        </p:tav>
                                        <p:tav tm="100000">
                                          <p:val>
                                            <p:strVal val="#ppt_w"/>
                                          </p:val>
                                        </p:tav>
                                      </p:tavLst>
                                    </p:anim>
                                    <p:anim calcmode="lin" valueType="num">
                                      <p:cBhvr>
                                        <p:cTn id="30" dur="1000" fill="hold"/>
                                        <p:tgtEl>
                                          <p:spTgt spid="26">
                                            <p:graphicEl>
                                              <a:dgm id="{A9092ED3-8EE1-4BF1-98BE-C411EC040B59}"/>
                                            </p:graphicEl>
                                          </p:spTgt>
                                        </p:tgtEl>
                                        <p:attrNameLst>
                                          <p:attrName>ppt_h</p:attrName>
                                        </p:attrNameLst>
                                      </p:cBhvr>
                                      <p:tavLst>
                                        <p:tav tm="0">
                                          <p:val>
                                            <p:strVal val="#ppt_h"/>
                                          </p:val>
                                        </p:tav>
                                        <p:tav tm="100000">
                                          <p:val>
                                            <p:strVal val="#ppt_h"/>
                                          </p:val>
                                        </p:tav>
                                      </p:tavLst>
                                    </p:anim>
                                    <p:animEffect transition="in" filter="fade">
                                      <p:cBhvr>
                                        <p:cTn id="31" dur="1000"/>
                                        <p:tgtEl>
                                          <p:spTgt spid="26">
                                            <p:graphicEl>
                                              <a:dgm id="{A9092ED3-8EE1-4BF1-98BE-C411EC040B59}"/>
                                            </p:graphicEl>
                                          </p:spTgt>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26">
                                            <p:graphicEl>
                                              <a:dgm id="{220C042F-6488-4F87-B671-B9CC4F01E649}"/>
                                            </p:graphicEl>
                                          </p:spTgt>
                                        </p:tgtEl>
                                        <p:attrNameLst>
                                          <p:attrName>style.visibility</p:attrName>
                                        </p:attrNameLst>
                                      </p:cBhvr>
                                      <p:to>
                                        <p:strVal val="visible"/>
                                      </p:to>
                                    </p:set>
                                    <p:anim calcmode="lin" valueType="num">
                                      <p:cBhvr>
                                        <p:cTn id="34" dur="1000" fill="hold"/>
                                        <p:tgtEl>
                                          <p:spTgt spid="26">
                                            <p:graphicEl>
                                              <a:dgm id="{220C042F-6488-4F87-B671-B9CC4F01E649}"/>
                                            </p:graphicEl>
                                          </p:spTgt>
                                        </p:tgtEl>
                                        <p:attrNameLst>
                                          <p:attrName>ppt_w</p:attrName>
                                        </p:attrNameLst>
                                      </p:cBhvr>
                                      <p:tavLst>
                                        <p:tav tm="0">
                                          <p:val>
                                            <p:strVal val="#ppt_w*0.70"/>
                                          </p:val>
                                        </p:tav>
                                        <p:tav tm="100000">
                                          <p:val>
                                            <p:strVal val="#ppt_w"/>
                                          </p:val>
                                        </p:tav>
                                      </p:tavLst>
                                    </p:anim>
                                    <p:anim calcmode="lin" valueType="num">
                                      <p:cBhvr>
                                        <p:cTn id="35" dur="1000" fill="hold"/>
                                        <p:tgtEl>
                                          <p:spTgt spid="26">
                                            <p:graphicEl>
                                              <a:dgm id="{220C042F-6488-4F87-B671-B9CC4F01E649}"/>
                                            </p:graphicEl>
                                          </p:spTgt>
                                        </p:tgtEl>
                                        <p:attrNameLst>
                                          <p:attrName>ppt_h</p:attrName>
                                        </p:attrNameLst>
                                      </p:cBhvr>
                                      <p:tavLst>
                                        <p:tav tm="0">
                                          <p:val>
                                            <p:strVal val="#ppt_h"/>
                                          </p:val>
                                        </p:tav>
                                        <p:tav tm="100000">
                                          <p:val>
                                            <p:strVal val="#ppt_h"/>
                                          </p:val>
                                        </p:tav>
                                      </p:tavLst>
                                    </p:anim>
                                    <p:animEffect transition="in" filter="fade">
                                      <p:cBhvr>
                                        <p:cTn id="36" dur="1000"/>
                                        <p:tgtEl>
                                          <p:spTgt spid="26">
                                            <p:graphicEl>
                                              <a:dgm id="{220C042F-6488-4F87-B671-B9CC4F01E649}"/>
                                            </p:graphicEl>
                                          </p:spTgt>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26">
                                            <p:graphicEl>
                                              <a:dgm id="{F205FDCB-2AF0-4F66-AB23-14C26825FC5D}"/>
                                            </p:graphicEl>
                                          </p:spTgt>
                                        </p:tgtEl>
                                        <p:attrNameLst>
                                          <p:attrName>style.visibility</p:attrName>
                                        </p:attrNameLst>
                                      </p:cBhvr>
                                      <p:to>
                                        <p:strVal val="visible"/>
                                      </p:to>
                                    </p:set>
                                    <p:anim calcmode="lin" valueType="num">
                                      <p:cBhvr>
                                        <p:cTn id="39" dur="1000" fill="hold"/>
                                        <p:tgtEl>
                                          <p:spTgt spid="26">
                                            <p:graphicEl>
                                              <a:dgm id="{F205FDCB-2AF0-4F66-AB23-14C26825FC5D}"/>
                                            </p:graphicEl>
                                          </p:spTgt>
                                        </p:tgtEl>
                                        <p:attrNameLst>
                                          <p:attrName>ppt_w</p:attrName>
                                        </p:attrNameLst>
                                      </p:cBhvr>
                                      <p:tavLst>
                                        <p:tav tm="0">
                                          <p:val>
                                            <p:strVal val="#ppt_w*0.70"/>
                                          </p:val>
                                        </p:tav>
                                        <p:tav tm="100000">
                                          <p:val>
                                            <p:strVal val="#ppt_w"/>
                                          </p:val>
                                        </p:tav>
                                      </p:tavLst>
                                    </p:anim>
                                    <p:anim calcmode="lin" valueType="num">
                                      <p:cBhvr>
                                        <p:cTn id="40" dur="1000" fill="hold"/>
                                        <p:tgtEl>
                                          <p:spTgt spid="26">
                                            <p:graphicEl>
                                              <a:dgm id="{F205FDCB-2AF0-4F66-AB23-14C26825FC5D}"/>
                                            </p:graphicEl>
                                          </p:spTgt>
                                        </p:tgtEl>
                                        <p:attrNameLst>
                                          <p:attrName>ppt_h</p:attrName>
                                        </p:attrNameLst>
                                      </p:cBhvr>
                                      <p:tavLst>
                                        <p:tav tm="0">
                                          <p:val>
                                            <p:strVal val="#ppt_h"/>
                                          </p:val>
                                        </p:tav>
                                        <p:tav tm="100000">
                                          <p:val>
                                            <p:strVal val="#ppt_h"/>
                                          </p:val>
                                        </p:tav>
                                      </p:tavLst>
                                    </p:anim>
                                    <p:animEffect transition="in" filter="fade">
                                      <p:cBhvr>
                                        <p:cTn id="41" dur="1000"/>
                                        <p:tgtEl>
                                          <p:spTgt spid="26">
                                            <p:graphicEl>
                                              <a:dgm id="{F205FDCB-2AF0-4F66-AB23-14C26825FC5D}"/>
                                            </p:graphicEl>
                                          </p:spTgt>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26">
                                            <p:graphicEl>
                                              <a:dgm id="{8CBF1A12-69B8-48A4-B7D2-C9602DA58A8C}"/>
                                            </p:graphicEl>
                                          </p:spTgt>
                                        </p:tgtEl>
                                        <p:attrNameLst>
                                          <p:attrName>style.visibility</p:attrName>
                                        </p:attrNameLst>
                                      </p:cBhvr>
                                      <p:to>
                                        <p:strVal val="visible"/>
                                      </p:to>
                                    </p:set>
                                    <p:anim calcmode="lin" valueType="num">
                                      <p:cBhvr>
                                        <p:cTn id="44" dur="1000" fill="hold"/>
                                        <p:tgtEl>
                                          <p:spTgt spid="26">
                                            <p:graphicEl>
                                              <a:dgm id="{8CBF1A12-69B8-48A4-B7D2-C9602DA58A8C}"/>
                                            </p:graphicEl>
                                          </p:spTgt>
                                        </p:tgtEl>
                                        <p:attrNameLst>
                                          <p:attrName>ppt_w</p:attrName>
                                        </p:attrNameLst>
                                      </p:cBhvr>
                                      <p:tavLst>
                                        <p:tav tm="0">
                                          <p:val>
                                            <p:strVal val="#ppt_w*0.70"/>
                                          </p:val>
                                        </p:tav>
                                        <p:tav tm="100000">
                                          <p:val>
                                            <p:strVal val="#ppt_w"/>
                                          </p:val>
                                        </p:tav>
                                      </p:tavLst>
                                    </p:anim>
                                    <p:anim calcmode="lin" valueType="num">
                                      <p:cBhvr>
                                        <p:cTn id="45" dur="1000" fill="hold"/>
                                        <p:tgtEl>
                                          <p:spTgt spid="26">
                                            <p:graphicEl>
                                              <a:dgm id="{8CBF1A12-69B8-48A4-B7D2-C9602DA58A8C}"/>
                                            </p:graphicEl>
                                          </p:spTgt>
                                        </p:tgtEl>
                                        <p:attrNameLst>
                                          <p:attrName>ppt_h</p:attrName>
                                        </p:attrNameLst>
                                      </p:cBhvr>
                                      <p:tavLst>
                                        <p:tav tm="0">
                                          <p:val>
                                            <p:strVal val="#ppt_h"/>
                                          </p:val>
                                        </p:tav>
                                        <p:tav tm="100000">
                                          <p:val>
                                            <p:strVal val="#ppt_h"/>
                                          </p:val>
                                        </p:tav>
                                      </p:tavLst>
                                    </p:anim>
                                    <p:animEffect transition="in" filter="fade">
                                      <p:cBhvr>
                                        <p:cTn id="46" dur="1000"/>
                                        <p:tgtEl>
                                          <p:spTgt spid="26">
                                            <p:graphicEl>
                                              <a:dgm id="{8CBF1A12-69B8-48A4-B7D2-C9602DA58A8C}"/>
                                            </p:graphicEl>
                                          </p:spTgt>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26">
                                            <p:graphicEl>
                                              <a:dgm id="{28712989-E8A3-439D-A3AE-F33C04248F99}"/>
                                            </p:graphicEl>
                                          </p:spTgt>
                                        </p:tgtEl>
                                        <p:attrNameLst>
                                          <p:attrName>style.visibility</p:attrName>
                                        </p:attrNameLst>
                                      </p:cBhvr>
                                      <p:to>
                                        <p:strVal val="visible"/>
                                      </p:to>
                                    </p:set>
                                    <p:anim calcmode="lin" valueType="num">
                                      <p:cBhvr>
                                        <p:cTn id="49" dur="1000" fill="hold"/>
                                        <p:tgtEl>
                                          <p:spTgt spid="26">
                                            <p:graphicEl>
                                              <a:dgm id="{28712989-E8A3-439D-A3AE-F33C04248F99}"/>
                                            </p:graphicEl>
                                          </p:spTgt>
                                        </p:tgtEl>
                                        <p:attrNameLst>
                                          <p:attrName>ppt_w</p:attrName>
                                        </p:attrNameLst>
                                      </p:cBhvr>
                                      <p:tavLst>
                                        <p:tav tm="0">
                                          <p:val>
                                            <p:strVal val="#ppt_w*0.70"/>
                                          </p:val>
                                        </p:tav>
                                        <p:tav tm="100000">
                                          <p:val>
                                            <p:strVal val="#ppt_w"/>
                                          </p:val>
                                        </p:tav>
                                      </p:tavLst>
                                    </p:anim>
                                    <p:anim calcmode="lin" valueType="num">
                                      <p:cBhvr>
                                        <p:cTn id="50" dur="1000" fill="hold"/>
                                        <p:tgtEl>
                                          <p:spTgt spid="26">
                                            <p:graphicEl>
                                              <a:dgm id="{28712989-E8A3-439D-A3AE-F33C04248F99}"/>
                                            </p:graphicEl>
                                          </p:spTgt>
                                        </p:tgtEl>
                                        <p:attrNameLst>
                                          <p:attrName>ppt_h</p:attrName>
                                        </p:attrNameLst>
                                      </p:cBhvr>
                                      <p:tavLst>
                                        <p:tav tm="0">
                                          <p:val>
                                            <p:strVal val="#ppt_h"/>
                                          </p:val>
                                        </p:tav>
                                        <p:tav tm="100000">
                                          <p:val>
                                            <p:strVal val="#ppt_h"/>
                                          </p:val>
                                        </p:tav>
                                      </p:tavLst>
                                    </p:anim>
                                    <p:animEffect transition="in" filter="fade">
                                      <p:cBhvr>
                                        <p:cTn id="51" dur="1000"/>
                                        <p:tgtEl>
                                          <p:spTgt spid="26">
                                            <p:graphicEl>
                                              <a:dgm id="{28712989-E8A3-439D-A3AE-F33C04248F9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Sub>
          <a:bldDgm bld="lvlAtOnc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grpSp>
        <p:nvGrpSpPr>
          <p:cNvPr id="20" name="مجموعة 15"/>
          <p:cNvGrpSpPr/>
          <p:nvPr/>
        </p:nvGrpSpPr>
        <p:grpSpPr>
          <a:xfrm>
            <a:off x="8858267" y="1375804"/>
            <a:ext cx="2830045" cy="777616"/>
            <a:chOff x="6704061" y="764704"/>
            <a:chExt cx="2044403" cy="792088"/>
          </a:xfrm>
          <a:solidFill>
            <a:schemeClr val="bg1">
              <a:lumMod val="95000"/>
            </a:schemeClr>
          </a:solidFill>
        </p:grpSpPr>
        <p:sp>
          <p:nvSpPr>
            <p:cNvPr id="21" name="مستطيل 11"/>
            <p:cNvSpPr/>
            <p:nvPr/>
          </p:nvSpPr>
          <p:spPr>
            <a:xfrm>
              <a:off x="6732240" y="764704"/>
              <a:ext cx="2016224" cy="792088"/>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a:endParaRPr lang="ar-SA" sz="2800">
                <a:solidFill>
                  <a:prstClr val="black"/>
                </a:solidFill>
              </a:endParaRPr>
            </a:p>
          </p:txBody>
        </p:sp>
        <p:sp>
          <p:nvSpPr>
            <p:cNvPr id="22" name="مستطيل 12"/>
            <p:cNvSpPr/>
            <p:nvPr/>
          </p:nvSpPr>
          <p:spPr>
            <a:xfrm>
              <a:off x="6704061" y="908720"/>
              <a:ext cx="2032929" cy="584775"/>
            </a:xfrm>
            <a:prstGeom prst="rect">
              <a:avLst/>
            </a:prstGeom>
            <a:noFill/>
          </p:spPr>
          <p:txBody>
            <a:bodyPr wrap="none">
              <a:spAutoFit/>
            </a:bodyPr>
            <a:lstStyle/>
            <a:p>
              <a:pPr algn="ctr"/>
              <a:r>
                <a:rPr lang="ar-SA" sz="3200" b="1" dirty="0">
                  <a:solidFill>
                    <a:srgbClr val="800000"/>
                  </a:solidFill>
                  <a:cs typeface="AL-Mohanad Bold" pitchFamily="2" charset="-78"/>
                </a:rPr>
                <a:t>مفهوم التوثيق</a:t>
              </a:r>
              <a:endParaRPr lang="en-US" sz="2800" b="1" dirty="0">
                <a:solidFill>
                  <a:srgbClr val="800000"/>
                </a:solidFill>
                <a:cs typeface="AL-Mohanad Bold" pitchFamily="2" charset="-78"/>
              </a:endParaRPr>
            </a:p>
          </p:txBody>
        </p:sp>
      </p:grpSp>
      <p:sp>
        <p:nvSpPr>
          <p:cNvPr id="2" name="Rectangle 1"/>
          <p:cNvSpPr/>
          <p:nvPr/>
        </p:nvSpPr>
        <p:spPr>
          <a:xfrm>
            <a:off x="1232657" y="2331066"/>
            <a:ext cx="9040633" cy="584775"/>
          </a:xfrm>
          <a:prstGeom prst="rect">
            <a:avLst/>
          </a:prstGeom>
        </p:spPr>
        <p:txBody>
          <a:bodyPr wrap="square">
            <a:spAutoFit/>
          </a:bodyPr>
          <a:lstStyle/>
          <a:p>
            <a:pPr algn="r"/>
            <a:r>
              <a:rPr lang="ar-SA" sz="3200" b="1" dirty="0">
                <a:solidFill>
                  <a:prstClr val="black"/>
                </a:solidFill>
                <a:cs typeface="AL-Mohanad Bold" pitchFamily="2" charset="-78"/>
              </a:rPr>
              <a:t>التوثيق في </a:t>
            </a:r>
            <a:r>
              <a:rPr lang="ar-SA" sz="3200" b="1" dirty="0" smtClean="0">
                <a:solidFill>
                  <a:prstClr val="black"/>
                </a:solidFill>
                <a:cs typeface="AL-Mohanad Bold" pitchFamily="2" charset="-78"/>
              </a:rPr>
              <a:t>اللغة: هو </a:t>
            </a:r>
            <a:r>
              <a:rPr lang="ar-SA" sz="3200" b="1" dirty="0">
                <a:solidFill>
                  <a:prstClr val="black"/>
                </a:solidFill>
                <a:cs typeface="AL-Mohanad Bold" pitchFamily="2" charset="-78"/>
              </a:rPr>
              <a:t>إحكام الأمر، وهو من الثقة والائتمان على الشيء.</a:t>
            </a:r>
            <a:endParaRPr lang="en-US" sz="3200" b="1" dirty="0">
              <a:solidFill>
                <a:prstClr val="black"/>
              </a:solidFill>
              <a:cs typeface="AL-Mohanad Bold" pitchFamily="2" charset="-78"/>
            </a:endParaRPr>
          </a:p>
        </p:txBody>
      </p:sp>
      <p:sp>
        <p:nvSpPr>
          <p:cNvPr id="3" name="Rectangle 2"/>
          <p:cNvSpPr/>
          <p:nvPr/>
        </p:nvSpPr>
        <p:spPr>
          <a:xfrm>
            <a:off x="612250" y="4150132"/>
            <a:ext cx="11002944" cy="584775"/>
          </a:xfrm>
          <a:prstGeom prst="rect">
            <a:avLst/>
          </a:prstGeom>
        </p:spPr>
        <p:txBody>
          <a:bodyPr wrap="square">
            <a:spAutoFit/>
          </a:bodyPr>
          <a:lstStyle/>
          <a:p>
            <a:pPr algn="r" fontAlgn="base">
              <a:spcBef>
                <a:spcPct val="0"/>
              </a:spcBef>
              <a:spcAft>
                <a:spcPct val="0"/>
              </a:spcAft>
            </a:pPr>
            <a:r>
              <a:rPr lang="ar-SA" sz="3200" b="1" dirty="0" smtClean="0">
                <a:solidFill>
                  <a:prstClr val="black"/>
                </a:solidFill>
                <a:cs typeface="AL-Mohanad Bold" pitchFamily="2" charset="-78"/>
              </a:rPr>
              <a:t>مجموعة </a:t>
            </a:r>
            <a:r>
              <a:rPr lang="ar-SA" sz="3200" b="1" dirty="0">
                <a:solidFill>
                  <a:prstClr val="black"/>
                </a:solidFill>
                <a:cs typeface="AL-Mohanad Bold" pitchFamily="2" charset="-78"/>
              </a:rPr>
              <a:t>المستندات والوثـائق الرسمية التي تدل على إنجاز </a:t>
            </a:r>
            <a:r>
              <a:rPr lang="ar-SA" sz="3200" b="1" dirty="0" smtClean="0">
                <a:solidFill>
                  <a:prstClr val="black"/>
                </a:solidFill>
                <a:cs typeface="AL-Mohanad Bold" pitchFamily="2" charset="-78"/>
              </a:rPr>
              <a:t>مهني </a:t>
            </a:r>
            <a:r>
              <a:rPr lang="ar-SA" sz="3200" b="1" dirty="0">
                <a:solidFill>
                  <a:prstClr val="black"/>
                </a:solidFill>
                <a:cs typeface="AL-Mohanad Bold" pitchFamily="2" charset="-78"/>
              </a:rPr>
              <a:t>في فترة زمنية معينة.  </a:t>
            </a:r>
          </a:p>
        </p:txBody>
      </p:sp>
      <p:sp>
        <p:nvSpPr>
          <p:cNvPr id="34" name="مستطيل 11"/>
          <p:cNvSpPr/>
          <p:nvPr/>
        </p:nvSpPr>
        <p:spPr>
          <a:xfrm>
            <a:off x="6681760" y="3092524"/>
            <a:ext cx="5006552" cy="792088"/>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r" fontAlgn="base">
              <a:spcBef>
                <a:spcPct val="0"/>
              </a:spcBef>
              <a:spcAft>
                <a:spcPct val="0"/>
              </a:spcAft>
            </a:pPr>
            <a:r>
              <a:rPr lang="ar-SA" sz="3200" b="1" dirty="0">
                <a:solidFill>
                  <a:srgbClr val="800000"/>
                </a:solidFill>
                <a:cs typeface="AL-Mohanad Bold" pitchFamily="2" charset="-78"/>
              </a:rPr>
              <a:t>التوثيق في منهج المتقدمين للجوائز:</a:t>
            </a:r>
          </a:p>
        </p:txBody>
      </p:sp>
      <p:pic>
        <p:nvPicPr>
          <p:cNvPr id="23" name="Picture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4503" y="0"/>
            <a:ext cx="1024759"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41324" y="6362016"/>
            <a:ext cx="656817" cy="495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2999031"/>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grpSp>
        <p:nvGrpSpPr>
          <p:cNvPr id="20" name="مجموعة 15"/>
          <p:cNvGrpSpPr/>
          <p:nvPr/>
        </p:nvGrpSpPr>
        <p:grpSpPr>
          <a:xfrm>
            <a:off x="4301421" y="1394774"/>
            <a:ext cx="2791037" cy="777616"/>
            <a:chOff x="6732240" y="764704"/>
            <a:chExt cx="2016224" cy="792088"/>
          </a:xfrm>
          <a:solidFill>
            <a:schemeClr val="bg1">
              <a:lumMod val="95000"/>
            </a:schemeClr>
          </a:solidFill>
        </p:grpSpPr>
        <p:sp>
          <p:nvSpPr>
            <p:cNvPr id="21" name="مستطيل 11"/>
            <p:cNvSpPr/>
            <p:nvPr/>
          </p:nvSpPr>
          <p:spPr>
            <a:xfrm>
              <a:off x="6732240" y="764704"/>
              <a:ext cx="2016224" cy="792088"/>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a:endParaRPr lang="ar-SA" sz="2800">
                <a:solidFill>
                  <a:prstClr val="black"/>
                </a:solidFill>
              </a:endParaRPr>
            </a:p>
          </p:txBody>
        </p:sp>
        <p:sp>
          <p:nvSpPr>
            <p:cNvPr id="22" name="مستطيل 12"/>
            <p:cNvSpPr/>
            <p:nvPr/>
          </p:nvSpPr>
          <p:spPr>
            <a:xfrm>
              <a:off x="7064983" y="908720"/>
              <a:ext cx="1311084" cy="595658"/>
            </a:xfrm>
            <a:prstGeom prst="rect">
              <a:avLst/>
            </a:prstGeom>
            <a:noFill/>
          </p:spPr>
          <p:txBody>
            <a:bodyPr wrap="none">
              <a:spAutoFit/>
            </a:bodyPr>
            <a:lstStyle/>
            <a:p>
              <a:pPr algn="ctr"/>
              <a:r>
                <a:rPr lang="ar-SA" sz="3200" b="1" dirty="0">
                  <a:solidFill>
                    <a:srgbClr val="800000"/>
                  </a:solidFill>
                  <a:cs typeface="AL-Mohanad Bold" pitchFamily="2" charset="-78"/>
                </a:rPr>
                <a:t>أنواع التوثيق</a:t>
              </a:r>
            </a:p>
          </p:txBody>
        </p:sp>
      </p:grpSp>
      <p:grpSp>
        <p:nvGrpSpPr>
          <p:cNvPr id="26" name="Group 25"/>
          <p:cNvGrpSpPr/>
          <p:nvPr/>
        </p:nvGrpSpPr>
        <p:grpSpPr>
          <a:xfrm>
            <a:off x="6202016" y="2559815"/>
            <a:ext cx="5550011" cy="2352919"/>
            <a:chOff x="6273578" y="3645967"/>
            <a:chExt cx="5550011" cy="2352919"/>
          </a:xfrm>
        </p:grpSpPr>
        <p:sp>
          <p:nvSpPr>
            <p:cNvPr id="24" name="مستطيل 17"/>
            <p:cNvSpPr/>
            <p:nvPr/>
          </p:nvSpPr>
          <p:spPr>
            <a:xfrm>
              <a:off x="6273578" y="3645967"/>
              <a:ext cx="5550011" cy="2352919"/>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1" anchor="ctr"/>
            <a:lstStyle/>
            <a:p>
              <a:pPr algn="ctr" rtl="1" eaLnBrk="0" fontAlgn="base" hangingPunct="0">
                <a:spcBef>
                  <a:spcPct val="0"/>
                </a:spcBef>
                <a:spcAft>
                  <a:spcPct val="0"/>
                </a:spcAft>
              </a:pPr>
              <a:r>
                <a:rPr lang="ar-SA" sz="2800" b="1" dirty="0">
                  <a:solidFill>
                    <a:prstClr val="black"/>
                  </a:solidFill>
                  <a:latin typeface="AL-Mohanad Bold"/>
                  <a:ea typeface="Times New Roman" pitchFamily="18" charset="0"/>
                  <a:cs typeface="AL-Mohanad Bold" pitchFamily="2" charset="-78"/>
                </a:rPr>
                <a:t>توثيق تقليدي (كتابي)</a:t>
              </a:r>
            </a:p>
            <a:p>
              <a:pPr algn="r" rtl="1" eaLnBrk="0" fontAlgn="base" hangingPunct="0">
                <a:spcBef>
                  <a:spcPct val="0"/>
                </a:spcBef>
                <a:spcAft>
                  <a:spcPct val="0"/>
                </a:spcAft>
              </a:pPr>
              <a:r>
                <a:rPr lang="ar-SA" sz="2800" b="1" dirty="0">
                  <a:solidFill>
                    <a:prstClr val="black"/>
                  </a:solidFill>
                  <a:latin typeface="AL-Mohanad Bold"/>
                  <a:ea typeface="Times New Roman" pitchFamily="18" charset="0"/>
                  <a:cs typeface="AL-Mohanad Bold" pitchFamily="2" charset="-78"/>
                </a:rPr>
                <a:t>   </a:t>
              </a:r>
              <a:r>
                <a:rPr lang="ar-SA" sz="2800" b="1" dirty="0">
                  <a:solidFill>
                    <a:prstClr val="black"/>
                  </a:solidFill>
                  <a:latin typeface="AL-Mohanad Bold"/>
                  <a:ea typeface="Times New Roman" pitchFamily="18" charset="0"/>
                  <a:cs typeface="AL-Mohanad Bold" pitchFamily="2" charset="-78"/>
                  <a:sym typeface="Wingdings 2"/>
                </a:rPr>
                <a:t> </a:t>
              </a:r>
              <a:r>
                <a:rPr lang="ar-SA" sz="2800" b="1" dirty="0">
                  <a:solidFill>
                    <a:prstClr val="black"/>
                  </a:solidFill>
                  <a:latin typeface="AL-Mohanad Bold"/>
                  <a:ea typeface="Times New Roman" pitchFamily="18" charset="0"/>
                  <a:cs typeface="AL-Mohanad Bold" pitchFamily="2" charset="-78"/>
                </a:rPr>
                <a:t>تقارير</a:t>
              </a:r>
            </a:p>
            <a:p>
              <a:pPr algn="r" rtl="1" eaLnBrk="0" fontAlgn="base" hangingPunct="0">
                <a:spcBef>
                  <a:spcPct val="0"/>
                </a:spcBef>
                <a:spcAft>
                  <a:spcPct val="0"/>
                </a:spcAft>
              </a:pPr>
              <a:r>
                <a:rPr lang="ar-SA" sz="2800" b="1" dirty="0">
                  <a:solidFill>
                    <a:prstClr val="black"/>
                  </a:solidFill>
                  <a:latin typeface="AL-Mohanad Bold"/>
                  <a:ea typeface="Times New Roman" pitchFamily="18" charset="0"/>
                  <a:cs typeface="AL-Mohanad Bold" pitchFamily="2" charset="-78"/>
                </a:rPr>
                <a:t>   </a:t>
              </a:r>
              <a:r>
                <a:rPr lang="ar-SA" sz="2800" b="1" dirty="0" smtClean="0">
                  <a:solidFill>
                    <a:prstClr val="black"/>
                  </a:solidFill>
                  <a:latin typeface="AL-Mohanad Bold"/>
                  <a:ea typeface="Times New Roman" pitchFamily="18" charset="0"/>
                  <a:cs typeface="AL-Mohanad Bold" pitchFamily="2" charset="-78"/>
                  <a:sym typeface="Wingdings 2"/>
                </a:rPr>
                <a:t> </a:t>
              </a:r>
              <a:r>
                <a:rPr lang="ar-SA" sz="2800" b="1" dirty="0" smtClean="0">
                  <a:solidFill>
                    <a:prstClr val="black"/>
                  </a:solidFill>
                  <a:latin typeface="AL-Mohanad Bold"/>
                  <a:ea typeface="Times New Roman" pitchFamily="18" charset="0"/>
                  <a:cs typeface="AL-Mohanad Bold" pitchFamily="2" charset="-78"/>
                </a:rPr>
                <a:t>نماذج</a:t>
              </a:r>
              <a:endParaRPr lang="ar-SA" sz="2800" b="1" dirty="0">
                <a:solidFill>
                  <a:prstClr val="black"/>
                </a:solidFill>
                <a:latin typeface="AL-Mohanad Bold"/>
                <a:ea typeface="Times New Roman" pitchFamily="18" charset="0"/>
                <a:cs typeface="AL-Mohanad Bold" pitchFamily="2" charset="-78"/>
              </a:endParaRPr>
            </a:p>
            <a:p>
              <a:pPr algn="r" rtl="1" eaLnBrk="0" fontAlgn="base" hangingPunct="0">
                <a:spcBef>
                  <a:spcPct val="0"/>
                </a:spcBef>
                <a:spcAft>
                  <a:spcPct val="0"/>
                </a:spcAft>
              </a:pPr>
              <a:r>
                <a:rPr lang="ar-SA" sz="2800" b="1" dirty="0">
                  <a:solidFill>
                    <a:prstClr val="black"/>
                  </a:solidFill>
                  <a:latin typeface="AL-Mohanad Bold"/>
                  <a:ea typeface="Times New Roman" pitchFamily="18" charset="0"/>
                  <a:cs typeface="AL-Mohanad Bold" pitchFamily="2" charset="-78"/>
                </a:rPr>
                <a:t>   </a:t>
              </a:r>
              <a:r>
                <a:rPr lang="ar-SA" sz="2800" b="1" dirty="0">
                  <a:solidFill>
                    <a:prstClr val="black"/>
                  </a:solidFill>
                  <a:latin typeface="AL-Mohanad Bold"/>
                  <a:ea typeface="Times New Roman" pitchFamily="18" charset="0"/>
                  <a:cs typeface="AL-Mohanad Bold" pitchFamily="2" charset="-78"/>
                  <a:sym typeface="Wingdings 2"/>
                </a:rPr>
                <a:t> </a:t>
              </a:r>
              <a:r>
                <a:rPr lang="ar-SA" sz="2800" b="1" dirty="0">
                  <a:solidFill>
                    <a:prstClr val="black"/>
                  </a:solidFill>
                  <a:latin typeface="AL-Mohanad Bold"/>
                  <a:ea typeface="Times New Roman" pitchFamily="18" charset="0"/>
                  <a:cs typeface="AL-Mohanad Bold" pitchFamily="2" charset="-78"/>
                </a:rPr>
                <a:t>مستندات رسمية </a:t>
              </a:r>
              <a:r>
                <a:rPr lang="ar-SA" sz="2800" b="1" dirty="0" smtClean="0">
                  <a:solidFill>
                    <a:prstClr val="black"/>
                  </a:solidFill>
                  <a:latin typeface="AL-Mohanad Bold"/>
                  <a:ea typeface="Times New Roman" pitchFamily="18" charset="0"/>
                  <a:cs typeface="AL-Mohanad Bold" pitchFamily="2" charset="-78"/>
                </a:rPr>
                <a:t>سجلات</a:t>
              </a:r>
              <a:endParaRPr lang="en-US" sz="2800" b="1" dirty="0">
                <a:solidFill>
                  <a:prstClr val="black"/>
                </a:solidFill>
                <a:latin typeface="AL-Mohanad Bold"/>
                <a:ea typeface="Times New Roman" pitchFamily="18" charset="0"/>
                <a:cs typeface="AL-Mohanad Bold" pitchFamily="2" charset="-78"/>
              </a:endParaRPr>
            </a:p>
          </p:txBody>
        </p:sp>
        <p:pic>
          <p:nvPicPr>
            <p:cNvPr id="6146" name="Picture 2" descr="http://www.eracloud.biz/images/documents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8595" y="4440287"/>
              <a:ext cx="1518203" cy="1518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121706" y="2565618"/>
            <a:ext cx="5907678" cy="2433479"/>
            <a:chOff x="121706" y="2565618"/>
            <a:chExt cx="5907678" cy="2433479"/>
          </a:xfrm>
        </p:grpSpPr>
        <p:sp>
          <p:nvSpPr>
            <p:cNvPr id="27" name="مستطيل 17"/>
            <p:cNvSpPr/>
            <p:nvPr/>
          </p:nvSpPr>
          <p:spPr>
            <a:xfrm>
              <a:off x="121706" y="2565618"/>
              <a:ext cx="5907678" cy="243347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1" anchor="ctr"/>
            <a:lstStyle/>
            <a:p>
              <a:pPr algn="ctr" eaLnBrk="0" fontAlgn="base" hangingPunct="0">
                <a:spcBef>
                  <a:spcPct val="0"/>
                </a:spcBef>
                <a:spcAft>
                  <a:spcPct val="0"/>
                </a:spcAft>
              </a:pPr>
              <a:r>
                <a:rPr lang="ar-SA" sz="2800" b="1" dirty="0">
                  <a:solidFill>
                    <a:prstClr val="black"/>
                  </a:solidFill>
                  <a:latin typeface="AL-Mohanad Bold"/>
                  <a:ea typeface="Times New Roman" pitchFamily="18" charset="0"/>
                  <a:cs typeface="AL-Mohanad Bold" pitchFamily="2" charset="-78"/>
                </a:rPr>
                <a:t>توثيق غير  تقليدي (فيديو وصور )</a:t>
              </a:r>
            </a:p>
            <a:p>
              <a:pPr algn="r" eaLnBrk="0" fontAlgn="base" hangingPunct="0">
                <a:spcBef>
                  <a:spcPct val="0"/>
                </a:spcBef>
                <a:spcAft>
                  <a:spcPct val="0"/>
                </a:spcAft>
              </a:pPr>
              <a:r>
                <a:rPr lang="ar-SA" sz="2800" b="1" dirty="0">
                  <a:solidFill>
                    <a:prstClr val="black"/>
                  </a:solidFill>
                  <a:latin typeface="AL-Mohanad Bold"/>
                  <a:ea typeface="Times New Roman" pitchFamily="18" charset="0"/>
                  <a:cs typeface="AL-Mohanad Bold" pitchFamily="2" charset="-78"/>
                </a:rPr>
                <a:t>   </a:t>
              </a:r>
              <a:r>
                <a:rPr lang="ar-SA" sz="2800" b="1" dirty="0">
                  <a:solidFill>
                    <a:prstClr val="black"/>
                  </a:solidFill>
                  <a:latin typeface="AL-Mohanad Bold"/>
                  <a:ea typeface="Times New Roman" pitchFamily="18" charset="0"/>
                  <a:cs typeface="AL-Mohanad Bold" pitchFamily="2" charset="-78"/>
                  <a:sym typeface="Wingdings 2"/>
                </a:rPr>
                <a:t> </a:t>
              </a:r>
              <a:r>
                <a:rPr lang="ar-SA" sz="2800" b="1" dirty="0">
                  <a:solidFill>
                    <a:prstClr val="black"/>
                  </a:solidFill>
                  <a:latin typeface="AL-Mohanad Bold"/>
                  <a:ea typeface="Times New Roman" pitchFamily="18" charset="0"/>
                  <a:cs typeface="AL-Mohanad Bold" pitchFamily="2" charset="-78"/>
                </a:rPr>
                <a:t>سمعي</a:t>
              </a:r>
            </a:p>
            <a:p>
              <a:pPr algn="r" eaLnBrk="0" fontAlgn="base" hangingPunct="0">
                <a:spcBef>
                  <a:spcPct val="0"/>
                </a:spcBef>
                <a:spcAft>
                  <a:spcPct val="0"/>
                </a:spcAft>
              </a:pPr>
              <a:r>
                <a:rPr lang="ar-SA" sz="2800" b="1" dirty="0">
                  <a:solidFill>
                    <a:prstClr val="black"/>
                  </a:solidFill>
                  <a:latin typeface="AL-Mohanad Bold"/>
                  <a:ea typeface="Times New Roman" pitchFamily="18" charset="0"/>
                  <a:cs typeface="AL-Mohanad Bold" pitchFamily="2" charset="-78"/>
                </a:rPr>
                <a:t>   </a:t>
              </a:r>
              <a:r>
                <a:rPr lang="ar-SA" sz="2800" b="1" dirty="0" smtClean="0">
                  <a:solidFill>
                    <a:prstClr val="black"/>
                  </a:solidFill>
                  <a:latin typeface="AL-Mohanad Bold"/>
                  <a:ea typeface="Times New Roman" pitchFamily="18" charset="0"/>
                  <a:cs typeface="AL-Mohanad Bold" pitchFamily="2" charset="-78"/>
                  <a:sym typeface="Wingdings 2"/>
                </a:rPr>
                <a:t> </a:t>
              </a:r>
              <a:r>
                <a:rPr lang="ar-SA" sz="2800" b="1" dirty="0" smtClean="0">
                  <a:solidFill>
                    <a:prstClr val="black"/>
                  </a:solidFill>
                  <a:latin typeface="AL-Mohanad Bold"/>
                  <a:ea typeface="Times New Roman" pitchFamily="18" charset="0"/>
                  <a:cs typeface="AL-Mohanad Bold" pitchFamily="2" charset="-78"/>
                </a:rPr>
                <a:t>بصري</a:t>
              </a:r>
              <a:endParaRPr lang="ar-SA" sz="2800" b="1" dirty="0">
                <a:solidFill>
                  <a:prstClr val="black"/>
                </a:solidFill>
                <a:latin typeface="AL-Mohanad Bold"/>
                <a:ea typeface="Times New Roman" pitchFamily="18" charset="0"/>
                <a:cs typeface="AL-Mohanad Bold" pitchFamily="2" charset="-78"/>
              </a:endParaRPr>
            </a:p>
            <a:p>
              <a:pPr algn="r" eaLnBrk="0" fontAlgn="base" hangingPunct="0">
                <a:spcBef>
                  <a:spcPct val="0"/>
                </a:spcBef>
                <a:spcAft>
                  <a:spcPct val="0"/>
                </a:spcAft>
              </a:pPr>
              <a:r>
                <a:rPr lang="ar-SA" sz="2800" b="1" dirty="0">
                  <a:solidFill>
                    <a:prstClr val="black"/>
                  </a:solidFill>
                  <a:latin typeface="AL-Mohanad Bold"/>
                  <a:ea typeface="Times New Roman" pitchFamily="18" charset="0"/>
                  <a:cs typeface="AL-Mohanad Bold" pitchFamily="2" charset="-78"/>
                </a:rPr>
                <a:t>   </a:t>
              </a:r>
              <a:r>
                <a:rPr lang="ar-SA" sz="2800" b="1" dirty="0">
                  <a:solidFill>
                    <a:prstClr val="black"/>
                  </a:solidFill>
                  <a:latin typeface="AL-Mohanad Bold"/>
                  <a:ea typeface="Times New Roman" pitchFamily="18" charset="0"/>
                  <a:cs typeface="AL-Mohanad Bold" pitchFamily="2" charset="-78"/>
                  <a:sym typeface="Wingdings 2"/>
                </a:rPr>
                <a:t> </a:t>
              </a:r>
              <a:r>
                <a:rPr lang="ar-SA" sz="2800" b="1" dirty="0">
                  <a:solidFill>
                    <a:prstClr val="black"/>
                  </a:solidFill>
                  <a:latin typeface="AL-Mohanad Bold"/>
                  <a:ea typeface="Times New Roman" pitchFamily="18" charset="0"/>
                  <a:cs typeface="AL-Mohanad Bold" pitchFamily="2" charset="-78"/>
                </a:rPr>
                <a:t>سمعي وبصري</a:t>
              </a:r>
            </a:p>
            <a:p>
              <a:pPr algn="r" rtl="1" eaLnBrk="0" fontAlgn="base" hangingPunct="0">
                <a:spcBef>
                  <a:spcPct val="0"/>
                </a:spcBef>
                <a:spcAft>
                  <a:spcPct val="0"/>
                </a:spcAft>
              </a:pPr>
              <a:r>
                <a:rPr lang="ar-SA" sz="2800" b="1" dirty="0">
                  <a:solidFill>
                    <a:prstClr val="black"/>
                  </a:solidFill>
                  <a:latin typeface="AL-Mohanad Bold"/>
                  <a:ea typeface="Times New Roman" pitchFamily="18" charset="0"/>
                  <a:cs typeface="AL-Mohanad Bold" pitchFamily="2" charset="-78"/>
                </a:rPr>
                <a:t>   </a:t>
              </a:r>
              <a:r>
                <a:rPr lang="ar-SA" sz="2800" b="1" dirty="0">
                  <a:solidFill>
                    <a:prstClr val="black"/>
                  </a:solidFill>
                  <a:latin typeface="AL-Mohanad Bold"/>
                  <a:ea typeface="Times New Roman" pitchFamily="18" charset="0"/>
                  <a:cs typeface="AL-Mohanad Bold" pitchFamily="2" charset="-78"/>
                  <a:sym typeface="Wingdings 2"/>
                </a:rPr>
                <a:t> </a:t>
              </a:r>
              <a:r>
                <a:rPr lang="ar-SA" sz="2800" b="1" dirty="0">
                  <a:solidFill>
                    <a:prstClr val="black"/>
                  </a:solidFill>
                  <a:latin typeface="AL-Mohanad Bold"/>
                  <a:ea typeface="Times New Roman" pitchFamily="18" charset="0"/>
                  <a:cs typeface="AL-Mohanad Bold" pitchFamily="2" charset="-78"/>
                </a:rPr>
                <a:t>مستندات مصغرة </a:t>
              </a:r>
              <a:endParaRPr lang="en-US" sz="2800" b="1" dirty="0">
                <a:solidFill>
                  <a:prstClr val="black"/>
                </a:solidFill>
                <a:latin typeface="AL-Mohanad Bold"/>
                <a:ea typeface="Times New Roman" pitchFamily="18" charset="0"/>
                <a:cs typeface="AL-Mohanad Bold" pitchFamily="2" charset="-78"/>
              </a:endParaRPr>
            </a:p>
          </p:txBody>
        </p:sp>
        <p:pic>
          <p:nvPicPr>
            <p:cNvPr id="6148" name="Picture 4" descr="http://www.iconshock.com/img_jpg/REALVISTA/web_design/jpg/256/multimedia_ic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2494" y="3262109"/>
              <a:ext cx="1622067" cy="1622067"/>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7822" y="0"/>
            <a:ext cx="1103330" cy="882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09793" y="6385033"/>
            <a:ext cx="536028" cy="32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396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38"/>
          <p:cNvSpPr/>
          <p:nvPr/>
        </p:nvSpPr>
        <p:spPr bwMode="auto">
          <a:xfrm>
            <a:off x="206438" y="1110978"/>
            <a:ext cx="11817384" cy="519917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sp>
        <p:nvSpPr>
          <p:cNvPr id="15" name="مستطيل 39"/>
          <p:cNvSpPr/>
          <p:nvPr/>
        </p:nvSpPr>
        <p:spPr bwMode="auto">
          <a:xfrm>
            <a:off x="326002" y="1177924"/>
            <a:ext cx="11601445" cy="50687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sp>
        <p:nvSpPr>
          <p:cNvPr id="16" name="مستطيل 40"/>
          <p:cNvSpPr/>
          <p:nvPr/>
        </p:nvSpPr>
        <p:spPr bwMode="auto">
          <a:xfrm>
            <a:off x="446975" y="1232571"/>
            <a:ext cx="11349516" cy="4912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graphicFrame>
        <p:nvGraphicFramePr>
          <p:cNvPr id="2" name="Diagram 1"/>
          <p:cNvGraphicFramePr/>
          <p:nvPr>
            <p:extLst>
              <p:ext uri="{D42A27DB-BD31-4B8C-83A1-F6EECF244321}">
                <p14:modId xmlns:p14="http://schemas.microsoft.com/office/powerpoint/2010/main" val="1926017693"/>
              </p:ext>
            </p:extLst>
          </p:nvPr>
        </p:nvGraphicFramePr>
        <p:xfrm>
          <a:off x="2284502" y="1373527"/>
          <a:ext cx="7622996" cy="4803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p:cNvGrpSpPr/>
          <p:nvPr/>
        </p:nvGrpSpPr>
        <p:grpSpPr>
          <a:xfrm>
            <a:off x="0" y="4570"/>
            <a:ext cx="12192001" cy="6853430"/>
            <a:chOff x="0" y="3188"/>
            <a:chExt cx="12192001" cy="6853430"/>
          </a:xfrm>
        </p:grpSpPr>
        <p:pic>
          <p:nvPicPr>
            <p:cNvPr id="4" name="Picture 3"/>
            <p:cNvPicPr>
              <a:picLocks noChangeAspect="1"/>
            </p:cNvPicPr>
            <p:nvPr/>
          </p:nvPicPr>
          <p:blipFill rotWithShape="1">
            <a:blip r:embed="rId8" cstate="print">
              <a:duotone>
                <a:schemeClr val="bg2">
                  <a:shade val="45000"/>
                  <a:satMod val="135000"/>
                </a:schemeClr>
                <a:prstClr val="white"/>
              </a:duotone>
            </a:blip>
            <a:srcRect b="88351"/>
            <a:stretch/>
          </p:blipFill>
          <p:spPr>
            <a:xfrm>
              <a:off x="1" y="3188"/>
              <a:ext cx="12191999" cy="815520"/>
            </a:xfrm>
            <a:prstGeom prst="rect">
              <a:avLst/>
            </a:prstGeom>
          </p:spPr>
        </p:pic>
        <p:pic>
          <p:nvPicPr>
            <p:cNvPr id="5" name="Picture 4"/>
            <p:cNvPicPr>
              <a:picLocks noChangeAspect="1"/>
            </p:cNvPicPr>
            <p:nvPr/>
          </p:nvPicPr>
          <p:blipFill rotWithShape="1">
            <a:blip r:embed="rId9" cstate="print"/>
            <a:srcRect t="96305"/>
            <a:stretch/>
          </p:blipFill>
          <p:spPr>
            <a:xfrm>
              <a:off x="0" y="6519672"/>
              <a:ext cx="12192001" cy="336946"/>
            </a:xfrm>
            <a:prstGeom prst="rect">
              <a:avLst/>
            </a:prstGeom>
          </p:spPr>
        </p:pic>
        <p:pic>
          <p:nvPicPr>
            <p:cNvPr id="6" name="Picture 5"/>
            <p:cNvPicPr>
              <a:picLocks noChangeAspect="1"/>
            </p:cNvPicPr>
            <p:nvPr/>
          </p:nvPicPr>
          <p:blipFill rotWithShape="1">
            <a:blip r:embed="rId8" cstate="print">
              <a:duotone>
                <a:prstClr val="black"/>
                <a:srgbClr val="C00000">
                  <a:tint val="45000"/>
                  <a:satMod val="400000"/>
                </a:srgbClr>
              </a:duotone>
            </a:blip>
            <a:srcRect t="20258" b="79458"/>
            <a:stretch/>
          </p:blipFill>
          <p:spPr>
            <a:xfrm>
              <a:off x="0" y="896946"/>
              <a:ext cx="12192000" cy="134412"/>
            </a:xfrm>
            <a:prstGeom prst="rect">
              <a:avLst/>
            </a:prstGeom>
            <a:noFill/>
            <a:ln>
              <a:noFill/>
            </a:ln>
          </p:spPr>
        </p:pic>
        <p:sp>
          <p:nvSpPr>
            <p:cNvPr id="7" name="Text Box 37"/>
            <p:cNvSpPr txBox="1">
              <a:spLocks noChangeArrowheads="1"/>
            </p:cNvSpPr>
            <p:nvPr/>
          </p:nvSpPr>
          <p:spPr bwMode="gray">
            <a:xfrm flipH="1">
              <a:off x="6611112" y="6486194"/>
              <a:ext cx="5412710" cy="369332"/>
            </a:xfrm>
            <a:prstGeom prst="rect">
              <a:avLst/>
            </a:prstGeom>
            <a:noFill/>
            <a:ln w="9525" algn="ctr">
              <a:noFill/>
              <a:miter lim="800000"/>
              <a:headEnd/>
              <a:tailEnd/>
            </a:ln>
            <a:effectLst/>
          </p:spPr>
          <p:txBody>
            <a:bodyPr wrap="square">
              <a:spAutoFit/>
            </a:bodyPr>
            <a:lstStyle/>
            <a:p>
              <a:pPr algn="r" rtl="1" eaLnBrk="0" hangingPunct="0"/>
              <a:r>
                <a:rPr lang="ar-SA" dirty="0" smtClean="0">
                  <a:solidFill>
                    <a:schemeClr val="tx2">
                      <a:lumMod val="75000"/>
                    </a:schemeClr>
                  </a:solidFill>
                  <a:cs typeface="Fanan" pitchFamily="2" charset="-78"/>
                </a:rPr>
                <a:t>حقيبة قيادة التميز لمنسقات الجوائز في المدراس  </a:t>
              </a:r>
              <a:endParaRPr lang="en-US" dirty="0">
                <a:solidFill>
                  <a:schemeClr val="tx2">
                    <a:lumMod val="75000"/>
                  </a:schemeClr>
                </a:solidFill>
                <a:cs typeface="Fanan" pitchFamily="2" charset="-78"/>
              </a:endParaRPr>
            </a:p>
          </p:txBody>
        </p:sp>
        <p:sp>
          <p:nvSpPr>
            <p:cNvPr id="11" name="Rounded Rectangle 10"/>
            <p:cNvSpPr/>
            <p:nvPr/>
          </p:nvSpPr>
          <p:spPr>
            <a:xfrm>
              <a:off x="55004"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ttp://cdn.sabq.org/files/news-image/269292.jpg?49451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66392" y="47299"/>
            <a:ext cx="1024759" cy="69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4759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graphicEl>
                                              <a:dgm id="{F7B05EA9-0E72-4AFF-8FDC-9EC92F3D2BBA}"/>
                                            </p:graphicEl>
                                          </p:spTgt>
                                        </p:tgtEl>
                                        <p:attrNameLst>
                                          <p:attrName>style.visibility</p:attrName>
                                        </p:attrNameLst>
                                      </p:cBhvr>
                                      <p:to>
                                        <p:strVal val="visible"/>
                                      </p:to>
                                    </p:set>
                                    <p:animEffect transition="in" filter="fade">
                                      <p:cBhvr>
                                        <p:cTn id="7" dur="1000"/>
                                        <p:tgtEl>
                                          <p:spTgt spid="2">
                                            <p:graphicEl>
                                              <a:dgm id="{F7B05EA9-0E72-4AFF-8FDC-9EC92F3D2BBA}"/>
                                            </p:graphicEl>
                                          </p:spTgt>
                                        </p:tgtEl>
                                      </p:cBhvr>
                                    </p:animEffect>
                                    <p:anim calcmode="lin" valueType="num">
                                      <p:cBhvr>
                                        <p:cTn id="8" dur="1000" fill="hold"/>
                                        <p:tgtEl>
                                          <p:spTgt spid="2">
                                            <p:graphicEl>
                                              <a:dgm id="{F7B05EA9-0E72-4AFF-8FDC-9EC92F3D2BBA}"/>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F7B05EA9-0E72-4AFF-8FDC-9EC92F3D2BBA}"/>
                                            </p:graphic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graphicEl>
                                              <a:dgm id="{B2DB3CFA-7B51-4523-964B-91B03E8035BE}"/>
                                            </p:graphicEl>
                                          </p:spTgt>
                                        </p:tgtEl>
                                        <p:attrNameLst>
                                          <p:attrName>style.visibility</p:attrName>
                                        </p:attrNameLst>
                                      </p:cBhvr>
                                      <p:to>
                                        <p:strVal val="visible"/>
                                      </p:to>
                                    </p:set>
                                    <p:animEffect transition="in" filter="fade">
                                      <p:cBhvr>
                                        <p:cTn id="12" dur="1000"/>
                                        <p:tgtEl>
                                          <p:spTgt spid="2">
                                            <p:graphicEl>
                                              <a:dgm id="{B2DB3CFA-7B51-4523-964B-91B03E8035BE}"/>
                                            </p:graphicEl>
                                          </p:spTgt>
                                        </p:tgtEl>
                                      </p:cBhvr>
                                    </p:animEffect>
                                    <p:anim calcmode="lin" valueType="num">
                                      <p:cBhvr>
                                        <p:cTn id="13" dur="1000" fill="hold"/>
                                        <p:tgtEl>
                                          <p:spTgt spid="2">
                                            <p:graphicEl>
                                              <a:dgm id="{B2DB3CFA-7B51-4523-964B-91B03E8035BE}"/>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B2DB3CFA-7B51-4523-964B-91B03E8035BE}"/>
                                            </p:graphic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
                                            <p:graphicEl>
                                              <a:dgm id="{E0A60B62-ED4A-494C-96E0-35A48DCC8A5E}"/>
                                            </p:graphicEl>
                                          </p:spTgt>
                                        </p:tgtEl>
                                        <p:attrNameLst>
                                          <p:attrName>style.visibility</p:attrName>
                                        </p:attrNameLst>
                                      </p:cBhvr>
                                      <p:to>
                                        <p:strVal val="visible"/>
                                      </p:to>
                                    </p:set>
                                    <p:animEffect transition="in" filter="fade">
                                      <p:cBhvr>
                                        <p:cTn id="17" dur="1000"/>
                                        <p:tgtEl>
                                          <p:spTgt spid="2">
                                            <p:graphicEl>
                                              <a:dgm id="{E0A60B62-ED4A-494C-96E0-35A48DCC8A5E}"/>
                                            </p:graphicEl>
                                          </p:spTgt>
                                        </p:tgtEl>
                                      </p:cBhvr>
                                    </p:animEffect>
                                    <p:anim calcmode="lin" valueType="num">
                                      <p:cBhvr>
                                        <p:cTn id="18" dur="1000" fill="hold"/>
                                        <p:tgtEl>
                                          <p:spTgt spid="2">
                                            <p:graphicEl>
                                              <a:dgm id="{E0A60B62-ED4A-494C-96E0-35A48DCC8A5E}"/>
                                            </p:graphicEl>
                                          </p:spTgt>
                                        </p:tgtEl>
                                        <p:attrNameLst>
                                          <p:attrName>ppt_x</p:attrName>
                                        </p:attrNameLst>
                                      </p:cBhvr>
                                      <p:tavLst>
                                        <p:tav tm="0">
                                          <p:val>
                                            <p:strVal val="#ppt_x"/>
                                          </p:val>
                                        </p:tav>
                                        <p:tav tm="100000">
                                          <p:val>
                                            <p:strVal val="#ppt_x"/>
                                          </p:val>
                                        </p:tav>
                                      </p:tavLst>
                                    </p:anim>
                                    <p:anim calcmode="lin" valueType="num">
                                      <p:cBhvr>
                                        <p:cTn id="19" dur="1000" fill="hold"/>
                                        <p:tgtEl>
                                          <p:spTgt spid="2">
                                            <p:graphicEl>
                                              <a:dgm id="{E0A60B62-ED4A-494C-96E0-35A48DCC8A5E}"/>
                                            </p:graphic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
                                            <p:graphicEl>
                                              <a:dgm id="{FE7D5ABF-46A3-42A1-87D8-3AB75769BCB7}"/>
                                            </p:graphicEl>
                                          </p:spTgt>
                                        </p:tgtEl>
                                        <p:attrNameLst>
                                          <p:attrName>style.visibility</p:attrName>
                                        </p:attrNameLst>
                                      </p:cBhvr>
                                      <p:to>
                                        <p:strVal val="visible"/>
                                      </p:to>
                                    </p:set>
                                    <p:animEffect transition="in" filter="fade">
                                      <p:cBhvr>
                                        <p:cTn id="22" dur="1000"/>
                                        <p:tgtEl>
                                          <p:spTgt spid="2">
                                            <p:graphicEl>
                                              <a:dgm id="{FE7D5ABF-46A3-42A1-87D8-3AB75769BCB7}"/>
                                            </p:graphicEl>
                                          </p:spTgt>
                                        </p:tgtEl>
                                      </p:cBhvr>
                                    </p:animEffect>
                                    <p:anim calcmode="lin" valueType="num">
                                      <p:cBhvr>
                                        <p:cTn id="23" dur="1000" fill="hold"/>
                                        <p:tgtEl>
                                          <p:spTgt spid="2">
                                            <p:graphicEl>
                                              <a:dgm id="{FE7D5ABF-46A3-42A1-87D8-3AB75769BCB7}"/>
                                            </p:graphicEl>
                                          </p:spTgt>
                                        </p:tgtEl>
                                        <p:attrNameLst>
                                          <p:attrName>ppt_x</p:attrName>
                                        </p:attrNameLst>
                                      </p:cBhvr>
                                      <p:tavLst>
                                        <p:tav tm="0">
                                          <p:val>
                                            <p:strVal val="#ppt_x"/>
                                          </p:val>
                                        </p:tav>
                                        <p:tav tm="100000">
                                          <p:val>
                                            <p:strVal val="#ppt_x"/>
                                          </p:val>
                                        </p:tav>
                                      </p:tavLst>
                                    </p:anim>
                                    <p:anim calcmode="lin" valueType="num">
                                      <p:cBhvr>
                                        <p:cTn id="24" dur="1000" fill="hold"/>
                                        <p:tgtEl>
                                          <p:spTgt spid="2">
                                            <p:graphicEl>
                                              <a:dgm id="{FE7D5ABF-46A3-42A1-87D8-3AB75769BCB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graphicFrame>
        <p:nvGraphicFramePr>
          <p:cNvPr id="2" name="Diagram 1"/>
          <p:cNvGraphicFramePr/>
          <p:nvPr>
            <p:extLst>
              <p:ext uri="{D42A27DB-BD31-4B8C-83A1-F6EECF244321}">
                <p14:modId xmlns:p14="http://schemas.microsoft.com/office/powerpoint/2010/main" val="2135997794"/>
              </p:ext>
            </p:extLst>
          </p:nvPr>
        </p:nvGraphicFramePr>
        <p:xfrm>
          <a:off x="453224" y="1343769"/>
          <a:ext cx="11155680" cy="47071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 name="Picture 1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0524" y="0"/>
            <a:ext cx="1150627" cy="8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8985" y="6369269"/>
            <a:ext cx="394138" cy="341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0950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graphicEl>
                                              <a:dgm id="{9C97A02D-4FBC-44F4-B06B-E858F7172135}"/>
                                            </p:graphicEl>
                                          </p:spTgt>
                                        </p:tgtEl>
                                        <p:attrNameLst>
                                          <p:attrName>style.visibility</p:attrName>
                                        </p:attrNameLst>
                                      </p:cBhvr>
                                      <p:to>
                                        <p:strVal val="visible"/>
                                      </p:to>
                                    </p:set>
                                    <p:anim calcmode="lin" valueType="num">
                                      <p:cBhvr>
                                        <p:cTn id="7" dur="500" fill="hold"/>
                                        <p:tgtEl>
                                          <p:spTgt spid="2">
                                            <p:graphicEl>
                                              <a:dgm id="{9C97A02D-4FBC-44F4-B06B-E858F7172135}"/>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9C97A02D-4FBC-44F4-B06B-E858F7172135}"/>
                                            </p:graphic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
                                            <p:graphicEl>
                                              <a:dgm id="{094EBA20-72B9-4B03-AF57-0761BD7A02FD}"/>
                                            </p:graphicEl>
                                          </p:spTgt>
                                        </p:tgtEl>
                                        <p:attrNameLst>
                                          <p:attrName>style.visibility</p:attrName>
                                        </p:attrNameLst>
                                      </p:cBhvr>
                                      <p:to>
                                        <p:strVal val="visible"/>
                                      </p:to>
                                    </p:set>
                                    <p:anim calcmode="lin" valueType="num">
                                      <p:cBhvr>
                                        <p:cTn id="13" dur="500" fill="hold"/>
                                        <p:tgtEl>
                                          <p:spTgt spid="2">
                                            <p:graphicEl>
                                              <a:dgm id="{094EBA20-72B9-4B03-AF57-0761BD7A02FD}"/>
                                            </p:graphicEl>
                                          </p:spTgt>
                                        </p:tgtEl>
                                        <p:attrNameLst>
                                          <p:attrName>ppt_w</p:attrName>
                                        </p:attrNameLst>
                                      </p:cBhvr>
                                      <p:tavLst>
                                        <p:tav tm="0">
                                          <p:val>
                                            <p:fltVal val="0"/>
                                          </p:val>
                                        </p:tav>
                                        <p:tav tm="100000">
                                          <p:val>
                                            <p:strVal val="#ppt_w"/>
                                          </p:val>
                                        </p:tav>
                                      </p:tavLst>
                                    </p:anim>
                                    <p:anim calcmode="lin" valueType="num">
                                      <p:cBhvr>
                                        <p:cTn id="14" dur="500" fill="hold"/>
                                        <p:tgtEl>
                                          <p:spTgt spid="2">
                                            <p:graphicEl>
                                              <a:dgm id="{094EBA20-72B9-4B03-AF57-0761BD7A02FD}"/>
                                            </p:graphic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
                                            <p:graphicEl>
                                              <a:dgm id="{4DE835FE-6314-4D34-B7FB-B0F216139EA8}"/>
                                            </p:graphicEl>
                                          </p:spTgt>
                                        </p:tgtEl>
                                        <p:attrNameLst>
                                          <p:attrName>style.visibility</p:attrName>
                                        </p:attrNameLst>
                                      </p:cBhvr>
                                      <p:to>
                                        <p:strVal val="visible"/>
                                      </p:to>
                                    </p:set>
                                    <p:anim calcmode="lin" valueType="num">
                                      <p:cBhvr>
                                        <p:cTn id="19" dur="500" fill="hold"/>
                                        <p:tgtEl>
                                          <p:spTgt spid="2">
                                            <p:graphicEl>
                                              <a:dgm id="{4DE835FE-6314-4D34-B7FB-B0F216139EA8}"/>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4DE835FE-6314-4D34-B7FB-B0F216139EA8}"/>
                                            </p:graphicEl>
                                          </p:spTgt>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2">
                                            <p:graphicEl>
                                              <a:dgm id="{82FDE547-FD82-4C10-8C0E-E80F2B915B4D}"/>
                                            </p:graphicEl>
                                          </p:spTgt>
                                        </p:tgtEl>
                                        <p:attrNameLst>
                                          <p:attrName>style.visibility</p:attrName>
                                        </p:attrNameLst>
                                      </p:cBhvr>
                                      <p:to>
                                        <p:strVal val="visible"/>
                                      </p:to>
                                    </p:set>
                                    <p:anim calcmode="lin" valueType="num">
                                      <p:cBhvr>
                                        <p:cTn id="23" dur="500" fill="hold"/>
                                        <p:tgtEl>
                                          <p:spTgt spid="2">
                                            <p:graphicEl>
                                              <a:dgm id="{82FDE547-FD82-4C10-8C0E-E80F2B915B4D}"/>
                                            </p:graphicEl>
                                          </p:spTgt>
                                        </p:tgtEl>
                                        <p:attrNameLst>
                                          <p:attrName>ppt_w</p:attrName>
                                        </p:attrNameLst>
                                      </p:cBhvr>
                                      <p:tavLst>
                                        <p:tav tm="0">
                                          <p:val>
                                            <p:fltVal val="0"/>
                                          </p:val>
                                        </p:tav>
                                        <p:tav tm="100000">
                                          <p:val>
                                            <p:strVal val="#ppt_w"/>
                                          </p:val>
                                        </p:tav>
                                      </p:tavLst>
                                    </p:anim>
                                    <p:anim calcmode="lin" valueType="num">
                                      <p:cBhvr>
                                        <p:cTn id="24" dur="500" fill="hold"/>
                                        <p:tgtEl>
                                          <p:spTgt spid="2">
                                            <p:graphicEl>
                                              <a:dgm id="{82FDE547-FD82-4C10-8C0E-E80F2B915B4D}"/>
                                            </p:graphic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2">
                                            <p:graphicEl>
                                              <a:dgm id="{280BF85D-410C-4F80-8374-EEB975DDB80B}"/>
                                            </p:graphicEl>
                                          </p:spTgt>
                                        </p:tgtEl>
                                        <p:attrNameLst>
                                          <p:attrName>style.visibility</p:attrName>
                                        </p:attrNameLst>
                                      </p:cBhvr>
                                      <p:to>
                                        <p:strVal val="visible"/>
                                      </p:to>
                                    </p:set>
                                    <p:anim calcmode="lin" valueType="num">
                                      <p:cBhvr>
                                        <p:cTn id="29" dur="500" fill="hold"/>
                                        <p:tgtEl>
                                          <p:spTgt spid="2">
                                            <p:graphicEl>
                                              <a:dgm id="{280BF85D-410C-4F80-8374-EEB975DDB80B}"/>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280BF85D-410C-4F80-8374-EEB975DDB80B}"/>
                                            </p:graphicEl>
                                          </p:spTgt>
                                        </p:tgtEl>
                                        <p:attrNameLst>
                                          <p:attrName>ppt_h</p:attrName>
                                        </p:attrNameLst>
                                      </p:cBhvr>
                                      <p:tavLst>
                                        <p:tav tm="0">
                                          <p:val>
                                            <p:strVal val="#ppt_h"/>
                                          </p:val>
                                        </p:tav>
                                        <p:tav tm="100000">
                                          <p:val>
                                            <p:strVal val="#ppt_h"/>
                                          </p:val>
                                        </p:tav>
                                      </p:tavLst>
                                    </p:anim>
                                  </p:childTnLst>
                                </p:cTn>
                              </p:par>
                              <p:par>
                                <p:cTn id="31" presetID="17" presetClass="entr" presetSubtype="10" fill="hold" grpId="0" nodeType="withEffect">
                                  <p:stCondLst>
                                    <p:cond delay="0"/>
                                  </p:stCondLst>
                                  <p:childTnLst>
                                    <p:set>
                                      <p:cBhvr>
                                        <p:cTn id="32" dur="1" fill="hold">
                                          <p:stCondLst>
                                            <p:cond delay="0"/>
                                          </p:stCondLst>
                                        </p:cTn>
                                        <p:tgtEl>
                                          <p:spTgt spid="2">
                                            <p:graphicEl>
                                              <a:dgm id="{F84AD61F-E135-40C2-AC92-24AF84F4122D}"/>
                                            </p:graphicEl>
                                          </p:spTgt>
                                        </p:tgtEl>
                                        <p:attrNameLst>
                                          <p:attrName>style.visibility</p:attrName>
                                        </p:attrNameLst>
                                      </p:cBhvr>
                                      <p:to>
                                        <p:strVal val="visible"/>
                                      </p:to>
                                    </p:set>
                                    <p:anim calcmode="lin" valueType="num">
                                      <p:cBhvr>
                                        <p:cTn id="33" dur="500" fill="hold"/>
                                        <p:tgtEl>
                                          <p:spTgt spid="2">
                                            <p:graphicEl>
                                              <a:dgm id="{F84AD61F-E135-40C2-AC92-24AF84F4122D}"/>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F84AD61F-E135-40C2-AC92-24AF84F4122D}"/>
                                            </p:graphic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2">
                                            <p:graphicEl>
                                              <a:dgm id="{59203CA4-72F7-46A8-AEA2-E999415118F3}"/>
                                            </p:graphicEl>
                                          </p:spTgt>
                                        </p:tgtEl>
                                        <p:attrNameLst>
                                          <p:attrName>style.visibility</p:attrName>
                                        </p:attrNameLst>
                                      </p:cBhvr>
                                      <p:to>
                                        <p:strVal val="visible"/>
                                      </p:to>
                                    </p:set>
                                    <p:anim calcmode="lin" valueType="num">
                                      <p:cBhvr>
                                        <p:cTn id="39" dur="500" fill="hold"/>
                                        <p:tgtEl>
                                          <p:spTgt spid="2">
                                            <p:graphicEl>
                                              <a:dgm id="{59203CA4-72F7-46A8-AEA2-E999415118F3}"/>
                                            </p:graphicEl>
                                          </p:spTgt>
                                        </p:tgtEl>
                                        <p:attrNameLst>
                                          <p:attrName>ppt_w</p:attrName>
                                        </p:attrNameLst>
                                      </p:cBhvr>
                                      <p:tavLst>
                                        <p:tav tm="0">
                                          <p:val>
                                            <p:fltVal val="0"/>
                                          </p:val>
                                        </p:tav>
                                        <p:tav tm="100000">
                                          <p:val>
                                            <p:strVal val="#ppt_w"/>
                                          </p:val>
                                        </p:tav>
                                      </p:tavLst>
                                    </p:anim>
                                    <p:anim calcmode="lin" valueType="num">
                                      <p:cBhvr>
                                        <p:cTn id="40" dur="500" fill="hold"/>
                                        <p:tgtEl>
                                          <p:spTgt spid="2">
                                            <p:graphicEl>
                                              <a:dgm id="{59203CA4-72F7-46A8-AEA2-E999415118F3}"/>
                                            </p:graphicEl>
                                          </p:spTgt>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childTnLst>
                                    <p:set>
                                      <p:cBhvr>
                                        <p:cTn id="42" dur="1" fill="hold">
                                          <p:stCondLst>
                                            <p:cond delay="0"/>
                                          </p:stCondLst>
                                        </p:cTn>
                                        <p:tgtEl>
                                          <p:spTgt spid="2">
                                            <p:graphicEl>
                                              <a:dgm id="{F47D6C0F-FF66-4768-BDF3-0AE8351DBA84}"/>
                                            </p:graphicEl>
                                          </p:spTgt>
                                        </p:tgtEl>
                                        <p:attrNameLst>
                                          <p:attrName>style.visibility</p:attrName>
                                        </p:attrNameLst>
                                      </p:cBhvr>
                                      <p:to>
                                        <p:strVal val="visible"/>
                                      </p:to>
                                    </p:set>
                                    <p:anim calcmode="lin" valueType="num">
                                      <p:cBhvr>
                                        <p:cTn id="43" dur="500" fill="hold"/>
                                        <p:tgtEl>
                                          <p:spTgt spid="2">
                                            <p:graphicEl>
                                              <a:dgm id="{F47D6C0F-FF66-4768-BDF3-0AE8351DBA84}"/>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F47D6C0F-FF66-4768-BDF3-0AE8351DBA84}"/>
                                            </p:graphic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2">
                                            <p:graphicEl>
                                              <a:dgm id="{2BEE972B-B457-4D35-A82A-FD9787BB89AF}"/>
                                            </p:graphicEl>
                                          </p:spTgt>
                                        </p:tgtEl>
                                        <p:attrNameLst>
                                          <p:attrName>style.visibility</p:attrName>
                                        </p:attrNameLst>
                                      </p:cBhvr>
                                      <p:to>
                                        <p:strVal val="visible"/>
                                      </p:to>
                                    </p:set>
                                    <p:anim calcmode="lin" valueType="num">
                                      <p:cBhvr>
                                        <p:cTn id="49" dur="500" fill="hold"/>
                                        <p:tgtEl>
                                          <p:spTgt spid="2">
                                            <p:graphicEl>
                                              <a:dgm id="{2BEE972B-B457-4D35-A82A-FD9787BB89AF}"/>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2BEE972B-B457-4D35-A82A-FD9787BB89AF}"/>
                                            </p:graphicEl>
                                          </p:spTgt>
                                        </p:tgtEl>
                                        <p:attrNameLst>
                                          <p:attrName>ppt_h</p:attrName>
                                        </p:attrNameLst>
                                      </p:cBhvr>
                                      <p:tavLst>
                                        <p:tav tm="0">
                                          <p:val>
                                            <p:strVal val="#ppt_h"/>
                                          </p:val>
                                        </p:tav>
                                        <p:tav tm="100000">
                                          <p:val>
                                            <p:strVal val="#ppt_h"/>
                                          </p:val>
                                        </p:tav>
                                      </p:tavLst>
                                    </p:anim>
                                  </p:childTnLst>
                                </p:cTn>
                              </p:par>
                              <p:par>
                                <p:cTn id="51" presetID="17" presetClass="entr" presetSubtype="10" fill="hold" grpId="0" nodeType="withEffect">
                                  <p:stCondLst>
                                    <p:cond delay="0"/>
                                  </p:stCondLst>
                                  <p:childTnLst>
                                    <p:set>
                                      <p:cBhvr>
                                        <p:cTn id="52" dur="1" fill="hold">
                                          <p:stCondLst>
                                            <p:cond delay="0"/>
                                          </p:stCondLst>
                                        </p:cTn>
                                        <p:tgtEl>
                                          <p:spTgt spid="2">
                                            <p:graphicEl>
                                              <a:dgm id="{3448C11F-668C-41EB-8567-78E4F3C5E346}"/>
                                            </p:graphicEl>
                                          </p:spTgt>
                                        </p:tgtEl>
                                        <p:attrNameLst>
                                          <p:attrName>style.visibility</p:attrName>
                                        </p:attrNameLst>
                                      </p:cBhvr>
                                      <p:to>
                                        <p:strVal val="visible"/>
                                      </p:to>
                                    </p:set>
                                    <p:anim calcmode="lin" valueType="num">
                                      <p:cBhvr>
                                        <p:cTn id="53" dur="500" fill="hold"/>
                                        <p:tgtEl>
                                          <p:spTgt spid="2">
                                            <p:graphicEl>
                                              <a:dgm id="{3448C11F-668C-41EB-8567-78E4F3C5E346}"/>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3448C11F-668C-41EB-8567-78E4F3C5E346}"/>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2">
                                            <p:graphicEl>
                                              <a:dgm id="{82D85C19-996A-4F03-9A18-09A533266501}"/>
                                            </p:graphicEl>
                                          </p:spTgt>
                                        </p:tgtEl>
                                        <p:attrNameLst>
                                          <p:attrName>style.visibility</p:attrName>
                                        </p:attrNameLst>
                                      </p:cBhvr>
                                      <p:to>
                                        <p:strVal val="visible"/>
                                      </p:to>
                                    </p:set>
                                    <p:anim calcmode="lin" valueType="num">
                                      <p:cBhvr>
                                        <p:cTn id="59" dur="500" fill="hold"/>
                                        <p:tgtEl>
                                          <p:spTgt spid="2">
                                            <p:graphicEl>
                                              <a:dgm id="{82D85C19-996A-4F03-9A18-09A533266501}"/>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82D85C19-996A-4F03-9A18-09A533266501}"/>
                                            </p:graphicEl>
                                          </p:spTgt>
                                        </p:tgtEl>
                                        <p:attrNameLst>
                                          <p:attrName>ppt_h</p:attrName>
                                        </p:attrNameLst>
                                      </p:cBhvr>
                                      <p:tavLst>
                                        <p:tav tm="0">
                                          <p:val>
                                            <p:strVal val="#ppt_h"/>
                                          </p:val>
                                        </p:tav>
                                        <p:tav tm="100000">
                                          <p:val>
                                            <p:strVal val="#ppt_h"/>
                                          </p:val>
                                        </p:tav>
                                      </p:tavLst>
                                    </p:anim>
                                  </p:childTnLst>
                                </p:cTn>
                              </p:par>
                              <p:par>
                                <p:cTn id="61" presetID="17" presetClass="entr" presetSubtype="10" fill="hold" grpId="0" nodeType="withEffect">
                                  <p:stCondLst>
                                    <p:cond delay="0"/>
                                  </p:stCondLst>
                                  <p:childTnLst>
                                    <p:set>
                                      <p:cBhvr>
                                        <p:cTn id="62" dur="1" fill="hold">
                                          <p:stCondLst>
                                            <p:cond delay="0"/>
                                          </p:stCondLst>
                                        </p:cTn>
                                        <p:tgtEl>
                                          <p:spTgt spid="2">
                                            <p:graphicEl>
                                              <a:dgm id="{5D01F720-F81D-4F3D-94C1-2AE4EDC8B422}"/>
                                            </p:graphicEl>
                                          </p:spTgt>
                                        </p:tgtEl>
                                        <p:attrNameLst>
                                          <p:attrName>style.visibility</p:attrName>
                                        </p:attrNameLst>
                                      </p:cBhvr>
                                      <p:to>
                                        <p:strVal val="visible"/>
                                      </p:to>
                                    </p:set>
                                    <p:anim calcmode="lin" valueType="num">
                                      <p:cBhvr>
                                        <p:cTn id="63" dur="500" fill="hold"/>
                                        <p:tgtEl>
                                          <p:spTgt spid="2">
                                            <p:graphicEl>
                                              <a:dgm id="{5D01F720-F81D-4F3D-94C1-2AE4EDC8B422}"/>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5D01F720-F81D-4F3D-94C1-2AE4EDC8B422}"/>
                                            </p:graphicEl>
                                          </p:spTgt>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17" presetClass="entr" presetSubtype="10" fill="hold" grpId="0" nodeType="clickEffect">
                                  <p:stCondLst>
                                    <p:cond delay="0"/>
                                  </p:stCondLst>
                                  <p:childTnLst>
                                    <p:set>
                                      <p:cBhvr>
                                        <p:cTn id="68" dur="1" fill="hold">
                                          <p:stCondLst>
                                            <p:cond delay="0"/>
                                          </p:stCondLst>
                                        </p:cTn>
                                        <p:tgtEl>
                                          <p:spTgt spid="2">
                                            <p:graphicEl>
                                              <a:dgm id="{73ED5A25-4614-44E9-B924-291D1D7AAF84}"/>
                                            </p:graphicEl>
                                          </p:spTgt>
                                        </p:tgtEl>
                                        <p:attrNameLst>
                                          <p:attrName>style.visibility</p:attrName>
                                        </p:attrNameLst>
                                      </p:cBhvr>
                                      <p:to>
                                        <p:strVal val="visible"/>
                                      </p:to>
                                    </p:set>
                                    <p:anim calcmode="lin" valueType="num">
                                      <p:cBhvr>
                                        <p:cTn id="69" dur="500" fill="hold"/>
                                        <p:tgtEl>
                                          <p:spTgt spid="2">
                                            <p:graphicEl>
                                              <a:dgm id="{73ED5A25-4614-44E9-B924-291D1D7AAF84}"/>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73ED5A25-4614-44E9-B924-291D1D7AAF84}"/>
                                            </p:graphicEl>
                                          </p:spTgt>
                                        </p:tgtEl>
                                        <p:attrNameLst>
                                          <p:attrName>ppt_h</p:attrName>
                                        </p:attrNameLst>
                                      </p:cBhvr>
                                      <p:tavLst>
                                        <p:tav tm="0">
                                          <p:val>
                                            <p:strVal val="#ppt_h"/>
                                          </p:val>
                                        </p:tav>
                                        <p:tav tm="100000">
                                          <p:val>
                                            <p:strVal val="#ppt_h"/>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2">
                                            <p:graphicEl>
                                              <a:dgm id="{D2D4C7AA-662F-4267-A8C5-4C87A02848BE}"/>
                                            </p:graphicEl>
                                          </p:spTgt>
                                        </p:tgtEl>
                                        <p:attrNameLst>
                                          <p:attrName>style.visibility</p:attrName>
                                        </p:attrNameLst>
                                      </p:cBhvr>
                                      <p:to>
                                        <p:strVal val="visible"/>
                                      </p:to>
                                    </p:set>
                                    <p:anim calcmode="lin" valueType="num">
                                      <p:cBhvr>
                                        <p:cTn id="73" dur="500" fill="hold"/>
                                        <p:tgtEl>
                                          <p:spTgt spid="2">
                                            <p:graphicEl>
                                              <a:dgm id="{D2D4C7AA-662F-4267-A8C5-4C87A02848BE}"/>
                                            </p:graphicEl>
                                          </p:spTgt>
                                        </p:tgtEl>
                                        <p:attrNameLst>
                                          <p:attrName>ppt_w</p:attrName>
                                        </p:attrNameLst>
                                      </p:cBhvr>
                                      <p:tavLst>
                                        <p:tav tm="0">
                                          <p:val>
                                            <p:fltVal val="0"/>
                                          </p:val>
                                        </p:tav>
                                        <p:tav tm="100000">
                                          <p:val>
                                            <p:strVal val="#ppt_w"/>
                                          </p:val>
                                        </p:tav>
                                      </p:tavLst>
                                    </p:anim>
                                    <p:anim calcmode="lin" valueType="num">
                                      <p:cBhvr>
                                        <p:cTn id="74" dur="500" fill="hold"/>
                                        <p:tgtEl>
                                          <p:spTgt spid="2">
                                            <p:graphicEl>
                                              <a:dgm id="{D2D4C7AA-662F-4267-A8C5-4C87A02848BE}"/>
                                            </p:graphicEl>
                                          </p:spTgt>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2">
                                            <p:graphicEl>
                                              <a:dgm id="{27155EEE-1C36-4493-AA07-58F77E366D94}"/>
                                            </p:graphicEl>
                                          </p:spTgt>
                                        </p:tgtEl>
                                        <p:attrNameLst>
                                          <p:attrName>style.visibility</p:attrName>
                                        </p:attrNameLst>
                                      </p:cBhvr>
                                      <p:to>
                                        <p:strVal val="visible"/>
                                      </p:to>
                                    </p:set>
                                    <p:anim calcmode="lin" valueType="num">
                                      <p:cBhvr>
                                        <p:cTn id="79" dur="500" fill="hold"/>
                                        <p:tgtEl>
                                          <p:spTgt spid="2">
                                            <p:graphicEl>
                                              <a:dgm id="{27155EEE-1C36-4493-AA07-58F77E366D94}"/>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27155EEE-1C36-4493-AA07-58F77E366D94}"/>
                                            </p:graphicEl>
                                          </p:spTgt>
                                        </p:tgtEl>
                                        <p:attrNameLst>
                                          <p:attrName>ppt_h</p:attrName>
                                        </p:attrNameLst>
                                      </p:cBhvr>
                                      <p:tavLst>
                                        <p:tav tm="0">
                                          <p:val>
                                            <p:strVal val="#ppt_h"/>
                                          </p:val>
                                        </p:tav>
                                        <p:tav tm="100000">
                                          <p:val>
                                            <p:strVal val="#ppt_h"/>
                                          </p:val>
                                        </p:tav>
                                      </p:tavLst>
                                    </p:anim>
                                  </p:childTnLst>
                                </p:cTn>
                              </p:par>
                              <p:par>
                                <p:cTn id="81" presetID="17" presetClass="entr" presetSubtype="10" fill="hold" grpId="0" nodeType="withEffect">
                                  <p:stCondLst>
                                    <p:cond delay="0"/>
                                  </p:stCondLst>
                                  <p:childTnLst>
                                    <p:set>
                                      <p:cBhvr>
                                        <p:cTn id="82" dur="1" fill="hold">
                                          <p:stCondLst>
                                            <p:cond delay="0"/>
                                          </p:stCondLst>
                                        </p:cTn>
                                        <p:tgtEl>
                                          <p:spTgt spid="2">
                                            <p:graphicEl>
                                              <a:dgm id="{5E749D6B-40F6-476C-8152-120673AD714B}"/>
                                            </p:graphicEl>
                                          </p:spTgt>
                                        </p:tgtEl>
                                        <p:attrNameLst>
                                          <p:attrName>style.visibility</p:attrName>
                                        </p:attrNameLst>
                                      </p:cBhvr>
                                      <p:to>
                                        <p:strVal val="visible"/>
                                      </p:to>
                                    </p:set>
                                    <p:anim calcmode="lin" valueType="num">
                                      <p:cBhvr>
                                        <p:cTn id="83" dur="500" fill="hold"/>
                                        <p:tgtEl>
                                          <p:spTgt spid="2">
                                            <p:graphicEl>
                                              <a:dgm id="{5E749D6B-40F6-476C-8152-120673AD714B}"/>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5E749D6B-40F6-476C-8152-120673AD714B}"/>
                                            </p:graphicEl>
                                          </p:spTgt>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17" presetClass="entr" presetSubtype="10" fill="hold" grpId="0" nodeType="clickEffect">
                                  <p:stCondLst>
                                    <p:cond delay="0"/>
                                  </p:stCondLst>
                                  <p:childTnLst>
                                    <p:set>
                                      <p:cBhvr>
                                        <p:cTn id="88" dur="1" fill="hold">
                                          <p:stCondLst>
                                            <p:cond delay="0"/>
                                          </p:stCondLst>
                                        </p:cTn>
                                        <p:tgtEl>
                                          <p:spTgt spid="2">
                                            <p:graphicEl>
                                              <a:dgm id="{7269A561-366A-435E-B37E-36E3B6C0C7C0}"/>
                                            </p:graphicEl>
                                          </p:spTgt>
                                        </p:tgtEl>
                                        <p:attrNameLst>
                                          <p:attrName>style.visibility</p:attrName>
                                        </p:attrNameLst>
                                      </p:cBhvr>
                                      <p:to>
                                        <p:strVal val="visible"/>
                                      </p:to>
                                    </p:set>
                                    <p:anim calcmode="lin" valueType="num">
                                      <p:cBhvr>
                                        <p:cTn id="89" dur="500" fill="hold"/>
                                        <p:tgtEl>
                                          <p:spTgt spid="2">
                                            <p:graphicEl>
                                              <a:dgm id="{7269A561-366A-435E-B37E-36E3B6C0C7C0}"/>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7269A561-366A-435E-B37E-36E3B6C0C7C0}"/>
                                            </p:graphicEl>
                                          </p:spTgt>
                                        </p:tgtEl>
                                        <p:attrNameLst>
                                          <p:attrName>ppt_h</p:attrName>
                                        </p:attrNameLst>
                                      </p:cBhvr>
                                      <p:tavLst>
                                        <p:tav tm="0">
                                          <p:val>
                                            <p:strVal val="#ppt_h"/>
                                          </p:val>
                                        </p:tav>
                                        <p:tav tm="100000">
                                          <p:val>
                                            <p:strVal val="#ppt_h"/>
                                          </p:val>
                                        </p:tav>
                                      </p:tavLst>
                                    </p:anim>
                                  </p:childTnLst>
                                </p:cTn>
                              </p:par>
                              <p:par>
                                <p:cTn id="91" presetID="17" presetClass="entr" presetSubtype="10" fill="hold" grpId="0" nodeType="withEffect">
                                  <p:stCondLst>
                                    <p:cond delay="0"/>
                                  </p:stCondLst>
                                  <p:childTnLst>
                                    <p:set>
                                      <p:cBhvr>
                                        <p:cTn id="92" dur="1" fill="hold">
                                          <p:stCondLst>
                                            <p:cond delay="0"/>
                                          </p:stCondLst>
                                        </p:cTn>
                                        <p:tgtEl>
                                          <p:spTgt spid="2">
                                            <p:graphicEl>
                                              <a:dgm id="{0E6DAFB6-5C1D-4509-A373-67D4C5EF3B46}"/>
                                            </p:graphicEl>
                                          </p:spTgt>
                                        </p:tgtEl>
                                        <p:attrNameLst>
                                          <p:attrName>style.visibility</p:attrName>
                                        </p:attrNameLst>
                                      </p:cBhvr>
                                      <p:to>
                                        <p:strVal val="visible"/>
                                      </p:to>
                                    </p:set>
                                    <p:anim calcmode="lin" valueType="num">
                                      <p:cBhvr>
                                        <p:cTn id="93" dur="500" fill="hold"/>
                                        <p:tgtEl>
                                          <p:spTgt spid="2">
                                            <p:graphicEl>
                                              <a:dgm id="{0E6DAFB6-5C1D-4509-A373-67D4C5EF3B46}"/>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0E6DAFB6-5C1D-4509-A373-67D4C5EF3B46}"/>
                                            </p:graphicEl>
                                          </p:spTgt>
                                        </p:tgtEl>
                                        <p:attrNameLst>
                                          <p:attrName>ppt_h</p:attrName>
                                        </p:attrNameLst>
                                      </p:cBhvr>
                                      <p:tavLst>
                                        <p:tav tm="0">
                                          <p:val>
                                            <p:strVal val="#ppt_h"/>
                                          </p:val>
                                        </p:tav>
                                        <p:tav tm="100000">
                                          <p:val>
                                            <p:strVal val="#ppt_h"/>
                                          </p:val>
                                        </p:tav>
                                      </p:tavLst>
                                    </p:anim>
                                  </p:childTnLst>
                                </p:cTn>
                              </p:par>
                              <p:par>
                                <p:cTn id="95" presetID="17" presetClass="entr" presetSubtype="10" fill="hold" grpId="0" nodeType="withEffect">
                                  <p:stCondLst>
                                    <p:cond delay="0"/>
                                  </p:stCondLst>
                                  <p:childTnLst>
                                    <p:set>
                                      <p:cBhvr>
                                        <p:cTn id="96" dur="1" fill="hold">
                                          <p:stCondLst>
                                            <p:cond delay="0"/>
                                          </p:stCondLst>
                                        </p:cTn>
                                        <p:tgtEl>
                                          <p:spTgt spid="2">
                                            <p:graphicEl>
                                              <a:dgm id="{F11E060B-55A5-4ED9-B8F6-57A5F130F645}"/>
                                            </p:graphicEl>
                                          </p:spTgt>
                                        </p:tgtEl>
                                        <p:attrNameLst>
                                          <p:attrName>style.visibility</p:attrName>
                                        </p:attrNameLst>
                                      </p:cBhvr>
                                      <p:to>
                                        <p:strVal val="visible"/>
                                      </p:to>
                                    </p:set>
                                    <p:anim calcmode="lin" valueType="num">
                                      <p:cBhvr>
                                        <p:cTn id="97" dur="500" fill="hold"/>
                                        <p:tgtEl>
                                          <p:spTgt spid="2">
                                            <p:graphicEl>
                                              <a:dgm id="{F11E060B-55A5-4ED9-B8F6-57A5F130F645}"/>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F11E060B-55A5-4ED9-B8F6-57A5F130F645}"/>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902"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grpSp>
        <p:nvGrpSpPr>
          <p:cNvPr id="20" name="مجموعة 15"/>
          <p:cNvGrpSpPr/>
          <p:nvPr/>
        </p:nvGrpSpPr>
        <p:grpSpPr>
          <a:xfrm>
            <a:off x="2560737" y="1245561"/>
            <a:ext cx="6649923" cy="1867767"/>
            <a:chOff x="5313952" y="-345736"/>
            <a:chExt cx="4803854" cy="1902528"/>
          </a:xfrm>
          <a:solidFill>
            <a:schemeClr val="bg1">
              <a:lumMod val="95000"/>
            </a:schemeClr>
          </a:solidFill>
        </p:grpSpPr>
        <p:sp>
          <p:nvSpPr>
            <p:cNvPr id="21" name="مستطيل 11"/>
            <p:cNvSpPr/>
            <p:nvPr/>
          </p:nvSpPr>
          <p:spPr>
            <a:xfrm>
              <a:off x="5313952" y="-345736"/>
              <a:ext cx="4803854" cy="792088"/>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3200" b="1" dirty="0">
                  <a:solidFill>
                    <a:srgbClr val="800000"/>
                  </a:solidFill>
                  <a:cs typeface="AL-Mohanad Bold" pitchFamily="2" charset="-78"/>
                </a:rPr>
                <a:t>نماذج لمصادر الوثائق و السجلات المدرسية (شواهد</a:t>
              </a:r>
              <a:r>
                <a:rPr lang="ar-SA" sz="3200" b="1" dirty="0" smtClean="0">
                  <a:solidFill>
                    <a:srgbClr val="800000"/>
                  </a:solidFill>
                  <a:cs typeface="AL-Mohanad Bold" pitchFamily="2" charset="-78"/>
                </a:rPr>
                <a:t>)</a:t>
              </a:r>
              <a:endParaRPr lang="ar-SA" sz="3200" b="1" dirty="0">
                <a:solidFill>
                  <a:srgbClr val="800000"/>
                </a:solidFill>
                <a:cs typeface="AL-Mohanad Bold" pitchFamily="2" charset="-78"/>
              </a:endParaRPr>
            </a:p>
          </p:txBody>
        </p:sp>
        <p:sp>
          <p:nvSpPr>
            <p:cNvPr id="22" name="مستطيل 12"/>
            <p:cNvSpPr/>
            <p:nvPr/>
          </p:nvSpPr>
          <p:spPr>
            <a:xfrm>
              <a:off x="7715879" y="961134"/>
              <a:ext cx="133448" cy="595658"/>
            </a:xfrm>
            <a:prstGeom prst="rect">
              <a:avLst/>
            </a:prstGeom>
            <a:noFill/>
          </p:spPr>
          <p:txBody>
            <a:bodyPr wrap="none">
              <a:spAutoFit/>
            </a:bodyPr>
            <a:lstStyle/>
            <a:p>
              <a:pPr algn="ctr"/>
              <a:endParaRPr lang="ar-SA" sz="3200" b="1" dirty="0">
                <a:solidFill>
                  <a:srgbClr val="800000"/>
                </a:solidFill>
                <a:cs typeface="AL-Mohanad Bold" pitchFamily="2" charset="-78"/>
              </a:endParaRPr>
            </a:p>
          </p:txBody>
        </p:sp>
      </p:grpSp>
      <p:sp>
        <p:nvSpPr>
          <p:cNvPr id="23" name="مستطيل 11"/>
          <p:cNvSpPr/>
          <p:nvPr/>
        </p:nvSpPr>
        <p:spPr>
          <a:xfrm>
            <a:off x="6170211" y="2115995"/>
            <a:ext cx="5167239" cy="39703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457200" indent="-457200">
              <a:buFont typeface="Courier New" panose="02070309020205020404" pitchFamily="49" charset="0"/>
              <a:buChar char="o"/>
            </a:pPr>
            <a:r>
              <a:rPr lang="ar-SA" sz="2800" b="1" dirty="0" smtClean="0">
                <a:solidFill>
                  <a:prstClr val="black"/>
                </a:solidFill>
                <a:cs typeface="AL-Mohanad Bold" pitchFamily="2" charset="-78"/>
              </a:rPr>
              <a:t>سجلات </a:t>
            </a:r>
            <a:r>
              <a:rPr lang="ar-SA" sz="2800" b="1" dirty="0">
                <a:solidFill>
                  <a:prstClr val="black"/>
                </a:solidFill>
                <a:cs typeface="AL-Mohanad Bold" pitchFamily="2" charset="-78"/>
              </a:rPr>
              <a:t>حضور الطالبات.</a:t>
            </a:r>
          </a:p>
          <a:p>
            <a:pPr marL="457200" indent="-457200">
              <a:buFont typeface="Courier New" panose="02070309020205020404" pitchFamily="49" charset="0"/>
              <a:buChar char="o"/>
            </a:pPr>
            <a:r>
              <a:rPr lang="ar-SA" sz="2800" b="1" dirty="0" smtClean="0">
                <a:solidFill>
                  <a:prstClr val="black"/>
                </a:solidFill>
                <a:cs typeface="AL-Mohanad Bold" pitchFamily="2" charset="-78"/>
              </a:rPr>
              <a:t> </a:t>
            </a:r>
            <a:r>
              <a:rPr lang="ar-SA" sz="2800" b="1" dirty="0">
                <a:solidFill>
                  <a:prstClr val="black"/>
                </a:solidFill>
                <a:cs typeface="AL-Mohanad Bold" pitchFamily="2" charset="-78"/>
              </a:rPr>
              <a:t>محاضر الاجتماعات المدرسية المختلفة.</a:t>
            </a:r>
          </a:p>
          <a:p>
            <a:pPr marL="457200" indent="-457200">
              <a:buFont typeface="Courier New" panose="02070309020205020404" pitchFamily="49" charset="0"/>
              <a:buChar char="o"/>
            </a:pPr>
            <a:r>
              <a:rPr lang="ar-SA" sz="2800" b="1" dirty="0" smtClean="0">
                <a:solidFill>
                  <a:prstClr val="black"/>
                </a:solidFill>
                <a:cs typeface="AL-Mohanad Bold" pitchFamily="2" charset="-78"/>
              </a:rPr>
              <a:t>سجلات </a:t>
            </a:r>
            <a:r>
              <a:rPr lang="ar-SA" sz="2800" b="1" dirty="0">
                <a:solidFill>
                  <a:prstClr val="black"/>
                </a:solidFill>
                <a:cs typeface="AL-Mohanad Bold" pitchFamily="2" charset="-78"/>
              </a:rPr>
              <a:t>الزيارات المدرسية.</a:t>
            </a:r>
          </a:p>
          <a:p>
            <a:pPr marL="457200" indent="-457200">
              <a:buFont typeface="Courier New" panose="02070309020205020404" pitchFamily="49" charset="0"/>
              <a:buChar char="o"/>
            </a:pPr>
            <a:r>
              <a:rPr lang="ar-SA" sz="2800" b="1" dirty="0" smtClean="0">
                <a:solidFill>
                  <a:prstClr val="black"/>
                </a:solidFill>
                <a:cs typeface="AL-Mohanad Bold" pitchFamily="2" charset="-78"/>
              </a:rPr>
              <a:t>سجلات </a:t>
            </a:r>
            <a:r>
              <a:rPr lang="ar-SA" sz="2800" b="1" dirty="0">
                <a:solidFill>
                  <a:prstClr val="black"/>
                </a:solidFill>
                <a:cs typeface="AL-Mohanad Bold" pitchFamily="2" charset="-78"/>
              </a:rPr>
              <a:t>نتائج تقويم أداء الطالبات.</a:t>
            </a:r>
          </a:p>
          <a:p>
            <a:pPr marL="457200" indent="-457200">
              <a:buFont typeface="Courier New" panose="02070309020205020404" pitchFamily="49" charset="0"/>
              <a:buChar char="o"/>
            </a:pPr>
            <a:r>
              <a:rPr lang="ar-SA" sz="2800" b="1" dirty="0" smtClean="0">
                <a:solidFill>
                  <a:prstClr val="black"/>
                </a:solidFill>
                <a:cs typeface="AL-Mohanad Bold" pitchFamily="2" charset="-78"/>
              </a:rPr>
              <a:t>سجلات </a:t>
            </a:r>
            <a:r>
              <a:rPr lang="ar-SA" sz="2800" b="1" dirty="0">
                <a:solidFill>
                  <a:prstClr val="black"/>
                </a:solidFill>
                <a:cs typeface="AL-Mohanad Bold" pitchFamily="2" charset="-78"/>
              </a:rPr>
              <a:t>الأداء الوظيفي.</a:t>
            </a:r>
          </a:p>
          <a:p>
            <a:pPr marL="457200" indent="-457200">
              <a:buFont typeface="Courier New" panose="02070309020205020404" pitchFamily="49" charset="0"/>
              <a:buChar char="o"/>
            </a:pPr>
            <a:r>
              <a:rPr lang="ar-SA" sz="2800" b="1" dirty="0" smtClean="0">
                <a:solidFill>
                  <a:prstClr val="black"/>
                </a:solidFill>
                <a:cs typeface="AL-Mohanad Bold" pitchFamily="2" charset="-78"/>
              </a:rPr>
              <a:t>بيانات </a:t>
            </a:r>
            <a:r>
              <a:rPr lang="ar-SA" sz="2800" b="1" dirty="0">
                <a:solidFill>
                  <a:prstClr val="black"/>
                </a:solidFill>
                <a:cs typeface="AL-Mohanad Bold" pitchFamily="2" charset="-78"/>
              </a:rPr>
              <a:t>إحصائية عامة عن المدرسة.</a:t>
            </a:r>
          </a:p>
          <a:p>
            <a:pPr marL="457200" indent="-457200">
              <a:buFont typeface="Courier New" panose="02070309020205020404" pitchFamily="49" charset="0"/>
              <a:buChar char="o"/>
            </a:pPr>
            <a:r>
              <a:rPr lang="ar-SA" sz="2800" b="1" dirty="0" smtClean="0">
                <a:solidFill>
                  <a:prstClr val="black"/>
                </a:solidFill>
                <a:cs typeface="AL-Mohanad Bold" pitchFamily="2" charset="-78"/>
              </a:rPr>
              <a:t>سجلات </a:t>
            </a:r>
            <a:r>
              <a:rPr lang="ar-SA" sz="2800" b="1" dirty="0">
                <a:solidFill>
                  <a:prstClr val="black"/>
                </a:solidFill>
                <a:cs typeface="AL-Mohanad Bold" pitchFamily="2" charset="-78"/>
              </a:rPr>
              <a:t>ووثائق المدرسة.</a:t>
            </a:r>
          </a:p>
          <a:p>
            <a:pPr marL="457200" indent="-457200">
              <a:buFont typeface="Courier New" panose="02070309020205020404" pitchFamily="49" charset="0"/>
              <a:buChar char="o"/>
            </a:pPr>
            <a:r>
              <a:rPr lang="ar-SA" sz="2800" b="1" dirty="0" smtClean="0">
                <a:solidFill>
                  <a:prstClr val="black"/>
                </a:solidFill>
                <a:cs typeface="AL-Mohanad Bold" pitchFamily="2" charset="-78"/>
              </a:rPr>
              <a:t>لقاءات </a:t>
            </a:r>
            <a:r>
              <a:rPr lang="ar-SA" sz="2800" b="1" dirty="0">
                <a:solidFill>
                  <a:prstClr val="black"/>
                </a:solidFill>
                <a:cs typeface="AL-Mohanad Bold" pitchFamily="2" charset="-78"/>
              </a:rPr>
              <a:t>أولياء الأمور  ( الأمهات ) .</a:t>
            </a:r>
          </a:p>
          <a:p>
            <a:endParaRPr lang="en-US" sz="2800" b="1" dirty="0">
              <a:solidFill>
                <a:prstClr val="black"/>
              </a:solidFill>
            </a:endParaRPr>
          </a:p>
        </p:txBody>
      </p:sp>
      <p:sp>
        <p:nvSpPr>
          <p:cNvPr id="24" name="مستطيل 11"/>
          <p:cNvSpPr/>
          <p:nvPr/>
        </p:nvSpPr>
        <p:spPr>
          <a:xfrm>
            <a:off x="739472" y="2115995"/>
            <a:ext cx="4861774" cy="39703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457200" indent="-457200">
              <a:buFont typeface="Courier New" panose="02070309020205020404" pitchFamily="49" charset="0"/>
              <a:buChar char="o"/>
            </a:pPr>
            <a:r>
              <a:rPr lang="ar-SA" sz="2800" b="1" dirty="0" smtClean="0">
                <a:solidFill>
                  <a:prstClr val="black"/>
                </a:solidFill>
                <a:cs typeface="AL-Mohanad Bold" pitchFamily="2" charset="-78"/>
              </a:rPr>
              <a:t>أنشطة </a:t>
            </a:r>
            <a:r>
              <a:rPr lang="ar-SA" sz="2800" b="1" dirty="0">
                <a:solidFill>
                  <a:prstClr val="black"/>
                </a:solidFill>
                <a:cs typeface="AL-Mohanad Bold" pitchFamily="2" charset="-78"/>
              </a:rPr>
              <a:t>المعلمات.</a:t>
            </a:r>
          </a:p>
          <a:p>
            <a:pPr marL="457200" indent="-457200">
              <a:buFont typeface="Courier New" panose="02070309020205020404" pitchFamily="49" charset="0"/>
              <a:buChar char="o"/>
            </a:pPr>
            <a:r>
              <a:rPr lang="ar-SA" sz="2800" b="1" dirty="0" smtClean="0">
                <a:solidFill>
                  <a:prstClr val="black"/>
                </a:solidFill>
                <a:cs typeface="AL-Mohanad Bold" pitchFamily="2" charset="-78"/>
              </a:rPr>
              <a:t> </a:t>
            </a:r>
            <a:r>
              <a:rPr lang="ar-SA" sz="2800" b="1" dirty="0">
                <a:solidFill>
                  <a:prstClr val="black"/>
                </a:solidFill>
                <a:cs typeface="AL-Mohanad Bold" pitchFamily="2" charset="-78"/>
              </a:rPr>
              <a:t>صور المبنى المدرسي.</a:t>
            </a:r>
          </a:p>
          <a:p>
            <a:pPr marL="457200" indent="-457200">
              <a:buFont typeface="Courier New" panose="02070309020205020404" pitchFamily="49" charset="0"/>
              <a:buChar char="o"/>
            </a:pPr>
            <a:r>
              <a:rPr lang="ar-SA" sz="2800" b="1" dirty="0" smtClean="0">
                <a:solidFill>
                  <a:prstClr val="black"/>
                </a:solidFill>
                <a:cs typeface="AL-Mohanad Bold" pitchFamily="2" charset="-78"/>
              </a:rPr>
              <a:t>أنشطة  </a:t>
            </a:r>
            <a:r>
              <a:rPr lang="ar-SA" sz="2800" b="1" dirty="0">
                <a:solidFill>
                  <a:prstClr val="black"/>
                </a:solidFill>
                <a:cs typeface="AL-Mohanad Bold" pitchFamily="2" charset="-78"/>
              </a:rPr>
              <a:t>الطالبات.</a:t>
            </a:r>
          </a:p>
          <a:p>
            <a:pPr marL="457200" indent="-457200">
              <a:buFont typeface="Courier New" panose="02070309020205020404" pitchFamily="49" charset="0"/>
              <a:buChar char="o"/>
            </a:pPr>
            <a:r>
              <a:rPr lang="ar-SA" sz="2800" b="1" dirty="0" smtClean="0">
                <a:solidFill>
                  <a:prstClr val="black"/>
                </a:solidFill>
                <a:cs typeface="AL-Mohanad Bold" pitchFamily="2" charset="-78"/>
              </a:rPr>
              <a:t> </a:t>
            </a:r>
            <a:r>
              <a:rPr lang="ar-SA" sz="2800" b="1" dirty="0">
                <a:solidFill>
                  <a:prstClr val="black"/>
                </a:solidFill>
                <a:cs typeface="AL-Mohanad Bold" pitchFamily="2" charset="-78"/>
              </a:rPr>
              <a:t>سجلات الاختبارات</a:t>
            </a:r>
          </a:p>
          <a:p>
            <a:pPr marL="457200" indent="-457200">
              <a:buFont typeface="Courier New" panose="02070309020205020404" pitchFamily="49" charset="0"/>
              <a:buChar char="o"/>
            </a:pPr>
            <a:r>
              <a:rPr lang="ar-SA" sz="2800" b="1" dirty="0" smtClean="0">
                <a:solidFill>
                  <a:prstClr val="black"/>
                </a:solidFill>
                <a:cs typeface="AL-Mohanad Bold" pitchFamily="2" charset="-78"/>
              </a:rPr>
              <a:t> </a:t>
            </a:r>
            <a:r>
              <a:rPr lang="ar-SA" sz="2800" b="1" dirty="0">
                <a:solidFill>
                  <a:prstClr val="black"/>
                </a:solidFill>
                <a:cs typeface="AL-Mohanad Bold" pitchFamily="2" charset="-78"/>
              </a:rPr>
              <a:t>شهادات الشكر والتكريم.</a:t>
            </a:r>
          </a:p>
          <a:p>
            <a:pPr marL="457200" indent="-457200">
              <a:buFont typeface="Courier New" panose="02070309020205020404" pitchFamily="49" charset="0"/>
              <a:buChar char="o"/>
            </a:pPr>
            <a:r>
              <a:rPr lang="ar-SA" sz="2800" b="1" dirty="0" smtClean="0">
                <a:solidFill>
                  <a:prstClr val="black"/>
                </a:solidFill>
                <a:cs typeface="AL-Mohanad Bold" pitchFamily="2" charset="-78"/>
              </a:rPr>
              <a:t>الاستبيانات </a:t>
            </a:r>
            <a:r>
              <a:rPr lang="ar-SA" sz="2800" b="1" dirty="0">
                <a:solidFill>
                  <a:prstClr val="black"/>
                </a:solidFill>
                <a:cs typeface="AL-Mohanad Bold" pitchFamily="2" charset="-78"/>
              </a:rPr>
              <a:t>واستطلاعات الرأي.</a:t>
            </a:r>
          </a:p>
          <a:p>
            <a:pPr marL="457200" indent="-457200">
              <a:buFont typeface="Courier New" panose="02070309020205020404" pitchFamily="49" charset="0"/>
              <a:buChar char="o"/>
            </a:pPr>
            <a:r>
              <a:rPr lang="ar-SA" sz="2800" b="1" dirty="0" smtClean="0">
                <a:solidFill>
                  <a:prstClr val="black"/>
                </a:solidFill>
                <a:cs typeface="AL-Mohanad Bold" pitchFamily="2" charset="-78"/>
              </a:rPr>
              <a:t>موقع </a:t>
            </a:r>
            <a:r>
              <a:rPr lang="ar-SA" sz="2800" b="1" dirty="0">
                <a:solidFill>
                  <a:prstClr val="black"/>
                </a:solidFill>
                <a:cs typeface="AL-Mohanad Bold" pitchFamily="2" charset="-78"/>
              </a:rPr>
              <a:t>المدرسة الإلكتروني.</a:t>
            </a:r>
          </a:p>
          <a:p>
            <a:pPr marL="457200" indent="-457200">
              <a:buFont typeface="Courier New" panose="02070309020205020404" pitchFamily="49" charset="0"/>
              <a:buChar char="o"/>
            </a:pPr>
            <a:r>
              <a:rPr lang="ar-SA" sz="2800" b="1" dirty="0" smtClean="0">
                <a:solidFill>
                  <a:prstClr val="black"/>
                </a:solidFill>
                <a:cs typeface="AL-Mohanad Bold" pitchFamily="2" charset="-78"/>
              </a:rPr>
              <a:t>مؤسسات </a:t>
            </a:r>
            <a:r>
              <a:rPr lang="ar-SA" sz="2800" b="1" dirty="0">
                <a:solidFill>
                  <a:prstClr val="black"/>
                </a:solidFill>
                <a:cs typeface="AL-Mohanad Bold" pitchFamily="2" charset="-78"/>
              </a:rPr>
              <a:t>المجتمع وسائل الاعلام.</a:t>
            </a:r>
          </a:p>
          <a:p>
            <a:endParaRPr lang="en-US" sz="2800" b="1" dirty="0">
              <a:solidFill>
                <a:prstClr val="black"/>
              </a:solidFill>
            </a:endParaRPr>
          </a:p>
        </p:txBody>
      </p:sp>
      <p:pic>
        <p:nvPicPr>
          <p:cNvPr id="25" name="Picture 2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056" y="0"/>
            <a:ext cx="1119096"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7090" y="6385034"/>
            <a:ext cx="577987" cy="31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8780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fade">
                                      <p:cBhvr>
                                        <p:cTn id="49" dur="1000"/>
                                        <p:tgtEl>
                                          <p:spTgt spid="23">
                                            <p:txEl>
                                              <p:pRg st="6" end="6"/>
                                            </p:txEl>
                                          </p:spTgt>
                                        </p:tgtEl>
                                      </p:cBhvr>
                                    </p:animEffect>
                                    <p:anim calcmode="lin" valueType="num">
                                      <p:cBhvr>
                                        <p:cTn id="50" dur="1000" fill="hold"/>
                                        <p:tgtEl>
                                          <p:spTgt spid="2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3">
                                            <p:txEl>
                                              <p:pRg st="7" end="7"/>
                                            </p:txEl>
                                          </p:spTgt>
                                        </p:tgtEl>
                                        <p:attrNameLst>
                                          <p:attrName>style.visibility</p:attrName>
                                        </p:attrNameLst>
                                      </p:cBhvr>
                                      <p:to>
                                        <p:strVal val="visible"/>
                                      </p:to>
                                    </p:set>
                                    <p:animEffect transition="in" filter="fade">
                                      <p:cBhvr>
                                        <p:cTn id="56" dur="1000"/>
                                        <p:tgtEl>
                                          <p:spTgt spid="23">
                                            <p:txEl>
                                              <p:pRg st="7" end="7"/>
                                            </p:txEl>
                                          </p:spTgt>
                                        </p:tgtEl>
                                      </p:cBhvr>
                                    </p:animEffect>
                                    <p:anim calcmode="lin" valueType="num">
                                      <p:cBhvr>
                                        <p:cTn id="57" dur="1000" fill="hold"/>
                                        <p:tgtEl>
                                          <p:spTgt spid="2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4">
                                            <p:txEl>
                                              <p:pRg st="0" end="0"/>
                                            </p:txEl>
                                          </p:spTgt>
                                        </p:tgtEl>
                                        <p:attrNameLst>
                                          <p:attrName>style.visibility</p:attrName>
                                        </p:attrNameLst>
                                      </p:cBhvr>
                                      <p:to>
                                        <p:strVal val="visible"/>
                                      </p:to>
                                    </p:set>
                                    <p:animEffect transition="in" filter="fade">
                                      <p:cBhvr>
                                        <p:cTn id="63" dur="1000"/>
                                        <p:tgtEl>
                                          <p:spTgt spid="24">
                                            <p:txEl>
                                              <p:pRg st="0" end="0"/>
                                            </p:txEl>
                                          </p:spTgt>
                                        </p:tgtEl>
                                      </p:cBhvr>
                                    </p:animEffect>
                                    <p:anim calcmode="lin" valueType="num">
                                      <p:cBhvr>
                                        <p:cTn id="64"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4">
                                            <p:txEl>
                                              <p:pRg st="1" end="1"/>
                                            </p:txEl>
                                          </p:spTgt>
                                        </p:tgtEl>
                                        <p:attrNameLst>
                                          <p:attrName>style.visibility</p:attrName>
                                        </p:attrNameLst>
                                      </p:cBhvr>
                                      <p:to>
                                        <p:strVal val="visible"/>
                                      </p:to>
                                    </p:set>
                                    <p:animEffect transition="in" filter="fade">
                                      <p:cBhvr>
                                        <p:cTn id="70" dur="1000"/>
                                        <p:tgtEl>
                                          <p:spTgt spid="24">
                                            <p:txEl>
                                              <p:pRg st="1" end="1"/>
                                            </p:txEl>
                                          </p:spTgt>
                                        </p:tgtEl>
                                      </p:cBhvr>
                                    </p:animEffect>
                                    <p:anim calcmode="lin" valueType="num">
                                      <p:cBhvr>
                                        <p:cTn id="71"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4">
                                            <p:txEl>
                                              <p:pRg st="2" end="2"/>
                                            </p:txEl>
                                          </p:spTgt>
                                        </p:tgtEl>
                                        <p:attrNameLst>
                                          <p:attrName>style.visibility</p:attrName>
                                        </p:attrNameLst>
                                      </p:cBhvr>
                                      <p:to>
                                        <p:strVal val="visible"/>
                                      </p:to>
                                    </p:set>
                                    <p:animEffect transition="in" filter="fade">
                                      <p:cBhvr>
                                        <p:cTn id="77" dur="1000"/>
                                        <p:tgtEl>
                                          <p:spTgt spid="24">
                                            <p:txEl>
                                              <p:pRg st="2" end="2"/>
                                            </p:txEl>
                                          </p:spTgt>
                                        </p:tgtEl>
                                      </p:cBhvr>
                                    </p:animEffect>
                                    <p:anim calcmode="lin" valueType="num">
                                      <p:cBhvr>
                                        <p:cTn id="78"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79"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4">
                                            <p:txEl>
                                              <p:pRg st="3" end="3"/>
                                            </p:txEl>
                                          </p:spTgt>
                                        </p:tgtEl>
                                        <p:attrNameLst>
                                          <p:attrName>style.visibility</p:attrName>
                                        </p:attrNameLst>
                                      </p:cBhvr>
                                      <p:to>
                                        <p:strVal val="visible"/>
                                      </p:to>
                                    </p:set>
                                    <p:animEffect transition="in" filter="fade">
                                      <p:cBhvr>
                                        <p:cTn id="84" dur="1000"/>
                                        <p:tgtEl>
                                          <p:spTgt spid="24">
                                            <p:txEl>
                                              <p:pRg st="3" end="3"/>
                                            </p:txEl>
                                          </p:spTgt>
                                        </p:tgtEl>
                                      </p:cBhvr>
                                    </p:animEffect>
                                    <p:anim calcmode="lin" valueType="num">
                                      <p:cBhvr>
                                        <p:cTn id="85"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86"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4">
                                            <p:txEl>
                                              <p:pRg st="4" end="4"/>
                                            </p:txEl>
                                          </p:spTgt>
                                        </p:tgtEl>
                                        <p:attrNameLst>
                                          <p:attrName>style.visibility</p:attrName>
                                        </p:attrNameLst>
                                      </p:cBhvr>
                                      <p:to>
                                        <p:strVal val="visible"/>
                                      </p:to>
                                    </p:set>
                                    <p:animEffect transition="in" filter="fade">
                                      <p:cBhvr>
                                        <p:cTn id="91" dur="1000"/>
                                        <p:tgtEl>
                                          <p:spTgt spid="24">
                                            <p:txEl>
                                              <p:pRg st="4" end="4"/>
                                            </p:txEl>
                                          </p:spTgt>
                                        </p:tgtEl>
                                      </p:cBhvr>
                                    </p:animEffect>
                                    <p:anim calcmode="lin" valueType="num">
                                      <p:cBhvr>
                                        <p:cTn id="92"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93" dur="1000" fill="hold"/>
                                        <p:tgtEl>
                                          <p:spTgt spid="2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4">
                                            <p:txEl>
                                              <p:pRg st="5" end="5"/>
                                            </p:txEl>
                                          </p:spTgt>
                                        </p:tgtEl>
                                        <p:attrNameLst>
                                          <p:attrName>style.visibility</p:attrName>
                                        </p:attrNameLst>
                                      </p:cBhvr>
                                      <p:to>
                                        <p:strVal val="visible"/>
                                      </p:to>
                                    </p:set>
                                    <p:animEffect transition="in" filter="fade">
                                      <p:cBhvr>
                                        <p:cTn id="98" dur="1000"/>
                                        <p:tgtEl>
                                          <p:spTgt spid="24">
                                            <p:txEl>
                                              <p:pRg st="5" end="5"/>
                                            </p:txEl>
                                          </p:spTgt>
                                        </p:tgtEl>
                                      </p:cBhvr>
                                    </p:animEffect>
                                    <p:anim calcmode="lin" valueType="num">
                                      <p:cBhvr>
                                        <p:cTn id="99" dur="1000" fill="hold"/>
                                        <p:tgtEl>
                                          <p:spTgt spid="24">
                                            <p:txEl>
                                              <p:pRg st="5" end="5"/>
                                            </p:txEl>
                                          </p:spTgt>
                                        </p:tgtEl>
                                        <p:attrNameLst>
                                          <p:attrName>ppt_x</p:attrName>
                                        </p:attrNameLst>
                                      </p:cBhvr>
                                      <p:tavLst>
                                        <p:tav tm="0">
                                          <p:val>
                                            <p:strVal val="#ppt_x"/>
                                          </p:val>
                                        </p:tav>
                                        <p:tav tm="100000">
                                          <p:val>
                                            <p:strVal val="#ppt_x"/>
                                          </p:val>
                                        </p:tav>
                                      </p:tavLst>
                                    </p:anim>
                                    <p:anim calcmode="lin" valueType="num">
                                      <p:cBhvr>
                                        <p:cTn id="100" dur="1000" fill="hold"/>
                                        <p:tgtEl>
                                          <p:spTgt spid="2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24">
                                            <p:txEl>
                                              <p:pRg st="6" end="6"/>
                                            </p:txEl>
                                          </p:spTgt>
                                        </p:tgtEl>
                                        <p:attrNameLst>
                                          <p:attrName>style.visibility</p:attrName>
                                        </p:attrNameLst>
                                      </p:cBhvr>
                                      <p:to>
                                        <p:strVal val="visible"/>
                                      </p:to>
                                    </p:set>
                                    <p:animEffect transition="in" filter="fade">
                                      <p:cBhvr>
                                        <p:cTn id="105" dur="1000"/>
                                        <p:tgtEl>
                                          <p:spTgt spid="24">
                                            <p:txEl>
                                              <p:pRg st="6" end="6"/>
                                            </p:txEl>
                                          </p:spTgt>
                                        </p:tgtEl>
                                      </p:cBhvr>
                                    </p:animEffect>
                                    <p:anim calcmode="lin" valueType="num">
                                      <p:cBhvr>
                                        <p:cTn id="106" dur="1000" fill="hold"/>
                                        <p:tgtEl>
                                          <p:spTgt spid="24">
                                            <p:txEl>
                                              <p:pRg st="6" end="6"/>
                                            </p:txEl>
                                          </p:spTgt>
                                        </p:tgtEl>
                                        <p:attrNameLst>
                                          <p:attrName>ppt_x</p:attrName>
                                        </p:attrNameLst>
                                      </p:cBhvr>
                                      <p:tavLst>
                                        <p:tav tm="0">
                                          <p:val>
                                            <p:strVal val="#ppt_x"/>
                                          </p:val>
                                        </p:tav>
                                        <p:tav tm="100000">
                                          <p:val>
                                            <p:strVal val="#ppt_x"/>
                                          </p:val>
                                        </p:tav>
                                      </p:tavLst>
                                    </p:anim>
                                    <p:anim calcmode="lin" valueType="num">
                                      <p:cBhvr>
                                        <p:cTn id="107" dur="1000" fill="hold"/>
                                        <p:tgtEl>
                                          <p:spTgt spid="2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24">
                                            <p:txEl>
                                              <p:pRg st="7" end="7"/>
                                            </p:txEl>
                                          </p:spTgt>
                                        </p:tgtEl>
                                        <p:attrNameLst>
                                          <p:attrName>style.visibility</p:attrName>
                                        </p:attrNameLst>
                                      </p:cBhvr>
                                      <p:to>
                                        <p:strVal val="visible"/>
                                      </p:to>
                                    </p:set>
                                    <p:animEffect transition="in" filter="fade">
                                      <p:cBhvr>
                                        <p:cTn id="112" dur="1000"/>
                                        <p:tgtEl>
                                          <p:spTgt spid="24">
                                            <p:txEl>
                                              <p:pRg st="7" end="7"/>
                                            </p:txEl>
                                          </p:spTgt>
                                        </p:tgtEl>
                                      </p:cBhvr>
                                    </p:animEffect>
                                    <p:anim calcmode="lin" valueType="num">
                                      <p:cBhvr>
                                        <p:cTn id="113" dur="1000" fill="hold"/>
                                        <p:tgtEl>
                                          <p:spTgt spid="24">
                                            <p:txEl>
                                              <p:pRg st="7" end="7"/>
                                            </p:txEl>
                                          </p:spTgt>
                                        </p:tgtEl>
                                        <p:attrNameLst>
                                          <p:attrName>ppt_x</p:attrName>
                                        </p:attrNameLst>
                                      </p:cBhvr>
                                      <p:tavLst>
                                        <p:tav tm="0">
                                          <p:val>
                                            <p:strVal val="#ppt_x"/>
                                          </p:val>
                                        </p:tav>
                                        <p:tav tm="100000">
                                          <p:val>
                                            <p:strVal val="#ppt_x"/>
                                          </p:val>
                                        </p:tav>
                                      </p:tavLst>
                                    </p:anim>
                                    <p:anim calcmode="lin" valueType="num">
                                      <p:cBhvr>
                                        <p:cTn id="114" dur="1000" fill="hold"/>
                                        <p:tgtEl>
                                          <p:spTgt spid="2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6" name="مستطيل 11"/>
          <p:cNvSpPr/>
          <p:nvPr/>
        </p:nvSpPr>
        <p:spPr>
          <a:xfrm>
            <a:off x="2934032" y="1160084"/>
            <a:ext cx="5481498" cy="7776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3200" b="1" dirty="0">
                <a:solidFill>
                  <a:srgbClr val="800000"/>
                </a:solidFill>
                <a:cs typeface="AL-Mohanad Bold" pitchFamily="2" charset="-78"/>
              </a:rPr>
              <a:t>أساسيات يجب </a:t>
            </a:r>
            <a:r>
              <a:rPr lang="ar-SA" sz="3200" b="1" dirty="0" smtClean="0">
                <a:solidFill>
                  <a:srgbClr val="800000"/>
                </a:solidFill>
                <a:cs typeface="AL-Mohanad Bold" pitchFamily="2" charset="-78"/>
              </a:rPr>
              <a:t>مراعاتها </a:t>
            </a:r>
            <a:r>
              <a:rPr lang="ar-SA" sz="3200" b="1" dirty="0">
                <a:solidFill>
                  <a:srgbClr val="800000"/>
                </a:solidFill>
                <a:cs typeface="AL-Mohanad Bold" pitchFamily="2" charset="-78"/>
              </a:rPr>
              <a:t>عند التوثيق</a:t>
            </a:r>
          </a:p>
        </p:txBody>
      </p:sp>
      <p:graphicFrame>
        <p:nvGraphicFramePr>
          <p:cNvPr id="28" name="رسم تخطيطي 1"/>
          <p:cNvGraphicFramePr/>
          <p:nvPr>
            <p:extLst>
              <p:ext uri="{D42A27DB-BD31-4B8C-83A1-F6EECF244321}">
                <p14:modId xmlns:p14="http://schemas.microsoft.com/office/powerpoint/2010/main" val="2056415719"/>
              </p:ext>
            </p:extLst>
          </p:nvPr>
        </p:nvGraphicFramePr>
        <p:xfrm>
          <a:off x="2420504" y="1921498"/>
          <a:ext cx="6484957" cy="44120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 name="Picture 1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6034" y="1"/>
            <a:ext cx="1024759" cy="930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1683" y="6385034"/>
            <a:ext cx="520186" cy="33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9830115"/>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6" name="مستطيل 11"/>
          <p:cNvSpPr/>
          <p:nvPr/>
        </p:nvSpPr>
        <p:spPr>
          <a:xfrm>
            <a:off x="2934032" y="1160084"/>
            <a:ext cx="5481498" cy="7776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3200" b="1" dirty="0">
                <a:solidFill>
                  <a:srgbClr val="800000"/>
                </a:solidFill>
                <a:cs typeface="AL-Mohanad Bold" pitchFamily="2" charset="-78"/>
              </a:rPr>
              <a:t>أساسيات يجب </a:t>
            </a:r>
            <a:r>
              <a:rPr lang="ar-SA" sz="3200" b="1" dirty="0" smtClean="0">
                <a:solidFill>
                  <a:srgbClr val="800000"/>
                </a:solidFill>
                <a:cs typeface="AL-Mohanad Bold" pitchFamily="2" charset="-78"/>
              </a:rPr>
              <a:t>مراعاتها </a:t>
            </a:r>
            <a:r>
              <a:rPr lang="ar-SA" sz="3200" b="1" dirty="0">
                <a:solidFill>
                  <a:srgbClr val="800000"/>
                </a:solidFill>
                <a:cs typeface="AL-Mohanad Bold" pitchFamily="2" charset="-78"/>
              </a:rPr>
              <a:t>عند التوثيق</a:t>
            </a:r>
          </a:p>
        </p:txBody>
      </p:sp>
      <p:graphicFrame>
        <p:nvGraphicFramePr>
          <p:cNvPr id="20" name="رسم تخطيطي 9"/>
          <p:cNvGraphicFramePr/>
          <p:nvPr>
            <p:extLst>
              <p:ext uri="{D42A27DB-BD31-4B8C-83A1-F6EECF244321}">
                <p14:modId xmlns:p14="http://schemas.microsoft.com/office/powerpoint/2010/main" val="2976414657"/>
              </p:ext>
            </p:extLst>
          </p:nvPr>
        </p:nvGraphicFramePr>
        <p:xfrm>
          <a:off x="3224970" y="2086038"/>
          <a:ext cx="6634647" cy="40745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1" name="Picture 2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03586" y="0"/>
            <a:ext cx="1087565" cy="882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1683" y="6385032"/>
            <a:ext cx="483394" cy="409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029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
                                            <p:graphicEl>
                                              <a:dgm id="{89B9B981-92E4-4DDC-8ED6-C2A10DC07637}"/>
                                            </p:graphicEl>
                                          </p:spTgt>
                                        </p:tgtEl>
                                        <p:attrNameLst>
                                          <p:attrName>style.visibility</p:attrName>
                                        </p:attrNameLst>
                                      </p:cBhvr>
                                      <p:to>
                                        <p:strVal val="visible"/>
                                      </p:to>
                                    </p:set>
                                    <p:anim calcmode="lin" valueType="num">
                                      <p:cBhvr>
                                        <p:cTn id="7" dur="1000" fill="hold"/>
                                        <p:tgtEl>
                                          <p:spTgt spid="20">
                                            <p:graphicEl>
                                              <a:dgm id="{89B9B981-92E4-4DDC-8ED6-C2A10DC07637}"/>
                                            </p:graphicEl>
                                          </p:spTgt>
                                        </p:tgtEl>
                                        <p:attrNameLst>
                                          <p:attrName>ppt_w</p:attrName>
                                        </p:attrNameLst>
                                      </p:cBhvr>
                                      <p:tavLst>
                                        <p:tav tm="0">
                                          <p:val>
                                            <p:strVal val="#ppt_w*0.70"/>
                                          </p:val>
                                        </p:tav>
                                        <p:tav tm="100000">
                                          <p:val>
                                            <p:strVal val="#ppt_w"/>
                                          </p:val>
                                        </p:tav>
                                      </p:tavLst>
                                    </p:anim>
                                    <p:anim calcmode="lin" valueType="num">
                                      <p:cBhvr>
                                        <p:cTn id="8" dur="1000" fill="hold"/>
                                        <p:tgtEl>
                                          <p:spTgt spid="20">
                                            <p:graphicEl>
                                              <a:dgm id="{89B9B981-92E4-4DDC-8ED6-C2A10DC07637}"/>
                                            </p:graphicEl>
                                          </p:spTgt>
                                        </p:tgtEl>
                                        <p:attrNameLst>
                                          <p:attrName>ppt_h</p:attrName>
                                        </p:attrNameLst>
                                      </p:cBhvr>
                                      <p:tavLst>
                                        <p:tav tm="0">
                                          <p:val>
                                            <p:strVal val="#ppt_h"/>
                                          </p:val>
                                        </p:tav>
                                        <p:tav tm="100000">
                                          <p:val>
                                            <p:strVal val="#ppt_h"/>
                                          </p:val>
                                        </p:tav>
                                      </p:tavLst>
                                    </p:anim>
                                    <p:animEffect transition="in" filter="fade">
                                      <p:cBhvr>
                                        <p:cTn id="9" dur="1000"/>
                                        <p:tgtEl>
                                          <p:spTgt spid="20">
                                            <p:graphicEl>
                                              <a:dgm id="{89B9B981-92E4-4DDC-8ED6-C2A10DC07637}"/>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
                                            <p:graphicEl>
                                              <a:dgm id="{8A9EC026-E5E9-408C-B379-976A166EE700}"/>
                                            </p:graphicEl>
                                          </p:spTgt>
                                        </p:tgtEl>
                                        <p:attrNameLst>
                                          <p:attrName>style.visibility</p:attrName>
                                        </p:attrNameLst>
                                      </p:cBhvr>
                                      <p:to>
                                        <p:strVal val="visible"/>
                                      </p:to>
                                    </p:set>
                                    <p:anim calcmode="lin" valueType="num">
                                      <p:cBhvr>
                                        <p:cTn id="14" dur="1000" fill="hold"/>
                                        <p:tgtEl>
                                          <p:spTgt spid="20">
                                            <p:graphicEl>
                                              <a:dgm id="{8A9EC026-E5E9-408C-B379-976A166EE700}"/>
                                            </p:graphicEl>
                                          </p:spTgt>
                                        </p:tgtEl>
                                        <p:attrNameLst>
                                          <p:attrName>ppt_w</p:attrName>
                                        </p:attrNameLst>
                                      </p:cBhvr>
                                      <p:tavLst>
                                        <p:tav tm="0">
                                          <p:val>
                                            <p:strVal val="#ppt_w*0.70"/>
                                          </p:val>
                                        </p:tav>
                                        <p:tav tm="100000">
                                          <p:val>
                                            <p:strVal val="#ppt_w"/>
                                          </p:val>
                                        </p:tav>
                                      </p:tavLst>
                                    </p:anim>
                                    <p:anim calcmode="lin" valueType="num">
                                      <p:cBhvr>
                                        <p:cTn id="15" dur="1000" fill="hold"/>
                                        <p:tgtEl>
                                          <p:spTgt spid="20">
                                            <p:graphicEl>
                                              <a:dgm id="{8A9EC026-E5E9-408C-B379-976A166EE700}"/>
                                            </p:graphicEl>
                                          </p:spTgt>
                                        </p:tgtEl>
                                        <p:attrNameLst>
                                          <p:attrName>ppt_h</p:attrName>
                                        </p:attrNameLst>
                                      </p:cBhvr>
                                      <p:tavLst>
                                        <p:tav tm="0">
                                          <p:val>
                                            <p:strVal val="#ppt_h"/>
                                          </p:val>
                                        </p:tav>
                                        <p:tav tm="100000">
                                          <p:val>
                                            <p:strVal val="#ppt_h"/>
                                          </p:val>
                                        </p:tav>
                                      </p:tavLst>
                                    </p:anim>
                                    <p:animEffect transition="in" filter="fade">
                                      <p:cBhvr>
                                        <p:cTn id="16" dur="1000"/>
                                        <p:tgtEl>
                                          <p:spTgt spid="20">
                                            <p:graphicEl>
                                              <a:dgm id="{8A9EC026-E5E9-408C-B379-976A166EE700}"/>
                                            </p:graphic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20">
                                            <p:graphicEl>
                                              <a:dgm id="{0658F85D-CB71-4227-B9AB-447FC6BC4C34}"/>
                                            </p:graphicEl>
                                          </p:spTgt>
                                        </p:tgtEl>
                                        <p:attrNameLst>
                                          <p:attrName>style.visibility</p:attrName>
                                        </p:attrNameLst>
                                      </p:cBhvr>
                                      <p:to>
                                        <p:strVal val="visible"/>
                                      </p:to>
                                    </p:set>
                                    <p:anim calcmode="lin" valueType="num">
                                      <p:cBhvr>
                                        <p:cTn id="19" dur="1000" fill="hold"/>
                                        <p:tgtEl>
                                          <p:spTgt spid="20">
                                            <p:graphicEl>
                                              <a:dgm id="{0658F85D-CB71-4227-B9AB-447FC6BC4C34}"/>
                                            </p:graphicEl>
                                          </p:spTgt>
                                        </p:tgtEl>
                                        <p:attrNameLst>
                                          <p:attrName>ppt_w</p:attrName>
                                        </p:attrNameLst>
                                      </p:cBhvr>
                                      <p:tavLst>
                                        <p:tav tm="0">
                                          <p:val>
                                            <p:strVal val="#ppt_w*0.70"/>
                                          </p:val>
                                        </p:tav>
                                        <p:tav tm="100000">
                                          <p:val>
                                            <p:strVal val="#ppt_w"/>
                                          </p:val>
                                        </p:tav>
                                      </p:tavLst>
                                    </p:anim>
                                    <p:anim calcmode="lin" valueType="num">
                                      <p:cBhvr>
                                        <p:cTn id="20" dur="1000" fill="hold"/>
                                        <p:tgtEl>
                                          <p:spTgt spid="20">
                                            <p:graphicEl>
                                              <a:dgm id="{0658F85D-CB71-4227-B9AB-447FC6BC4C34}"/>
                                            </p:graphicEl>
                                          </p:spTgt>
                                        </p:tgtEl>
                                        <p:attrNameLst>
                                          <p:attrName>ppt_h</p:attrName>
                                        </p:attrNameLst>
                                      </p:cBhvr>
                                      <p:tavLst>
                                        <p:tav tm="0">
                                          <p:val>
                                            <p:strVal val="#ppt_h"/>
                                          </p:val>
                                        </p:tav>
                                        <p:tav tm="100000">
                                          <p:val>
                                            <p:strVal val="#ppt_h"/>
                                          </p:val>
                                        </p:tav>
                                      </p:tavLst>
                                    </p:anim>
                                    <p:animEffect transition="in" filter="fade">
                                      <p:cBhvr>
                                        <p:cTn id="21" dur="1000"/>
                                        <p:tgtEl>
                                          <p:spTgt spid="20">
                                            <p:graphicEl>
                                              <a:dgm id="{0658F85D-CB71-4227-B9AB-447FC6BC4C34}"/>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0">
                                            <p:graphicEl>
                                              <a:dgm id="{2C805669-7A8B-44F0-AB90-5B25DCFC884B}"/>
                                            </p:graphicEl>
                                          </p:spTgt>
                                        </p:tgtEl>
                                        <p:attrNameLst>
                                          <p:attrName>style.visibility</p:attrName>
                                        </p:attrNameLst>
                                      </p:cBhvr>
                                      <p:to>
                                        <p:strVal val="visible"/>
                                      </p:to>
                                    </p:set>
                                    <p:anim calcmode="lin" valueType="num">
                                      <p:cBhvr>
                                        <p:cTn id="26" dur="1000" fill="hold"/>
                                        <p:tgtEl>
                                          <p:spTgt spid="20">
                                            <p:graphicEl>
                                              <a:dgm id="{2C805669-7A8B-44F0-AB90-5B25DCFC884B}"/>
                                            </p:graphicEl>
                                          </p:spTgt>
                                        </p:tgtEl>
                                        <p:attrNameLst>
                                          <p:attrName>ppt_w</p:attrName>
                                        </p:attrNameLst>
                                      </p:cBhvr>
                                      <p:tavLst>
                                        <p:tav tm="0">
                                          <p:val>
                                            <p:strVal val="#ppt_w*0.70"/>
                                          </p:val>
                                        </p:tav>
                                        <p:tav tm="100000">
                                          <p:val>
                                            <p:strVal val="#ppt_w"/>
                                          </p:val>
                                        </p:tav>
                                      </p:tavLst>
                                    </p:anim>
                                    <p:anim calcmode="lin" valueType="num">
                                      <p:cBhvr>
                                        <p:cTn id="27" dur="1000" fill="hold"/>
                                        <p:tgtEl>
                                          <p:spTgt spid="20">
                                            <p:graphicEl>
                                              <a:dgm id="{2C805669-7A8B-44F0-AB90-5B25DCFC884B}"/>
                                            </p:graphicEl>
                                          </p:spTgt>
                                        </p:tgtEl>
                                        <p:attrNameLst>
                                          <p:attrName>ppt_h</p:attrName>
                                        </p:attrNameLst>
                                      </p:cBhvr>
                                      <p:tavLst>
                                        <p:tav tm="0">
                                          <p:val>
                                            <p:strVal val="#ppt_h"/>
                                          </p:val>
                                        </p:tav>
                                        <p:tav tm="100000">
                                          <p:val>
                                            <p:strVal val="#ppt_h"/>
                                          </p:val>
                                        </p:tav>
                                      </p:tavLst>
                                    </p:anim>
                                    <p:animEffect transition="in" filter="fade">
                                      <p:cBhvr>
                                        <p:cTn id="28" dur="1000"/>
                                        <p:tgtEl>
                                          <p:spTgt spid="20">
                                            <p:graphicEl>
                                              <a:dgm id="{2C805669-7A8B-44F0-AB90-5B25DCFC884B}"/>
                                            </p:graphic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20">
                                            <p:graphicEl>
                                              <a:dgm id="{FB54D11C-6703-46DE-9ECB-4876E36555C6}"/>
                                            </p:graphicEl>
                                          </p:spTgt>
                                        </p:tgtEl>
                                        <p:attrNameLst>
                                          <p:attrName>style.visibility</p:attrName>
                                        </p:attrNameLst>
                                      </p:cBhvr>
                                      <p:to>
                                        <p:strVal val="visible"/>
                                      </p:to>
                                    </p:set>
                                    <p:anim calcmode="lin" valueType="num">
                                      <p:cBhvr>
                                        <p:cTn id="31" dur="1000" fill="hold"/>
                                        <p:tgtEl>
                                          <p:spTgt spid="20">
                                            <p:graphicEl>
                                              <a:dgm id="{FB54D11C-6703-46DE-9ECB-4876E36555C6}"/>
                                            </p:graphicEl>
                                          </p:spTgt>
                                        </p:tgtEl>
                                        <p:attrNameLst>
                                          <p:attrName>ppt_w</p:attrName>
                                        </p:attrNameLst>
                                      </p:cBhvr>
                                      <p:tavLst>
                                        <p:tav tm="0">
                                          <p:val>
                                            <p:strVal val="#ppt_w*0.70"/>
                                          </p:val>
                                        </p:tav>
                                        <p:tav tm="100000">
                                          <p:val>
                                            <p:strVal val="#ppt_w"/>
                                          </p:val>
                                        </p:tav>
                                      </p:tavLst>
                                    </p:anim>
                                    <p:anim calcmode="lin" valueType="num">
                                      <p:cBhvr>
                                        <p:cTn id="32" dur="1000" fill="hold"/>
                                        <p:tgtEl>
                                          <p:spTgt spid="20">
                                            <p:graphicEl>
                                              <a:dgm id="{FB54D11C-6703-46DE-9ECB-4876E36555C6}"/>
                                            </p:graphicEl>
                                          </p:spTgt>
                                        </p:tgtEl>
                                        <p:attrNameLst>
                                          <p:attrName>ppt_h</p:attrName>
                                        </p:attrNameLst>
                                      </p:cBhvr>
                                      <p:tavLst>
                                        <p:tav tm="0">
                                          <p:val>
                                            <p:strVal val="#ppt_h"/>
                                          </p:val>
                                        </p:tav>
                                        <p:tav tm="100000">
                                          <p:val>
                                            <p:strVal val="#ppt_h"/>
                                          </p:val>
                                        </p:tav>
                                      </p:tavLst>
                                    </p:anim>
                                    <p:animEffect transition="in" filter="fade">
                                      <p:cBhvr>
                                        <p:cTn id="33" dur="1000"/>
                                        <p:tgtEl>
                                          <p:spTgt spid="20">
                                            <p:graphicEl>
                                              <a:dgm id="{FB54D11C-6703-46DE-9ECB-4876E36555C6}"/>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20">
                                            <p:graphicEl>
                                              <a:dgm id="{E2147ACA-88FB-447E-890D-4A831C45F66A}"/>
                                            </p:graphicEl>
                                          </p:spTgt>
                                        </p:tgtEl>
                                        <p:attrNameLst>
                                          <p:attrName>style.visibility</p:attrName>
                                        </p:attrNameLst>
                                      </p:cBhvr>
                                      <p:to>
                                        <p:strVal val="visible"/>
                                      </p:to>
                                    </p:set>
                                    <p:anim calcmode="lin" valueType="num">
                                      <p:cBhvr>
                                        <p:cTn id="38" dur="1000" fill="hold"/>
                                        <p:tgtEl>
                                          <p:spTgt spid="20">
                                            <p:graphicEl>
                                              <a:dgm id="{E2147ACA-88FB-447E-890D-4A831C45F66A}"/>
                                            </p:graphicEl>
                                          </p:spTgt>
                                        </p:tgtEl>
                                        <p:attrNameLst>
                                          <p:attrName>ppt_w</p:attrName>
                                        </p:attrNameLst>
                                      </p:cBhvr>
                                      <p:tavLst>
                                        <p:tav tm="0">
                                          <p:val>
                                            <p:strVal val="#ppt_w*0.70"/>
                                          </p:val>
                                        </p:tav>
                                        <p:tav tm="100000">
                                          <p:val>
                                            <p:strVal val="#ppt_w"/>
                                          </p:val>
                                        </p:tav>
                                      </p:tavLst>
                                    </p:anim>
                                    <p:anim calcmode="lin" valueType="num">
                                      <p:cBhvr>
                                        <p:cTn id="39" dur="1000" fill="hold"/>
                                        <p:tgtEl>
                                          <p:spTgt spid="20">
                                            <p:graphicEl>
                                              <a:dgm id="{E2147ACA-88FB-447E-890D-4A831C45F66A}"/>
                                            </p:graphicEl>
                                          </p:spTgt>
                                        </p:tgtEl>
                                        <p:attrNameLst>
                                          <p:attrName>ppt_h</p:attrName>
                                        </p:attrNameLst>
                                      </p:cBhvr>
                                      <p:tavLst>
                                        <p:tav tm="0">
                                          <p:val>
                                            <p:strVal val="#ppt_h"/>
                                          </p:val>
                                        </p:tav>
                                        <p:tav tm="100000">
                                          <p:val>
                                            <p:strVal val="#ppt_h"/>
                                          </p:val>
                                        </p:tav>
                                      </p:tavLst>
                                    </p:anim>
                                    <p:animEffect transition="in" filter="fade">
                                      <p:cBhvr>
                                        <p:cTn id="40" dur="1000"/>
                                        <p:tgtEl>
                                          <p:spTgt spid="20">
                                            <p:graphicEl>
                                              <a:dgm id="{E2147ACA-88FB-447E-890D-4A831C45F66A}"/>
                                            </p:graphicEl>
                                          </p:spTgt>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20">
                                            <p:graphicEl>
                                              <a:dgm id="{F4C1BF95-ABCA-49E8-BC05-64AA7878EDD1}"/>
                                            </p:graphicEl>
                                          </p:spTgt>
                                        </p:tgtEl>
                                        <p:attrNameLst>
                                          <p:attrName>style.visibility</p:attrName>
                                        </p:attrNameLst>
                                      </p:cBhvr>
                                      <p:to>
                                        <p:strVal val="visible"/>
                                      </p:to>
                                    </p:set>
                                    <p:anim calcmode="lin" valueType="num">
                                      <p:cBhvr>
                                        <p:cTn id="43" dur="1000" fill="hold"/>
                                        <p:tgtEl>
                                          <p:spTgt spid="20">
                                            <p:graphicEl>
                                              <a:dgm id="{F4C1BF95-ABCA-49E8-BC05-64AA7878EDD1}"/>
                                            </p:graphicEl>
                                          </p:spTgt>
                                        </p:tgtEl>
                                        <p:attrNameLst>
                                          <p:attrName>ppt_w</p:attrName>
                                        </p:attrNameLst>
                                      </p:cBhvr>
                                      <p:tavLst>
                                        <p:tav tm="0">
                                          <p:val>
                                            <p:strVal val="#ppt_w*0.70"/>
                                          </p:val>
                                        </p:tav>
                                        <p:tav tm="100000">
                                          <p:val>
                                            <p:strVal val="#ppt_w"/>
                                          </p:val>
                                        </p:tav>
                                      </p:tavLst>
                                    </p:anim>
                                    <p:anim calcmode="lin" valueType="num">
                                      <p:cBhvr>
                                        <p:cTn id="44" dur="1000" fill="hold"/>
                                        <p:tgtEl>
                                          <p:spTgt spid="20">
                                            <p:graphicEl>
                                              <a:dgm id="{F4C1BF95-ABCA-49E8-BC05-64AA7878EDD1}"/>
                                            </p:graphicEl>
                                          </p:spTgt>
                                        </p:tgtEl>
                                        <p:attrNameLst>
                                          <p:attrName>ppt_h</p:attrName>
                                        </p:attrNameLst>
                                      </p:cBhvr>
                                      <p:tavLst>
                                        <p:tav tm="0">
                                          <p:val>
                                            <p:strVal val="#ppt_h"/>
                                          </p:val>
                                        </p:tav>
                                        <p:tav tm="100000">
                                          <p:val>
                                            <p:strVal val="#ppt_h"/>
                                          </p:val>
                                        </p:tav>
                                      </p:tavLst>
                                    </p:anim>
                                    <p:animEffect transition="in" filter="fade">
                                      <p:cBhvr>
                                        <p:cTn id="45" dur="1000"/>
                                        <p:tgtEl>
                                          <p:spTgt spid="20">
                                            <p:graphicEl>
                                              <a:dgm id="{F4C1BF95-ABCA-49E8-BC05-64AA7878EDD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1" name="Rectangle 1"/>
          <p:cNvSpPr>
            <a:spLocks noChangeArrowheads="1"/>
          </p:cNvSpPr>
          <p:nvPr/>
        </p:nvSpPr>
        <p:spPr bwMode="auto">
          <a:xfrm>
            <a:off x="5292463" y="2317803"/>
            <a:ext cx="5681662" cy="476250"/>
          </a:xfrm>
          <a:prstGeom prst="roundRect">
            <a:avLst/>
          </a:prstGeom>
          <a:solidFill>
            <a:schemeClr val="accent3">
              <a:lumMod val="20000"/>
              <a:lumOff val="80000"/>
            </a:schemeClr>
          </a:solidFill>
          <a:ln w="9525">
            <a:noFill/>
            <a:miter lim="800000"/>
            <a:headEnd/>
            <a:tailEnd/>
          </a:ln>
          <a:effectLst/>
        </p:spPr>
        <p:txBody>
          <a:bodyPr anchor="ctr">
            <a:spAutoFit/>
          </a:bodyPr>
          <a:lstStyle/>
          <a:p>
            <a:pPr eaLnBrk="0" hangingPunct="0">
              <a:defRPr/>
            </a:pPr>
            <a:r>
              <a:rPr lang="ar-SA" sz="2200" b="1" dirty="0">
                <a:latin typeface="AL-Mohanad Bold"/>
                <a:ea typeface="Times New Roman" pitchFamily="18" charset="0"/>
                <a:cs typeface="AL-Mohanad Bold" pitchFamily="2" charset="-78"/>
              </a:rPr>
              <a:t>2. الاطلاع على الدليل التفسيري للفئة التي تشاركين فيها.</a:t>
            </a:r>
          </a:p>
        </p:txBody>
      </p:sp>
      <p:sp>
        <p:nvSpPr>
          <p:cNvPr id="22" name="مستطيل 4"/>
          <p:cNvSpPr/>
          <p:nvPr/>
        </p:nvSpPr>
        <p:spPr>
          <a:xfrm>
            <a:off x="8356880" y="1193197"/>
            <a:ext cx="3706464" cy="584775"/>
          </a:xfrm>
          <a:prstGeom prst="rect">
            <a:avLst/>
          </a:prstGeom>
        </p:spPr>
        <p:txBody>
          <a:bodyPr wrap="none">
            <a:spAutoFit/>
          </a:bodyPr>
          <a:lstStyle/>
          <a:p>
            <a:pPr>
              <a:defRPr/>
            </a:pPr>
            <a:r>
              <a:rPr lang="ar-SA" sz="3200" b="1" cap="all" dirty="0">
                <a:ln w="9000" cmpd="sng">
                  <a:solidFill>
                    <a:schemeClr val="accent6">
                      <a:lumMod val="50000"/>
                    </a:schemeClr>
                  </a:solidFill>
                  <a:prstDash val="solid"/>
                </a:ln>
                <a:solidFill>
                  <a:schemeClr val="accent6">
                    <a:lumMod val="75000"/>
                  </a:schemeClr>
                </a:solidFill>
                <a:effectLst>
                  <a:glow rad="101600">
                    <a:schemeClr val="bg1">
                      <a:lumMod val="75000"/>
                      <a:alpha val="40000"/>
                    </a:schemeClr>
                  </a:glow>
                  <a:reflection blurRad="12700" stA="28000" endPos="45000" dist="1000" dir="5400000" sy="-100000" algn="bl" rotWithShape="0"/>
                </a:effectLst>
                <a:latin typeface="Symbol" pitchFamily="18" charset="2"/>
                <a:ea typeface="Times New Roman" pitchFamily="18" charset="0"/>
                <a:cs typeface="AL-Mohanad Bold" pitchFamily="2" charset="-78"/>
              </a:rPr>
              <a:t>أولا: مرحلة ما قبل </a:t>
            </a:r>
            <a:r>
              <a:rPr lang="ar-SA" sz="3200" b="1" cap="all" dirty="0" err="1">
                <a:ln w="9000" cmpd="sng">
                  <a:solidFill>
                    <a:schemeClr val="accent6">
                      <a:lumMod val="50000"/>
                    </a:schemeClr>
                  </a:solidFill>
                  <a:prstDash val="solid"/>
                </a:ln>
                <a:solidFill>
                  <a:schemeClr val="accent6">
                    <a:lumMod val="75000"/>
                  </a:schemeClr>
                </a:solidFill>
                <a:effectLst>
                  <a:glow rad="101600">
                    <a:schemeClr val="bg1">
                      <a:lumMod val="75000"/>
                      <a:alpha val="40000"/>
                    </a:schemeClr>
                  </a:glow>
                  <a:reflection blurRad="12700" stA="28000" endPos="45000" dist="1000" dir="5400000" sy="-100000" algn="bl" rotWithShape="0"/>
                </a:effectLst>
                <a:latin typeface="Symbol" pitchFamily="18" charset="2"/>
                <a:ea typeface="Times New Roman" pitchFamily="18" charset="0"/>
                <a:cs typeface="AL-Mohanad Bold" pitchFamily="2" charset="-78"/>
              </a:rPr>
              <a:t>التوثيق:</a:t>
            </a:r>
            <a:endParaRPr lang="ar-SA" sz="3200" b="1" cap="all" dirty="0">
              <a:ln w="9000" cmpd="sng">
                <a:solidFill>
                  <a:schemeClr val="accent6">
                    <a:lumMod val="50000"/>
                  </a:schemeClr>
                </a:solidFill>
                <a:prstDash val="solid"/>
              </a:ln>
              <a:solidFill>
                <a:schemeClr val="accent6">
                  <a:lumMod val="75000"/>
                </a:schemeClr>
              </a:solidFill>
              <a:effectLst>
                <a:glow rad="101600">
                  <a:schemeClr val="bg1">
                    <a:lumMod val="75000"/>
                    <a:alpha val="40000"/>
                  </a:schemeClr>
                </a:glow>
                <a:reflection blurRad="12700" stA="28000" endPos="45000" dist="1000" dir="5400000" sy="-100000" algn="bl" rotWithShape="0"/>
              </a:effectLst>
              <a:latin typeface="Symbol" pitchFamily="18" charset="2"/>
              <a:ea typeface="Times New Roman" pitchFamily="18" charset="0"/>
              <a:cs typeface="AL-Mohanad Bold" pitchFamily="2" charset="-78"/>
            </a:endParaRPr>
          </a:p>
        </p:txBody>
      </p:sp>
      <p:sp>
        <p:nvSpPr>
          <p:cNvPr id="23" name="Rectangle 1"/>
          <p:cNvSpPr>
            <a:spLocks noChangeArrowheads="1"/>
          </p:cNvSpPr>
          <p:nvPr/>
        </p:nvSpPr>
        <p:spPr bwMode="auto">
          <a:xfrm>
            <a:off x="7578463" y="1762178"/>
            <a:ext cx="3395662" cy="476250"/>
          </a:xfrm>
          <a:prstGeom prst="roundRect">
            <a:avLst/>
          </a:prstGeom>
          <a:solidFill>
            <a:schemeClr val="accent3">
              <a:lumMod val="20000"/>
              <a:lumOff val="80000"/>
            </a:schemeClr>
          </a:solidFill>
          <a:ln w="9525">
            <a:noFill/>
            <a:miter lim="800000"/>
            <a:headEnd/>
            <a:tailEnd/>
          </a:ln>
          <a:effectLst/>
        </p:spPr>
        <p:txBody>
          <a:bodyPr anchor="ctr">
            <a:spAutoFit/>
          </a:bodyPr>
          <a:lstStyle/>
          <a:p>
            <a:pPr eaLnBrk="0" hangingPunct="0">
              <a:defRPr/>
            </a:pPr>
            <a:r>
              <a:rPr lang="ar-SA" sz="2200" b="1" dirty="0">
                <a:latin typeface="AL-Mohanad Bold"/>
                <a:ea typeface="Times New Roman" pitchFamily="18" charset="0"/>
                <a:cs typeface="AL-Mohanad Bold" pitchFamily="2" charset="-78"/>
              </a:rPr>
              <a:t>1. قراءة شروط الاشتراك جيدا .</a:t>
            </a:r>
          </a:p>
        </p:txBody>
      </p:sp>
      <p:sp>
        <p:nvSpPr>
          <p:cNvPr id="24" name="Rectangle 1"/>
          <p:cNvSpPr>
            <a:spLocks noChangeArrowheads="1"/>
          </p:cNvSpPr>
          <p:nvPr/>
        </p:nvSpPr>
        <p:spPr bwMode="auto">
          <a:xfrm>
            <a:off x="6114788" y="2905178"/>
            <a:ext cx="4859337" cy="476250"/>
          </a:xfrm>
          <a:prstGeom prst="roundRect">
            <a:avLst/>
          </a:prstGeom>
          <a:solidFill>
            <a:schemeClr val="accent3">
              <a:lumMod val="20000"/>
              <a:lumOff val="80000"/>
            </a:schemeClr>
          </a:solidFill>
          <a:ln w="9525">
            <a:noFill/>
            <a:miter lim="800000"/>
            <a:headEnd/>
            <a:tailEnd/>
          </a:ln>
          <a:effectLst/>
        </p:spPr>
        <p:txBody>
          <a:bodyPr anchor="ctr">
            <a:spAutoFit/>
          </a:bodyPr>
          <a:lstStyle/>
          <a:p>
            <a:pPr eaLnBrk="0" hangingPunct="0">
              <a:defRPr/>
            </a:pPr>
            <a:r>
              <a:rPr lang="ar-SA" sz="2200" b="1" dirty="0">
                <a:latin typeface="AL-Mohanad Bold"/>
                <a:ea typeface="Times New Roman" pitchFamily="18" charset="0"/>
                <a:cs typeface="AL-Mohanad Bold" pitchFamily="2" charset="-78"/>
              </a:rPr>
              <a:t>3. فهم المعايير الخاصة بالفئة التي تشاركين فيها.</a:t>
            </a:r>
          </a:p>
        </p:txBody>
      </p:sp>
      <p:sp>
        <p:nvSpPr>
          <p:cNvPr id="25" name="Rectangle 1"/>
          <p:cNvSpPr>
            <a:spLocks noChangeArrowheads="1"/>
          </p:cNvSpPr>
          <p:nvPr/>
        </p:nvSpPr>
        <p:spPr bwMode="auto">
          <a:xfrm>
            <a:off x="4571999" y="4594055"/>
            <a:ext cx="6402125" cy="476250"/>
          </a:xfrm>
          <a:prstGeom prst="roundRect">
            <a:avLst/>
          </a:prstGeom>
          <a:solidFill>
            <a:schemeClr val="accent3">
              <a:lumMod val="20000"/>
              <a:lumOff val="80000"/>
            </a:schemeClr>
          </a:solidFill>
          <a:ln w="9525">
            <a:noFill/>
            <a:miter lim="800000"/>
            <a:headEnd/>
            <a:tailEnd/>
          </a:ln>
          <a:effectLst/>
        </p:spPr>
        <p:txBody>
          <a:bodyPr wrap="square" anchor="ctr">
            <a:spAutoFit/>
          </a:bodyPr>
          <a:lstStyle/>
          <a:p>
            <a:pPr algn="r" rtl="1" eaLnBrk="0" hangingPunct="0">
              <a:defRPr/>
            </a:pPr>
            <a:r>
              <a:rPr lang="ar-SA" sz="2200" b="1" dirty="0" smtClean="0">
                <a:latin typeface="AL-Mohanad Bold"/>
                <a:ea typeface="Times New Roman" pitchFamily="18" charset="0"/>
                <a:cs typeface="AL-Mohanad Bold" pitchFamily="2" charset="-78"/>
              </a:rPr>
              <a:t>٢. </a:t>
            </a:r>
            <a:r>
              <a:rPr lang="ar-SA" sz="2200" b="1" dirty="0">
                <a:latin typeface="AL-Mohanad Bold"/>
                <a:ea typeface="Times New Roman" pitchFamily="18" charset="0"/>
                <a:cs typeface="AL-Mohanad Bold" pitchFamily="2" charset="-78"/>
              </a:rPr>
              <a:t>جمع الأدلة الورقية والمستندات</a:t>
            </a:r>
            <a:r>
              <a:rPr lang="en-US" sz="2200" b="1" dirty="0">
                <a:latin typeface="Symbol" pitchFamily="18" charset="2"/>
                <a:ea typeface="Times New Roman" pitchFamily="18" charset="0"/>
                <a:cs typeface="AL-Mohanad Bold" pitchFamily="2" charset="-78"/>
              </a:rPr>
              <a:t> </a:t>
            </a:r>
            <a:r>
              <a:rPr lang="ar-SA" sz="2200" b="1" dirty="0">
                <a:latin typeface="AL-Mohanad Bold"/>
                <a:ea typeface="Times New Roman" pitchFamily="18" charset="0"/>
                <a:cs typeface="AL-Mohanad Bold" pitchFamily="2" charset="-78"/>
              </a:rPr>
              <a:t>الرسمية (شهادات، استمارات .. الخ</a:t>
            </a:r>
            <a:r>
              <a:rPr lang="ar-SA" sz="2200" b="1" dirty="0" err="1">
                <a:latin typeface="AL-Mohanad Bold"/>
                <a:ea typeface="Times New Roman" pitchFamily="18" charset="0"/>
                <a:cs typeface="AL-Mohanad Bold" pitchFamily="2" charset="-78"/>
              </a:rPr>
              <a:t>)</a:t>
            </a:r>
            <a:r>
              <a:rPr lang="ar-SA" sz="2200" b="1" dirty="0">
                <a:latin typeface="AL-Mohanad Bold"/>
                <a:ea typeface="Times New Roman" pitchFamily="18" charset="0"/>
                <a:cs typeface="AL-Mohanad Bold" pitchFamily="2" charset="-78"/>
              </a:rPr>
              <a:t> </a:t>
            </a:r>
            <a:endParaRPr lang="en-US" sz="2200" b="1" dirty="0">
              <a:cs typeface="AL-Mohanad Bold" pitchFamily="2" charset="-78"/>
            </a:endParaRPr>
          </a:p>
        </p:txBody>
      </p:sp>
      <p:sp>
        <p:nvSpPr>
          <p:cNvPr id="27" name="Rectangle 1"/>
          <p:cNvSpPr>
            <a:spLocks noChangeArrowheads="1"/>
          </p:cNvSpPr>
          <p:nvPr/>
        </p:nvSpPr>
        <p:spPr bwMode="auto">
          <a:xfrm>
            <a:off x="9276294" y="3347078"/>
            <a:ext cx="2645276" cy="584775"/>
          </a:xfrm>
          <a:prstGeom prst="rect">
            <a:avLst/>
          </a:prstGeom>
        </p:spPr>
        <p:txBody>
          <a:bodyPr wrap="none">
            <a:spAutoFit/>
          </a:bodyPr>
          <a:lstStyle/>
          <a:p>
            <a:r>
              <a:rPr lang="ar-SA" sz="3200" b="1" cap="all" dirty="0">
                <a:ln w="9000" cmpd="sng">
                  <a:solidFill>
                    <a:schemeClr val="accent6">
                      <a:lumMod val="50000"/>
                    </a:schemeClr>
                  </a:solidFill>
                  <a:prstDash val="solid"/>
                </a:ln>
                <a:solidFill>
                  <a:schemeClr val="accent6">
                    <a:lumMod val="75000"/>
                  </a:schemeClr>
                </a:solidFill>
                <a:effectLst>
                  <a:glow rad="101600">
                    <a:schemeClr val="bg1">
                      <a:lumMod val="75000"/>
                      <a:alpha val="40000"/>
                    </a:schemeClr>
                  </a:glow>
                  <a:reflection blurRad="12700" stA="28000" endPos="45000" dist="1000" dir="5400000" sy="-100000" algn="bl" rotWithShape="0"/>
                </a:effectLst>
                <a:latin typeface="Symbol" pitchFamily="18" charset="2"/>
                <a:ea typeface="Times New Roman" pitchFamily="18" charset="0"/>
                <a:cs typeface="AL-Mohanad Bold" pitchFamily="2" charset="-78"/>
              </a:rPr>
              <a:t>ثانيا: جمع البيانات</a:t>
            </a:r>
            <a:endParaRPr lang="en-US" sz="3200" b="1" cap="all" dirty="0">
              <a:ln w="9000" cmpd="sng">
                <a:solidFill>
                  <a:schemeClr val="accent6">
                    <a:lumMod val="50000"/>
                  </a:schemeClr>
                </a:solidFill>
                <a:prstDash val="solid"/>
              </a:ln>
              <a:solidFill>
                <a:schemeClr val="accent6">
                  <a:lumMod val="75000"/>
                </a:schemeClr>
              </a:solidFill>
              <a:effectLst>
                <a:glow rad="101600">
                  <a:schemeClr val="bg1">
                    <a:lumMod val="75000"/>
                    <a:alpha val="40000"/>
                  </a:schemeClr>
                </a:glow>
                <a:reflection blurRad="12700" stA="28000" endPos="45000" dist="1000" dir="5400000" sy="-100000" algn="bl" rotWithShape="0"/>
              </a:effectLst>
              <a:latin typeface="Symbol" pitchFamily="18" charset="2"/>
              <a:ea typeface="Times New Roman" pitchFamily="18" charset="0"/>
              <a:cs typeface="AL-Mohanad Bold" pitchFamily="2" charset="-78"/>
            </a:endParaRPr>
          </a:p>
        </p:txBody>
      </p:sp>
      <p:sp>
        <p:nvSpPr>
          <p:cNvPr id="28" name="Rectangle 1"/>
          <p:cNvSpPr>
            <a:spLocks noChangeArrowheads="1"/>
          </p:cNvSpPr>
          <p:nvPr/>
        </p:nvSpPr>
        <p:spPr bwMode="auto">
          <a:xfrm>
            <a:off x="3546653" y="5133724"/>
            <a:ext cx="7443347" cy="476250"/>
          </a:xfrm>
          <a:prstGeom prst="roundRect">
            <a:avLst/>
          </a:prstGeom>
          <a:solidFill>
            <a:schemeClr val="accent3">
              <a:lumMod val="20000"/>
              <a:lumOff val="80000"/>
            </a:schemeClr>
          </a:solidFill>
          <a:ln w="9525">
            <a:noFill/>
            <a:miter lim="800000"/>
            <a:headEnd/>
            <a:tailEnd/>
          </a:ln>
          <a:effectLst/>
        </p:spPr>
        <p:txBody>
          <a:bodyPr wrap="square" anchor="ctr">
            <a:spAutoFit/>
          </a:bodyPr>
          <a:lstStyle/>
          <a:p>
            <a:pPr algn="r" rtl="1" eaLnBrk="0" hangingPunct="0">
              <a:defRPr/>
            </a:pPr>
            <a:r>
              <a:rPr lang="ar-SA" sz="2200" b="1" dirty="0" smtClean="0">
                <a:latin typeface="AL-Mohanad Bold"/>
                <a:ea typeface="Times New Roman" pitchFamily="18" charset="0"/>
                <a:cs typeface="AL-Mohanad Bold" pitchFamily="2" charset="-78"/>
              </a:rPr>
              <a:t>٣. </a:t>
            </a:r>
            <a:r>
              <a:rPr lang="ar-SA" sz="2200" b="1" dirty="0">
                <a:latin typeface="AL-Mohanad Bold"/>
                <a:ea typeface="Times New Roman" pitchFamily="18" charset="0"/>
                <a:cs typeface="AL-Mohanad Bold" pitchFamily="2" charset="-78"/>
              </a:rPr>
              <a:t>جمع الصور  والفيديو والأقراص المضغوطة ليتم ربطها ضمن الملفات</a:t>
            </a:r>
            <a:r>
              <a:rPr lang="en-US" sz="2200" b="1" dirty="0">
                <a:latin typeface="Symbol" pitchFamily="18" charset="2"/>
                <a:ea typeface="Times New Roman" pitchFamily="18" charset="0"/>
                <a:cs typeface="AL-Mohanad Bold" pitchFamily="2" charset="-78"/>
              </a:rPr>
              <a:t> </a:t>
            </a:r>
            <a:r>
              <a:rPr lang="ar-SA" sz="2200" b="1" dirty="0">
                <a:latin typeface="AL-Mohanad Bold"/>
                <a:ea typeface="Times New Roman" pitchFamily="18" charset="0"/>
                <a:cs typeface="AL-Mohanad Bold" pitchFamily="2" charset="-78"/>
              </a:rPr>
              <a:t>الالكترونية.</a:t>
            </a:r>
          </a:p>
        </p:txBody>
      </p:sp>
      <p:sp>
        <p:nvSpPr>
          <p:cNvPr id="29" name="Rectangle 1"/>
          <p:cNvSpPr>
            <a:spLocks noChangeArrowheads="1"/>
          </p:cNvSpPr>
          <p:nvPr/>
        </p:nvSpPr>
        <p:spPr bwMode="auto">
          <a:xfrm>
            <a:off x="4840025" y="5681398"/>
            <a:ext cx="6149975" cy="476250"/>
          </a:xfrm>
          <a:prstGeom prst="roundRect">
            <a:avLst/>
          </a:prstGeom>
          <a:solidFill>
            <a:schemeClr val="accent3">
              <a:lumMod val="20000"/>
              <a:lumOff val="80000"/>
            </a:schemeClr>
          </a:solidFill>
          <a:ln w="9525">
            <a:noFill/>
            <a:miter lim="800000"/>
            <a:headEnd/>
            <a:tailEnd/>
          </a:ln>
          <a:effectLst/>
        </p:spPr>
        <p:txBody>
          <a:bodyPr anchor="ctr">
            <a:spAutoFit/>
          </a:bodyPr>
          <a:lstStyle/>
          <a:p>
            <a:pPr algn="r" rtl="1" eaLnBrk="0" hangingPunct="0">
              <a:defRPr/>
            </a:pPr>
            <a:r>
              <a:rPr lang="ar-SA" sz="2200" b="1" dirty="0" smtClean="0">
                <a:latin typeface="AL-Mohanad Bold"/>
                <a:ea typeface="Times New Roman" pitchFamily="18" charset="0"/>
                <a:cs typeface="AL-Mohanad Bold" pitchFamily="2" charset="-78"/>
              </a:rPr>
              <a:t>٤. </a:t>
            </a:r>
            <a:r>
              <a:rPr lang="ar-SA" sz="2200" b="1" dirty="0">
                <a:latin typeface="AL-Mohanad Bold"/>
                <a:ea typeface="Times New Roman" pitchFamily="18" charset="0"/>
                <a:cs typeface="AL-Mohanad Bold" pitchFamily="2" charset="-78"/>
              </a:rPr>
              <a:t>تحديد</a:t>
            </a:r>
            <a:r>
              <a:rPr lang="en-US" sz="2200" b="1" dirty="0">
                <a:latin typeface="Symbol" pitchFamily="18" charset="2"/>
                <a:ea typeface="Times New Roman" pitchFamily="18" charset="0"/>
                <a:cs typeface="AL-Mohanad Bold" pitchFamily="2" charset="-78"/>
              </a:rPr>
              <a:t> </a:t>
            </a:r>
            <a:r>
              <a:rPr lang="ar-SA" sz="2200" b="1" dirty="0">
                <a:latin typeface="AL-Mohanad Bold"/>
                <a:ea typeface="Times New Roman" pitchFamily="18" charset="0"/>
                <a:cs typeface="AL-Mohanad Bold" pitchFamily="2" charset="-78"/>
              </a:rPr>
              <a:t>الوثائق الغير متوفرة للبدء في عملية ايجادها .</a:t>
            </a:r>
            <a:endParaRPr lang="en-US" sz="2200" b="1" dirty="0">
              <a:cs typeface="AL-Mohanad Bold" pitchFamily="2" charset="-78"/>
            </a:endParaRPr>
          </a:p>
        </p:txBody>
      </p:sp>
      <p:sp>
        <p:nvSpPr>
          <p:cNvPr id="30" name="Rectangle 1"/>
          <p:cNvSpPr>
            <a:spLocks noChangeArrowheads="1"/>
          </p:cNvSpPr>
          <p:nvPr/>
        </p:nvSpPr>
        <p:spPr bwMode="auto">
          <a:xfrm>
            <a:off x="7068710" y="4036547"/>
            <a:ext cx="3921290" cy="476726"/>
          </a:xfrm>
          <a:prstGeom prst="roundRect">
            <a:avLst/>
          </a:prstGeom>
          <a:solidFill>
            <a:schemeClr val="accent3">
              <a:lumMod val="20000"/>
              <a:lumOff val="80000"/>
            </a:schemeClr>
          </a:solidFill>
          <a:ln w="9525">
            <a:noFill/>
            <a:miter lim="800000"/>
            <a:headEnd/>
            <a:tailEnd/>
          </a:ln>
          <a:effectLst/>
        </p:spPr>
        <p:txBody>
          <a:bodyPr wrap="square" anchor="ctr">
            <a:spAutoFit/>
          </a:bodyPr>
          <a:lstStyle/>
          <a:p>
            <a:pPr algn="r" rtl="1" eaLnBrk="0" hangingPunct="0">
              <a:defRPr/>
            </a:pPr>
            <a:r>
              <a:rPr lang="ar-SA" sz="2200" b="1" dirty="0" smtClean="0">
                <a:latin typeface="AL-Mohanad Bold"/>
                <a:ea typeface="Times New Roman" pitchFamily="18" charset="0"/>
                <a:cs typeface="AL-Mohanad Bold" pitchFamily="2" charset="-78"/>
              </a:rPr>
              <a:t>1. تصميم </a:t>
            </a:r>
            <a:r>
              <a:rPr lang="ar-SA" sz="2200" b="1" dirty="0">
                <a:latin typeface="AL-Mohanad Bold"/>
                <a:ea typeface="Times New Roman" pitchFamily="18" charset="0"/>
                <a:cs typeface="AL-Mohanad Bold" pitchFamily="2" charset="-78"/>
              </a:rPr>
              <a:t>جداول لتسهيل حصر الأعمال </a:t>
            </a:r>
            <a:r>
              <a:rPr lang="ar-SA" sz="2200" b="1" dirty="0" smtClean="0">
                <a:latin typeface="AL-Mohanad Bold"/>
                <a:ea typeface="Times New Roman" pitchFamily="18" charset="0"/>
                <a:cs typeface="AL-Mohanad Bold" pitchFamily="2" charset="-78"/>
              </a:rPr>
              <a:t>.</a:t>
            </a:r>
            <a:endParaRPr lang="ar-SA" sz="2200" b="1" dirty="0">
              <a:latin typeface="AL-Mohanad Bold"/>
              <a:ea typeface="Times New Roman" pitchFamily="18" charset="0"/>
              <a:cs typeface="AL-Mohanad Bold" pitchFamily="2" charset="-78"/>
            </a:endParaRPr>
          </a:p>
        </p:txBody>
      </p:sp>
      <p:pic>
        <p:nvPicPr>
          <p:cNvPr id="26"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290" y="0"/>
            <a:ext cx="1134861" cy="89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0966" y="6385034"/>
            <a:ext cx="688345" cy="32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2883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right)">
                                      <p:cBhvr>
                                        <p:cTn id="14" dur="2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right)">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2000"/>
                                        <p:tgtEl>
                                          <p:spTgt spid="24"/>
                                        </p:tgtEl>
                                      </p:cBhvr>
                                    </p:animEffect>
                                  </p:childTnLst>
                                </p:cTn>
                              </p:par>
                            </p:childTnLst>
                          </p:cTn>
                        </p:par>
                        <p:par>
                          <p:cTn id="25" fill="hold">
                            <p:stCondLst>
                              <p:cond delay="2000"/>
                            </p:stCondLst>
                            <p:childTnLst>
                              <p:par>
                                <p:cTn id="26" presetID="55"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1000" fill="hold"/>
                                        <p:tgtEl>
                                          <p:spTgt spid="27"/>
                                        </p:tgtEl>
                                        <p:attrNameLst>
                                          <p:attrName>ppt_w</p:attrName>
                                        </p:attrNameLst>
                                      </p:cBhvr>
                                      <p:tavLst>
                                        <p:tav tm="0">
                                          <p:val>
                                            <p:strVal val="#ppt_w*0.70"/>
                                          </p:val>
                                        </p:tav>
                                        <p:tav tm="100000">
                                          <p:val>
                                            <p:strVal val="#ppt_w"/>
                                          </p:val>
                                        </p:tav>
                                      </p:tavLst>
                                    </p:anim>
                                    <p:anim calcmode="lin" valueType="num">
                                      <p:cBhvr>
                                        <p:cTn id="29" dur="1000" fill="hold"/>
                                        <p:tgtEl>
                                          <p:spTgt spid="27"/>
                                        </p:tgtEl>
                                        <p:attrNameLst>
                                          <p:attrName>ppt_h</p:attrName>
                                        </p:attrNameLst>
                                      </p:cBhvr>
                                      <p:tavLst>
                                        <p:tav tm="0">
                                          <p:val>
                                            <p:strVal val="#ppt_h"/>
                                          </p:val>
                                        </p:tav>
                                        <p:tav tm="100000">
                                          <p:val>
                                            <p:strVal val="#ppt_h"/>
                                          </p:val>
                                        </p:tav>
                                      </p:tavLst>
                                    </p:anim>
                                    <p:animEffect transition="in" filter="fade">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right)">
                                      <p:cBhvr>
                                        <p:cTn id="35" dur="20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right)">
                                      <p:cBhvr>
                                        <p:cTn id="40" dur="2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right)">
                                      <p:cBhvr>
                                        <p:cTn id="45" dur="20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right)">
                                      <p:cBhvr>
                                        <p:cTn id="5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8" grpId="0" animBg="1"/>
      <p:bldP spid="29"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6" name="Rectangle 1"/>
          <p:cNvSpPr>
            <a:spLocks noChangeArrowheads="1"/>
          </p:cNvSpPr>
          <p:nvPr/>
        </p:nvSpPr>
        <p:spPr bwMode="auto">
          <a:xfrm>
            <a:off x="382429" y="1764549"/>
            <a:ext cx="114271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r">
              <a:spcBef>
                <a:spcPct val="0"/>
              </a:spcBef>
              <a:buFontTx/>
              <a:buNone/>
            </a:pPr>
            <a:r>
              <a:rPr lang="ar-SA" altLang="ar-SA" sz="2700" b="1" dirty="0">
                <a:latin typeface="AL-Mohanad Bold" pitchFamily="2" charset="-78"/>
                <a:ea typeface="Times New Roman" panose="02020603050405020304" pitchFamily="18" charset="0"/>
                <a:cs typeface="AL-Mohanad Bold" pitchFamily="2" charset="-78"/>
              </a:rPr>
              <a:t>لجان التقييم لا تعتمد على حجم البيانات والمستندات ولكنها تعتمد على دقة المعلومات ومصداقيتها والبيانات الموجزة المحددة.</a:t>
            </a:r>
            <a:endParaRPr lang="en-US" altLang="ar-SA" sz="2700" b="1" dirty="0">
              <a:latin typeface="AL-Mohanad Bold" pitchFamily="2" charset="-78"/>
              <a:ea typeface="Times New Roman" panose="02020603050405020304" pitchFamily="18" charset="0"/>
              <a:cs typeface="AL-Mohanad Bold" pitchFamily="2" charset="-78"/>
            </a:endParaRPr>
          </a:p>
        </p:txBody>
      </p:sp>
      <p:sp>
        <p:nvSpPr>
          <p:cNvPr id="31" name="Rectangle 1"/>
          <p:cNvSpPr>
            <a:spLocks noChangeArrowheads="1"/>
          </p:cNvSpPr>
          <p:nvPr/>
        </p:nvSpPr>
        <p:spPr bwMode="auto">
          <a:xfrm>
            <a:off x="472344" y="3079285"/>
            <a:ext cx="11506200" cy="919401"/>
          </a:xfrm>
          <a:prstGeom prst="roundRect">
            <a:avLst/>
          </a:prstGeom>
          <a:solidFill>
            <a:schemeClr val="accent3">
              <a:lumMod val="20000"/>
              <a:lumOff val="80000"/>
            </a:schemeClr>
          </a:solidFill>
          <a:ln w="9525">
            <a:noFill/>
            <a:miter lim="800000"/>
            <a:headEnd/>
            <a:tailEnd/>
          </a:ln>
          <a:effectLst/>
        </p:spPr>
        <p:txBody>
          <a:bodyPr wrap="square" anchor="ctr">
            <a:spAutoFit/>
          </a:bodyPr>
          <a:lstStyle/>
          <a:p>
            <a:pPr algn="r" eaLnBrk="0" hangingPunct="0">
              <a:defRPr/>
            </a:pPr>
            <a:r>
              <a:rPr lang="ar-SA" sz="2400" b="1" dirty="0">
                <a:latin typeface="AL-Mohanad Bold"/>
                <a:ea typeface="Times New Roman" pitchFamily="18" charset="0"/>
                <a:cs typeface="AL-Mohanad Bold" pitchFamily="2" charset="-78"/>
              </a:rPr>
              <a:t>1. عدم ارفاق أي شاهد بدون توقيع ، وختم ، وتاريخ وبعد الـتأكد من اكتمال توثيقه يصور بنسخة ملونة، ثم ينسخ بالماسح الضوئي(سكنر) لإدراجه ضمن وثائق المجال.</a:t>
            </a:r>
          </a:p>
        </p:txBody>
      </p:sp>
      <p:sp>
        <p:nvSpPr>
          <p:cNvPr id="32" name="مستطيل مستدير الزوايا 6"/>
          <p:cNvSpPr/>
          <p:nvPr/>
        </p:nvSpPr>
        <p:spPr>
          <a:xfrm>
            <a:off x="5518205" y="4701166"/>
            <a:ext cx="6460339" cy="510778"/>
          </a:xfrm>
          <a:prstGeom prst="roundRect">
            <a:avLst/>
          </a:prstGeom>
          <a:solidFill>
            <a:schemeClr val="accent3">
              <a:lumMod val="20000"/>
              <a:lumOff val="80000"/>
            </a:schemeClr>
          </a:solidFill>
        </p:spPr>
        <p:txBody>
          <a:bodyPr wrap="square">
            <a:spAutoFit/>
          </a:bodyPr>
          <a:lstStyle/>
          <a:p>
            <a:pPr algn="r" eaLnBrk="0" hangingPunct="0">
              <a:defRPr/>
            </a:pPr>
            <a:r>
              <a:rPr lang="ar-SA" sz="2400" b="1" dirty="0">
                <a:latin typeface="AL-Mohanad Bold"/>
                <a:ea typeface="Times New Roman" pitchFamily="18" charset="0"/>
                <a:cs typeface="AL-Mohanad Bold" pitchFamily="2" charset="-78"/>
              </a:rPr>
              <a:t>3. عند وجود أكثر من شاهد يتم انتقاء الشاهد الأكثر أهمية.</a:t>
            </a:r>
          </a:p>
        </p:txBody>
      </p:sp>
      <p:sp>
        <p:nvSpPr>
          <p:cNvPr id="33" name="مستطيل مستدير الزوايا 7"/>
          <p:cNvSpPr/>
          <p:nvPr/>
        </p:nvSpPr>
        <p:spPr>
          <a:xfrm>
            <a:off x="5780597" y="4091566"/>
            <a:ext cx="6201121" cy="510778"/>
          </a:xfrm>
          <a:prstGeom prst="roundRect">
            <a:avLst/>
          </a:prstGeom>
          <a:solidFill>
            <a:schemeClr val="accent3">
              <a:lumMod val="20000"/>
              <a:lumOff val="80000"/>
            </a:schemeClr>
          </a:solidFill>
        </p:spPr>
        <p:txBody>
          <a:bodyPr wrap="square">
            <a:spAutoFit/>
          </a:bodyPr>
          <a:lstStyle/>
          <a:p>
            <a:pPr algn="r" eaLnBrk="0" hangingPunct="0">
              <a:defRPr/>
            </a:pPr>
            <a:r>
              <a:rPr lang="ar-SA" sz="2400" b="1" dirty="0">
                <a:latin typeface="AL-Mohanad Bold"/>
                <a:ea typeface="Times New Roman" pitchFamily="18" charset="0"/>
                <a:cs typeface="AL-Mohanad Bold" pitchFamily="2" charset="-78"/>
              </a:rPr>
              <a:t>2. تحديد تاريخ المستند في بعض الشواهد التي تتطلب ذلك.</a:t>
            </a:r>
          </a:p>
        </p:txBody>
      </p:sp>
      <p:sp>
        <p:nvSpPr>
          <p:cNvPr id="35" name="مستطيل مستدير الزوايا 37"/>
          <p:cNvSpPr/>
          <p:nvPr/>
        </p:nvSpPr>
        <p:spPr>
          <a:xfrm>
            <a:off x="5272683" y="5296479"/>
            <a:ext cx="6705861" cy="510778"/>
          </a:xfrm>
          <a:prstGeom prst="roundRect">
            <a:avLst/>
          </a:prstGeom>
          <a:solidFill>
            <a:schemeClr val="accent3">
              <a:lumMod val="20000"/>
              <a:lumOff val="80000"/>
            </a:schemeClr>
          </a:solidFill>
        </p:spPr>
        <p:txBody>
          <a:bodyPr wrap="square">
            <a:spAutoFit/>
          </a:bodyPr>
          <a:lstStyle/>
          <a:p>
            <a:pPr algn="r" eaLnBrk="0" hangingPunct="0">
              <a:defRPr/>
            </a:pPr>
            <a:r>
              <a:rPr lang="ar-SA" sz="2400" b="1" dirty="0">
                <a:latin typeface="AL-Mohanad Bold"/>
                <a:ea typeface="Times New Roman" pitchFamily="18" charset="0"/>
                <a:cs typeface="AL-Mohanad Bold" pitchFamily="2" charset="-78"/>
              </a:rPr>
              <a:t>4. عند عدم توفر الشاهد توضع عبارة ”الشاهد غير متوفر“.</a:t>
            </a:r>
          </a:p>
        </p:txBody>
      </p:sp>
      <p:sp>
        <p:nvSpPr>
          <p:cNvPr id="36" name="مستطيل 3"/>
          <p:cNvSpPr/>
          <p:nvPr/>
        </p:nvSpPr>
        <p:spPr>
          <a:xfrm>
            <a:off x="8175929" y="1151353"/>
            <a:ext cx="3950120" cy="584775"/>
          </a:xfrm>
          <a:prstGeom prst="rect">
            <a:avLst/>
          </a:prstGeom>
        </p:spPr>
        <p:txBody>
          <a:bodyPr wrap="none">
            <a:spAutoFit/>
          </a:bodyPr>
          <a:lstStyle/>
          <a:p>
            <a:r>
              <a:rPr lang="ar-SA" sz="3200" b="1" cap="all" dirty="0">
                <a:ln w="9000" cmpd="sng">
                  <a:solidFill>
                    <a:schemeClr val="accent6">
                      <a:lumMod val="50000"/>
                    </a:schemeClr>
                  </a:solidFill>
                  <a:prstDash val="solid"/>
                </a:ln>
                <a:solidFill>
                  <a:schemeClr val="accent6">
                    <a:lumMod val="75000"/>
                  </a:schemeClr>
                </a:solidFill>
                <a:effectLst>
                  <a:glow rad="101600">
                    <a:schemeClr val="bg1">
                      <a:lumMod val="75000"/>
                      <a:alpha val="40000"/>
                    </a:schemeClr>
                  </a:glow>
                  <a:reflection blurRad="12700" stA="28000" endPos="45000" dist="1000" dir="5400000" sy="-100000" algn="bl" rotWithShape="0"/>
                </a:effectLst>
                <a:latin typeface="Symbol" pitchFamily="18" charset="2"/>
                <a:ea typeface="Times New Roman" pitchFamily="18" charset="0"/>
                <a:cs typeface="AL-Mohanad Bold" pitchFamily="2" charset="-78"/>
              </a:rPr>
              <a:t>ثالثا: الدقة  في جمع </a:t>
            </a:r>
            <a:r>
              <a:rPr lang="ar-SA" sz="3200" b="1" cap="all" dirty="0" err="1">
                <a:ln w="9000" cmpd="sng">
                  <a:solidFill>
                    <a:schemeClr val="accent6">
                      <a:lumMod val="50000"/>
                    </a:schemeClr>
                  </a:solidFill>
                  <a:prstDash val="solid"/>
                </a:ln>
                <a:solidFill>
                  <a:schemeClr val="accent6">
                    <a:lumMod val="75000"/>
                  </a:schemeClr>
                </a:solidFill>
                <a:effectLst>
                  <a:glow rad="101600">
                    <a:schemeClr val="bg1">
                      <a:lumMod val="75000"/>
                      <a:alpha val="40000"/>
                    </a:schemeClr>
                  </a:glow>
                  <a:reflection blurRad="12700" stA="28000" endPos="45000" dist="1000" dir="5400000" sy="-100000" algn="bl" rotWithShape="0"/>
                </a:effectLst>
                <a:latin typeface="Symbol" pitchFamily="18" charset="2"/>
                <a:ea typeface="Times New Roman" pitchFamily="18" charset="0"/>
                <a:cs typeface="AL-Mohanad Bold" pitchFamily="2" charset="-78"/>
              </a:rPr>
              <a:t>البيانات:</a:t>
            </a:r>
            <a:endParaRPr lang="ar-SA" sz="3200" b="1" cap="all" dirty="0">
              <a:ln w="9000" cmpd="sng">
                <a:solidFill>
                  <a:schemeClr val="accent6">
                    <a:lumMod val="50000"/>
                  </a:schemeClr>
                </a:solidFill>
                <a:prstDash val="solid"/>
              </a:ln>
              <a:solidFill>
                <a:schemeClr val="accent6">
                  <a:lumMod val="75000"/>
                </a:schemeClr>
              </a:solidFill>
              <a:effectLst>
                <a:glow rad="101600">
                  <a:schemeClr val="bg1">
                    <a:lumMod val="75000"/>
                    <a:alpha val="40000"/>
                  </a:schemeClr>
                </a:glow>
                <a:reflection blurRad="12700" stA="28000" endPos="45000" dist="1000" dir="5400000" sy="-100000" algn="bl" rotWithShape="0"/>
              </a:effectLst>
              <a:latin typeface="Symbol" pitchFamily="18" charset="2"/>
              <a:ea typeface="Times New Roman" pitchFamily="18" charset="0"/>
              <a:cs typeface="AL-Mohanad Bold" pitchFamily="2" charset="-78"/>
            </a:endParaRPr>
          </a:p>
        </p:txBody>
      </p:sp>
      <p:pic>
        <p:nvPicPr>
          <p:cNvPr id="23" name="Picture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056" y="0"/>
            <a:ext cx="1119096" cy="89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7090" y="6385034"/>
            <a:ext cx="656817" cy="37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425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2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right)">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3" name="Rectangle 1"/>
          <p:cNvSpPr>
            <a:spLocks noChangeArrowheads="1"/>
          </p:cNvSpPr>
          <p:nvPr/>
        </p:nvSpPr>
        <p:spPr bwMode="auto">
          <a:xfrm>
            <a:off x="8229599" y="1102806"/>
            <a:ext cx="3962400" cy="584775"/>
          </a:xfrm>
          <a:prstGeom prst="rect">
            <a:avLst/>
          </a:prstGeom>
          <a:noFill/>
          <a:ln w="9525">
            <a:noFill/>
            <a:miter lim="800000"/>
            <a:headEnd/>
            <a:tailEnd/>
          </a:ln>
          <a:effectLst/>
        </p:spPr>
        <p:txBody>
          <a:bodyPr anchor="ctr">
            <a:spAutoFit/>
          </a:bodyPr>
          <a:lstStyle/>
          <a:p>
            <a:pPr algn="r" rtl="1">
              <a:defRPr/>
            </a:pPr>
            <a:r>
              <a:rPr lang="ar-SA" sz="3200" b="1" cap="all" dirty="0">
                <a:ln w="9000" cmpd="sng">
                  <a:solidFill>
                    <a:schemeClr val="accent6">
                      <a:lumMod val="50000"/>
                    </a:schemeClr>
                  </a:solidFill>
                  <a:prstDash val="solid"/>
                </a:ln>
                <a:solidFill>
                  <a:schemeClr val="accent6">
                    <a:lumMod val="75000"/>
                  </a:schemeClr>
                </a:solidFill>
                <a:effectLst>
                  <a:glow rad="101600">
                    <a:schemeClr val="bg1">
                      <a:lumMod val="75000"/>
                      <a:alpha val="40000"/>
                    </a:schemeClr>
                  </a:glow>
                  <a:reflection blurRad="12700" stA="28000" endPos="45000" dist="1000" dir="5400000" sy="-100000" algn="bl" rotWithShape="0"/>
                </a:effectLst>
                <a:latin typeface="Symbol" pitchFamily="18" charset="2"/>
                <a:ea typeface="Times New Roman" pitchFamily="18" charset="0"/>
                <a:cs typeface="AL-Mohanad Bold" pitchFamily="2" charset="-78"/>
              </a:rPr>
              <a:t>رابعا: التنظيم والإخراج</a:t>
            </a:r>
          </a:p>
        </p:txBody>
      </p:sp>
      <p:sp>
        <p:nvSpPr>
          <p:cNvPr id="24" name="Rectangle 1"/>
          <p:cNvSpPr>
            <a:spLocks noChangeArrowheads="1"/>
          </p:cNvSpPr>
          <p:nvPr/>
        </p:nvSpPr>
        <p:spPr bwMode="auto">
          <a:xfrm>
            <a:off x="1470993" y="3187860"/>
            <a:ext cx="10568605" cy="510778"/>
          </a:xfrm>
          <a:prstGeom prst="roundRect">
            <a:avLst/>
          </a:prstGeom>
          <a:solidFill>
            <a:schemeClr val="accent3">
              <a:lumMod val="20000"/>
              <a:lumOff val="80000"/>
            </a:schemeClr>
          </a:solidFill>
          <a:ln w="9525">
            <a:noFill/>
            <a:miter lim="800000"/>
            <a:headEnd/>
            <a:tailEnd/>
          </a:ln>
          <a:effectLst/>
        </p:spPr>
        <p:txBody>
          <a:bodyPr wrap="square" anchor="ctr">
            <a:spAutoFit/>
          </a:bodyPr>
          <a:lstStyle/>
          <a:p>
            <a:pPr algn="r" rtl="1" eaLnBrk="0" hangingPunct="0">
              <a:defRPr/>
            </a:pPr>
            <a:r>
              <a:rPr lang="ar-SA" sz="2400" b="1" dirty="0">
                <a:latin typeface="AL-Mohanad Bold"/>
                <a:ea typeface="Times New Roman" pitchFamily="18" charset="0"/>
                <a:cs typeface="AL-Mohanad Bold" pitchFamily="2" charset="-78"/>
              </a:rPr>
              <a:t>4. الالتزام بالقالب مع الالتزام بالخط المطلوب في الكتابة </a:t>
            </a:r>
            <a:r>
              <a:rPr lang="ar-SA" sz="2000" b="1" dirty="0">
                <a:latin typeface="AL-Mohanad Bold"/>
                <a:ea typeface="Times New Roman" pitchFamily="18" charset="0"/>
                <a:cs typeface="AL-Mohanad Bold" pitchFamily="2" charset="-78"/>
              </a:rPr>
              <a:t>(</a:t>
            </a:r>
            <a:r>
              <a:rPr lang="en-US" sz="2000" dirty="0"/>
              <a:t> Simplified Arabic </a:t>
            </a:r>
            <a:r>
              <a:rPr lang="ar-SA" sz="2000" dirty="0"/>
              <a:t>) </a:t>
            </a:r>
            <a:r>
              <a:rPr lang="ar-SA" sz="2400" b="1" dirty="0">
                <a:latin typeface="AL-Mohanad Bold"/>
                <a:ea typeface="Times New Roman" pitchFamily="18" charset="0"/>
                <a:cs typeface="AL-Mohanad Bold" pitchFamily="2" charset="-78"/>
              </a:rPr>
              <a:t>مقاس 14 والعناوين </a:t>
            </a:r>
            <a:r>
              <a:rPr lang="ar-SA" sz="2000" dirty="0"/>
              <a:t>16 </a:t>
            </a:r>
            <a:r>
              <a:rPr lang="en-US" sz="2000" dirty="0"/>
              <a:t>Bold</a:t>
            </a:r>
            <a:r>
              <a:rPr lang="ar-SA" sz="2000" b="1" dirty="0" err="1">
                <a:latin typeface="AL-Mohanad Bold"/>
                <a:ea typeface="Times New Roman" pitchFamily="18" charset="0"/>
                <a:cs typeface="AL-Mohanad Bold" pitchFamily="2" charset="-78"/>
              </a:rPr>
              <a:t>.</a:t>
            </a:r>
            <a:r>
              <a:rPr lang="en-US" sz="2000" dirty="0"/>
              <a:t> </a:t>
            </a:r>
            <a:endParaRPr lang="en-US" sz="1200" b="1" dirty="0">
              <a:latin typeface="AL-Mohanad Bold"/>
              <a:ea typeface="Times New Roman" pitchFamily="18" charset="0"/>
              <a:cs typeface="AL-Mohanad Bold" pitchFamily="2" charset="-78"/>
            </a:endParaRPr>
          </a:p>
        </p:txBody>
      </p:sp>
      <p:sp>
        <p:nvSpPr>
          <p:cNvPr id="25" name="Rectangle 1"/>
          <p:cNvSpPr>
            <a:spLocks noChangeArrowheads="1"/>
          </p:cNvSpPr>
          <p:nvPr/>
        </p:nvSpPr>
        <p:spPr bwMode="auto">
          <a:xfrm>
            <a:off x="1327868" y="1606758"/>
            <a:ext cx="10711730" cy="56185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r" rtl="1" eaLnBrk="1" hangingPunct="1">
              <a:spcBef>
                <a:spcPct val="0"/>
              </a:spcBef>
              <a:buFontTx/>
              <a:buNone/>
            </a:pPr>
            <a:r>
              <a:rPr lang="ar-SA" altLang="ar-SA" sz="2700" b="1" dirty="0">
                <a:latin typeface="AL-Mohanad Bold" pitchFamily="2" charset="-78"/>
                <a:ea typeface="Times New Roman" panose="02020603050405020304" pitchFamily="18" charset="0"/>
                <a:cs typeface="AL-Mohanad Bold" pitchFamily="2" charset="-78"/>
              </a:rPr>
              <a:t>التنسيق والتنظيم عوامل ضرورية تساهم في فهم المتقدمة ومتابعة تسلسل أفكارها</a:t>
            </a:r>
          </a:p>
        </p:txBody>
      </p:sp>
      <p:sp>
        <p:nvSpPr>
          <p:cNvPr id="27" name="Rectangle 1"/>
          <p:cNvSpPr>
            <a:spLocks noChangeArrowheads="1"/>
          </p:cNvSpPr>
          <p:nvPr/>
        </p:nvSpPr>
        <p:spPr bwMode="auto">
          <a:xfrm>
            <a:off x="2122998" y="2638720"/>
            <a:ext cx="9918916" cy="510778"/>
          </a:xfrm>
          <a:prstGeom prst="roundRect">
            <a:avLst/>
          </a:prstGeom>
          <a:solidFill>
            <a:schemeClr val="accent3">
              <a:lumMod val="20000"/>
              <a:lumOff val="80000"/>
            </a:schemeClr>
          </a:solidFill>
          <a:ln w="9525">
            <a:noFill/>
            <a:miter lim="800000"/>
            <a:headEnd/>
            <a:tailEnd/>
          </a:ln>
          <a:effectLst/>
        </p:spPr>
        <p:txBody>
          <a:bodyPr wrap="square" anchor="ctr">
            <a:spAutoFit/>
          </a:bodyPr>
          <a:lstStyle/>
          <a:p>
            <a:pPr algn="r" rtl="1">
              <a:defRPr/>
            </a:pPr>
            <a:r>
              <a:rPr lang="ar-SA" sz="2400" b="1" dirty="0">
                <a:latin typeface="AL-Mohanad Bold"/>
                <a:ea typeface="Times New Roman" pitchFamily="18" charset="0"/>
                <a:cs typeface="AL-Mohanad Bold" pitchFamily="2" charset="-78"/>
              </a:rPr>
              <a:t>2. البدء بعملية تنظيم الشواهد والمرفقات وتخزينها الكترونيا إما بالماسحة الضوئية أو الكاميرا الرقمية.</a:t>
            </a:r>
          </a:p>
        </p:txBody>
      </p:sp>
      <p:sp>
        <p:nvSpPr>
          <p:cNvPr id="28" name="Rectangle 1"/>
          <p:cNvSpPr>
            <a:spLocks noChangeArrowheads="1"/>
          </p:cNvSpPr>
          <p:nvPr/>
        </p:nvSpPr>
        <p:spPr bwMode="auto">
          <a:xfrm>
            <a:off x="3419060" y="2086765"/>
            <a:ext cx="8606251" cy="510778"/>
          </a:xfrm>
          <a:prstGeom prst="roundRect">
            <a:avLst/>
          </a:prstGeom>
          <a:solidFill>
            <a:schemeClr val="accent3">
              <a:lumMod val="20000"/>
              <a:lumOff val="80000"/>
            </a:schemeClr>
          </a:solidFill>
          <a:ln w="9525">
            <a:noFill/>
            <a:miter lim="800000"/>
            <a:headEnd/>
            <a:tailEnd/>
          </a:ln>
          <a:effectLst/>
        </p:spPr>
        <p:txBody>
          <a:bodyPr wrap="square" anchor="ctr">
            <a:spAutoFit/>
          </a:bodyPr>
          <a:lstStyle/>
          <a:p>
            <a:pPr algn="r" rtl="1">
              <a:defRPr/>
            </a:pPr>
            <a:r>
              <a:rPr lang="ar-SA" sz="2400" b="1" dirty="0">
                <a:latin typeface="AL-Mohanad Bold"/>
                <a:ea typeface="Times New Roman" pitchFamily="18" charset="0"/>
                <a:cs typeface="AL-Mohanad Bold" pitchFamily="2" charset="-78"/>
              </a:rPr>
              <a:t>1. وضع فهرس لكل معيار ليسهل البحث  والإطلاع  وللتأكد من عدم نسيان أي سؤال.</a:t>
            </a:r>
          </a:p>
        </p:txBody>
      </p:sp>
      <p:sp>
        <p:nvSpPr>
          <p:cNvPr id="40" name="Rectangle 1"/>
          <p:cNvSpPr>
            <a:spLocks noChangeArrowheads="1"/>
          </p:cNvSpPr>
          <p:nvPr/>
        </p:nvSpPr>
        <p:spPr bwMode="auto">
          <a:xfrm>
            <a:off x="4890052" y="3762261"/>
            <a:ext cx="7135260" cy="510778"/>
          </a:xfrm>
          <a:prstGeom prst="roundRect">
            <a:avLst/>
          </a:prstGeom>
          <a:solidFill>
            <a:schemeClr val="accent3">
              <a:lumMod val="20000"/>
              <a:lumOff val="80000"/>
            </a:schemeClr>
          </a:solidFill>
          <a:ln w="9525">
            <a:noFill/>
            <a:miter lim="800000"/>
            <a:headEnd/>
            <a:tailEnd/>
          </a:ln>
          <a:effectLst/>
        </p:spPr>
        <p:txBody>
          <a:bodyPr wrap="square" anchor="ctr">
            <a:spAutoFit/>
          </a:bodyPr>
          <a:lstStyle/>
          <a:p>
            <a:pPr algn="r" rtl="1">
              <a:defRPr/>
            </a:pPr>
            <a:r>
              <a:rPr lang="ar-SA" sz="2000" dirty="0">
                <a:latin typeface="AL-Mohanad Bold"/>
                <a:ea typeface="Times New Roman" pitchFamily="18" charset="0"/>
                <a:cs typeface="AL-Mohanad Bold" pitchFamily="2" charset="-78"/>
              </a:rPr>
              <a:t>٥.</a:t>
            </a:r>
            <a:r>
              <a:rPr lang="ar-SA" sz="2000" b="1" dirty="0">
                <a:latin typeface="AL-Mohanad Bold"/>
                <a:ea typeface="Times New Roman" pitchFamily="18" charset="0"/>
                <a:cs typeface="AL-Mohanad Bold" pitchFamily="2" charset="-78"/>
              </a:rPr>
              <a:t> </a:t>
            </a:r>
            <a:r>
              <a:rPr lang="ar-SA" sz="2400" b="1" dirty="0">
                <a:latin typeface="AL-Mohanad Bold"/>
                <a:ea typeface="Times New Roman" pitchFamily="18" charset="0"/>
                <a:cs typeface="AL-Mohanad Bold" pitchFamily="2" charset="-78"/>
              </a:rPr>
              <a:t>يكون التخزين وحدات فلاش ميموري </a:t>
            </a:r>
            <a:r>
              <a:rPr lang="en-US" sz="2000" b="1" dirty="0">
                <a:latin typeface="Abadi MT Condensed Light" pitchFamily="34" charset="0"/>
                <a:ea typeface="Times New Roman" pitchFamily="18" charset="0"/>
                <a:cs typeface="AL-Mohanad Bold" pitchFamily="2" charset="-78"/>
              </a:rPr>
              <a:t>flash memory (USB) </a:t>
            </a:r>
            <a:r>
              <a:rPr lang="ar-SA" sz="2000" b="1" dirty="0">
                <a:latin typeface="Abadi MT Condensed Light" pitchFamily="34" charset="0"/>
                <a:ea typeface="Times New Roman" pitchFamily="18" charset="0"/>
                <a:cs typeface="AL-Mohanad Bold" pitchFamily="2" charset="-78"/>
              </a:rPr>
              <a:t> </a:t>
            </a:r>
            <a:r>
              <a:rPr lang="ar-SA" sz="2400" b="1" dirty="0">
                <a:latin typeface="AL-Mohanad Bold"/>
                <a:ea typeface="Times New Roman" pitchFamily="18" charset="0"/>
                <a:cs typeface="AL-Mohanad Bold" pitchFamily="2" charset="-78"/>
              </a:rPr>
              <a:t>بحيث:</a:t>
            </a:r>
          </a:p>
        </p:txBody>
      </p:sp>
      <p:sp>
        <p:nvSpPr>
          <p:cNvPr id="41" name="Rectangle 1"/>
          <p:cNvSpPr>
            <a:spLocks noChangeArrowheads="1"/>
          </p:cNvSpPr>
          <p:nvPr/>
        </p:nvSpPr>
        <p:spPr bwMode="auto">
          <a:xfrm>
            <a:off x="2949933" y="4310064"/>
            <a:ext cx="4474699" cy="1328023"/>
          </a:xfrm>
          <a:prstGeom prst="roundRect">
            <a:avLst/>
          </a:prstGeom>
          <a:solidFill>
            <a:schemeClr val="accent3">
              <a:lumMod val="20000"/>
              <a:lumOff val="80000"/>
            </a:schemeClr>
          </a:solidFill>
          <a:ln w="9525">
            <a:noFill/>
            <a:miter lim="800000"/>
            <a:headEnd/>
            <a:tailEnd/>
          </a:ln>
          <a:effectLst/>
        </p:spPr>
        <p:txBody>
          <a:bodyPr wrap="square" anchor="ctr">
            <a:spAutoFit/>
          </a:bodyPr>
          <a:lstStyle/>
          <a:p>
            <a:pPr algn="r" rtl="1">
              <a:defRPr/>
            </a:pPr>
            <a:r>
              <a:rPr lang="ar-SA" sz="2000" b="1" dirty="0">
                <a:latin typeface="AL-Mohanad Bold"/>
                <a:ea typeface="Times New Roman" pitchFamily="18" charset="0"/>
                <a:cs typeface="AL-Mohanad Bold" pitchFamily="2" charset="-78"/>
              </a:rPr>
              <a:t>1. </a:t>
            </a:r>
            <a:r>
              <a:rPr lang="ar-SA" sz="2400" b="1" dirty="0">
                <a:latin typeface="AL-Mohanad Bold"/>
                <a:ea typeface="Times New Roman" pitchFamily="18" charset="0"/>
                <a:cs typeface="AL-Mohanad Bold" pitchFamily="2" charset="-78"/>
              </a:rPr>
              <a:t>فلاش مستقل للملف الإداري.</a:t>
            </a:r>
          </a:p>
          <a:p>
            <a:pPr algn="r" rtl="1">
              <a:defRPr/>
            </a:pPr>
            <a:r>
              <a:rPr lang="ar-SA" sz="2400" b="1" dirty="0">
                <a:latin typeface="AL-Mohanad Bold"/>
                <a:ea typeface="Times New Roman" pitchFamily="18" charset="0"/>
                <a:cs typeface="AL-Mohanad Bold" pitchFamily="2" charset="-78"/>
              </a:rPr>
              <a:t>2.  فلاش مستقل لكل مجال من المجالات.</a:t>
            </a:r>
          </a:p>
          <a:p>
            <a:pPr algn="r" rtl="1">
              <a:defRPr/>
            </a:pPr>
            <a:r>
              <a:rPr lang="ar-SA" sz="2400" b="1" dirty="0">
                <a:latin typeface="AL-Mohanad Bold"/>
                <a:ea typeface="Times New Roman" pitchFamily="18" charset="0"/>
                <a:cs typeface="AL-Mohanad Bold" pitchFamily="2" charset="-78"/>
              </a:rPr>
              <a:t>3.  فلاش احتياطي يحوي جميع ما سبق</a:t>
            </a:r>
            <a:r>
              <a:rPr lang="ar-SA" sz="2400" b="1" dirty="0" smtClean="0">
                <a:latin typeface="AL-Mohanad Bold"/>
                <a:ea typeface="Times New Roman" pitchFamily="18" charset="0"/>
                <a:cs typeface="AL-Mohanad Bold" pitchFamily="2" charset="-78"/>
              </a:rPr>
              <a:t>.</a:t>
            </a:r>
            <a:endParaRPr lang="ar-SA" sz="2400" b="1" dirty="0">
              <a:latin typeface="AL-Mohanad Bold"/>
              <a:ea typeface="Times New Roman" pitchFamily="18" charset="0"/>
              <a:cs typeface="AL-Mohanad Bold" pitchFamily="2" charset="-78"/>
            </a:endParaRPr>
          </a:p>
        </p:txBody>
      </p:sp>
      <p:sp>
        <p:nvSpPr>
          <p:cNvPr id="42" name="مستطيل مستدير الزوايا 42"/>
          <p:cNvSpPr/>
          <p:nvPr/>
        </p:nvSpPr>
        <p:spPr>
          <a:xfrm>
            <a:off x="1085227" y="5689586"/>
            <a:ext cx="10988491" cy="510778"/>
          </a:xfrm>
          <a:prstGeom prst="roundRect">
            <a:avLst/>
          </a:prstGeom>
          <a:solidFill>
            <a:schemeClr val="accent3">
              <a:lumMod val="20000"/>
              <a:lumOff val="80000"/>
            </a:schemeClr>
          </a:solidFill>
          <a:ln w="9525">
            <a:noFill/>
            <a:miter lim="800000"/>
            <a:headEnd/>
            <a:tailEnd/>
          </a:ln>
          <a:effectLst/>
        </p:spPr>
        <p:txBody>
          <a:bodyPr wrap="square" anchor="ctr">
            <a:spAutoFit/>
          </a:bodyPr>
          <a:lstStyle/>
          <a:p>
            <a:pPr algn="r" rtl="1" eaLnBrk="0" hangingPunct="0">
              <a:defRPr/>
            </a:pPr>
            <a:r>
              <a:rPr lang="ar-SA" sz="2400" b="1" dirty="0">
                <a:latin typeface="AL-Mohanad Bold"/>
                <a:ea typeface="Times New Roman" pitchFamily="18" charset="0"/>
                <a:cs typeface="AL-Mohanad Bold" pitchFamily="2" charset="-78"/>
              </a:rPr>
              <a:t>٦. توضع الفلاشات في حافظة مناسبة مع تدوين بيانات المرشحة كاملة على غلاف الحافظة وعلى جميع الفلاشات.</a:t>
            </a:r>
            <a:endParaRPr lang="en-US" sz="2400" b="1" dirty="0">
              <a:latin typeface="AL-Mohanad Bold"/>
              <a:ea typeface="Times New Roman" pitchFamily="18" charset="0"/>
              <a:cs typeface="AL-Mohanad Bold" pitchFamily="2" charset="-78"/>
            </a:endParaRPr>
          </a:p>
        </p:txBody>
      </p:sp>
      <p:pic>
        <p:nvPicPr>
          <p:cNvPr id="26"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563" y="0"/>
            <a:ext cx="1024759" cy="835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0152" y="6369269"/>
            <a:ext cx="467627" cy="35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32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right)">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2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up)">
                                      <p:cBhvr>
                                        <p:cTn id="27" dur="20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right)">
                                      <p:cBhvr>
                                        <p:cTn id="32"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40" grpId="0" animBg="1"/>
      <p:bldP spid="41" grpId="0" animBg="1"/>
      <p:bldP spid="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ct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 </a:t>
            </a:r>
          </a:p>
        </p:txBody>
      </p:sp>
      <p:sp>
        <p:nvSpPr>
          <p:cNvPr id="23" name="Rectangle 1"/>
          <p:cNvSpPr>
            <a:spLocks noChangeArrowheads="1"/>
          </p:cNvSpPr>
          <p:nvPr/>
        </p:nvSpPr>
        <p:spPr bwMode="auto">
          <a:xfrm>
            <a:off x="7339054" y="1269952"/>
            <a:ext cx="4487185" cy="646331"/>
          </a:xfrm>
          <a:prstGeom prst="rect">
            <a:avLst/>
          </a:prstGeom>
          <a:noFill/>
          <a:ln w="9525">
            <a:noFill/>
            <a:miter lim="800000"/>
            <a:headEnd/>
            <a:tailEnd/>
          </a:ln>
          <a:effectLst/>
        </p:spPr>
        <p:txBody>
          <a:bodyPr wrap="square" anchor="ctr">
            <a:spAutoFit/>
          </a:bodyPr>
          <a:lstStyle/>
          <a:p>
            <a:pPr algn="r" rtl="1">
              <a:defRPr/>
            </a:pPr>
            <a:r>
              <a:rPr lang="ar-SA" sz="3600" b="1" cap="all" dirty="0" smtClean="0">
                <a:ln w="9000" cmpd="sng">
                  <a:solidFill>
                    <a:schemeClr val="accent6">
                      <a:lumMod val="50000"/>
                    </a:schemeClr>
                  </a:solidFill>
                  <a:prstDash val="solid"/>
                </a:ln>
                <a:solidFill>
                  <a:schemeClr val="accent6">
                    <a:lumMod val="75000"/>
                  </a:schemeClr>
                </a:solidFill>
                <a:effectLst>
                  <a:glow rad="101600">
                    <a:schemeClr val="bg1">
                      <a:lumMod val="75000"/>
                      <a:alpha val="40000"/>
                    </a:schemeClr>
                  </a:glow>
                  <a:reflection blurRad="12700" stA="28000" endPos="45000" dist="1000" dir="5400000" sy="-100000" algn="bl" rotWithShape="0"/>
                </a:effectLst>
                <a:latin typeface="Symbol" pitchFamily="18" charset="2"/>
                <a:ea typeface="Times New Roman" pitchFamily="18" charset="0"/>
                <a:cs typeface="AL-Mohanad Bold" pitchFamily="2" charset="-78"/>
              </a:rPr>
              <a:t>ارشادات التوثيق الإلكتروني</a:t>
            </a:r>
            <a:endParaRPr lang="ar-SA" sz="3600" b="1" cap="all" dirty="0">
              <a:ln w="9000" cmpd="sng">
                <a:solidFill>
                  <a:schemeClr val="accent6">
                    <a:lumMod val="50000"/>
                  </a:schemeClr>
                </a:solidFill>
                <a:prstDash val="solid"/>
              </a:ln>
              <a:solidFill>
                <a:schemeClr val="accent6">
                  <a:lumMod val="75000"/>
                </a:schemeClr>
              </a:solidFill>
              <a:effectLst>
                <a:glow rad="101600">
                  <a:schemeClr val="bg1">
                    <a:lumMod val="75000"/>
                    <a:alpha val="40000"/>
                  </a:schemeClr>
                </a:glow>
                <a:reflection blurRad="12700" stA="28000" endPos="45000" dist="1000" dir="5400000" sy="-100000" algn="bl" rotWithShape="0"/>
              </a:effectLst>
              <a:latin typeface="Symbol" pitchFamily="18" charset="2"/>
              <a:ea typeface="Times New Roman" pitchFamily="18" charset="0"/>
              <a:cs typeface="AL-Mohanad Bold" pitchFamily="2" charset="-78"/>
            </a:endParaRPr>
          </a:p>
        </p:txBody>
      </p:sp>
      <p:sp>
        <p:nvSpPr>
          <p:cNvPr id="26" name="Rectangle 1"/>
          <p:cNvSpPr>
            <a:spLocks noChangeArrowheads="1"/>
          </p:cNvSpPr>
          <p:nvPr/>
        </p:nvSpPr>
        <p:spPr bwMode="auto">
          <a:xfrm>
            <a:off x="1465353" y="2362410"/>
            <a:ext cx="9295075" cy="1139726"/>
          </a:xfrm>
          <a:prstGeom prst="roundRect">
            <a:avLst>
              <a:gd name="adj" fmla="val 9500"/>
            </a:avLst>
          </a:prstGeom>
          <a:solidFill>
            <a:schemeClr val="accent3">
              <a:lumMod val="20000"/>
              <a:lumOff val="80000"/>
            </a:schemeClr>
          </a:solidFill>
          <a:ln w="9525">
            <a:noFill/>
            <a:miter lim="800000"/>
            <a:headEnd/>
            <a:tailEnd/>
          </a:ln>
          <a:effectLst/>
        </p:spPr>
        <p:txBody>
          <a:bodyPr wrap="square" anchor="ctr">
            <a:spAutoFit/>
          </a:bodyPr>
          <a:lstStyle/>
          <a:p>
            <a:pPr marL="342900" indent="-342900" algn="r" rtl="1">
              <a:buFont typeface="Courier New" panose="02070309020205020404" pitchFamily="49" charset="0"/>
              <a:buChar char="o"/>
              <a:defRPr/>
            </a:pPr>
            <a:r>
              <a:rPr lang="ar-SA" sz="3200" b="1" dirty="0" smtClean="0">
                <a:latin typeface="AL-Mohanad Bold"/>
                <a:ea typeface="Times New Roman" pitchFamily="18" charset="0"/>
                <a:cs typeface="AL-Mohanad Bold" pitchFamily="2" charset="-78"/>
              </a:rPr>
              <a:t>الإطلاع على ملف الترشيح الإلكتروني للحصول على إرشادات هامة عن القوالب الإلكترونية </a:t>
            </a:r>
          </a:p>
        </p:txBody>
      </p:sp>
      <p:pic>
        <p:nvPicPr>
          <p:cNvPr id="20"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3586" y="0"/>
            <a:ext cx="1087565" cy="86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78262" y="6432331"/>
            <a:ext cx="704113" cy="3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392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مستطيل مستدير الزوايا 26"/>
          <p:cNvSpPr/>
          <p:nvPr/>
        </p:nvSpPr>
        <p:spPr>
          <a:xfrm>
            <a:off x="1828800" y="333954"/>
            <a:ext cx="8382000" cy="6071227"/>
          </a:xfrm>
          <a:prstGeom prst="roundRect">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cs typeface="Times New Roman"/>
            </a:endParaRPr>
          </a:p>
        </p:txBody>
      </p:sp>
      <p:sp>
        <p:nvSpPr>
          <p:cNvPr id="16" name="Rectangle 1"/>
          <p:cNvSpPr>
            <a:spLocks noChangeArrowheads="1"/>
          </p:cNvSpPr>
          <p:nvPr/>
        </p:nvSpPr>
        <p:spPr bwMode="auto">
          <a:xfrm>
            <a:off x="6781800" y="427104"/>
            <a:ext cx="3276600" cy="510778"/>
          </a:xfrm>
          <a:prstGeom prst="roundRect">
            <a:avLst/>
          </a:prstGeom>
          <a:solidFill>
            <a:schemeClr val="accent3">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tabLst>
                <a:tab pos="285750" algn="l"/>
              </a:tabLst>
            </a:pPr>
            <a:r>
              <a:rPr lang="ar-SA" sz="2400" b="1" dirty="0">
                <a:solidFill>
                  <a:prstClr val="black"/>
                </a:solidFill>
                <a:ea typeface="Calibri" pitchFamily="34" charset="0"/>
                <a:cs typeface="AL-Mohanad Bold" pitchFamily="2" charset="-78"/>
              </a:rPr>
              <a:t>المجال الأول:  التميز القيادي</a:t>
            </a:r>
            <a:endParaRPr lang="en-US" sz="2400" b="1" dirty="0">
              <a:solidFill>
                <a:prstClr val="black"/>
              </a:solidFill>
              <a:latin typeface="Arial" pitchFamily="34" charset="0"/>
              <a:cs typeface="AL-Mohanad Bold" pitchFamily="2" charset="-78"/>
            </a:endParaRPr>
          </a:p>
        </p:txBody>
      </p:sp>
      <p:sp>
        <p:nvSpPr>
          <p:cNvPr id="17" name="Rectangle 1"/>
          <p:cNvSpPr>
            <a:spLocks noChangeArrowheads="1"/>
          </p:cNvSpPr>
          <p:nvPr/>
        </p:nvSpPr>
        <p:spPr bwMode="auto">
          <a:xfrm>
            <a:off x="2385391" y="1005959"/>
            <a:ext cx="7673009" cy="510778"/>
          </a:xfrm>
          <a:prstGeom prst="roundRect">
            <a:avLst/>
          </a:prstGeom>
          <a:solidFill>
            <a:schemeClr val="accent5">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tabLst>
                <a:tab pos="285750" algn="l"/>
              </a:tabLst>
            </a:pPr>
            <a:r>
              <a:rPr lang="ar-SA" sz="2400" b="1" dirty="0">
                <a:solidFill>
                  <a:prstClr val="black"/>
                </a:solidFill>
                <a:ea typeface="Calibri" pitchFamily="34" charset="0"/>
                <a:cs typeface="AL-Mohanad Bold" pitchFamily="2" charset="-78"/>
              </a:rPr>
              <a:t>المعيار (1) </a:t>
            </a:r>
            <a:r>
              <a:rPr lang="ar-SA" sz="2400" b="1" dirty="0" smtClean="0">
                <a:solidFill>
                  <a:prstClr val="black"/>
                </a:solidFill>
                <a:ea typeface="Calibri" pitchFamily="34" charset="0"/>
                <a:cs typeface="AL-Mohanad Bold" pitchFamily="2" charset="-78"/>
              </a:rPr>
              <a:t>: بناء </a:t>
            </a:r>
            <a:r>
              <a:rPr lang="ar-SA" sz="2400" b="1" dirty="0">
                <a:solidFill>
                  <a:prstClr val="black"/>
                </a:solidFill>
                <a:ea typeface="Calibri" pitchFamily="34" charset="0"/>
                <a:cs typeface="AL-Mohanad Bold" pitchFamily="2" charset="-78"/>
              </a:rPr>
              <a:t>الخطة الاستراتيجية في ضوء الخطة الاستراتيجية للوزارة.</a:t>
            </a:r>
            <a:endParaRPr lang="en-US" sz="2400" b="1" dirty="0">
              <a:solidFill>
                <a:prstClr val="black"/>
              </a:solidFill>
              <a:ea typeface="Calibri" pitchFamily="34" charset="0"/>
              <a:cs typeface="AL-Mohanad Bold" pitchFamily="2" charset="-78"/>
            </a:endParaRPr>
          </a:p>
        </p:txBody>
      </p:sp>
      <p:sp>
        <p:nvSpPr>
          <p:cNvPr id="20" name="Rectangle 1"/>
          <p:cNvSpPr>
            <a:spLocks noChangeArrowheads="1"/>
          </p:cNvSpPr>
          <p:nvPr/>
        </p:nvSpPr>
        <p:spPr bwMode="auto">
          <a:xfrm>
            <a:off x="5438692" y="1571327"/>
            <a:ext cx="4619708" cy="510778"/>
          </a:xfrm>
          <a:prstGeom prst="round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tabLst>
                <a:tab pos="285750" algn="l"/>
              </a:tabLst>
            </a:pPr>
            <a:r>
              <a:rPr lang="ar-SA" sz="2400" b="1" dirty="0" err="1">
                <a:solidFill>
                  <a:prstClr val="black"/>
                </a:solidFill>
                <a:ea typeface="Calibri" pitchFamily="34" charset="0"/>
                <a:cs typeface="AL-Mohanad Bold" pitchFamily="2" charset="-78"/>
              </a:rPr>
              <a:t>المؤشر </a:t>
            </a:r>
            <a:r>
              <a:rPr lang="ar-SA" sz="2400" b="1" dirty="0">
                <a:solidFill>
                  <a:prstClr val="black"/>
                </a:solidFill>
                <a:ea typeface="Calibri" pitchFamily="34" charset="0"/>
                <a:cs typeface="AL-Mohanad Bold" pitchFamily="2" charset="-78"/>
              </a:rPr>
              <a:t>(5</a:t>
            </a:r>
            <a:r>
              <a:rPr lang="ar-SA" sz="2400" b="1" dirty="0" err="1">
                <a:solidFill>
                  <a:prstClr val="black"/>
                </a:solidFill>
                <a:ea typeface="Calibri" pitchFamily="34" charset="0"/>
                <a:cs typeface="AL-Mohanad Bold" pitchFamily="2" charset="-78"/>
              </a:rPr>
              <a:t>) </a:t>
            </a:r>
            <a:r>
              <a:rPr lang="ar-SA" sz="2400" b="1" dirty="0">
                <a:solidFill>
                  <a:prstClr val="black"/>
                </a:solidFill>
                <a:ea typeface="Calibri" pitchFamily="34" charset="0"/>
                <a:cs typeface="AL-Mohanad Bold" pitchFamily="2" charset="-78"/>
              </a:rPr>
              <a:t>: تصمم الخطة </a:t>
            </a:r>
            <a:r>
              <a:rPr lang="ar-SA" sz="2400" b="1" dirty="0" err="1">
                <a:solidFill>
                  <a:prstClr val="black"/>
                </a:solidFill>
                <a:ea typeface="Calibri" pitchFamily="34" charset="0"/>
                <a:cs typeface="AL-Mohanad Bold" pitchFamily="2" charset="-78"/>
              </a:rPr>
              <a:t>التشغيلية .</a:t>
            </a:r>
            <a:endParaRPr lang="en-US" sz="2400" b="1" dirty="0">
              <a:solidFill>
                <a:prstClr val="black"/>
              </a:solidFill>
              <a:ea typeface="Calibri" pitchFamily="34" charset="0"/>
              <a:cs typeface="AL-Mohanad Bold" pitchFamily="2" charset="-78"/>
            </a:endParaRPr>
          </a:p>
        </p:txBody>
      </p:sp>
      <p:sp>
        <p:nvSpPr>
          <p:cNvPr id="22" name="Rectangle 1"/>
          <p:cNvSpPr>
            <a:spLocks noChangeArrowheads="1"/>
          </p:cNvSpPr>
          <p:nvPr/>
        </p:nvSpPr>
        <p:spPr bwMode="auto">
          <a:xfrm>
            <a:off x="2894275" y="2136696"/>
            <a:ext cx="7164125" cy="510778"/>
          </a:xfrm>
          <a:prstGeom prst="round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tabLst>
                <a:tab pos="285750" algn="l"/>
              </a:tabLst>
            </a:pPr>
            <a:r>
              <a:rPr lang="ar-SA" sz="2400" b="1" dirty="0">
                <a:solidFill>
                  <a:prstClr val="black"/>
                </a:solidFill>
                <a:ea typeface="Calibri" pitchFamily="34" charset="0"/>
                <a:cs typeface="AL-Mohanad Bold" pitchFamily="2" charset="-78"/>
              </a:rPr>
              <a:t>الشاهد (3):توزيع مهام تنفيذ برامج ا لخطة ( صورة من توزيع المهام ). </a:t>
            </a:r>
            <a:endParaRPr lang="en-US" sz="2400" b="1" dirty="0">
              <a:solidFill>
                <a:prstClr val="black"/>
              </a:solidFill>
              <a:ea typeface="Calibri" pitchFamily="34" charset="0"/>
              <a:cs typeface="AL-Mohanad Bold" pitchFamily="2" charset="-78"/>
            </a:endParaRPr>
          </a:p>
        </p:txBody>
      </p:sp>
      <p:sp>
        <p:nvSpPr>
          <p:cNvPr id="23" name="مستطيل مستدير الزوايا 22"/>
          <p:cNvSpPr/>
          <p:nvPr/>
        </p:nvSpPr>
        <p:spPr>
          <a:xfrm>
            <a:off x="2133600" y="2819401"/>
            <a:ext cx="7620000" cy="32944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cs typeface="Times New Roman"/>
            </a:endParaRPr>
          </a:p>
        </p:txBody>
      </p:sp>
      <p:sp>
        <p:nvSpPr>
          <p:cNvPr id="24" name="Rectangle 1"/>
          <p:cNvSpPr>
            <a:spLocks noChangeArrowheads="1"/>
          </p:cNvSpPr>
          <p:nvPr/>
        </p:nvSpPr>
        <p:spPr bwMode="auto">
          <a:xfrm>
            <a:off x="5562600" y="6517482"/>
            <a:ext cx="1219200" cy="340519"/>
          </a:xfrm>
          <a:prstGeom prst="round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tabLst>
                <a:tab pos="285750" algn="l"/>
              </a:tabLst>
            </a:pPr>
            <a:r>
              <a:rPr lang="ar-SA" sz="1400" b="1" dirty="0">
                <a:solidFill>
                  <a:prstClr val="black"/>
                </a:solidFill>
                <a:ea typeface="Calibri" pitchFamily="34" charset="0"/>
                <a:cs typeface="Times New Roman"/>
              </a:rPr>
              <a:t>صفحة </a:t>
            </a:r>
            <a:r>
              <a:rPr lang="ar-SA" sz="1400" b="1" dirty="0" err="1">
                <a:solidFill>
                  <a:prstClr val="black"/>
                </a:solidFill>
                <a:ea typeface="Calibri" pitchFamily="34" charset="0"/>
                <a:cs typeface="Times New Roman"/>
              </a:rPr>
              <a:t>رقم (  )</a:t>
            </a:r>
            <a:endParaRPr lang="en-US" sz="1400" b="1" dirty="0">
              <a:solidFill>
                <a:prstClr val="black"/>
              </a:solidFill>
              <a:latin typeface="Arial" pitchFamily="34" charset="0"/>
            </a:endParaRPr>
          </a:p>
        </p:txBody>
      </p:sp>
    </p:spTree>
    <p:extLst>
      <p:ext uri="{BB962C8B-B14F-4D97-AF65-F5344CB8AC3E}">
        <p14:creationId xmlns:p14="http://schemas.microsoft.com/office/powerpoint/2010/main" val="2131599019"/>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٣- المتابعة المرحلية لعمل المتقدمات وتقديم الدعم المستمر.</a:t>
            </a:r>
          </a:p>
        </p:txBody>
      </p:sp>
      <p:sp>
        <p:nvSpPr>
          <p:cNvPr id="26" name="Rectangle 1"/>
          <p:cNvSpPr>
            <a:spLocks noChangeArrowheads="1"/>
          </p:cNvSpPr>
          <p:nvPr/>
        </p:nvSpPr>
        <p:spPr bwMode="auto">
          <a:xfrm>
            <a:off x="609806" y="1532989"/>
            <a:ext cx="10989278" cy="1009471"/>
          </a:xfrm>
          <a:prstGeom prst="roundRect">
            <a:avLst>
              <a:gd name="adj" fmla="val 9500"/>
            </a:avLst>
          </a:prstGeom>
          <a:solidFill>
            <a:schemeClr val="accent3">
              <a:lumMod val="20000"/>
              <a:lumOff val="80000"/>
            </a:schemeClr>
          </a:solidFill>
          <a:ln w="9525">
            <a:noFill/>
            <a:miter lim="800000"/>
            <a:headEnd/>
            <a:tailEnd/>
          </a:ln>
          <a:effectLst/>
        </p:spPr>
        <p:txBody>
          <a:bodyPr wrap="square" anchor="ctr">
            <a:spAutoFit/>
          </a:bodyPr>
          <a:lstStyle/>
          <a:p>
            <a:pPr marL="342900" indent="-342900" algn="r" rtl="1">
              <a:buFont typeface="Courier New" panose="02070309020205020404" pitchFamily="49" charset="0"/>
              <a:buChar char="o"/>
              <a:defRPr/>
            </a:pPr>
            <a:r>
              <a:rPr lang="ar-SA" sz="2800" b="1" dirty="0" smtClean="0">
                <a:latin typeface="AL-Mohanad Bold"/>
                <a:ea typeface="Times New Roman" pitchFamily="18" charset="0"/>
                <a:cs typeface="AL-Mohanad Bold" pitchFamily="2" charset="-78"/>
              </a:rPr>
              <a:t>الإطلاع على عمل المتقدمة أولاً بأول وذلك لمساعدتها على استدراك الإخطاء المتوقعة والتي يمكن أن تتكرر في جميع المجالات. </a:t>
            </a:r>
          </a:p>
        </p:txBody>
      </p:sp>
      <p:sp>
        <p:nvSpPr>
          <p:cNvPr id="29" name="Rectangle 1"/>
          <p:cNvSpPr>
            <a:spLocks noChangeArrowheads="1"/>
          </p:cNvSpPr>
          <p:nvPr/>
        </p:nvSpPr>
        <p:spPr bwMode="auto">
          <a:xfrm>
            <a:off x="618252" y="2954748"/>
            <a:ext cx="10989278" cy="553581"/>
          </a:xfrm>
          <a:prstGeom prst="roundRect">
            <a:avLst>
              <a:gd name="adj" fmla="val 9500"/>
            </a:avLst>
          </a:prstGeom>
          <a:solidFill>
            <a:schemeClr val="accent3">
              <a:lumMod val="20000"/>
              <a:lumOff val="80000"/>
            </a:schemeClr>
          </a:solidFill>
          <a:ln w="9525">
            <a:noFill/>
            <a:miter lim="800000"/>
            <a:headEnd/>
            <a:tailEnd/>
          </a:ln>
          <a:effectLst/>
        </p:spPr>
        <p:txBody>
          <a:bodyPr wrap="square" anchor="ctr">
            <a:spAutoFit/>
          </a:bodyPr>
          <a:lstStyle/>
          <a:p>
            <a:pPr marL="342900" indent="-342900" algn="r" rtl="1">
              <a:buFont typeface="Courier New" panose="02070309020205020404" pitchFamily="49" charset="0"/>
              <a:buChar char="o"/>
              <a:defRPr/>
            </a:pPr>
            <a:r>
              <a:rPr lang="ar-SA" sz="2800" b="1" dirty="0" smtClean="0">
                <a:latin typeface="AL-Mohanad Bold"/>
                <a:ea typeface="Times New Roman" pitchFamily="18" charset="0"/>
                <a:cs typeface="AL-Mohanad Bold" pitchFamily="2" charset="-78"/>
              </a:rPr>
              <a:t>مساعدة المتقدمة في تحديد الشواهد الأقوى عند وجود أكثر من شاهد </a:t>
            </a:r>
          </a:p>
        </p:txBody>
      </p:sp>
      <p:sp>
        <p:nvSpPr>
          <p:cNvPr id="30" name="Rectangle 1"/>
          <p:cNvSpPr>
            <a:spLocks noChangeArrowheads="1"/>
          </p:cNvSpPr>
          <p:nvPr/>
        </p:nvSpPr>
        <p:spPr bwMode="auto">
          <a:xfrm>
            <a:off x="601360" y="3719402"/>
            <a:ext cx="10989278" cy="553581"/>
          </a:xfrm>
          <a:prstGeom prst="roundRect">
            <a:avLst>
              <a:gd name="adj" fmla="val 9500"/>
            </a:avLst>
          </a:prstGeom>
          <a:solidFill>
            <a:schemeClr val="accent3">
              <a:lumMod val="20000"/>
              <a:lumOff val="80000"/>
            </a:schemeClr>
          </a:solidFill>
          <a:ln w="9525">
            <a:noFill/>
            <a:miter lim="800000"/>
            <a:headEnd/>
            <a:tailEnd/>
          </a:ln>
          <a:effectLst/>
        </p:spPr>
        <p:txBody>
          <a:bodyPr wrap="square" anchor="ctr">
            <a:spAutoFit/>
          </a:bodyPr>
          <a:lstStyle/>
          <a:p>
            <a:pPr marL="342900" indent="-342900" algn="r" rtl="1">
              <a:buFont typeface="Courier New" panose="02070309020205020404" pitchFamily="49" charset="0"/>
              <a:buChar char="o"/>
              <a:defRPr/>
            </a:pPr>
            <a:r>
              <a:rPr lang="ar-SA" sz="2800" b="1" dirty="0" smtClean="0">
                <a:latin typeface="AL-Mohanad Bold"/>
                <a:ea typeface="Times New Roman" pitchFamily="18" charset="0"/>
                <a:cs typeface="AL-Mohanad Bold" pitchFamily="2" charset="-78"/>
              </a:rPr>
              <a:t>الإجابة عن الاستفسارات والتساؤلات ورفعها إلى منسقة المكتب عند عدم معرفة الإجابة</a:t>
            </a:r>
          </a:p>
        </p:txBody>
      </p:sp>
      <p:sp>
        <p:nvSpPr>
          <p:cNvPr id="31" name="Rectangle 1"/>
          <p:cNvSpPr>
            <a:spLocks noChangeArrowheads="1"/>
          </p:cNvSpPr>
          <p:nvPr/>
        </p:nvSpPr>
        <p:spPr bwMode="auto">
          <a:xfrm>
            <a:off x="618252" y="4685271"/>
            <a:ext cx="10989278" cy="553581"/>
          </a:xfrm>
          <a:prstGeom prst="roundRect">
            <a:avLst>
              <a:gd name="adj" fmla="val 9500"/>
            </a:avLst>
          </a:prstGeom>
          <a:solidFill>
            <a:schemeClr val="accent3">
              <a:lumMod val="20000"/>
              <a:lumOff val="80000"/>
            </a:schemeClr>
          </a:solidFill>
          <a:ln w="9525">
            <a:noFill/>
            <a:miter lim="800000"/>
            <a:headEnd/>
            <a:tailEnd/>
          </a:ln>
          <a:effectLst/>
        </p:spPr>
        <p:txBody>
          <a:bodyPr wrap="square" anchor="ctr">
            <a:spAutoFit/>
          </a:bodyPr>
          <a:lstStyle/>
          <a:p>
            <a:pPr marL="342900" indent="-342900" algn="r" rtl="1">
              <a:buFont typeface="Courier New" panose="02070309020205020404" pitchFamily="49" charset="0"/>
              <a:buChar char="o"/>
              <a:defRPr/>
            </a:pPr>
            <a:r>
              <a:rPr lang="ar-SA" sz="2800" b="1" dirty="0" smtClean="0">
                <a:latin typeface="AL-Mohanad Bold"/>
                <a:ea typeface="Times New Roman" pitchFamily="18" charset="0"/>
                <a:cs typeface="AL-Mohanad Bold" pitchFamily="2" charset="-78"/>
              </a:rPr>
              <a:t>متابعة البوابة باستمرار لمعرفة المستجدات وتذكير المتقدمات بها </a:t>
            </a:r>
          </a:p>
        </p:txBody>
      </p:sp>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8737" y="0"/>
            <a:ext cx="1024759" cy="8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7448" y="6337738"/>
            <a:ext cx="530693" cy="40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6396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right)">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right)">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right)">
                                      <p:cBhvr>
                                        <p:cTn id="24" dur="20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right)">
                                      <p:cBhvr>
                                        <p:cTn id="2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animBg="1"/>
      <p:bldP spid="29"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4570"/>
            <a:ext cx="12192001" cy="6853430"/>
            <a:chOff x="0" y="3188"/>
            <a:chExt cx="12192001" cy="6853430"/>
          </a:xfrm>
        </p:grpSpPr>
        <p:pic>
          <p:nvPicPr>
            <p:cNvPr id="4" name="Picture 3"/>
            <p:cNvPicPr>
              <a:picLocks noChangeAspect="1"/>
            </p:cNvPicPr>
            <p:nvPr/>
          </p:nvPicPr>
          <p:blipFill rotWithShape="1">
            <a:blip r:embed="rId3" cstate="print">
              <a:duotone>
                <a:schemeClr val="bg2">
                  <a:shade val="45000"/>
                  <a:satMod val="135000"/>
                </a:schemeClr>
                <a:prstClr val="white"/>
              </a:duotone>
            </a:blip>
            <a:srcRect b="88351"/>
            <a:stretch/>
          </p:blipFill>
          <p:spPr>
            <a:xfrm>
              <a:off x="1" y="3188"/>
              <a:ext cx="12191999" cy="815520"/>
            </a:xfrm>
            <a:prstGeom prst="rect">
              <a:avLst/>
            </a:prstGeom>
          </p:spPr>
        </p:pic>
        <p:pic>
          <p:nvPicPr>
            <p:cNvPr id="5" name="Picture 4"/>
            <p:cNvPicPr>
              <a:picLocks noChangeAspect="1"/>
            </p:cNvPicPr>
            <p:nvPr/>
          </p:nvPicPr>
          <p:blipFill rotWithShape="1">
            <a:blip r:embed="rId4" cstate="print"/>
            <a:srcRect t="96305"/>
            <a:stretch/>
          </p:blipFill>
          <p:spPr>
            <a:xfrm>
              <a:off x="0" y="6519672"/>
              <a:ext cx="12192001" cy="336946"/>
            </a:xfrm>
            <a:prstGeom prst="rect">
              <a:avLst/>
            </a:prstGeom>
          </p:spPr>
        </p:pic>
        <p:pic>
          <p:nvPicPr>
            <p:cNvPr id="6" name="Picture 5"/>
            <p:cNvPicPr>
              <a:picLocks noChangeAspect="1"/>
            </p:cNvPicPr>
            <p:nvPr/>
          </p:nvPicPr>
          <p:blipFill rotWithShape="1">
            <a:blip r:embed="rId3" cstate="print">
              <a:duotone>
                <a:prstClr val="black"/>
                <a:srgbClr val="C00000">
                  <a:tint val="45000"/>
                  <a:satMod val="400000"/>
                </a:srgbClr>
              </a:duotone>
            </a:blip>
            <a:srcRect t="20258" b="79458"/>
            <a:stretch/>
          </p:blipFill>
          <p:spPr>
            <a:xfrm>
              <a:off x="0" y="896946"/>
              <a:ext cx="12192000" cy="134412"/>
            </a:xfrm>
            <a:prstGeom prst="rect">
              <a:avLst/>
            </a:prstGeom>
            <a:noFill/>
            <a:ln>
              <a:noFill/>
            </a:ln>
          </p:spPr>
        </p:pic>
        <p:sp>
          <p:nvSpPr>
            <p:cNvPr id="7" name="Text Box 37"/>
            <p:cNvSpPr txBox="1">
              <a:spLocks noChangeArrowheads="1"/>
            </p:cNvSpPr>
            <p:nvPr/>
          </p:nvSpPr>
          <p:spPr bwMode="gray">
            <a:xfrm flipH="1">
              <a:off x="6611112" y="6486194"/>
              <a:ext cx="5412710" cy="369332"/>
            </a:xfrm>
            <a:prstGeom prst="rect">
              <a:avLst/>
            </a:prstGeom>
            <a:noFill/>
            <a:ln w="9525" algn="ctr">
              <a:noFill/>
              <a:miter lim="800000"/>
              <a:headEnd/>
              <a:tailEnd/>
            </a:ln>
            <a:effectLst/>
          </p:spPr>
          <p:txBody>
            <a:bodyPr wrap="square">
              <a:spAutoFit/>
            </a:bodyPr>
            <a:lstStyle/>
            <a:p>
              <a:pPr algn="r" rtl="1" eaLnBrk="0" hangingPunct="0"/>
              <a:r>
                <a:rPr lang="ar-SA" dirty="0" smtClean="0">
                  <a:solidFill>
                    <a:schemeClr val="tx2">
                      <a:lumMod val="75000"/>
                    </a:schemeClr>
                  </a:solidFill>
                  <a:cs typeface="Fanan" pitchFamily="2" charset="-78"/>
                </a:rPr>
                <a:t>حقيبة قيادة التميز لمنسقات الجوائز في المدراس  </a:t>
              </a:r>
              <a:endParaRPr lang="en-US" dirty="0">
                <a:solidFill>
                  <a:schemeClr val="tx2">
                    <a:lumMod val="75000"/>
                  </a:schemeClr>
                </a:solidFill>
                <a:cs typeface="Fanan" pitchFamily="2" charset="-78"/>
              </a:endParaRPr>
            </a:p>
          </p:txBody>
        </p:sp>
        <p:sp>
          <p:nvSpPr>
            <p:cNvPr id="11" name="Rounded Rectangle 10"/>
            <p:cNvSpPr/>
            <p:nvPr/>
          </p:nvSpPr>
          <p:spPr>
            <a:xfrm>
              <a:off x="55004"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ttp://cdn.sabq.org/files/news-image/269292.jpg?4945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مستطيل 6"/>
          <p:cNvSpPr/>
          <p:nvPr/>
        </p:nvSpPr>
        <p:spPr>
          <a:xfrm>
            <a:off x="8896737" y="72959"/>
            <a:ext cx="3060700" cy="646113"/>
          </a:xfrm>
          <a:prstGeom prst="rect">
            <a:avLst/>
          </a:prstGeom>
        </p:spPr>
        <p:txBody>
          <a:bodyPr wrap="none">
            <a:spAutoFit/>
          </a:bodyPr>
          <a:lstStyle/>
          <a:p>
            <a:pPr>
              <a:defRPr/>
            </a:pPr>
            <a:r>
              <a:rPr lang="ar-SA"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أهمية جوائز التميز:</a:t>
            </a:r>
            <a:endParaRPr lang="en-US"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endParaRPr>
          </a:p>
        </p:txBody>
      </p:sp>
      <p:sp>
        <p:nvSpPr>
          <p:cNvPr id="14" name="Rectangle 1"/>
          <p:cNvSpPr>
            <a:spLocks noChangeArrowheads="1"/>
          </p:cNvSpPr>
          <p:nvPr/>
        </p:nvSpPr>
        <p:spPr bwMode="auto">
          <a:xfrm>
            <a:off x="4706165" y="5142941"/>
            <a:ext cx="3262312" cy="476250"/>
          </a:xfrm>
          <a:prstGeom prst="roundRect">
            <a:avLst/>
          </a:prstGeom>
          <a:solidFill>
            <a:schemeClr val="bg1">
              <a:lumMod val="95000"/>
            </a:schemeClr>
          </a:solidFill>
          <a:ln w="9525">
            <a:noFill/>
            <a:miter lim="800000"/>
            <a:headEnd/>
            <a:tailEnd/>
          </a:ln>
          <a:effectLst/>
        </p:spPr>
        <p:txBody>
          <a:bodyPr wrap="none" anchor="ctr">
            <a:spAutoFit/>
          </a:bodyPr>
          <a:lstStyle/>
          <a:p>
            <a:pPr algn="just" eaLnBrk="0" hangingPunct="0">
              <a:defRPr/>
            </a:pPr>
            <a:r>
              <a:rPr lang="ar-SA" sz="2200" b="1" dirty="0">
                <a:latin typeface="AL-Mohanad Bold"/>
                <a:ea typeface="Times New Roman" pitchFamily="18" charset="0"/>
                <a:cs typeface="AL-Mohanad Bold" pitchFamily="2" charset="-78"/>
              </a:rPr>
              <a:t>تحفز العاملين نحو تحقيق  الجودة</a:t>
            </a:r>
            <a:endParaRPr lang="ar-SA" sz="2200" b="1" dirty="0">
              <a:cs typeface="AL-Mohanad Bold" pitchFamily="2" charset="-78"/>
            </a:endParaRPr>
          </a:p>
        </p:txBody>
      </p:sp>
      <p:sp>
        <p:nvSpPr>
          <p:cNvPr id="15" name="Rectangle 1"/>
          <p:cNvSpPr>
            <a:spLocks noChangeArrowheads="1"/>
          </p:cNvSpPr>
          <p:nvPr/>
        </p:nvSpPr>
        <p:spPr bwMode="auto">
          <a:xfrm>
            <a:off x="1840727" y="2094941"/>
            <a:ext cx="8305800" cy="476250"/>
          </a:xfrm>
          <a:prstGeom prst="roundRect">
            <a:avLst/>
          </a:prstGeom>
          <a:solidFill>
            <a:schemeClr val="bg1">
              <a:lumMod val="95000"/>
            </a:schemeClr>
          </a:solidFill>
          <a:ln w="9525">
            <a:noFill/>
            <a:miter lim="800000"/>
            <a:headEnd/>
            <a:tailEnd/>
          </a:ln>
          <a:effectLst/>
        </p:spPr>
        <p:txBody>
          <a:bodyPr anchor="ctr">
            <a:spAutoFit/>
          </a:bodyPr>
          <a:lstStyle/>
          <a:p>
            <a:pPr algn="just" eaLnBrk="0" hangingPunct="0">
              <a:defRPr/>
            </a:pPr>
            <a:r>
              <a:rPr lang="ar-SA" sz="2200" b="1" dirty="0">
                <a:latin typeface="AL-Mohanad Bold"/>
                <a:ea typeface="Times New Roman" pitchFamily="18" charset="0"/>
                <a:cs typeface="AL-Mohanad Bold" pitchFamily="2" charset="-78"/>
              </a:rPr>
              <a:t>حافز على العطاء والإبداع والتجديد والبحث عن كل ما هو جديد ومفيد للعملية التعليمية</a:t>
            </a:r>
            <a:endParaRPr lang="en-US" sz="2200" b="1" dirty="0">
              <a:cs typeface="AL-Mohanad Bold" pitchFamily="2" charset="-78"/>
            </a:endParaRPr>
          </a:p>
        </p:txBody>
      </p:sp>
      <p:sp>
        <p:nvSpPr>
          <p:cNvPr id="16" name="Rectangle 1"/>
          <p:cNvSpPr>
            <a:spLocks noChangeArrowheads="1"/>
          </p:cNvSpPr>
          <p:nvPr/>
        </p:nvSpPr>
        <p:spPr bwMode="auto">
          <a:xfrm>
            <a:off x="1840727" y="1458353"/>
            <a:ext cx="8305800" cy="476250"/>
          </a:xfrm>
          <a:prstGeom prst="roundRect">
            <a:avLst/>
          </a:prstGeom>
          <a:solidFill>
            <a:schemeClr val="bg1">
              <a:lumMod val="95000"/>
            </a:schemeClr>
          </a:solidFill>
          <a:ln w="9525">
            <a:noFill/>
            <a:miter lim="800000"/>
            <a:headEnd/>
            <a:tailEnd/>
          </a:ln>
          <a:effectLst/>
        </p:spPr>
        <p:txBody>
          <a:bodyPr anchor="ctr">
            <a:spAutoFit/>
          </a:bodyPr>
          <a:lstStyle/>
          <a:p>
            <a:pPr algn="ctr" eaLnBrk="0" hangingPunct="0">
              <a:defRPr/>
            </a:pPr>
            <a:r>
              <a:rPr lang="ar-SA" sz="2200" b="1" dirty="0">
                <a:latin typeface="AL-Mohanad Bold"/>
                <a:ea typeface="Times New Roman" pitchFamily="18" charset="0"/>
                <a:cs typeface="AL-Mohanad Bold" pitchFamily="2" charset="-78"/>
              </a:rPr>
              <a:t>دافع قوي للتطوير الذاتي، فليس الهدف الوصول للتميز  بل الاستمرار فيه حتى بعد الفوز</a:t>
            </a:r>
            <a:r>
              <a:rPr lang="en-US" sz="2200" b="1" dirty="0">
                <a:latin typeface="Symbol" pitchFamily="18" charset="2"/>
                <a:ea typeface="Times New Roman" pitchFamily="18" charset="0"/>
                <a:cs typeface="AL-Mohanad Bold" pitchFamily="2" charset="-78"/>
              </a:rPr>
              <a:t> </a:t>
            </a:r>
            <a:endParaRPr lang="en-US" sz="2200" b="1" dirty="0">
              <a:cs typeface="AL-Mohanad Bold" pitchFamily="2" charset="-78"/>
            </a:endParaRPr>
          </a:p>
        </p:txBody>
      </p:sp>
      <p:sp>
        <p:nvSpPr>
          <p:cNvPr id="18" name="Rectangle 1"/>
          <p:cNvSpPr>
            <a:spLocks noChangeArrowheads="1"/>
          </p:cNvSpPr>
          <p:nvPr/>
        </p:nvSpPr>
        <p:spPr bwMode="auto">
          <a:xfrm>
            <a:off x="4050527" y="4546041"/>
            <a:ext cx="4546600" cy="477837"/>
          </a:xfrm>
          <a:prstGeom prst="roundRect">
            <a:avLst/>
          </a:prstGeom>
          <a:solidFill>
            <a:schemeClr val="bg1">
              <a:lumMod val="95000"/>
            </a:schemeClr>
          </a:solidFill>
          <a:ln w="9525">
            <a:noFill/>
            <a:miter lim="800000"/>
            <a:headEnd/>
            <a:tailEnd/>
          </a:ln>
          <a:effectLst/>
        </p:spPr>
        <p:txBody>
          <a:bodyPr wrap="none" anchor="ctr">
            <a:spAutoFit/>
          </a:bodyPr>
          <a:lstStyle/>
          <a:p>
            <a:pPr algn="just" eaLnBrk="0" hangingPunct="0">
              <a:defRPr/>
            </a:pPr>
            <a:r>
              <a:rPr lang="ar-SA" sz="2200" b="1" dirty="0">
                <a:latin typeface="AL-Mohanad Bold"/>
                <a:ea typeface="Times New Roman" pitchFamily="18" charset="0"/>
                <a:cs typeface="AL-Mohanad Bold" pitchFamily="2" charset="-78"/>
              </a:rPr>
              <a:t>تحقق مبدأ التنافس الشريف للوصول إلى التميز </a:t>
            </a:r>
            <a:endParaRPr lang="en-US" sz="2200" b="1" dirty="0">
              <a:cs typeface="AL-Mohanad Bold" pitchFamily="2" charset="-78"/>
            </a:endParaRPr>
          </a:p>
        </p:txBody>
      </p:sp>
      <p:sp>
        <p:nvSpPr>
          <p:cNvPr id="19" name="Rectangle 1"/>
          <p:cNvSpPr>
            <a:spLocks noChangeArrowheads="1"/>
          </p:cNvSpPr>
          <p:nvPr/>
        </p:nvSpPr>
        <p:spPr bwMode="auto">
          <a:xfrm>
            <a:off x="3410765" y="3353828"/>
            <a:ext cx="5492750" cy="476250"/>
          </a:xfrm>
          <a:prstGeom prst="roundRect">
            <a:avLst/>
          </a:prstGeom>
          <a:solidFill>
            <a:schemeClr val="bg1">
              <a:lumMod val="95000"/>
            </a:schemeClr>
          </a:solidFill>
          <a:ln w="9525">
            <a:noFill/>
            <a:miter lim="800000"/>
            <a:headEnd/>
            <a:tailEnd/>
          </a:ln>
          <a:effectLst/>
        </p:spPr>
        <p:txBody>
          <a:bodyPr wrap="none" anchor="ctr">
            <a:spAutoFit/>
          </a:bodyPr>
          <a:lstStyle/>
          <a:p>
            <a:pPr algn="just" eaLnBrk="0" hangingPunct="0">
              <a:defRPr/>
            </a:pPr>
            <a:r>
              <a:rPr lang="ar-SA" sz="2200" b="1" dirty="0">
                <a:latin typeface="AL-Mohanad Bold"/>
                <a:ea typeface="Times New Roman" pitchFamily="18" charset="0"/>
                <a:cs typeface="AL-Mohanad Bold" pitchFamily="2" charset="-78"/>
              </a:rPr>
              <a:t>تحقق جدارة التوجه نحو الإنجاز والمبادرة والعمل بروح الفريق </a:t>
            </a:r>
            <a:endParaRPr lang="en-US" sz="2200" b="1" dirty="0">
              <a:cs typeface="AL-Mohanad Bold" pitchFamily="2" charset="-78"/>
            </a:endParaRPr>
          </a:p>
        </p:txBody>
      </p:sp>
      <p:sp>
        <p:nvSpPr>
          <p:cNvPr id="20" name="Rectangle 1"/>
          <p:cNvSpPr>
            <a:spLocks noChangeArrowheads="1"/>
          </p:cNvSpPr>
          <p:nvPr/>
        </p:nvSpPr>
        <p:spPr bwMode="auto">
          <a:xfrm>
            <a:off x="2831327" y="2729941"/>
            <a:ext cx="6553200" cy="476250"/>
          </a:xfrm>
          <a:prstGeom prst="roundRect">
            <a:avLst/>
          </a:prstGeom>
          <a:solidFill>
            <a:schemeClr val="bg1">
              <a:lumMod val="95000"/>
            </a:schemeClr>
          </a:solidFill>
          <a:ln w="9525">
            <a:noFill/>
            <a:miter lim="800000"/>
            <a:headEnd/>
            <a:tailEnd/>
          </a:ln>
          <a:effectLst/>
        </p:spPr>
        <p:txBody>
          <a:bodyPr anchor="ctr">
            <a:spAutoFit/>
          </a:bodyPr>
          <a:lstStyle/>
          <a:p>
            <a:pPr algn="just" eaLnBrk="0" hangingPunct="0">
              <a:defRPr/>
            </a:pPr>
            <a:r>
              <a:rPr lang="ar-SA" sz="2200" b="1" dirty="0">
                <a:latin typeface="AL-Mohanad Bold"/>
                <a:ea typeface="Times New Roman" pitchFamily="18" charset="0"/>
                <a:cs typeface="AL-Mohanad Bold" pitchFamily="2" charset="-78"/>
              </a:rPr>
              <a:t>تزرع مبدأ التوثيق للأعمال، فالكثير لم يعتد على توثيق أعماله المتميزة</a:t>
            </a:r>
            <a:endParaRPr lang="en-US" sz="2200" b="1" dirty="0">
              <a:cs typeface="AL-Mohanad Bold" pitchFamily="2" charset="-78"/>
            </a:endParaRPr>
          </a:p>
        </p:txBody>
      </p:sp>
      <p:sp>
        <p:nvSpPr>
          <p:cNvPr id="21" name="Rectangle 1"/>
          <p:cNvSpPr>
            <a:spLocks noChangeArrowheads="1"/>
          </p:cNvSpPr>
          <p:nvPr/>
        </p:nvSpPr>
        <p:spPr bwMode="auto">
          <a:xfrm>
            <a:off x="3853677" y="3936441"/>
            <a:ext cx="4794250" cy="477837"/>
          </a:xfrm>
          <a:prstGeom prst="roundRect">
            <a:avLst/>
          </a:prstGeom>
          <a:solidFill>
            <a:schemeClr val="bg1">
              <a:lumMod val="95000"/>
            </a:schemeClr>
          </a:solidFill>
          <a:ln w="9525">
            <a:noFill/>
            <a:miter lim="800000"/>
            <a:headEnd/>
            <a:tailEnd/>
          </a:ln>
          <a:effectLst/>
        </p:spPr>
        <p:txBody>
          <a:bodyPr wrap="none" anchor="ctr">
            <a:spAutoFit/>
          </a:bodyPr>
          <a:lstStyle/>
          <a:p>
            <a:pPr algn="just" eaLnBrk="0" hangingPunct="0">
              <a:defRPr/>
            </a:pPr>
            <a:r>
              <a:rPr lang="ar-SA" sz="2200" b="1" dirty="0">
                <a:latin typeface="AL-Mohanad Bold"/>
                <a:ea typeface="Times New Roman" pitchFamily="18" charset="0"/>
                <a:cs typeface="AL-Mohanad Bold" pitchFamily="2" charset="-78"/>
              </a:rPr>
              <a:t>تبث روح الإصرار والعزيمة وتجعل العمل والإنتاج متعة</a:t>
            </a:r>
            <a:endParaRPr lang="en-US" sz="2200" b="1" dirty="0">
              <a:cs typeface="AL-Mohanad Bold" pitchFamily="2" charset="-78"/>
            </a:endParaRPr>
          </a:p>
        </p:txBody>
      </p:sp>
      <p:pic>
        <p:nvPicPr>
          <p:cNvPr id="22"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2158" y="47299"/>
            <a:ext cx="1024759" cy="69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015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3000" fill="hold"/>
                                        <p:tgtEl>
                                          <p:spTgt spid="16"/>
                                        </p:tgtEl>
                                        <p:attrNameLst>
                                          <p:attrName>ppt_w</p:attrName>
                                        </p:attrNameLst>
                                      </p:cBhvr>
                                      <p:tavLst>
                                        <p:tav tm="0">
                                          <p:val>
                                            <p:strVal val="#ppt_w*0.70"/>
                                          </p:val>
                                        </p:tav>
                                        <p:tav tm="100000">
                                          <p:val>
                                            <p:strVal val="#ppt_w"/>
                                          </p:val>
                                        </p:tav>
                                      </p:tavLst>
                                    </p:anim>
                                    <p:anim calcmode="lin" valueType="num">
                                      <p:cBhvr>
                                        <p:cTn id="8" dur="3000" fill="hold"/>
                                        <p:tgtEl>
                                          <p:spTgt spid="16"/>
                                        </p:tgtEl>
                                        <p:attrNameLst>
                                          <p:attrName>ppt_h</p:attrName>
                                        </p:attrNameLst>
                                      </p:cBhvr>
                                      <p:tavLst>
                                        <p:tav tm="0">
                                          <p:val>
                                            <p:strVal val="#ppt_h"/>
                                          </p:val>
                                        </p:tav>
                                        <p:tav tm="100000">
                                          <p:val>
                                            <p:strVal val="#ppt_h"/>
                                          </p:val>
                                        </p:tav>
                                      </p:tavLst>
                                    </p:anim>
                                    <p:animEffect transition="in" filter="fade">
                                      <p:cBhvr>
                                        <p:cTn id="9" dur="3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3000" fill="hold"/>
                                        <p:tgtEl>
                                          <p:spTgt spid="15"/>
                                        </p:tgtEl>
                                        <p:attrNameLst>
                                          <p:attrName>ppt_w</p:attrName>
                                        </p:attrNameLst>
                                      </p:cBhvr>
                                      <p:tavLst>
                                        <p:tav tm="0">
                                          <p:val>
                                            <p:strVal val="#ppt_w*0.70"/>
                                          </p:val>
                                        </p:tav>
                                        <p:tav tm="100000">
                                          <p:val>
                                            <p:strVal val="#ppt_w"/>
                                          </p:val>
                                        </p:tav>
                                      </p:tavLst>
                                    </p:anim>
                                    <p:anim calcmode="lin" valueType="num">
                                      <p:cBhvr>
                                        <p:cTn id="15" dur="3000" fill="hold"/>
                                        <p:tgtEl>
                                          <p:spTgt spid="15"/>
                                        </p:tgtEl>
                                        <p:attrNameLst>
                                          <p:attrName>ppt_h</p:attrName>
                                        </p:attrNameLst>
                                      </p:cBhvr>
                                      <p:tavLst>
                                        <p:tav tm="0">
                                          <p:val>
                                            <p:strVal val="#ppt_h"/>
                                          </p:val>
                                        </p:tav>
                                        <p:tav tm="100000">
                                          <p:val>
                                            <p:strVal val="#ppt_h"/>
                                          </p:val>
                                        </p:tav>
                                      </p:tavLst>
                                    </p:anim>
                                    <p:animEffect transition="in" filter="fade">
                                      <p:cBhvr>
                                        <p:cTn id="16" dur="3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3000" fill="hold"/>
                                        <p:tgtEl>
                                          <p:spTgt spid="20"/>
                                        </p:tgtEl>
                                        <p:attrNameLst>
                                          <p:attrName>ppt_w</p:attrName>
                                        </p:attrNameLst>
                                      </p:cBhvr>
                                      <p:tavLst>
                                        <p:tav tm="0">
                                          <p:val>
                                            <p:strVal val="#ppt_w*0.70"/>
                                          </p:val>
                                        </p:tav>
                                        <p:tav tm="100000">
                                          <p:val>
                                            <p:strVal val="#ppt_w"/>
                                          </p:val>
                                        </p:tav>
                                      </p:tavLst>
                                    </p:anim>
                                    <p:anim calcmode="lin" valueType="num">
                                      <p:cBhvr>
                                        <p:cTn id="22" dur="3000" fill="hold"/>
                                        <p:tgtEl>
                                          <p:spTgt spid="20"/>
                                        </p:tgtEl>
                                        <p:attrNameLst>
                                          <p:attrName>ppt_h</p:attrName>
                                        </p:attrNameLst>
                                      </p:cBhvr>
                                      <p:tavLst>
                                        <p:tav tm="0">
                                          <p:val>
                                            <p:strVal val="#ppt_h"/>
                                          </p:val>
                                        </p:tav>
                                        <p:tav tm="100000">
                                          <p:val>
                                            <p:strVal val="#ppt_h"/>
                                          </p:val>
                                        </p:tav>
                                      </p:tavLst>
                                    </p:anim>
                                    <p:animEffect transition="in" filter="fade">
                                      <p:cBhvr>
                                        <p:cTn id="23" dur="3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3000" fill="hold"/>
                                        <p:tgtEl>
                                          <p:spTgt spid="19"/>
                                        </p:tgtEl>
                                        <p:attrNameLst>
                                          <p:attrName>ppt_w</p:attrName>
                                        </p:attrNameLst>
                                      </p:cBhvr>
                                      <p:tavLst>
                                        <p:tav tm="0">
                                          <p:val>
                                            <p:strVal val="#ppt_w*0.70"/>
                                          </p:val>
                                        </p:tav>
                                        <p:tav tm="100000">
                                          <p:val>
                                            <p:strVal val="#ppt_w"/>
                                          </p:val>
                                        </p:tav>
                                      </p:tavLst>
                                    </p:anim>
                                    <p:anim calcmode="lin" valueType="num">
                                      <p:cBhvr>
                                        <p:cTn id="29" dur="3000" fill="hold"/>
                                        <p:tgtEl>
                                          <p:spTgt spid="19"/>
                                        </p:tgtEl>
                                        <p:attrNameLst>
                                          <p:attrName>ppt_h</p:attrName>
                                        </p:attrNameLst>
                                      </p:cBhvr>
                                      <p:tavLst>
                                        <p:tav tm="0">
                                          <p:val>
                                            <p:strVal val="#ppt_h"/>
                                          </p:val>
                                        </p:tav>
                                        <p:tav tm="100000">
                                          <p:val>
                                            <p:strVal val="#ppt_h"/>
                                          </p:val>
                                        </p:tav>
                                      </p:tavLst>
                                    </p:anim>
                                    <p:animEffect transition="in" filter="fade">
                                      <p:cBhvr>
                                        <p:cTn id="30" dur="3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3000" fill="hold"/>
                                        <p:tgtEl>
                                          <p:spTgt spid="21"/>
                                        </p:tgtEl>
                                        <p:attrNameLst>
                                          <p:attrName>ppt_w</p:attrName>
                                        </p:attrNameLst>
                                      </p:cBhvr>
                                      <p:tavLst>
                                        <p:tav tm="0">
                                          <p:val>
                                            <p:strVal val="#ppt_w*0.70"/>
                                          </p:val>
                                        </p:tav>
                                        <p:tav tm="100000">
                                          <p:val>
                                            <p:strVal val="#ppt_w"/>
                                          </p:val>
                                        </p:tav>
                                      </p:tavLst>
                                    </p:anim>
                                    <p:anim calcmode="lin" valueType="num">
                                      <p:cBhvr>
                                        <p:cTn id="36" dur="3000" fill="hold"/>
                                        <p:tgtEl>
                                          <p:spTgt spid="21"/>
                                        </p:tgtEl>
                                        <p:attrNameLst>
                                          <p:attrName>ppt_h</p:attrName>
                                        </p:attrNameLst>
                                      </p:cBhvr>
                                      <p:tavLst>
                                        <p:tav tm="0">
                                          <p:val>
                                            <p:strVal val="#ppt_h"/>
                                          </p:val>
                                        </p:tav>
                                        <p:tav tm="100000">
                                          <p:val>
                                            <p:strVal val="#ppt_h"/>
                                          </p:val>
                                        </p:tav>
                                      </p:tavLst>
                                    </p:anim>
                                    <p:animEffect transition="in" filter="fade">
                                      <p:cBhvr>
                                        <p:cTn id="37" dur="3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3000" fill="hold"/>
                                        <p:tgtEl>
                                          <p:spTgt spid="18"/>
                                        </p:tgtEl>
                                        <p:attrNameLst>
                                          <p:attrName>ppt_w</p:attrName>
                                        </p:attrNameLst>
                                      </p:cBhvr>
                                      <p:tavLst>
                                        <p:tav tm="0">
                                          <p:val>
                                            <p:strVal val="#ppt_w*0.70"/>
                                          </p:val>
                                        </p:tav>
                                        <p:tav tm="100000">
                                          <p:val>
                                            <p:strVal val="#ppt_w"/>
                                          </p:val>
                                        </p:tav>
                                      </p:tavLst>
                                    </p:anim>
                                    <p:anim calcmode="lin" valueType="num">
                                      <p:cBhvr>
                                        <p:cTn id="43" dur="3000" fill="hold"/>
                                        <p:tgtEl>
                                          <p:spTgt spid="18"/>
                                        </p:tgtEl>
                                        <p:attrNameLst>
                                          <p:attrName>ppt_h</p:attrName>
                                        </p:attrNameLst>
                                      </p:cBhvr>
                                      <p:tavLst>
                                        <p:tav tm="0">
                                          <p:val>
                                            <p:strVal val="#ppt_h"/>
                                          </p:val>
                                        </p:tav>
                                        <p:tav tm="100000">
                                          <p:val>
                                            <p:strVal val="#ppt_h"/>
                                          </p:val>
                                        </p:tav>
                                      </p:tavLst>
                                    </p:anim>
                                    <p:animEffect transition="in" filter="fade">
                                      <p:cBhvr>
                                        <p:cTn id="44" dur="3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3000" fill="hold"/>
                                        <p:tgtEl>
                                          <p:spTgt spid="14"/>
                                        </p:tgtEl>
                                        <p:attrNameLst>
                                          <p:attrName>ppt_w</p:attrName>
                                        </p:attrNameLst>
                                      </p:cBhvr>
                                      <p:tavLst>
                                        <p:tav tm="0">
                                          <p:val>
                                            <p:strVal val="#ppt_w*0.70"/>
                                          </p:val>
                                        </p:tav>
                                        <p:tav tm="100000">
                                          <p:val>
                                            <p:strVal val="#ppt_w"/>
                                          </p:val>
                                        </p:tav>
                                      </p:tavLst>
                                    </p:anim>
                                    <p:anim calcmode="lin" valueType="num">
                                      <p:cBhvr>
                                        <p:cTn id="50" dur="3000" fill="hold"/>
                                        <p:tgtEl>
                                          <p:spTgt spid="14"/>
                                        </p:tgtEl>
                                        <p:attrNameLst>
                                          <p:attrName>ppt_h</p:attrName>
                                        </p:attrNameLst>
                                      </p:cBhvr>
                                      <p:tavLst>
                                        <p:tav tm="0">
                                          <p:val>
                                            <p:strVal val="#ppt_h"/>
                                          </p:val>
                                        </p:tav>
                                        <p:tav tm="100000">
                                          <p:val>
                                            <p:strVal val="#ppt_h"/>
                                          </p:val>
                                        </p:tav>
                                      </p:tavLst>
                                    </p:anim>
                                    <p:animEffect transition="in" filter="fade">
                                      <p:cBhvr>
                                        <p:cTn id="51"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5547" y="-56857"/>
            <a:ext cx="10168213" cy="1123675"/>
          </a:xfrm>
        </p:spPr>
        <p:txBody>
          <a:bodyPr>
            <a:noAutofit/>
          </a:bodyPr>
          <a:lstStyle/>
          <a:p>
            <a:pPr algn="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٤- المفاضلة بين المرشحات عن طريق اللجنة وترشيح المتقدمة الافضل.</a:t>
            </a:r>
          </a:p>
        </p:txBody>
      </p:sp>
      <p:sp>
        <p:nvSpPr>
          <p:cNvPr id="34" name="Rectangle 1"/>
          <p:cNvSpPr>
            <a:spLocks noChangeArrowheads="1"/>
          </p:cNvSpPr>
          <p:nvPr/>
        </p:nvSpPr>
        <p:spPr bwMode="auto">
          <a:xfrm>
            <a:off x="609806" y="1532989"/>
            <a:ext cx="10989278" cy="1009471"/>
          </a:xfrm>
          <a:prstGeom prst="roundRect">
            <a:avLst>
              <a:gd name="adj" fmla="val 9500"/>
            </a:avLst>
          </a:prstGeom>
          <a:solidFill>
            <a:schemeClr val="accent3">
              <a:lumMod val="20000"/>
              <a:lumOff val="80000"/>
            </a:schemeClr>
          </a:solidFill>
          <a:ln w="9525">
            <a:noFill/>
            <a:miter lim="800000"/>
            <a:headEnd/>
            <a:tailEnd/>
          </a:ln>
          <a:effectLst/>
        </p:spPr>
        <p:txBody>
          <a:bodyPr wrap="square" anchor="ctr">
            <a:spAutoFit/>
          </a:bodyPr>
          <a:lstStyle/>
          <a:p>
            <a:pPr marL="342900" indent="-342900" algn="r" rtl="1">
              <a:buFont typeface="Courier New" panose="02070309020205020404" pitchFamily="49" charset="0"/>
              <a:buChar char="o"/>
              <a:defRPr/>
            </a:pPr>
            <a:r>
              <a:rPr lang="ar-SA" sz="2800" b="1" dirty="0" smtClean="0">
                <a:latin typeface="AL-Mohanad Bold"/>
                <a:ea typeface="Times New Roman" pitchFamily="18" charset="0"/>
                <a:cs typeface="AL-Mohanad Bold" pitchFamily="2" charset="-78"/>
              </a:rPr>
              <a:t>يتم تكوين لجنة في المدرسة للمفاضلة بين المتقدمات يقترح أن تضم (مديرة المدرسة، رائدة النشاط، المرشدة الطلابية، معلمة قديرة).</a:t>
            </a:r>
          </a:p>
        </p:txBody>
      </p:sp>
      <p:sp>
        <p:nvSpPr>
          <p:cNvPr id="37" name="Rectangle 1"/>
          <p:cNvSpPr>
            <a:spLocks noChangeArrowheads="1"/>
          </p:cNvSpPr>
          <p:nvPr/>
        </p:nvSpPr>
        <p:spPr bwMode="auto">
          <a:xfrm>
            <a:off x="618252" y="2794599"/>
            <a:ext cx="10989278" cy="553581"/>
          </a:xfrm>
          <a:prstGeom prst="roundRect">
            <a:avLst>
              <a:gd name="adj" fmla="val 9500"/>
            </a:avLst>
          </a:prstGeom>
          <a:solidFill>
            <a:schemeClr val="accent3">
              <a:lumMod val="20000"/>
              <a:lumOff val="80000"/>
            </a:schemeClr>
          </a:solidFill>
          <a:ln w="9525">
            <a:noFill/>
            <a:miter lim="800000"/>
            <a:headEnd/>
            <a:tailEnd/>
          </a:ln>
          <a:effectLst/>
        </p:spPr>
        <p:txBody>
          <a:bodyPr wrap="square" anchor="ctr">
            <a:spAutoFit/>
          </a:bodyPr>
          <a:lstStyle/>
          <a:p>
            <a:pPr marL="342900" indent="-342900" algn="r" rtl="1">
              <a:buFont typeface="Courier New" panose="02070309020205020404" pitchFamily="49" charset="0"/>
              <a:buChar char="o"/>
              <a:defRPr/>
            </a:pPr>
            <a:r>
              <a:rPr lang="ar-SA" sz="2800" b="1" dirty="0" smtClean="0">
                <a:latin typeface="AL-Mohanad Bold"/>
                <a:ea typeface="Times New Roman" pitchFamily="18" charset="0"/>
                <a:cs typeface="AL-Mohanad Bold" pitchFamily="2" charset="-78"/>
              </a:rPr>
              <a:t>تفاضل اللجنة بين المرشحات المتقدمات للجائزة بناء على توفر الشواهد وقوتها.</a:t>
            </a:r>
            <a:endParaRPr lang="ar-SA" sz="2800" b="1" dirty="0">
              <a:latin typeface="AL-Mohanad Bold"/>
              <a:ea typeface="Times New Roman" pitchFamily="18" charset="0"/>
              <a:cs typeface="AL-Mohanad Bold" pitchFamily="2" charset="-78"/>
            </a:endParaRPr>
          </a:p>
        </p:txBody>
      </p:sp>
      <p:sp>
        <p:nvSpPr>
          <p:cNvPr id="38" name="Rectangle 1"/>
          <p:cNvSpPr>
            <a:spLocks noChangeArrowheads="1"/>
          </p:cNvSpPr>
          <p:nvPr/>
        </p:nvSpPr>
        <p:spPr bwMode="auto">
          <a:xfrm>
            <a:off x="601360" y="3654651"/>
            <a:ext cx="10989278" cy="553581"/>
          </a:xfrm>
          <a:prstGeom prst="roundRect">
            <a:avLst>
              <a:gd name="adj" fmla="val 9500"/>
            </a:avLst>
          </a:prstGeom>
          <a:solidFill>
            <a:schemeClr val="accent3">
              <a:lumMod val="20000"/>
              <a:lumOff val="80000"/>
            </a:schemeClr>
          </a:solidFill>
          <a:ln w="9525">
            <a:noFill/>
            <a:miter lim="800000"/>
            <a:headEnd/>
            <a:tailEnd/>
          </a:ln>
          <a:effectLst/>
        </p:spPr>
        <p:txBody>
          <a:bodyPr wrap="square" anchor="ctr">
            <a:spAutoFit/>
          </a:bodyPr>
          <a:lstStyle/>
          <a:p>
            <a:pPr marL="342900" indent="-342900" algn="r" rtl="1">
              <a:buFont typeface="Courier New" panose="02070309020205020404" pitchFamily="49" charset="0"/>
              <a:buChar char="o"/>
              <a:defRPr/>
            </a:pPr>
            <a:r>
              <a:rPr lang="ar-SA" sz="2800" b="1" dirty="0">
                <a:latin typeface="AL-Mohanad Bold"/>
                <a:ea typeface="Times New Roman" pitchFamily="18" charset="0"/>
                <a:cs typeface="AL-Mohanad Bold" pitchFamily="2" charset="-78"/>
              </a:rPr>
              <a:t>ترشح متقدمة واحدة من كل فئة لادخال بياناتها في البوابة.</a:t>
            </a:r>
          </a:p>
        </p:txBody>
      </p:sp>
      <p:pic>
        <p:nvPicPr>
          <p:cNvPr id="20"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524" y="0"/>
            <a:ext cx="1150627" cy="8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88621" y="6400800"/>
            <a:ext cx="562222" cy="31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6192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right)">
                                      <p:cBhvr>
                                        <p:cTn id="14" dur="20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right)">
                                      <p:cBhvr>
                                        <p:cTn id="19" dur="20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right)">
                                      <p:cBhvr>
                                        <p:cTn id="24"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7" grpId="0" animBg="1"/>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323858" y="-106158"/>
            <a:ext cx="9585732" cy="1123675"/>
          </a:xfrm>
        </p:spPr>
        <p:txBody>
          <a:bodyPr>
            <a:noAutofit/>
          </a:bodyPr>
          <a:lstStyle/>
          <a:p>
            <a:pPr marL="396875" indent="-396875" algn="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٥- استلام اسم المستخدم وكلمة المرور الخاصة بالمدرسة والدخول على الموقع لترشيح الفئات على مستوى المدرسة. </a:t>
            </a:r>
          </a:p>
        </p:txBody>
      </p:sp>
      <p:sp>
        <p:nvSpPr>
          <p:cNvPr id="20" name="AutoShape 33"/>
          <p:cNvSpPr>
            <a:spLocks noChangeArrowheads="1"/>
          </p:cNvSpPr>
          <p:nvPr/>
        </p:nvSpPr>
        <p:spPr bwMode="gray">
          <a:xfrm flipH="1">
            <a:off x="6250710" y="1232123"/>
            <a:ext cx="5486400" cy="589384"/>
          </a:xfrm>
          <a:prstGeom prst="roundRect">
            <a:avLst>
              <a:gd name="adj" fmla="val 10889"/>
            </a:avLst>
          </a:prstGeom>
          <a:gradFill rotWithShape="1">
            <a:gsLst>
              <a:gs pos="0">
                <a:srgbClr val="DDDDDD">
                  <a:gamma/>
                  <a:tint val="51373"/>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sp>
        <p:nvSpPr>
          <p:cNvPr id="21" name="AutoShape 34">
            <a:hlinkClick r:id="rId8" action="ppaction://hlinksldjump"/>
          </p:cNvPr>
          <p:cNvSpPr>
            <a:spLocks noChangeArrowheads="1"/>
          </p:cNvSpPr>
          <p:nvPr/>
        </p:nvSpPr>
        <p:spPr bwMode="gray">
          <a:xfrm flipH="1">
            <a:off x="11112301" y="1324838"/>
            <a:ext cx="461963" cy="48201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rgbClr val="FEFEFE"/>
            </a:solidFill>
            <a:round/>
            <a:headEnd/>
            <a:tailEnd/>
          </a:ln>
          <a:effectLst/>
        </p:spPr>
        <p:txBody>
          <a:bodyPr wrap="none" anchor="ctr"/>
          <a:lstStyle/>
          <a:p>
            <a:endParaRPr lang="en-US"/>
          </a:p>
        </p:txBody>
      </p:sp>
      <p:sp>
        <p:nvSpPr>
          <p:cNvPr id="22" name="Freeform 35"/>
          <p:cNvSpPr>
            <a:spLocks/>
          </p:cNvSpPr>
          <p:nvPr/>
        </p:nvSpPr>
        <p:spPr bwMode="gray">
          <a:xfrm flipH="1">
            <a:off x="11283623" y="1401794"/>
            <a:ext cx="231775" cy="241389"/>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endParaRPr lang="en-US"/>
          </a:p>
        </p:txBody>
      </p:sp>
      <p:sp>
        <p:nvSpPr>
          <p:cNvPr id="23" name="Text Box 37"/>
          <p:cNvSpPr txBox="1">
            <a:spLocks noChangeArrowheads="1"/>
          </p:cNvSpPr>
          <p:nvPr/>
        </p:nvSpPr>
        <p:spPr bwMode="gray">
          <a:xfrm flipH="1">
            <a:off x="8048601" y="1300690"/>
            <a:ext cx="2952130" cy="477054"/>
          </a:xfrm>
          <a:prstGeom prst="rect">
            <a:avLst/>
          </a:prstGeom>
          <a:noFill/>
          <a:ln w="9525" algn="ctr">
            <a:noFill/>
            <a:miter lim="800000"/>
            <a:headEnd/>
            <a:tailEnd/>
          </a:ln>
          <a:effectLst/>
        </p:spPr>
        <p:txBody>
          <a:bodyPr wrap="square">
            <a:spAutoFit/>
          </a:bodyPr>
          <a:lstStyle/>
          <a:p>
            <a:pPr algn="r" rtl="1" eaLnBrk="0" hangingPunct="0"/>
            <a:r>
              <a:rPr lang="ar-SA" sz="2500" dirty="0">
                <a:solidFill>
                  <a:srgbClr val="C00000"/>
                </a:solidFill>
                <a:cs typeface="Fanan" pitchFamily="2" charset="-78"/>
              </a:rPr>
              <a:t>ص</a:t>
            </a:r>
            <a:r>
              <a:rPr lang="ar-SA" sz="2500" dirty="0" smtClean="0">
                <a:solidFill>
                  <a:srgbClr val="C00000"/>
                </a:solidFill>
                <a:cs typeface="Fanan" pitchFamily="2" charset="-78"/>
              </a:rPr>
              <a:t>لاحيات قائد المدرسة</a:t>
            </a:r>
            <a:endParaRPr lang="en-US" sz="2500" dirty="0">
              <a:solidFill>
                <a:srgbClr val="C00000"/>
              </a:solidFill>
              <a:cs typeface="Fanan" pitchFamily="2" charset="-78"/>
            </a:endParaRPr>
          </a:p>
        </p:txBody>
      </p:sp>
      <p:grpSp>
        <p:nvGrpSpPr>
          <p:cNvPr id="24" name="Group 23"/>
          <p:cNvGrpSpPr/>
          <p:nvPr/>
        </p:nvGrpSpPr>
        <p:grpSpPr>
          <a:xfrm>
            <a:off x="2653510" y="2260375"/>
            <a:ext cx="6978122" cy="3744913"/>
            <a:chOff x="2753058" y="2132359"/>
            <a:chExt cx="6978122" cy="3744913"/>
          </a:xfrm>
        </p:grpSpPr>
        <p:sp>
          <p:nvSpPr>
            <p:cNvPr id="25" name="AutoShape 3"/>
            <p:cNvSpPr>
              <a:spLocks noChangeArrowheads="1"/>
            </p:cNvSpPr>
            <p:nvPr/>
          </p:nvSpPr>
          <p:spPr bwMode="gray">
            <a:xfrm rot="19052993">
              <a:off x="7114185" y="3052047"/>
              <a:ext cx="792163" cy="288925"/>
            </a:xfrm>
            <a:prstGeom prst="rightArrow">
              <a:avLst>
                <a:gd name="adj1" fmla="val 35167"/>
                <a:gd name="adj2" fmla="val 111029"/>
              </a:avLst>
            </a:prstGeom>
            <a:solidFill>
              <a:schemeClr val="hlink"/>
            </a:solidFill>
            <a:ln w="0" algn="ctr">
              <a:noFill/>
              <a:miter lim="800000"/>
              <a:headEnd/>
              <a:tailEnd/>
            </a:ln>
            <a:effectLst/>
          </p:spPr>
          <p:txBody>
            <a:bodyPr wrap="none" anchor="ctr"/>
            <a:lstStyle/>
            <a:p>
              <a:endParaRPr lang="en-US"/>
            </a:p>
          </p:txBody>
        </p:sp>
        <p:sp>
          <p:nvSpPr>
            <p:cNvPr id="26" name="AutoShape 4"/>
            <p:cNvSpPr>
              <a:spLocks noChangeArrowheads="1"/>
            </p:cNvSpPr>
            <p:nvPr/>
          </p:nvSpPr>
          <p:spPr bwMode="gray">
            <a:xfrm rot="13418996">
              <a:off x="5336352" y="3005278"/>
              <a:ext cx="792162" cy="288925"/>
            </a:xfrm>
            <a:prstGeom prst="rightArrow">
              <a:avLst>
                <a:gd name="adj1" fmla="val 35167"/>
                <a:gd name="adj2" fmla="val 111028"/>
              </a:avLst>
            </a:prstGeom>
            <a:solidFill>
              <a:schemeClr val="hlink"/>
            </a:solidFill>
            <a:ln w="0" algn="ctr">
              <a:noFill/>
              <a:miter lim="800000"/>
              <a:headEnd/>
              <a:tailEnd/>
            </a:ln>
            <a:effectLst/>
          </p:spPr>
          <p:txBody>
            <a:bodyPr wrap="none" anchor="ctr"/>
            <a:lstStyle/>
            <a:p>
              <a:endParaRPr lang="en-US"/>
            </a:p>
          </p:txBody>
        </p:sp>
        <p:sp>
          <p:nvSpPr>
            <p:cNvPr id="27" name="AutoShape 8"/>
            <p:cNvSpPr>
              <a:spLocks noChangeArrowheads="1"/>
            </p:cNvSpPr>
            <p:nvPr/>
          </p:nvSpPr>
          <p:spPr bwMode="gray">
            <a:xfrm rot="8502201">
              <a:off x="5315326" y="4736508"/>
              <a:ext cx="812525" cy="292627"/>
            </a:xfrm>
            <a:prstGeom prst="rightArrow">
              <a:avLst>
                <a:gd name="adj1" fmla="val 35167"/>
                <a:gd name="adj2" fmla="val 121041"/>
              </a:avLst>
            </a:prstGeom>
            <a:solidFill>
              <a:schemeClr val="hlink"/>
            </a:solidFill>
            <a:ln w="0" algn="ctr">
              <a:noFill/>
              <a:miter lim="800000"/>
              <a:headEnd/>
              <a:tailEnd/>
            </a:ln>
            <a:effectLst/>
          </p:spPr>
          <p:txBody>
            <a:bodyPr wrap="none" anchor="ctr"/>
            <a:lstStyle/>
            <a:p>
              <a:endParaRPr lang="en-US"/>
            </a:p>
          </p:txBody>
        </p:sp>
        <p:sp>
          <p:nvSpPr>
            <p:cNvPr id="28" name="Oval 9"/>
            <p:cNvSpPr>
              <a:spLocks noChangeArrowheads="1"/>
            </p:cNvSpPr>
            <p:nvPr/>
          </p:nvSpPr>
          <p:spPr bwMode="auto">
            <a:xfrm>
              <a:off x="4696968" y="2132359"/>
              <a:ext cx="3743325" cy="3744913"/>
            </a:xfrm>
            <a:prstGeom prst="ellipse">
              <a:avLst/>
            </a:prstGeom>
            <a:noFill/>
            <a:ln w="38100" algn="ctr">
              <a:solidFill>
                <a:srgbClr val="B2B2B2"/>
              </a:solidFill>
              <a:round/>
              <a:headEnd/>
              <a:tailEnd/>
            </a:ln>
            <a:effectLst/>
          </p:spPr>
          <p:txBody>
            <a:bodyPr anchor="ctr">
              <a:spAutoFit/>
            </a:bodyPr>
            <a:lstStyle/>
            <a:p>
              <a:endParaRPr lang="en-US"/>
            </a:p>
          </p:txBody>
        </p:sp>
        <p:sp>
          <p:nvSpPr>
            <p:cNvPr id="29" name="Text Box 10"/>
            <p:cNvSpPr txBox="1">
              <a:spLocks noChangeArrowheads="1"/>
            </p:cNvSpPr>
            <p:nvPr/>
          </p:nvSpPr>
          <p:spPr bwMode="auto">
            <a:xfrm>
              <a:off x="7958261" y="2236082"/>
              <a:ext cx="1476686" cy="400110"/>
            </a:xfrm>
            <a:prstGeom prst="rect">
              <a:avLst/>
            </a:prstGeom>
            <a:noFill/>
            <a:ln w="9525" algn="ctr">
              <a:noFill/>
              <a:miter lim="800000"/>
              <a:headEnd/>
              <a:tailEnd/>
            </a:ln>
            <a:effectLst/>
          </p:spPr>
          <p:txBody>
            <a:bodyPr wrap="none">
              <a:spAutoFit/>
            </a:bodyPr>
            <a:lstStyle/>
            <a:p>
              <a:pPr eaLnBrk="0" hangingPunct="0"/>
              <a:r>
                <a:rPr lang="ar-SA" sz="2000" dirty="0">
                  <a:cs typeface="Fanan" pitchFamily="2" charset="-78"/>
                </a:rPr>
                <a:t>زر ترشيح </a:t>
              </a:r>
              <a:r>
                <a:rPr lang="ar-SA" sz="2000" dirty="0" smtClean="0">
                  <a:cs typeface="Fanan" pitchFamily="2" charset="-78"/>
                </a:rPr>
                <a:t>معلمة</a:t>
              </a:r>
              <a:endParaRPr lang="en-US" sz="2000" dirty="0">
                <a:cs typeface="Fanan" pitchFamily="2" charset="-78"/>
              </a:endParaRPr>
            </a:p>
          </p:txBody>
        </p:sp>
        <p:sp>
          <p:nvSpPr>
            <p:cNvPr id="30" name="Text Box 13"/>
            <p:cNvSpPr txBox="1">
              <a:spLocks noChangeArrowheads="1"/>
            </p:cNvSpPr>
            <p:nvPr/>
          </p:nvSpPr>
          <p:spPr bwMode="auto">
            <a:xfrm>
              <a:off x="8199992" y="5184401"/>
              <a:ext cx="1531188" cy="400110"/>
            </a:xfrm>
            <a:prstGeom prst="rect">
              <a:avLst/>
            </a:prstGeom>
            <a:noFill/>
            <a:ln w="9525" algn="ctr">
              <a:noFill/>
              <a:miter lim="800000"/>
              <a:headEnd/>
              <a:tailEnd/>
            </a:ln>
            <a:effectLst/>
          </p:spPr>
          <p:txBody>
            <a:bodyPr wrap="none">
              <a:spAutoFit/>
            </a:bodyPr>
            <a:lstStyle/>
            <a:p>
              <a:pPr lvl="0" rtl="1"/>
              <a:r>
                <a:rPr lang="ar-SA" sz="2000" dirty="0">
                  <a:cs typeface="Fanan" pitchFamily="2" charset="-78"/>
                </a:rPr>
                <a:t>زر ترشيح </a:t>
              </a:r>
              <a:r>
                <a:rPr lang="ar-SA" sz="2000" dirty="0" smtClean="0">
                  <a:cs typeface="Fanan" pitchFamily="2" charset="-78"/>
                </a:rPr>
                <a:t>مرشدة</a:t>
              </a:r>
              <a:endParaRPr lang="en-US" sz="2000" dirty="0">
                <a:cs typeface="Fanan" pitchFamily="2" charset="-78"/>
              </a:endParaRPr>
            </a:p>
          </p:txBody>
        </p:sp>
        <p:sp>
          <p:nvSpPr>
            <p:cNvPr id="31" name="Text Box 14"/>
            <p:cNvSpPr txBox="1">
              <a:spLocks noChangeArrowheads="1"/>
            </p:cNvSpPr>
            <p:nvPr/>
          </p:nvSpPr>
          <p:spPr bwMode="auto">
            <a:xfrm>
              <a:off x="2753058" y="2252452"/>
              <a:ext cx="2165978" cy="400110"/>
            </a:xfrm>
            <a:prstGeom prst="rect">
              <a:avLst/>
            </a:prstGeom>
            <a:noFill/>
            <a:ln w="9525" algn="ctr">
              <a:noFill/>
              <a:miter lim="800000"/>
              <a:headEnd/>
              <a:tailEnd/>
            </a:ln>
            <a:effectLst/>
          </p:spPr>
          <p:txBody>
            <a:bodyPr wrap="none">
              <a:spAutoFit/>
            </a:bodyPr>
            <a:lstStyle/>
            <a:p>
              <a:pPr lvl="0" algn="r" rtl="1"/>
              <a:r>
                <a:rPr lang="ar-SA" sz="2000" dirty="0" smtClean="0">
                  <a:cs typeface="Fanan" pitchFamily="2" charset="-78"/>
                </a:rPr>
                <a:t>زر ترشيح الإدارة والمدرسة</a:t>
              </a:r>
              <a:endParaRPr lang="en-US" sz="2000" dirty="0">
                <a:cs typeface="Fanan" pitchFamily="2" charset="-78"/>
              </a:endParaRPr>
            </a:p>
          </p:txBody>
        </p:sp>
        <p:sp>
          <p:nvSpPr>
            <p:cNvPr id="32" name="Oval 16">
              <a:hlinkClick r:id="rId9" action="ppaction://hlinksldjump"/>
            </p:cNvPr>
            <p:cNvSpPr>
              <a:spLocks noChangeArrowheads="1"/>
            </p:cNvSpPr>
            <p:nvPr/>
          </p:nvSpPr>
          <p:spPr bwMode="gray">
            <a:xfrm>
              <a:off x="4976368" y="5053522"/>
              <a:ext cx="360000" cy="360000"/>
            </a:xfrm>
            <a:prstGeom prst="ellipse">
              <a:avLst/>
            </a:prstGeom>
            <a:gradFill rotWithShape="1">
              <a:gsLst>
                <a:gs pos="0">
                  <a:schemeClr val="accent2">
                    <a:gamma/>
                    <a:tint val="48627"/>
                    <a:invGamma/>
                  </a:schemeClr>
                </a:gs>
                <a:gs pos="100000">
                  <a:schemeClr val="accent2"/>
                </a:gs>
              </a:gsLst>
              <a:path path="shape">
                <a:fillToRect l="50000" t="50000" r="50000" b="50000"/>
              </a:path>
            </a:gradFill>
            <a:ln w="9525">
              <a:noFill/>
              <a:round/>
              <a:headEnd/>
              <a:tailEnd/>
            </a:ln>
            <a:effectLst/>
          </p:spPr>
          <p:txBody>
            <a:bodyPr wrap="none" anchor="ctr"/>
            <a:lstStyle/>
            <a:p>
              <a:endParaRPr lang="en-US"/>
            </a:p>
          </p:txBody>
        </p:sp>
        <p:sp>
          <p:nvSpPr>
            <p:cNvPr id="33" name="Oval 18">
              <a:hlinkClick r:id="rId10" action="ppaction://hlinksldjump"/>
            </p:cNvPr>
            <p:cNvSpPr>
              <a:spLocks noChangeArrowheads="1"/>
            </p:cNvSpPr>
            <p:nvPr/>
          </p:nvSpPr>
          <p:spPr bwMode="gray">
            <a:xfrm>
              <a:off x="7778261" y="2605901"/>
              <a:ext cx="360000" cy="360000"/>
            </a:xfrm>
            <a:prstGeom prst="ellipse">
              <a:avLst/>
            </a:prstGeom>
            <a:gradFill rotWithShape="1">
              <a:gsLst>
                <a:gs pos="0">
                  <a:schemeClr val="accent2">
                    <a:gamma/>
                    <a:tint val="48627"/>
                    <a:invGamma/>
                  </a:schemeClr>
                </a:gs>
                <a:gs pos="100000">
                  <a:schemeClr val="accent2"/>
                </a:gs>
              </a:gsLst>
              <a:path path="shape">
                <a:fillToRect l="50000" t="50000" r="50000" b="50000"/>
              </a:path>
            </a:gradFill>
            <a:ln w="9525">
              <a:noFill/>
              <a:round/>
              <a:headEnd/>
              <a:tailEnd/>
            </a:ln>
            <a:effectLst/>
          </p:spPr>
          <p:txBody>
            <a:bodyPr wrap="none" anchor="ctr"/>
            <a:lstStyle/>
            <a:p>
              <a:endParaRPr lang="en-US"/>
            </a:p>
          </p:txBody>
        </p:sp>
        <p:sp>
          <p:nvSpPr>
            <p:cNvPr id="34" name="Oval 20">
              <a:hlinkClick r:id="rId11" action="ppaction://hlinksldjump"/>
            </p:cNvPr>
            <p:cNvSpPr>
              <a:spLocks noChangeArrowheads="1"/>
            </p:cNvSpPr>
            <p:nvPr/>
          </p:nvSpPr>
          <p:spPr bwMode="gray">
            <a:xfrm>
              <a:off x="7718385" y="5177748"/>
              <a:ext cx="360000" cy="360000"/>
            </a:xfrm>
            <a:prstGeom prst="ellipse">
              <a:avLst/>
            </a:prstGeom>
            <a:gradFill rotWithShape="1">
              <a:gsLst>
                <a:gs pos="0">
                  <a:schemeClr val="accent2">
                    <a:gamma/>
                    <a:tint val="48627"/>
                    <a:invGamma/>
                  </a:schemeClr>
                </a:gs>
                <a:gs pos="100000">
                  <a:schemeClr val="accent2"/>
                </a:gs>
              </a:gsLst>
              <a:path path="shape">
                <a:fillToRect l="50000" t="50000" r="50000" b="50000"/>
              </a:path>
            </a:gradFill>
            <a:ln w="9525">
              <a:noFill/>
              <a:round/>
              <a:headEnd/>
              <a:tailEnd/>
            </a:ln>
            <a:effectLst/>
          </p:spPr>
          <p:txBody>
            <a:bodyPr wrap="none" anchor="ctr"/>
            <a:lstStyle/>
            <a:p>
              <a:endParaRPr lang="en-US"/>
            </a:p>
          </p:txBody>
        </p:sp>
        <p:sp>
          <p:nvSpPr>
            <p:cNvPr id="35" name="Oval 22"/>
            <p:cNvSpPr>
              <a:spLocks noChangeArrowheads="1"/>
            </p:cNvSpPr>
            <p:nvPr/>
          </p:nvSpPr>
          <p:spPr bwMode="gray">
            <a:xfrm>
              <a:off x="5736781" y="3162647"/>
              <a:ext cx="1703387" cy="1687512"/>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w="38100" algn="ctr">
              <a:noFill/>
              <a:round/>
              <a:headEnd/>
              <a:tailEnd/>
            </a:ln>
            <a:effectLst/>
          </p:spPr>
          <p:txBody>
            <a:bodyPr wrap="none" anchor="ctr">
              <a:spAutoFit/>
            </a:bodyPr>
            <a:lstStyle/>
            <a:p>
              <a:endParaRPr lang="en-US"/>
            </a:p>
          </p:txBody>
        </p:sp>
        <p:sp>
          <p:nvSpPr>
            <p:cNvPr id="36" name="Oval 23"/>
            <p:cNvSpPr>
              <a:spLocks noChangeArrowheads="1"/>
            </p:cNvSpPr>
            <p:nvPr/>
          </p:nvSpPr>
          <p:spPr bwMode="gray">
            <a:xfrm>
              <a:off x="5736781" y="3162647"/>
              <a:ext cx="1703387" cy="1687512"/>
            </a:xfrm>
            <a:prstGeom prst="ellipse">
              <a:avLst/>
            </a:prstGeom>
            <a:gradFill rotWithShape="1">
              <a:gsLst>
                <a:gs pos="0">
                  <a:schemeClr val="folHlink">
                    <a:alpha val="32001"/>
                  </a:schemeClr>
                </a:gs>
                <a:gs pos="100000">
                  <a:schemeClr val="folHlink">
                    <a:gamma/>
                    <a:shade val="0"/>
                    <a:invGamma/>
                    <a:alpha val="89999"/>
                  </a:schemeClr>
                </a:gs>
              </a:gsLst>
              <a:lin ang="2700000" scaled="1"/>
            </a:gradFill>
            <a:ln w="38100" algn="ctr">
              <a:noFill/>
              <a:round/>
              <a:headEnd/>
              <a:tailEnd/>
            </a:ln>
            <a:effectLst/>
          </p:spPr>
          <p:txBody>
            <a:bodyPr wrap="none" anchor="ctr">
              <a:spAutoFit/>
            </a:bodyPr>
            <a:lstStyle/>
            <a:p>
              <a:endParaRPr lang="en-US"/>
            </a:p>
          </p:txBody>
        </p:sp>
        <p:sp>
          <p:nvSpPr>
            <p:cNvPr id="37" name="Oval 24"/>
            <p:cNvSpPr>
              <a:spLocks noChangeArrowheads="1"/>
            </p:cNvSpPr>
            <p:nvPr/>
          </p:nvSpPr>
          <p:spPr bwMode="gray">
            <a:xfrm>
              <a:off x="5847906" y="3272184"/>
              <a:ext cx="1481137" cy="1466850"/>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w="38100" algn="ctr">
              <a:noFill/>
              <a:round/>
              <a:headEnd/>
              <a:tailEnd/>
            </a:ln>
            <a:effectLst/>
          </p:spPr>
          <p:txBody>
            <a:bodyPr anchor="ctr">
              <a:spAutoFit/>
            </a:bodyPr>
            <a:lstStyle/>
            <a:p>
              <a:endParaRPr lang="en-US"/>
            </a:p>
          </p:txBody>
        </p:sp>
        <p:sp>
          <p:nvSpPr>
            <p:cNvPr id="38" name="Oval 25"/>
            <p:cNvSpPr>
              <a:spLocks noChangeArrowheads="1"/>
            </p:cNvSpPr>
            <p:nvPr/>
          </p:nvSpPr>
          <p:spPr bwMode="gray">
            <a:xfrm>
              <a:off x="5849493" y="3275359"/>
              <a:ext cx="1481138" cy="1466850"/>
            </a:xfrm>
            <a:prstGeom prst="ellipse">
              <a:avLst/>
            </a:prstGeom>
            <a:gradFill rotWithShape="1">
              <a:gsLst>
                <a:gs pos="0">
                  <a:schemeClr val="folHlink">
                    <a:gamma/>
                    <a:shade val="63529"/>
                    <a:invGamma/>
                  </a:schemeClr>
                </a:gs>
                <a:gs pos="100000">
                  <a:schemeClr val="folHlink">
                    <a:alpha val="0"/>
                  </a:schemeClr>
                </a:gs>
              </a:gsLst>
              <a:lin ang="2700000" scaled="1"/>
            </a:gradFill>
            <a:ln w="38100" algn="ctr">
              <a:noFill/>
              <a:round/>
              <a:headEnd/>
              <a:tailEnd/>
            </a:ln>
            <a:effectLst/>
          </p:spPr>
          <p:txBody>
            <a:bodyPr anchor="ctr">
              <a:spAutoFit/>
            </a:bodyPr>
            <a:lstStyle/>
            <a:p>
              <a:endParaRPr lang="en-US"/>
            </a:p>
          </p:txBody>
        </p:sp>
        <p:sp>
          <p:nvSpPr>
            <p:cNvPr id="40" name="Oval 26"/>
            <p:cNvSpPr>
              <a:spLocks noChangeArrowheads="1"/>
            </p:cNvSpPr>
            <p:nvPr/>
          </p:nvSpPr>
          <p:spPr bwMode="gray">
            <a:xfrm>
              <a:off x="5922518" y="3346797"/>
              <a:ext cx="1333500" cy="1320800"/>
            </a:xfrm>
            <a:prstGeom prst="ellipse">
              <a:avLst/>
            </a:prstGeom>
            <a:solidFill>
              <a:srgbClr val="333333"/>
            </a:solidFill>
            <a:ln w="38100" algn="ctr">
              <a:noFill/>
              <a:round/>
              <a:headEnd/>
              <a:tailEnd/>
            </a:ln>
            <a:effectLst/>
          </p:spPr>
          <p:txBody>
            <a:bodyPr anchor="ctr">
              <a:spAutoFit/>
            </a:bodyPr>
            <a:lstStyle/>
            <a:p>
              <a:endParaRPr lang="en-US"/>
            </a:p>
          </p:txBody>
        </p:sp>
        <p:grpSp>
          <p:nvGrpSpPr>
            <p:cNvPr id="41" name="Group 27"/>
            <p:cNvGrpSpPr>
              <a:grpSpLocks/>
            </p:cNvGrpSpPr>
            <p:nvPr/>
          </p:nvGrpSpPr>
          <p:grpSpPr bwMode="auto">
            <a:xfrm>
              <a:off x="5943156" y="3365847"/>
              <a:ext cx="1290637" cy="1277937"/>
              <a:chOff x="4166" y="1706"/>
              <a:chExt cx="1252" cy="1252"/>
            </a:xfrm>
          </p:grpSpPr>
          <p:sp>
            <p:nvSpPr>
              <p:cNvPr id="46" name="Oval 28"/>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n-US"/>
              </a:p>
            </p:txBody>
          </p:sp>
          <p:sp>
            <p:nvSpPr>
              <p:cNvPr id="47" name="Oval 29"/>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n-US"/>
              </a:p>
            </p:txBody>
          </p:sp>
          <p:sp>
            <p:nvSpPr>
              <p:cNvPr id="48" name="Oval 30"/>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n-US"/>
              </a:p>
            </p:txBody>
          </p:sp>
          <p:sp>
            <p:nvSpPr>
              <p:cNvPr id="49" name="Oval 31"/>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n-US"/>
              </a:p>
            </p:txBody>
          </p:sp>
        </p:grpSp>
        <p:sp>
          <p:nvSpPr>
            <p:cNvPr id="42" name="Text Box 32"/>
            <p:cNvSpPr txBox="1">
              <a:spLocks noChangeArrowheads="1"/>
            </p:cNvSpPr>
            <p:nvPr/>
          </p:nvSpPr>
          <p:spPr bwMode="gray">
            <a:xfrm>
              <a:off x="6199543" y="3558951"/>
              <a:ext cx="787395" cy="861774"/>
            </a:xfrm>
            <a:prstGeom prst="rect">
              <a:avLst/>
            </a:prstGeom>
            <a:noFill/>
            <a:ln w="9525" algn="ctr">
              <a:noFill/>
              <a:miter lim="800000"/>
              <a:headEnd/>
              <a:tailEnd/>
            </a:ln>
            <a:effectLst/>
          </p:spPr>
          <p:txBody>
            <a:bodyPr wrap="none">
              <a:spAutoFit/>
            </a:bodyPr>
            <a:lstStyle/>
            <a:p>
              <a:pPr algn="ctr" eaLnBrk="0" hangingPunct="0"/>
              <a:r>
                <a:rPr lang="ar-SA" sz="2500" dirty="0" smtClean="0">
                  <a:solidFill>
                    <a:schemeClr val="accent4">
                      <a:lumMod val="75000"/>
                    </a:schemeClr>
                  </a:solidFill>
                  <a:cs typeface="Fanan" pitchFamily="2" charset="-78"/>
                </a:rPr>
                <a:t>قائد</a:t>
              </a:r>
            </a:p>
            <a:p>
              <a:pPr algn="ctr" eaLnBrk="0" hangingPunct="0"/>
              <a:r>
                <a:rPr lang="ar-SA" sz="2500" dirty="0" smtClean="0">
                  <a:solidFill>
                    <a:schemeClr val="accent4">
                      <a:lumMod val="75000"/>
                    </a:schemeClr>
                  </a:solidFill>
                  <a:cs typeface="Fanan" pitchFamily="2" charset="-78"/>
                </a:rPr>
                <a:t>المدرسة</a:t>
              </a:r>
              <a:endParaRPr lang="en-US" sz="2500" dirty="0">
                <a:solidFill>
                  <a:schemeClr val="accent4">
                    <a:lumMod val="75000"/>
                  </a:schemeClr>
                </a:solidFill>
                <a:cs typeface="Fanan" pitchFamily="2" charset="-78"/>
              </a:endParaRPr>
            </a:p>
          </p:txBody>
        </p:sp>
        <p:sp>
          <p:nvSpPr>
            <p:cNvPr id="43" name="AutoShape 4"/>
            <p:cNvSpPr>
              <a:spLocks noChangeArrowheads="1"/>
            </p:cNvSpPr>
            <p:nvPr/>
          </p:nvSpPr>
          <p:spPr bwMode="gray">
            <a:xfrm rot="3178005">
              <a:off x="6993857" y="4777134"/>
              <a:ext cx="792162" cy="288925"/>
            </a:xfrm>
            <a:prstGeom prst="rightArrow">
              <a:avLst>
                <a:gd name="adj1" fmla="val 35167"/>
                <a:gd name="adj2" fmla="val 111028"/>
              </a:avLst>
            </a:prstGeom>
            <a:solidFill>
              <a:schemeClr val="hlink"/>
            </a:solidFill>
            <a:ln w="0" algn="ctr">
              <a:noFill/>
              <a:miter lim="800000"/>
              <a:headEnd/>
              <a:tailEnd/>
            </a:ln>
            <a:effectLst/>
          </p:spPr>
          <p:txBody>
            <a:bodyPr wrap="none" anchor="ctr"/>
            <a:lstStyle/>
            <a:p>
              <a:endParaRPr lang="en-US"/>
            </a:p>
          </p:txBody>
        </p:sp>
        <p:sp>
          <p:nvSpPr>
            <p:cNvPr id="44" name="Oval 18">
              <a:hlinkClick r:id="rId10" action="ppaction://hlinksldjump"/>
            </p:cNvPr>
            <p:cNvSpPr>
              <a:spLocks noChangeArrowheads="1"/>
            </p:cNvSpPr>
            <p:nvPr/>
          </p:nvSpPr>
          <p:spPr bwMode="gray">
            <a:xfrm>
              <a:off x="5156368" y="2443304"/>
              <a:ext cx="360000" cy="360000"/>
            </a:xfrm>
            <a:prstGeom prst="ellipse">
              <a:avLst/>
            </a:prstGeom>
            <a:gradFill rotWithShape="1">
              <a:gsLst>
                <a:gs pos="0">
                  <a:schemeClr val="accent2">
                    <a:gamma/>
                    <a:tint val="48627"/>
                    <a:invGamma/>
                  </a:schemeClr>
                </a:gs>
                <a:gs pos="100000">
                  <a:schemeClr val="accent2"/>
                </a:gs>
              </a:gsLst>
              <a:path path="shape">
                <a:fillToRect l="50000" t="50000" r="50000" b="50000"/>
              </a:path>
            </a:gradFill>
            <a:ln w="9525">
              <a:noFill/>
              <a:round/>
              <a:headEnd/>
              <a:tailEnd/>
            </a:ln>
            <a:effectLst/>
          </p:spPr>
          <p:txBody>
            <a:bodyPr wrap="none" anchor="ctr"/>
            <a:lstStyle/>
            <a:p>
              <a:endParaRPr lang="en-US"/>
            </a:p>
          </p:txBody>
        </p:sp>
        <p:sp>
          <p:nvSpPr>
            <p:cNvPr id="45" name="Text Box 13"/>
            <p:cNvSpPr txBox="1">
              <a:spLocks noChangeArrowheads="1"/>
            </p:cNvSpPr>
            <p:nvPr/>
          </p:nvSpPr>
          <p:spPr bwMode="auto">
            <a:xfrm>
              <a:off x="3384532" y="5032601"/>
              <a:ext cx="1436612" cy="400110"/>
            </a:xfrm>
            <a:prstGeom prst="rect">
              <a:avLst/>
            </a:prstGeom>
            <a:noFill/>
            <a:ln w="9525" algn="ctr">
              <a:noFill/>
              <a:miter lim="800000"/>
              <a:headEnd/>
              <a:tailEnd/>
            </a:ln>
            <a:effectLst/>
          </p:spPr>
          <p:txBody>
            <a:bodyPr wrap="none">
              <a:spAutoFit/>
            </a:bodyPr>
            <a:lstStyle/>
            <a:p>
              <a:pPr lvl="0" rtl="1"/>
              <a:r>
                <a:rPr lang="ar-SA" sz="2000" dirty="0">
                  <a:cs typeface="Fanan" pitchFamily="2" charset="-78"/>
                </a:rPr>
                <a:t>زر ترشيح </a:t>
              </a:r>
              <a:r>
                <a:rPr lang="ar-SA" sz="2000" dirty="0" smtClean="0">
                  <a:cs typeface="Fanan" pitchFamily="2" charset="-78"/>
                </a:rPr>
                <a:t>طالبة</a:t>
              </a:r>
              <a:endParaRPr lang="en-US" sz="2000" dirty="0">
                <a:cs typeface="Fanan" pitchFamily="2" charset="-78"/>
              </a:endParaRPr>
            </a:p>
          </p:txBody>
        </p:sp>
      </p:grpSp>
      <p:pic>
        <p:nvPicPr>
          <p:cNvPr id="50" name="Picture 4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4760" y="0"/>
            <a:ext cx="1213688" cy="8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5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57090" y="6369270"/>
            <a:ext cx="609519" cy="341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498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500" fill="hold"/>
                                        <p:tgtEl>
                                          <p:spTgt spid="24"/>
                                        </p:tgtEl>
                                        <p:attrNameLst>
                                          <p:attrName>ppt_w</p:attrName>
                                        </p:attrNameLst>
                                      </p:cBhvr>
                                      <p:tavLst>
                                        <p:tav tm="0">
                                          <p:val>
                                            <p:fltVal val="0"/>
                                          </p:val>
                                        </p:tav>
                                        <p:tav tm="100000">
                                          <p:val>
                                            <p:strVal val="#ppt_w"/>
                                          </p:val>
                                        </p:tav>
                                      </p:tavLst>
                                    </p:anim>
                                    <p:anim calcmode="lin" valueType="num">
                                      <p:cBhvr>
                                        <p:cTn id="37" dur="1500" fill="hold"/>
                                        <p:tgtEl>
                                          <p:spTgt spid="24"/>
                                        </p:tgtEl>
                                        <p:attrNameLst>
                                          <p:attrName>ppt_h</p:attrName>
                                        </p:attrNameLst>
                                      </p:cBhvr>
                                      <p:tavLst>
                                        <p:tav tm="0">
                                          <p:val>
                                            <p:fltVal val="0"/>
                                          </p:val>
                                        </p:tav>
                                        <p:tav tm="100000">
                                          <p:val>
                                            <p:strVal val="#ppt_h"/>
                                          </p:val>
                                        </p:tav>
                                      </p:tavLst>
                                    </p:anim>
                                    <p:animEffect transition="in" filter="fade">
                                      <p:cBhvr>
                                        <p:cTn id="38" dur="1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P spid="21" grpId="0" animBg="1"/>
      <p:bldP spid="22" grpId="0" animBg="1"/>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4"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4"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7"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8"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323858" y="-106158"/>
            <a:ext cx="9585732" cy="1123675"/>
          </a:xfrm>
        </p:spPr>
        <p:txBody>
          <a:bodyPr>
            <a:noAutofit/>
          </a:bodyPr>
          <a:lstStyle/>
          <a:p>
            <a:pPr marL="396875" indent="-396875" algn="r" rtl="1"/>
            <a:r>
              <a:rPr lang="ar-SA" sz="31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٥- استلام اسم المستخدم وكلمة المرور الخاصة بالمدرسة والدخول على الموقع لترشيح الفئات على مستوى المدرسة. </a:t>
            </a:r>
          </a:p>
        </p:txBody>
      </p:sp>
      <p:pic>
        <p:nvPicPr>
          <p:cNvPr id="2" name="الدخول للتسجيل">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cstate="print"/>
          <a:stretch>
            <a:fillRect/>
          </a:stretch>
        </p:blipFill>
        <p:spPr>
          <a:xfrm>
            <a:off x="2393343" y="1114839"/>
            <a:ext cx="8179558" cy="5112224"/>
          </a:xfrm>
          <a:prstGeom prst="rect">
            <a:avLst/>
          </a:prstGeom>
        </p:spPr>
      </p:pic>
    </p:spTree>
    <p:extLst>
      <p:ext uri="{BB962C8B-B14F-4D97-AF65-F5344CB8AC3E}">
        <p14:creationId xmlns:p14="http://schemas.microsoft.com/office/powerpoint/2010/main" val="60054520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26900"/>
            <a:ext cx="10120547" cy="1123675"/>
          </a:xfrm>
        </p:spPr>
        <p:txBody>
          <a:bodyPr>
            <a:noAutofit/>
          </a:bodyPr>
          <a:lstStyle/>
          <a:p>
            <a:pPr marL="396875" indent="-396875" algn="r" rtl="1"/>
            <a:r>
              <a:rPr lang="ar-SA" sz="3600"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rPr>
              <a:t>ثانيا: جائزة الشيخ حمدان بن راشد آل مكتوم للآداء التعليمي المتميز</a:t>
            </a:r>
          </a:p>
        </p:txBody>
      </p:sp>
      <p:sp>
        <p:nvSpPr>
          <p:cNvPr id="20" name="Rectangle 19"/>
          <p:cNvSpPr/>
          <p:nvPr/>
        </p:nvSpPr>
        <p:spPr>
          <a:xfrm>
            <a:off x="254442" y="1147646"/>
            <a:ext cx="11775109" cy="4708981"/>
          </a:xfrm>
          <a:prstGeom prst="rect">
            <a:avLst/>
          </a:prstGeom>
        </p:spPr>
        <p:txBody>
          <a:bodyPr wrap="square">
            <a:spAutoFit/>
          </a:bodyPr>
          <a:lstStyle/>
          <a:p>
            <a:pPr algn="r"/>
            <a:r>
              <a:rPr lang="ar-SA" sz="3600" dirty="0">
                <a:solidFill>
                  <a:schemeClr val="accent6"/>
                </a:solidFill>
                <a:latin typeface="Tahoma" panose="020B0604030504040204" pitchFamily="34" charset="0"/>
                <a:cs typeface="AL-Mohanad Bold" pitchFamily="2" charset="-78"/>
              </a:rPr>
              <a:t>رؤيتنــــــــــــا...</a:t>
            </a:r>
          </a:p>
          <a:p>
            <a:pPr algn="r"/>
            <a:r>
              <a:rPr lang="ar-SA" sz="2400" dirty="0">
                <a:latin typeface="Calibri" panose="020F0502020204030204" pitchFamily="34" charset="0"/>
                <a:cs typeface="AL-Mohanad Bold" pitchFamily="2" charset="-78"/>
              </a:rPr>
              <a:t>الريادة في قيادة تميز الأداء التعليمي ورعاية الموهوبين</a:t>
            </a:r>
          </a:p>
          <a:p>
            <a:pPr algn="r"/>
            <a:r>
              <a:rPr lang="ar-SA" sz="3600" dirty="0">
                <a:solidFill>
                  <a:schemeClr val="accent6"/>
                </a:solidFill>
                <a:latin typeface="Tahoma" panose="020B0604030504040204" pitchFamily="34" charset="0"/>
                <a:cs typeface="AL-Mohanad Bold" pitchFamily="2" charset="-78"/>
              </a:rPr>
              <a:t>رسالتنــــــــــا...</a:t>
            </a:r>
          </a:p>
          <a:p>
            <a:pPr algn="r"/>
            <a:r>
              <a:rPr lang="ar-SA" sz="2400" dirty="0">
                <a:latin typeface="Calibri" panose="020F0502020204030204" pitchFamily="34" charset="0"/>
                <a:cs typeface="AL-Mohanad Bold" pitchFamily="2" charset="-78"/>
              </a:rPr>
              <a:t>الارتقاء بالأداء التعليمي ورعاية الموهوبين من خلال أفضل البرامج المحلية</a:t>
            </a:r>
            <a:br>
              <a:rPr lang="ar-SA" sz="2400" dirty="0">
                <a:latin typeface="Calibri" panose="020F0502020204030204" pitchFamily="34" charset="0"/>
                <a:cs typeface="AL-Mohanad Bold" pitchFamily="2" charset="-78"/>
              </a:rPr>
            </a:br>
            <a:r>
              <a:rPr lang="ar-SA" sz="2400" dirty="0">
                <a:latin typeface="Calibri" panose="020F0502020204030204" pitchFamily="34" charset="0"/>
                <a:cs typeface="AL-Mohanad Bold" pitchFamily="2" charset="-78"/>
              </a:rPr>
              <a:t>والعالمية للتنافس والتعاون الايجابي مما يسهم في بناء مجتمع تعليمي متميز</a:t>
            </a:r>
            <a:r>
              <a:rPr lang="ar-SA" sz="1600" dirty="0" smtClean="0">
                <a:solidFill>
                  <a:srgbClr val="333333"/>
                </a:solidFill>
                <a:latin typeface="ge_ss2_light"/>
              </a:rPr>
              <a:t>.</a:t>
            </a:r>
            <a:r>
              <a:rPr lang="ar-SA" sz="1600" dirty="0">
                <a:solidFill>
                  <a:srgbClr val="333333"/>
                </a:solidFill>
                <a:latin typeface="ge_ss2_light"/>
              </a:rPr>
              <a:t/>
            </a:r>
            <a:br>
              <a:rPr lang="ar-SA" sz="1600" dirty="0">
                <a:solidFill>
                  <a:srgbClr val="333333"/>
                </a:solidFill>
                <a:latin typeface="ge_ss2_light"/>
              </a:rPr>
            </a:br>
            <a:r>
              <a:rPr lang="ar-SA" sz="3600" dirty="0">
                <a:solidFill>
                  <a:schemeClr val="accent6"/>
                </a:solidFill>
                <a:latin typeface="Tahoma" panose="020B0604030504040204" pitchFamily="34" charset="0"/>
                <a:cs typeface="AL-Mohanad Bold" pitchFamily="2" charset="-78"/>
              </a:rPr>
              <a:t>أهداف الجــــائزة </a:t>
            </a:r>
          </a:p>
          <a:p>
            <a:pPr marL="285750" indent="-285750" algn="r" rtl="1">
              <a:buFont typeface="Courier New" panose="02070309020205020404" pitchFamily="49" charset="0"/>
              <a:buChar char="o"/>
            </a:pPr>
            <a:r>
              <a:rPr lang="ar-SA" sz="2400" dirty="0" smtClean="0">
                <a:latin typeface="Calibri" panose="020F0502020204030204" pitchFamily="34" charset="0"/>
                <a:cs typeface="AL-Mohanad Bold" pitchFamily="2" charset="-78"/>
              </a:rPr>
              <a:t>الارتقاء </a:t>
            </a:r>
            <a:r>
              <a:rPr lang="ar-SA" sz="2400" dirty="0">
                <a:latin typeface="Calibri" panose="020F0502020204030204" pitchFamily="34" charset="0"/>
                <a:cs typeface="AL-Mohanad Bold" pitchFamily="2" charset="-78"/>
              </a:rPr>
              <a:t>بمستوى الأداء والإبداع والإجادة في مجال التربية </a:t>
            </a:r>
            <a:r>
              <a:rPr lang="ar-SA" sz="2400" dirty="0" smtClean="0">
                <a:latin typeface="Calibri" panose="020F0502020204030204" pitchFamily="34" charset="0"/>
                <a:cs typeface="AL-Mohanad Bold" pitchFamily="2" charset="-78"/>
              </a:rPr>
              <a:t>والتعليم.</a:t>
            </a:r>
          </a:p>
          <a:p>
            <a:pPr marL="285750" indent="-285750" algn="r" rtl="1">
              <a:buFont typeface="Courier New" panose="02070309020205020404" pitchFamily="49" charset="0"/>
              <a:buChar char="o"/>
            </a:pPr>
            <a:r>
              <a:rPr lang="ar-SA" sz="2400" dirty="0" smtClean="0">
                <a:latin typeface="Calibri" panose="020F0502020204030204" pitchFamily="34" charset="0"/>
                <a:cs typeface="AL-Mohanad Bold" pitchFamily="2" charset="-78"/>
              </a:rPr>
              <a:t>تشجيع </a:t>
            </a:r>
            <a:r>
              <a:rPr lang="ar-SA" sz="2400" dirty="0">
                <a:latin typeface="Calibri" panose="020F0502020204030204" pitchFamily="34" charset="0"/>
                <a:cs typeface="AL-Mohanad Bold" pitchFamily="2" charset="-78"/>
              </a:rPr>
              <a:t>روح المبادرة والابتكار والتميز في جميع المجالات العلمية </a:t>
            </a:r>
            <a:r>
              <a:rPr lang="ar-SA" sz="2400" dirty="0" smtClean="0">
                <a:latin typeface="Calibri" panose="020F0502020204030204" pitchFamily="34" charset="0"/>
                <a:cs typeface="AL-Mohanad Bold" pitchFamily="2" charset="-78"/>
              </a:rPr>
              <a:t>والأدبية.</a:t>
            </a:r>
          </a:p>
          <a:p>
            <a:pPr marL="285750" indent="-285750" algn="r" rtl="1">
              <a:buFont typeface="Courier New" panose="02070309020205020404" pitchFamily="49" charset="0"/>
              <a:buChar char="o"/>
            </a:pPr>
            <a:r>
              <a:rPr lang="ar-SA" sz="2400" dirty="0" smtClean="0">
                <a:latin typeface="Calibri" panose="020F0502020204030204" pitchFamily="34" charset="0"/>
                <a:cs typeface="AL-Mohanad Bold" pitchFamily="2" charset="-78"/>
              </a:rPr>
              <a:t>المساهمة </a:t>
            </a:r>
            <a:r>
              <a:rPr lang="ar-SA" sz="2400" dirty="0">
                <a:latin typeface="Calibri" panose="020F0502020204030204" pitchFamily="34" charset="0"/>
                <a:cs typeface="AL-Mohanad Bold" pitchFamily="2" charset="-78"/>
              </a:rPr>
              <a:t>في توفير بيئة وظروف تربوية وتعليمية حديثة ومتطورة ومشجعة للابتكار والريادة </a:t>
            </a:r>
            <a:r>
              <a:rPr lang="ar-SA" sz="2400" dirty="0" smtClean="0">
                <a:latin typeface="Calibri" panose="020F0502020204030204" pitchFamily="34" charset="0"/>
                <a:cs typeface="AL-Mohanad Bold" pitchFamily="2" charset="-78"/>
              </a:rPr>
              <a:t>والتميز.</a:t>
            </a:r>
          </a:p>
          <a:p>
            <a:pPr marL="285750" indent="-285750" algn="r" rtl="1">
              <a:buFont typeface="Courier New" panose="02070309020205020404" pitchFamily="49" charset="0"/>
              <a:buChar char="o"/>
            </a:pPr>
            <a:r>
              <a:rPr lang="ar-SA" sz="2400" dirty="0" smtClean="0">
                <a:latin typeface="Calibri" panose="020F0502020204030204" pitchFamily="34" charset="0"/>
                <a:cs typeface="AL-Mohanad Bold" pitchFamily="2" charset="-78"/>
              </a:rPr>
              <a:t>تكريم </a:t>
            </a:r>
            <a:r>
              <a:rPr lang="ar-SA" sz="2400" dirty="0">
                <a:latin typeface="Calibri" panose="020F0502020204030204" pitchFamily="34" charset="0"/>
                <a:cs typeface="AL-Mohanad Bold" pitchFamily="2" charset="-78"/>
              </a:rPr>
              <a:t>كافة الفئات والجهات ذات العلاقة بقطاع التربية والتعليم من المؤسسات والأفراد الذين يقدمون إنجازات وإبداعات متميزة.</a:t>
            </a:r>
          </a:p>
        </p:txBody>
      </p:sp>
    </p:spTree>
    <p:extLst>
      <p:ext uri="{BB962C8B-B14F-4D97-AF65-F5344CB8AC3E}">
        <p14:creationId xmlns:p14="http://schemas.microsoft.com/office/powerpoint/2010/main" val="1351411433"/>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8841850" y="-26900"/>
            <a:ext cx="3187701" cy="1123675"/>
          </a:xfrm>
        </p:spPr>
        <p:txBody>
          <a:bodyPr>
            <a:noAutofit/>
          </a:bodyPr>
          <a:lstStyle/>
          <a:p>
            <a:pPr marL="396875" indent="-396875" algn="r" rtl="1"/>
            <a:r>
              <a:rPr lang="ar-SA" sz="4000" b="1" dirty="0" smtClean="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النشأة والتطور</a:t>
            </a:r>
            <a:endParaRPr lang="ar-SA" sz="40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endParaRPr>
          </a:p>
        </p:txBody>
      </p:sp>
      <p:sp>
        <p:nvSpPr>
          <p:cNvPr id="21" name="Content Placeholder 2"/>
          <p:cNvSpPr>
            <a:spLocks noGrp="1"/>
          </p:cNvSpPr>
          <p:nvPr>
            <p:ph idx="1"/>
          </p:nvPr>
        </p:nvSpPr>
        <p:spPr>
          <a:xfrm>
            <a:off x="120716" y="1244743"/>
            <a:ext cx="12054391" cy="5049672"/>
          </a:xfrm>
        </p:spPr>
        <p:txBody>
          <a:bodyPr>
            <a:normAutofit fontScale="62500" lnSpcReduction="20000"/>
          </a:bodyPr>
          <a:lstStyle/>
          <a:p>
            <a:pPr algn="r" rtl="1"/>
            <a:r>
              <a:rPr lang="ar-SA" sz="3400" dirty="0">
                <a:cs typeface="AL-Mohanad Bold" pitchFamily="2" charset="-78"/>
              </a:rPr>
              <a:t>صدر سمو الشيخ حمدان بن راشد آل مكتوم نائب حاكم دبي وزير المالية والصناعة بدولة الإمارات العربية المتحدة في مارس عام 1998م قرارا بتخصيص جائزة تسمى (جائزة حمدان بن راشد آل مكتوم للأداء التعليمي المتميز) تتولى مهمة الارتقاء بالأداء التعليمي في كافة مراحله وقطاعاته التابعة لإشراف وزارة التربية والتعليم.</a:t>
            </a:r>
          </a:p>
          <a:p>
            <a:pPr algn="r" rtl="1"/>
            <a:r>
              <a:rPr lang="ar-SA" sz="3400" dirty="0">
                <a:cs typeface="AL-Mohanad Bold" pitchFamily="2" charset="-78"/>
              </a:rPr>
              <a:t>اقتصر النطاق الجغرافي للجائزة في سنتها الأولى على إمارة دبي تضمنت تسع </a:t>
            </a:r>
            <a:r>
              <a:rPr lang="ar-SA" sz="3400" dirty="0" smtClean="0">
                <a:cs typeface="AL-Mohanad Bold" pitchFamily="2" charset="-78"/>
              </a:rPr>
              <a:t>فئات ثم قررسموه تعميم </a:t>
            </a:r>
            <a:r>
              <a:rPr lang="ar-SA" sz="3400" dirty="0">
                <a:cs typeface="AL-Mohanad Bold" pitchFamily="2" charset="-78"/>
              </a:rPr>
              <a:t>الجائزة على مستوى جميع الإمارات </a:t>
            </a:r>
            <a:endParaRPr lang="ar-SA" sz="3400" dirty="0" smtClean="0">
              <a:cs typeface="AL-Mohanad Bold" pitchFamily="2" charset="-78"/>
            </a:endParaRPr>
          </a:p>
          <a:p>
            <a:pPr algn="r" rtl="1"/>
            <a:r>
              <a:rPr lang="ar-SA" sz="3400" dirty="0" smtClean="0">
                <a:cs typeface="AL-Mohanad Bold" pitchFamily="2" charset="-78"/>
              </a:rPr>
              <a:t>في </a:t>
            </a:r>
            <a:r>
              <a:rPr lang="ar-SA" sz="3400" dirty="0">
                <a:cs typeface="AL-Mohanad Bold" pitchFamily="2" charset="-78"/>
              </a:rPr>
              <a:t>نوفمبر من عام 2000م، صدر المرسوم السامي رقم (25) لسنة 2000م من المغفور له بإذن الله الشيخ مكتوم بن راشد آل مكتوم ـ حاكم دبي آنذاك ـ بإنشاء جائزة حمدان بن راشد آل مكتوم للأداء التعليمي المتميز، تصبح للجائزة شخصيتها المعنوية وتتمتع بالأهلية الكاملة للتصرف وفق أغراضها ونظامها الأساسي.</a:t>
            </a:r>
          </a:p>
          <a:p>
            <a:pPr algn="r" rtl="1"/>
            <a:r>
              <a:rPr lang="ar-SA" sz="3400" dirty="0" smtClean="0">
                <a:cs typeface="AL-Mohanad Bold" pitchFamily="2" charset="-78"/>
              </a:rPr>
              <a:t>وفي </a:t>
            </a:r>
            <a:r>
              <a:rPr lang="ar-SA" sz="3400" dirty="0">
                <a:cs typeface="AL-Mohanad Bold" pitchFamily="2" charset="-78"/>
              </a:rPr>
              <a:t>غضون فترة زمنية قصيرة أصبح المركز عضوا في المجلس العالمي لرعاية الموهوبين بفضل إنجازاته القيمة.</a:t>
            </a:r>
            <a:br>
              <a:rPr lang="ar-SA" sz="3400" dirty="0">
                <a:cs typeface="AL-Mohanad Bold" pitchFamily="2" charset="-78"/>
              </a:rPr>
            </a:br>
            <a:endParaRPr lang="ar-SA" sz="3400" dirty="0">
              <a:cs typeface="AL-Mohanad Bold" pitchFamily="2" charset="-78"/>
            </a:endParaRPr>
          </a:p>
          <a:p>
            <a:pPr algn="r" rtl="1"/>
            <a:r>
              <a:rPr lang="ar-SA" sz="3400" dirty="0">
                <a:cs typeface="AL-Mohanad Bold" pitchFamily="2" charset="-78"/>
              </a:rPr>
              <a:t>وفي بادرة كريمة توج سمو راعي الجائزة اهتمامه ورعايته لقطاع التربية والتعليم بقرار سموه تعميم الجائزة على دول مجلس التعاون الخليجي في فئات الطالب المتميز والمعلم المتميز والمدرسة والإدارة المدرسية المتميزة، </a:t>
            </a:r>
            <a:r>
              <a:rPr lang="ar-SA" sz="3400" dirty="0" smtClean="0">
                <a:cs typeface="AL-Mohanad Bold" pitchFamily="2" charset="-78"/>
              </a:rPr>
              <a:t>وكان ذلك في ختام الدورة الخامسة.</a:t>
            </a:r>
            <a:endParaRPr lang="ar-SA" sz="3400" dirty="0">
              <a:cs typeface="AL-Mohanad Bold" pitchFamily="2" charset="-78"/>
            </a:endParaRPr>
          </a:p>
          <a:p>
            <a:pPr algn="r" rtl="1"/>
            <a:r>
              <a:rPr lang="ar-SA" sz="3400" dirty="0">
                <a:cs typeface="AL-Mohanad Bold" pitchFamily="2" charset="-78"/>
              </a:rPr>
              <a:t>وفي ختام الدورة الثامنة عام 2006، أطلق سمو الشيخ حمدان بن راشد آل مكتوم ـ حفظه الله ورعاه ـ العنان للجائزة للانطلاق نحو آفاق أوسع، لتعم فائدتها أشقاءنا في الدول العربية، بصدور توجيهات سموه بتعميم جائزة فئة أفضل بحث تربوي على جميع الدول </a:t>
            </a:r>
            <a:r>
              <a:rPr lang="ar-SA" sz="3400" dirty="0" smtClean="0">
                <a:cs typeface="AL-Mohanad Bold" pitchFamily="2" charset="-78"/>
              </a:rPr>
              <a:t>العربية.</a:t>
            </a:r>
            <a:endParaRPr lang="ar-SA" sz="3400" dirty="0">
              <a:cs typeface="AL-Mohanad Bold" pitchFamily="2" charset="-78"/>
            </a:endParaRPr>
          </a:p>
          <a:p>
            <a:pPr algn="r" rtl="1"/>
            <a:r>
              <a:rPr lang="ar-SA" sz="3400" dirty="0">
                <a:cs typeface="AL-Mohanad Bold" pitchFamily="2" charset="-78"/>
              </a:rPr>
              <a:t>في الدورة التاسعة وجه سمو راعي الجائزة بتكريم المؤسسات الداعمة للتعليم في دولة الامارات العربية المتحدة سواء كانت تلك المؤسسات محلية أو خارجية ، </a:t>
            </a:r>
            <a:r>
              <a:rPr lang="ar-SA" sz="3400" dirty="0" smtClean="0">
                <a:cs typeface="AL-Mohanad Bold" pitchFamily="2" charset="-78"/>
              </a:rPr>
              <a:t>وتم </a:t>
            </a:r>
            <a:r>
              <a:rPr lang="ar-SA" sz="3400" dirty="0">
                <a:cs typeface="AL-Mohanad Bold" pitchFamily="2" charset="-78"/>
              </a:rPr>
              <a:t>استحداث جائزة المؤسسات الداعمة للتعليم في الدورة الحادية عشرة عام 2009.</a:t>
            </a:r>
            <a:br>
              <a:rPr lang="ar-SA" sz="3400" dirty="0">
                <a:cs typeface="AL-Mohanad Bold" pitchFamily="2" charset="-78"/>
              </a:rPr>
            </a:br>
            <a:r>
              <a:rPr lang="ar-SA" sz="3400" dirty="0">
                <a:cs typeface="AL-Mohanad Bold" pitchFamily="2" charset="-78"/>
              </a:rPr>
              <a:t> </a:t>
            </a:r>
            <a:br>
              <a:rPr lang="ar-SA" sz="3400" dirty="0">
                <a:cs typeface="AL-Mohanad Bold" pitchFamily="2" charset="-78"/>
              </a:rPr>
            </a:br>
            <a:r>
              <a:rPr lang="ar-SA" sz="3400" dirty="0">
                <a:cs typeface="AL-Mohanad Bold" pitchFamily="2" charset="-78"/>
              </a:rPr>
              <a:t>وفي حفل ختام الدورة العاشرة عام 2008 أعلن سمو راعي الجائزة عن مبادرته الدولية بتخصيص جائزة عالمية بالتعاون مع منظمة الأمم المتحدة للتربية والثقافة والعلوم ( اليونسكو ) </a:t>
            </a:r>
            <a:r>
              <a:rPr lang="ar-SA" sz="3400" dirty="0" smtClean="0">
                <a:cs typeface="AL-Mohanad Bold" pitchFamily="2" charset="-78"/>
              </a:rPr>
              <a:t>.</a:t>
            </a:r>
            <a:r>
              <a:rPr lang="ar-SA" sz="3400" dirty="0">
                <a:cs typeface="AL-Mohanad Bold" pitchFamily="2" charset="-78"/>
              </a:rPr>
              <a:t> </a:t>
            </a:r>
          </a:p>
          <a:p>
            <a:pPr algn="l" rtl="1"/>
            <a:endParaRPr lang="en-US" dirty="0"/>
          </a:p>
        </p:txBody>
      </p:sp>
    </p:spTree>
    <p:extLst>
      <p:ext uri="{BB962C8B-B14F-4D97-AF65-F5344CB8AC3E}">
        <p14:creationId xmlns:p14="http://schemas.microsoft.com/office/powerpoint/2010/main" val="1798339575"/>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24558" y="-26900"/>
            <a:ext cx="10004994" cy="1123675"/>
          </a:xfrm>
        </p:spPr>
        <p:txBody>
          <a:bodyPr>
            <a:noAutofit/>
          </a:bodyPr>
          <a:lstStyle/>
          <a:p>
            <a:pPr marL="396875" indent="-396875" algn="r" rtl="1"/>
            <a:r>
              <a:rPr lang="ar-SA" sz="38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آلية العمل في جائزة الشيخ حمدان بن راشد للآداء التعليمي المتميز</a:t>
            </a:r>
          </a:p>
        </p:txBody>
      </p:sp>
      <p:sp>
        <p:nvSpPr>
          <p:cNvPr id="20" name="Content Placeholder 2"/>
          <p:cNvSpPr>
            <a:spLocks noGrp="1"/>
          </p:cNvSpPr>
          <p:nvPr>
            <p:ph idx="1"/>
          </p:nvPr>
        </p:nvSpPr>
        <p:spPr>
          <a:xfrm>
            <a:off x="230588" y="1478982"/>
            <a:ext cx="11798964" cy="3506486"/>
          </a:xfrm>
        </p:spPr>
        <p:txBody>
          <a:bodyPr>
            <a:normAutofit/>
          </a:bodyPr>
          <a:lstStyle/>
          <a:p>
            <a:pPr algn="r" rtl="1">
              <a:buFont typeface="Courier New" panose="02070309020205020404" pitchFamily="49" charset="0"/>
              <a:buChar char="o"/>
            </a:pPr>
            <a:r>
              <a:rPr lang="ar-SA" sz="3200" dirty="0" smtClean="0">
                <a:cs typeface="AL-Mohanad Bold" pitchFamily="2" charset="-78"/>
              </a:rPr>
              <a:t>الدخول للموقع للحصول على اللائحة التنظيمية والأدلة الإدارية والتفسيرية لفئات الجائزة </a:t>
            </a:r>
          </a:p>
          <a:p>
            <a:pPr algn="r" rtl="1">
              <a:buFont typeface="Courier New" panose="02070309020205020404" pitchFamily="49" charset="0"/>
              <a:buChar char="o"/>
            </a:pPr>
            <a:r>
              <a:rPr lang="ar-SA" sz="3200" dirty="0" smtClean="0">
                <a:cs typeface="AL-Mohanad Bold" pitchFamily="2" charset="-78"/>
              </a:rPr>
              <a:t>عقد لقاء لمنسوبات المدرسة لكل فئة على حده للتعريف بالجائزة وشرح المعايير.</a:t>
            </a:r>
          </a:p>
          <a:p>
            <a:pPr algn="r" rtl="1">
              <a:buFont typeface="Courier New" panose="02070309020205020404" pitchFamily="49" charset="0"/>
              <a:buChar char="o"/>
            </a:pPr>
            <a:r>
              <a:rPr lang="ar-SA" sz="3200" dirty="0" smtClean="0">
                <a:cs typeface="AL-Mohanad Bold" pitchFamily="2" charset="-78"/>
              </a:rPr>
              <a:t>متابعة تعبئة استمارات الترشيح للمتقدمات واستيفائهن للشروط.</a:t>
            </a:r>
          </a:p>
          <a:p>
            <a:pPr algn="r" rtl="1">
              <a:buFont typeface="Courier New" panose="02070309020205020404" pitchFamily="49" charset="0"/>
              <a:buChar char="o"/>
            </a:pPr>
            <a:r>
              <a:rPr lang="ar-SA" sz="3200" dirty="0" smtClean="0">
                <a:cs typeface="AL-Mohanad Bold" pitchFamily="2" charset="-78"/>
              </a:rPr>
              <a:t>المتابعة المرحلية لعمل المتقدمات وتقديم الدعم المستمر.</a:t>
            </a:r>
          </a:p>
          <a:p>
            <a:pPr algn="r" rtl="1">
              <a:buFont typeface="Courier New" panose="02070309020205020404" pitchFamily="49" charset="0"/>
              <a:buChar char="o"/>
            </a:pPr>
            <a:r>
              <a:rPr lang="ar-SA" sz="3200" dirty="0" smtClean="0">
                <a:cs typeface="AL-Mohanad Bold" pitchFamily="2" charset="-78"/>
              </a:rPr>
              <a:t>المفاضلة بينهن عن طريق اللجنة وترشيح الأفضل (يسمح بأكثر من مرشحة)</a:t>
            </a:r>
            <a:endParaRPr lang="en-US" dirty="0" smtClean="0"/>
          </a:p>
          <a:p>
            <a:pPr marL="0" indent="0" algn="r" rtl="1">
              <a:buNone/>
            </a:pPr>
            <a:endParaRPr lang="ar-SA" dirty="0" smtClean="0"/>
          </a:p>
        </p:txBody>
      </p:sp>
    </p:spTree>
    <p:extLst>
      <p:ext uri="{BB962C8B-B14F-4D97-AF65-F5344CB8AC3E}">
        <p14:creationId xmlns:p14="http://schemas.microsoft.com/office/powerpoint/2010/main" val="884788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1000"/>
                                        <p:tgtEl>
                                          <p:spTgt spid="20">
                                            <p:txEl>
                                              <p:pRg st="2" end="2"/>
                                            </p:txEl>
                                          </p:spTgt>
                                        </p:tgtEl>
                                      </p:cBhvr>
                                    </p:animEffect>
                                    <p:anim calcmode="lin" valueType="num">
                                      <p:cBhvr>
                                        <p:cTn id="22"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1000"/>
                                        <p:tgtEl>
                                          <p:spTgt spid="20">
                                            <p:txEl>
                                              <p:pRg st="3" end="3"/>
                                            </p:txEl>
                                          </p:spTgt>
                                        </p:tgtEl>
                                      </p:cBhvr>
                                    </p:animEffect>
                                    <p:anim calcmode="lin" valueType="num">
                                      <p:cBhvr>
                                        <p:cTn id="29"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fade">
                                      <p:cBhvr>
                                        <p:cTn id="35" dur="1000"/>
                                        <p:tgtEl>
                                          <p:spTgt spid="20">
                                            <p:txEl>
                                              <p:pRg st="4" end="4"/>
                                            </p:txEl>
                                          </p:spTgt>
                                        </p:tgtEl>
                                      </p:cBhvr>
                                    </p:animEffect>
                                    <p:anim calcmode="lin" valueType="num">
                                      <p:cBhvr>
                                        <p:cTn id="36"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4"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4"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7"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8"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03728" y="-10998"/>
            <a:ext cx="10240509" cy="1123675"/>
          </a:xfrm>
        </p:spPr>
        <p:txBody>
          <a:bodyPr>
            <a:noAutofit/>
          </a:bodyPr>
          <a:lstStyle/>
          <a:p>
            <a:pPr marL="396875" indent="-396875" algn="r" rtl="1"/>
            <a:r>
              <a:rPr lang="ar-SA" sz="2700" b="1" dirty="0" smtClean="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١- الدخول </a:t>
            </a:r>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للموقع للحصول على اللائحة التنظيمية والأدلة الإدارية والتفسيرية لفئات الجائزة </a:t>
            </a:r>
          </a:p>
        </p:txBody>
      </p:sp>
      <p:pic>
        <p:nvPicPr>
          <p:cNvPr id="3" name="hamd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cstate="print"/>
          <a:stretch>
            <a:fillRect/>
          </a:stretch>
        </p:blipFill>
        <p:spPr>
          <a:xfrm>
            <a:off x="2204065" y="1140658"/>
            <a:ext cx="8121158" cy="5075724"/>
          </a:xfrm>
          <a:prstGeom prst="rect">
            <a:avLst/>
          </a:prstGeom>
        </p:spPr>
      </p:pic>
    </p:spTree>
    <p:extLst>
      <p:ext uri="{BB962C8B-B14F-4D97-AF65-F5344CB8AC3E}">
        <p14:creationId xmlns:p14="http://schemas.microsoft.com/office/powerpoint/2010/main" val="1169700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8836"/>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03728" y="-10998"/>
            <a:ext cx="10240509"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49" name="مربع نص 11"/>
          <p:cNvSpPr txBox="1"/>
          <p:nvPr/>
        </p:nvSpPr>
        <p:spPr>
          <a:xfrm rot="5400000">
            <a:off x="-2003090" y="3555968"/>
            <a:ext cx="4501628" cy="461665"/>
          </a:xfrm>
          <a:prstGeom prst="rect">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SA" sz="2400" b="1" dirty="0" smtClean="0">
                <a:cs typeface="AL-Mohanad Bold" pitchFamily="2" charset="-78"/>
              </a:rPr>
              <a:t>مسار جائزة الشيخ حمدان</a:t>
            </a:r>
            <a:endParaRPr lang="en-US" sz="2400" b="1" dirty="0">
              <a:cs typeface="AL-Mohanad Bold" pitchFamily="2" charset="-78"/>
            </a:endParaRPr>
          </a:p>
        </p:txBody>
      </p:sp>
      <p:grpSp>
        <p:nvGrpSpPr>
          <p:cNvPr id="209" name="Group 208"/>
          <p:cNvGrpSpPr/>
          <p:nvPr/>
        </p:nvGrpSpPr>
        <p:grpSpPr>
          <a:xfrm>
            <a:off x="1505560" y="1157264"/>
            <a:ext cx="8794628" cy="4880351"/>
            <a:chOff x="1505560" y="1157264"/>
            <a:chExt cx="8794628" cy="5056594"/>
          </a:xfrm>
          <a:solidFill>
            <a:srgbClr val="FFF3F3"/>
          </a:solidFill>
        </p:grpSpPr>
        <p:sp>
          <p:nvSpPr>
            <p:cNvPr id="50" name="شكل بيضاوي 4"/>
            <p:cNvSpPr/>
            <p:nvPr/>
          </p:nvSpPr>
          <p:spPr>
            <a:xfrm>
              <a:off x="4554583" y="1157264"/>
              <a:ext cx="3532381" cy="638597"/>
            </a:xfrm>
            <a:prstGeom prst="ellipse">
              <a:avLst/>
            </a:prstGeom>
            <a:grp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التقدم للترشيح في المدرسة</a:t>
              </a:r>
              <a:endParaRPr lang="ar-SA" sz="2000" b="1" dirty="0">
                <a:cs typeface="AL-Mohanad Bold" pitchFamily="2" charset="-78"/>
              </a:endParaRPr>
            </a:p>
          </p:txBody>
        </p:sp>
        <p:cxnSp>
          <p:nvCxnSpPr>
            <p:cNvPr id="54" name="رابط كسهم مستقيم 7"/>
            <p:cNvCxnSpPr>
              <a:stCxn id="50" idx="4"/>
              <a:endCxn id="58" idx="0"/>
            </p:cNvCxnSpPr>
            <p:nvPr/>
          </p:nvCxnSpPr>
          <p:spPr>
            <a:xfrm flipH="1">
              <a:off x="6319978" y="1795861"/>
              <a:ext cx="796" cy="418115"/>
            </a:xfrm>
            <a:prstGeom prst="straightConnector1">
              <a:avLst/>
            </a:prstGeom>
            <a:grpFill/>
            <a:ln>
              <a:solidFill>
                <a:srgbClr val="800000"/>
              </a:solidFill>
              <a:tailEnd type="arrow"/>
            </a:ln>
          </p:spPr>
          <p:style>
            <a:lnRef idx="2">
              <a:schemeClr val="accent6"/>
            </a:lnRef>
            <a:fillRef idx="1">
              <a:schemeClr val="lt1"/>
            </a:fillRef>
            <a:effectRef idx="0">
              <a:schemeClr val="accent6"/>
            </a:effectRef>
            <a:fontRef idx="minor">
              <a:schemeClr val="dk1"/>
            </a:fontRef>
          </p:style>
        </p:cxnSp>
        <p:sp>
          <p:nvSpPr>
            <p:cNvPr id="55" name="مخطط انسيابي: قرص ممغنط 8"/>
            <p:cNvSpPr/>
            <p:nvPr/>
          </p:nvSpPr>
          <p:spPr>
            <a:xfrm>
              <a:off x="1505560" y="2213976"/>
              <a:ext cx="2454189" cy="1064327"/>
            </a:xfrm>
            <a:prstGeom prst="flowChartMagneticDisk">
              <a:avLst/>
            </a:prstGeom>
            <a:grp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lnSpc>
                  <a:spcPct val="80000"/>
                </a:lnSpc>
              </a:pPr>
              <a:r>
                <a:rPr lang="ar-SA" sz="2000" b="1" dirty="0" smtClean="0">
                  <a:cs typeface="AL-Mohanad Bold" pitchFamily="2" charset="-78"/>
                </a:rPr>
                <a:t>استكمال طلب الترشيح وملف المرفقات(الشواهد) </a:t>
              </a:r>
              <a:endParaRPr lang="ar-SA" sz="2000" b="1" dirty="0">
                <a:cs typeface="AL-Mohanad Bold" pitchFamily="2" charset="-78"/>
              </a:endParaRPr>
            </a:p>
          </p:txBody>
        </p:sp>
        <p:sp>
          <p:nvSpPr>
            <p:cNvPr id="58" name="مستطيل 17"/>
            <p:cNvSpPr/>
            <p:nvPr/>
          </p:nvSpPr>
          <p:spPr>
            <a:xfrm>
              <a:off x="4459372" y="2213976"/>
              <a:ext cx="3721211" cy="510836"/>
            </a:xfrm>
            <a:prstGeom prst="rect">
              <a:avLst/>
            </a:prstGeom>
            <a:grp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التحكيم على مستوى مكتب التعليم</a:t>
              </a:r>
              <a:endParaRPr lang="ar-SA" sz="2000" b="1" dirty="0">
                <a:cs typeface="AL-Mohanad Bold" pitchFamily="2" charset="-78"/>
              </a:endParaRPr>
            </a:p>
          </p:txBody>
        </p:sp>
        <p:cxnSp>
          <p:nvCxnSpPr>
            <p:cNvPr id="59" name="رابط كسهم مستقيم 18"/>
            <p:cNvCxnSpPr>
              <a:stCxn id="58" idx="2"/>
              <a:endCxn id="65" idx="0"/>
            </p:cNvCxnSpPr>
            <p:nvPr/>
          </p:nvCxnSpPr>
          <p:spPr>
            <a:xfrm>
              <a:off x="6319978" y="2724812"/>
              <a:ext cx="13687" cy="147270"/>
            </a:xfrm>
            <a:prstGeom prst="straightConnector1">
              <a:avLst/>
            </a:prstGeom>
            <a:grpFill/>
            <a:ln>
              <a:solidFill>
                <a:srgbClr val="800000"/>
              </a:solidFill>
              <a:tailEnd type="arrow"/>
            </a:ln>
          </p:spPr>
          <p:style>
            <a:lnRef idx="2">
              <a:schemeClr val="accent6"/>
            </a:lnRef>
            <a:fillRef idx="1">
              <a:schemeClr val="lt1"/>
            </a:fillRef>
            <a:effectRef idx="0">
              <a:schemeClr val="accent6"/>
            </a:effectRef>
            <a:fontRef idx="minor">
              <a:schemeClr val="dk1"/>
            </a:fontRef>
          </p:style>
        </p:cxnSp>
        <p:sp>
          <p:nvSpPr>
            <p:cNvPr id="61" name="مستطيل 23"/>
            <p:cNvSpPr/>
            <p:nvPr/>
          </p:nvSpPr>
          <p:spPr>
            <a:xfrm>
              <a:off x="8086169" y="3168054"/>
              <a:ext cx="2207738" cy="509506"/>
            </a:xfrm>
            <a:prstGeom prst="rect">
              <a:avLst/>
            </a:prstGeom>
            <a:grp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عدم اجتياز  الترشيح</a:t>
              </a:r>
              <a:endParaRPr lang="ar-SA" sz="2000" b="1" dirty="0">
                <a:cs typeface="AL-Mohanad Bold" pitchFamily="2" charset="-78"/>
              </a:endParaRPr>
            </a:p>
          </p:txBody>
        </p:sp>
        <p:cxnSp>
          <p:nvCxnSpPr>
            <p:cNvPr id="62" name="رابط كسهم مستقيم 31"/>
            <p:cNvCxnSpPr>
              <a:stCxn id="61" idx="2"/>
              <a:endCxn id="63" idx="0"/>
            </p:cNvCxnSpPr>
            <p:nvPr/>
          </p:nvCxnSpPr>
          <p:spPr>
            <a:xfrm>
              <a:off x="9190038" y="3677560"/>
              <a:ext cx="6281" cy="369035"/>
            </a:xfrm>
            <a:prstGeom prst="straightConnector1">
              <a:avLst/>
            </a:prstGeom>
            <a:grpFill/>
            <a:ln>
              <a:solidFill>
                <a:srgbClr val="800000"/>
              </a:solidFill>
              <a:tailEnd type="arrow"/>
            </a:ln>
          </p:spPr>
          <p:style>
            <a:lnRef idx="2">
              <a:schemeClr val="accent6"/>
            </a:lnRef>
            <a:fillRef idx="1">
              <a:schemeClr val="lt1"/>
            </a:fillRef>
            <a:effectRef idx="0">
              <a:schemeClr val="accent6"/>
            </a:effectRef>
            <a:fontRef idx="minor">
              <a:schemeClr val="dk1"/>
            </a:fontRef>
          </p:style>
        </p:cxnSp>
        <p:sp>
          <p:nvSpPr>
            <p:cNvPr id="63" name="مستطيل 29"/>
            <p:cNvSpPr/>
            <p:nvPr/>
          </p:nvSpPr>
          <p:spPr>
            <a:xfrm>
              <a:off x="8092450" y="4046595"/>
              <a:ext cx="2207738" cy="424334"/>
            </a:xfrm>
            <a:prstGeom prst="rect">
              <a:avLst/>
            </a:prstGeom>
            <a:grp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منح شهادة مشاركة</a:t>
              </a:r>
              <a:endParaRPr lang="ar-SA" sz="2000" b="1" dirty="0">
                <a:cs typeface="AL-Mohanad Bold" pitchFamily="2" charset="-78"/>
              </a:endParaRPr>
            </a:p>
          </p:txBody>
        </p:sp>
        <p:sp>
          <p:nvSpPr>
            <p:cNvPr id="65" name="معين 22"/>
            <p:cNvSpPr/>
            <p:nvPr/>
          </p:nvSpPr>
          <p:spPr>
            <a:xfrm>
              <a:off x="5363478" y="2872082"/>
              <a:ext cx="1940373" cy="1082700"/>
            </a:xfrm>
            <a:prstGeom prst="diamond">
              <a:avLst/>
            </a:prstGeom>
            <a:grp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عملية الترشيح</a:t>
              </a:r>
              <a:endParaRPr lang="ar-SA" sz="2000" b="1" dirty="0">
                <a:cs typeface="AL-Mohanad Bold" pitchFamily="2" charset="-78"/>
              </a:endParaRPr>
            </a:p>
          </p:txBody>
        </p:sp>
        <p:cxnSp>
          <p:nvCxnSpPr>
            <p:cNvPr id="66" name="رابط كسهم مستقيم 42"/>
            <p:cNvCxnSpPr>
              <a:stCxn id="65" idx="3"/>
              <a:endCxn id="61" idx="1"/>
            </p:cNvCxnSpPr>
            <p:nvPr/>
          </p:nvCxnSpPr>
          <p:spPr>
            <a:xfrm>
              <a:off x="7303851" y="3413432"/>
              <a:ext cx="782318" cy="9375"/>
            </a:xfrm>
            <a:prstGeom prst="straightConnector1">
              <a:avLst/>
            </a:prstGeom>
            <a:grpFill/>
            <a:ln>
              <a:solidFill>
                <a:srgbClr val="800000"/>
              </a:solidFill>
              <a:tailEnd type="arrow"/>
            </a:ln>
          </p:spPr>
          <p:style>
            <a:lnRef idx="2">
              <a:schemeClr val="accent6"/>
            </a:lnRef>
            <a:fillRef idx="1">
              <a:schemeClr val="lt1"/>
            </a:fillRef>
            <a:effectRef idx="0">
              <a:schemeClr val="accent6"/>
            </a:effectRef>
            <a:fontRef idx="minor">
              <a:schemeClr val="dk1"/>
            </a:fontRef>
          </p:style>
        </p:cxnSp>
        <p:cxnSp>
          <p:nvCxnSpPr>
            <p:cNvPr id="67" name="رابط كسهم مستقيم 46"/>
            <p:cNvCxnSpPr>
              <a:stCxn id="65" idx="2"/>
              <a:endCxn id="70" idx="0"/>
            </p:cNvCxnSpPr>
            <p:nvPr/>
          </p:nvCxnSpPr>
          <p:spPr>
            <a:xfrm>
              <a:off x="6333665" y="3954782"/>
              <a:ext cx="10164" cy="180438"/>
            </a:xfrm>
            <a:prstGeom prst="straightConnector1">
              <a:avLst/>
            </a:prstGeom>
            <a:grpFill/>
            <a:ln>
              <a:solidFill>
                <a:srgbClr val="800000"/>
              </a:solidFill>
              <a:tailEnd type="arrow"/>
            </a:ln>
          </p:spPr>
          <p:style>
            <a:lnRef idx="2">
              <a:schemeClr val="accent6"/>
            </a:lnRef>
            <a:fillRef idx="1">
              <a:schemeClr val="lt1"/>
            </a:fillRef>
            <a:effectRef idx="0">
              <a:schemeClr val="accent6"/>
            </a:effectRef>
            <a:fontRef idx="minor">
              <a:schemeClr val="dk1"/>
            </a:fontRef>
          </p:style>
        </p:cxnSp>
        <p:sp>
          <p:nvSpPr>
            <p:cNvPr id="68" name="مستطيل 48"/>
            <p:cNvSpPr/>
            <p:nvPr/>
          </p:nvSpPr>
          <p:spPr>
            <a:xfrm>
              <a:off x="5057054" y="5406664"/>
              <a:ext cx="2589453" cy="414697"/>
            </a:xfrm>
            <a:prstGeom prst="rect">
              <a:avLst/>
            </a:prstGeom>
            <a:grp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التحكيم على مستوى الإدارة</a:t>
              </a:r>
              <a:endParaRPr lang="ar-SA" sz="2000" b="1" dirty="0">
                <a:cs typeface="AL-Mohanad Bold" pitchFamily="2" charset="-78"/>
              </a:endParaRPr>
            </a:p>
          </p:txBody>
        </p:sp>
        <p:sp>
          <p:nvSpPr>
            <p:cNvPr id="70" name="مستطيل 34"/>
            <p:cNvSpPr/>
            <p:nvPr/>
          </p:nvSpPr>
          <p:spPr>
            <a:xfrm>
              <a:off x="5239960" y="4135220"/>
              <a:ext cx="2207738" cy="445818"/>
            </a:xfrm>
            <a:prstGeom prst="rect">
              <a:avLst/>
            </a:prstGeom>
            <a:grp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اجتياز  الترشيح</a:t>
              </a:r>
              <a:endParaRPr lang="ar-SA" sz="2000" b="1" dirty="0">
                <a:cs typeface="AL-Mohanad Bold" pitchFamily="2" charset="-78"/>
              </a:endParaRPr>
            </a:p>
          </p:txBody>
        </p:sp>
        <p:cxnSp>
          <p:nvCxnSpPr>
            <p:cNvPr id="71" name="رابط كسهم مستقيم 49"/>
            <p:cNvCxnSpPr>
              <a:stCxn id="70" idx="2"/>
              <a:endCxn id="73" idx="0"/>
            </p:cNvCxnSpPr>
            <p:nvPr/>
          </p:nvCxnSpPr>
          <p:spPr>
            <a:xfrm>
              <a:off x="6343829" y="4581038"/>
              <a:ext cx="1" cy="132039"/>
            </a:xfrm>
            <a:prstGeom prst="straightConnector1">
              <a:avLst/>
            </a:prstGeom>
            <a:grpFill/>
            <a:ln>
              <a:solidFill>
                <a:srgbClr val="800000"/>
              </a:solidFill>
              <a:tailEnd type="arrow"/>
            </a:ln>
          </p:spPr>
          <p:style>
            <a:lnRef idx="2">
              <a:schemeClr val="accent6"/>
            </a:lnRef>
            <a:fillRef idx="1">
              <a:schemeClr val="lt1"/>
            </a:fillRef>
            <a:effectRef idx="0">
              <a:schemeClr val="accent6"/>
            </a:effectRef>
            <a:fontRef idx="minor">
              <a:schemeClr val="dk1"/>
            </a:fontRef>
          </p:style>
        </p:cxnSp>
        <p:sp>
          <p:nvSpPr>
            <p:cNvPr id="73" name="مستطيل 47"/>
            <p:cNvSpPr/>
            <p:nvPr/>
          </p:nvSpPr>
          <p:spPr>
            <a:xfrm>
              <a:off x="4511501" y="4713077"/>
              <a:ext cx="3664658" cy="573194"/>
            </a:xfrm>
            <a:prstGeom prst="rect">
              <a:avLst/>
            </a:prstGeom>
            <a:grp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التأهل للمنافسة على مستوى إدارة التعليم</a:t>
              </a:r>
              <a:endParaRPr lang="ar-SA" sz="2000" b="1" dirty="0">
                <a:cs typeface="AL-Mohanad Bold" pitchFamily="2" charset="-78"/>
              </a:endParaRPr>
            </a:p>
          </p:txBody>
        </p:sp>
        <p:cxnSp>
          <p:nvCxnSpPr>
            <p:cNvPr id="74" name="رابط كسهم مستقيم 50"/>
            <p:cNvCxnSpPr>
              <a:stCxn id="73" idx="2"/>
              <a:endCxn id="68" idx="0"/>
            </p:cNvCxnSpPr>
            <p:nvPr/>
          </p:nvCxnSpPr>
          <p:spPr>
            <a:xfrm>
              <a:off x="6343830" y="5286271"/>
              <a:ext cx="7951" cy="120393"/>
            </a:xfrm>
            <a:prstGeom prst="straightConnector1">
              <a:avLst/>
            </a:prstGeom>
            <a:grpFill/>
            <a:ln>
              <a:solidFill>
                <a:srgbClr val="800000"/>
              </a:solidFill>
              <a:tailEnd type="arrow"/>
            </a:ln>
          </p:spPr>
          <p:style>
            <a:lnRef idx="2">
              <a:schemeClr val="accent6"/>
            </a:lnRef>
            <a:fillRef idx="1">
              <a:schemeClr val="lt1"/>
            </a:fillRef>
            <a:effectRef idx="0">
              <a:schemeClr val="accent6"/>
            </a:effectRef>
            <a:fontRef idx="minor">
              <a:schemeClr val="dk1"/>
            </a:fontRef>
          </p:style>
        </p:cxnSp>
        <p:sp>
          <p:nvSpPr>
            <p:cNvPr id="75" name="مخطط انسيابي: رابط 53"/>
            <p:cNvSpPr/>
            <p:nvPr/>
          </p:nvSpPr>
          <p:spPr>
            <a:xfrm>
              <a:off x="6128793" y="5919637"/>
              <a:ext cx="441548" cy="294221"/>
            </a:xfrm>
            <a:prstGeom prst="flowChartConnector">
              <a:avLst/>
            </a:prstGeom>
            <a:grp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b="1" dirty="0" smtClean="0">
                  <a:cs typeface="AL-Mohanad Bold" pitchFamily="2" charset="-78"/>
                </a:rPr>
                <a:t>1</a:t>
              </a:r>
              <a:endParaRPr lang="ar-SA" b="1" dirty="0">
                <a:cs typeface="AL-Mohanad Bold" pitchFamily="2" charset="-78"/>
              </a:endParaRPr>
            </a:p>
          </p:txBody>
        </p:sp>
        <p:cxnSp>
          <p:nvCxnSpPr>
            <p:cNvPr id="76" name="رابط كسهم مستقيم 63"/>
            <p:cNvCxnSpPr>
              <a:stCxn id="68" idx="2"/>
              <a:endCxn id="75" idx="0"/>
            </p:cNvCxnSpPr>
            <p:nvPr/>
          </p:nvCxnSpPr>
          <p:spPr>
            <a:xfrm flipH="1">
              <a:off x="6349567" y="5821361"/>
              <a:ext cx="2214" cy="98276"/>
            </a:xfrm>
            <a:prstGeom prst="straightConnector1">
              <a:avLst/>
            </a:prstGeom>
            <a:grpFill/>
            <a:ln>
              <a:solidFill>
                <a:srgbClr val="800000"/>
              </a:solidFill>
              <a:tailEnd type="arrow"/>
            </a:ln>
          </p:spPr>
          <p:style>
            <a:lnRef idx="2">
              <a:schemeClr val="accent6"/>
            </a:lnRef>
            <a:fillRef idx="1">
              <a:schemeClr val="lt1"/>
            </a:fillRef>
            <a:effectRef idx="0">
              <a:schemeClr val="accent6"/>
            </a:effectRef>
            <a:fontRef idx="minor">
              <a:schemeClr val="dk1"/>
            </a:fontRef>
          </p:style>
        </p:cxnSp>
        <p:cxnSp>
          <p:nvCxnSpPr>
            <p:cNvPr id="96" name="Elbow Connector 95"/>
            <p:cNvCxnSpPr>
              <a:endCxn id="55" idx="1"/>
            </p:cNvCxnSpPr>
            <p:nvPr/>
          </p:nvCxnSpPr>
          <p:spPr>
            <a:xfrm rot="10800000" flipV="1">
              <a:off x="2732655" y="1943842"/>
              <a:ext cx="3587322" cy="270133"/>
            </a:xfrm>
            <a:prstGeom prst="bentConnector2">
              <a:avLst/>
            </a:prstGeom>
            <a:grpFill/>
            <a:ln>
              <a:solidFill>
                <a:srgbClr val="8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429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ox(in)">
                                      <p:cBhvr>
                                        <p:cTn id="1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8836"/>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03728" y="-10998"/>
            <a:ext cx="10240509"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49" name="مربع نص 11"/>
          <p:cNvSpPr txBox="1"/>
          <p:nvPr/>
        </p:nvSpPr>
        <p:spPr>
          <a:xfrm rot="5400000">
            <a:off x="-2003090" y="3555968"/>
            <a:ext cx="4501628" cy="461665"/>
          </a:xfrm>
          <a:prstGeom prst="rect">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SA" sz="2400" b="1" dirty="0" smtClean="0">
                <a:cs typeface="AL-Mohanad Bold" pitchFamily="2" charset="-78"/>
              </a:rPr>
              <a:t>تابع مسار جائزة الشيخ حمدان</a:t>
            </a:r>
            <a:endParaRPr lang="en-US" sz="2400" b="1" dirty="0">
              <a:cs typeface="AL-Mohanad Bold" pitchFamily="2" charset="-78"/>
            </a:endParaRPr>
          </a:p>
        </p:txBody>
      </p:sp>
      <p:grpSp>
        <p:nvGrpSpPr>
          <p:cNvPr id="247" name="Group 246"/>
          <p:cNvGrpSpPr/>
          <p:nvPr/>
        </p:nvGrpSpPr>
        <p:grpSpPr>
          <a:xfrm>
            <a:off x="3852733" y="1103401"/>
            <a:ext cx="6878128" cy="5066557"/>
            <a:chOff x="3893425" y="1103401"/>
            <a:chExt cx="6837435" cy="5150277"/>
          </a:xfrm>
        </p:grpSpPr>
        <p:sp>
          <p:nvSpPr>
            <p:cNvPr id="40" name="مستطيل 23"/>
            <p:cNvSpPr/>
            <p:nvPr/>
          </p:nvSpPr>
          <p:spPr>
            <a:xfrm>
              <a:off x="7859576" y="1726806"/>
              <a:ext cx="2609713" cy="472987"/>
            </a:xfrm>
            <a:prstGeom prst="rect">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عدم اجتياز  الترشيح</a:t>
              </a:r>
              <a:endParaRPr lang="ar-SA" sz="2000" b="1" dirty="0">
                <a:cs typeface="AL-Mohanad Bold" pitchFamily="2" charset="-78"/>
              </a:endParaRPr>
            </a:p>
          </p:txBody>
        </p:sp>
        <p:cxnSp>
          <p:nvCxnSpPr>
            <p:cNvPr id="41" name="رابط كسهم مستقيم 31"/>
            <p:cNvCxnSpPr>
              <a:stCxn id="40" idx="2"/>
              <a:endCxn id="42" idx="0"/>
            </p:cNvCxnSpPr>
            <p:nvPr/>
          </p:nvCxnSpPr>
          <p:spPr>
            <a:xfrm>
              <a:off x="9164434" y="2199792"/>
              <a:ext cx="264" cy="250109"/>
            </a:xfrm>
            <a:prstGeom prst="straightConnector1">
              <a:avLst/>
            </a:prstGeom>
            <a:ln>
              <a:solidFill>
                <a:srgbClr val="800000"/>
              </a:solidFill>
              <a:tailEnd type="arrow"/>
            </a:ln>
          </p:spPr>
          <p:style>
            <a:lnRef idx="2">
              <a:schemeClr val="accent6"/>
            </a:lnRef>
            <a:fillRef idx="1">
              <a:schemeClr val="lt1"/>
            </a:fillRef>
            <a:effectRef idx="0">
              <a:schemeClr val="accent6"/>
            </a:effectRef>
            <a:fontRef idx="minor">
              <a:schemeClr val="dk1"/>
            </a:fontRef>
          </p:style>
        </p:cxnSp>
        <p:sp>
          <p:nvSpPr>
            <p:cNvPr id="42" name="مستطيل 29"/>
            <p:cNvSpPr/>
            <p:nvPr/>
          </p:nvSpPr>
          <p:spPr>
            <a:xfrm>
              <a:off x="7859841" y="2449901"/>
              <a:ext cx="2609713" cy="413863"/>
            </a:xfrm>
            <a:prstGeom prst="rect">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منح شهادة مشاركة</a:t>
              </a:r>
              <a:endParaRPr lang="ar-SA" sz="2000" b="1" dirty="0">
                <a:cs typeface="AL-Mohanad Bold" pitchFamily="2" charset="-78"/>
              </a:endParaRPr>
            </a:p>
          </p:txBody>
        </p:sp>
        <p:sp>
          <p:nvSpPr>
            <p:cNvPr id="44" name="معين 22"/>
            <p:cNvSpPr/>
            <p:nvPr/>
          </p:nvSpPr>
          <p:spPr>
            <a:xfrm>
              <a:off x="4943239" y="1507915"/>
              <a:ext cx="1888607" cy="869312"/>
            </a:xfrm>
            <a:prstGeom prst="diamond">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عملية الترشيح</a:t>
              </a:r>
              <a:endParaRPr lang="ar-SA" sz="2000" b="1" dirty="0">
                <a:cs typeface="AL-Mohanad Bold" pitchFamily="2" charset="-78"/>
              </a:endParaRPr>
            </a:p>
          </p:txBody>
        </p:sp>
        <p:cxnSp>
          <p:nvCxnSpPr>
            <p:cNvPr id="45" name="رابط كسهم مستقيم 42"/>
            <p:cNvCxnSpPr>
              <a:stCxn id="44" idx="3"/>
              <a:endCxn id="40" idx="1"/>
            </p:cNvCxnSpPr>
            <p:nvPr/>
          </p:nvCxnSpPr>
          <p:spPr>
            <a:xfrm>
              <a:off x="6831846" y="1942571"/>
              <a:ext cx="1027730" cy="20729"/>
            </a:xfrm>
            <a:prstGeom prst="straightConnector1">
              <a:avLst/>
            </a:prstGeom>
            <a:ln>
              <a:solidFill>
                <a:srgbClr val="800000"/>
              </a:solidFill>
              <a:tailEnd type="arrow"/>
            </a:ln>
          </p:spPr>
          <p:style>
            <a:lnRef idx="2">
              <a:schemeClr val="accent6"/>
            </a:lnRef>
            <a:fillRef idx="1">
              <a:schemeClr val="lt1"/>
            </a:fillRef>
            <a:effectRef idx="0">
              <a:schemeClr val="accent6"/>
            </a:effectRef>
            <a:fontRef idx="minor">
              <a:schemeClr val="dk1"/>
            </a:fontRef>
          </p:style>
        </p:cxnSp>
        <p:cxnSp>
          <p:nvCxnSpPr>
            <p:cNvPr id="46" name="رابط كسهم مستقيم 46"/>
            <p:cNvCxnSpPr>
              <a:stCxn id="44" idx="2"/>
              <a:endCxn id="48" idx="0"/>
            </p:cNvCxnSpPr>
            <p:nvPr/>
          </p:nvCxnSpPr>
          <p:spPr>
            <a:xfrm>
              <a:off x="5887543" y="2377227"/>
              <a:ext cx="7969" cy="236778"/>
            </a:xfrm>
            <a:prstGeom prst="straightConnector1">
              <a:avLst/>
            </a:prstGeom>
            <a:ln>
              <a:solidFill>
                <a:srgbClr val="800000"/>
              </a:solidFill>
              <a:tailEnd type="arrow"/>
            </a:ln>
          </p:spPr>
          <p:style>
            <a:lnRef idx="2">
              <a:schemeClr val="accent6"/>
            </a:lnRef>
            <a:fillRef idx="1">
              <a:schemeClr val="lt1"/>
            </a:fillRef>
            <a:effectRef idx="0">
              <a:schemeClr val="accent6"/>
            </a:effectRef>
            <a:fontRef idx="minor">
              <a:schemeClr val="dk1"/>
            </a:fontRef>
          </p:style>
        </p:cxnSp>
        <p:sp>
          <p:nvSpPr>
            <p:cNvPr id="48" name="مستطيل 34"/>
            <p:cNvSpPr/>
            <p:nvPr/>
          </p:nvSpPr>
          <p:spPr>
            <a:xfrm>
              <a:off x="4590655" y="2614005"/>
              <a:ext cx="2609713" cy="413863"/>
            </a:xfrm>
            <a:prstGeom prst="rect">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اجتياز  الترشيح</a:t>
              </a:r>
              <a:endParaRPr lang="ar-SA" sz="2000" b="1" dirty="0">
                <a:cs typeface="AL-Mohanad Bold" pitchFamily="2" charset="-78"/>
              </a:endParaRPr>
            </a:p>
          </p:txBody>
        </p:sp>
        <p:cxnSp>
          <p:nvCxnSpPr>
            <p:cNvPr id="51" name="رابط كسهم مستقيم 49"/>
            <p:cNvCxnSpPr>
              <a:stCxn id="48" idx="2"/>
              <a:endCxn id="53" idx="0"/>
            </p:cNvCxnSpPr>
            <p:nvPr/>
          </p:nvCxnSpPr>
          <p:spPr>
            <a:xfrm flipH="1">
              <a:off x="5890600" y="3027868"/>
              <a:ext cx="4912" cy="195113"/>
            </a:xfrm>
            <a:prstGeom prst="straightConnector1">
              <a:avLst/>
            </a:prstGeom>
            <a:ln>
              <a:solidFill>
                <a:srgbClr val="800000"/>
              </a:solidFill>
              <a:tailEnd type="arrow"/>
            </a:ln>
          </p:spPr>
          <p:style>
            <a:lnRef idx="2">
              <a:schemeClr val="accent6"/>
            </a:lnRef>
            <a:fillRef idx="1">
              <a:schemeClr val="lt1"/>
            </a:fillRef>
            <a:effectRef idx="0">
              <a:schemeClr val="accent6"/>
            </a:effectRef>
            <a:fontRef idx="minor">
              <a:schemeClr val="dk1"/>
            </a:fontRef>
          </p:style>
        </p:cxnSp>
        <p:sp>
          <p:nvSpPr>
            <p:cNvPr id="53" name="مستطيل 47"/>
            <p:cNvSpPr/>
            <p:nvPr/>
          </p:nvSpPr>
          <p:spPr>
            <a:xfrm>
              <a:off x="3907524" y="3222981"/>
              <a:ext cx="3966151" cy="464483"/>
            </a:xfrm>
            <a:prstGeom prst="rect">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التحكيم على مستوى الدولة</a:t>
              </a:r>
            </a:p>
          </p:txBody>
        </p:sp>
        <p:cxnSp>
          <p:nvCxnSpPr>
            <p:cNvPr id="56" name="رابط كسهم مستقيم 50"/>
            <p:cNvCxnSpPr>
              <a:stCxn id="53" idx="2"/>
              <a:endCxn id="120" idx="0"/>
            </p:cNvCxnSpPr>
            <p:nvPr/>
          </p:nvCxnSpPr>
          <p:spPr>
            <a:xfrm>
              <a:off x="5890600" y="3687464"/>
              <a:ext cx="7880" cy="270548"/>
            </a:xfrm>
            <a:prstGeom prst="straightConnector1">
              <a:avLst/>
            </a:prstGeom>
            <a:ln>
              <a:solidFill>
                <a:srgbClr val="800000"/>
              </a:solidFill>
              <a:tailEnd type="arrow"/>
            </a:ln>
          </p:spPr>
          <p:style>
            <a:lnRef idx="2">
              <a:schemeClr val="accent6"/>
            </a:lnRef>
            <a:fillRef idx="1">
              <a:schemeClr val="lt1"/>
            </a:fillRef>
            <a:effectRef idx="0">
              <a:schemeClr val="accent6"/>
            </a:effectRef>
            <a:fontRef idx="minor">
              <a:schemeClr val="dk1"/>
            </a:fontRef>
          </p:style>
        </p:cxnSp>
        <p:sp>
          <p:nvSpPr>
            <p:cNvPr id="57" name="مخطط انسيابي: رابط 53"/>
            <p:cNvSpPr/>
            <p:nvPr/>
          </p:nvSpPr>
          <p:spPr>
            <a:xfrm>
              <a:off x="5635047" y="1103401"/>
              <a:ext cx="521942" cy="273133"/>
            </a:xfrm>
            <a:prstGeom prst="flowChartConnector">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b="1" dirty="0" smtClean="0">
                  <a:cs typeface="AL-Mohanad Bold" pitchFamily="2" charset="-78"/>
                </a:rPr>
                <a:t>1</a:t>
              </a:r>
              <a:endParaRPr lang="ar-SA" b="1" dirty="0">
                <a:cs typeface="AL-Mohanad Bold" pitchFamily="2" charset="-78"/>
              </a:endParaRPr>
            </a:p>
          </p:txBody>
        </p:sp>
        <p:sp>
          <p:nvSpPr>
            <p:cNvPr id="120" name="معين 35"/>
            <p:cNvSpPr/>
            <p:nvPr/>
          </p:nvSpPr>
          <p:spPr>
            <a:xfrm>
              <a:off x="5003721" y="3958012"/>
              <a:ext cx="1789517" cy="771100"/>
            </a:xfrm>
            <a:prstGeom prst="diamond">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عملية الترشيح</a:t>
              </a:r>
              <a:endParaRPr lang="ar-SA" sz="2000" b="1" dirty="0">
                <a:cs typeface="AL-Mohanad Bold" pitchFamily="2" charset="-78"/>
              </a:endParaRPr>
            </a:p>
          </p:txBody>
        </p:sp>
        <p:sp>
          <p:nvSpPr>
            <p:cNvPr id="132" name="مستطيل 23"/>
            <p:cNvSpPr/>
            <p:nvPr/>
          </p:nvSpPr>
          <p:spPr>
            <a:xfrm>
              <a:off x="8121147" y="4150071"/>
              <a:ext cx="2609713" cy="472987"/>
            </a:xfrm>
            <a:prstGeom prst="rect">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عدم اجتياز  الترشيح</a:t>
              </a:r>
              <a:endParaRPr lang="ar-SA" sz="2000" b="1" dirty="0">
                <a:cs typeface="AL-Mohanad Bold" pitchFamily="2" charset="-78"/>
              </a:endParaRPr>
            </a:p>
          </p:txBody>
        </p:sp>
        <p:sp>
          <p:nvSpPr>
            <p:cNvPr id="133" name="مستطيل 29"/>
            <p:cNvSpPr/>
            <p:nvPr/>
          </p:nvSpPr>
          <p:spPr>
            <a:xfrm>
              <a:off x="8121147" y="4838891"/>
              <a:ext cx="2609713" cy="413863"/>
            </a:xfrm>
            <a:prstGeom prst="rect">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منح شهادة مشاركة</a:t>
              </a:r>
              <a:endParaRPr lang="ar-SA" sz="2000" b="1" dirty="0">
                <a:cs typeface="AL-Mohanad Bold" pitchFamily="2" charset="-78"/>
              </a:endParaRPr>
            </a:p>
          </p:txBody>
        </p:sp>
        <p:sp>
          <p:nvSpPr>
            <p:cNvPr id="134" name="مستطيل 34"/>
            <p:cNvSpPr/>
            <p:nvPr/>
          </p:nvSpPr>
          <p:spPr>
            <a:xfrm>
              <a:off x="4590655" y="4892540"/>
              <a:ext cx="2609713" cy="413863"/>
            </a:xfrm>
            <a:prstGeom prst="rect">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اجتياز  الترشيح</a:t>
              </a:r>
              <a:endParaRPr lang="ar-SA" sz="2000" b="1" dirty="0">
                <a:cs typeface="AL-Mohanad Bold" pitchFamily="2" charset="-78"/>
              </a:endParaRPr>
            </a:p>
          </p:txBody>
        </p:sp>
        <p:sp>
          <p:nvSpPr>
            <p:cNvPr id="135" name="مستطيل 47"/>
            <p:cNvSpPr/>
            <p:nvPr/>
          </p:nvSpPr>
          <p:spPr>
            <a:xfrm>
              <a:off x="3893425" y="5505505"/>
              <a:ext cx="3966151" cy="440679"/>
            </a:xfrm>
            <a:prstGeom prst="rect">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التحكيم من قبل لجنة التحكيم في دبي</a:t>
              </a:r>
            </a:p>
          </p:txBody>
        </p:sp>
        <p:cxnSp>
          <p:nvCxnSpPr>
            <p:cNvPr id="136" name="رابط كسهم مستقيم 50"/>
            <p:cNvCxnSpPr>
              <a:stCxn id="120" idx="2"/>
              <a:endCxn id="134" idx="0"/>
            </p:cNvCxnSpPr>
            <p:nvPr/>
          </p:nvCxnSpPr>
          <p:spPr>
            <a:xfrm flipH="1">
              <a:off x="5895512" y="4729112"/>
              <a:ext cx="2968" cy="163428"/>
            </a:xfrm>
            <a:prstGeom prst="straightConnector1">
              <a:avLst/>
            </a:prstGeom>
            <a:ln>
              <a:solidFill>
                <a:srgbClr val="800000"/>
              </a:solidFill>
              <a:tailEnd type="arrow"/>
            </a:ln>
          </p:spPr>
          <p:style>
            <a:lnRef idx="2">
              <a:schemeClr val="accent6"/>
            </a:lnRef>
            <a:fillRef idx="1">
              <a:schemeClr val="lt1"/>
            </a:fillRef>
            <a:effectRef idx="0">
              <a:schemeClr val="accent6"/>
            </a:effectRef>
            <a:fontRef idx="minor">
              <a:schemeClr val="dk1"/>
            </a:fontRef>
          </p:style>
        </p:cxnSp>
        <p:cxnSp>
          <p:nvCxnSpPr>
            <p:cNvPr id="159" name="رابط كسهم مستقيم 42"/>
            <p:cNvCxnSpPr>
              <a:stCxn id="120" idx="3"/>
              <a:endCxn id="132" idx="1"/>
            </p:cNvCxnSpPr>
            <p:nvPr/>
          </p:nvCxnSpPr>
          <p:spPr>
            <a:xfrm>
              <a:off x="6793238" y="4343562"/>
              <a:ext cx="1327909" cy="43003"/>
            </a:xfrm>
            <a:prstGeom prst="straightConnector1">
              <a:avLst/>
            </a:prstGeom>
            <a:ln>
              <a:solidFill>
                <a:srgbClr val="800000"/>
              </a:solidFill>
              <a:tailEnd type="arrow"/>
            </a:ln>
          </p:spPr>
          <p:style>
            <a:lnRef idx="2">
              <a:schemeClr val="accent6"/>
            </a:lnRef>
            <a:fillRef idx="1">
              <a:schemeClr val="lt1"/>
            </a:fillRef>
            <a:effectRef idx="0">
              <a:schemeClr val="accent6"/>
            </a:effectRef>
            <a:fontRef idx="minor">
              <a:schemeClr val="dk1"/>
            </a:fontRef>
          </p:style>
        </p:cxnSp>
        <p:cxnSp>
          <p:nvCxnSpPr>
            <p:cNvPr id="162" name="رابط كسهم مستقيم 42"/>
            <p:cNvCxnSpPr>
              <a:stCxn id="132" idx="2"/>
              <a:endCxn id="133" idx="0"/>
            </p:cNvCxnSpPr>
            <p:nvPr/>
          </p:nvCxnSpPr>
          <p:spPr>
            <a:xfrm>
              <a:off x="9426004" y="4623058"/>
              <a:ext cx="0" cy="215833"/>
            </a:xfrm>
            <a:prstGeom prst="straightConnector1">
              <a:avLst/>
            </a:prstGeom>
            <a:ln>
              <a:solidFill>
                <a:srgbClr val="800000"/>
              </a:solidFill>
              <a:tailEnd type="arrow"/>
            </a:ln>
          </p:spPr>
          <p:style>
            <a:lnRef idx="2">
              <a:schemeClr val="accent6"/>
            </a:lnRef>
            <a:fillRef idx="1">
              <a:schemeClr val="lt1"/>
            </a:fillRef>
            <a:effectRef idx="0">
              <a:schemeClr val="accent6"/>
            </a:effectRef>
            <a:fontRef idx="minor">
              <a:schemeClr val="dk1"/>
            </a:fontRef>
          </p:style>
        </p:cxnSp>
        <p:cxnSp>
          <p:nvCxnSpPr>
            <p:cNvPr id="182" name="رابط كسهم مستقيم 50"/>
            <p:cNvCxnSpPr>
              <a:stCxn id="134" idx="2"/>
              <a:endCxn id="135" idx="0"/>
            </p:cNvCxnSpPr>
            <p:nvPr/>
          </p:nvCxnSpPr>
          <p:spPr>
            <a:xfrm flipH="1">
              <a:off x="5876501" y="5306403"/>
              <a:ext cx="19011" cy="199102"/>
            </a:xfrm>
            <a:prstGeom prst="straightConnector1">
              <a:avLst/>
            </a:prstGeom>
            <a:ln>
              <a:solidFill>
                <a:srgbClr val="800000"/>
              </a:solidFill>
              <a:tailEnd type="arrow"/>
            </a:ln>
          </p:spPr>
          <p:style>
            <a:lnRef idx="2">
              <a:schemeClr val="accent6"/>
            </a:lnRef>
            <a:fillRef idx="1">
              <a:schemeClr val="lt1"/>
            </a:fillRef>
            <a:effectRef idx="0">
              <a:schemeClr val="accent6"/>
            </a:effectRef>
            <a:fontRef idx="minor">
              <a:schemeClr val="dk1"/>
            </a:fontRef>
          </p:style>
        </p:cxnSp>
        <p:sp>
          <p:nvSpPr>
            <p:cNvPr id="191" name="مخطط انسيابي: رابط 53"/>
            <p:cNvSpPr/>
            <p:nvPr/>
          </p:nvSpPr>
          <p:spPr>
            <a:xfrm>
              <a:off x="5547344" y="5980545"/>
              <a:ext cx="521942" cy="273133"/>
            </a:xfrm>
            <a:prstGeom prst="flowChartConnector">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b="1" dirty="0" smtClean="0">
                  <a:cs typeface="AL-Mohanad Bold" pitchFamily="2" charset="-78"/>
                </a:rPr>
                <a:t>٢</a:t>
              </a:r>
              <a:endParaRPr lang="ar-SA" b="1" dirty="0">
                <a:cs typeface="AL-Mohanad Bold" pitchFamily="2" charset="-78"/>
              </a:endParaRPr>
            </a:p>
          </p:txBody>
        </p:sp>
      </p:grpSp>
    </p:spTree>
    <p:extLst>
      <p:ext uri="{BB962C8B-B14F-4D97-AF65-F5344CB8AC3E}">
        <p14:creationId xmlns:p14="http://schemas.microsoft.com/office/powerpoint/2010/main" val="93101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ox(in)">
                                      <p:cBhvr>
                                        <p:cTn id="1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8836"/>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003728" y="-10998"/>
            <a:ext cx="10240509"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49" name="مربع نص 11"/>
          <p:cNvSpPr txBox="1"/>
          <p:nvPr/>
        </p:nvSpPr>
        <p:spPr>
          <a:xfrm rot="5400000">
            <a:off x="-2003090" y="3555968"/>
            <a:ext cx="4501628" cy="461665"/>
          </a:xfrm>
          <a:prstGeom prst="rect">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SA" sz="2400" b="1" dirty="0" smtClean="0">
                <a:cs typeface="AL-Mohanad Bold" pitchFamily="2" charset="-78"/>
              </a:rPr>
              <a:t>تابع مسار جائزة الشيخ حمدان</a:t>
            </a:r>
            <a:endParaRPr lang="en-US" sz="2400" b="1" dirty="0">
              <a:cs typeface="AL-Mohanad Bold" pitchFamily="2" charset="-78"/>
            </a:endParaRPr>
          </a:p>
        </p:txBody>
      </p:sp>
      <p:grpSp>
        <p:nvGrpSpPr>
          <p:cNvPr id="76" name="Group 75"/>
          <p:cNvGrpSpPr/>
          <p:nvPr/>
        </p:nvGrpSpPr>
        <p:grpSpPr>
          <a:xfrm>
            <a:off x="1304014" y="1500966"/>
            <a:ext cx="9279171" cy="3309573"/>
            <a:chOff x="1304014" y="1500966"/>
            <a:chExt cx="9279171" cy="3309573"/>
          </a:xfrm>
        </p:grpSpPr>
        <p:sp>
          <p:nvSpPr>
            <p:cNvPr id="44" name="معين 22"/>
            <p:cNvSpPr/>
            <p:nvPr/>
          </p:nvSpPr>
          <p:spPr>
            <a:xfrm>
              <a:off x="4943239" y="1905480"/>
              <a:ext cx="1888607" cy="869312"/>
            </a:xfrm>
            <a:prstGeom prst="diamond">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smtClean="0">
                  <a:cs typeface="AL-Mohanad Bold" pitchFamily="2" charset="-78"/>
                </a:rPr>
                <a:t>عملية الترشيح</a:t>
              </a:r>
              <a:endParaRPr lang="ar-SA" sz="2000" b="1" dirty="0">
                <a:cs typeface="AL-Mohanad Bold" pitchFamily="2" charset="-78"/>
              </a:endParaRPr>
            </a:p>
          </p:txBody>
        </p:sp>
        <p:sp>
          <p:nvSpPr>
            <p:cNvPr id="57" name="مخطط انسيابي: رابط 53"/>
            <p:cNvSpPr/>
            <p:nvPr/>
          </p:nvSpPr>
          <p:spPr>
            <a:xfrm>
              <a:off x="5635047" y="1500966"/>
              <a:ext cx="521942" cy="273133"/>
            </a:xfrm>
            <a:prstGeom prst="flowChartConnector">
              <a:avLst/>
            </a:prstGeom>
            <a:solidFill>
              <a:srgbClr val="FFF3F3"/>
            </a:solidFill>
            <a:ln>
              <a:solidFill>
                <a:srgbClr val="800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b="1" dirty="0" smtClean="0">
                  <a:cs typeface="AL-Mohanad Bold" pitchFamily="2" charset="-78"/>
                </a:rPr>
                <a:t>٢</a:t>
              </a:r>
              <a:endParaRPr lang="ar-SA" b="1" dirty="0">
                <a:cs typeface="AL-Mohanad Bold" pitchFamily="2" charset="-78"/>
              </a:endParaRPr>
            </a:p>
          </p:txBody>
        </p:sp>
        <p:cxnSp>
          <p:nvCxnSpPr>
            <p:cNvPr id="60" name="رابط كسهم مستقيم 63"/>
            <p:cNvCxnSpPr>
              <a:stCxn id="69" idx="2"/>
              <a:endCxn id="69" idx="2"/>
            </p:cNvCxnSpPr>
            <p:nvPr/>
          </p:nvCxnSpPr>
          <p:spPr>
            <a:xfrm>
              <a:off x="5896018" y="3509317"/>
              <a:ext cx="0" cy="0"/>
            </a:xfrm>
            <a:prstGeom prst="straightConnector1">
              <a:avLst/>
            </a:prstGeom>
            <a:ln>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69" name="مستطيل 48"/>
            <p:cNvSpPr/>
            <p:nvPr/>
          </p:nvSpPr>
          <p:spPr>
            <a:xfrm>
              <a:off x="4635878" y="3005261"/>
              <a:ext cx="2520280" cy="504056"/>
            </a:xfrm>
            <a:prstGeom prst="rect">
              <a:avLst/>
            </a:prstGeom>
            <a:solidFill>
              <a:srgbClr val="FFF3F3"/>
            </a:solidFill>
            <a:ln>
              <a:solidFill>
                <a:srgbClr val="800000"/>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2000" b="1" dirty="0" smtClean="0">
                  <a:cs typeface="AL-Mohanad Bold" pitchFamily="2" charset="-78"/>
                </a:rPr>
                <a:t>الفائز</a:t>
              </a:r>
              <a:endParaRPr lang="ar-SA" sz="2000" b="1" dirty="0">
                <a:cs typeface="AL-Mohanad Bold" pitchFamily="2" charset="-78"/>
              </a:endParaRPr>
            </a:p>
          </p:txBody>
        </p:sp>
        <p:cxnSp>
          <p:nvCxnSpPr>
            <p:cNvPr id="72" name="رابط كسهم مستقيم 5"/>
            <p:cNvCxnSpPr>
              <a:stCxn id="44" idx="2"/>
              <a:endCxn id="69" idx="0"/>
            </p:cNvCxnSpPr>
            <p:nvPr/>
          </p:nvCxnSpPr>
          <p:spPr>
            <a:xfrm>
              <a:off x="5887543" y="2774792"/>
              <a:ext cx="8475" cy="230469"/>
            </a:xfrm>
            <a:prstGeom prst="straightConnector1">
              <a:avLst/>
            </a:prstGeom>
            <a:ln>
              <a:solidFill>
                <a:srgbClr val="800000"/>
              </a:solidFill>
              <a:tailEnd type="arrow"/>
            </a:ln>
          </p:spPr>
          <p:style>
            <a:lnRef idx="3">
              <a:schemeClr val="accent2"/>
            </a:lnRef>
            <a:fillRef idx="0">
              <a:schemeClr val="accent2"/>
            </a:fillRef>
            <a:effectRef idx="2">
              <a:schemeClr val="accent2"/>
            </a:effectRef>
            <a:fontRef idx="minor">
              <a:schemeClr val="tx1"/>
            </a:fontRef>
          </p:style>
        </p:cxnSp>
        <p:grpSp>
          <p:nvGrpSpPr>
            <p:cNvPr id="78" name="مجموعة 37"/>
            <p:cNvGrpSpPr/>
            <p:nvPr/>
          </p:nvGrpSpPr>
          <p:grpSpPr>
            <a:xfrm>
              <a:off x="6831846" y="2340136"/>
              <a:ext cx="3751339" cy="1162343"/>
              <a:chOff x="5640447" y="3531128"/>
              <a:chExt cx="3751339" cy="1162343"/>
            </a:xfrm>
            <a:solidFill>
              <a:srgbClr val="FFF3F3"/>
            </a:solidFill>
          </p:grpSpPr>
          <p:cxnSp>
            <p:nvCxnSpPr>
              <p:cNvPr id="79" name="رابط كسهم مستقيم 12"/>
              <p:cNvCxnSpPr>
                <a:stCxn id="44" idx="3"/>
                <a:endCxn id="80" idx="0"/>
              </p:cNvCxnSpPr>
              <p:nvPr/>
            </p:nvCxnSpPr>
            <p:spPr>
              <a:xfrm>
                <a:off x="5640447" y="3531128"/>
                <a:ext cx="2367560" cy="658287"/>
              </a:xfrm>
              <a:prstGeom prst="straightConnector1">
                <a:avLst/>
              </a:prstGeom>
              <a:grpFill/>
              <a:ln>
                <a:solidFill>
                  <a:srgbClr val="800000"/>
                </a:solidFill>
                <a:tailEnd type="arrow"/>
              </a:ln>
            </p:spPr>
            <p:style>
              <a:lnRef idx="3">
                <a:schemeClr val="accent2"/>
              </a:lnRef>
              <a:fillRef idx="0">
                <a:schemeClr val="accent2"/>
              </a:fillRef>
              <a:effectRef idx="2">
                <a:schemeClr val="accent2"/>
              </a:effectRef>
              <a:fontRef idx="minor">
                <a:schemeClr val="tx1"/>
              </a:fontRef>
            </p:style>
          </p:cxnSp>
          <p:sp>
            <p:nvSpPr>
              <p:cNvPr id="80" name="مستطيل 43"/>
              <p:cNvSpPr/>
              <p:nvPr/>
            </p:nvSpPr>
            <p:spPr>
              <a:xfrm>
                <a:off x="6624227" y="4189415"/>
                <a:ext cx="2767559" cy="504056"/>
              </a:xfrm>
              <a:prstGeom prst="rect">
                <a:avLst/>
              </a:prstGeom>
              <a:grpFill/>
              <a:ln>
                <a:solidFill>
                  <a:srgbClr val="800000"/>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2000" b="1" dirty="0" smtClean="0">
                    <a:cs typeface="AL-Mohanad Bold" pitchFamily="2" charset="-78"/>
                  </a:rPr>
                  <a:t>حصل على ما لايقل عن ٨٠٪</a:t>
                </a:r>
                <a:endParaRPr lang="ar-SA" sz="2000" b="1" dirty="0">
                  <a:cs typeface="AL-Mohanad Bold" pitchFamily="2" charset="-78"/>
                </a:endParaRPr>
              </a:p>
            </p:txBody>
          </p:sp>
        </p:grpSp>
        <p:grpSp>
          <p:nvGrpSpPr>
            <p:cNvPr id="81" name="مجموعة 38"/>
            <p:cNvGrpSpPr/>
            <p:nvPr/>
          </p:nvGrpSpPr>
          <p:grpSpPr>
            <a:xfrm>
              <a:off x="1304014" y="2340136"/>
              <a:ext cx="3639225" cy="1168573"/>
              <a:chOff x="71922" y="3516794"/>
              <a:chExt cx="3639225" cy="1168573"/>
            </a:xfrm>
            <a:solidFill>
              <a:srgbClr val="FFF3F3"/>
            </a:solidFill>
          </p:grpSpPr>
          <p:cxnSp>
            <p:nvCxnSpPr>
              <p:cNvPr id="82" name="رابط كسهم مستقيم 21"/>
              <p:cNvCxnSpPr>
                <a:stCxn id="44" idx="1"/>
                <a:endCxn id="83" idx="0"/>
              </p:cNvCxnSpPr>
              <p:nvPr/>
            </p:nvCxnSpPr>
            <p:spPr>
              <a:xfrm flipH="1">
                <a:off x="1466458" y="3516794"/>
                <a:ext cx="2244689" cy="664517"/>
              </a:xfrm>
              <a:prstGeom prst="straightConnector1">
                <a:avLst/>
              </a:prstGeom>
              <a:grpFill/>
              <a:ln>
                <a:solidFill>
                  <a:srgbClr val="800000"/>
                </a:solidFill>
                <a:tailEnd type="arrow"/>
              </a:ln>
            </p:spPr>
            <p:style>
              <a:lnRef idx="3">
                <a:schemeClr val="accent2"/>
              </a:lnRef>
              <a:fillRef idx="0">
                <a:schemeClr val="accent2"/>
              </a:fillRef>
              <a:effectRef idx="2">
                <a:schemeClr val="accent2"/>
              </a:effectRef>
              <a:fontRef idx="minor">
                <a:schemeClr val="tx1"/>
              </a:fontRef>
            </p:style>
          </p:cxnSp>
          <p:sp>
            <p:nvSpPr>
              <p:cNvPr id="83" name="مستطيل 51"/>
              <p:cNvSpPr/>
              <p:nvPr/>
            </p:nvSpPr>
            <p:spPr>
              <a:xfrm>
                <a:off x="71922" y="4181311"/>
                <a:ext cx="2789072" cy="504056"/>
              </a:xfrm>
              <a:prstGeom prst="rect">
                <a:avLst/>
              </a:prstGeom>
              <a:grpFill/>
              <a:ln>
                <a:solidFill>
                  <a:srgbClr val="800000"/>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2000" b="1" dirty="0" smtClean="0">
                    <a:cs typeface="AL-Mohanad Bold" pitchFamily="2" charset="-78"/>
                  </a:rPr>
                  <a:t>حصل على ما لايقل عن ٥٠٪ </a:t>
                </a:r>
                <a:endParaRPr lang="ar-SA" sz="2000" b="1" dirty="0">
                  <a:cs typeface="AL-Mohanad Bold" pitchFamily="2" charset="-78"/>
                </a:endParaRPr>
              </a:p>
            </p:txBody>
          </p:sp>
        </p:grpSp>
        <p:cxnSp>
          <p:nvCxnSpPr>
            <p:cNvPr id="85" name="رابط كسهم مستقيم 27"/>
            <p:cNvCxnSpPr>
              <a:stCxn id="83" idx="2"/>
              <a:endCxn id="86" idx="0"/>
            </p:cNvCxnSpPr>
            <p:nvPr/>
          </p:nvCxnSpPr>
          <p:spPr>
            <a:xfrm>
              <a:off x="2698550" y="3508709"/>
              <a:ext cx="0" cy="269271"/>
            </a:xfrm>
            <a:prstGeom prst="straightConnector1">
              <a:avLst/>
            </a:prstGeom>
            <a:ln>
              <a:solidFill>
                <a:srgbClr val="800000"/>
              </a:solidFill>
              <a:tailEnd type="arrow"/>
            </a:ln>
          </p:spPr>
          <p:style>
            <a:lnRef idx="3">
              <a:schemeClr val="accent2"/>
            </a:lnRef>
            <a:fillRef idx="0">
              <a:schemeClr val="accent2"/>
            </a:fillRef>
            <a:effectRef idx="2">
              <a:schemeClr val="accent2"/>
            </a:effectRef>
            <a:fontRef idx="minor">
              <a:schemeClr val="tx1"/>
            </a:fontRef>
          </p:style>
        </p:cxnSp>
        <p:sp>
          <p:nvSpPr>
            <p:cNvPr id="86" name="مستطيل 62"/>
            <p:cNvSpPr/>
            <p:nvPr/>
          </p:nvSpPr>
          <p:spPr>
            <a:xfrm>
              <a:off x="1304014" y="3777980"/>
              <a:ext cx="2789072" cy="504056"/>
            </a:xfrm>
            <a:prstGeom prst="rect">
              <a:avLst/>
            </a:prstGeom>
            <a:solidFill>
              <a:srgbClr val="FFF3F3"/>
            </a:solidFill>
            <a:ln>
              <a:solidFill>
                <a:srgbClr val="800000"/>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2000" b="1" dirty="0" smtClean="0">
                  <a:cs typeface="AL-Mohanad Bold" pitchFamily="2" charset="-78"/>
                </a:rPr>
                <a:t>شهادة مشاركة </a:t>
              </a:r>
              <a:endParaRPr lang="ar-SA" sz="2000" b="1" dirty="0">
                <a:cs typeface="AL-Mohanad Bold" pitchFamily="2" charset="-78"/>
              </a:endParaRPr>
            </a:p>
          </p:txBody>
        </p:sp>
        <p:grpSp>
          <p:nvGrpSpPr>
            <p:cNvPr id="87" name="مجموعة 45"/>
            <p:cNvGrpSpPr/>
            <p:nvPr/>
          </p:nvGrpSpPr>
          <p:grpSpPr>
            <a:xfrm>
              <a:off x="4635878" y="3549074"/>
              <a:ext cx="2520280" cy="1261465"/>
              <a:chOff x="3524056" y="6184798"/>
              <a:chExt cx="2520280" cy="1261465"/>
            </a:xfrm>
            <a:solidFill>
              <a:srgbClr val="FFF3F3"/>
            </a:solidFill>
          </p:grpSpPr>
          <p:sp>
            <p:nvSpPr>
              <p:cNvPr id="88" name="مستطيل 64"/>
              <p:cNvSpPr/>
              <p:nvPr/>
            </p:nvSpPr>
            <p:spPr>
              <a:xfrm>
                <a:off x="3524056" y="6425087"/>
                <a:ext cx="2520280" cy="1021176"/>
              </a:xfrm>
              <a:prstGeom prst="rect">
                <a:avLst/>
              </a:prstGeom>
              <a:grpFill/>
              <a:ln>
                <a:solidFill>
                  <a:srgbClr val="800000"/>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2000" b="1" dirty="0" smtClean="0">
                    <a:cs typeface="AL-Mohanad Bold" pitchFamily="2" charset="-78"/>
                  </a:rPr>
                  <a:t>مكافئة نقدية حسب الفئة</a:t>
                </a:r>
              </a:p>
              <a:p>
                <a:pPr algn="ctr"/>
                <a:r>
                  <a:rPr lang="ar-SA" sz="2000" b="1" dirty="0" smtClean="0">
                    <a:cs typeface="AL-Mohanad Bold" pitchFamily="2" charset="-78"/>
                  </a:rPr>
                  <a:t>شهادة تقدير</a:t>
                </a:r>
              </a:p>
              <a:p>
                <a:pPr algn="ctr"/>
                <a:r>
                  <a:rPr lang="ar-SA" sz="2000" b="1" dirty="0" smtClean="0">
                    <a:cs typeface="AL-Mohanad Bold" pitchFamily="2" charset="-78"/>
                  </a:rPr>
                  <a:t>كأس التميز</a:t>
                </a:r>
              </a:p>
            </p:txBody>
          </p:sp>
          <p:cxnSp>
            <p:nvCxnSpPr>
              <p:cNvPr id="89" name="رابط كسهم مستقيم 32"/>
              <p:cNvCxnSpPr>
                <a:stCxn id="69" idx="2"/>
                <a:endCxn id="88" idx="0"/>
              </p:cNvCxnSpPr>
              <p:nvPr/>
            </p:nvCxnSpPr>
            <p:spPr>
              <a:xfrm>
                <a:off x="4784196" y="6184798"/>
                <a:ext cx="0" cy="240289"/>
              </a:xfrm>
              <a:prstGeom prst="straightConnector1">
                <a:avLst/>
              </a:prstGeom>
              <a:grpFill/>
              <a:ln>
                <a:solidFill>
                  <a:srgbClr val="800000"/>
                </a:solidFill>
                <a:tailEnd type="arrow"/>
              </a:ln>
            </p:spPr>
            <p:style>
              <a:lnRef idx="3">
                <a:schemeClr val="accent2"/>
              </a:lnRef>
              <a:fillRef idx="0">
                <a:schemeClr val="accent2"/>
              </a:fillRef>
              <a:effectRef idx="2">
                <a:schemeClr val="accent2"/>
              </a:effectRef>
              <a:fontRef idx="minor">
                <a:schemeClr val="tx1"/>
              </a:fontRef>
            </p:style>
          </p:cxnSp>
        </p:grpSp>
        <p:cxnSp>
          <p:nvCxnSpPr>
            <p:cNvPr id="91" name="رابط كسهم مستقيم 65"/>
            <p:cNvCxnSpPr>
              <a:stCxn id="80" idx="2"/>
              <a:endCxn id="92" idx="0"/>
            </p:cNvCxnSpPr>
            <p:nvPr/>
          </p:nvCxnSpPr>
          <p:spPr>
            <a:xfrm>
              <a:off x="9199406" y="3502479"/>
              <a:ext cx="0" cy="217637"/>
            </a:xfrm>
            <a:prstGeom prst="straightConnector1">
              <a:avLst/>
            </a:prstGeom>
            <a:ln>
              <a:solidFill>
                <a:srgbClr val="800000"/>
              </a:solidFill>
              <a:tailEnd type="arrow"/>
            </a:ln>
          </p:spPr>
          <p:style>
            <a:lnRef idx="3">
              <a:schemeClr val="accent2"/>
            </a:lnRef>
            <a:fillRef idx="0">
              <a:schemeClr val="accent2"/>
            </a:fillRef>
            <a:effectRef idx="2">
              <a:schemeClr val="accent2"/>
            </a:effectRef>
            <a:fontRef idx="minor">
              <a:schemeClr val="tx1"/>
            </a:fontRef>
          </p:style>
        </p:cxnSp>
        <p:sp>
          <p:nvSpPr>
            <p:cNvPr id="92" name="مستطيل 66"/>
            <p:cNvSpPr/>
            <p:nvPr/>
          </p:nvSpPr>
          <p:spPr>
            <a:xfrm>
              <a:off x="7815626" y="3720116"/>
              <a:ext cx="2767559" cy="547858"/>
            </a:xfrm>
            <a:prstGeom prst="rect">
              <a:avLst/>
            </a:prstGeom>
            <a:solidFill>
              <a:srgbClr val="FFF3F3"/>
            </a:solidFill>
            <a:ln>
              <a:solidFill>
                <a:srgbClr val="800000"/>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2000" b="1" dirty="0" smtClean="0">
                  <a:cs typeface="AL-Mohanad Bold" pitchFamily="2" charset="-78"/>
                </a:rPr>
                <a:t>شهادة تميز</a:t>
              </a:r>
              <a:endParaRPr lang="ar-SA" sz="2000" b="1" dirty="0">
                <a:cs typeface="AL-Mohanad Bold" pitchFamily="2" charset="-78"/>
              </a:endParaRPr>
            </a:p>
          </p:txBody>
        </p:sp>
      </p:grpSp>
    </p:spTree>
    <p:extLst>
      <p:ext uri="{BB962C8B-B14F-4D97-AF65-F5344CB8AC3E}">
        <p14:creationId xmlns:p14="http://schemas.microsoft.com/office/powerpoint/2010/main" val="3347828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ox(in)">
                                      <p:cBhvr>
                                        <p:cTn id="1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 y="0"/>
            <a:ext cx="12192001" cy="6853430"/>
            <a:chOff x="0" y="3188"/>
            <a:chExt cx="12192001" cy="6853430"/>
          </a:xfrm>
        </p:grpSpPr>
        <p:pic>
          <p:nvPicPr>
            <p:cNvPr id="4" name="Picture 3"/>
            <p:cNvPicPr>
              <a:picLocks noChangeAspect="1"/>
            </p:cNvPicPr>
            <p:nvPr/>
          </p:nvPicPr>
          <p:blipFill rotWithShape="1">
            <a:blip r:embed="rId3" cstate="print">
              <a:duotone>
                <a:schemeClr val="bg2">
                  <a:shade val="45000"/>
                  <a:satMod val="135000"/>
                </a:schemeClr>
                <a:prstClr val="white"/>
              </a:duotone>
            </a:blip>
            <a:srcRect b="88351"/>
            <a:stretch/>
          </p:blipFill>
          <p:spPr>
            <a:xfrm>
              <a:off x="1" y="3188"/>
              <a:ext cx="12191999" cy="815520"/>
            </a:xfrm>
            <a:prstGeom prst="rect">
              <a:avLst/>
            </a:prstGeom>
          </p:spPr>
        </p:pic>
        <p:pic>
          <p:nvPicPr>
            <p:cNvPr id="5" name="Picture 4"/>
            <p:cNvPicPr>
              <a:picLocks noChangeAspect="1"/>
            </p:cNvPicPr>
            <p:nvPr/>
          </p:nvPicPr>
          <p:blipFill rotWithShape="1">
            <a:blip r:embed="rId4" cstate="print"/>
            <a:srcRect t="96305"/>
            <a:stretch/>
          </p:blipFill>
          <p:spPr>
            <a:xfrm>
              <a:off x="0" y="6519672"/>
              <a:ext cx="12192001" cy="336946"/>
            </a:xfrm>
            <a:prstGeom prst="rect">
              <a:avLst/>
            </a:prstGeom>
          </p:spPr>
        </p:pic>
        <p:pic>
          <p:nvPicPr>
            <p:cNvPr id="6" name="Picture 5"/>
            <p:cNvPicPr>
              <a:picLocks noChangeAspect="1"/>
            </p:cNvPicPr>
            <p:nvPr/>
          </p:nvPicPr>
          <p:blipFill rotWithShape="1">
            <a:blip r:embed="rId3" cstate="print">
              <a:duotone>
                <a:prstClr val="black"/>
                <a:srgbClr val="C00000">
                  <a:tint val="45000"/>
                  <a:satMod val="400000"/>
                </a:srgbClr>
              </a:duotone>
            </a:blip>
            <a:srcRect t="20258" b="79458"/>
            <a:stretch/>
          </p:blipFill>
          <p:spPr>
            <a:xfrm>
              <a:off x="0" y="896946"/>
              <a:ext cx="12192000" cy="134412"/>
            </a:xfrm>
            <a:prstGeom prst="rect">
              <a:avLst/>
            </a:prstGeom>
            <a:noFill/>
            <a:ln>
              <a:noFill/>
            </a:ln>
          </p:spPr>
        </p:pic>
        <p:sp>
          <p:nvSpPr>
            <p:cNvPr id="7" name="Text Box 37"/>
            <p:cNvSpPr txBox="1">
              <a:spLocks noChangeArrowheads="1"/>
            </p:cNvSpPr>
            <p:nvPr/>
          </p:nvSpPr>
          <p:spPr bwMode="gray">
            <a:xfrm flipH="1">
              <a:off x="6611112" y="6486194"/>
              <a:ext cx="5412710" cy="369332"/>
            </a:xfrm>
            <a:prstGeom prst="rect">
              <a:avLst/>
            </a:prstGeom>
            <a:noFill/>
            <a:ln w="9525" algn="ctr">
              <a:noFill/>
              <a:miter lim="800000"/>
              <a:headEnd/>
              <a:tailEnd/>
            </a:ln>
            <a:effectLst/>
          </p:spPr>
          <p:txBody>
            <a:bodyPr wrap="square">
              <a:spAutoFit/>
            </a:bodyPr>
            <a:lstStyle/>
            <a:p>
              <a:pPr algn="r" rtl="1" eaLnBrk="0" hangingPunct="0"/>
              <a:r>
                <a:rPr lang="ar-SA" dirty="0" smtClean="0">
                  <a:solidFill>
                    <a:schemeClr val="tx2">
                      <a:lumMod val="75000"/>
                    </a:schemeClr>
                  </a:solidFill>
                  <a:cs typeface="Fanan" pitchFamily="2" charset="-78"/>
                </a:rPr>
                <a:t>حقيبة قيادة التميز لمنسقات الجوائز في المدراس  </a:t>
              </a:r>
              <a:endParaRPr lang="en-US" dirty="0">
                <a:solidFill>
                  <a:schemeClr val="tx2">
                    <a:lumMod val="75000"/>
                  </a:schemeClr>
                </a:solidFill>
                <a:cs typeface="Fanan" pitchFamily="2" charset="-78"/>
              </a:endParaRPr>
            </a:p>
          </p:txBody>
        </p:sp>
        <p:sp>
          <p:nvSpPr>
            <p:cNvPr id="11" name="Rounded Rectangle 10"/>
            <p:cNvSpPr/>
            <p:nvPr/>
          </p:nvSpPr>
          <p:spPr>
            <a:xfrm>
              <a:off x="55004"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ttp://cdn.sabq.org/files/news-image/269292.jpg?4945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مستطيل 6"/>
          <p:cNvSpPr/>
          <p:nvPr/>
        </p:nvSpPr>
        <p:spPr>
          <a:xfrm>
            <a:off x="5104737" y="91217"/>
            <a:ext cx="6946651" cy="646331"/>
          </a:xfrm>
          <a:prstGeom prst="rect">
            <a:avLst/>
          </a:prstGeom>
        </p:spPr>
        <p:txBody>
          <a:bodyPr wrap="square">
            <a:spAutoFit/>
          </a:bodyPr>
          <a:lstStyle/>
          <a:p>
            <a:pPr algn="r">
              <a:defRPr/>
            </a:pPr>
            <a:r>
              <a:rPr lang="ar-SA"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مهام </a:t>
            </a:r>
            <a:r>
              <a:rPr lang="ar-SA" sz="3600" b="1" dirty="0" smtClean="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قائدة الجوائز </a:t>
            </a:r>
            <a:r>
              <a:rPr lang="ar-SA"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في </a:t>
            </a:r>
            <a:r>
              <a:rPr lang="ar-SA" sz="3600" b="1" dirty="0" smtClean="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المدرسة (منسقة التميز)</a:t>
            </a:r>
            <a:endParaRPr lang="en-US"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endParaRPr>
          </a:p>
        </p:txBody>
      </p:sp>
      <p:sp>
        <p:nvSpPr>
          <p:cNvPr id="22" name="Content Placeholder 2"/>
          <p:cNvSpPr>
            <a:spLocks noGrp="1"/>
          </p:cNvSpPr>
          <p:nvPr>
            <p:ph idx="1"/>
          </p:nvPr>
        </p:nvSpPr>
        <p:spPr>
          <a:xfrm>
            <a:off x="1085226" y="1178498"/>
            <a:ext cx="10515600" cy="5093459"/>
          </a:xfrm>
        </p:spPr>
        <p:txBody>
          <a:bodyPr>
            <a:noAutofit/>
          </a:bodyPr>
          <a:lstStyle/>
          <a:p>
            <a:pPr algn="r" rtl="1"/>
            <a:r>
              <a:rPr lang="ar-SA" dirty="0" smtClean="0">
                <a:cs typeface="AL-Mohanad Bold" pitchFamily="2" charset="-78"/>
              </a:rPr>
              <a:t>إعداد خطة عمل واضحة لآلية عمل المنسقة في الجائزة.</a:t>
            </a:r>
          </a:p>
          <a:p>
            <a:pPr algn="r" rtl="1"/>
            <a:r>
              <a:rPr lang="ar-SA" dirty="0" smtClean="0">
                <a:cs typeface="AL-Mohanad Bold" pitchFamily="2" charset="-78"/>
              </a:rPr>
              <a:t>نشر ثقافة الجوائز والتعريف بها على مستوى المدرسة.</a:t>
            </a:r>
          </a:p>
          <a:p>
            <a:pPr algn="r" rtl="1"/>
            <a:r>
              <a:rPr lang="ar-SA" dirty="0" smtClean="0">
                <a:cs typeface="AL-Mohanad Bold" pitchFamily="2" charset="-78"/>
              </a:rPr>
              <a:t>الإعلان عن التقويم السنوي للجوائز.</a:t>
            </a:r>
          </a:p>
          <a:p>
            <a:pPr algn="r" rtl="1"/>
            <a:r>
              <a:rPr lang="ar-SA" dirty="0" smtClean="0">
                <a:cs typeface="AL-Mohanad Bold" pitchFamily="2" charset="-78"/>
              </a:rPr>
              <a:t>نشر معايير التميز والاعلان عنها.</a:t>
            </a:r>
          </a:p>
          <a:p>
            <a:pPr algn="r" rtl="1"/>
            <a:r>
              <a:rPr lang="ar-SA" dirty="0" smtClean="0">
                <a:cs typeface="AL-Mohanad Bold" pitchFamily="2" charset="-78"/>
              </a:rPr>
              <a:t>تحديد المؤهلات للدخول في الجوائز ودعمهن وتزويدهن بما يحتاجونه من ضوابط و أدلة. ومعايير ومتابعة إعدادهن لملفات الجوائز.</a:t>
            </a:r>
          </a:p>
          <a:p>
            <a:pPr algn="r" rtl="1"/>
            <a:r>
              <a:rPr lang="ar-SA" dirty="0" smtClean="0">
                <a:cs typeface="AL-Mohanad Bold" pitchFamily="2" charset="-78"/>
              </a:rPr>
              <a:t>تكوين لجنة لترشيح أفضل المتقدمات  للجوائز.</a:t>
            </a:r>
          </a:p>
          <a:p>
            <a:pPr algn="r" rtl="1"/>
            <a:r>
              <a:rPr lang="ar-SA" dirty="0" smtClean="0">
                <a:cs typeface="AL-Mohanad Bold" pitchFamily="2" charset="-78"/>
              </a:rPr>
              <a:t>متابعة ترشيح المتقدمات وتسجيلهن خلال الفترة المحددة وفقا لضوابط كل جائزة.</a:t>
            </a:r>
          </a:p>
          <a:p>
            <a:pPr algn="r" rtl="1"/>
            <a:r>
              <a:rPr lang="ar-SA" dirty="0" smtClean="0">
                <a:cs typeface="AL-Mohanad Bold" pitchFamily="2" charset="-78"/>
              </a:rPr>
              <a:t> رفع ملفات المرشحات للمكتب المختص.</a:t>
            </a:r>
          </a:p>
          <a:p>
            <a:pPr algn="r" rtl="1"/>
            <a:r>
              <a:rPr lang="ar-SA" dirty="0" smtClean="0">
                <a:cs typeface="AL-Mohanad Bold" pitchFamily="2" charset="-78"/>
              </a:rPr>
              <a:t>رفع التقرير وفق النموذج المعد. </a:t>
            </a:r>
          </a:p>
          <a:p>
            <a:pPr marL="0" indent="0" algn="r" rtl="1">
              <a:buNone/>
            </a:pPr>
            <a:endParaRPr lang="ar-SA" dirty="0" smtClean="0"/>
          </a:p>
          <a:p>
            <a:pPr marL="0" indent="0" algn="r" rtl="1">
              <a:buNone/>
            </a:pPr>
            <a:endParaRPr lang="ar-SA" dirty="0" smtClean="0"/>
          </a:p>
        </p:txBody>
      </p:sp>
      <p:pic>
        <p:nvPicPr>
          <p:cNvPr id="14"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9094" y="31533"/>
            <a:ext cx="1024759" cy="69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0911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000"/>
                                        <p:tgtEl>
                                          <p:spTgt spid="22">
                                            <p:txEl>
                                              <p:pRg st="0" end="0"/>
                                            </p:txEl>
                                          </p:spTgt>
                                        </p:tgtEl>
                                      </p:cBhvr>
                                    </p:animEffect>
                                    <p:anim calcmode="lin" valueType="num">
                                      <p:cBhvr>
                                        <p:cTn id="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1000"/>
                                        <p:tgtEl>
                                          <p:spTgt spid="22">
                                            <p:txEl>
                                              <p:pRg st="1" end="1"/>
                                            </p:txEl>
                                          </p:spTgt>
                                        </p:tgtEl>
                                      </p:cBhvr>
                                    </p:animEffect>
                                    <p:anim calcmode="lin" valueType="num">
                                      <p:cBhvr>
                                        <p:cTn id="15"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1000"/>
                                        <p:tgtEl>
                                          <p:spTgt spid="22">
                                            <p:txEl>
                                              <p:pRg st="2" end="2"/>
                                            </p:txEl>
                                          </p:spTgt>
                                        </p:tgtEl>
                                      </p:cBhvr>
                                    </p:animEffect>
                                    <p:anim calcmode="lin" valueType="num">
                                      <p:cBhvr>
                                        <p:cTn id="22"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fade">
                                      <p:cBhvr>
                                        <p:cTn id="28" dur="1000"/>
                                        <p:tgtEl>
                                          <p:spTgt spid="22">
                                            <p:txEl>
                                              <p:pRg st="3" end="3"/>
                                            </p:txEl>
                                          </p:spTgt>
                                        </p:tgtEl>
                                      </p:cBhvr>
                                    </p:animEffect>
                                    <p:anim calcmode="lin" valueType="num">
                                      <p:cBhvr>
                                        <p:cTn id="29" dur="10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fade">
                                      <p:cBhvr>
                                        <p:cTn id="35" dur="1000"/>
                                        <p:tgtEl>
                                          <p:spTgt spid="22">
                                            <p:txEl>
                                              <p:pRg st="4" end="4"/>
                                            </p:txEl>
                                          </p:spTgt>
                                        </p:tgtEl>
                                      </p:cBhvr>
                                    </p:animEffect>
                                    <p:anim calcmode="lin" valueType="num">
                                      <p:cBhvr>
                                        <p:cTn id="36" dur="1000" fill="hold"/>
                                        <p:tgtEl>
                                          <p:spTgt spid="2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xEl>
                                              <p:pRg st="5" end="5"/>
                                            </p:txEl>
                                          </p:spTgt>
                                        </p:tgtEl>
                                        <p:attrNameLst>
                                          <p:attrName>style.visibility</p:attrName>
                                        </p:attrNameLst>
                                      </p:cBhvr>
                                      <p:to>
                                        <p:strVal val="visible"/>
                                      </p:to>
                                    </p:set>
                                    <p:animEffect transition="in" filter="fade">
                                      <p:cBhvr>
                                        <p:cTn id="42" dur="1000"/>
                                        <p:tgtEl>
                                          <p:spTgt spid="22">
                                            <p:txEl>
                                              <p:pRg st="5" end="5"/>
                                            </p:txEl>
                                          </p:spTgt>
                                        </p:tgtEl>
                                      </p:cBhvr>
                                    </p:animEffect>
                                    <p:anim calcmode="lin" valueType="num">
                                      <p:cBhvr>
                                        <p:cTn id="43" dur="1000" fill="hold"/>
                                        <p:tgtEl>
                                          <p:spTgt spid="2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xEl>
                                              <p:pRg st="6" end="6"/>
                                            </p:txEl>
                                          </p:spTgt>
                                        </p:tgtEl>
                                        <p:attrNameLst>
                                          <p:attrName>style.visibility</p:attrName>
                                        </p:attrNameLst>
                                      </p:cBhvr>
                                      <p:to>
                                        <p:strVal val="visible"/>
                                      </p:to>
                                    </p:set>
                                    <p:animEffect transition="in" filter="fade">
                                      <p:cBhvr>
                                        <p:cTn id="49" dur="1000"/>
                                        <p:tgtEl>
                                          <p:spTgt spid="22">
                                            <p:txEl>
                                              <p:pRg st="6" end="6"/>
                                            </p:txEl>
                                          </p:spTgt>
                                        </p:tgtEl>
                                      </p:cBhvr>
                                    </p:animEffect>
                                    <p:anim calcmode="lin" valueType="num">
                                      <p:cBhvr>
                                        <p:cTn id="50" dur="1000" fill="hold"/>
                                        <p:tgtEl>
                                          <p:spTgt spid="2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2">
                                            <p:txEl>
                                              <p:pRg st="7" end="7"/>
                                            </p:txEl>
                                          </p:spTgt>
                                        </p:tgtEl>
                                        <p:attrNameLst>
                                          <p:attrName>style.visibility</p:attrName>
                                        </p:attrNameLst>
                                      </p:cBhvr>
                                      <p:to>
                                        <p:strVal val="visible"/>
                                      </p:to>
                                    </p:set>
                                    <p:animEffect transition="in" filter="fade">
                                      <p:cBhvr>
                                        <p:cTn id="56" dur="1000"/>
                                        <p:tgtEl>
                                          <p:spTgt spid="22">
                                            <p:txEl>
                                              <p:pRg st="7" end="7"/>
                                            </p:txEl>
                                          </p:spTgt>
                                        </p:tgtEl>
                                      </p:cBhvr>
                                    </p:animEffect>
                                    <p:anim calcmode="lin" valueType="num">
                                      <p:cBhvr>
                                        <p:cTn id="57" dur="1000" fill="hold"/>
                                        <p:tgtEl>
                                          <p:spTgt spid="2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2">
                                            <p:txEl>
                                              <p:pRg st="8" end="8"/>
                                            </p:txEl>
                                          </p:spTgt>
                                        </p:tgtEl>
                                        <p:attrNameLst>
                                          <p:attrName>style.visibility</p:attrName>
                                        </p:attrNameLst>
                                      </p:cBhvr>
                                      <p:to>
                                        <p:strVal val="visible"/>
                                      </p:to>
                                    </p:set>
                                    <p:animEffect transition="in" filter="fade">
                                      <p:cBhvr>
                                        <p:cTn id="63" dur="1000"/>
                                        <p:tgtEl>
                                          <p:spTgt spid="22">
                                            <p:txEl>
                                              <p:pRg st="8" end="8"/>
                                            </p:txEl>
                                          </p:spTgt>
                                        </p:tgtEl>
                                      </p:cBhvr>
                                    </p:animEffect>
                                    <p:anim calcmode="lin" valueType="num">
                                      <p:cBhvr>
                                        <p:cTn id="64" dur="1000" fill="hold"/>
                                        <p:tgtEl>
                                          <p:spTgt spid="2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699715" y="2314387"/>
            <a:ext cx="10401178" cy="1754326"/>
          </a:xfrm>
          <a:prstGeom prst="rect">
            <a:avLst/>
          </a:prstGeom>
        </p:spPr>
        <p:txBody>
          <a:bodyPr wrap="square">
            <a:spAutoFit/>
          </a:bodyPr>
          <a:lstStyle/>
          <a:p>
            <a:pPr algn="ctr" rtl="1">
              <a:lnSpc>
                <a:spcPct val="120000"/>
              </a:lnSpc>
              <a:tabLst>
                <a:tab pos="8054975" algn="l"/>
              </a:tabLst>
            </a:pPr>
            <a:r>
              <a:rPr lang="ar-SA" sz="3000" dirty="0">
                <a:cs typeface="AL-Mohanad Bold" pitchFamily="2" charset="-78"/>
              </a:rPr>
              <a:t>قبل البدء في تنظيم الملف ومرفقاته ينبغي الرجوع </a:t>
            </a:r>
            <a:r>
              <a:rPr lang="ar-SA" sz="3000" dirty="0" smtClean="0">
                <a:cs typeface="AL-Mohanad Bold" pitchFamily="2" charset="-78"/>
              </a:rPr>
              <a:t>للدليل التفسيري </a:t>
            </a:r>
            <a:r>
              <a:rPr lang="ar-SA" sz="3000" dirty="0">
                <a:cs typeface="AL-Mohanad Bold" pitchFamily="2" charset="-78"/>
              </a:rPr>
              <a:t>للجائزة </a:t>
            </a:r>
            <a:r>
              <a:rPr lang="ar-SA" sz="3000" dirty="0" smtClean="0">
                <a:cs typeface="AL-Mohanad Bold" pitchFamily="2" charset="-78"/>
              </a:rPr>
              <a:t>علمًا </a:t>
            </a:r>
            <a:r>
              <a:rPr lang="ar-SA" sz="3000" dirty="0">
                <a:cs typeface="AL-Mohanad Bold" pitchFamily="2" charset="-78"/>
              </a:rPr>
              <a:t>بأن ما يقدمه من تفسيرات وما يقترحه من إجراءات لا تشكل نهاية مطاف التميز وإنما</a:t>
            </a:r>
          </a:p>
          <a:p>
            <a:pPr algn="ctr" rtl="1">
              <a:lnSpc>
                <a:spcPct val="120000"/>
              </a:lnSpc>
              <a:tabLst>
                <a:tab pos="8054975" algn="l"/>
              </a:tabLst>
            </a:pPr>
            <a:r>
              <a:rPr lang="ar-SA" sz="3000" dirty="0">
                <a:cs typeface="AL-Mohanad Bold" pitchFamily="2" charset="-78"/>
              </a:rPr>
              <a:t>تفتح الباب على مصراعيه للمتميزات بذكر ما لديهن من إجراءات </a:t>
            </a:r>
            <a:r>
              <a:rPr lang="ar-SA" sz="3000" dirty="0" smtClean="0">
                <a:cs typeface="AL-Mohanad Bold" pitchFamily="2" charset="-78"/>
              </a:rPr>
              <a:t>أخرى.</a:t>
            </a:r>
            <a:endParaRPr lang="en-US" sz="3000" dirty="0">
              <a:cs typeface="AL-Mohanad Bold" pitchFamily="2" charset="-78"/>
            </a:endParaRPr>
          </a:p>
        </p:txBody>
      </p:sp>
      <p:sp>
        <p:nvSpPr>
          <p:cNvPr id="20" name="مستطيل 11"/>
          <p:cNvSpPr/>
          <p:nvPr/>
        </p:nvSpPr>
        <p:spPr>
          <a:xfrm>
            <a:off x="4222144" y="1184519"/>
            <a:ext cx="3697356" cy="7776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مقدمة￼</a:t>
            </a:r>
            <a:endParaRPr lang="ar-SA" sz="3200" dirty="0">
              <a:solidFill>
                <a:srgbClr val="800000"/>
              </a:solidFill>
              <a:cs typeface="AL-Mohanad Bold" pitchFamily="2" charset="-78"/>
            </a:endParaRPr>
          </a:p>
        </p:txBody>
      </p:sp>
    </p:spTree>
    <p:extLst>
      <p:ext uri="{BB962C8B-B14F-4D97-AF65-F5344CB8AC3E}">
        <p14:creationId xmlns:p14="http://schemas.microsoft.com/office/powerpoint/2010/main" val="1329952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0.70"/>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strVal val="#ppt_w*0.70"/>
                                          </p:val>
                                        </p:tav>
                                        <p:tav tm="100000">
                                          <p:val>
                                            <p:strVal val="#ppt_w"/>
                                          </p:val>
                                        </p:tav>
                                      </p:tavLst>
                                    </p:anim>
                                    <p:anim calcmode="lin" valueType="num">
                                      <p:cBhvr>
                                        <p:cTn id="22" dur="1000" fill="hold"/>
                                        <p:tgtEl>
                                          <p:spTgt spid="21"/>
                                        </p:tgtEl>
                                        <p:attrNameLst>
                                          <p:attrName>ppt_h</p:attrName>
                                        </p:attrNameLst>
                                      </p:cBhvr>
                                      <p:tavLst>
                                        <p:tav tm="0">
                                          <p:val>
                                            <p:strVal val="#ppt_h"/>
                                          </p:val>
                                        </p:tav>
                                        <p:tav tm="100000">
                                          <p:val>
                                            <p:strVal val="#ppt_h"/>
                                          </p:val>
                                        </p:tav>
                                      </p:tavLst>
                                    </p:anim>
                                    <p:animEffect transition="in" filter="fade">
                                      <p:cBhvr>
                                        <p:cTn id="2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213578" y="2291013"/>
            <a:ext cx="11815974" cy="3970318"/>
          </a:xfrm>
          <a:prstGeom prst="rect">
            <a:avLst/>
          </a:prstGeom>
        </p:spPr>
        <p:txBody>
          <a:bodyPr wrap="square">
            <a:spAutoFit/>
          </a:bodyPr>
          <a:lstStyle/>
          <a:p>
            <a:pPr algn="r" rtl="1"/>
            <a:r>
              <a:rPr lang="ar-SA" sz="2000" dirty="0" smtClean="0">
                <a:solidFill>
                  <a:srgbClr val="800000"/>
                </a:solidFill>
              </a:rPr>
              <a:t>١- </a:t>
            </a:r>
            <a:r>
              <a:rPr lang="ar-SA" sz="2800" dirty="0">
                <a:solidFill>
                  <a:srgbClr val="800000"/>
                </a:solidFill>
                <a:cs typeface="AL-Mohanad Bold" pitchFamily="2" charset="-78"/>
              </a:rPr>
              <a:t>توافق طلب الترشيح مع مرحلة المتقدم </a:t>
            </a:r>
            <a:r>
              <a:rPr lang="ar-SA" sz="2800" dirty="0" smtClean="0">
                <a:solidFill>
                  <a:srgbClr val="800000"/>
                </a:solidFill>
                <a:cs typeface="AL-Mohanad Bold" pitchFamily="2" charset="-78"/>
              </a:rPr>
              <a:t>للجائزة.</a:t>
            </a:r>
            <a:endParaRPr lang="ar-SA" sz="2800" dirty="0">
              <a:solidFill>
                <a:srgbClr val="800000"/>
              </a:solidFill>
              <a:cs typeface="AL-Mohanad Bold" pitchFamily="2" charset="-78"/>
            </a:endParaRPr>
          </a:p>
          <a:p>
            <a:pPr marL="739775" indent="-222250" algn="r" rtl="1">
              <a:buFont typeface="Arial" panose="020B0604020202020204" pitchFamily="34" charset="0"/>
              <a:buChar char="•"/>
            </a:pPr>
            <a:r>
              <a:rPr lang="ar-SA" sz="2800" dirty="0">
                <a:cs typeface="AL-Mohanad Bold" pitchFamily="2" charset="-78"/>
              </a:rPr>
              <a:t>طلب الترشيح خاص بالدورة الخاصة بهذا العام  . </a:t>
            </a:r>
          </a:p>
          <a:p>
            <a:pPr marL="739775" indent="-222250" algn="r" rtl="1">
              <a:buFont typeface="Arial" panose="020B0604020202020204" pitchFamily="34" charset="0"/>
              <a:buChar char="•"/>
            </a:pPr>
            <a:r>
              <a:rPr lang="ar-SA" sz="2800" dirty="0">
                <a:cs typeface="AL-Mohanad Bold" pitchFamily="2" charset="-78"/>
              </a:rPr>
              <a:t>طلب الترشيح خاص بمنافسات دول مجلس التعاون الخليجي –المرحلة الثانوية .</a:t>
            </a:r>
          </a:p>
          <a:p>
            <a:pPr marL="739775" indent="-222250" algn="r" rtl="1">
              <a:buFont typeface="Arial" panose="020B0604020202020204" pitchFamily="34" charset="0"/>
              <a:buChar char="•"/>
            </a:pPr>
            <a:r>
              <a:rPr lang="ar-SA" sz="2800" dirty="0">
                <a:cs typeface="AL-Mohanad Bold" pitchFamily="2" charset="-78"/>
              </a:rPr>
              <a:t>تعبئة البيانات كاملة في طلب الترشيح والتأكد من وجود رقم هاتف ولي الأمر – والاعتماد </a:t>
            </a:r>
            <a:r>
              <a:rPr lang="ar-SA" sz="2800" dirty="0" smtClean="0">
                <a:cs typeface="AL-Mohanad Bold" pitchFamily="2" charset="-78"/>
              </a:rPr>
              <a:t>والختم.</a:t>
            </a:r>
            <a:endParaRPr lang="ar-SA" sz="2800" dirty="0">
              <a:cs typeface="AL-Mohanad Bold" pitchFamily="2" charset="-78"/>
            </a:endParaRPr>
          </a:p>
          <a:p>
            <a:pPr algn="r" rtl="1"/>
            <a:r>
              <a:rPr lang="ar-SA" sz="2800" dirty="0">
                <a:solidFill>
                  <a:srgbClr val="800000"/>
                </a:solidFill>
                <a:cs typeface="AL-Mohanad Bold" pitchFamily="2" charset="-78"/>
              </a:rPr>
              <a:t>٢- وجود مرفقات لطلب الترشيح يحوي أدلة وإثباتات تدعم إجابات </a:t>
            </a:r>
            <a:r>
              <a:rPr lang="ar-SA" sz="2800" dirty="0" smtClean="0">
                <a:solidFill>
                  <a:srgbClr val="800000"/>
                </a:solidFill>
                <a:cs typeface="AL-Mohanad Bold" pitchFamily="2" charset="-78"/>
              </a:rPr>
              <a:t>المتقدم.</a:t>
            </a:r>
            <a:endParaRPr lang="ar-SA" sz="2800" dirty="0">
              <a:solidFill>
                <a:srgbClr val="800000"/>
              </a:solidFill>
              <a:cs typeface="AL-Mohanad Bold" pitchFamily="2" charset="-78"/>
            </a:endParaRPr>
          </a:p>
          <a:p>
            <a:pPr algn="r" rtl="1"/>
            <a:r>
              <a:rPr lang="ar-SA" sz="2800" dirty="0" smtClean="0">
                <a:solidFill>
                  <a:srgbClr val="800000"/>
                </a:solidFill>
                <a:cs typeface="AL-Mohanad Bold" pitchFamily="2" charset="-78"/>
              </a:rPr>
              <a:t>3- وجود</a:t>
            </a:r>
            <a:r>
              <a:rPr lang="en-US" sz="2800" dirty="0" smtClean="0">
                <a:solidFill>
                  <a:srgbClr val="800000"/>
                </a:solidFill>
                <a:cs typeface="AL-Mohanad Bold" pitchFamily="2" charset="-78"/>
              </a:rPr>
              <a:t>cd</a:t>
            </a:r>
            <a:r>
              <a:rPr lang="ar-SA" sz="2800" dirty="0" smtClean="0">
                <a:solidFill>
                  <a:srgbClr val="800000"/>
                </a:solidFill>
                <a:cs typeface="AL-Mohanad Bold" pitchFamily="2" charset="-78"/>
              </a:rPr>
              <a:t> أو مايقوم مقامه لتعريف الطالب بنفسه. </a:t>
            </a:r>
          </a:p>
          <a:p>
            <a:pPr algn="r" rtl="1"/>
            <a:r>
              <a:rPr lang="ar-SA" sz="2800" dirty="0" smtClean="0">
                <a:solidFill>
                  <a:srgbClr val="800000"/>
                </a:solidFill>
                <a:cs typeface="AL-Mohanad Bold" pitchFamily="2" charset="-78"/>
              </a:rPr>
              <a:t>4- وجود </a:t>
            </a:r>
            <a:r>
              <a:rPr lang="ar-SA" sz="2800" dirty="0">
                <a:solidFill>
                  <a:srgbClr val="800000"/>
                </a:solidFill>
                <a:cs typeface="AL-Mohanad Bold" pitchFamily="2" charset="-78"/>
              </a:rPr>
              <a:t>رسائل التزكية </a:t>
            </a:r>
            <a:r>
              <a:rPr lang="ar-SA" sz="2800" dirty="0" smtClean="0">
                <a:solidFill>
                  <a:srgbClr val="800000"/>
                </a:solidFill>
                <a:cs typeface="AL-Mohanad Bold" pitchFamily="2" charset="-78"/>
              </a:rPr>
              <a:t>وموثقة. </a:t>
            </a:r>
            <a:endParaRPr lang="ar-SA" sz="2800" dirty="0">
              <a:solidFill>
                <a:srgbClr val="800000"/>
              </a:solidFill>
              <a:cs typeface="AL-Mohanad Bold" pitchFamily="2" charset="-78"/>
            </a:endParaRPr>
          </a:p>
          <a:p>
            <a:pPr marL="457200" indent="115888" algn="r" rtl="1">
              <a:buFont typeface="Arial" panose="020B0604020202020204" pitchFamily="34" charset="0"/>
              <a:buChar char="•"/>
            </a:pPr>
            <a:r>
              <a:rPr lang="ar-SA" sz="2800" dirty="0">
                <a:cs typeface="AL-Mohanad Bold" pitchFamily="2" charset="-78"/>
              </a:rPr>
              <a:t>ضرورة التوثيق كتابة وختم في جميع رسائل </a:t>
            </a:r>
            <a:r>
              <a:rPr lang="ar-SA" sz="2800" dirty="0" smtClean="0">
                <a:cs typeface="AL-Mohanad Bold" pitchFamily="2" charset="-78"/>
              </a:rPr>
              <a:t>التزكية. </a:t>
            </a:r>
          </a:p>
          <a:p>
            <a:pPr marL="457200" indent="115888" algn="r" rtl="1">
              <a:buFont typeface="Arial" panose="020B0604020202020204" pitchFamily="34" charset="0"/>
              <a:buChar char="•"/>
            </a:pPr>
            <a:r>
              <a:rPr lang="ar-SA" sz="2800" dirty="0" smtClean="0">
                <a:cs typeface="AL-Mohanad Bold" pitchFamily="2" charset="-78"/>
              </a:rPr>
              <a:t>درجة </a:t>
            </a:r>
            <a:r>
              <a:rPr lang="ar-SA" sz="2800" dirty="0">
                <a:cs typeface="AL-Mohanad Bold" pitchFamily="2" charset="-78"/>
              </a:rPr>
              <a:t>الموافقة يجب أن لا تتضمن أربع نقاط من (درجة قليلة) في كل نموذج </a:t>
            </a:r>
            <a:r>
              <a:rPr lang="ar-SA" sz="2800" dirty="0" smtClean="0">
                <a:cs typeface="AL-Mohanad Bold" pitchFamily="2" charset="-78"/>
              </a:rPr>
              <a:t>رسالة.</a:t>
            </a:r>
            <a:endParaRPr lang="en-US" sz="2800" dirty="0">
              <a:cs typeface="AL-Mohanad Bold" pitchFamily="2" charset="-78"/>
            </a:endParaRPr>
          </a:p>
        </p:txBody>
      </p:sp>
      <p:sp>
        <p:nvSpPr>
          <p:cNvPr id="23" name="مستطيل 11"/>
          <p:cNvSpPr/>
          <p:nvPr/>
        </p:nvSpPr>
        <p:spPr>
          <a:xfrm>
            <a:off x="4869060" y="1136261"/>
            <a:ext cx="3281027" cy="976457"/>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 الطالب المتميز (إرشادات هامة )￼</a:t>
            </a:r>
            <a:endParaRPr lang="ar-SA" sz="3200" dirty="0">
              <a:solidFill>
                <a:srgbClr val="800000"/>
              </a:solidFill>
              <a:cs typeface="AL-Mohanad Bold" pitchFamily="2" charset="-78"/>
            </a:endParaRPr>
          </a:p>
        </p:txBody>
      </p:sp>
    </p:spTree>
    <p:extLst>
      <p:ext uri="{BB962C8B-B14F-4D97-AF65-F5344CB8AC3E}">
        <p14:creationId xmlns:p14="http://schemas.microsoft.com/office/powerpoint/2010/main" val="2782653331"/>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137608" y="2149374"/>
            <a:ext cx="11632758" cy="4401205"/>
          </a:xfrm>
          <a:prstGeom prst="rect">
            <a:avLst/>
          </a:prstGeom>
        </p:spPr>
        <p:txBody>
          <a:bodyPr wrap="square">
            <a:spAutoFit/>
          </a:bodyPr>
          <a:lstStyle/>
          <a:p>
            <a:pPr algn="r" rtl="1"/>
            <a:r>
              <a:rPr lang="ar-SA" sz="2800" dirty="0">
                <a:cs typeface="AL-Mohanad Bold" pitchFamily="2" charset="-78"/>
              </a:rPr>
              <a:t>٥-</a:t>
            </a:r>
            <a:r>
              <a:rPr lang="ar-SA" sz="2800" dirty="0" smtClean="0">
                <a:cs typeface="AL-Mohanad Bold" pitchFamily="2" charset="-78"/>
              </a:rPr>
              <a:t> </a:t>
            </a:r>
            <a:r>
              <a:rPr lang="ar-SA" sz="2800" dirty="0">
                <a:cs typeface="AL-Mohanad Bold" pitchFamily="2" charset="-78"/>
              </a:rPr>
              <a:t>عددالصفحات</a:t>
            </a:r>
            <a:r>
              <a:rPr lang="ar-SA" sz="2800" dirty="0" smtClean="0">
                <a:cs typeface="AL-Mohanad Bold" pitchFamily="2" charset="-78"/>
              </a:rPr>
              <a:t> وفقالماهومحدد100صفحة.￼</a:t>
            </a:r>
            <a:endParaRPr lang="ar-SA" sz="2800" dirty="0">
              <a:cs typeface="AL-Mohanad Bold" pitchFamily="2" charset="-78"/>
            </a:endParaRPr>
          </a:p>
          <a:p>
            <a:pPr marL="739775" algn="r" rtl="1">
              <a:buFont typeface="Arial" panose="020B0604020202020204" pitchFamily="34" charset="0"/>
              <a:buChar char="•"/>
            </a:pPr>
            <a:r>
              <a:rPr lang="ar-SA" sz="2800" dirty="0" smtClean="0">
                <a:cs typeface="AL-Mohanad Bold" pitchFamily="2" charset="-78"/>
              </a:rPr>
              <a:t> عدم ارفاق أكثرمن مرفقين(شاهدين</a:t>
            </a:r>
            <a:r>
              <a:rPr lang="ar-SA" sz="2800" dirty="0">
                <a:cs typeface="AL-Mohanad Bold" pitchFamily="2" charset="-78"/>
              </a:rPr>
              <a:t>) </a:t>
            </a:r>
            <a:r>
              <a:rPr lang="ar-SA" sz="2800" dirty="0" smtClean="0">
                <a:cs typeface="AL-Mohanad Bold" pitchFamily="2" charset="-78"/>
              </a:rPr>
              <a:t>في الصفحة الواحدة.  </a:t>
            </a:r>
          </a:p>
          <a:p>
            <a:pPr marL="739775" algn="r" rtl="1">
              <a:buFont typeface="Arial" panose="020B0604020202020204" pitchFamily="34" charset="0"/>
              <a:buChar char="•"/>
            </a:pPr>
            <a:r>
              <a:rPr lang="ar-SA" sz="2800" dirty="0" smtClean="0">
                <a:cs typeface="AL-Mohanad Bold" pitchFamily="2" charset="-78"/>
              </a:rPr>
              <a:t> </a:t>
            </a:r>
            <a:r>
              <a:rPr lang="ar-SA" sz="2800" dirty="0">
                <a:cs typeface="AL-Mohanad Bold" pitchFamily="2" charset="-78"/>
              </a:rPr>
              <a:t>عدم تكرارالشاهد في أكثرمن </a:t>
            </a:r>
            <a:r>
              <a:rPr lang="ar-SA" sz="2800" dirty="0" smtClean="0">
                <a:cs typeface="AL-Mohanad Bold" pitchFamily="2" charset="-78"/>
              </a:rPr>
              <a:t>موضع. </a:t>
            </a:r>
          </a:p>
          <a:p>
            <a:pPr algn="r" rtl="1"/>
            <a:r>
              <a:rPr lang="ar-SA" sz="2800" dirty="0" smtClean="0">
                <a:cs typeface="AL-Mohanad Bold" pitchFamily="2" charset="-78"/>
              </a:rPr>
              <a:t>6</a:t>
            </a:r>
            <a:r>
              <a:rPr lang="ar-SA" sz="2800" dirty="0">
                <a:cs typeface="AL-Mohanad Bold" pitchFamily="2" charset="-78"/>
              </a:rPr>
              <a:t>-</a:t>
            </a:r>
            <a:r>
              <a:rPr lang="ar-SA" sz="2800" dirty="0" smtClean="0">
                <a:cs typeface="AL-Mohanad Bold" pitchFamily="2" charset="-78"/>
              </a:rPr>
              <a:t> </a:t>
            </a:r>
            <a:r>
              <a:rPr lang="ar-SA" sz="2800" dirty="0">
                <a:cs typeface="AL-Mohanad Bold" pitchFamily="2" charset="-78"/>
              </a:rPr>
              <a:t>وجود الأختام والتوقيعات على طلب الترشيح(مديرالمدرسة , المنطقة ... الخ </a:t>
            </a:r>
            <a:r>
              <a:rPr lang="ar-SA" sz="2800" dirty="0" smtClean="0">
                <a:cs typeface="AL-Mohanad Bold" pitchFamily="2" charset="-78"/>
              </a:rPr>
              <a:t>)</a:t>
            </a:r>
          </a:p>
          <a:p>
            <a:pPr algn="r" rtl="1"/>
            <a:r>
              <a:rPr lang="ar-SA" sz="2800" dirty="0" smtClean="0">
                <a:cs typeface="AL-Mohanad Bold" pitchFamily="2" charset="-78"/>
              </a:rPr>
              <a:t>7- النسبة </a:t>
            </a:r>
            <a:r>
              <a:rPr lang="ar-SA" sz="2800" dirty="0">
                <a:cs typeface="AL-Mohanad Bold" pitchFamily="2" charset="-78"/>
              </a:rPr>
              <a:t>المئوية للطالب والتي لا تقل عن 90% لمدة 3 سنوات . </a:t>
            </a:r>
            <a:endParaRPr lang="ar-SA" sz="2800" dirty="0" smtClean="0">
              <a:cs typeface="AL-Mohanad Bold" pitchFamily="2" charset="-78"/>
            </a:endParaRPr>
          </a:p>
          <a:p>
            <a:pPr marL="1025525" algn="r" rtl="1">
              <a:buFont typeface="Arial" panose="020B0604020202020204" pitchFamily="34" charset="0"/>
              <a:buChar char="•"/>
            </a:pPr>
            <a:r>
              <a:rPr lang="ar-SA" sz="2800" dirty="0" smtClean="0">
                <a:cs typeface="AL-Mohanad Bold" pitchFamily="2" charset="-78"/>
              </a:rPr>
              <a:t> </a:t>
            </a:r>
            <a:r>
              <a:rPr lang="ar-SA" sz="2800" dirty="0">
                <a:cs typeface="AL-Mohanad Bold" pitchFamily="2" charset="-78"/>
              </a:rPr>
              <a:t>(</a:t>
            </a:r>
            <a:r>
              <a:rPr lang="ar-SA" sz="2800" dirty="0" smtClean="0">
                <a:cs typeface="AL-Mohanad Bold" pitchFamily="2" charset="-78"/>
              </a:rPr>
              <a:t>كل عام على حدة)</a:t>
            </a:r>
          </a:p>
          <a:p>
            <a:pPr algn="r" rtl="1"/>
            <a:r>
              <a:rPr lang="ar-SA" sz="2800" dirty="0" smtClean="0">
                <a:cs typeface="AL-Mohanad Bold" pitchFamily="2" charset="-78"/>
              </a:rPr>
              <a:t> 8- أن </a:t>
            </a:r>
            <a:r>
              <a:rPr lang="ar-SA" sz="2800" dirty="0">
                <a:cs typeface="AL-Mohanad Bold" pitchFamily="2" charset="-78"/>
              </a:rPr>
              <a:t>يكون المعدل التراكمي والدرجات رقمية وليست وصفية و معتمد من إدارة </a:t>
            </a:r>
            <a:r>
              <a:rPr lang="ar-SA" sz="2800" dirty="0" smtClean="0">
                <a:cs typeface="AL-Mohanad Bold" pitchFamily="2" charset="-78"/>
              </a:rPr>
              <a:t>المدرسة</a:t>
            </a:r>
          </a:p>
          <a:p>
            <a:pPr algn="r" rtl="1"/>
            <a:r>
              <a:rPr lang="ar-SA" sz="2800" dirty="0" smtClean="0">
                <a:cs typeface="AL-Mohanad Bold" pitchFamily="2" charset="-78"/>
              </a:rPr>
              <a:t> 9- مضي </a:t>
            </a:r>
            <a:r>
              <a:rPr lang="ar-SA" sz="2800" dirty="0">
                <a:cs typeface="AL-Mohanad Bold" pitchFamily="2" charset="-78"/>
              </a:rPr>
              <a:t>دورتين على اشتراك الطالب في حالة الفوز فقط . </a:t>
            </a:r>
            <a:endParaRPr lang="ar-SA" sz="2800" dirty="0" smtClean="0">
              <a:cs typeface="AL-Mohanad Bold" pitchFamily="2" charset="-78"/>
            </a:endParaRPr>
          </a:p>
          <a:p>
            <a:pPr algn="r" rtl="1"/>
            <a:r>
              <a:rPr lang="ar-SA" sz="2800" dirty="0" smtClean="0">
                <a:cs typeface="AL-Mohanad Bold" pitchFamily="2" charset="-78"/>
              </a:rPr>
              <a:t>10-لا </a:t>
            </a:r>
            <a:r>
              <a:rPr lang="ar-SA" sz="2800" dirty="0">
                <a:cs typeface="AL-Mohanad Bold" pitchFamily="2" charset="-78"/>
              </a:rPr>
              <a:t>يشترط الصورة الشخصية </a:t>
            </a:r>
            <a:r>
              <a:rPr lang="ar-SA" sz="2800" dirty="0" smtClean="0">
                <a:cs typeface="AL-Mohanad Bold" pitchFamily="2" charset="-78"/>
              </a:rPr>
              <a:t>للطالبة</a:t>
            </a:r>
          </a:p>
          <a:p>
            <a:pPr algn="r" rtl="1"/>
            <a:r>
              <a:rPr lang="ar-SA" sz="2800" dirty="0" smtClean="0">
                <a:cs typeface="AL-Mohanad Bold" pitchFamily="2" charset="-78"/>
              </a:rPr>
              <a:t> </a:t>
            </a:r>
            <a:endParaRPr lang="en-US" sz="2800" dirty="0">
              <a:cs typeface="AL-Mohanad Bold" pitchFamily="2" charset="-78"/>
            </a:endParaRPr>
          </a:p>
        </p:txBody>
      </p:sp>
      <p:sp>
        <p:nvSpPr>
          <p:cNvPr id="20" name="مستطيل 11"/>
          <p:cNvSpPr/>
          <p:nvPr/>
        </p:nvSpPr>
        <p:spPr>
          <a:xfrm>
            <a:off x="4869060" y="1136261"/>
            <a:ext cx="3281027" cy="976457"/>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 الطالب التميز (إرشادات هامة )￼</a:t>
            </a:r>
            <a:endParaRPr lang="ar-SA" sz="3200" dirty="0">
              <a:solidFill>
                <a:srgbClr val="800000"/>
              </a:solidFill>
              <a:cs typeface="AL-Mohanad Bold" pitchFamily="2" charset="-78"/>
            </a:endParaRPr>
          </a:p>
        </p:txBody>
      </p:sp>
    </p:spTree>
    <p:extLst>
      <p:ext uri="{BB962C8B-B14F-4D97-AF65-F5344CB8AC3E}">
        <p14:creationId xmlns:p14="http://schemas.microsoft.com/office/powerpoint/2010/main" val="1737842056"/>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262729" y="2378752"/>
            <a:ext cx="11632758" cy="3270126"/>
          </a:xfrm>
          <a:prstGeom prst="rect">
            <a:avLst/>
          </a:prstGeom>
        </p:spPr>
        <p:txBody>
          <a:bodyPr wrap="square">
            <a:spAutoFit/>
          </a:bodyPr>
          <a:lstStyle/>
          <a:p>
            <a:pPr algn="r" rtl="1">
              <a:lnSpc>
                <a:spcPct val="150000"/>
              </a:lnSpc>
            </a:pPr>
            <a:r>
              <a:rPr lang="ar-SA" sz="2800" dirty="0" smtClean="0">
                <a:cs typeface="AL-Mohanad Bold" pitchFamily="2" charset="-78"/>
              </a:rPr>
              <a:t>11</a:t>
            </a:r>
            <a:r>
              <a:rPr lang="ar-SA" sz="2800" dirty="0">
                <a:cs typeface="AL-Mohanad Bold" pitchFamily="2" charset="-78"/>
              </a:rPr>
              <a:t>. أن تكون جميع المستندات والوثائق المقدمة صور وليست أصول لعدم إمكانية إعادتها للطالبة</a:t>
            </a:r>
          </a:p>
          <a:p>
            <a:pPr algn="r" rtl="1">
              <a:lnSpc>
                <a:spcPct val="150000"/>
              </a:lnSpc>
            </a:pPr>
            <a:r>
              <a:rPr lang="ar-SA" sz="2800" dirty="0" smtClean="0">
                <a:cs typeface="AL-Mohanad Bold" pitchFamily="2" charset="-78"/>
              </a:rPr>
              <a:t>12</a:t>
            </a:r>
            <a:r>
              <a:rPr lang="ar-SA" sz="2800" dirty="0">
                <a:cs typeface="AL-Mohanad Bold" pitchFamily="2" charset="-78"/>
              </a:rPr>
              <a:t>. التوافق في ترقيم المرفقات (الشواهد ) مع المعيار </a:t>
            </a:r>
            <a:r>
              <a:rPr lang="ar-SA" sz="2800" dirty="0" smtClean="0">
                <a:cs typeface="AL-Mohanad Bold" pitchFamily="2" charset="-78"/>
              </a:rPr>
              <a:t>الرئيسي </a:t>
            </a:r>
            <a:r>
              <a:rPr lang="ar-SA" sz="2800" dirty="0">
                <a:cs typeface="AL-Mohanad Bold" pitchFamily="2" charset="-78"/>
              </a:rPr>
              <a:t>والمعيار الفرعي في طلب </a:t>
            </a:r>
            <a:r>
              <a:rPr lang="ar-SA" sz="2800" dirty="0" smtClean="0">
                <a:cs typeface="AL-Mohanad Bold" pitchFamily="2" charset="-78"/>
              </a:rPr>
              <a:t>الترشيح وملف </a:t>
            </a:r>
            <a:r>
              <a:rPr lang="ar-SA" sz="2800" dirty="0">
                <a:cs typeface="AL-Mohanad Bold" pitchFamily="2" charset="-78"/>
              </a:rPr>
              <a:t>الطالبة ( استخدام صياغة موحدة للترقيم –أرقام عربي أوانجليزي )</a:t>
            </a:r>
          </a:p>
          <a:p>
            <a:pPr algn="r" rtl="1">
              <a:lnSpc>
                <a:spcPct val="150000"/>
              </a:lnSpc>
            </a:pPr>
            <a:r>
              <a:rPr lang="ar-SA" sz="2800" dirty="0" smtClean="0">
                <a:cs typeface="AL-Mohanad Bold" pitchFamily="2" charset="-78"/>
              </a:rPr>
              <a:t>13.لابدأن تحتوي المرفقات(الشواهد)على سنة إصدار أو تحديد صف الدراسي للطالبة </a:t>
            </a:r>
          </a:p>
          <a:p>
            <a:pPr algn="r" rtl="1">
              <a:lnSpc>
                <a:spcPct val="150000"/>
              </a:lnSpc>
            </a:pPr>
            <a:r>
              <a:rPr lang="ar-SA" sz="2800" dirty="0" smtClean="0">
                <a:cs typeface="AL-Mohanad Bold" pitchFamily="2" charset="-78"/>
              </a:rPr>
              <a:t>14</a:t>
            </a:r>
            <a:r>
              <a:rPr lang="ar-SA" sz="2800" dirty="0">
                <a:cs typeface="AL-Mohanad Bold" pitchFamily="2" charset="-78"/>
              </a:rPr>
              <a:t>. الشواهد المقدمة من ولي </a:t>
            </a:r>
            <a:r>
              <a:rPr lang="ar-SA" sz="2800" dirty="0" smtClean="0">
                <a:cs typeface="AL-Mohanad Bold" pitchFamily="2" charset="-78"/>
              </a:rPr>
              <a:t>الأمر تعتبرضعيفة </a:t>
            </a:r>
            <a:r>
              <a:rPr lang="ar-SA" sz="2800" dirty="0">
                <a:cs typeface="AL-Mohanad Bold" pitchFamily="2" charset="-78"/>
              </a:rPr>
              <a:t>ولا تحسب .</a:t>
            </a:r>
            <a:endParaRPr lang="en-US" sz="2800" dirty="0">
              <a:cs typeface="AL-Mohanad Bold" pitchFamily="2" charset="-78"/>
            </a:endParaRPr>
          </a:p>
        </p:txBody>
      </p:sp>
      <p:sp>
        <p:nvSpPr>
          <p:cNvPr id="20" name="مستطيل 11"/>
          <p:cNvSpPr/>
          <p:nvPr/>
        </p:nvSpPr>
        <p:spPr>
          <a:xfrm>
            <a:off x="4869060" y="1136261"/>
            <a:ext cx="3281027" cy="976457"/>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 الطالب التميز (إرشادات هامة )￼</a:t>
            </a:r>
            <a:endParaRPr lang="ar-SA" sz="3200" dirty="0">
              <a:solidFill>
                <a:srgbClr val="800000"/>
              </a:solidFill>
              <a:cs typeface="AL-Mohanad Bold" pitchFamily="2" charset="-78"/>
            </a:endParaRPr>
          </a:p>
        </p:txBody>
      </p:sp>
    </p:spTree>
    <p:extLst>
      <p:ext uri="{BB962C8B-B14F-4D97-AF65-F5344CB8AC3E}">
        <p14:creationId xmlns:p14="http://schemas.microsoft.com/office/powerpoint/2010/main" val="1494538748"/>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262729" y="2197880"/>
            <a:ext cx="11632758" cy="3046988"/>
          </a:xfrm>
          <a:prstGeom prst="rect">
            <a:avLst/>
          </a:prstGeom>
        </p:spPr>
        <p:txBody>
          <a:bodyPr wrap="square">
            <a:spAutoFit/>
          </a:bodyPr>
          <a:lstStyle/>
          <a:p>
            <a:pPr algn="r" rtl="1"/>
            <a:r>
              <a:rPr lang="ar-SA" sz="3200" dirty="0" smtClean="0">
                <a:cs typeface="AL-Mohanad Bold" pitchFamily="2" charset="-78"/>
              </a:rPr>
              <a:t>التميز </a:t>
            </a:r>
            <a:r>
              <a:rPr lang="ar-SA" sz="3200" dirty="0">
                <a:cs typeface="AL-Mohanad Bold" pitchFamily="2" charset="-78"/>
              </a:rPr>
              <a:t>شرط </a:t>
            </a:r>
            <a:r>
              <a:rPr lang="ar-SA" sz="3200" dirty="0" smtClean="0">
                <a:cs typeface="AL-Mohanad Bold" pitchFamily="2" charset="-78"/>
              </a:rPr>
              <a:t>أساسي </a:t>
            </a:r>
            <a:r>
              <a:rPr lang="ar-SA" sz="3200" dirty="0">
                <a:cs typeface="AL-Mohanad Bold" pitchFamily="2" charset="-78"/>
              </a:rPr>
              <a:t>للاشتراك بجائزة حمدان بن راشد للأداء التعليمي المتميز ولذا فإنه لابد أن يكون الطالب حاصلا على درجة التميز (90%) فما فوق ولمدة 3 سنوات متتالية بالإضافة إلى سنة التقديم ولا يمكن قبول المعدل التراكمي فقط حتى لو بلغ 97% ولا</a:t>
            </a:r>
          </a:p>
          <a:p>
            <a:pPr algn="r" rtl="1"/>
            <a:r>
              <a:rPr lang="ar-SA" sz="3200" dirty="0">
                <a:cs typeface="AL-Mohanad Bold" pitchFamily="2" charset="-78"/>
              </a:rPr>
              <a:t>الدرجات الوصفية وذلك للأسباب التالية :</a:t>
            </a:r>
          </a:p>
          <a:p>
            <a:pPr marL="457200" indent="-457200" algn="r" rtl="1">
              <a:buFont typeface="Arial" panose="020B0604020202020204" pitchFamily="34" charset="0"/>
              <a:buChar char="•"/>
            </a:pPr>
            <a:r>
              <a:rPr lang="ar-SA" sz="3200" dirty="0" smtClean="0">
                <a:cs typeface="AL-Mohanad Bold" pitchFamily="2" charset="-78"/>
              </a:rPr>
              <a:t>التميز </a:t>
            </a:r>
            <a:r>
              <a:rPr lang="ar-SA" sz="3200" dirty="0">
                <a:cs typeface="AL-Mohanad Bold" pitchFamily="2" charset="-78"/>
              </a:rPr>
              <a:t>لابد أن يكون مستمرا .</a:t>
            </a:r>
          </a:p>
          <a:p>
            <a:pPr marL="457200" indent="-457200" algn="r" rtl="1">
              <a:buFont typeface="Arial" panose="020B0604020202020204" pitchFamily="34" charset="0"/>
              <a:buChar char="•"/>
            </a:pPr>
            <a:r>
              <a:rPr lang="ar-SA" sz="3200" dirty="0" smtClean="0">
                <a:cs typeface="AL-Mohanad Bold" pitchFamily="2" charset="-78"/>
              </a:rPr>
              <a:t>لا </a:t>
            </a:r>
            <a:r>
              <a:rPr lang="ar-SA" sz="3200" dirty="0">
                <a:cs typeface="AL-Mohanad Bold" pitchFamily="2" charset="-78"/>
              </a:rPr>
              <a:t>يمكن الاعتماد علي التقديرالوصفي لأنه يختلف في التفسير </a:t>
            </a:r>
            <a:r>
              <a:rPr lang="ar-SA" sz="3200" dirty="0" smtClean="0">
                <a:cs typeface="AL-Mohanad Bold" pitchFamily="2" charset="-78"/>
              </a:rPr>
              <a:t>من</a:t>
            </a:r>
            <a:r>
              <a:rPr lang="en-US" sz="3200" dirty="0" smtClean="0">
                <a:cs typeface="AL-Mohanad Bold" pitchFamily="2" charset="-78"/>
              </a:rPr>
              <a:t> </a:t>
            </a:r>
            <a:r>
              <a:rPr lang="ar-SA" sz="3200" dirty="0" smtClean="0">
                <a:cs typeface="AL-Mohanad Bold" pitchFamily="2" charset="-78"/>
              </a:rPr>
              <a:t>نظام</a:t>
            </a:r>
            <a:r>
              <a:rPr lang="en-US" sz="3200" dirty="0" smtClean="0">
                <a:cs typeface="AL-Mohanad Bold" pitchFamily="2" charset="-78"/>
              </a:rPr>
              <a:t> </a:t>
            </a:r>
            <a:r>
              <a:rPr lang="ar-SA" sz="3200" dirty="0" smtClean="0">
                <a:cs typeface="AL-Mohanad Bold" pitchFamily="2" charset="-78"/>
              </a:rPr>
              <a:t>دراسي</a:t>
            </a:r>
            <a:r>
              <a:rPr lang="en-US" sz="3200" dirty="0" smtClean="0">
                <a:cs typeface="AL-Mohanad Bold" pitchFamily="2" charset="-78"/>
              </a:rPr>
              <a:t> </a:t>
            </a:r>
            <a:r>
              <a:rPr lang="ar-SA" sz="3200" dirty="0" smtClean="0">
                <a:cs typeface="AL-Mohanad Bold" pitchFamily="2" charset="-78"/>
              </a:rPr>
              <a:t>لآخر</a:t>
            </a:r>
            <a:r>
              <a:rPr lang="ar-SA" sz="3200" dirty="0">
                <a:cs typeface="AL-Mohanad Bold" pitchFamily="2" charset="-78"/>
              </a:rPr>
              <a:t>.</a:t>
            </a:r>
            <a:endParaRPr lang="en-US" sz="3200" dirty="0">
              <a:cs typeface="AL-Mohanad Bold" pitchFamily="2" charset="-78"/>
            </a:endParaRPr>
          </a:p>
        </p:txBody>
      </p:sp>
      <p:sp>
        <p:nvSpPr>
          <p:cNvPr id="20" name="مستطيل 11"/>
          <p:cNvSpPr/>
          <p:nvPr/>
        </p:nvSpPr>
        <p:spPr>
          <a:xfrm>
            <a:off x="2934032" y="1160084"/>
            <a:ext cx="5481498" cy="7776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a:solidFill>
                  <a:srgbClr val="800000"/>
                </a:solidFill>
                <a:cs typeface="AL-Mohanad Bold" pitchFamily="2" charset="-78"/>
              </a:rPr>
              <a:t>المعيار الأول: التفوق الدراسي￼</a:t>
            </a:r>
          </a:p>
        </p:txBody>
      </p:sp>
    </p:spTree>
    <p:extLst>
      <p:ext uri="{BB962C8B-B14F-4D97-AF65-F5344CB8AC3E}">
        <p14:creationId xmlns:p14="http://schemas.microsoft.com/office/powerpoint/2010/main" val="844400830"/>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262729" y="2197880"/>
            <a:ext cx="11632758" cy="2062103"/>
          </a:xfrm>
          <a:prstGeom prst="rect">
            <a:avLst/>
          </a:prstGeom>
        </p:spPr>
        <p:txBody>
          <a:bodyPr wrap="square">
            <a:spAutoFit/>
          </a:bodyPr>
          <a:lstStyle/>
          <a:p>
            <a:pPr algn="r" rtl="1"/>
            <a:r>
              <a:rPr lang="ar-SA" sz="3200" b="1" u="sng" dirty="0" smtClean="0">
                <a:cs typeface="AL-Mohanad Bold" pitchFamily="2" charset="-78"/>
              </a:rPr>
              <a:t>1</a:t>
            </a:r>
            <a:r>
              <a:rPr lang="ar-SA" sz="3200" b="1" u="sng" dirty="0">
                <a:cs typeface="AL-Mohanad Bold" pitchFamily="2" charset="-78"/>
              </a:rPr>
              <a:t>. </a:t>
            </a:r>
            <a:r>
              <a:rPr lang="ar-SA" sz="3200" b="1" u="sng" dirty="0" smtClean="0">
                <a:cs typeface="AL-Mohanad Bold" pitchFamily="2" charset="-78"/>
              </a:rPr>
              <a:t>الطلاقة</a:t>
            </a:r>
            <a:r>
              <a:rPr lang="en-US" sz="3200" b="1" u="sng" dirty="0" smtClean="0">
                <a:cs typeface="AL-Mohanad Bold" pitchFamily="2" charset="-78"/>
              </a:rPr>
              <a:t> </a:t>
            </a:r>
            <a:r>
              <a:rPr lang="ar-SA" sz="3200" b="1" u="sng" dirty="0" smtClean="0">
                <a:cs typeface="AL-Mohanad Bold" pitchFamily="2" charset="-78"/>
              </a:rPr>
              <a:t>والتعبيرعن</a:t>
            </a:r>
            <a:r>
              <a:rPr lang="en-US" sz="3200" b="1" u="sng" dirty="0" smtClean="0">
                <a:cs typeface="AL-Mohanad Bold" pitchFamily="2" charset="-78"/>
              </a:rPr>
              <a:t> </a:t>
            </a:r>
            <a:r>
              <a:rPr lang="ar-SA" sz="3200" b="1" u="sng" dirty="0" smtClean="0">
                <a:cs typeface="AL-Mohanad Bold" pitchFamily="2" charset="-78"/>
              </a:rPr>
              <a:t>الذات</a:t>
            </a:r>
            <a:r>
              <a:rPr lang="ar-SA" sz="3200" b="1" u="sng" dirty="0">
                <a:cs typeface="AL-Mohanad Bold" pitchFamily="2" charset="-78"/>
              </a:rPr>
              <a:t>:</a:t>
            </a:r>
          </a:p>
          <a:p>
            <a:pPr algn="r" rtl="1"/>
            <a:r>
              <a:rPr lang="ar-SA" sz="3200" dirty="0">
                <a:cs typeface="AL-Mohanad Bold" pitchFamily="2" charset="-78"/>
              </a:rPr>
              <a:t>و يقصد بها المقدرة اللفظية للطالب في التعبير عن نفسه بشكل واضح ومختصر موضحا أهدافه وأمنياته في الحياة بالنسبة له </a:t>
            </a:r>
            <a:r>
              <a:rPr lang="ar-SA" sz="3200" dirty="0" smtClean="0">
                <a:cs typeface="AL-Mohanad Bold" pitchFamily="2" charset="-78"/>
              </a:rPr>
              <a:t>ولأسرته ووطنه</a:t>
            </a:r>
            <a:r>
              <a:rPr lang="ar-SA" sz="3200" dirty="0">
                <a:cs typeface="AL-Mohanad Bold" pitchFamily="2" charset="-78"/>
              </a:rPr>
              <a:t>. ويتم ذلك من خلال مقطع تسجيلي لا تزيد مدته عن </a:t>
            </a:r>
            <a:r>
              <a:rPr lang="ar-SA" sz="3200" dirty="0" smtClean="0">
                <a:cs typeface="AL-Mohanad Bold" pitchFamily="2" charset="-78"/>
              </a:rPr>
              <a:t>5دقائق </a:t>
            </a:r>
            <a:r>
              <a:rPr lang="ar-SA" sz="3200" dirty="0">
                <a:cs typeface="AL-Mohanad Bold" pitchFamily="2" charset="-78"/>
              </a:rPr>
              <a:t>فقط مع التقيد بالبنود الواردة في الاستمارة لتقييم المعيار .</a:t>
            </a:r>
            <a:endParaRPr lang="en-US" sz="3200" dirty="0">
              <a:cs typeface="AL-Mohanad Bold" pitchFamily="2" charset="-78"/>
            </a:endParaRPr>
          </a:p>
        </p:txBody>
      </p:sp>
      <p:sp>
        <p:nvSpPr>
          <p:cNvPr id="20" name="مستطيل 11"/>
          <p:cNvSpPr/>
          <p:nvPr/>
        </p:nvSpPr>
        <p:spPr>
          <a:xfrm>
            <a:off x="2934032" y="1160084"/>
            <a:ext cx="5481498" cy="7776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a:solidFill>
                  <a:srgbClr val="800000"/>
                </a:solidFill>
                <a:cs typeface="AL-Mohanad Bold" pitchFamily="2" charset="-78"/>
              </a:rPr>
              <a:t>المعيار الثاني : السمات القيادية￼</a:t>
            </a:r>
          </a:p>
        </p:txBody>
      </p:sp>
    </p:spTree>
    <p:extLst>
      <p:ext uri="{BB962C8B-B14F-4D97-AF65-F5344CB8AC3E}">
        <p14:creationId xmlns:p14="http://schemas.microsoft.com/office/powerpoint/2010/main" val="2455447795"/>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262729" y="2197880"/>
            <a:ext cx="11632758" cy="3046988"/>
          </a:xfrm>
          <a:prstGeom prst="rect">
            <a:avLst/>
          </a:prstGeom>
        </p:spPr>
        <p:txBody>
          <a:bodyPr wrap="square">
            <a:spAutoFit/>
          </a:bodyPr>
          <a:lstStyle/>
          <a:p>
            <a:pPr algn="r" rtl="1"/>
            <a:r>
              <a:rPr lang="ar-SA" sz="3200" b="1" u="sng" dirty="0">
                <a:cs typeface="AL-Mohanad Bold" pitchFamily="2" charset="-78"/>
              </a:rPr>
              <a:t>2- القضايا والمواقف</a:t>
            </a:r>
            <a:r>
              <a:rPr lang="ar-SA" sz="3200" dirty="0">
                <a:cs typeface="AL-Mohanad Bold" pitchFamily="2" charset="-78"/>
              </a:rPr>
              <a:t>￼</a:t>
            </a:r>
          </a:p>
          <a:p>
            <a:pPr algn="r" rtl="1"/>
            <a:r>
              <a:rPr lang="ar-SA" sz="3200" dirty="0">
                <a:cs typeface="AL-Mohanad Bold" pitchFamily="2" charset="-78"/>
              </a:rPr>
              <a:t>عند تقييم </a:t>
            </a:r>
            <a:r>
              <a:rPr lang="ar-SA" sz="3200" dirty="0" smtClean="0">
                <a:cs typeface="AL-Mohanad Bold" pitchFamily="2" charset="-78"/>
              </a:rPr>
              <a:t>المعيار يحب </a:t>
            </a:r>
            <a:r>
              <a:rPr lang="ar-SA" sz="3200" dirty="0">
                <a:cs typeface="AL-Mohanad Bold" pitchFamily="2" charset="-78"/>
              </a:rPr>
              <a:t>مراعاة ما يلي </a:t>
            </a:r>
            <a:r>
              <a:rPr lang="ar-SA" sz="3200" dirty="0" smtClean="0">
                <a:cs typeface="AL-Mohanad Bold" pitchFamily="2" charset="-78"/>
              </a:rPr>
              <a:t>:</a:t>
            </a:r>
            <a:endParaRPr lang="en-US" sz="3200" dirty="0" smtClean="0">
              <a:cs typeface="AL-Mohanad Bold" pitchFamily="2" charset="-78"/>
            </a:endParaRPr>
          </a:p>
          <a:p>
            <a:pPr marL="457200" indent="-457200" algn="r" rtl="1">
              <a:buFont typeface="Arial" panose="020B0604020202020204" pitchFamily="34" charset="0"/>
              <a:buChar char="•"/>
            </a:pPr>
            <a:r>
              <a:rPr lang="ar-SA" sz="3200" dirty="0" smtClean="0">
                <a:cs typeface="AL-Mohanad Bold" pitchFamily="2" charset="-78"/>
              </a:rPr>
              <a:t>أن </a:t>
            </a:r>
            <a:r>
              <a:rPr lang="ar-SA" sz="3200" dirty="0">
                <a:cs typeface="AL-Mohanad Bold" pitchFamily="2" charset="-78"/>
              </a:rPr>
              <a:t>يكون اسم القضية مدونا في المكان المخصص حيث يغفل بعض المشاركين عن ذلك .</a:t>
            </a:r>
          </a:p>
          <a:p>
            <a:pPr marL="457200" indent="-457200" algn="r" rtl="1">
              <a:buFont typeface="Arial" panose="020B0604020202020204" pitchFamily="34" charset="0"/>
              <a:buChar char="•"/>
            </a:pPr>
            <a:r>
              <a:rPr lang="ar-SA" sz="3200" dirty="0" smtClean="0">
                <a:cs typeface="AL-Mohanad Bold" pitchFamily="2" charset="-78"/>
              </a:rPr>
              <a:t>أن </a:t>
            </a:r>
            <a:r>
              <a:rPr lang="ar-SA" sz="3200" dirty="0">
                <a:cs typeface="AL-Mohanad Bold" pitchFamily="2" charset="-78"/>
              </a:rPr>
              <a:t>ترتبط الأدلة والمرفقات ارتباطا وثيقا بالقضية . </a:t>
            </a:r>
            <a:endParaRPr lang="en-US" sz="3200" dirty="0" smtClean="0">
              <a:cs typeface="AL-Mohanad Bold" pitchFamily="2" charset="-78"/>
            </a:endParaRPr>
          </a:p>
          <a:p>
            <a:pPr marL="457200" indent="-457200" algn="r" rtl="1">
              <a:buFont typeface="Arial" panose="020B0604020202020204" pitchFamily="34" charset="0"/>
              <a:buChar char="•"/>
            </a:pPr>
            <a:r>
              <a:rPr lang="ar-SA" sz="3200" dirty="0" smtClean="0">
                <a:cs typeface="AL-Mohanad Bold" pitchFamily="2" charset="-78"/>
              </a:rPr>
              <a:t>أن </a:t>
            </a:r>
            <a:r>
              <a:rPr lang="ar-SA" sz="3200" dirty="0">
                <a:cs typeface="AL-Mohanad Bold" pitchFamily="2" charset="-78"/>
              </a:rPr>
              <a:t>تتميزالقضية بالجدة والحداثة .</a:t>
            </a:r>
          </a:p>
          <a:p>
            <a:pPr marL="457200" indent="-457200" algn="r" rtl="1">
              <a:buFont typeface="Arial" panose="020B0604020202020204" pitchFamily="34" charset="0"/>
              <a:buChar char="•"/>
            </a:pPr>
            <a:r>
              <a:rPr lang="ar-SA" sz="3200" dirty="0" smtClean="0">
                <a:cs typeface="AL-Mohanad Bold" pitchFamily="2" charset="-78"/>
              </a:rPr>
              <a:t>أن </a:t>
            </a:r>
            <a:r>
              <a:rPr lang="ar-SA" sz="3200" dirty="0">
                <a:cs typeface="AL-Mohanad Bold" pitchFamily="2" charset="-78"/>
              </a:rPr>
              <a:t>تتناسب مع مرحلة الطالب .</a:t>
            </a:r>
            <a:endParaRPr lang="en-US" sz="3200" dirty="0">
              <a:cs typeface="AL-Mohanad Bold" pitchFamily="2" charset="-78"/>
            </a:endParaRPr>
          </a:p>
        </p:txBody>
      </p:sp>
      <p:sp>
        <p:nvSpPr>
          <p:cNvPr id="20" name="مستطيل 11"/>
          <p:cNvSpPr/>
          <p:nvPr/>
        </p:nvSpPr>
        <p:spPr>
          <a:xfrm>
            <a:off x="2934032" y="1160084"/>
            <a:ext cx="5481498" cy="7776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a:solidFill>
                  <a:srgbClr val="800000"/>
                </a:solidFill>
                <a:cs typeface="AL-Mohanad Bold" pitchFamily="2" charset="-78"/>
              </a:rPr>
              <a:t>المعيار الثاني : السمات القيادية￼</a:t>
            </a:r>
          </a:p>
        </p:txBody>
      </p:sp>
    </p:spTree>
    <p:extLst>
      <p:ext uri="{BB962C8B-B14F-4D97-AF65-F5344CB8AC3E}">
        <p14:creationId xmlns:p14="http://schemas.microsoft.com/office/powerpoint/2010/main" val="3395059543"/>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38112" y="2001009"/>
            <a:ext cx="11991439" cy="3908762"/>
          </a:xfrm>
          <a:prstGeom prst="rect">
            <a:avLst/>
          </a:prstGeom>
        </p:spPr>
        <p:txBody>
          <a:bodyPr wrap="square">
            <a:spAutoFit/>
          </a:bodyPr>
          <a:lstStyle/>
          <a:p>
            <a:pPr algn="r" rtl="1"/>
            <a:r>
              <a:rPr lang="ar-SA" sz="3100" b="1" u="sng" dirty="0" smtClean="0">
                <a:cs typeface="AL-Mohanad Bold" pitchFamily="2" charset="-78"/>
              </a:rPr>
              <a:t>3- </a:t>
            </a:r>
            <a:r>
              <a:rPr lang="ar-SA" sz="3100" b="1" u="sng" dirty="0">
                <a:cs typeface="AL-Mohanad Bold" pitchFamily="2" charset="-78"/>
              </a:rPr>
              <a:t>التأثير في الآخرين￼</a:t>
            </a:r>
          </a:p>
          <a:p>
            <a:pPr algn="r" rtl="1"/>
            <a:r>
              <a:rPr lang="ar-SA" sz="3100" dirty="0">
                <a:cs typeface="AL-Mohanad Bold" pitchFamily="2" charset="-78"/>
              </a:rPr>
              <a:t>يتم ذلك من خلال الجماعات الطلابية والفرق المدرسية والمجتمعية التي يمكن </a:t>
            </a:r>
            <a:r>
              <a:rPr lang="ar-SA" sz="3100" dirty="0" smtClean="0">
                <a:cs typeface="AL-Mohanad Bold" pitchFamily="2" charset="-78"/>
              </a:rPr>
              <a:t>أن </a:t>
            </a:r>
            <a:r>
              <a:rPr lang="ar-SA" sz="3100" dirty="0">
                <a:cs typeface="AL-Mohanad Bold" pitchFamily="2" charset="-78"/>
              </a:rPr>
              <a:t>ينضم اليها</a:t>
            </a:r>
          </a:p>
          <a:p>
            <a:pPr algn="r" rtl="1"/>
            <a:r>
              <a:rPr lang="ar-SA" sz="3100" dirty="0">
                <a:cs typeface="AL-Mohanad Bold" pitchFamily="2" charset="-78"/>
              </a:rPr>
              <a:t>الطالب ويقاس التأثيرمن خلال الأعمال التي قدمها الطالب من خلال المشاركة في تلك الجماعات والفرق المدرسية وعلى المحكم مراعاة ما يلي :</a:t>
            </a:r>
          </a:p>
          <a:p>
            <a:pPr marL="341313" indent="-230188" algn="r" rtl="1">
              <a:buFont typeface="Arial" panose="020B0604020202020204" pitchFamily="34" charset="0"/>
              <a:buChar char="•"/>
            </a:pPr>
            <a:r>
              <a:rPr lang="ar-SA" sz="3100" dirty="0" smtClean="0">
                <a:cs typeface="AL-Mohanad Bold" pitchFamily="2" charset="-78"/>
              </a:rPr>
              <a:t> </a:t>
            </a:r>
            <a:r>
              <a:rPr lang="ar-SA" sz="3000" dirty="0">
                <a:cs typeface="AL-Mohanad Bold" pitchFamily="2" charset="-78"/>
              </a:rPr>
              <a:t>أن يقدم الطالب دليل على عضويته في اللجان مثل : بطاقات العضوية, قرارالتشكيل/تعميم ..الخ .</a:t>
            </a:r>
          </a:p>
          <a:p>
            <a:pPr marL="341313" indent="-230188" algn="r" rtl="1">
              <a:buFont typeface="Arial" panose="020B0604020202020204" pitchFamily="34" charset="0"/>
              <a:buChar char="•"/>
            </a:pPr>
            <a:r>
              <a:rPr lang="ar-SA" sz="3100" dirty="0" smtClean="0">
                <a:cs typeface="AL-Mohanad Bold" pitchFamily="2" charset="-78"/>
              </a:rPr>
              <a:t>يقاس</a:t>
            </a:r>
            <a:r>
              <a:rPr lang="en-US" sz="3100" dirty="0" smtClean="0">
                <a:cs typeface="AL-Mohanad Bold" pitchFamily="2" charset="-78"/>
              </a:rPr>
              <a:t> </a:t>
            </a:r>
            <a:r>
              <a:rPr lang="ar-SA" sz="3100" dirty="0" smtClean="0">
                <a:cs typeface="AL-Mohanad Bold" pitchFamily="2" charset="-78"/>
              </a:rPr>
              <a:t>تأثيرالطالب</a:t>
            </a:r>
            <a:r>
              <a:rPr lang="en-US" sz="3100" dirty="0" smtClean="0">
                <a:cs typeface="AL-Mohanad Bold" pitchFamily="2" charset="-78"/>
              </a:rPr>
              <a:t> </a:t>
            </a:r>
            <a:r>
              <a:rPr lang="ar-SA" sz="3100" dirty="0" smtClean="0">
                <a:cs typeface="AL-Mohanad Bold" pitchFamily="2" charset="-78"/>
              </a:rPr>
              <a:t>بماقدم</a:t>
            </a:r>
            <a:r>
              <a:rPr lang="en-US" sz="3100" dirty="0" smtClean="0">
                <a:cs typeface="AL-Mohanad Bold" pitchFamily="2" charset="-78"/>
              </a:rPr>
              <a:t> </a:t>
            </a:r>
            <a:r>
              <a:rPr lang="ar-SA" sz="3100" dirty="0" smtClean="0">
                <a:cs typeface="AL-Mohanad Bold" pitchFamily="2" charset="-78"/>
              </a:rPr>
              <a:t>من</a:t>
            </a:r>
            <a:r>
              <a:rPr lang="en-US" sz="3100" dirty="0" smtClean="0">
                <a:cs typeface="AL-Mohanad Bold" pitchFamily="2" charset="-78"/>
              </a:rPr>
              <a:t> </a:t>
            </a:r>
            <a:r>
              <a:rPr lang="ar-SA" sz="3100" dirty="0" smtClean="0">
                <a:cs typeface="AL-Mohanad Bold" pitchFamily="2" charset="-78"/>
              </a:rPr>
              <a:t>أعمال</a:t>
            </a:r>
            <a:r>
              <a:rPr lang="en-US" sz="3100" dirty="0" smtClean="0">
                <a:cs typeface="AL-Mohanad Bold" pitchFamily="2" charset="-78"/>
              </a:rPr>
              <a:t> </a:t>
            </a:r>
            <a:r>
              <a:rPr lang="ar-SA" sz="3100" dirty="0" smtClean="0">
                <a:cs typeface="AL-Mohanad Bold" pitchFamily="2" charset="-78"/>
              </a:rPr>
              <a:t>وأنشطةلتلك</a:t>
            </a:r>
            <a:r>
              <a:rPr lang="en-US" sz="3100" dirty="0" smtClean="0">
                <a:cs typeface="AL-Mohanad Bold" pitchFamily="2" charset="-78"/>
              </a:rPr>
              <a:t> </a:t>
            </a:r>
            <a:r>
              <a:rPr lang="ar-SA" sz="3100" dirty="0" smtClean="0">
                <a:cs typeface="AL-Mohanad Bold" pitchFamily="2" charset="-78"/>
              </a:rPr>
              <a:t>الجماعات</a:t>
            </a:r>
            <a:r>
              <a:rPr lang="en-US" sz="3100" dirty="0" smtClean="0">
                <a:cs typeface="AL-Mohanad Bold" pitchFamily="2" charset="-78"/>
              </a:rPr>
              <a:t> </a:t>
            </a:r>
            <a:r>
              <a:rPr lang="ar-SA" sz="3100" dirty="0" smtClean="0">
                <a:cs typeface="AL-Mohanad Bold" pitchFamily="2" charset="-78"/>
              </a:rPr>
              <a:t>وليس</a:t>
            </a:r>
            <a:r>
              <a:rPr lang="en-US" sz="3100" dirty="0" smtClean="0">
                <a:cs typeface="AL-Mohanad Bold" pitchFamily="2" charset="-78"/>
              </a:rPr>
              <a:t> </a:t>
            </a:r>
            <a:r>
              <a:rPr lang="ar-SA" sz="3100" dirty="0" smtClean="0">
                <a:cs typeface="AL-Mohanad Bold" pitchFamily="2" charset="-78"/>
              </a:rPr>
              <a:t>بما استفاد</a:t>
            </a:r>
            <a:r>
              <a:rPr lang="en-US" sz="3100" dirty="0" smtClean="0">
                <a:cs typeface="AL-Mohanad Bold" pitchFamily="2" charset="-78"/>
              </a:rPr>
              <a:t> </a:t>
            </a:r>
            <a:r>
              <a:rPr lang="ar-SA" sz="3100" dirty="0" smtClean="0">
                <a:cs typeface="AL-Mohanad Bold" pitchFamily="2" charset="-78"/>
              </a:rPr>
              <a:t>من</a:t>
            </a:r>
            <a:r>
              <a:rPr lang="en-US" sz="3100" dirty="0" smtClean="0">
                <a:cs typeface="AL-Mohanad Bold" pitchFamily="2" charset="-78"/>
              </a:rPr>
              <a:t> </a:t>
            </a:r>
            <a:r>
              <a:rPr lang="ar-SA" sz="3100" dirty="0" smtClean="0">
                <a:cs typeface="AL-Mohanad Bold" pitchFamily="2" charset="-78"/>
              </a:rPr>
              <a:t>الجماعة </a:t>
            </a:r>
            <a:r>
              <a:rPr lang="ar-SA" sz="3100" dirty="0">
                <a:cs typeface="AL-Mohanad Bold" pitchFamily="2" charset="-78"/>
              </a:rPr>
              <a:t>.</a:t>
            </a:r>
          </a:p>
          <a:p>
            <a:pPr marL="341313" indent="-230188" algn="r" rtl="1">
              <a:buFont typeface="Arial" panose="020B0604020202020204" pitchFamily="34" charset="0"/>
              <a:buChar char="•"/>
            </a:pPr>
            <a:r>
              <a:rPr lang="ar-SA" sz="3100" dirty="0" smtClean="0">
                <a:cs typeface="AL-Mohanad Bold" pitchFamily="2" charset="-78"/>
              </a:rPr>
              <a:t>لا </a:t>
            </a:r>
            <a:r>
              <a:rPr lang="ar-SA" sz="3100" dirty="0">
                <a:cs typeface="AL-Mohanad Bold" pitchFamily="2" charset="-78"/>
              </a:rPr>
              <a:t>يعتد بالمركزفي الجماعة وإنما بالأعمال المقدمة بغض النظرعن </a:t>
            </a:r>
            <a:r>
              <a:rPr lang="ar-SA" sz="3100" dirty="0" smtClean="0">
                <a:cs typeface="AL-Mohanad Bold" pitchFamily="2" charset="-78"/>
              </a:rPr>
              <a:t>مركزه. </a:t>
            </a:r>
            <a:endParaRPr lang="en-US" sz="3100" dirty="0" smtClean="0">
              <a:cs typeface="AL-Mohanad Bold" pitchFamily="2" charset="-78"/>
            </a:endParaRPr>
          </a:p>
          <a:p>
            <a:pPr marL="341313" indent="-230188" algn="r" rtl="1">
              <a:buFont typeface="Arial" panose="020B0604020202020204" pitchFamily="34" charset="0"/>
              <a:buChar char="•"/>
            </a:pPr>
            <a:r>
              <a:rPr lang="ar-SA" sz="3100" dirty="0" smtClean="0">
                <a:cs typeface="AL-Mohanad Bold" pitchFamily="2" charset="-78"/>
              </a:rPr>
              <a:t>أن</a:t>
            </a:r>
            <a:r>
              <a:rPr lang="en-US" sz="3100" dirty="0" smtClean="0">
                <a:cs typeface="AL-Mohanad Bold" pitchFamily="2" charset="-78"/>
              </a:rPr>
              <a:t> </a:t>
            </a:r>
            <a:r>
              <a:rPr lang="ar-SA" sz="3100" dirty="0" smtClean="0">
                <a:cs typeface="AL-Mohanad Bold" pitchFamily="2" charset="-78"/>
              </a:rPr>
              <a:t>تكون</a:t>
            </a:r>
            <a:r>
              <a:rPr lang="en-US" sz="3100" dirty="0" smtClean="0">
                <a:cs typeface="AL-Mohanad Bold" pitchFamily="2" charset="-78"/>
              </a:rPr>
              <a:t> </a:t>
            </a:r>
            <a:r>
              <a:rPr lang="ar-SA" sz="3100" dirty="0" smtClean="0">
                <a:cs typeface="AL-Mohanad Bold" pitchFamily="2" charset="-78"/>
              </a:rPr>
              <a:t>إسهاماته</a:t>
            </a:r>
            <a:r>
              <a:rPr lang="en-US" sz="3100" dirty="0" smtClean="0">
                <a:cs typeface="AL-Mohanad Bold" pitchFamily="2" charset="-78"/>
              </a:rPr>
              <a:t> </a:t>
            </a:r>
            <a:r>
              <a:rPr lang="ar-SA" sz="3100" dirty="0" smtClean="0">
                <a:cs typeface="AL-Mohanad Bold" pitchFamily="2" charset="-78"/>
              </a:rPr>
              <a:t>مقرونة</a:t>
            </a:r>
            <a:r>
              <a:rPr lang="en-US" sz="3100" dirty="0" smtClean="0">
                <a:cs typeface="AL-Mohanad Bold" pitchFamily="2" charset="-78"/>
              </a:rPr>
              <a:t> </a:t>
            </a:r>
            <a:r>
              <a:rPr lang="ar-SA" sz="3100" dirty="0" smtClean="0">
                <a:cs typeface="AL-Mohanad Bold" pitchFamily="2" charset="-78"/>
              </a:rPr>
              <a:t>بدليل</a:t>
            </a:r>
            <a:r>
              <a:rPr lang="en-US" sz="3100" dirty="0" smtClean="0">
                <a:cs typeface="AL-Mohanad Bold" pitchFamily="2" charset="-78"/>
              </a:rPr>
              <a:t> </a:t>
            </a:r>
            <a:r>
              <a:rPr lang="ar-SA" sz="3100" dirty="0" smtClean="0">
                <a:cs typeface="AL-Mohanad Bold" pitchFamily="2" charset="-78"/>
              </a:rPr>
              <a:t>مرفق</a:t>
            </a:r>
            <a:r>
              <a:rPr lang="ar-SA" sz="3100" dirty="0">
                <a:cs typeface="AL-Mohanad Bold" pitchFamily="2" charset="-78"/>
              </a:rPr>
              <a:t>.</a:t>
            </a:r>
            <a:endParaRPr lang="en-US" sz="3100" dirty="0">
              <a:cs typeface="AL-Mohanad Bold" pitchFamily="2" charset="-78"/>
            </a:endParaRPr>
          </a:p>
        </p:txBody>
      </p:sp>
      <p:sp>
        <p:nvSpPr>
          <p:cNvPr id="20" name="مستطيل 11"/>
          <p:cNvSpPr/>
          <p:nvPr/>
        </p:nvSpPr>
        <p:spPr>
          <a:xfrm>
            <a:off x="2934032" y="1133800"/>
            <a:ext cx="5481498" cy="7776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a:solidFill>
                  <a:srgbClr val="800000"/>
                </a:solidFill>
                <a:cs typeface="AL-Mohanad Bold" pitchFamily="2" charset="-78"/>
              </a:rPr>
              <a:t>المعيار الثاني : السمات القيادية￼</a:t>
            </a:r>
          </a:p>
        </p:txBody>
      </p:sp>
    </p:spTree>
    <p:extLst>
      <p:ext uri="{BB962C8B-B14F-4D97-AF65-F5344CB8AC3E}">
        <p14:creationId xmlns:p14="http://schemas.microsoft.com/office/powerpoint/2010/main" val="3246939548"/>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38112" y="2001009"/>
            <a:ext cx="11991439" cy="3431709"/>
          </a:xfrm>
          <a:prstGeom prst="rect">
            <a:avLst/>
          </a:prstGeom>
        </p:spPr>
        <p:txBody>
          <a:bodyPr wrap="square">
            <a:spAutoFit/>
          </a:bodyPr>
          <a:lstStyle/>
          <a:p>
            <a:pPr algn="r" rtl="1"/>
            <a:r>
              <a:rPr lang="ar-SA" sz="3100" b="1" u="sng" dirty="0" smtClean="0">
                <a:cs typeface="AL-Mohanad Bold" pitchFamily="2" charset="-78"/>
              </a:rPr>
              <a:t>4- </a:t>
            </a:r>
            <a:r>
              <a:rPr lang="ar-SA" sz="3100" b="1" u="sng" dirty="0">
                <a:cs typeface="AL-Mohanad Bold" pitchFamily="2" charset="-78"/>
              </a:rPr>
              <a:t>تنمية القدرات والمهارات￼</a:t>
            </a:r>
          </a:p>
          <a:p>
            <a:pPr algn="r" rtl="1"/>
            <a:r>
              <a:rPr lang="ar-SA" sz="3100" dirty="0" smtClean="0">
                <a:cs typeface="AL-Mohanad Bold" pitchFamily="2" charset="-78"/>
              </a:rPr>
              <a:t>يجب</a:t>
            </a:r>
            <a:r>
              <a:rPr lang="en-US" sz="3100" dirty="0" smtClean="0">
                <a:cs typeface="AL-Mohanad Bold" pitchFamily="2" charset="-78"/>
              </a:rPr>
              <a:t> </a:t>
            </a:r>
            <a:r>
              <a:rPr lang="ar-SA" sz="3100" dirty="0" smtClean="0">
                <a:cs typeface="AL-Mohanad Bold" pitchFamily="2" charset="-78"/>
              </a:rPr>
              <a:t>مراعاة</a:t>
            </a:r>
            <a:r>
              <a:rPr lang="en-US" sz="3100" dirty="0" smtClean="0">
                <a:cs typeface="AL-Mohanad Bold" pitchFamily="2" charset="-78"/>
              </a:rPr>
              <a:t> </a:t>
            </a:r>
            <a:r>
              <a:rPr lang="ar-SA" sz="3100" dirty="0" smtClean="0">
                <a:cs typeface="AL-Mohanad Bold" pitchFamily="2" charset="-78"/>
              </a:rPr>
              <a:t>مايلي</a:t>
            </a:r>
            <a:r>
              <a:rPr lang="en-US" sz="3100" dirty="0" smtClean="0">
                <a:cs typeface="AL-Mohanad Bold" pitchFamily="2" charset="-78"/>
              </a:rPr>
              <a:t> </a:t>
            </a:r>
            <a:r>
              <a:rPr lang="ar-SA" sz="3100" dirty="0" smtClean="0">
                <a:cs typeface="AL-Mohanad Bold" pitchFamily="2" charset="-78"/>
              </a:rPr>
              <a:t>في</a:t>
            </a:r>
            <a:r>
              <a:rPr lang="en-US" sz="3100" dirty="0" smtClean="0">
                <a:cs typeface="AL-Mohanad Bold" pitchFamily="2" charset="-78"/>
              </a:rPr>
              <a:t> </a:t>
            </a:r>
            <a:r>
              <a:rPr lang="ar-SA" sz="3100" dirty="0" smtClean="0">
                <a:cs typeface="AL-Mohanad Bold" pitchFamily="2" charset="-78"/>
              </a:rPr>
              <a:t>هذاالبند</a:t>
            </a:r>
            <a:r>
              <a:rPr lang="ar-SA" sz="3100" dirty="0">
                <a:cs typeface="AL-Mohanad Bold" pitchFamily="2" charset="-78"/>
              </a:rPr>
              <a:t>:</a:t>
            </a:r>
          </a:p>
          <a:p>
            <a:pPr marL="457200" indent="-457200" algn="r" rtl="1">
              <a:buFont typeface="Arial" panose="020B0604020202020204" pitchFamily="34" charset="0"/>
              <a:buChar char="•"/>
            </a:pPr>
            <a:r>
              <a:rPr lang="ar-SA" sz="3100" dirty="0" smtClean="0">
                <a:cs typeface="AL-Mohanad Bold" pitchFamily="2" charset="-78"/>
              </a:rPr>
              <a:t>التميز </a:t>
            </a:r>
            <a:r>
              <a:rPr lang="ar-SA" sz="3100" dirty="0">
                <a:cs typeface="AL-Mohanad Bold" pitchFamily="2" charset="-78"/>
              </a:rPr>
              <a:t>بين المهارة والهواية .</a:t>
            </a:r>
          </a:p>
          <a:p>
            <a:pPr marL="457200" indent="-457200" algn="r" rtl="1">
              <a:buFont typeface="Arial" panose="020B0604020202020204" pitchFamily="34" charset="0"/>
              <a:buChar char="•"/>
            </a:pPr>
            <a:r>
              <a:rPr lang="ar-SA" sz="3100" dirty="0" smtClean="0">
                <a:cs typeface="AL-Mohanad Bold" pitchFamily="2" charset="-78"/>
              </a:rPr>
              <a:t>لا </a:t>
            </a:r>
            <a:r>
              <a:rPr lang="ar-SA" sz="3100" dirty="0">
                <a:cs typeface="AL-Mohanad Bold" pitchFamily="2" charset="-78"/>
              </a:rPr>
              <a:t>تعطي الدرجة على اسم المهارة والقدرة وإنما على أساليب التنمية.</a:t>
            </a:r>
          </a:p>
          <a:p>
            <a:pPr marL="457200" indent="-457200" algn="r" rtl="1">
              <a:buFont typeface="Arial" panose="020B0604020202020204" pitchFamily="34" charset="0"/>
              <a:buChar char="•"/>
            </a:pPr>
            <a:r>
              <a:rPr lang="ar-SA" sz="3100" dirty="0" smtClean="0">
                <a:cs typeface="AL-Mohanad Bold" pitchFamily="2" charset="-78"/>
              </a:rPr>
              <a:t>أن </a:t>
            </a:r>
            <a:r>
              <a:rPr lang="ar-SA" sz="3100" dirty="0">
                <a:cs typeface="AL-Mohanad Bold" pitchFamily="2" charset="-78"/>
              </a:rPr>
              <a:t>تكون أساليب التنمية مرتبطة بالمهارة والقدرة </a:t>
            </a:r>
            <a:r>
              <a:rPr lang="ar-SA" sz="3100" dirty="0" smtClean="0">
                <a:cs typeface="AL-Mohanad Bold" pitchFamily="2" charset="-78"/>
              </a:rPr>
              <a:t>.</a:t>
            </a:r>
            <a:endParaRPr lang="en-US" sz="3100" dirty="0" smtClean="0">
              <a:cs typeface="AL-Mohanad Bold" pitchFamily="2" charset="-78"/>
            </a:endParaRPr>
          </a:p>
          <a:p>
            <a:pPr marL="457200" indent="-457200" algn="r" rtl="1">
              <a:buFont typeface="Arial" panose="020B0604020202020204" pitchFamily="34" charset="0"/>
              <a:buChar char="•"/>
            </a:pPr>
            <a:r>
              <a:rPr lang="ar-SA" sz="3100" dirty="0" smtClean="0">
                <a:cs typeface="AL-Mohanad Bold" pitchFamily="2" charset="-78"/>
              </a:rPr>
              <a:t>أن </a:t>
            </a:r>
            <a:r>
              <a:rPr lang="ar-SA" sz="3100" dirty="0">
                <a:cs typeface="AL-Mohanad Bold" pitchFamily="2" charset="-78"/>
              </a:rPr>
              <a:t>تكون الأساليب المتبعة للتنمية منطقية </a:t>
            </a:r>
            <a:r>
              <a:rPr lang="ar-SA" sz="3100" dirty="0" smtClean="0">
                <a:cs typeface="AL-Mohanad Bold" pitchFamily="2" charset="-78"/>
              </a:rPr>
              <a:t>وموجهه ومقصودة</a:t>
            </a:r>
            <a:endParaRPr lang="ar-SA" sz="3100" dirty="0">
              <a:cs typeface="AL-Mohanad Bold" pitchFamily="2" charset="-78"/>
            </a:endParaRPr>
          </a:p>
          <a:p>
            <a:pPr marL="457200" indent="-457200" algn="r" rtl="1">
              <a:buFont typeface="Arial" panose="020B0604020202020204" pitchFamily="34" charset="0"/>
              <a:buChar char="•"/>
            </a:pPr>
            <a:r>
              <a:rPr lang="ar-SA" sz="3100" dirty="0" smtClean="0">
                <a:cs typeface="AL-Mohanad Bold" pitchFamily="2" charset="-78"/>
              </a:rPr>
              <a:t>لا </a:t>
            </a:r>
            <a:r>
              <a:rPr lang="ar-SA" sz="3100" dirty="0">
                <a:cs typeface="AL-Mohanad Bold" pitchFamily="2" charset="-78"/>
              </a:rPr>
              <a:t>بد أن تكون الأساليب مقرونة بالأدلة </a:t>
            </a:r>
            <a:r>
              <a:rPr lang="ar-SA" sz="3100" dirty="0" smtClean="0">
                <a:cs typeface="AL-Mohanad Bold" pitchFamily="2" charset="-78"/>
              </a:rPr>
              <a:t>المنطقية.</a:t>
            </a:r>
            <a:endParaRPr lang="en-US" sz="3100" dirty="0">
              <a:cs typeface="AL-Mohanad Bold" pitchFamily="2" charset="-78"/>
            </a:endParaRPr>
          </a:p>
        </p:txBody>
      </p:sp>
      <p:sp>
        <p:nvSpPr>
          <p:cNvPr id="20" name="مستطيل 11"/>
          <p:cNvSpPr/>
          <p:nvPr/>
        </p:nvSpPr>
        <p:spPr>
          <a:xfrm>
            <a:off x="2934032" y="1133800"/>
            <a:ext cx="5481498" cy="7776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a:solidFill>
                  <a:srgbClr val="800000"/>
                </a:solidFill>
                <a:cs typeface="AL-Mohanad Bold" pitchFamily="2" charset="-78"/>
              </a:rPr>
              <a:t>المعيار الثاني : السمات القيادية￼</a:t>
            </a:r>
          </a:p>
        </p:txBody>
      </p:sp>
    </p:spTree>
    <p:extLst>
      <p:ext uri="{BB962C8B-B14F-4D97-AF65-F5344CB8AC3E}">
        <p14:creationId xmlns:p14="http://schemas.microsoft.com/office/powerpoint/2010/main" val="1224269951"/>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38112" y="2001009"/>
            <a:ext cx="11991439" cy="2954655"/>
          </a:xfrm>
          <a:prstGeom prst="rect">
            <a:avLst/>
          </a:prstGeom>
        </p:spPr>
        <p:txBody>
          <a:bodyPr wrap="square">
            <a:spAutoFit/>
          </a:bodyPr>
          <a:lstStyle/>
          <a:p>
            <a:pPr algn="r" rtl="1"/>
            <a:r>
              <a:rPr lang="ar-SA" sz="3100" b="1" u="sng" dirty="0" smtClean="0">
                <a:cs typeface="AL-Mohanad Bold" pitchFamily="2" charset="-78"/>
              </a:rPr>
              <a:t>١- المواهب </a:t>
            </a:r>
            <a:endParaRPr lang="en-US" sz="3100" b="1" u="sng" dirty="0" smtClean="0">
              <a:cs typeface="AL-Mohanad Bold" pitchFamily="2" charset="-78"/>
            </a:endParaRPr>
          </a:p>
          <a:p>
            <a:pPr algn="r" rtl="1"/>
            <a:r>
              <a:rPr lang="ar-SA" sz="3100" dirty="0" smtClean="0">
                <a:cs typeface="AL-Mohanad Bold" pitchFamily="2" charset="-78"/>
              </a:rPr>
              <a:t>يجب </a:t>
            </a:r>
            <a:r>
              <a:rPr lang="ar-SA" sz="3100" dirty="0">
                <a:cs typeface="AL-Mohanad Bold" pitchFamily="2" charset="-78"/>
              </a:rPr>
              <a:t>في هذا المجال التأكد مما يلي :</a:t>
            </a:r>
          </a:p>
          <a:p>
            <a:pPr marL="457200" indent="-282575" algn="r" rtl="1">
              <a:buFont typeface="Arial" panose="020B0604020202020204" pitchFamily="34" charset="0"/>
              <a:buChar char="•"/>
            </a:pPr>
            <a:r>
              <a:rPr lang="ar-SA" sz="3100" dirty="0" smtClean="0">
                <a:cs typeface="AL-Mohanad Bold" pitchFamily="2" charset="-78"/>
              </a:rPr>
              <a:t>تحديد </a:t>
            </a:r>
            <a:r>
              <a:rPr lang="ar-SA" sz="3100" dirty="0">
                <a:cs typeface="AL-Mohanad Bold" pitchFamily="2" charset="-78"/>
              </a:rPr>
              <a:t>الموهبة الرئيسة بشكل واضح دون أي لبس . </a:t>
            </a:r>
            <a:r>
              <a:rPr lang="ar-SA" sz="3100" dirty="0" smtClean="0">
                <a:cs typeface="AL-Mohanad Bold" pitchFamily="2" charset="-78"/>
              </a:rPr>
              <a:t>التأكدمن</a:t>
            </a:r>
            <a:r>
              <a:rPr lang="en-US" sz="3100" dirty="0" smtClean="0">
                <a:cs typeface="AL-Mohanad Bold" pitchFamily="2" charset="-78"/>
              </a:rPr>
              <a:t> </a:t>
            </a:r>
            <a:r>
              <a:rPr lang="ar-SA" sz="3100" dirty="0" smtClean="0">
                <a:cs typeface="AL-Mohanad Bold" pitchFamily="2" charset="-78"/>
              </a:rPr>
              <a:t>وجود</a:t>
            </a:r>
            <a:r>
              <a:rPr lang="en-US" sz="3100" dirty="0" smtClean="0">
                <a:cs typeface="AL-Mohanad Bold" pitchFamily="2" charset="-78"/>
              </a:rPr>
              <a:t> </a:t>
            </a:r>
            <a:r>
              <a:rPr lang="ar-SA" sz="3100" dirty="0" smtClean="0">
                <a:cs typeface="AL-Mohanad Bold" pitchFamily="2" charset="-78"/>
              </a:rPr>
              <a:t>علاقة</a:t>
            </a:r>
            <a:r>
              <a:rPr lang="en-US" sz="3100" dirty="0" smtClean="0">
                <a:cs typeface="AL-Mohanad Bold" pitchFamily="2" charset="-78"/>
              </a:rPr>
              <a:t> </a:t>
            </a:r>
            <a:r>
              <a:rPr lang="ar-SA" sz="3100" dirty="0" smtClean="0">
                <a:cs typeface="AL-Mohanad Bold" pitchFamily="2" charset="-78"/>
              </a:rPr>
              <a:t>بين</a:t>
            </a:r>
            <a:r>
              <a:rPr lang="en-US" sz="3100" dirty="0" smtClean="0">
                <a:cs typeface="AL-Mohanad Bold" pitchFamily="2" charset="-78"/>
              </a:rPr>
              <a:t> </a:t>
            </a:r>
            <a:r>
              <a:rPr lang="ar-SA" sz="3100" dirty="0" smtClean="0">
                <a:cs typeface="AL-Mohanad Bold" pitchFamily="2" charset="-78"/>
              </a:rPr>
              <a:t>أساليب</a:t>
            </a:r>
            <a:r>
              <a:rPr lang="en-US" sz="3100" dirty="0" smtClean="0">
                <a:cs typeface="AL-Mohanad Bold" pitchFamily="2" charset="-78"/>
              </a:rPr>
              <a:t> </a:t>
            </a:r>
            <a:r>
              <a:rPr lang="ar-SA" sz="3100" dirty="0" smtClean="0">
                <a:cs typeface="AL-Mohanad Bold" pitchFamily="2" charset="-78"/>
              </a:rPr>
              <a:t>التنمية</a:t>
            </a:r>
            <a:r>
              <a:rPr lang="en-US" sz="3100" dirty="0" smtClean="0">
                <a:cs typeface="AL-Mohanad Bold" pitchFamily="2" charset="-78"/>
              </a:rPr>
              <a:t> </a:t>
            </a:r>
            <a:r>
              <a:rPr lang="ar-SA" sz="3100" dirty="0" smtClean="0">
                <a:cs typeface="AL-Mohanad Bold" pitchFamily="2" charset="-78"/>
              </a:rPr>
              <a:t>والموهبة</a:t>
            </a:r>
            <a:r>
              <a:rPr lang="en-US" sz="3100" dirty="0" smtClean="0">
                <a:cs typeface="AL-Mohanad Bold" pitchFamily="2" charset="-78"/>
              </a:rPr>
              <a:t> </a:t>
            </a:r>
            <a:r>
              <a:rPr lang="ar-SA" sz="3100" dirty="0" smtClean="0">
                <a:cs typeface="AL-Mohanad Bold" pitchFamily="2" charset="-78"/>
              </a:rPr>
              <a:t>المحددة</a:t>
            </a:r>
            <a:r>
              <a:rPr lang="ar-SA" sz="3100" dirty="0">
                <a:cs typeface="AL-Mohanad Bold" pitchFamily="2" charset="-78"/>
              </a:rPr>
              <a:t>. </a:t>
            </a:r>
            <a:endParaRPr lang="en-US" sz="3100" dirty="0" smtClean="0">
              <a:cs typeface="AL-Mohanad Bold" pitchFamily="2" charset="-78"/>
            </a:endParaRPr>
          </a:p>
          <a:p>
            <a:pPr marL="457200" indent="-282575" algn="r" rtl="1">
              <a:buFont typeface="Arial" panose="020B0604020202020204" pitchFamily="34" charset="0"/>
              <a:buChar char="•"/>
            </a:pPr>
            <a:r>
              <a:rPr lang="ar-SA" sz="3100" dirty="0" smtClean="0">
                <a:cs typeface="AL-Mohanad Bold" pitchFamily="2" charset="-78"/>
              </a:rPr>
              <a:t>التأكد</a:t>
            </a:r>
            <a:r>
              <a:rPr lang="en-US" sz="3100" dirty="0" smtClean="0">
                <a:cs typeface="AL-Mohanad Bold" pitchFamily="2" charset="-78"/>
              </a:rPr>
              <a:t> </a:t>
            </a:r>
            <a:r>
              <a:rPr lang="ar-SA" sz="3100" dirty="0" smtClean="0">
                <a:cs typeface="AL-Mohanad Bold" pitchFamily="2" charset="-78"/>
              </a:rPr>
              <a:t>من</a:t>
            </a:r>
            <a:r>
              <a:rPr lang="en-US" sz="3100" dirty="0" smtClean="0">
                <a:cs typeface="AL-Mohanad Bold" pitchFamily="2" charset="-78"/>
              </a:rPr>
              <a:t> </a:t>
            </a:r>
            <a:r>
              <a:rPr lang="ar-SA" sz="3100" dirty="0" smtClean="0">
                <a:cs typeface="AL-Mohanad Bold" pitchFamily="2" charset="-78"/>
              </a:rPr>
              <a:t>ارتباط</a:t>
            </a:r>
            <a:r>
              <a:rPr lang="en-US" sz="3100" dirty="0" smtClean="0">
                <a:cs typeface="AL-Mohanad Bold" pitchFamily="2" charset="-78"/>
              </a:rPr>
              <a:t> </a:t>
            </a:r>
            <a:r>
              <a:rPr lang="ar-SA" sz="3100" dirty="0" smtClean="0">
                <a:cs typeface="AL-Mohanad Bold" pitchFamily="2" charset="-78"/>
              </a:rPr>
              <a:t>النتاجات</a:t>
            </a:r>
            <a:r>
              <a:rPr lang="en-US" sz="3100" dirty="0" smtClean="0">
                <a:cs typeface="AL-Mohanad Bold" pitchFamily="2" charset="-78"/>
              </a:rPr>
              <a:t> </a:t>
            </a:r>
            <a:r>
              <a:rPr lang="ar-SA" sz="3100" dirty="0" smtClean="0">
                <a:cs typeface="AL-Mohanad Bold" pitchFamily="2" charset="-78"/>
              </a:rPr>
              <a:t>بالموهبة</a:t>
            </a:r>
            <a:r>
              <a:rPr lang="en-US" sz="3100" dirty="0" smtClean="0">
                <a:cs typeface="AL-Mohanad Bold" pitchFamily="2" charset="-78"/>
              </a:rPr>
              <a:t> </a:t>
            </a:r>
            <a:r>
              <a:rPr lang="ar-SA" sz="3100" dirty="0" smtClean="0">
                <a:cs typeface="AL-Mohanad Bold" pitchFamily="2" charset="-78"/>
              </a:rPr>
              <a:t>الرئيسة</a:t>
            </a:r>
            <a:r>
              <a:rPr lang="en-US" sz="3100" dirty="0" smtClean="0">
                <a:cs typeface="AL-Mohanad Bold" pitchFamily="2" charset="-78"/>
              </a:rPr>
              <a:t> </a:t>
            </a:r>
            <a:r>
              <a:rPr lang="ar-SA" sz="3100" dirty="0" smtClean="0">
                <a:cs typeface="AL-Mohanad Bold" pitchFamily="2" charset="-78"/>
              </a:rPr>
              <a:t>للطالب</a:t>
            </a:r>
            <a:r>
              <a:rPr lang="ar-SA" sz="3100" dirty="0">
                <a:cs typeface="AL-Mohanad Bold" pitchFamily="2" charset="-78"/>
              </a:rPr>
              <a:t>. </a:t>
            </a:r>
            <a:endParaRPr lang="en-US" sz="3100" dirty="0" smtClean="0">
              <a:cs typeface="AL-Mohanad Bold" pitchFamily="2" charset="-78"/>
            </a:endParaRPr>
          </a:p>
          <a:p>
            <a:pPr marL="457200" indent="-282575" algn="r" rtl="1">
              <a:buFont typeface="Arial" panose="020B0604020202020204" pitchFamily="34" charset="0"/>
              <a:buChar char="•"/>
            </a:pPr>
            <a:r>
              <a:rPr lang="ar-SA" sz="3100" dirty="0" smtClean="0">
                <a:cs typeface="AL-Mohanad Bold" pitchFamily="2" charset="-78"/>
              </a:rPr>
              <a:t>تنويع</a:t>
            </a:r>
            <a:r>
              <a:rPr lang="en-US" sz="3100" dirty="0" smtClean="0">
                <a:cs typeface="AL-Mohanad Bold" pitchFamily="2" charset="-78"/>
              </a:rPr>
              <a:t> </a:t>
            </a:r>
            <a:r>
              <a:rPr lang="ar-SA" sz="3100" dirty="0" smtClean="0">
                <a:cs typeface="AL-Mohanad Bold" pitchFamily="2" charset="-78"/>
              </a:rPr>
              <a:t>أساليب</a:t>
            </a:r>
            <a:r>
              <a:rPr lang="en-US" sz="3100" dirty="0" smtClean="0">
                <a:cs typeface="AL-Mohanad Bold" pitchFamily="2" charset="-78"/>
              </a:rPr>
              <a:t> </a:t>
            </a:r>
            <a:r>
              <a:rPr lang="ar-SA" sz="3100" dirty="0" smtClean="0">
                <a:cs typeface="AL-Mohanad Bold" pitchFamily="2" charset="-78"/>
              </a:rPr>
              <a:t>تنمية</a:t>
            </a:r>
            <a:r>
              <a:rPr lang="en-US" sz="3100" dirty="0" smtClean="0">
                <a:cs typeface="AL-Mohanad Bold" pitchFamily="2" charset="-78"/>
              </a:rPr>
              <a:t> </a:t>
            </a:r>
            <a:r>
              <a:rPr lang="ar-SA" sz="3100" dirty="0" smtClean="0">
                <a:cs typeface="AL-Mohanad Bold" pitchFamily="2" charset="-78"/>
              </a:rPr>
              <a:t>الموهبة</a:t>
            </a:r>
            <a:r>
              <a:rPr lang="ar-SA" sz="3100" dirty="0">
                <a:cs typeface="AL-Mohanad Bold" pitchFamily="2" charset="-78"/>
              </a:rPr>
              <a:t>.</a:t>
            </a:r>
            <a:endParaRPr lang="en-US" sz="3100" dirty="0">
              <a:cs typeface="AL-Mohanad Bold" pitchFamily="2" charset="-78"/>
            </a:endParaRPr>
          </a:p>
        </p:txBody>
      </p:sp>
      <p:sp>
        <p:nvSpPr>
          <p:cNvPr id="20" name="مستطيل 11"/>
          <p:cNvSpPr/>
          <p:nvPr/>
        </p:nvSpPr>
        <p:spPr>
          <a:xfrm>
            <a:off x="2934032" y="1133800"/>
            <a:ext cx="5481498" cy="7776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a:solidFill>
                  <a:srgbClr val="800000"/>
                </a:solidFill>
                <a:cs typeface="AL-Mohanad Bold" pitchFamily="2" charset="-78"/>
              </a:rPr>
              <a:t>المعيار الثالث: المواهب والهوايات</a:t>
            </a:r>
          </a:p>
        </p:txBody>
      </p:sp>
    </p:spTree>
    <p:extLst>
      <p:ext uri="{BB962C8B-B14F-4D97-AF65-F5344CB8AC3E}">
        <p14:creationId xmlns:p14="http://schemas.microsoft.com/office/powerpoint/2010/main" val="371713573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365" y="5303651"/>
            <a:ext cx="11484136" cy="1994576"/>
          </a:xfrm>
        </p:spPr>
        <p:txBody>
          <a:bodyPr/>
          <a:lstStyle/>
          <a:p>
            <a:pPr algn="ctr" rtl="1">
              <a:buNone/>
            </a:pPr>
            <a:r>
              <a:rPr lang="ar-SA" dirty="0" smtClean="0">
                <a:cs typeface="AL-Mohanad Bold" pitchFamily="2" charset="-78"/>
              </a:rPr>
              <a:t>هناك جوائز أخرى في الميدان تستحدث في حينها </a:t>
            </a:r>
          </a:p>
          <a:p>
            <a:pPr marL="0" indent="0" algn="ctr" rtl="1">
              <a:buNone/>
            </a:pPr>
            <a:r>
              <a:rPr lang="ar-SA" dirty="0"/>
              <a:t> </a:t>
            </a:r>
            <a:endParaRPr lang="ar-SA" dirty="0" smtClean="0"/>
          </a:p>
        </p:txBody>
      </p:sp>
      <p:graphicFrame>
        <p:nvGraphicFramePr>
          <p:cNvPr id="7" name="Diagram 6"/>
          <p:cNvGraphicFramePr/>
          <p:nvPr>
            <p:extLst>
              <p:ext uri="{D42A27DB-BD31-4B8C-83A1-F6EECF244321}">
                <p14:modId xmlns:p14="http://schemas.microsoft.com/office/powerpoint/2010/main" val="3092066030"/>
              </p:ext>
            </p:extLst>
          </p:nvPr>
        </p:nvGraphicFramePr>
        <p:xfrm>
          <a:off x="795297" y="388616"/>
          <a:ext cx="11282901" cy="4902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4" name="Group 23"/>
          <p:cNvGrpSpPr/>
          <p:nvPr/>
        </p:nvGrpSpPr>
        <p:grpSpPr>
          <a:xfrm>
            <a:off x="0" y="0"/>
            <a:ext cx="12200940" cy="6856459"/>
            <a:chOff x="-8940" y="1539"/>
            <a:chExt cx="12200940" cy="6856459"/>
          </a:xfrm>
        </p:grpSpPr>
        <p:grpSp>
          <p:nvGrpSpPr>
            <p:cNvPr id="8" name="Group 7"/>
            <p:cNvGrpSpPr/>
            <p:nvPr/>
          </p:nvGrpSpPr>
          <p:grpSpPr>
            <a:xfrm>
              <a:off x="-8940" y="1539"/>
              <a:ext cx="12192000" cy="1026631"/>
              <a:chOff x="0" y="4727"/>
              <a:chExt cx="12192000" cy="1026631"/>
            </a:xfrm>
          </p:grpSpPr>
          <p:pic>
            <p:nvPicPr>
              <p:cNvPr id="9" name="Picture 8"/>
              <p:cNvPicPr>
                <a:picLocks noChangeAspect="1"/>
              </p:cNvPicPr>
              <p:nvPr/>
            </p:nvPicPr>
            <p:blipFill rotWithShape="1">
              <a:blip r:embed="rId7" cstate="print">
                <a:duotone>
                  <a:schemeClr val="bg2">
                    <a:shade val="45000"/>
                    <a:satMod val="135000"/>
                  </a:schemeClr>
                  <a:prstClr val="white"/>
                </a:duotone>
              </a:blip>
              <a:srcRect b="88351"/>
              <a:stretch/>
            </p:blipFill>
            <p:spPr>
              <a:xfrm>
                <a:off x="0" y="4727"/>
                <a:ext cx="12191999" cy="815520"/>
              </a:xfrm>
              <a:prstGeom prst="rect">
                <a:avLst/>
              </a:prstGeom>
            </p:spPr>
          </p:pic>
          <p:pic>
            <p:nvPicPr>
              <p:cNvPr id="11" name="Picture 10"/>
              <p:cNvPicPr>
                <a:picLocks noChangeAspect="1"/>
              </p:cNvPicPr>
              <p:nvPr/>
            </p:nvPicPr>
            <p:blipFill rotWithShape="1">
              <a:blip r:embed="rId7" cstate="print">
                <a:duotone>
                  <a:prstClr val="black"/>
                  <a:srgbClr val="C00000">
                    <a:tint val="45000"/>
                    <a:satMod val="400000"/>
                  </a:srgbClr>
                </a:duotone>
              </a:blip>
              <a:srcRect t="20258" b="79458"/>
              <a:stretch/>
            </p:blipFill>
            <p:spPr>
              <a:xfrm>
                <a:off x="0" y="896946"/>
                <a:ext cx="12192000" cy="134412"/>
              </a:xfrm>
              <a:prstGeom prst="rect">
                <a:avLst/>
              </a:prstGeom>
              <a:noFill/>
              <a:ln>
                <a:noFill/>
              </a:ln>
            </p:spPr>
          </p:pic>
          <p:sp>
            <p:nvSpPr>
              <p:cNvPr id="13" name="Rounded Rectangle 12"/>
              <p:cNvSpPr/>
              <p:nvPr/>
            </p:nvSpPr>
            <p:spPr>
              <a:xfrm>
                <a:off x="1085227"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5004"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http://tamayaz.org.sa/images/last-news5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5227" y="45721"/>
                <a:ext cx="956222" cy="697826"/>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6" name="Picture 2" descr="http://cdn.sabq.org/files/news-image/269292.jpg?49451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rotWithShape="1">
            <a:blip r:embed="rId10" cstate="print"/>
            <a:srcRect t="96305"/>
            <a:stretch/>
          </p:blipFill>
          <p:spPr>
            <a:xfrm>
              <a:off x="7951" y="6408751"/>
              <a:ext cx="12175109" cy="286735"/>
            </a:xfrm>
            <a:prstGeom prst="rect">
              <a:avLst/>
            </a:prstGeom>
          </p:spPr>
        </p:pic>
        <p:sp>
          <p:nvSpPr>
            <p:cNvPr id="19" name="مستطيل 24"/>
            <p:cNvSpPr/>
            <p:nvPr/>
          </p:nvSpPr>
          <p:spPr bwMode="auto">
            <a:xfrm>
              <a:off x="0" y="6233823"/>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20" name="Picture 3"/>
            <p:cNvPicPr>
              <a:picLocks noChangeAspect="1" noChangeArrowheads="1"/>
            </p:cNvPicPr>
            <p:nvPr/>
          </p:nvPicPr>
          <p:blipFill>
            <a:blip r:embed="rId11"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2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23" name="Picture 2" descr="http://majedu.sa/website/majedu.sa/news/2014/01/24/1558_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مستطيل 6"/>
          <p:cNvSpPr/>
          <p:nvPr/>
        </p:nvSpPr>
        <p:spPr>
          <a:xfrm>
            <a:off x="6916862" y="112246"/>
            <a:ext cx="5187639" cy="646331"/>
          </a:xfrm>
          <a:prstGeom prst="rect">
            <a:avLst/>
          </a:prstGeom>
        </p:spPr>
        <p:txBody>
          <a:bodyPr wrap="none">
            <a:spAutoFit/>
          </a:bodyPr>
          <a:lstStyle/>
          <a:p>
            <a:pPr>
              <a:defRPr/>
            </a:pPr>
            <a:r>
              <a:rPr lang="ar-SA"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الجوائز المطروحة في الميدان التربوي</a:t>
            </a:r>
          </a:p>
        </p:txBody>
      </p:sp>
      <p:pic>
        <p:nvPicPr>
          <p:cNvPr id="25" name="Picture 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03586" y="47299"/>
            <a:ext cx="867105" cy="69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17014" y="6290482"/>
            <a:ext cx="723399" cy="42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745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graphicEl>
                                              <a:dgm id="{FD1375D3-974B-4C6E-889E-168F76C2B269}"/>
                                            </p:graphicEl>
                                          </p:spTgt>
                                        </p:tgtEl>
                                        <p:attrNameLst>
                                          <p:attrName>style.visibility</p:attrName>
                                        </p:attrNameLst>
                                      </p:cBhvr>
                                      <p:to>
                                        <p:strVal val="visible"/>
                                      </p:to>
                                    </p:set>
                                    <p:anim calcmode="lin" valueType="num">
                                      <p:cBhvr>
                                        <p:cTn id="7" dur="1000" fill="hold"/>
                                        <p:tgtEl>
                                          <p:spTgt spid="7">
                                            <p:graphicEl>
                                              <a:dgm id="{FD1375D3-974B-4C6E-889E-168F76C2B269}"/>
                                            </p:graphicEl>
                                          </p:spTgt>
                                        </p:tgtEl>
                                        <p:attrNameLst>
                                          <p:attrName>ppt_w</p:attrName>
                                        </p:attrNameLst>
                                      </p:cBhvr>
                                      <p:tavLst>
                                        <p:tav tm="0">
                                          <p:val>
                                            <p:strVal val="#ppt_w+.3"/>
                                          </p:val>
                                        </p:tav>
                                        <p:tav tm="100000">
                                          <p:val>
                                            <p:strVal val="#ppt_w"/>
                                          </p:val>
                                        </p:tav>
                                      </p:tavLst>
                                    </p:anim>
                                    <p:anim calcmode="lin" valueType="num">
                                      <p:cBhvr>
                                        <p:cTn id="8" dur="1000" fill="hold"/>
                                        <p:tgtEl>
                                          <p:spTgt spid="7">
                                            <p:graphicEl>
                                              <a:dgm id="{FD1375D3-974B-4C6E-889E-168F76C2B269}"/>
                                            </p:graphicEl>
                                          </p:spTgt>
                                        </p:tgtEl>
                                        <p:attrNameLst>
                                          <p:attrName>ppt_h</p:attrName>
                                        </p:attrNameLst>
                                      </p:cBhvr>
                                      <p:tavLst>
                                        <p:tav tm="0">
                                          <p:val>
                                            <p:strVal val="#ppt_h"/>
                                          </p:val>
                                        </p:tav>
                                        <p:tav tm="100000">
                                          <p:val>
                                            <p:strVal val="#ppt_h"/>
                                          </p:val>
                                        </p:tav>
                                      </p:tavLst>
                                    </p:anim>
                                    <p:animEffect transition="in" filter="fade">
                                      <p:cBhvr>
                                        <p:cTn id="9" dur="1000"/>
                                        <p:tgtEl>
                                          <p:spTgt spid="7">
                                            <p:graphicEl>
                                              <a:dgm id="{FD1375D3-974B-4C6E-889E-168F76C2B269}"/>
                                            </p:graphicEl>
                                          </p:spTgt>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7">
                                            <p:graphicEl>
                                              <a:dgm id="{55EB35CF-5616-4A35-A914-C60ACDB39BC8}"/>
                                            </p:graphicEl>
                                          </p:spTgt>
                                        </p:tgtEl>
                                        <p:attrNameLst>
                                          <p:attrName>style.visibility</p:attrName>
                                        </p:attrNameLst>
                                      </p:cBhvr>
                                      <p:to>
                                        <p:strVal val="visible"/>
                                      </p:to>
                                    </p:set>
                                    <p:anim calcmode="lin" valueType="num">
                                      <p:cBhvr>
                                        <p:cTn id="12" dur="1000" fill="hold"/>
                                        <p:tgtEl>
                                          <p:spTgt spid="7">
                                            <p:graphicEl>
                                              <a:dgm id="{55EB35CF-5616-4A35-A914-C60ACDB39BC8}"/>
                                            </p:graphicEl>
                                          </p:spTgt>
                                        </p:tgtEl>
                                        <p:attrNameLst>
                                          <p:attrName>ppt_w</p:attrName>
                                        </p:attrNameLst>
                                      </p:cBhvr>
                                      <p:tavLst>
                                        <p:tav tm="0">
                                          <p:val>
                                            <p:strVal val="#ppt_w+.3"/>
                                          </p:val>
                                        </p:tav>
                                        <p:tav tm="100000">
                                          <p:val>
                                            <p:strVal val="#ppt_w"/>
                                          </p:val>
                                        </p:tav>
                                      </p:tavLst>
                                    </p:anim>
                                    <p:anim calcmode="lin" valueType="num">
                                      <p:cBhvr>
                                        <p:cTn id="13" dur="1000" fill="hold"/>
                                        <p:tgtEl>
                                          <p:spTgt spid="7">
                                            <p:graphicEl>
                                              <a:dgm id="{55EB35CF-5616-4A35-A914-C60ACDB39BC8}"/>
                                            </p:graphicEl>
                                          </p:spTgt>
                                        </p:tgtEl>
                                        <p:attrNameLst>
                                          <p:attrName>ppt_h</p:attrName>
                                        </p:attrNameLst>
                                      </p:cBhvr>
                                      <p:tavLst>
                                        <p:tav tm="0">
                                          <p:val>
                                            <p:strVal val="#ppt_h"/>
                                          </p:val>
                                        </p:tav>
                                        <p:tav tm="100000">
                                          <p:val>
                                            <p:strVal val="#ppt_h"/>
                                          </p:val>
                                        </p:tav>
                                      </p:tavLst>
                                    </p:anim>
                                    <p:animEffect transition="in" filter="fade">
                                      <p:cBhvr>
                                        <p:cTn id="14" dur="1000"/>
                                        <p:tgtEl>
                                          <p:spTgt spid="7">
                                            <p:graphicEl>
                                              <a:dgm id="{55EB35CF-5616-4A35-A914-C60ACDB39BC8}"/>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7">
                                            <p:graphicEl>
                                              <a:dgm id="{2B315A7A-BB2D-4238-8E52-78DA7B5F70D7}"/>
                                            </p:graphicEl>
                                          </p:spTgt>
                                        </p:tgtEl>
                                        <p:attrNameLst>
                                          <p:attrName>style.visibility</p:attrName>
                                        </p:attrNameLst>
                                      </p:cBhvr>
                                      <p:to>
                                        <p:strVal val="visible"/>
                                      </p:to>
                                    </p:set>
                                    <p:anim calcmode="lin" valueType="num">
                                      <p:cBhvr>
                                        <p:cTn id="19" dur="1000" fill="hold"/>
                                        <p:tgtEl>
                                          <p:spTgt spid="7">
                                            <p:graphicEl>
                                              <a:dgm id="{2B315A7A-BB2D-4238-8E52-78DA7B5F70D7}"/>
                                            </p:graphicEl>
                                          </p:spTgt>
                                        </p:tgtEl>
                                        <p:attrNameLst>
                                          <p:attrName>ppt_w</p:attrName>
                                        </p:attrNameLst>
                                      </p:cBhvr>
                                      <p:tavLst>
                                        <p:tav tm="0">
                                          <p:val>
                                            <p:strVal val="#ppt_w+.3"/>
                                          </p:val>
                                        </p:tav>
                                        <p:tav tm="100000">
                                          <p:val>
                                            <p:strVal val="#ppt_w"/>
                                          </p:val>
                                        </p:tav>
                                      </p:tavLst>
                                    </p:anim>
                                    <p:anim calcmode="lin" valueType="num">
                                      <p:cBhvr>
                                        <p:cTn id="20" dur="1000" fill="hold"/>
                                        <p:tgtEl>
                                          <p:spTgt spid="7">
                                            <p:graphicEl>
                                              <a:dgm id="{2B315A7A-BB2D-4238-8E52-78DA7B5F70D7}"/>
                                            </p:graphicEl>
                                          </p:spTgt>
                                        </p:tgtEl>
                                        <p:attrNameLst>
                                          <p:attrName>ppt_h</p:attrName>
                                        </p:attrNameLst>
                                      </p:cBhvr>
                                      <p:tavLst>
                                        <p:tav tm="0">
                                          <p:val>
                                            <p:strVal val="#ppt_h"/>
                                          </p:val>
                                        </p:tav>
                                        <p:tav tm="100000">
                                          <p:val>
                                            <p:strVal val="#ppt_h"/>
                                          </p:val>
                                        </p:tav>
                                      </p:tavLst>
                                    </p:anim>
                                    <p:animEffect transition="in" filter="fade">
                                      <p:cBhvr>
                                        <p:cTn id="21" dur="1000"/>
                                        <p:tgtEl>
                                          <p:spTgt spid="7">
                                            <p:graphicEl>
                                              <a:dgm id="{2B315A7A-BB2D-4238-8E52-78DA7B5F70D7}"/>
                                            </p:graphic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7">
                                            <p:graphicEl>
                                              <a:dgm id="{99F998DF-93A9-4F64-BE46-A400F828F0E0}"/>
                                            </p:graphicEl>
                                          </p:spTgt>
                                        </p:tgtEl>
                                        <p:attrNameLst>
                                          <p:attrName>style.visibility</p:attrName>
                                        </p:attrNameLst>
                                      </p:cBhvr>
                                      <p:to>
                                        <p:strVal val="visible"/>
                                      </p:to>
                                    </p:set>
                                    <p:anim calcmode="lin" valueType="num">
                                      <p:cBhvr>
                                        <p:cTn id="24" dur="1000" fill="hold"/>
                                        <p:tgtEl>
                                          <p:spTgt spid="7">
                                            <p:graphicEl>
                                              <a:dgm id="{99F998DF-93A9-4F64-BE46-A400F828F0E0}"/>
                                            </p:graphicEl>
                                          </p:spTgt>
                                        </p:tgtEl>
                                        <p:attrNameLst>
                                          <p:attrName>ppt_w</p:attrName>
                                        </p:attrNameLst>
                                      </p:cBhvr>
                                      <p:tavLst>
                                        <p:tav tm="0">
                                          <p:val>
                                            <p:strVal val="#ppt_w+.3"/>
                                          </p:val>
                                        </p:tav>
                                        <p:tav tm="100000">
                                          <p:val>
                                            <p:strVal val="#ppt_w"/>
                                          </p:val>
                                        </p:tav>
                                      </p:tavLst>
                                    </p:anim>
                                    <p:anim calcmode="lin" valueType="num">
                                      <p:cBhvr>
                                        <p:cTn id="25" dur="1000" fill="hold"/>
                                        <p:tgtEl>
                                          <p:spTgt spid="7">
                                            <p:graphicEl>
                                              <a:dgm id="{99F998DF-93A9-4F64-BE46-A400F828F0E0}"/>
                                            </p:graphicEl>
                                          </p:spTgt>
                                        </p:tgtEl>
                                        <p:attrNameLst>
                                          <p:attrName>ppt_h</p:attrName>
                                        </p:attrNameLst>
                                      </p:cBhvr>
                                      <p:tavLst>
                                        <p:tav tm="0">
                                          <p:val>
                                            <p:strVal val="#ppt_h"/>
                                          </p:val>
                                        </p:tav>
                                        <p:tav tm="100000">
                                          <p:val>
                                            <p:strVal val="#ppt_h"/>
                                          </p:val>
                                        </p:tav>
                                      </p:tavLst>
                                    </p:anim>
                                    <p:animEffect transition="in" filter="fade">
                                      <p:cBhvr>
                                        <p:cTn id="26" dur="1000"/>
                                        <p:tgtEl>
                                          <p:spTgt spid="7">
                                            <p:graphicEl>
                                              <a:dgm id="{99F998DF-93A9-4F64-BE46-A400F828F0E0}"/>
                                            </p:graphic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7">
                                            <p:graphicEl>
                                              <a:dgm id="{FB23E6B2-4FA3-4BDA-8C50-7D5E26093CF2}"/>
                                            </p:graphicEl>
                                          </p:spTgt>
                                        </p:tgtEl>
                                        <p:attrNameLst>
                                          <p:attrName>style.visibility</p:attrName>
                                        </p:attrNameLst>
                                      </p:cBhvr>
                                      <p:to>
                                        <p:strVal val="visible"/>
                                      </p:to>
                                    </p:set>
                                    <p:anim calcmode="lin" valueType="num">
                                      <p:cBhvr>
                                        <p:cTn id="29" dur="1000" fill="hold"/>
                                        <p:tgtEl>
                                          <p:spTgt spid="7">
                                            <p:graphicEl>
                                              <a:dgm id="{FB23E6B2-4FA3-4BDA-8C50-7D5E26093CF2}"/>
                                            </p:graphicEl>
                                          </p:spTgt>
                                        </p:tgtEl>
                                        <p:attrNameLst>
                                          <p:attrName>ppt_w</p:attrName>
                                        </p:attrNameLst>
                                      </p:cBhvr>
                                      <p:tavLst>
                                        <p:tav tm="0">
                                          <p:val>
                                            <p:strVal val="#ppt_w+.3"/>
                                          </p:val>
                                        </p:tav>
                                        <p:tav tm="100000">
                                          <p:val>
                                            <p:strVal val="#ppt_w"/>
                                          </p:val>
                                        </p:tav>
                                      </p:tavLst>
                                    </p:anim>
                                    <p:anim calcmode="lin" valueType="num">
                                      <p:cBhvr>
                                        <p:cTn id="30" dur="1000" fill="hold"/>
                                        <p:tgtEl>
                                          <p:spTgt spid="7">
                                            <p:graphicEl>
                                              <a:dgm id="{FB23E6B2-4FA3-4BDA-8C50-7D5E26093CF2}"/>
                                            </p:graphicEl>
                                          </p:spTgt>
                                        </p:tgtEl>
                                        <p:attrNameLst>
                                          <p:attrName>ppt_h</p:attrName>
                                        </p:attrNameLst>
                                      </p:cBhvr>
                                      <p:tavLst>
                                        <p:tav tm="0">
                                          <p:val>
                                            <p:strVal val="#ppt_h"/>
                                          </p:val>
                                        </p:tav>
                                        <p:tav tm="100000">
                                          <p:val>
                                            <p:strVal val="#ppt_h"/>
                                          </p:val>
                                        </p:tav>
                                      </p:tavLst>
                                    </p:anim>
                                    <p:animEffect transition="in" filter="fade">
                                      <p:cBhvr>
                                        <p:cTn id="31" dur="1000"/>
                                        <p:tgtEl>
                                          <p:spTgt spid="7">
                                            <p:graphicEl>
                                              <a:dgm id="{FB23E6B2-4FA3-4BDA-8C50-7D5E26093CF2}"/>
                                            </p:graphic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7">
                                            <p:graphicEl>
                                              <a:dgm id="{304B1DD1-7E56-407D-B40A-7264C4322956}"/>
                                            </p:graphicEl>
                                          </p:spTgt>
                                        </p:tgtEl>
                                        <p:attrNameLst>
                                          <p:attrName>style.visibility</p:attrName>
                                        </p:attrNameLst>
                                      </p:cBhvr>
                                      <p:to>
                                        <p:strVal val="visible"/>
                                      </p:to>
                                    </p:set>
                                    <p:anim calcmode="lin" valueType="num">
                                      <p:cBhvr>
                                        <p:cTn id="34" dur="1000" fill="hold"/>
                                        <p:tgtEl>
                                          <p:spTgt spid="7">
                                            <p:graphicEl>
                                              <a:dgm id="{304B1DD1-7E56-407D-B40A-7264C4322956}"/>
                                            </p:graphicEl>
                                          </p:spTgt>
                                        </p:tgtEl>
                                        <p:attrNameLst>
                                          <p:attrName>ppt_w</p:attrName>
                                        </p:attrNameLst>
                                      </p:cBhvr>
                                      <p:tavLst>
                                        <p:tav tm="0">
                                          <p:val>
                                            <p:strVal val="#ppt_w+.3"/>
                                          </p:val>
                                        </p:tav>
                                        <p:tav tm="100000">
                                          <p:val>
                                            <p:strVal val="#ppt_w"/>
                                          </p:val>
                                        </p:tav>
                                      </p:tavLst>
                                    </p:anim>
                                    <p:anim calcmode="lin" valueType="num">
                                      <p:cBhvr>
                                        <p:cTn id="35" dur="1000" fill="hold"/>
                                        <p:tgtEl>
                                          <p:spTgt spid="7">
                                            <p:graphicEl>
                                              <a:dgm id="{304B1DD1-7E56-407D-B40A-7264C4322956}"/>
                                            </p:graphicEl>
                                          </p:spTgt>
                                        </p:tgtEl>
                                        <p:attrNameLst>
                                          <p:attrName>ppt_h</p:attrName>
                                        </p:attrNameLst>
                                      </p:cBhvr>
                                      <p:tavLst>
                                        <p:tav tm="0">
                                          <p:val>
                                            <p:strVal val="#ppt_h"/>
                                          </p:val>
                                        </p:tav>
                                        <p:tav tm="100000">
                                          <p:val>
                                            <p:strVal val="#ppt_h"/>
                                          </p:val>
                                        </p:tav>
                                      </p:tavLst>
                                    </p:anim>
                                    <p:animEffect transition="in" filter="fade">
                                      <p:cBhvr>
                                        <p:cTn id="36" dur="1000"/>
                                        <p:tgtEl>
                                          <p:spTgt spid="7">
                                            <p:graphicEl>
                                              <a:dgm id="{304B1DD1-7E56-407D-B40A-7264C4322956}"/>
                                            </p:graphicEl>
                                          </p:spTgt>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7">
                                            <p:graphicEl>
                                              <a:dgm id="{DFE2AD6A-2795-4E0C-AA1A-DA7AD116E045}"/>
                                            </p:graphicEl>
                                          </p:spTgt>
                                        </p:tgtEl>
                                        <p:attrNameLst>
                                          <p:attrName>style.visibility</p:attrName>
                                        </p:attrNameLst>
                                      </p:cBhvr>
                                      <p:to>
                                        <p:strVal val="visible"/>
                                      </p:to>
                                    </p:set>
                                    <p:anim calcmode="lin" valueType="num">
                                      <p:cBhvr>
                                        <p:cTn id="39" dur="1000" fill="hold"/>
                                        <p:tgtEl>
                                          <p:spTgt spid="7">
                                            <p:graphicEl>
                                              <a:dgm id="{DFE2AD6A-2795-4E0C-AA1A-DA7AD116E045}"/>
                                            </p:graphicEl>
                                          </p:spTgt>
                                        </p:tgtEl>
                                        <p:attrNameLst>
                                          <p:attrName>ppt_w</p:attrName>
                                        </p:attrNameLst>
                                      </p:cBhvr>
                                      <p:tavLst>
                                        <p:tav tm="0">
                                          <p:val>
                                            <p:strVal val="#ppt_w+.3"/>
                                          </p:val>
                                        </p:tav>
                                        <p:tav tm="100000">
                                          <p:val>
                                            <p:strVal val="#ppt_w"/>
                                          </p:val>
                                        </p:tav>
                                      </p:tavLst>
                                    </p:anim>
                                    <p:anim calcmode="lin" valueType="num">
                                      <p:cBhvr>
                                        <p:cTn id="40" dur="1000" fill="hold"/>
                                        <p:tgtEl>
                                          <p:spTgt spid="7">
                                            <p:graphicEl>
                                              <a:dgm id="{DFE2AD6A-2795-4E0C-AA1A-DA7AD116E045}"/>
                                            </p:graphicEl>
                                          </p:spTgt>
                                        </p:tgtEl>
                                        <p:attrNameLst>
                                          <p:attrName>ppt_h</p:attrName>
                                        </p:attrNameLst>
                                      </p:cBhvr>
                                      <p:tavLst>
                                        <p:tav tm="0">
                                          <p:val>
                                            <p:strVal val="#ppt_h"/>
                                          </p:val>
                                        </p:tav>
                                        <p:tav tm="100000">
                                          <p:val>
                                            <p:strVal val="#ppt_h"/>
                                          </p:val>
                                        </p:tav>
                                      </p:tavLst>
                                    </p:anim>
                                    <p:animEffect transition="in" filter="fade">
                                      <p:cBhvr>
                                        <p:cTn id="41" dur="1000"/>
                                        <p:tgtEl>
                                          <p:spTgt spid="7">
                                            <p:graphicEl>
                                              <a:dgm id="{DFE2AD6A-2795-4E0C-AA1A-DA7AD116E045}"/>
                                            </p:graphicEl>
                                          </p:spTgt>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7">
                                            <p:graphicEl>
                                              <a:dgm id="{359E3453-7D8A-4235-9445-F734741664A0}"/>
                                            </p:graphicEl>
                                          </p:spTgt>
                                        </p:tgtEl>
                                        <p:attrNameLst>
                                          <p:attrName>style.visibility</p:attrName>
                                        </p:attrNameLst>
                                      </p:cBhvr>
                                      <p:to>
                                        <p:strVal val="visible"/>
                                      </p:to>
                                    </p:set>
                                    <p:anim calcmode="lin" valueType="num">
                                      <p:cBhvr>
                                        <p:cTn id="44" dur="1000" fill="hold"/>
                                        <p:tgtEl>
                                          <p:spTgt spid="7">
                                            <p:graphicEl>
                                              <a:dgm id="{359E3453-7D8A-4235-9445-F734741664A0}"/>
                                            </p:graphicEl>
                                          </p:spTgt>
                                        </p:tgtEl>
                                        <p:attrNameLst>
                                          <p:attrName>ppt_w</p:attrName>
                                        </p:attrNameLst>
                                      </p:cBhvr>
                                      <p:tavLst>
                                        <p:tav tm="0">
                                          <p:val>
                                            <p:strVal val="#ppt_w+.3"/>
                                          </p:val>
                                        </p:tav>
                                        <p:tav tm="100000">
                                          <p:val>
                                            <p:strVal val="#ppt_w"/>
                                          </p:val>
                                        </p:tav>
                                      </p:tavLst>
                                    </p:anim>
                                    <p:anim calcmode="lin" valueType="num">
                                      <p:cBhvr>
                                        <p:cTn id="45" dur="1000" fill="hold"/>
                                        <p:tgtEl>
                                          <p:spTgt spid="7">
                                            <p:graphicEl>
                                              <a:dgm id="{359E3453-7D8A-4235-9445-F734741664A0}"/>
                                            </p:graphicEl>
                                          </p:spTgt>
                                        </p:tgtEl>
                                        <p:attrNameLst>
                                          <p:attrName>ppt_h</p:attrName>
                                        </p:attrNameLst>
                                      </p:cBhvr>
                                      <p:tavLst>
                                        <p:tav tm="0">
                                          <p:val>
                                            <p:strVal val="#ppt_h"/>
                                          </p:val>
                                        </p:tav>
                                        <p:tav tm="100000">
                                          <p:val>
                                            <p:strVal val="#ppt_h"/>
                                          </p:val>
                                        </p:tav>
                                      </p:tavLst>
                                    </p:anim>
                                    <p:animEffect transition="in" filter="fade">
                                      <p:cBhvr>
                                        <p:cTn id="46" dur="1000"/>
                                        <p:tgtEl>
                                          <p:spTgt spid="7">
                                            <p:graphicEl>
                                              <a:dgm id="{359E3453-7D8A-4235-9445-F734741664A0}"/>
                                            </p:graphicEl>
                                          </p:spTgt>
                                        </p:tgtEl>
                                      </p:cBhvr>
                                    </p:animEffect>
                                  </p:childTnLst>
                                </p:cTn>
                              </p:par>
                              <p:par>
                                <p:cTn id="47" presetID="50" presetClass="entr" presetSubtype="0" decel="100000" fill="hold" grpId="0" nodeType="withEffect">
                                  <p:stCondLst>
                                    <p:cond delay="0"/>
                                  </p:stCondLst>
                                  <p:childTnLst>
                                    <p:set>
                                      <p:cBhvr>
                                        <p:cTn id="48" dur="1" fill="hold">
                                          <p:stCondLst>
                                            <p:cond delay="0"/>
                                          </p:stCondLst>
                                        </p:cTn>
                                        <p:tgtEl>
                                          <p:spTgt spid="7">
                                            <p:graphicEl>
                                              <a:dgm id="{19353A33-0FBC-4B15-82BB-5694FC543F37}"/>
                                            </p:graphicEl>
                                          </p:spTgt>
                                        </p:tgtEl>
                                        <p:attrNameLst>
                                          <p:attrName>style.visibility</p:attrName>
                                        </p:attrNameLst>
                                      </p:cBhvr>
                                      <p:to>
                                        <p:strVal val="visible"/>
                                      </p:to>
                                    </p:set>
                                    <p:anim calcmode="lin" valueType="num">
                                      <p:cBhvr>
                                        <p:cTn id="49" dur="1000" fill="hold"/>
                                        <p:tgtEl>
                                          <p:spTgt spid="7">
                                            <p:graphicEl>
                                              <a:dgm id="{19353A33-0FBC-4B15-82BB-5694FC543F37}"/>
                                            </p:graphicEl>
                                          </p:spTgt>
                                        </p:tgtEl>
                                        <p:attrNameLst>
                                          <p:attrName>ppt_w</p:attrName>
                                        </p:attrNameLst>
                                      </p:cBhvr>
                                      <p:tavLst>
                                        <p:tav tm="0">
                                          <p:val>
                                            <p:strVal val="#ppt_w+.3"/>
                                          </p:val>
                                        </p:tav>
                                        <p:tav tm="100000">
                                          <p:val>
                                            <p:strVal val="#ppt_w"/>
                                          </p:val>
                                        </p:tav>
                                      </p:tavLst>
                                    </p:anim>
                                    <p:anim calcmode="lin" valueType="num">
                                      <p:cBhvr>
                                        <p:cTn id="50" dur="1000" fill="hold"/>
                                        <p:tgtEl>
                                          <p:spTgt spid="7">
                                            <p:graphicEl>
                                              <a:dgm id="{19353A33-0FBC-4B15-82BB-5694FC543F37}"/>
                                            </p:graphicEl>
                                          </p:spTgt>
                                        </p:tgtEl>
                                        <p:attrNameLst>
                                          <p:attrName>ppt_h</p:attrName>
                                        </p:attrNameLst>
                                      </p:cBhvr>
                                      <p:tavLst>
                                        <p:tav tm="0">
                                          <p:val>
                                            <p:strVal val="#ppt_h"/>
                                          </p:val>
                                        </p:tav>
                                        <p:tav tm="100000">
                                          <p:val>
                                            <p:strVal val="#ppt_h"/>
                                          </p:val>
                                        </p:tav>
                                      </p:tavLst>
                                    </p:anim>
                                    <p:animEffect transition="in" filter="fade">
                                      <p:cBhvr>
                                        <p:cTn id="51" dur="1000"/>
                                        <p:tgtEl>
                                          <p:spTgt spid="7">
                                            <p:graphicEl>
                                              <a:dgm id="{19353A33-0FBC-4B15-82BB-5694FC543F37}"/>
                                            </p:graphicEl>
                                          </p:spTgt>
                                        </p:tgtEl>
                                      </p:cBhvr>
                                    </p:animEffect>
                                  </p:childTnLst>
                                </p:cTn>
                              </p:par>
                              <p:par>
                                <p:cTn id="52" presetID="50" presetClass="entr" presetSubtype="0" decel="100000" fill="hold" grpId="0" nodeType="withEffect">
                                  <p:stCondLst>
                                    <p:cond delay="0"/>
                                  </p:stCondLst>
                                  <p:childTnLst>
                                    <p:set>
                                      <p:cBhvr>
                                        <p:cTn id="53" dur="1" fill="hold">
                                          <p:stCondLst>
                                            <p:cond delay="0"/>
                                          </p:stCondLst>
                                        </p:cTn>
                                        <p:tgtEl>
                                          <p:spTgt spid="7">
                                            <p:graphicEl>
                                              <a:dgm id="{D656E9B3-4682-47C8-B661-C6DFF5250B82}"/>
                                            </p:graphicEl>
                                          </p:spTgt>
                                        </p:tgtEl>
                                        <p:attrNameLst>
                                          <p:attrName>style.visibility</p:attrName>
                                        </p:attrNameLst>
                                      </p:cBhvr>
                                      <p:to>
                                        <p:strVal val="visible"/>
                                      </p:to>
                                    </p:set>
                                    <p:anim calcmode="lin" valueType="num">
                                      <p:cBhvr>
                                        <p:cTn id="54" dur="1000" fill="hold"/>
                                        <p:tgtEl>
                                          <p:spTgt spid="7">
                                            <p:graphicEl>
                                              <a:dgm id="{D656E9B3-4682-47C8-B661-C6DFF5250B82}"/>
                                            </p:graphicEl>
                                          </p:spTgt>
                                        </p:tgtEl>
                                        <p:attrNameLst>
                                          <p:attrName>ppt_w</p:attrName>
                                        </p:attrNameLst>
                                      </p:cBhvr>
                                      <p:tavLst>
                                        <p:tav tm="0">
                                          <p:val>
                                            <p:strVal val="#ppt_w+.3"/>
                                          </p:val>
                                        </p:tav>
                                        <p:tav tm="100000">
                                          <p:val>
                                            <p:strVal val="#ppt_w"/>
                                          </p:val>
                                        </p:tav>
                                      </p:tavLst>
                                    </p:anim>
                                    <p:anim calcmode="lin" valueType="num">
                                      <p:cBhvr>
                                        <p:cTn id="55" dur="1000" fill="hold"/>
                                        <p:tgtEl>
                                          <p:spTgt spid="7">
                                            <p:graphicEl>
                                              <a:dgm id="{D656E9B3-4682-47C8-B661-C6DFF5250B82}"/>
                                            </p:graphicEl>
                                          </p:spTgt>
                                        </p:tgtEl>
                                        <p:attrNameLst>
                                          <p:attrName>ppt_h</p:attrName>
                                        </p:attrNameLst>
                                      </p:cBhvr>
                                      <p:tavLst>
                                        <p:tav tm="0">
                                          <p:val>
                                            <p:strVal val="#ppt_h"/>
                                          </p:val>
                                        </p:tav>
                                        <p:tav tm="100000">
                                          <p:val>
                                            <p:strVal val="#ppt_h"/>
                                          </p:val>
                                        </p:tav>
                                      </p:tavLst>
                                    </p:anim>
                                    <p:animEffect transition="in" filter="fade">
                                      <p:cBhvr>
                                        <p:cTn id="56" dur="1000"/>
                                        <p:tgtEl>
                                          <p:spTgt spid="7">
                                            <p:graphicEl>
                                              <a:dgm id="{D656E9B3-4682-47C8-B661-C6DFF5250B82}"/>
                                            </p:graphicEl>
                                          </p:spTgt>
                                        </p:tgtEl>
                                      </p:cBhvr>
                                    </p:animEffect>
                                  </p:childTnLst>
                                </p:cTn>
                              </p:par>
                              <p:par>
                                <p:cTn id="57" presetID="50" presetClass="entr" presetSubtype="0" decel="100000" fill="hold" grpId="0" nodeType="withEffect">
                                  <p:stCondLst>
                                    <p:cond delay="0"/>
                                  </p:stCondLst>
                                  <p:childTnLst>
                                    <p:set>
                                      <p:cBhvr>
                                        <p:cTn id="58" dur="1" fill="hold">
                                          <p:stCondLst>
                                            <p:cond delay="0"/>
                                          </p:stCondLst>
                                        </p:cTn>
                                        <p:tgtEl>
                                          <p:spTgt spid="7">
                                            <p:graphicEl>
                                              <a:dgm id="{40E8B5FB-B43D-4C80-966E-C3ABEEAA3C2D}"/>
                                            </p:graphicEl>
                                          </p:spTgt>
                                        </p:tgtEl>
                                        <p:attrNameLst>
                                          <p:attrName>style.visibility</p:attrName>
                                        </p:attrNameLst>
                                      </p:cBhvr>
                                      <p:to>
                                        <p:strVal val="visible"/>
                                      </p:to>
                                    </p:set>
                                    <p:anim calcmode="lin" valueType="num">
                                      <p:cBhvr>
                                        <p:cTn id="59" dur="1000" fill="hold"/>
                                        <p:tgtEl>
                                          <p:spTgt spid="7">
                                            <p:graphicEl>
                                              <a:dgm id="{40E8B5FB-B43D-4C80-966E-C3ABEEAA3C2D}"/>
                                            </p:graphicEl>
                                          </p:spTgt>
                                        </p:tgtEl>
                                        <p:attrNameLst>
                                          <p:attrName>ppt_w</p:attrName>
                                        </p:attrNameLst>
                                      </p:cBhvr>
                                      <p:tavLst>
                                        <p:tav tm="0">
                                          <p:val>
                                            <p:strVal val="#ppt_w+.3"/>
                                          </p:val>
                                        </p:tav>
                                        <p:tav tm="100000">
                                          <p:val>
                                            <p:strVal val="#ppt_w"/>
                                          </p:val>
                                        </p:tav>
                                      </p:tavLst>
                                    </p:anim>
                                    <p:anim calcmode="lin" valueType="num">
                                      <p:cBhvr>
                                        <p:cTn id="60" dur="1000" fill="hold"/>
                                        <p:tgtEl>
                                          <p:spTgt spid="7">
                                            <p:graphicEl>
                                              <a:dgm id="{40E8B5FB-B43D-4C80-966E-C3ABEEAA3C2D}"/>
                                            </p:graphicEl>
                                          </p:spTgt>
                                        </p:tgtEl>
                                        <p:attrNameLst>
                                          <p:attrName>ppt_h</p:attrName>
                                        </p:attrNameLst>
                                      </p:cBhvr>
                                      <p:tavLst>
                                        <p:tav tm="0">
                                          <p:val>
                                            <p:strVal val="#ppt_h"/>
                                          </p:val>
                                        </p:tav>
                                        <p:tav tm="100000">
                                          <p:val>
                                            <p:strVal val="#ppt_h"/>
                                          </p:val>
                                        </p:tav>
                                      </p:tavLst>
                                    </p:anim>
                                    <p:animEffect transition="in" filter="fade">
                                      <p:cBhvr>
                                        <p:cTn id="61" dur="1000"/>
                                        <p:tgtEl>
                                          <p:spTgt spid="7">
                                            <p:graphicEl>
                                              <a:dgm id="{40E8B5FB-B43D-4C80-966E-C3ABEEAA3C2D}"/>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
                                            <p:txEl>
                                              <p:pRg st="0" end="0"/>
                                            </p:txEl>
                                          </p:spTgt>
                                        </p:tgtEl>
                                        <p:attrNameLst>
                                          <p:attrName>style.visibility</p:attrName>
                                        </p:attrNameLst>
                                      </p:cBhvr>
                                      <p:to>
                                        <p:strVal val="visible"/>
                                      </p:to>
                                    </p:set>
                                    <p:animEffect transition="in" filter="fade">
                                      <p:cBhvr>
                                        <p:cTn id="66" dur="500"/>
                                        <p:tgtEl>
                                          <p:spTgt spid="3">
                                            <p:txEl>
                                              <p:pRg st="0" end="0"/>
                                            </p:txEl>
                                          </p:spTgt>
                                        </p:tgtEl>
                                      </p:cBhvr>
                                    </p:animEffect>
                                    <p:anim calcmode="lin" valueType="num">
                                      <p:cBhvr>
                                        <p:cTn id="6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8"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3">
                                            <p:txEl>
                                              <p:pRg st="1" end="1"/>
                                            </p:txEl>
                                          </p:spTgt>
                                        </p:tgtEl>
                                        <p:attrNameLst>
                                          <p:attrName>style.visibility</p:attrName>
                                        </p:attrNameLst>
                                      </p:cBhvr>
                                      <p:to>
                                        <p:strVal val="visible"/>
                                      </p:to>
                                    </p:set>
                                    <p:animEffect transition="in" filter="fade">
                                      <p:cBhvr>
                                        <p:cTn id="73" dur="500"/>
                                        <p:tgtEl>
                                          <p:spTgt spid="3">
                                            <p:txEl>
                                              <p:pRg st="1" end="1"/>
                                            </p:txEl>
                                          </p:spTgt>
                                        </p:tgtEl>
                                      </p:cBhvr>
                                    </p:animEffect>
                                    <p:anim calcmode="lin" valueType="num">
                                      <p:cBhvr>
                                        <p:cTn id="7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7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7" grpId="0">
        <p:bldSub>
          <a:bldDgm bld="lvlAtOnc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38112" y="2001009"/>
            <a:ext cx="11991439" cy="3670236"/>
          </a:xfrm>
          <a:prstGeom prst="rect">
            <a:avLst/>
          </a:prstGeom>
        </p:spPr>
        <p:txBody>
          <a:bodyPr wrap="square">
            <a:spAutoFit/>
          </a:bodyPr>
          <a:lstStyle/>
          <a:p>
            <a:pPr algn="r" rtl="1">
              <a:lnSpc>
                <a:spcPct val="150000"/>
              </a:lnSpc>
            </a:pPr>
            <a:r>
              <a:rPr lang="ar-SA" sz="3100" b="1" u="sng" dirty="0" smtClean="0">
                <a:cs typeface="AL-Mohanad Bold" pitchFamily="2" charset="-78"/>
              </a:rPr>
              <a:t>٢-  </a:t>
            </a:r>
            <a:r>
              <a:rPr lang="ar-SA" sz="3100" b="1" u="sng" dirty="0">
                <a:cs typeface="AL-Mohanad Bold" pitchFamily="2" charset="-78"/>
              </a:rPr>
              <a:t>الهوايــــــــــــــــات￼</a:t>
            </a:r>
          </a:p>
          <a:p>
            <a:pPr algn="r" rtl="1">
              <a:lnSpc>
                <a:spcPct val="150000"/>
              </a:lnSpc>
            </a:pPr>
            <a:r>
              <a:rPr lang="ar-SA" sz="3100" dirty="0">
                <a:cs typeface="AL-Mohanad Bold" pitchFamily="2" charset="-78"/>
              </a:rPr>
              <a:t>يجب في هذا المجال التأكد مما يلي :</a:t>
            </a:r>
          </a:p>
          <a:p>
            <a:pPr marL="457200" indent="-115888" algn="r" rtl="1">
              <a:lnSpc>
                <a:spcPct val="150000"/>
              </a:lnSpc>
              <a:buFont typeface="Arial" panose="020B0604020202020204" pitchFamily="34" charset="0"/>
              <a:buChar char="•"/>
            </a:pPr>
            <a:r>
              <a:rPr lang="ar-SA" sz="3100" dirty="0">
                <a:cs typeface="AL-Mohanad Bold" pitchFamily="2" charset="-78"/>
              </a:rPr>
              <a:t>التأكد من وجود علاقة بين أساليب التنمية والهواية </a:t>
            </a:r>
            <a:r>
              <a:rPr lang="ar-SA" sz="3100" dirty="0" smtClean="0">
                <a:cs typeface="AL-Mohanad Bold" pitchFamily="2" charset="-78"/>
              </a:rPr>
              <a:t>.</a:t>
            </a:r>
          </a:p>
          <a:p>
            <a:pPr marL="457200" indent="-115888" algn="r" rtl="1">
              <a:lnSpc>
                <a:spcPct val="150000"/>
              </a:lnSpc>
              <a:buFont typeface="Arial" panose="020B0604020202020204" pitchFamily="34" charset="0"/>
              <a:buChar char="•"/>
            </a:pPr>
            <a:r>
              <a:rPr lang="ar-SA" sz="3100" dirty="0" smtClean="0">
                <a:cs typeface="AL-Mohanad Bold" pitchFamily="2" charset="-78"/>
              </a:rPr>
              <a:t> </a:t>
            </a:r>
            <a:r>
              <a:rPr lang="ar-SA" sz="3100" dirty="0">
                <a:cs typeface="AL-Mohanad Bold" pitchFamily="2" charset="-78"/>
              </a:rPr>
              <a:t>تنويع أساليب تنمية </a:t>
            </a:r>
            <a:r>
              <a:rPr lang="ar-SA" sz="3100" dirty="0" smtClean="0">
                <a:cs typeface="AL-Mohanad Bold" pitchFamily="2" charset="-78"/>
              </a:rPr>
              <a:t>الهواية.</a:t>
            </a:r>
            <a:endParaRPr lang="ar-SA" sz="3100" dirty="0">
              <a:cs typeface="AL-Mohanad Bold" pitchFamily="2" charset="-78"/>
            </a:endParaRPr>
          </a:p>
          <a:p>
            <a:pPr marL="457200" indent="-115888" algn="r" rtl="1">
              <a:lnSpc>
                <a:spcPct val="150000"/>
              </a:lnSpc>
              <a:buFont typeface="Arial" panose="020B0604020202020204" pitchFamily="34" charset="0"/>
              <a:buChar char="•"/>
            </a:pPr>
            <a:r>
              <a:rPr lang="ar-SA" sz="3100" dirty="0">
                <a:cs typeface="AL-Mohanad Bold" pitchFamily="2" charset="-78"/>
              </a:rPr>
              <a:t>عدم تكرارما ورد في الموهبة من أدلة</a:t>
            </a:r>
            <a:endParaRPr lang="en-US" sz="3100" dirty="0">
              <a:cs typeface="AL-Mohanad Bold" pitchFamily="2" charset="-78"/>
            </a:endParaRPr>
          </a:p>
        </p:txBody>
      </p:sp>
      <p:sp>
        <p:nvSpPr>
          <p:cNvPr id="20" name="مستطيل 11"/>
          <p:cNvSpPr/>
          <p:nvPr/>
        </p:nvSpPr>
        <p:spPr>
          <a:xfrm>
            <a:off x="2934032" y="1133800"/>
            <a:ext cx="5481498" cy="7776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a:solidFill>
                  <a:srgbClr val="800000"/>
                </a:solidFill>
                <a:cs typeface="AL-Mohanad Bold" pitchFamily="2" charset="-78"/>
              </a:rPr>
              <a:t>المعيار الثالث: المواهب والهوايات</a:t>
            </a:r>
          </a:p>
        </p:txBody>
      </p:sp>
    </p:spTree>
    <p:extLst>
      <p:ext uri="{BB962C8B-B14F-4D97-AF65-F5344CB8AC3E}">
        <p14:creationId xmlns:p14="http://schemas.microsoft.com/office/powerpoint/2010/main" val="2531723507"/>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367404" y="1878272"/>
            <a:ext cx="11991439" cy="4385816"/>
          </a:xfrm>
          <a:prstGeom prst="rect">
            <a:avLst/>
          </a:prstGeom>
        </p:spPr>
        <p:txBody>
          <a:bodyPr wrap="square">
            <a:spAutoFit/>
          </a:bodyPr>
          <a:lstStyle/>
          <a:p>
            <a:pPr algn="r" rtl="1">
              <a:lnSpc>
                <a:spcPct val="150000"/>
              </a:lnSpc>
            </a:pPr>
            <a:r>
              <a:rPr lang="ar-SA" sz="3100" b="1" u="sng" dirty="0" smtClean="0">
                <a:cs typeface="AL-Mohanad Bold" pitchFamily="2" charset="-78"/>
              </a:rPr>
              <a:t>١- المشاركة </a:t>
            </a:r>
            <a:r>
              <a:rPr lang="ar-SA" sz="3100" b="1" u="sng" dirty="0">
                <a:cs typeface="AL-Mohanad Bold" pitchFamily="2" charset="-78"/>
              </a:rPr>
              <a:t>في المناسبات والفعاليات </a:t>
            </a:r>
            <a:r>
              <a:rPr lang="ar-SA" sz="3100" b="1" u="sng" dirty="0" smtClean="0">
                <a:cs typeface="AL-Mohanad Bold" pitchFamily="2" charset="-78"/>
              </a:rPr>
              <a:t>:</a:t>
            </a:r>
          </a:p>
          <a:p>
            <a:pPr algn="r" rtl="1">
              <a:lnSpc>
                <a:spcPct val="150000"/>
              </a:lnSpc>
            </a:pPr>
            <a:r>
              <a:rPr lang="ar-SA" sz="3100" dirty="0" smtClean="0">
                <a:cs typeface="AL-Mohanad Bold" pitchFamily="2" charset="-78"/>
              </a:rPr>
              <a:t> يجب مراعاة مايلي:</a:t>
            </a:r>
          </a:p>
          <a:p>
            <a:pPr marL="457200" indent="-282575" algn="r" rtl="1">
              <a:lnSpc>
                <a:spcPct val="150000"/>
              </a:lnSpc>
              <a:buFont typeface="Arial" panose="020B0604020202020204" pitchFamily="34" charset="0"/>
              <a:buChar char="•"/>
            </a:pPr>
            <a:r>
              <a:rPr lang="ar-SA" sz="3100" dirty="0" smtClean="0">
                <a:cs typeface="AL-Mohanad Bold" pitchFamily="2" charset="-78"/>
              </a:rPr>
              <a:t>توثيق اسم المناسبة وليس نوعية المشاركة في خانة اسم المناسبة.</a:t>
            </a:r>
          </a:p>
          <a:p>
            <a:pPr marL="457200" indent="-282575" algn="r" rtl="1">
              <a:lnSpc>
                <a:spcPct val="150000"/>
              </a:lnSpc>
              <a:buFont typeface="Arial" panose="020B0604020202020204" pitchFamily="34" charset="0"/>
              <a:buChar char="•"/>
            </a:pPr>
            <a:r>
              <a:rPr lang="ar-SA" sz="3100" dirty="0" smtClean="0">
                <a:cs typeface="AL-Mohanad Bold" pitchFamily="2" charset="-78"/>
              </a:rPr>
              <a:t>هناك بعض المناسبات غيرمعروفة لدى المحكم ولكن لايعني عدم وجودها.</a:t>
            </a:r>
          </a:p>
          <a:p>
            <a:pPr marL="457200" indent="-282575" algn="r" rtl="1">
              <a:lnSpc>
                <a:spcPct val="150000"/>
              </a:lnSpc>
              <a:buFont typeface="Arial" panose="020B0604020202020204" pitchFamily="34" charset="0"/>
              <a:buChar char="•"/>
            </a:pPr>
            <a:r>
              <a:rPr lang="ar-SA" sz="3100" dirty="0" smtClean="0">
                <a:cs typeface="AL-Mohanad Bold" pitchFamily="2" charset="-78"/>
              </a:rPr>
              <a:t>التأكدمن مستوى المشاركة</a:t>
            </a:r>
            <a:r>
              <a:rPr lang="ar-SA" sz="3100" dirty="0">
                <a:cs typeface="AL-Mohanad Bold" pitchFamily="2" charset="-78"/>
              </a:rPr>
              <a:t>. </a:t>
            </a:r>
            <a:endParaRPr lang="ar-SA" sz="3100" dirty="0" smtClean="0">
              <a:cs typeface="AL-Mohanad Bold" pitchFamily="2" charset="-78"/>
            </a:endParaRPr>
          </a:p>
          <a:p>
            <a:pPr marL="457200" indent="-282575" algn="r" rtl="1">
              <a:lnSpc>
                <a:spcPct val="150000"/>
              </a:lnSpc>
              <a:buFont typeface="Arial" panose="020B0604020202020204" pitchFamily="34" charset="0"/>
              <a:buChar char="•"/>
            </a:pPr>
            <a:r>
              <a:rPr lang="ar-SA" sz="3100" dirty="0" smtClean="0">
                <a:cs typeface="AL-Mohanad Bold" pitchFamily="2" charset="-78"/>
              </a:rPr>
              <a:t>المشاركة قد تكون بالحضور أوتقديم عمل ما أونموذج حي.</a:t>
            </a:r>
            <a:endParaRPr lang="en-US" sz="3100" dirty="0">
              <a:cs typeface="AL-Mohanad Bold" pitchFamily="2" charset="-78"/>
            </a:endParaRPr>
          </a:p>
        </p:txBody>
      </p:sp>
      <p:sp>
        <p:nvSpPr>
          <p:cNvPr id="20" name="مستطيل 11"/>
          <p:cNvSpPr/>
          <p:nvPr/>
        </p:nvSpPr>
        <p:spPr>
          <a:xfrm>
            <a:off x="2703443" y="1201802"/>
            <a:ext cx="6896831" cy="7776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a:solidFill>
                  <a:srgbClr val="800000"/>
                </a:solidFill>
                <a:cs typeface="AL-Mohanad Bold" pitchFamily="2" charset="-78"/>
              </a:rPr>
              <a:t>المعيار الرابع :الإسهامات والنشاطات المجتمعية￼</a:t>
            </a:r>
          </a:p>
        </p:txBody>
      </p:sp>
    </p:spTree>
    <p:extLst>
      <p:ext uri="{BB962C8B-B14F-4D97-AF65-F5344CB8AC3E}">
        <p14:creationId xmlns:p14="http://schemas.microsoft.com/office/powerpoint/2010/main" val="3664930763"/>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38113" y="1954227"/>
            <a:ext cx="11991439" cy="3970318"/>
          </a:xfrm>
          <a:prstGeom prst="rect">
            <a:avLst/>
          </a:prstGeom>
        </p:spPr>
        <p:txBody>
          <a:bodyPr wrap="square">
            <a:spAutoFit/>
          </a:bodyPr>
          <a:lstStyle/>
          <a:p>
            <a:pPr algn="r" rtl="1">
              <a:lnSpc>
                <a:spcPct val="120000"/>
              </a:lnSpc>
              <a:tabLst>
                <a:tab pos="8054975" algn="l"/>
              </a:tabLst>
            </a:pPr>
            <a:r>
              <a:rPr lang="ar-SA" sz="3000" b="1" u="sng" dirty="0">
                <a:cs typeface="AL-Mohanad Bold" pitchFamily="2" charset="-78"/>
              </a:rPr>
              <a:t>2- المسابقات والمنافسات</a:t>
            </a:r>
            <a:r>
              <a:rPr lang="ar-SA" sz="3000" b="1" u="sng" dirty="0" smtClean="0">
                <a:cs typeface="AL-Mohanad Bold" pitchFamily="2" charset="-78"/>
              </a:rPr>
              <a:t>￼</a:t>
            </a:r>
            <a:endParaRPr lang="ar-SA" sz="3000" b="1" u="sng" dirty="0">
              <a:cs typeface="AL-Mohanad Bold" pitchFamily="2" charset="-78"/>
            </a:endParaRPr>
          </a:p>
          <a:p>
            <a:pPr algn="r" rtl="1">
              <a:lnSpc>
                <a:spcPct val="120000"/>
              </a:lnSpc>
              <a:tabLst>
                <a:tab pos="8054975" algn="l"/>
              </a:tabLst>
            </a:pPr>
            <a:r>
              <a:rPr lang="ar-SA" sz="3000" dirty="0" smtClean="0">
                <a:cs typeface="AL-Mohanad Bold" pitchFamily="2" charset="-78"/>
              </a:rPr>
              <a:t>هذاالمعيار لايتعلق بالتحصيل الدراسي</a:t>
            </a:r>
            <a:endParaRPr lang="ar-SA" sz="3000" dirty="0">
              <a:cs typeface="AL-Mohanad Bold" pitchFamily="2" charset="-78"/>
            </a:endParaRPr>
          </a:p>
          <a:p>
            <a:pPr algn="r" rtl="1">
              <a:lnSpc>
                <a:spcPct val="120000"/>
              </a:lnSpc>
              <a:tabLst>
                <a:tab pos="8054975" algn="l"/>
              </a:tabLst>
            </a:pPr>
            <a:r>
              <a:rPr lang="ar-SA" sz="3000" dirty="0">
                <a:cs typeface="AL-Mohanad Bold" pitchFamily="2" charset="-78"/>
              </a:rPr>
              <a:t>المنافسات قد تكون على مستوى الفصل /</a:t>
            </a:r>
            <a:r>
              <a:rPr lang="ar-SA" sz="3000" dirty="0" smtClean="0">
                <a:cs typeface="AL-Mohanad Bold" pitchFamily="2" charset="-78"/>
              </a:rPr>
              <a:t>المدرسة/المنطقة/المجتمع/ </a:t>
            </a:r>
            <a:r>
              <a:rPr lang="ar-SA" sz="3000" dirty="0">
                <a:cs typeface="AL-Mohanad Bold" pitchFamily="2" charset="-78"/>
              </a:rPr>
              <a:t>أخرى.</a:t>
            </a:r>
          </a:p>
          <a:p>
            <a:pPr algn="r" rtl="1">
              <a:lnSpc>
                <a:spcPct val="120000"/>
              </a:lnSpc>
              <a:tabLst>
                <a:tab pos="8054975" algn="l"/>
              </a:tabLst>
            </a:pPr>
            <a:r>
              <a:rPr lang="ar-SA" sz="3000" dirty="0">
                <a:cs typeface="AL-Mohanad Bold" pitchFamily="2" charset="-78"/>
              </a:rPr>
              <a:t>من أمثلة المسابقات والمنافسات </a:t>
            </a:r>
            <a:r>
              <a:rPr lang="ar-SA" sz="3000" dirty="0" smtClean="0">
                <a:cs typeface="AL-Mohanad Bold" pitchFamily="2" charset="-78"/>
              </a:rPr>
              <a:t>:</a:t>
            </a:r>
          </a:p>
          <a:p>
            <a:pPr marL="174625" algn="r" rtl="1">
              <a:lnSpc>
                <a:spcPct val="120000"/>
              </a:lnSpc>
            </a:pPr>
            <a:r>
              <a:rPr lang="ar-SA" sz="3000" dirty="0" smtClean="0">
                <a:cs typeface="AL-Mohanad Bold" pitchFamily="2" charset="-78"/>
              </a:rPr>
              <a:t> </a:t>
            </a:r>
            <a:r>
              <a:rPr lang="ar-SA" sz="3000" dirty="0">
                <a:cs typeface="AL-Mohanad Bold" pitchFamily="2" charset="-78"/>
              </a:rPr>
              <a:t>- الفوز بمسابقة القرآن الكريم </a:t>
            </a:r>
            <a:r>
              <a:rPr lang="ar-SA" sz="3000" dirty="0" smtClean="0">
                <a:cs typeface="AL-Mohanad Bold" pitchFamily="2" charset="-78"/>
              </a:rPr>
              <a:t>				- الفوز </a:t>
            </a:r>
            <a:r>
              <a:rPr lang="ar-SA" sz="3000" dirty="0">
                <a:cs typeface="AL-Mohanad Bold" pitchFamily="2" charset="-78"/>
              </a:rPr>
              <a:t>في الاولمبياد </a:t>
            </a:r>
            <a:r>
              <a:rPr lang="ar-SA" sz="3000" dirty="0" smtClean="0">
                <a:cs typeface="AL-Mohanad Bold" pitchFamily="2" charset="-78"/>
              </a:rPr>
              <a:t>الكيمياء</a:t>
            </a:r>
          </a:p>
          <a:p>
            <a:pPr marL="174625" algn="r" rtl="1">
              <a:lnSpc>
                <a:spcPct val="120000"/>
              </a:lnSpc>
            </a:pPr>
            <a:r>
              <a:rPr lang="ar-SA" sz="3000" dirty="0" smtClean="0">
                <a:cs typeface="AL-Mohanad Bold" pitchFamily="2" charset="-78"/>
              </a:rPr>
              <a:t>- الفوز بجائزةالقصة القصيرة بجائزة</a:t>
            </a:r>
            <a:r>
              <a:rPr lang="ar-SA" sz="3000" dirty="0">
                <a:cs typeface="AL-Mohanad Bold" pitchFamily="2" charset="-78"/>
              </a:rPr>
              <a:t>.... 		</a:t>
            </a:r>
            <a:r>
              <a:rPr lang="ar-SA" sz="3000" dirty="0" smtClean="0">
                <a:cs typeface="AL-Mohanad Bold" pitchFamily="2" charset="-78"/>
              </a:rPr>
              <a:t>	- الفوز </a:t>
            </a:r>
            <a:r>
              <a:rPr lang="ar-SA" sz="3000" dirty="0">
                <a:cs typeface="AL-Mohanad Bold" pitchFamily="2" charset="-78"/>
              </a:rPr>
              <a:t>بالفتاة المثالية </a:t>
            </a:r>
            <a:r>
              <a:rPr lang="ar-SA" sz="3000" dirty="0" smtClean="0">
                <a:cs typeface="AL-Mohanad Bold" pitchFamily="2" charset="-78"/>
              </a:rPr>
              <a:t>.</a:t>
            </a:r>
          </a:p>
          <a:p>
            <a:pPr marL="174625" algn="r" rtl="1">
              <a:lnSpc>
                <a:spcPct val="120000"/>
              </a:lnSpc>
            </a:pPr>
            <a:r>
              <a:rPr lang="ar-SA" sz="3000" dirty="0" smtClean="0">
                <a:cs typeface="AL-Mohanad Bold" pitchFamily="2" charset="-78"/>
              </a:rPr>
              <a:t>- أفضل قاري.							- شهادة </a:t>
            </a:r>
            <a:r>
              <a:rPr lang="ar-SA" sz="3000" dirty="0">
                <a:cs typeface="AL-Mohanad Bold" pitchFamily="2" charset="-78"/>
              </a:rPr>
              <a:t>الفوز في جائزة....	</a:t>
            </a:r>
            <a:endParaRPr lang="en-US" sz="3000" dirty="0">
              <a:cs typeface="AL-Mohanad Bold" pitchFamily="2" charset="-78"/>
            </a:endParaRPr>
          </a:p>
        </p:txBody>
      </p:sp>
      <p:sp>
        <p:nvSpPr>
          <p:cNvPr id="20" name="مستطيل 11"/>
          <p:cNvSpPr/>
          <p:nvPr/>
        </p:nvSpPr>
        <p:spPr>
          <a:xfrm>
            <a:off x="2703443" y="1138194"/>
            <a:ext cx="6896831" cy="7776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a:solidFill>
                  <a:srgbClr val="800000"/>
                </a:solidFill>
                <a:cs typeface="AL-Mohanad Bold" pitchFamily="2" charset="-78"/>
              </a:rPr>
              <a:t>المعيار الرابع :الإسهامات والنشاطات المجتمعية￼</a:t>
            </a:r>
          </a:p>
        </p:txBody>
      </p:sp>
    </p:spTree>
    <p:extLst>
      <p:ext uri="{BB962C8B-B14F-4D97-AF65-F5344CB8AC3E}">
        <p14:creationId xmlns:p14="http://schemas.microsoft.com/office/powerpoint/2010/main" val="1032599017"/>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38113" y="1954227"/>
            <a:ext cx="11991439" cy="1200329"/>
          </a:xfrm>
          <a:prstGeom prst="rect">
            <a:avLst/>
          </a:prstGeom>
        </p:spPr>
        <p:txBody>
          <a:bodyPr wrap="square">
            <a:spAutoFit/>
          </a:bodyPr>
          <a:lstStyle/>
          <a:p>
            <a:pPr marL="457200" indent="-457200" algn="r" rtl="1">
              <a:lnSpc>
                <a:spcPct val="120000"/>
              </a:lnSpc>
              <a:buFont typeface="Arial" panose="020B0604020202020204" pitchFamily="34" charset="0"/>
              <a:buChar char="•"/>
              <a:tabLst>
                <a:tab pos="8054975" algn="l"/>
              </a:tabLst>
            </a:pPr>
            <a:r>
              <a:rPr lang="ar-SA" sz="3000" dirty="0" smtClean="0">
                <a:cs typeface="AL-Mohanad Bold" pitchFamily="2" charset="-78"/>
              </a:rPr>
              <a:t>شروط المسابقة.￼￼￼</a:t>
            </a:r>
            <a:endParaRPr lang="ar-SA" sz="3000" dirty="0">
              <a:cs typeface="AL-Mohanad Bold" pitchFamily="2" charset="-78"/>
            </a:endParaRPr>
          </a:p>
          <a:p>
            <a:pPr marL="457200" indent="-457200" algn="r" rtl="1">
              <a:lnSpc>
                <a:spcPct val="120000"/>
              </a:lnSpc>
              <a:buFont typeface="Arial" panose="020B0604020202020204" pitchFamily="34" charset="0"/>
              <a:buChar char="•"/>
              <a:tabLst>
                <a:tab pos="8054975" algn="l"/>
              </a:tabLst>
            </a:pPr>
            <a:r>
              <a:rPr lang="ar-SA" sz="3000" dirty="0" smtClean="0">
                <a:cs typeface="AL-Mohanad Bold" pitchFamily="2" charset="-78"/>
              </a:rPr>
              <a:t>إرشادات هامة </a:t>
            </a:r>
            <a:r>
              <a:rPr lang="ar-SA" sz="3000" dirty="0">
                <a:cs typeface="AL-Mohanad Bold" pitchFamily="2" charset="-78"/>
              </a:rPr>
              <a:t>	</a:t>
            </a:r>
            <a:endParaRPr lang="en-US" sz="3000" dirty="0">
              <a:cs typeface="AL-Mohanad Bold" pitchFamily="2" charset="-78"/>
            </a:endParaRPr>
          </a:p>
        </p:txBody>
      </p:sp>
      <p:sp>
        <p:nvSpPr>
          <p:cNvPr id="20" name="مستطيل 11"/>
          <p:cNvSpPr/>
          <p:nvPr/>
        </p:nvSpPr>
        <p:spPr>
          <a:xfrm>
            <a:off x="5112689" y="1167736"/>
            <a:ext cx="2778370" cy="77761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 المعلم ￼</a:t>
            </a:r>
            <a:endParaRPr lang="ar-SA" sz="3200" dirty="0">
              <a:solidFill>
                <a:srgbClr val="800000"/>
              </a:solidFill>
              <a:cs typeface="AL-Mohanad Bold" pitchFamily="2" charset="-78"/>
            </a:endParaRPr>
          </a:p>
        </p:txBody>
      </p:sp>
    </p:spTree>
    <p:extLst>
      <p:ext uri="{BB962C8B-B14F-4D97-AF65-F5344CB8AC3E}">
        <p14:creationId xmlns:p14="http://schemas.microsoft.com/office/powerpoint/2010/main" val="3574535438"/>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13" y="154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675861" y="2295602"/>
            <a:ext cx="11571143" cy="3970318"/>
          </a:xfrm>
          <a:prstGeom prst="rect">
            <a:avLst/>
          </a:prstGeom>
        </p:spPr>
        <p:txBody>
          <a:bodyPr wrap="square">
            <a:spAutoFit/>
          </a:bodyPr>
          <a:lstStyle/>
          <a:p>
            <a:pPr marL="914400" lvl="1" indent="-457200" algn="r" rtl="1">
              <a:lnSpc>
                <a:spcPct val="90000"/>
              </a:lnSpc>
              <a:buFont typeface="Arial" panose="020B0604020202020204" pitchFamily="34" charset="0"/>
              <a:buChar char="•"/>
              <a:tabLst>
                <a:tab pos="8054975" algn="l"/>
              </a:tabLst>
            </a:pPr>
            <a:r>
              <a:rPr lang="ar-SA" sz="2800" dirty="0" smtClean="0">
                <a:cs typeface="AL-Mohanad Bold" pitchFamily="2" charset="-78"/>
              </a:rPr>
              <a:t>الحصول </a:t>
            </a:r>
            <a:r>
              <a:rPr lang="ar-SA" sz="2800" dirty="0">
                <a:cs typeface="AL-Mohanad Bold" pitchFamily="2" charset="-78"/>
              </a:rPr>
              <a:t>على تقديرممتازفي </a:t>
            </a:r>
            <a:r>
              <a:rPr lang="ar-SA" sz="2800" dirty="0" smtClean="0">
                <a:cs typeface="AL-Mohanad Bold" pitchFamily="2" charset="-78"/>
              </a:rPr>
              <a:t>آخر سنتين </a:t>
            </a:r>
            <a:r>
              <a:rPr lang="ar-SA" sz="2800" dirty="0">
                <a:cs typeface="AL-Mohanad Bold" pitchFamily="2" charset="-78"/>
              </a:rPr>
              <a:t>دراسيتين.</a:t>
            </a:r>
          </a:p>
          <a:p>
            <a:pPr marL="914400" lvl="1" indent="-457200" algn="r" rtl="1">
              <a:lnSpc>
                <a:spcPct val="90000"/>
              </a:lnSpc>
              <a:buFont typeface="Arial" panose="020B0604020202020204" pitchFamily="34" charset="0"/>
              <a:buChar char="•"/>
              <a:tabLst>
                <a:tab pos="8054975" algn="l"/>
              </a:tabLst>
            </a:pPr>
            <a:r>
              <a:rPr lang="ar-SA" sz="2800" dirty="0" smtClean="0">
                <a:cs typeface="AL-Mohanad Bold" pitchFamily="2" charset="-78"/>
              </a:rPr>
              <a:t>ألا </a:t>
            </a:r>
            <a:r>
              <a:rPr lang="ar-SA" sz="2800" dirty="0">
                <a:cs typeface="AL-Mohanad Bold" pitchFamily="2" charset="-78"/>
              </a:rPr>
              <a:t>تكون قد فازت بالجائزة من قبل.</a:t>
            </a:r>
          </a:p>
          <a:p>
            <a:pPr marL="914400" lvl="1" indent="-457200" algn="r" rtl="1">
              <a:lnSpc>
                <a:spcPct val="90000"/>
              </a:lnSpc>
              <a:buFont typeface="Arial" panose="020B0604020202020204" pitchFamily="34" charset="0"/>
              <a:buChar char="•"/>
              <a:tabLst>
                <a:tab pos="8054975" algn="l"/>
              </a:tabLst>
            </a:pPr>
            <a:r>
              <a:rPr lang="ar-SA" sz="2800" dirty="0" smtClean="0">
                <a:cs typeface="AL-Mohanad Bold" pitchFamily="2" charset="-78"/>
              </a:rPr>
              <a:t>ممارسة </a:t>
            </a:r>
            <a:r>
              <a:rPr lang="ar-SA" sz="2800" dirty="0">
                <a:cs typeface="AL-Mohanad Bold" pitchFamily="2" charset="-78"/>
              </a:rPr>
              <a:t>العمل في مدرسة من مدارس التعليم العام (الحكومي أوالأهلي).</a:t>
            </a:r>
          </a:p>
          <a:p>
            <a:pPr marL="914400" lvl="1" indent="-457200" algn="r" rtl="1">
              <a:lnSpc>
                <a:spcPct val="90000"/>
              </a:lnSpc>
              <a:buFont typeface="Arial" panose="020B0604020202020204" pitchFamily="34" charset="0"/>
              <a:buChar char="•"/>
              <a:tabLst>
                <a:tab pos="8054975" algn="l"/>
              </a:tabLst>
            </a:pPr>
            <a:r>
              <a:rPr lang="ar-SA" sz="2800" dirty="0" smtClean="0">
                <a:cs typeface="AL-Mohanad Bold" pitchFamily="2" charset="-78"/>
              </a:rPr>
              <a:t>أن </a:t>
            </a:r>
            <a:r>
              <a:rPr lang="ar-SA" sz="2800" dirty="0">
                <a:cs typeface="AL-Mohanad Bold" pitchFamily="2" charset="-78"/>
              </a:rPr>
              <a:t>تكون سعودية </a:t>
            </a:r>
            <a:r>
              <a:rPr lang="ar-SA" sz="2800" dirty="0" smtClean="0">
                <a:cs typeface="AL-Mohanad Bold" pitchFamily="2" charset="-78"/>
              </a:rPr>
              <a:t>الجنسية</a:t>
            </a:r>
            <a:endParaRPr lang="ar-SA" sz="2800" dirty="0">
              <a:cs typeface="AL-Mohanad Bold" pitchFamily="2" charset="-78"/>
            </a:endParaRPr>
          </a:p>
          <a:p>
            <a:pPr marL="914400" lvl="1" indent="-457200" algn="r" rtl="1">
              <a:lnSpc>
                <a:spcPct val="90000"/>
              </a:lnSpc>
              <a:buFont typeface="Arial" panose="020B0604020202020204" pitchFamily="34" charset="0"/>
              <a:buChar char="•"/>
              <a:tabLst>
                <a:tab pos="8054975" algn="l"/>
              </a:tabLst>
            </a:pPr>
            <a:r>
              <a:rPr lang="ar-SA" sz="2800" dirty="0" smtClean="0">
                <a:cs typeface="AL-Mohanad Bold" pitchFamily="2" charset="-78"/>
              </a:rPr>
              <a:t>إرفاق </a:t>
            </a:r>
            <a:r>
              <a:rPr lang="ar-SA" sz="2800" dirty="0">
                <a:cs typeface="AL-Mohanad Bold" pitchFamily="2" charset="-78"/>
              </a:rPr>
              <a:t>رسائل التزكية المطلوبة المعتمدة بالتوقيع والختم, حيث تعد شرطا أساسيا لقبول طلب الترشيح.</a:t>
            </a:r>
          </a:p>
          <a:p>
            <a:pPr marL="914400" lvl="1" indent="-457200" algn="r" rtl="1">
              <a:lnSpc>
                <a:spcPct val="90000"/>
              </a:lnSpc>
              <a:buFont typeface="Arial" panose="020B0604020202020204" pitchFamily="34" charset="0"/>
              <a:buChar char="•"/>
              <a:tabLst>
                <a:tab pos="8054975" algn="l"/>
              </a:tabLst>
            </a:pPr>
            <a:r>
              <a:rPr lang="ar-SA" sz="2800" dirty="0" smtClean="0">
                <a:cs typeface="AL-Mohanad Bold" pitchFamily="2" charset="-78"/>
              </a:rPr>
              <a:t>عدد </a:t>
            </a:r>
            <a:r>
              <a:rPr lang="ar-SA" sz="2800" dirty="0">
                <a:cs typeface="AL-Mohanad Bold" pitchFamily="2" charset="-78"/>
              </a:rPr>
              <a:t>صفحات كافة المرفقات لا يتجاوز عن 250 صفحة فقط سواء كان </a:t>
            </a:r>
            <a:r>
              <a:rPr lang="ar-SA" sz="2800" dirty="0" smtClean="0">
                <a:cs typeface="AL-Mohanad Bold" pitchFamily="2" charset="-78"/>
              </a:rPr>
              <a:t>التوثيق. ورقيا أوإلكترونيا, كما يجب عدم إرفاق أكثرعن مرفقين في الصفحة الواحدة</a:t>
            </a:r>
            <a:r>
              <a:rPr lang="ar-SA" sz="2800" dirty="0">
                <a:cs typeface="AL-Mohanad Bold" pitchFamily="2" charset="-78"/>
              </a:rPr>
              <a:t>.</a:t>
            </a:r>
          </a:p>
          <a:p>
            <a:pPr marL="914400" lvl="1" indent="-457200" algn="r" rtl="1">
              <a:lnSpc>
                <a:spcPct val="90000"/>
              </a:lnSpc>
              <a:buFont typeface="Arial" panose="020B0604020202020204" pitchFamily="34" charset="0"/>
              <a:buChar char="•"/>
              <a:tabLst>
                <a:tab pos="8054975" algn="l"/>
              </a:tabLst>
            </a:pPr>
            <a:r>
              <a:rPr lang="ar-SA" sz="2800" dirty="0" smtClean="0">
                <a:cs typeface="AL-Mohanad Bold" pitchFamily="2" charset="-78"/>
              </a:rPr>
              <a:t>اكتمال </a:t>
            </a:r>
            <a:r>
              <a:rPr lang="ar-SA" sz="2800" dirty="0">
                <a:cs typeface="AL-Mohanad Bold" pitchFamily="2" charset="-78"/>
              </a:rPr>
              <a:t>البيانات في طلب الترشيح في دورتها </a:t>
            </a:r>
            <a:r>
              <a:rPr lang="ar-SA" sz="2800" dirty="0" smtClean="0">
                <a:cs typeface="AL-Mohanad Bold" pitchFamily="2" charset="-78"/>
              </a:rPr>
              <a:t>الحالية والتأكد </a:t>
            </a:r>
            <a:r>
              <a:rPr lang="ar-SA" sz="2800" dirty="0">
                <a:cs typeface="AL-Mohanad Bold" pitchFamily="2" charset="-78"/>
              </a:rPr>
              <a:t>من التوقيع والختم. </a:t>
            </a:r>
            <a:endParaRPr lang="ar-SA" sz="2800" dirty="0" smtClean="0">
              <a:cs typeface="AL-Mohanad Bold" pitchFamily="2" charset="-78"/>
            </a:endParaRPr>
          </a:p>
          <a:p>
            <a:pPr marL="914400" lvl="1" indent="-457200" algn="r" rtl="1">
              <a:lnSpc>
                <a:spcPct val="90000"/>
              </a:lnSpc>
              <a:buFont typeface="Arial" panose="020B0604020202020204" pitchFamily="34" charset="0"/>
              <a:buChar char="•"/>
              <a:tabLst>
                <a:tab pos="8054975" algn="l"/>
              </a:tabLst>
            </a:pPr>
            <a:r>
              <a:rPr lang="ar-SA" sz="2800" dirty="0" smtClean="0">
                <a:cs typeface="AL-Mohanad Bold" pitchFamily="2" charset="-78"/>
              </a:rPr>
              <a:t>لا </a:t>
            </a:r>
            <a:r>
              <a:rPr lang="ar-SA" sz="2800" dirty="0">
                <a:cs typeface="AL-Mohanad Bold" pitchFamily="2" charset="-78"/>
              </a:rPr>
              <a:t>يشترط الصورة الشخصية للمعلمة.</a:t>
            </a:r>
            <a:endParaRPr lang="en-US" sz="2800" dirty="0">
              <a:cs typeface="AL-Mohanad Bold" pitchFamily="2" charset="-78"/>
            </a:endParaRPr>
          </a:p>
        </p:txBody>
      </p:sp>
      <p:sp>
        <p:nvSpPr>
          <p:cNvPr id="20" name="مستطيل 11"/>
          <p:cNvSpPr/>
          <p:nvPr/>
        </p:nvSpPr>
        <p:spPr>
          <a:xfrm>
            <a:off x="4536337" y="1183799"/>
            <a:ext cx="4472491" cy="933508"/>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marL="0" lvl="1" algn="ctr" rtl="1"/>
            <a:r>
              <a:rPr lang="ar-SA" sz="3200" dirty="0">
                <a:solidFill>
                  <a:srgbClr val="800000"/>
                </a:solidFill>
                <a:cs typeface="AL-Mohanad Bold" pitchFamily="2" charset="-78"/>
              </a:rPr>
              <a:t>فئة المعلم </a:t>
            </a:r>
            <a:endParaRPr lang="ar-SA" sz="3200" dirty="0" smtClean="0">
              <a:solidFill>
                <a:srgbClr val="800000"/>
              </a:solidFill>
              <a:cs typeface="AL-Mohanad Bold" pitchFamily="2" charset="-78"/>
            </a:endParaRPr>
          </a:p>
          <a:p>
            <a:pPr marL="0" lvl="1" algn="ctr" rtl="1"/>
            <a:r>
              <a:rPr lang="ar-SA" sz="3200" dirty="0" smtClean="0">
                <a:solidFill>
                  <a:srgbClr val="800000"/>
                </a:solidFill>
                <a:cs typeface="AL-Mohanad Bold" pitchFamily="2" charset="-78"/>
              </a:rPr>
              <a:t>(</a:t>
            </a:r>
            <a:r>
              <a:rPr lang="ar-SA" sz="3200" dirty="0">
                <a:solidFill>
                  <a:srgbClr val="800000"/>
                </a:solidFill>
                <a:cs typeface="AL-Mohanad Bold" pitchFamily="2" charset="-78"/>
              </a:rPr>
              <a:t>شروط المسابقة)￼ ￼</a:t>
            </a:r>
          </a:p>
        </p:txBody>
      </p:sp>
    </p:spTree>
    <p:extLst>
      <p:ext uri="{BB962C8B-B14F-4D97-AF65-F5344CB8AC3E}">
        <p14:creationId xmlns:p14="http://schemas.microsoft.com/office/powerpoint/2010/main" val="2392170358"/>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13" y="154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1" name="Rectangle 20"/>
          <p:cNvSpPr/>
          <p:nvPr/>
        </p:nvSpPr>
        <p:spPr>
          <a:xfrm>
            <a:off x="675861" y="2159365"/>
            <a:ext cx="11571143" cy="3981090"/>
          </a:xfrm>
          <a:prstGeom prst="rect">
            <a:avLst/>
          </a:prstGeom>
        </p:spPr>
        <p:txBody>
          <a:bodyPr wrap="square">
            <a:spAutoFit/>
          </a:bodyPr>
          <a:lstStyle/>
          <a:p>
            <a:pPr lvl="1" algn="r" rtl="1">
              <a:lnSpc>
                <a:spcPct val="90000"/>
              </a:lnSpc>
              <a:tabLst>
                <a:tab pos="8054975" algn="l"/>
              </a:tabLst>
            </a:pPr>
            <a:r>
              <a:rPr lang="ar-SA" sz="2800" dirty="0" smtClean="0">
                <a:cs typeface="AL-Mohanad Bold" pitchFamily="2" charset="-78"/>
              </a:rPr>
              <a:t>1</a:t>
            </a:r>
            <a:r>
              <a:rPr lang="ar-SA" sz="2800" dirty="0">
                <a:cs typeface="AL-Mohanad Bold" pitchFamily="2" charset="-78"/>
              </a:rPr>
              <a:t>. </a:t>
            </a:r>
            <a:r>
              <a:rPr lang="ar-SA" sz="2800" dirty="0" smtClean="0">
                <a:cs typeface="AL-Mohanad Bold" pitchFamily="2" charset="-78"/>
              </a:rPr>
              <a:t> إدارة </a:t>
            </a:r>
            <a:r>
              <a:rPr lang="ar-SA" sz="2800" dirty="0">
                <a:cs typeface="AL-Mohanad Bold" pitchFamily="2" charset="-78"/>
              </a:rPr>
              <a:t>الوقت بتوزيع فعاليات الموقف الصفي وفق زمن الحصة المحدد مع التأكيد على غلق الدرس في حال زيارة اللجنة الرئيسة للمرشحة للفوز.</a:t>
            </a:r>
          </a:p>
          <a:p>
            <a:pPr lvl="1" algn="r" rtl="1">
              <a:lnSpc>
                <a:spcPct val="90000"/>
              </a:lnSpc>
              <a:tabLst>
                <a:tab pos="8054975" algn="l"/>
              </a:tabLst>
            </a:pPr>
            <a:r>
              <a:rPr lang="ar-SA" sz="2800" dirty="0">
                <a:cs typeface="AL-Mohanad Bold" pitchFamily="2" charset="-78"/>
              </a:rPr>
              <a:t>2. </a:t>
            </a:r>
            <a:r>
              <a:rPr lang="ar-SA" sz="2800" dirty="0" smtClean="0">
                <a:cs typeface="AL-Mohanad Bold" pitchFamily="2" charset="-78"/>
              </a:rPr>
              <a:t> الاهتمام </a:t>
            </a:r>
            <a:r>
              <a:rPr lang="ar-SA" sz="2800" dirty="0">
                <a:cs typeface="AL-Mohanad Bold" pitchFamily="2" charset="-78"/>
              </a:rPr>
              <a:t>بالتوثيق الإلكتروني مع استيفاء الأدلة المعبرة عن كل معيارمن المعايير.</a:t>
            </a:r>
          </a:p>
          <a:p>
            <a:pPr lvl="1" algn="r" rtl="1">
              <a:lnSpc>
                <a:spcPct val="90000"/>
              </a:lnSpc>
              <a:tabLst>
                <a:tab pos="8054975" algn="l"/>
              </a:tabLst>
            </a:pPr>
            <a:r>
              <a:rPr lang="ar-SA" sz="2800" dirty="0">
                <a:cs typeface="AL-Mohanad Bold" pitchFamily="2" charset="-78"/>
              </a:rPr>
              <a:t>3</a:t>
            </a:r>
            <a:r>
              <a:rPr lang="ar-SA" sz="2800" dirty="0" smtClean="0">
                <a:cs typeface="AL-Mohanad Bold" pitchFamily="2" charset="-78"/>
              </a:rPr>
              <a:t>.  </a:t>
            </a:r>
            <a:r>
              <a:rPr lang="ar-SA" sz="2800" dirty="0">
                <a:cs typeface="AL-Mohanad Bold" pitchFamily="2" charset="-78"/>
              </a:rPr>
              <a:t>سلامة المفردات والنصوص من الأخطاء اللغوية والإملائية.</a:t>
            </a:r>
          </a:p>
          <a:p>
            <a:pPr lvl="1" algn="r" rtl="1">
              <a:lnSpc>
                <a:spcPct val="90000"/>
              </a:lnSpc>
              <a:tabLst>
                <a:tab pos="8054975" algn="l"/>
              </a:tabLst>
            </a:pPr>
            <a:r>
              <a:rPr lang="ar-SA" sz="2800" dirty="0">
                <a:cs typeface="AL-Mohanad Bold" pitchFamily="2" charset="-78"/>
              </a:rPr>
              <a:t>4. </a:t>
            </a:r>
            <a:r>
              <a:rPr lang="ar-SA" sz="2800" dirty="0" smtClean="0">
                <a:cs typeface="AL-Mohanad Bold" pitchFamily="2" charset="-78"/>
              </a:rPr>
              <a:t> ربط </a:t>
            </a:r>
            <a:r>
              <a:rPr lang="ar-SA" sz="2800" dirty="0">
                <a:cs typeface="AL-Mohanad Bold" pitchFamily="2" charset="-78"/>
              </a:rPr>
              <a:t>كل معيارفرعي بدليل مع مراعاة تعبيرالأدلة عن المعياربمعنى أن يكون الدليل شاهدا واضحا يدل على المعيار.</a:t>
            </a:r>
          </a:p>
          <a:p>
            <a:pPr marL="971550" lvl="1" indent="-514350" algn="r" rtl="1">
              <a:lnSpc>
                <a:spcPct val="90000"/>
              </a:lnSpc>
              <a:buAutoNum type="arabicPeriod" startAt="5"/>
              <a:tabLst>
                <a:tab pos="8054975" algn="l"/>
              </a:tabLst>
            </a:pPr>
            <a:r>
              <a:rPr lang="ar-SA" sz="2800" dirty="0" smtClean="0">
                <a:cs typeface="AL-Mohanad Bold" pitchFamily="2" charset="-78"/>
              </a:rPr>
              <a:t>عدم </a:t>
            </a:r>
            <a:r>
              <a:rPr lang="ar-SA" sz="2800" dirty="0">
                <a:cs typeface="AL-Mohanad Bold" pitchFamily="2" charset="-78"/>
              </a:rPr>
              <a:t>تكرارالشاهد في أكثرمن </a:t>
            </a:r>
            <a:r>
              <a:rPr lang="ar-SA" sz="2800" dirty="0" smtClean="0">
                <a:cs typeface="AL-Mohanad Bold" pitchFamily="2" charset="-78"/>
              </a:rPr>
              <a:t>معيار.</a:t>
            </a:r>
          </a:p>
          <a:p>
            <a:pPr marL="971550" lvl="1" indent="-514350" algn="r" rtl="1">
              <a:lnSpc>
                <a:spcPct val="90000"/>
              </a:lnSpc>
              <a:buAutoNum type="arabicPeriod" startAt="5"/>
              <a:tabLst>
                <a:tab pos="8054975" algn="l"/>
              </a:tabLst>
            </a:pPr>
            <a:r>
              <a:rPr lang="ar-SA" sz="2800" dirty="0" smtClean="0">
                <a:cs typeface="AL-Mohanad Bold" pitchFamily="2" charset="-78"/>
              </a:rPr>
              <a:t>أهمية </a:t>
            </a:r>
            <a:r>
              <a:rPr lang="ar-SA" sz="2800" dirty="0">
                <a:cs typeface="AL-Mohanad Bold" pitchFamily="2" charset="-78"/>
              </a:rPr>
              <a:t>التوافق في ترقيم المرفقات (الشواهد) مع المعيارالرئيس والفرعي .</a:t>
            </a:r>
          </a:p>
          <a:p>
            <a:pPr lvl="1" algn="r" rtl="1">
              <a:lnSpc>
                <a:spcPct val="90000"/>
              </a:lnSpc>
              <a:tabLst>
                <a:tab pos="8054975" algn="l"/>
              </a:tabLst>
            </a:pPr>
            <a:r>
              <a:rPr lang="ar-SA" sz="2800" dirty="0">
                <a:cs typeface="AL-Mohanad Bold" pitchFamily="2" charset="-78"/>
              </a:rPr>
              <a:t>7. </a:t>
            </a:r>
            <a:r>
              <a:rPr lang="ar-SA" sz="2800" dirty="0" smtClean="0">
                <a:cs typeface="AL-Mohanad Bold" pitchFamily="2" charset="-78"/>
              </a:rPr>
              <a:t> الدقة </a:t>
            </a:r>
            <a:r>
              <a:rPr lang="ar-SA" sz="2800" dirty="0">
                <a:cs typeface="AL-Mohanad Bold" pitchFamily="2" charset="-78"/>
              </a:rPr>
              <a:t>في تسجيل البيانات مثال : نموذج بيانات المرشح للتميز. بند: الصف الذي تدرسه , والمادة التي تدرسها , يجب أن يسجل الصف والمادة التي ُتدرس في وقت الزيارة.</a:t>
            </a:r>
            <a:endParaRPr lang="en-US" sz="2800" dirty="0">
              <a:cs typeface="AL-Mohanad Bold" pitchFamily="2" charset="-78"/>
            </a:endParaRPr>
          </a:p>
        </p:txBody>
      </p:sp>
      <p:sp>
        <p:nvSpPr>
          <p:cNvPr id="20" name="مستطيل 11"/>
          <p:cNvSpPr/>
          <p:nvPr/>
        </p:nvSpPr>
        <p:spPr>
          <a:xfrm>
            <a:off x="5057029" y="1174243"/>
            <a:ext cx="3546281" cy="933508"/>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marL="0" lvl="1" algn="ctr" rtl="1"/>
            <a:r>
              <a:rPr lang="ar-SA" sz="3200" dirty="0">
                <a:solidFill>
                  <a:srgbClr val="800000"/>
                </a:solidFill>
                <a:cs typeface="AL-Mohanad Bold" pitchFamily="2" charset="-78"/>
              </a:rPr>
              <a:t>فئة المعلم </a:t>
            </a:r>
            <a:endParaRPr lang="ar-SA" sz="3200" dirty="0" smtClean="0">
              <a:solidFill>
                <a:srgbClr val="800000"/>
              </a:solidFill>
              <a:cs typeface="AL-Mohanad Bold" pitchFamily="2" charset="-78"/>
            </a:endParaRPr>
          </a:p>
          <a:p>
            <a:pPr marL="0" lvl="1" algn="ctr" rtl="1"/>
            <a:r>
              <a:rPr lang="ar-SA" sz="3200" dirty="0" smtClean="0">
                <a:solidFill>
                  <a:srgbClr val="800000"/>
                </a:solidFill>
                <a:cs typeface="AL-Mohanad Bold" pitchFamily="2" charset="-78"/>
              </a:rPr>
              <a:t>(</a:t>
            </a:r>
            <a:r>
              <a:rPr lang="ar-SA" sz="3200" dirty="0">
                <a:solidFill>
                  <a:srgbClr val="800000"/>
                </a:solidFill>
                <a:cs typeface="AL-Mohanad Bold" pitchFamily="2" charset="-78"/>
              </a:rPr>
              <a:t>إرشادات هامة</a:t>
            </a:r>
            <a:r>
              <a:rPr lang="ar-SA" sz="3200" dirty="0" smtClean="0">
                <a:solidFill>
                  <a:srgbClr val="800000"/>
                </a:solidFill>
                <a:cs typeface="AL-Mohanad Bold" pitchFamily="2" charset="-78"/>
              </a:rPr>
              <a:t>￼)</a:t>
            </a:r>
            <a:r>
              <a:rPr lang="ar-SA" sz="3200" dirty="0">
                <a:solidFill>
                  <a:srgbClr val="800000"/>
                </a:solidFill>
                <a:cs typeface="AL-Mohanad Bold" pitchFamily="2" charset="-78"/>
              </a:rPr>
              <a:t>￼ ￼</a:t>
            </a:r>
          </a:p>
        </p:txBody>
      </p:sp>
    </p:spTree>
    <p:extLst>
      <p:ext uri="{BB962C8B-B14F-4D97-AF65-F5344CB8AC3E}">
        <p14:creationId xmlns:p14="http://schemas.microsoft.com/office/powerpoint/2010/main" val="4284935484"/>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13" y="154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835698" y="1233690"/>
            <a:ext cx="4961612" cy="48335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marL="0" lvl="1" algn="ctr" rtl="1"/>
            <a:r>
              <a:rPr lang="ar-SA" sz="3200" dirty="0" smtClean="0">
                <a:solidFill>
                  <a:srgbClr val="800000"/>
                </a:solidFill>
                <a:cs typeface="AL-Mohanad Bold" pitchFamily="2" charset="-78"/>
              </a:rPr>
              <a:t>ملاحظات هامة لفئة المعلمة￼</a:t>
            </a:r>
            <a:endParaRPr lang="ar-SA" sz="3200" dirty="0">
              <a:solidFill>
                <a:srgbClr val="800000"/>
              </a:solidFill>
              <a:cs typeface="AL-Mohanad Bold" pitchFamily="2" charset="-78"/>
            </a:endParaRPr>
          </a:p>
        </p:txBody>
      </p:sp>
      <p:pic>
        <p:nvPicPr>
          <p:cNvPr id="3" name="Picture 2"/>
          <p:cNvPicPr>
            <a:picLocks noChangeAspect="1"/>
          </p:cNvPicPr>
          <p:nvPr/>
        </p:nvPicPr>
        <p:blipFill rotWithShape="1">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t="19154"/>
          <a:stretch/>
        </p:blipFill>
        <p:spPr>
          <a:xfrm>
            <a:off x="2941983" y="1760923"/>
            <a:ext cx="7426519" cy="4388865"/>
          </a:xfrm>
          <a:prstGeom prst="rect">
            <a:avLst/>
          </a:prstGeom>
        </p:spPr>
      </p:pic>
    </p:spTree>
    <p:extLst>
      <p:ext uri="{BB962C8B-B14F-4D97-AF65-F5344CB8AC3E}">
        <p14:creationId xmlns:p14="http://schemas.microsoft.com/office/powerpoint/2010/main" val="2034148261"/>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13" y="154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835698" y="1233690"/>
            <a:ext cx="4961612" cy="48335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marL="0" lvl="1" algn="ctr" rtl="1"/>
            <a:r>
              <a:rPr lang="ar-SA" sz="3200" dirty="0" smtClean="0">
                <a:solidFill>
                  <a:srgbClr val="800000"/>
                </a:solidFill>
                <a:cs typeface="AL-Mohanad Bold" pitchFamily="2" charset="-78"/>
              </a:rPr>
              <a:t>تابع ملاحظات هامة لفئة المعلمة￼</a:t>
            </a:r>
            <a:endParaRPr lang="ar-SA" sz="3200" dirty="0">
              <a:solidFill>
                <a:srgbClr val="800000"/>
              </a:solidFill>
              <a:cs typeface="AL-Mohanad Bold" pitchFamily="2" charset="-78"/>
            </a:endParaRPr>
          </a:p>
        </p:txBody>
      </p:sp>
      <p:pic>
        <p:nvPicPr>
          <p:cNvPr id="2" name="Picture 1"/>
          <p:cNvPicPr>
            <a:picLocks noChangeAspect="1"/>
          </p:cNvPicPr>
          <p:nvPr/>
        </p:nvPicPr>
        <p:blipFill rotWithShape="1">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t="2313"/>
          <a:stretch/>
        </p:blipFill>
        <p:spPr>
          <a:xfrm>
            <a:off x="1828763" y="1788331"/>
            <a:ext cx="7911159" cy="4477298"/>
          </a:xfrm>
          <a:prstGeom prst="rect">
            <a:avLst/>
          </a:prstGeom>
        </p:spPr>
      </p:pic>
    </p:spTree>
    <p:extLst>
      <p:ext uri="{BB962C8B-B14F-4D97-AF65-F5344CB8AC3E}">
        <p14:creationId xmlns:p14="http://schemas.microsoft.com/office/powerpoint/2010/main" val="3811707652"/>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13" y="154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835698" y="1233690"/>
            <a:ext cx="4961612" cy="48335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marL="0" lvl="1" algn="ctr" rtl="1"/>
            <a:r>
              <a:rPr lang="ar-SA" sz="3200" dirty="0" smtClean="0">
                <a:solidFill>
                  <a:srgbClr val="800000"/>
                </a:solidFill>
                <a:cs typeface="AL-Mohanad Bold" pitchFamily="2" charset="-78"/>
              </a:rPr>
              <a:t>تابع ملاحظات هامة لفئة المعلمة￼</a:t>
            </a:r>
            <a:endParaRPr lang="ar-SA" sz="3200" dirty="0">
              <a:solidFill>
                <a:srgbClr val="800000"/>
              </a:solidFill>
              <a:cs typeface="AL-Mohanad Bold" pitchFamily="2" charset="-78"/>
            </a:endParaRPr>
          </a:p>
        </p:txBody>
      </p:sp>
      <p:pic>
        <p:nvPicPr>
          <p:cNvPr id="3" name="Picture 2"/>
          <p:cNvPicPr>
            <a:picLocks noChangeAspect="1"/>
          </p:cNvPicPr>
          <p:nvPr/>
        </p:nvPicPr>
        <p:blipFill rotWithShape="1">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l="1386" b="2771"/>
          <a:stretch/>
        </p:blipFill>
        <p:spPr>
          <a:xfrm>
            <a:off x="2154802" y="1824624"/>
            <a:ext cx="7813901" cy="4391758"/>
          </a:xfrm>
          <a:prstGeom prst="rect">
            <a:avLst/>
          </a:prstGeom>
        </p:spPr>
      </p:pic>
    </p:spTree>
    <p:extLst>
      <p:ext uri="{BB962C8B-B14F-4D97-AF65-F5344CB8AC3E}">
        <p14:creationId xmlns:p14="http://schemas.microsoft.com/office/powerpoint/2010/main" val="2669678434"/>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13" y="154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835698" y="1233690"/>
            <a:ext cx="4961612" cy="48335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marL="0" lvl="1" algn="ctr" rtl="1"/>
            <a:r>
              <a:rPr lang="ar-SA" sz="3200" dirty="0" smtClean="0">
                <a:solidFill>
                  <a:srgbClr val="800000"/>
                </a:solidFill>
                <a:cs typeface="AL-Mohanad Bold" pitchFamily="2" charset="-78"/>
              </a:rPr>
              <a:t>تابع ملاحظات هامة لفئة المعلمة￼</a:t>
            </a:r>
            <a:endParaRPr lang="ar-SA" sz="3200" dirty="0">
              <a:solidFill>
                <a:srgbClr val="800000"/>
              </a:solidFill>
              <a:cs typeface="AL-Mohanad Bold" pitchFamily="2" charset="-78"/>
            </a:endParaRPr>
          </a:p>
        </p:txBody>
      </p:sp>
      <p:pic>
        <p:nvPicPr>
          <p:cNvPr id="2" name="Picture 1"/>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62755" y="1794589"/>
            <a:ext cx="8293210" cy="4507180"/>
          </a:xfrm>
          <a:prstGeom prst="rect">
            <a:avLst/>
          </a:prstGeom>
        </p:spPr>
      </p:pic>
    </p:spTree>
    <p:extLst>
      <p:ext uri="{BB962C8B-B14F-4D97-AF65-F5344CB8AC3E}">
        <p14:creationId xmlns:p14="http://schemas.microsoft.com/office/powerpoint/2010/main" val="57167269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0940" cy="6856459"/>
            <a:chOff x="-8940" y="1539"/>
            <a:chExt cx="12200940" cy="6856459"/>
          </a:xfrm>
        </p:grpSpPr>
        <p:grpSp>
          <p:nvGrpSpPr>
            <p:cNvPr id="5" name="Group 4"/>
            <p:cNvGrpSpPr/>
            <p:nvPr/>
          </p:nvGrpSpPr>
          <p:grpSpPr>
            <a:xfrm>
              <a:off x="-8940" y="1539"/>
              <a:ext cx="12192000" cy="1026631"/>
              <a:chOff x="0" y="4727"/>
              <a:chExt cx="12192000" cy="1026631"/>
            </a:xfrm>
          </p:grpSpPr>
          <p:pic>
            <p:nvPicPr>
              <p:cNvPr id="12" name="Picture 11"/>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815520"/>
              </a:xfrm>
              <a:prstGeom prst="rect">
                <a:avLst/>
              </a:prstGeom>
            </p:spPr>
          </p:pic>
          <p:pic>
            <p:nvPicPr>
              <p:cNvPr id="13" name="Picture 12"/>
              <p:cNvPicPr>
                <a:picLocks noChangeAspect="1"/>
              </p:cNvPicPr>
              <p:nvPr/>
            </p:nvPicPr>
            <p:blipFill rotWithShape="1">
              <a:blip r:embed="rId2" cstate="print">
                <a:duotone>
                  <a:prstClr val="black"/>
                  <a:srgbClr val="C00000">
                    <a:tint val="45000"/>
                    <a:satMod val="400000"/>
                  </a:srgbClr>
                </a:duotone>
              </a:blip>
              <a:srcRect t="20258" b="79458"/>
              <a:stretch/>
            </p:blipFill>
            <p:spPr>
              <a:xfrm>
                <a:off x="0" y="896946"/>
                <a:ext cx="12192000" cy="134412"/>
              </a:xfrm>
              <a:prstGeom prst="rect">
                <a:avLst/>
              </a:prstGeom>
              <a:noFill/>
              <a:ln>
                <a:noFill/>
              </a:ln>
            </p:spPr>
          </p:pic>
          <p:sp>
            <p:nvSpPr>
              <p:cNvPr id="14" name="Rounded Rectangle 13"/>
              <p:cNvSpPr/>
              <p:nvPr/>
            </p:nvSpPr>
            <p:spPr>
              <a:xfrm>
                <a:off x="1085227"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5004"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956222" cy="697826"/>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7"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7" name="مستطيل 24"/>
            <p:cNvSpPr/>
            <p:nvPr/>
          </p:nvSpPr>
          <p:spPr bwMode="auto">
            <a:xfrm>
              <a:off x="0" y="6233823"/>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8"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0"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1"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p:cNvSpPr/>
          <p:nvPr/>
        </p:nvSpPr>
        <p:spPr>
          <a:xfrm>
            <a:off x="6425358" y="82754"/>
            <a:ext cx="5655715" cy="707886"/>
          </a:xfrm>
          <a:prstGeom prst="rect">
            <a:avLst/>
          </a:prstGeom>
        </p:spPr>
        <p:txBody>
          <a:bodyPr wrap="none">
            <a:spAutoFit/>
          </a:bodyPr>
          <a:lstStyle/>
          <a:p>
            <a:r>
              <a:rPr lang="ar-SA" sz="4000"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rPr>
              <a:t>أولا :جائزة التربية والتعليم للتميز</a:t>
            </a:r>
            <a:endParaRPr lang="en-US" sz="4000"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endParaRPr>
          </a:p>
        </p:txBody>
      </p:sp>
      <p:graphicFrame>
        <p:nvGraphicFramePr>
          <p:cNvPr id="19" name="Table 18"/>
          <p:cNvGraphicFramePr>
            <a:graphicFrameLocks noGrp="1"/>
          </p:cNvGraphicFramePr>
          <p:nvPr>
            <p:extLst>
              <p:ext uri="{D42A27DB-BD31-4B8C-83A1-F6EECF244321}">
                <p14:modId xmlns:p14="http://schemas.microsoft.com/office/powerpoint/2010/main" val="168892733"/>
              </p:ext>
            </p:extLst>
          </p:nvPr>
        </p:nvGraphicFramePr>
        <p:xfrm>
          <a:off x="1011226" y="1544768"/>
          <a:ext cx="10828265" cy="3425100"/>
        </p:xfrm>
        <a:graphic>
          <a:graphicData uri="http://schemas.openxmlformats.org/drawingml/2006/table">
            <a:tbl>
              <a:tblPr/>
              <a:tblGrid>
                <a:gridCol w="10828265"/>
              </a:tblGrid>
              <a:tr h="138811">
                <a:tc>
                  <a:txBody>
                    <a:bodyPr/>
                    <a:lstStyle/>
                    <a:p>
                      <a:pPr algn="r" rtl="1"/>
                      <a:r>
                        <a:rPr lang="ar-SA" sz="4400" b="1" dirty="0" smtClean="0">
                          <a:solidFill>
                            <a:schemeClr val="accent6"/>
                          </a:solidFill>
                          <a:effectLst/>
                          <a:latin typeface="Tahoma" panose="020B0604030504040204" pitchFamily="34" charset="0"/>
                          <a:cs typeface="AL-Mohanad Bold" pitchFamily="2" charset="-78"/>
                        </a:rPr>
                        <a:t>الرؤيــــة</a:t>
                      </a:r>
                      <a:r>
                        <a:rPr lang="ar-SA" sz="4400" b="1" dirty="0">
                          <a:solidFill>
                            <a:schemeClr val="accent6"/>
                          </a:solidFill>
                          <a:effectLst/>
                          <a:latin typeface="Tahoma" panose="020B0604030504040204" pitchFamily="34" charset="0"/>
                          <a:cs typeface="AL-Mohanad Bold" pitchFamily="2" charset="-78"/>
                        </a:rPr>
                        <a:t> ...</a:t>
                      </a:r>
                      <a:endParaRPr lang="ar-SA" sz="4400" b="1" dirty="0">
                        <a:solidFill>
                          <a:schemeClr val="accent6"/>
                        </a:solidFill>
                        <a:effectLst/>
                        <a:latin typeface="Times New Roman" panose="02020603050405020304" pitchFamily="18" charset="0"/>
                        <a:cs typeface="AL-Mohanad Bold" pitchFamily="2" charset="-78"/>
                      </a:endParaRPr>
                    </a:p>
                  </a:txBody>
                  <a:tcPr marL="0" marR="18075" marT="0" marB="0" anchor="ctr">
                    <a:lnL>
                      <a:noFill/>
                    </a:lnL>
                    <a:lnR>
                      <a:noFill/>
                    </a:lnR>
                    <a:lnT>
                      <a:noFill/>
                    </a:lnT>
                    <a:lnB>
                      <a:noFill/>
                    </a:lnB>
                  </a:tcPr>
                </a:tc>
              </a:tr>
              <a:tr h="267501">
                <a:tc>
                  <a:txBody>
                    <a:bodyPr/>
                    <a:lstStyle/>
                    <a:p>
                      <a:pPr algn="just" rtl="1">
                        <a:spcAft>
                          <a:spcPts val="1000"/>
                        </a:spcAft>
                      </a:pPr>
                      <a:r>
                        <a:rPr lang="ar-SA" sz="2800" b="1" dirty="0">
                          <a:effectLst/>
                          <a:latin typeface="Calibri" panose="020F0502020204030204" pitchFamily="34" charset="0"/>
                          <a:cs typeface="AL-Mohanad Bold" pitchFamily="2" charset="-78"/>
                        </a:rPr>
                        <a:t>الريادة العالمية لجوائز التميز التربوية في عصر المعرفة.</a:t>
                      </a:r>
                    </a:p>
                  </a:txBody>
                  <a:tcPr marL="18075" marR="18075" marT="18075" marB="18075" anchor="ctr">
                    <a:lnL>
                      <a:noFill/>
                    </a:lnL>
                    <a:lnR>
                      <a:noFill/>
                    </a:lnR>
                    <a:lnT>
                      <a:noFill/>
                    </a:lnT>
                    <a:lnB>
                      <a:noFill/>
                    </a:lnB>
                    <a:solidFill>
                      <a:srgbClr val="FFFFFF"/>
                    </a:solidFill>
                  </a:tcPr>
                </a:tc>
              </a:tr>
              <a:tr h="208216">
                <a:tc>
                  <a:txBody>
                    <a:bodyPr/>
                    <a:lstStyle/>
                    <a:p>
                      <a:pPr algn="just" rtl="1"/>
                      <a:endParaRPr lang="en-US" sz="2400" dirty="0">
                        <a:effectLst/>
                        <a:cs typeface="AL-Mohanad Bold" pitchFamily="2" charset="-78"/>
                      </a:endParaRPr>
                    </a:p>
                  </a:txBody>
                  <a:tcPr marL="18075" marR="18075" marT="0" marB="0" anchor="ctr">
                    <a:lnL>
                      <a:noFill/>
                    </a:lnL>
                    <a:lnR>
                      <a:noFill/>
                    </a:lnR>
                    <a:lnT>
                      <a:noFill/>
                    </a:lnT>
                    <a:lnB>
                      <a:noFill/>
                    </a:lnB>
                  </a:tcPr>
                </a:tc>
              </a:tr>
              <a:tr h="138811">
                <a:tc>
                  <a:txBody>
                    <a:bodyPr/>
                    <a:lstStyle/>
                    <a:p>
                      <a:pPr marL="0" algn="r" defTabSz="914400" rtl="1" eaLnBrk="1" latinLnBrk="0" hangingPunct="1"/>
                      <a:r>
                        <a:rPr lang="ar-SA" sz="4400" b="1" kern="1200" dirty="0">
                          <a:solidFill>
                            <a:schemeClr val="accent6"/>
                          </a:solidFill>
                          <a:effectLst/>
                          <a:latin typeface="Tahoma" panose="020B0604030504040204" pitchFamily="34" charset="0"/>
                          <a:ea typeface="+mn-ea"/>
                          <a:cs typeface="AL-Mohanad Bold" pitchFamily="2" charset="-78"/>
                        </a:rPr>
                        <a:t>الرسالة ...</a:t>
                      </a:r>
                    </a:p>
                  </a:txBody>
                  <a:tcPr marL="0" marR="18075" marT="0" marB="0" anchor="ctr">
                    <a:lnL>
                      <a:noFill/>
                    </a:lnL>
                    <a:lnR>
                      <a:noFill/>
                    </a:lnR>
                    <a:lnT>
                      <a:noFill/>
                    </a:lnT>
                    <a:lnB>
                      <a:noFill/>
                    </a:lnB>
                  </a:tcPr>
                </a:tc>
              </a:tr>
              <a:tr h="383177">
                <a:tc>
                  <a:txBody>
                    <a:bodyPr/>
                    <a:lstStyle/>
                    <a:p>
                      <a:pPr algn="just" rtl="1"/>
                      <a:r>
                        <a:rPr lang="ar-SA" sz="2800" b="1" kern="1200" dirty="0">
                          <a:solidFill>
                            <a:schemeClr val="tx1"/>
                          </a:solidFill>
                          <a:effectLst/>
                          <a:latin typeface="Calibri" panose="020F0502020204030204" pitchFamily="34" charset="0"/>
                          <a:ea typeface="+mn-ea"/>
                          <a:cs typeface="AL-Mohanad Bold" pitchFamily="2" charset="-78"/>
                        </a:rPr>
                        <a:t>نسعى لتكريم لائق لكل المبدعين المتميزين في الأداء التربوي، للإسهام في تحقيق التنمية المستدامة للمجتمع السعودي.</a:t>
                      </a:r>
                    </a:p>
                  </a:txBody>
                  <a:tcPr marL="18075" marR="18075" marT="18075" marB="18075" anchor="ctr">
                    <a:lnL>
                      <a:noFill/>
                    </a:lnL>
                    <a:lnR>
                      <a:noFill/>
                    </a:lnR>
                    <a:lnT>
                      <a:noFill/>
                    </a:lnT>
                    <a:lnB>
                      <a:noFill/>
                    </a:lnB>
                    <a:solidFill>
                      <a:srgbClr val="FFFFFF"/>
                    </a:solidFill>
                  </a:tcPr>
                </a:tc>
              </a:tr>
              <a:tr h="208216">
                <a:tc>
                  <a:txBody>
                    <a:bodyPr/>
                    <a:lstStyle/>
                    <a:p>
                      <a:pPr algn="just" rtl="1"/>
                      <a:r>
                        <a:rPr lang="en-US" sz="2400" b="1" dirty="0">
                          <a:effectLst/>
                          <a:cs typeface="AL-Mohanad Bold" pitchFamily="2" charset="-78"/>
                        </a:rPr>
                        <a:t> </a:t>
                      </a:r>
                    </a:p>
                  </a:txBody>
                  <a:tcPr marL="18075" marR="18075" marT="0" marB="0" anchor="ctr">
                    <a:lnL>
                      <a:noFill/>
                    </a:lnL>
                    <a:lnR>
                      <a:noFill/>
                    </a:lnR>
                    <a:lnT>
                      <a:noFill/>
                    </a:lnT>
                    <a:lnB>
                      <a:noFill/>
                    </a:lnB>
                  </a:tcPr>
                </a:tc>
              </a:tr>
            </a:tbl>
          </a:graphicData>
        </a:graphic>
      </p:graphicFrame>
      <p:pic>
        <p:nvPicPr>
          <p:cNvPr id="20"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3328" y="31533"/>
            <a:ext cx="1024759" cy="69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6730" y="6290441"/>
            <a:ext cx="677917" cy="425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8337115"/>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13" y="154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835698" y="1233690"/>
            <a:ext cx="4961612" cy="48335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marL="0" lvl="1" algn="ctr" rtl="1"/>
            <a:r>
              <a:rPr lang="ar-SA" sz="3200" dirty="0" smtClean="0">
                <a:solidFill>
                  <a:srgbClr val="800000"/>
                </a:solidFill>
                <a:cs typeface="AL-Mohanad Bold" pitchFamily="2" charset="-78"/>
              </a:rPr>
              <a:t>تابع ملاحظات هامة لفئة المعلمة￼</a:t>
            </a:r>
            <a:endParaRPr lang="ar-SA" sz="3200" dirty="0">
              <a:solidFill>
                <a:srgbClr val="800000"/>
              </a:solidFill>
              <a:cs typeface="AL-Mohanad Bold" pitchFamily="2" charset="-78"/>
            </a:endParaRPr>
          </a:p>
        </p:txBody>
      </p:sp>
      <p:pic>
        <p:nvPicPr>
          <p:cNvPr id="21" name="Picture 20"/>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239307" y="1732502"/>
            <a:ext cx="7823393" cy="4477467"/>
          </a:xfrm>
          <a:prstGeom prst="rect">
            <a:avLst/>
          </a:prstGeom>
        </p:spPr>
      </p:pic>
    </p:spTree>
    <p:extLst>
      <p:ext uri="{BB962C8B-B14F-4D97-AF65-F5344CB8AC3E}">
        <p14:creationId xmlns:p14="http://schemas.microsoft.com/office/powerpoint/2010/main" val="276785605"/>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13" y="154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835698" y="1233690"/>
            <a:ext cx="4961612" cy="48335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marL="0" lvl="1" algn="ctr" rtl="1"/>
            <a:r>
              <a:rPr lang="ar-SA" sz="3200" dirty="0" smtClean="0">
                <a:solidFill>
                  <a:srgbClr val="800000"/>
                </a:solidFill>
                <a:cs typeface="AL-Mohanad Bold" pitchFamily="2" charset="-78"/>
              </a:rPr>
              <a:t>تابع ملاحظات هامة لفئة المعلمة￼</a:t>
            </a:r>
            <a:endParaRPr lang="ar-SA" sz="3200" dirty="0">
              <a:solidFill>
                <a:srgbClr val="800000"/>
              </a:solidFill>
              <a:cs typeface="AL-Mohanad Bold" pitchFamily="2" charset="-78"/>
            </a:endParaRPr>
          </a:p>
        </p:txBody>
      </p:sp>
      <p:pic>
        <p:nvPicPr>
          <p:cNvPr id="2" name="Picture 1"/>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10747" y="1922556"/>
            <a:ext cx="9588465" cy="4229177"/>
          </a:xfrm>
          <a:prstGeom prst="rect">
            <a:avLst/>
          </a:prstGeom>
        </p:spPr>
      </p:pic>
    </p:spTree>
    <p:extLst>
      <p:ext uri="{BB962C8B-B14F-4D97-AF65-F5344CB8AC3E}">
        <p14:creationId xmlns:p14="http://schemas.microsoft.com/office/powerpoint/2010/main" val="455954308"/>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13" y="154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835698" y="1233690"/>
            <a:ext cx="4961612" cy="48335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marL="0" lvl="1" algn="ctr" rtl="1"/>
            <a:r>
              <a:rPr lang="ar-SA" sz="3200" dirty="0" smtClean="0">
                <a:solidFill>
                  <a:srgbClr val="800000"/>
                </a:solidFill>
                <a:cs typeface="AL-Mohanad Bold" pitchFamily="2" charset="-78"/>
              </a:rPr>
              <a:t>تابع ملاحظات هامة لفئة المعلمة￼</a:t>
            </a:r>
            <a:endParaRPr lang="ar-SA" sz="3200" dirty="0">
              <a:solidFill>
                <a:srgbClr val="800000"/>
              </a:solidFill>
              <a:cs typeface="AL-Mohanad Bold" pitchFamily="2" charset="-78"/>
            </a:endParaRPr>
          </a:p>
        </p:txBody>
      </p:sp>
      <p:pic>
        <p:nvPicPr>
          <p:cNvPr id="3" name="Picture 2"/>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099013" y="1754065"/>
            <a:ext cx="8190831" cy="4462317"/>
          </a:xfrm>
          <a:prstGeom prst="rect">
            <a:avLst/>
          </a:prstGeom>
        </p:spPr>
      </p:pic>
    </p:spTree>
    <p:extLst>
      <p:ext uri="{BB962C8B-B14F-4D97-AF65-F5344CB8AC3E}">
        <p14:creationId xmlns:p14="http://schemas.microsoft.com/office/powerpoint/2010/main" val="2759096136"/>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130347" y="1184518"/>
            <a:ext cx="5243275" cy="874869"/>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a:t>
            </a:r>
            <a:r>
              <a:rPr lang="en-US" sz="3200" dirty="0" smtClean="0">
                <a:solidFill>
                  <a:srgbClr val="800000"/>
                </a:solidFill>
                <a:cs typeface="AL-Mohanad Bold" pitchFamily="2" charset="-78"/>
              </a:rPr>
              <a:t> </a:t>
            </a:r>
            <a:r>
              <a:rPr lang="ar-SA" sz="3200" dirty="0" smtClean="0">
                <a:solidFill>
                  <a:srgbClr val="800000"/>
                </a:solidFill>
                <a:cs typeface="AL-Mohanad Bold" pitchFamily="2" charset="-78"/>
              </a:rPr>
              <a:t> المدرسة والإدارة المدرسية المتميزة￼</a:t>
            </a:r>
          </a:p>
          <a:p>
            <a:pPr algn="ctr" rtl="1"/>
            <a:r>
              <a:rPr lang="ar-SA" sz="3200" dirty="0" smtClean="0">
                <a:solidFill>
                  <a:srgbClr val="800000"/>
                </a:solidFill>
                <a:cs typeface="AL-Mohanad Bold" pitchFamily="2" charset="-78"/>
              </a:rPr>
              <a:t>شروط الاشتراك</a:t>
            </a:r>
            <a:endParaRPr lang="ar-SA" sz="3200" dirty="0">
              <a:solidFill>
                <a:srgbClr val="800000"/>
              </a:solidFill>
              <a:cs typeface="AL-Mohanad Bold" pitchFamily="2" charset="-78"/>
            </a:endParaRPr>
          </a:p>
        </p:txBody>
      </p:sp>
      <p:sp>
        <p:nvSpPr>
          <p:cNvPr id="22" name="Rectangle 21"/>
          <p:cNvSpPr/>
          <p:nvPr/>
        </p:nvSpPr>
        <p:spPr>
          <a:xfrm>
            <a:off x="675862" y="2159365"/>
            <a:ext cx="11251096" cy="3970318"/>
          </a:xfrm>
          <a:prstGeom prst="rect">
            <a:avLst/>
          </a:prstGeom>
        </p:spPr>
        <p:txBody>
          <a:bodyPr wrap="square">
            <a:spAutoFit/>
          </a:bodyPr>
          <a:lstStyle/>
          <a:p>
            <a:pPr marL="631825" lvl="1" indent="-457200" algn="r" rtl="1">
              <a:lnSpc>
                <a:spcPct val="150000"/>
              </a:lnSpc>
              <a:buFont typeface="Arial" panose="020B0604020202020204" pitchFamily="34" charset="0"/>
              <a:buChar char="•"/>
              <a:tabLst>
                <a:tab pos="8054975" algn="l"/>
              </a:tabLst>
            </a:pPr>
            <a:r>
              <a:rPr lang="ar-SA" sz="2800" dirty="0" smtClean="0">
                <a:cs typeface="AL-Mohanad Bold" pitchFamily="2" charset="-78"/>
              </a:rPr>
              <a:t>أن </a:t>
            </a:r>
            <a:r>
              <a:rPr lang="ar-SA" sz="2800" dirty="0">
                <a:cs typeface="AL-Mohanad Bold" pitchFamily="2" charset="-78"/>
              </a:rPr>
              <a:t>يكون الاشتراك بالجائزة باسم المدرسة وليس باسم هيئتها الإدارية </a:t>
            </a:r>
            <a:r>
              <a:rPr lang="ar-SA" sz="2800" dirty="0" smtClean="0">
                <a:cs typeface="AL-Mohanad Bold" pitchFamily="2" charset="-78"/>
              </a:rPr>
              <a:t>.</a:t>
            </a:r>
          </a:p>
          <a:p>
            <a:pPr marL="631825" lvl="1" indent="-457200" algn="r" rtl="1">
              <a:lnSpc>
                <a:spcPct val="150000"/>
              </a:lnSpc>
              <a:buFont typeface="Arial" panose="020B0604020202020204" pitchFamily="34" charset="0"/>
              <a:buChar char="•"/>
              <a:tabLst>
                <a:tab pos="8054975" algn="l"/>
              </a:tabLst>
            </a:pPr>
            <a:r>
              <a:rPr lang="ar-SA" sz="2800" dirty="0" smtClean="0">
                <a:cs typeface="AL-Mohanad Bold" pitchFamily="2" charset="-78"/>
              </a:rPr>
              <a:t>أن </a:t>
            </a:r>
            <a:r>
              <a:rPr lang="ar-SA" sz="2800" dirty="0">
                <a:cs typeface="AL-Mohanad Bold" pitchFamily="2" charset="-78"/>
              </a:rPr>
              <a:t>تمثل المدرسة مرحلة تعليمية واحدة مهما تعددت </a:t>
            </a:r>
            <a:r>
              <a:rPr lang="ar-SA" sz="2800" dirty="0" smtClean="0">
                <a:cs typeface="AL-Mohanad Bold" pitchFamily="2" charset="-78"/>
              </a:rPr>
              <a:t>مراحلها الدراسية.</a:t>
            </a:r>
          </a:p>
          <a:p>
            <a:pPr marL="631825" lvl="1" indent="-457200" algn="r" rtl="1">
              <a:lnSpc>
                <a:spcPct val="150000"/>
              </a:lnSpc>
              <a:buFont typeface="Arial" panose="020B0604020202020204" pitchFamily="34" charset="0"/>
              <a:buChar char="•"/>
              <a:tabLst>
                <a:tab pos="8054975" algn="l"/>
              </a:tabLst>
            </a:pPr>
            <a:r>
              <a:rPr lang="ar-SA" sz="2800" dirty="0" smtClean="0">
                <a:cs typeface="AL-Mohanad Bold" pitchFamily="2" charset="-78"/>
              </a:rPr>
              <a:t>وجود </a:t>
            </a:r>
            <a:r>
              <a:rPr lang="ar-SA" sz="2800" dirty="0">
                <a:cs typeface="AL-Mohanad Bold" pitchFamily="2" charset="-78"/>
              </a:rPr>
              <a:t>رسالة تزكية موثقة (توقيع وختم وتاريخ ) من إدارة المنطقة التعليمية .</a:t>
            </a:r>
          </a:p>
          <a:p>
            <a:pPr marL="631825" lvl="1" indent="-457200" algn="r" rtl="1">
              <a:lnSpc>
                <a:spcPct val="150000"/>
              </a:lnSpc>
              <a:buFont typeface="Arial" panose="020B0604020202020204" pitchFamily="34" charset="0"/>
              <a:buChar char="•"/>
              <a:tabLst>
                <a:tab pos="8054975" algn="l"/>
              </a:tabLst>
            </a:pPr>
            <a:r>
              <a:rPr lang="ar-SA" sz="2800" dirty="0" smtClean="0">
                <a:cs typeface="AL-Mohanad Bold" pitchFamily="2" charset="-78"/>
              </a:rPr>
              <a:t>ألا </a:t>
            </a:r>
            <a:r>
              <a:rPr lang="ar-SA" sz="2800" dirty="0">
                <a:cs typeface="AL-Mohanad Bold" pitchFamily="2" charset="-78"/>
              </a:rPr>
              <a:t>يزيد عدد صفحات كافة المرفقات عن 500 صفحة . </a:t>
            </a:r>
            <a:endParaRPr lang="ar-SA" sz="2800" dirty="0" smtClean="0">
              <a:cs typeface="AL-Mohanad Bold" pitchFamily="2" charset="-78"/>
            </a:endParaRPr>
          </a:p>
          <a:p>
            <a:pPr marL="631825" lvl="1" indent="-457200" algn="r" rtl="1">
              <a:lnSpc>
                <a:spcPct val="150000"/>
              </a:lnSpc>
              <a:buFont typeface="Arial" panose="020B0604020202020204" pitchFamily="34" charset="0"/>
              <a:buChar char="•"/>
              <a:tabLst>
                <a:tab pos="8054975" algn="l"/>
              </a:tabLst>
            </a:pPr>
            <a:r>
              <a:rPr lang="ar-SA" sz="2800" dirty="0" smtClean="0">
                <a:cs typeface="AL-Mohanad Bold" pitchFamily="2" charset="-78"/>
              </a:rPr>
              <a:t>عدم </a:t>
            </a:r>
            <a:r>
              <a:rPr lang="ar-SA" sz="2800" dirty="0">
                <a:cs typeface="AL-Mohanad Bold" pitchFamily="2" charset="-78"/>
              </a:rPr>
              <a:t>ارفاق أكثر من مرفقين (شاهدين) في الصفحة الواحدة .</a:t>
            </a:r>
          </a:p>
          <a:p>
            <a:pPr marL="631825" lvl="1" indent="-457200" algn="r" rtl="1">
              <a:lnSpc>
                <a:spcPct val="150000"/>
              </a:lnSpc>
              <a:buFont typeface="Arial" panose="020B0604020202020204" pitchFamily="34" charset="0"/>
              <a:buChar char="•"/>
              <a:tabLst>
                <a:tab pos="8054975" algn="l"/>
              </a:tabLst>
            </a:pPr>
            <a:r>
              <a:rPr lang="ar-SA" sz="2800" dirty="0" smtClean="0">
                <a:cs typeface="AL-Mohanad Bold" pitchFamily="2" charset="-78"/>
              </a:rPr>
              <a:t>أن </a:t>
            </a:r>
            <a:r>
              <a:rPr lang="ar-SA" sz="2800" dirty="0">
                <a:cs typeface="AL-Mohanad Bold" pitchFamily="2" charset="-78"/>
              </a:rPr>
              <a:t>تكون المدرسة حكومية التعليم العام وألا تكون قد فازت في دورات سابقة.</a:t>
            </a:r>
            <a:endParaRPr lang="en-US" sz="2800" dirty="0">
              <a:cs typeface="AL-Mohanad Bold" pitchFamily="2" charset="-78"/>
            </a:endParaRPr>
          </a:p>
        </p:txBody>
      </p:sp>
    </p:spTree>
    <p:extLst>
      <p:ext uri="{BB962C8B-B14F-4D97-AF65-F5344CB8AC3E}">
        <p14:creationId xmlns:p14="http://schemas.microsoft.com/office/powerpoint/2010/main" val="1482725893"/>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130347" y="1184518"/>
            <a:ext cx="5243275" cy="874869"/>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a:t>
            </a:r>
            <a:r>
              <a:rPr lang="en-US" sz="3200" dirty="0" smtClean="0">
                <a:solidFill>
                  <a:srgbClr val="800000"/>
                </a:solidFill>
                <a:cs typeface="AL-Mohanad Bold" pitchFamily="2" charset="-78"/>
              </a:rPr>
              <a:t> </a:t>
            </a:r>
            <a:r>
              <a:rPr lang="ar-SA" sz="3200" dirty="0" smtClean="0">
                <a:solidFill>
                  <a:srgbClr val="800000"/>
                </a:solidFill>
                <a:cs typeface="AL-Mohanad Bold" pitchFamily="2" charset="-78"/>
              </a:rPr>
              <a:t> المدرسة والإدارة المدرسية المتميزة￼</a:t>
            </a:r>
          </a:p>
          <a:p>
            <a:pPr algn="ctr" rtl="1"/>
            <a:r>
              <a:rPr lang="ar-SA" sz="3200" dirty="0" smtClean="0">
                <a:solidFill>
                  <a:srgbClr val="800000"/>
                </a:solidFill>
                <a:cs typeface="AL-Mohanad Bold" pitchFamily="2" charset="-78"/>
              </a:rPr>
              <a:t>إرشادات عامة</a:t>
            </a:r>
            <a:endParaRPr lang="ar-SA" sz="3200" dirty="0">
              <a:solidFill>
                <a:srgbClr val="800000"/>
              </a:solidFill>
              <a:cs typeface="AL-Mohanad Bold" pitchFamily="2" charset="-78"/>
            </a:endParaRPr>
          </a:p>
        </p:txBody>
      </p:sp>
      <p:sp>
        <p:nvSpPr>
          <p:cNvPr id="22" name="Rectangle 21"/>
          <p:cNvSpPr/>
          <p:nvPr/>
        </p:nvSpPr>
        <p:spPr>
          <a:xfrm>
            <a:off x="120717" y="2059387"/>
            <a:ext cx="11806241" cy="4013406"/>
          </a:xfrm>
          <a:prstGeom prst="rect">
            <a:avLst/>
          </a:prstGeom>
        </p:spPr>
        <p:txBody>
          <a:bodyPr wrap="square">
            <a:spAutoFit/>
          </a:bodyPr>
          <a:lstStyle/>
          <a:p>
            <a:pPr marL="631825" lvl="1" indent="-457200" algn="r" rtl="1">
              <a:lnSpc>
                <a:spcPct val="130000"/>
              </a:lnSpc>
              <a:buFont typeface="Arial" panose="020B0604020202020204" pitchFamily="34" charset="0"/>
              <a:buChar char="•"/>
              <a:tabLst>
                <a:tab pos="8054975" algn="l"/>
              </a:tabLst>
            </a:pPr>
            <a:r>
              <a:rPr lang="ar-SA" sz="2800" dirty="0" smtClean="0">
                <a:cs typeface="AL-Mohanad Bold" pitchFamily="2" charset="-78"/>
              </a:rPr>
              <a:t> </a:t>
            </a:r>
            <a:r>
              <a:rPr lang="ar-SA" sz="2800" dirty="0">
                <a:cs typeface="AL-Mohanad Bold" pitchFamily="2" charset="-78"/>
              </a:rPr>
              <a:t>تعبئة البيانات كاملة في طلب الترشيح بعد التأكد من طباعة كافة الصفحات بوضوح مع وجود التوقيع والختم مع </a:t>
            </a:r>
            <a:r>
              <a:rPr lang="ar-SA" sz="2800" dirty="0" smtClean="0">
                <a:cs typeface="AL-Mohanad Bold" pitchFamily="2" charset="-78"/>
              </a:rPr>
              <a:t>ملاحظة</a:t>
            </a:r>
            <a:r>
              <a:rPr lang="en-US" sz="2800" dirty="0" smtClean="0">
                <a:cs typeface="AL-Mohanad Bold" pitchFamily="2" charset="-78"/>
              </a:rPr>
              <a:t>:</a:t>
            </a:r>
            <a:endParaRPr lang="ar-SA" sz="2800" dirty="0">
              <a:cs typeface="AL-Mohanad Bold" pitchFamily="2" charset="-78"/>
            </a:endParaRPr>
          </a:p>
          <a:p>
            <a:pPr marL="631825" lvl="1" indent="-457200" algn="r" rtl="1">
              <a:lnSpc>
                <a:spcPct val="130000"/>
              </a:lnSpc>
              <a:buFont typeface="Arial" panose="020B0604020202020204" pitchFamily="34" charset="0"/>
              <a:buChar char="•"/>
              <a:tabLst>
                <a:tab pos="8054975" algn="l"/>
              </a:tabLst>
            </a:pPr>
            <a:r>
              <a:rPr lang="ar-SA" sz="2800" dirty="0">
                <a:cs typeface="AL-Mohanad Bold" pitchFamily="2" charset="-78"/>
              </a:rPr>
              <a:t>أنه تم توحيد طلب الترشيح المحلي مع دول مجلس التعاون .</a:t>
            </a:r>
          </a:p>
          <a:p>
            <a:pPr marL="631825" lvl="1" indent="-457200" algn="r" rtl="1">
              <a:lnSpc>
                <a:spcPct val="130000"/>
              </a:lnSpc>
              <a:buFont typeface="Arial" panose="020B0604020202020204" pitchFamily="34" charset="0"/>
              <a:buChar char="•"/>
              <a:tabLst>
                <a:tab pos="8054975" algn="l"/>
              </a:tabLst>
            </a:pPr>
            <a:r>
              <a:rPr lang="ar-SA" sz="2800" dirty="0" smtClean="0">
                <a:cs typeface="AL-Mohanad Bold" pitchFamily="2" charset="-78"/>
              </a:rPr>
              <a:t>إرفاق </a:t>
            </a:r>
            <a:r>
              <a:rPr lang="ar-SA" sz="2800" dirty="0">
                <a:cs typeface="AL-Mohanad Bold" pitchFamily="2" charset="-78"/>
              </a:rPr>
              <a:t>صورة من جواز السفر ورقم الحساب البنكي للمدرسة. </a:t>
            </a:r>
            <a:endParaRPr lang="ar-SA" sz="2800" dirty="0" smtClean="0">
              <a:cs typeface="AL-Mohanad Bold" pitchFamily="2" charset="-78"/>
            </a:endParaRPr>
          </a:p>
          <a:p>
            <a:pPr marL="631825" lvl="1" indent="-457200" algn="r" rtl="1">
              <a:lnSpc>
                <a:spcPct val="130000"/>
              </a:lnSpc>
              <a:buFont typeface="Arial" panose="020B0604020202020204" pitchFamily="34" charset="0"/>
              <a:buChar char="•"/>
              <a:tabLst>
                <a:tab pos="8054975" algn="l"/>
              </a:tabLst>
            </a:pPr>
            <a:r>
              <a:rPr lang="ar-SA" sz="2800" dirty="0" smtClean="0">
                <a:cs typeface="AL-Mohanad Bold" pitchFamily="2" charset="-78"/>
              </a:rPr>
              <a:t>ضرورة </a:t>
            </a:r>
            <a:r>
              <a:rPr lang="ar-SA" sz="2800" dirty="0">
                <a:cs typeface="AL-Mohanad Bold" pitchFamily="2" charset="-78"/>
              </a:rPr>
              <a:t>الاسترشاد بالدليل التفسيري الخاص بالفئة</a:t>
            </a:r>
            <a:r>
              <a:rPr lang="ar-SA" sz="2800" dirty="0" smtClean="0">
                <a:cs typeface="AL-Mohanad Bold" pitchFamily="2" charset="-78"/>
              </a:rPr>
              <a:t>.</a:t>
            </a:r>
          </a:p>
          <a:p>
            <a:pPr marL="631825" lvl="1" indent="-457200" algn="r" rtl="1">
              <a:lnSpc>
                <a:spcPct val="130000"/>
              </a:lnSpc>
              <a:buFont typeface="Arial" panose="020B0604020202020204" pitchFamily="34" charset="0"/>
              <a:buChar char="•"/>
              <a:tabLst>
                <a:tab pos="8054975" algn="l"/>
              </a:tabLst>
            </a:pPr>
            <a:r>
              <a:rPr lang="ar-SA" sz="2800" dirty="0" smtClean="0">
                <a:cs typeface="AL-Mohanad Bold" pitchFamily="2" charset="-78"/>
              </a:rPr>
              <a:t>ملاحظة </a:t>
            </a:r>
            <a:r>
              <a:rPr lang="ar-SA" sz="2800" dirty="0">
                <a:cs typeface="AL-Mohanad Bold" pitchFamily="2" charset="-78"/>
              </a:rPr>
              <a:t>التعديلات على الدليل التفسيري والمعايير لفئة المدرسة</a:t>
            </a:r>
          </a:p>
          <a:p>
            <a:pPr marL="631825" lvl="1" indent="-457200" algn="r" rtl="1">
              <a:lnSpc>
                <a:spcPct val="130000"/>
              </a:lnSpc>
              <a:buFont typeface="Arial" panose="020B0604020202020204" pitchFamily="34" charset="0"/>
              <a:buChar char="•"/>
              <a:tabLst>
                <a:tab pos="8054975" algn="l"/>
              </a:tabLst>
            </a:pPr>
            <a:r>
              <a:rPr lang="ar-SA" sz="2800" dirty="0" smtClean="0">
                <a:cs typeface="AL-Mohanad Bold" pitchFamily="2" charset="-78"/>
              </a:rPr>
              <a:t> </a:t>
            </a:r>
            <a:r>
              <a:rPr lang="ar-SA" sz="2800" dirty="0">
                <a:cs typeface="AL-Mohanad Bold" pitchFamily="2" charset="-78"/>
              </a:rPr>
              <a:t>ضرورة أن تقتصر الأدلة والمستندات والوثائق على السنوات الثلاث الأخيرة بالإضافة إلى سنة التقديم </a:t>
            </a:r>
          </a:p>
        </p:txBody>
      </p:sp>
    </p:spTree>
    <p:extLst>
      <p:ext uri="{BB962C8B-B14F-4D97-AF65-F5344CB8AC3E}">
        <p14:creationId xmlns:p14="http://schemas.microsoft.com/office/powerpoint/2010/main" val="1779960126"/>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130347" y="1184518"/>
            <a:ext cx="5243275" cy="874869"/>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a:t>
            </a:r>
            <a:r>
              <a:rPr lang="en-US" sz="3200" dirty="0" smtClean="0">
                <a:solidFill>
                  <a:srgbClr val="800000"/>
                </a:solidFill>
                <a:cs typeface="AL-Mohanad Bold" pitchFamily="2" charset="-78"/>
              </a:rPr>
              <a:t> </a:t>
            </a:r>
            <a:r>
              <a:rPr lang="ar-SA" sz="3200" dirty="0" smtClean="0">
                <a:solidFill>
                  <a:srgbClr val="800000"/>
                </a:solidFill>
                <a:cs typeface="AL-Mohanad Bold" pitchFamily="2" charset="-78"/>
              </a:rPr>
              <a:t> المدرسة والإدارة المدرسية المتميزة￼</a:t>
            </a:r>
          </a:p>
          <a:p>
            <a:pPr algn="ctr" rtl="1"/>
            <a:r>
              <a:rPr lang="ar-SA" sz="3200" dirty="0" smtClean="0">
                <a:solidFill>
                  <a:srgbClr val="800000"/>
                </a:solidFill>
                <a:cs typeface="AL-Mohanad Bold" pitchFamily="2" charset="-78"/>
              </a:rPr>
              <a:t>إرشادات عامة</a:t>
            </a:r>
            <a:endParaRPr lang="ar-SA" sz="3200" dirty="0">
              <a:solidFill>
                <a:srgbClr val="800000"/>
              </a:solidFill>
              <a:cs typeface="AL-Mohanad Bold" pitchFamily="2" charset="-78"/>
            </a:endParaRPr>
          </a:p>
        </p:txBody>
      </p:sp>
      <p:sp>
        <p:nvSpPr>
          <p:cNvPr id="22" name="Rectangle 21"/>
          <p:cNvSpPr/>
          <p:nvPr/>
        </p:nvSpPr>
        <p:spPr>
          <a:xfrm>
            <a:off x="675862" y="2271150"/>
            <a:ext cx="11251096" cy="3453253"/>
          </a:xfrm>
          <a:prstGeom prst="rect">
            <a:avLst/>
          </a:prstGeom>
        </p:spPr>
        <p:txBody>
          <a:bodyPr wrap="square">
            <a:spAutoFit/>
          </a:bodyPr>
          <a:lstStyle/>
          <a:p>
            <a:pPr marL="631825" lvl="1" indent="-457200" algn="r" rtl="1">
              <a:lnSpc>
                <a:spcPct val="130000"/>
              </a:lnSpc>
              <a:buFont typeface="Arial" panose="020B0604020202020204" pitchFamily="34" charset="0"/>
              <a:buChar char="•"/>
              <a:tabLst>
                <a:tab pos="8054975" algn="l"/>
              </a:tabLst>
            </a:pPr>
            <a:r>
              <a:rPr lang="ar-SA" sz="2800" dirty="0">
                <a:cs typeface="AL-Mohanad Bold" pitchFamily="2" charset="-78"/>
              </a:rPr>
              <a:t> لا يشترط الصورة الشخصية للمرشحة.￼</a:t>
            </a:r>
          </a:p>
          <a:p>
            <a:pPr marL="631825" lvl="1" indent="-457200" algn="r" rtl="1">
              <a:lnSpc>
                <a:spcPct val="130000"/>
              </a:lnSpc>
              <a:buFont typeface="Arial" panose="020B0604020202020204" pitchFamily="34" charset="0"/>
              <a:buChar char="•"/>
              <a:tabLst>
                <a:tab pos="8054975" algn="l"/>
              </a:tabLst>
            </a:pPr>
            <a:r>
              <a:rPr lang="ar-SA" sz="2800" dirty="0" smtClean="0">
                <a:cs typeface="AL-Mohanad Bold" pitchFamily="2" charset="-78"/>
              </a:rPr>
              <a:t>أن </a:t>
            </a:r>
            <a:r>
              <a:rPr lang="ar-SA" sz="2800" dirty="0">
                <a:cs typeface="AL-Mohanad Bold" pitchFamily="2" charset="-78"/>
              </a:rPr>
              <a:t>تكون جميع المستندات والوثائق المقدمة صور وليست أصول لعدم </a:t>
            </a:r>
            <a:r>
              <a:rPr lang="ar-SA" sz="2800" dirty="0" smtClean="0">
                <a:cs typeface="AL-Mohanad Bold" pitchFamily="2" charset="-78"/>
              </a:rPr>
              <a:t>إمكانية </a:t>
            </a:r>
            <a:r>
              <a:rPr lang="ar-SA" sz="2800" dirty="0">
                <a:cs typeface="AL-Mohanad Bold" pitchFamily="2" charset="-78"/>
              </a:rPr>
              <a:t>إعادتها </a:t>
            </a:r>
            <a:r>
              <a:rPr lang="ar-SA" sz="2800" dirty="0" smtClean="0">
                <a:cs typeface="AL-Mohanad Bold" pitchFamily="2" charset="-78"/>
              </a:rPr>
              <a:t>للمرشحة.</a:t>
            </a:r>
          </a:p>
          <a:p>
            <a:pPr marL="631825" lvl="1" indent="-457200" algn="r" rtl="1">
              <a:lnSpc>
                <a:spcPct val="130000"/>
              </a:lnSpc>
              <a:buFont typeface="Arial" panose="020B0604020202020204" pitchFamily="34" charset="0"/>
              <a:buChar char="•"/>
              <a:tabLst>
                <a:tab pos="8054975" algn="l"/>
              </a:tabLst>
            </a:pPr>
            <a:r>
              <a:rPr lang="ar-SA" sz="2800" dirty="0" smtClean="0">
                <a:cs typeface="AL-Mohanad Bold" pitchFamily="2" charset="-78"/>
              </a:rPr>
              <a:t>ترفع </a:t>
            </a:r>
            <a:r>
              <a:rPr lang="ar-SA" sz="2800" dirty="0">
                <a:cs typeface="AL-Mohanad Bold" pitchFamily="2" charset="-78"/>
              </a:rPr>
              <a:t>الأدلة والوثائق عن كل مجال في طلب الترشيح وتعطى رقما مسلسلا يدل عليها مع عدم تكرار الشاهد في أكثر من موضع.</a:t>
            </a:r>
          </a:p>
          <a:p>
            <a:pPr marL="631825" lvl="1" indent="-457200" algn="r" rtl="1">
              <a:lnSpc>
                <a:spcPct val="130000"/>
              </a:lnSpc>
              <a:buFont typeface="Arial" panose="020B0604020202020204" pitchFamily="34" charset="0"/>
              <a:buChar char="•"/>
              <a:tabLst>
                <a:tab pos="8054975" algn="l"/>
              </a:tabLst>
            </a:pPr>
            <a:r>
              <a:rPr lang="ar-SA" sz="2800" dirty="0" smtClean="0">
                <a:cs typeface="AL-Mohanad Bold" pitchFamily="2" charset="-78"/>
              </a:rPr>
              <a:t>لا </a:t>
            </a:r>
            <a:r>
              <a:rPr lang="ar-SA" sz="2800" dirty="0">
                <a:cs typeface="AL-Mohanad Bold" pitchFamily="2" charset="-78"/>
              </a:rPr>
              <a:t>بد أن تحتوي المرفقات (الشواهد) على سنة إصدار وختم وتوقيع .</a:t>
            </a:r>
          </a:p>
          <a:p>
            <a:pPr marL="631825" lvl="1" indent="-457200" algn="r" rtl="1">
              <a:lnSpc>
                <a:spcPct val="130000"/>
              </a:lnSpc>
              <a:buFont typeface="Arial" panose="020B0604020202020204" pitchFamily="34" charset="0"/>
              <a:buChar char="•"/>
              <a:tabLst>
                <a:tab pos="8054975" algn="l"/>
              </a:tabLst>
            </a:pPr>
            <a:r>
              <a:rPr lang="ar-SA" sz="2800" dirty="0" smtClean="0">
                <a:cs typeface="AL-Mohanad Bold" pitchFamily="2" charset="-78"/>
              </a:rPr>
              <a:t>التوافق </a:t>
            </a:r>
            <a:r>
              <a:rPr lang="ar-SA" sz="2800" dirty="0">
                <a:cs typeface="AL-Mohanad Bold" pitchFamily="2" charset="-78"/>
              </a:rPr>
              <a:t>في ترقيم المرفقات (الشواهد ) مع المعيار الرئيس ي والمعيار الفرعي في طلب الترشيح.</a:t>
            </a:r>
          </a:p>
        </p:txBody>
      </p:sp>
    </p:spTree>
    <p:extLst>
      <p:ext uri="{BB962C8B-B14F-4D97-AF65-F5344CB8AC3E}">
        <p14:creationId xmlns:p14="http://schemas.microsoft.com/office/powerpoint/2010/main" val="1209131380"/>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074688" y="1198822"/>
            <a:ext cx="5243275" cy="102462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a:t>
            </a:r>
            <a:r>
              <a:rPr lang="en-US" sz="3200" dirty="0" smtClean="0">
                <a:solidFill>
                  <a:srgbClr val="800000"/>
                </a:solidFill>
                <a:cs typeface="AL-Mohanad Bold" pitchFamily="2" charset="-78"/>
              </a:rPr>
              <a:t> </a:t>
            </a:r>
            <a:r>
              <a:rPr lang="ar-SA" sz="3200" dirty="0" smtClean="0">
                <a:solidFill>
                  <a:srgbClr val="800000"/>
                </a:solidFill>
                <a:cs typeface="AL-Mohanad Bold" pitchFamily="2" charset="-78"/>
              </a:rPr>
              <a:t> المدرسة والإدارة المدرسية المتميزة</a:t>
            </a:r>
          </a:p>
          <a:p>
            <a:pPr algn="ctr" rtl="1"/>
            <a:r>
              <a:rPr lang="ar-SA" sz="3200" dirty="0">
                <a:solidFill>
                  <a:srgbClr val="800000"/>
                </a:solidFill>
                <a:cs typeface="AL-Mohanad Bold" pitchFamily="2" charset="-78"/>
              </a:rPr>
              <a:t>￼1/ القيادة التربوية</a:t>
            </a:r>
            <a:r>
              <a:rPr lang="ar-SA" sz="3200" dirty="0" smtClean="0">
                <a:solidFill>
                  <a:srgbClr val="800000"/>
                </a:solidFill>
                <a:cs typeface="AL-Mohanad Bold" pitchFamily="2" charset="-78"/>
              </a:rPr>
              <a:t>￼</a:t>
            </a:r>
            <a:endParaRPr lang="ar-SA" sz="3200" dirty="0">
              <a:solidFill>
                <a:srgbClr val="800000"/>
              </a:solidFill>
              <a:cs typeface="AL-Mohanad Bold" pitchFamily="2" charset="-78"/>
            </a:endParaRPr>
          </a:p>
        </p:txBody>
      </p:sp>
      <p:sp>
        <p:nvSpPr>
          <p:cNvPr id="22" name="Rectangle 21"/>
          <p:cNvSpPr/>
          <p:nvPr/>
        </p:nvSpPr>
        <p:spPr>
          <a:xfrm>
            <a:off x="675862" y="2271150"/>
            <a:ext cx="11251096" cy="3453253"/>
          </a:xfrm>
          <a:prstGeom prst="rect">
            <a:avLst/>
          </a:prstGeom>
        </p:spPr>
        <p:txBody>
          <a:bodyPr wrap="square">
            <a:spAutoFit/>
          </a:bodyPr>
          <a:lstStyle/>
          <a:p>
            <a:pPr marL="174625" lvl="1" algn="r" rtl="1">
              <a:lnSpc>
                <a:spcPct val="130000"/>
              </a:lnSpc>
              <a:tabLst>
                <a:tab pos="8054975" algn="l"/>
              </a:tabLst>
            </a:pPr>
            <a:r>
              <a:rPr lang="ar-SA" sz="2800" u="sng" dirty="0" smtClean="0">
                <a:solidFill>
                  <a:schemeClr val="accent6">
                    <a:lumMod val="50000"/>
                  </a:schemeClr>
                </a:solidFill>
                <a:cs typeface="AL-Mohanad Bold" pitchFamily="2" charset="-78"/>
              </a:rPr>
              <a:t>1/1 </a:t>
            </a:r>
            <a:r>
              <a:rPr lang="ar-SA" sz="2800" u="sng" dirty="0">
                <a:solidFill>
                  <a:schemeClr val="accent6">
                    <a:lumMod val="50000"/>
                  </a:schemeClr>
                </a:solidFill>
                <a:cs typeface="AL-Mohanad Bold" pitchFamily="2" charset="-78"/>
              </a:rPr>
              <a:t>التميز القيادي</a:t>
            </a:r>
          </a:p>
          <a:p>
            <a:pPr marL="174625" lvl="1" algn="r" rtl="1">
              <a:lnSpc>
                <a:spcPct val="130000"/>
              </a:lnSpc>
              <a:tabLst>
                <a:tab pos="8054975" algn="l"/>
              </a:tabLst>
            </a:pPr>
            <a:r>
              <a:rPr lang="ar-SA" sz="2800" dirty="0">
                <a:solidFill>
                  <a:srgbClr val="800000"/>
                </a:solidFill>
                <a:cs typeface="AL-Mohanad Bold" pitchFamily="2" charset="-78"/>
              </a:rPr>
              <a:t>1/1/1 </a:t>
            </a:r>
            <a:r>
              <a:rPr lang="ar-SA" sz="2800" dirty="0" smtClean="0">
                <a:solidFill>
                  <a:srgbClr val="800000"/>
                </a:solidFill>
                <a:cs typeface="AL-Mohanad Bold" pitchFamily="2" charset="-78"/>
              </a:rPr>
              <a:t>هل حصرت المدرسةجوانب التميز لدى الفئة القيادية</a:t>
            </a:r>
            <a:r>
              <a:rPr lang="ar-SA" sz="2800" dirty="0">
                <a:solidFill>
                  <a:srgbClr val="800000"/>
                </a:solidFill>
                <a:cs typeface="AL-Mohanad Bold" pitchFamily="2" charset="-78"/>
              </a:rPr>
              <a:t>؟</a:t>
            </a:r>
          </a:p>
          <a:p>
            <a:pPr marL="174625" lvl="1" algn="r" rtl="1">
              <a:lnSpc>
                <a:spcPct val="130000"/>
              </a:lnSpc>
              <a:tabLst>
                <a:tab pos="8054975" algn="l"/>
              </a:tabLst>
            </a:pPr>
            <a:r>
              <a:rPr lang="ar-SA" sz="2800" dirty="0">
                <a:cs typeface="AL-Mohanad Bold" pitchFamily="2" charset="-78"/>
              </a:rPr>
              <a:t>يجب أن توضح مديرة المدرسة من هي الفئة القيادية في المدرسة ، إذا كانت احدى المعلمات من ضمن الفئة القيادية يجب توضيح لم تم اختيار المعلمة ؟وهل لها صفة رسمية ؟</a:t>
            </a:r>
          </a:p>
          <a:p>
            <a:pPr marL="174625" lvl="1" algn="r" rtl="1">
              <a:lnSpc>
                <a:spcPct val="130000"/>
              </a:lnSpc>
              <a:tabLst>
                <a:tab pos="8054975" algn="l"/>
              </a:tabLst>
            </a:pPr>
            <a:r>
              <a:rPr lang="ar-SA" sz="2800" dirty="0">
                <a:cs typeface="AL-Mohanad Bold" pitchFamily="2" charset="-78"/>
              </a:rPr>
              <a:t>لابد من الارتباط بين الجوانب المذكورة في إجابة الأسئلة في المعيار الفرعي ( ملاحظة الربط بين الحصر والإجراءات )</a:t>
            </a:r>
          </a:p>
        </p:txBody>
      </p:sp>
    </p:spTree>
    <p:extLst>
      <p:ext uri="{BB962C8B-B14F-4D97-AF65-F5344CB8AC3E}">
        <p14:creationId xmlns:p14="http://schemas.microsoft.com/office/powerpoint/2010/main" val="3380707991"/>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074688" y="1198822"/>
            <a:ext cx="5243275" cy="102462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a:t>
            </a:r>
            <a:r>
              <a:rPr lang="en-US" sz="3200" dirty="0" smtClean="0">
                <a:solidFill>
                  <a:srgbClr val="800000"/>
                </a:solidFill>
                <a:cs typeface="AL-Mohanad Bold" pitchFamily="2" charset="-78"/>
              </a:rPr>
              <a:t> </a:t>
            </a:r>
            <a:r>
              <a:rPr lang="ar-SA" sz="3200" dirty="0" smtClean="0">
                <a:solidFill>
                  <a:srgbClr val="800000"/>
                </a:solidFill>
                <a:cs typeface="AL-Mohanad Bold" pitchFamily="2" charset="-78"/>
              </a:rPr>
              <a:t> المدرسة والإدارة </a:t>
            </a:r>
            <a:r>
              <a:rPr lang="ar-SA" sz="3200" smtClean="0">
                <a:solidFill>
                  <a:srgbClr val="800000"/>
                </a:solidFill>
                <a:cs typeface="AL-Mohanad Bold" pitchFamily="2" charset="-78"/>
              </a:rPr>
              <a:t>المدرسية المتميزة</a:t>
            </a:r>
          </a:p>
          <a:p>
            <a:pPr algn="ctr" rtl="1"/>
            <a:r>
              <a:rPr lang="ar-SA" sz="3200">
                <a:solidFill>
                  <a:srgbClr val="800000"/>
                </a:solidFill>
                <a:cs typeface="AL-Mohanad Bold" pitchFamily="2" charset="-78"/>
              </a:rPr>
              <a:t>￼1/ القيادة التربوية</a:t>
            </a:r>
            <a:r>
              <a:rPr lang="ar-SA" sz="3200" smtClean="0">
                <a:solidFill>
                  <a:srgbClr val="800000"/>
                </a:solidFill>
                <a:cs typeface="AL-Mohanad Bold" pitchFamily="2" charset="-78"/>
              </a:rPr>
              <a:t>￼</a:t>
            </a:r>
            <a:endParaRPr lang="ar-SA" sz="3200">
              <a:solidFill>
                <a:srgbClr val="800000"/>
              </a:solidFill>
              <a:cs typeface="AL-Mohanad Bold" pitchFamily="2" charset="-78"/>
            </a:endParaRPr>
          </a:p>
        </p:txBody>
      </p:sp>
      <p:sp>
        <p:nvSpPr>
          <p:cNvPr id="22" name="Rectangle 21"/>
          <p:cNvSpPr/>
          <p:nvPr/>
        </p:nvSpPr>
        <p:spPr>
          <a:xfrm>
            <a:off x="675862" y="2271150"/>
            <a:ext cx="11251096" cy="2893100"/>
          </a:xfrm>
          <a:prstGeom prst="rect">
            <a:avLst/>
          </a:prstGeom>
        </p:spPr>
        <p:txBody>
          <a:bodyPr wrap="square">
            <a:spAutoFit/>
          </a:bodyPr>
          <a:lstStyle/>
          <a:p>
            <a:pPr marL="174625" lvl="1" algn="r" rtl="1">
              <a:lnSpc>
                <a:spcPct val="130000"/>
              </a:lnSpc>
              <a:tabLst>
                <a:tab pos="8054975" algn="l"/>
              </a:tabLst>
            </a:pPr>
            <a:r>
              <a:rPr lang="ar-SA" sz="2800" dirty="0">
                <a:solidFill>
                  <a:schemeClr val="accent6">
                    <a:lumMod val="50000"/>
                  </a:schemeClr>
                </a:solidFill>
                <a:cs typeface="AL-Mohanad Bold" pitchFamily="2" charset="-78"/>
              </a:rPr>
              <a:t>2/1 تطوير الفئة </a:t>
            </a:r>
            <a:r>
              <a:rPr lang="ar-SA" sz="2800" dirty="0" smtClean="0">
                <a:solidFill>
                  <a:schemeClr val="accent6">
                    <a:lumMod val="50000"/>
                  </a:schemeClr>
                </a:solidFill>
                <a:cs typeface="AL-Mohanad Bold" pitchFamily="2" charset="-78"/>
              </a:rPr>
              <a:t>القيادية</a:t>
            </a:r>
          </a:p>
          <a:p>
            <a:pPr marL="174625" lvl="1" algn="r" rtl="1">
              <a:lnSpc>
                <a:spcPct val="130000"/>
              </a:lnSpc>
              <a:tabLst>
                <a:tab pos="8054975" algn="l"/>
              </a:tabLst>
            </a:pPr>
            <a:r>
              <a:rPr lang="ar-SA" sz="2800" dirty="0" smtClean="0">
                <a:solidFill>
                  <a:srgbClr val="800000"/>
                </a:solidFill>
                <a:cs typeface="AL-Mohanad Bold" pitchFamily="2" charset="-78"/>
              </a:rPr>
              <a:t>￼  5/2/1 هل برز أثر تنفيذ الخطة على تطوير أداء الفئة القيادية</a:t>
            </a:r>
            <a:r>
              <a:rPr lang="ar-SA" sz="2800" dirty="0">
                <a:solidFill>
                  <a:srgbClr val="800000"/>
                </a:solidFill>
                <a:cs typeface="AL-Mohanad Bold" pitchFamily="2" charset="-78"/>
              </a:rPr>
              <a:t>؟</a:t>
            </a:r>
          </a:p>
          <a:p>
            <a:pPr marL="174625" lvl="1" algn="r" rtl="1">
              <a:lnSpc>
                <a:spcPct val="130000"/>
              </a:lnSpc>
              <a:tabLst>
                <a:tab pos="8054975" algn="l"/>
              </a:tabLst>
            </a:pPr>
            <a:r>
              <a:rPr lang="ar-SA" sz="2800" dirty="0">
                <a:cs typeface="AL-Mohanad Bold" pitchFamily="2" charset="-78"/>
              </a:rPr>
              <a:t>توضيح مستوى أداء الفئة القيادية قبل دخول البرامج التطويرية وبعدها . وذلك من خلال خطابات شكر من المعلمين أو الطلبة أو اولياء الأمور . او </a:t>
            </a:r>
            <a:r>
              <a:rPr lang="ar-SA" sz="2800" dirty="0" smtClean="0">
                <a:cs typeface="AL-Mohanad Bold" pitchFamily="2" charset="-78"/>
              </a:rPr>
              <a:t>مثًلا </a:t>
            </a:r>
            <a:r>
              <a:rPr lang="ar-SA" sz="2800" dirty="0">
                <a:cs typeface="AL-Mohanad Bold" pitchFamily="2" charset="-78"/>
              </a:rPr>
              <a:t>وضع خطة إجرائية من قبل الفئة القيادية قبل وبعد حصولهم على البرنامج التطويري في مجال وضع الخطة</a:t>
            </a:r>
          </a:p>
        </p:txBody>
      </p:sp>
    </p:spTree>
    <p:extLst>
      <p:ext uri="{BB962C8B-B14F-4D97-AF65-F5344CB8AC3E}">
        <p14:creationId xmlns:p14="http://schemas.microsoft.com/office/powerpoint/2010/main" val="1947088056"/>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074688" y="1198822"/>
            <a:ext cx="5243275" cy="102462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a:t>
            </a:r>
            <a:r>
              <a:rPr lang="en-US" sz="3200" dirty="0" smtClean="0">
                <a:solidFill>
                  <a:srgbClr val="800000"/>
                </a:solidFill>
                <a:cs typeface="AL-Mohanad Bold" pitchFamily="2" charset="-78"/>
              </a:rPr>
              <a:t> </a:t>
            </a:r>
            <a:r>
              <a:rPr lang="ar-SA" sz="3200" dirty="0" smtClean="0">
                <a:solidFill>
                  <a:srgbClr val="800000"/>
                </a:solidFill>
                <a:cs typeface="AL-Mohanad Bold" pitchFamily="2" charset="-78"/>
              </a:rPr>
              <a:t> المدرسة والإدارة </a:t>
            </a:r>
            <a:r>
              <a:rPr lang="ar-SA" sz="3200" smtClean="0">
                <a:solidFill>
                  <a:srgbClr val="800000"/>
                </a:solidFill>
                <a:cs typeface="AL-Mohanad Bold" pitchFamily="2" charset="-78"/>
              </a:rPr>
              <a:t>المدرسية المتميزة</a:t>
            </a:r>
          </a:p>
          <a:p>
            <a:pPr algn="ctr" rtl="1"/>
            <a:r>
              <a:rPr lang="ar-SA" sz="3200">
                <a:solidFill>
                  <a:srgbClr val="800000"/>
                </a:solidFill>
                <a:cs typeface="AL-Mohanad Bold" pitchFamily="2" charset="-78"/>
              </a:rPr>
              <a:t>￼1/ القيادة التربوية</a:t>
            </a:r>
            <a:r>
              <a:rPr lang="ar-SA" sz="3200" smtClean="0">
                <a:solidFill>
                  <a:srgbClr val="800000"/>
                </a:solidFill>
                <a:cs typeface="AL-Mohanad Bold" pitchFamily="2" charset="-78"/>
              </a:rPr>
              <a:t>￼</a:t>
            </a:r>
            <a:endParaRPr lang="ar-SA" sz="3200">
              <a:solidFill>
                <a:srgbClr val="800000"/>
              </a:solidFill>
              <a:cs typeface="AL-Mohanad Bold" pitchFamily="2" charset="-78"/>
            </a:endParaRPr>
          </a:p>
        </p:txBody>
      </p:sp>
      <p:sp>
        <p:nvSpPr>
          <p:cNvPr id="22" name="Rectangle 21"/>
          <p:cNvSpPr/>
          <p:nvPr/>
        </p:nvSpPr>
        <p:spPr>
          <a:xfrm>
            <a:off x="675862" y="2271150"/>
            <a:ext cx="11251096" cy="2893100"/>
          </a:xfrm>
          <a:prstGeom prst="rect">
            <a:avLst/>
          </a:prstGeom>
        </p:spPr>
        <p:txBody>
          <a:bodyPr wrap="square">
            <a:spAutoFit/>
          </a:bodyPr>
          <a:lstStyle/>
          <a:p>
            <a:pPr marL="174625" lvl="1" algn="r" rtl="1">
              <a:lnSpc>
                <a:spcPct val="130000"/>
              </a:lnSpc>
              <a:tabLst>
                <a:tab pos="8054975" algn="l"/>
              </a:tabLst>
            </a:pPr>
            <a:r>
              <a:rPr lang="ar-SA" sz="2800" dirty="0">
                <a:solidFill>
                  <a:schemeClr val="accent6">
                    <a:lumMod val="50000"/>
                  </a:schemeClr>
                </a:solidFill>
                <a:cs typeface="AL-Mohanad Bold" pitchFamily="2" charset="-78"/>
              </a:rPr>
              <a:t>1 / 3 تفويض الصلاحيات￼</a:t>
            </a:r>
          </a:p>
          <a:p>
            <a:pPr marL="174625" lvl="1" algn="r" rtl="1">
              <a:lnSpc>
                <a:spcPct val="130000"/>
              </a:lnSpc>
              <a:tabLst>
                <a:tab pos="8054975" algn="l"/>
              </a:tabLst>
            </a:pPr>
            <a:r>
              <a:rPr lang="ar-SA" sz="2800" dirty="0">
                <a:solidFill>
                  <a:srgbClr val="800000"/>
                </a:solidFill>
                <a:cs typeface="AL-Mohanad Bold" pitchFamily="2" charset="-78"/>
              </a:rPr>
              <a:t>1/3/1 هل يوجد لدى المدرسة منهجية لتفويض الصلاحيات؟</a:t>
            </a:r>
          </a:p>
          <a:p>
            <a:pPr marL="174625" lvl="1" algn="r" rtl="1">
              <a:lnSpc>
                <a:spcPct val="130000"/>
              </a:lnSpc>
              <a:tabLst>
                <a:tab pos="8054975" algn="l"/>
              </a:tabLst>
            </a:pPr>
            <a:r>
              <a:rPr lang="ar-SA" sz="2800" dirty="0">
                <a:cs typeface="AL-Mohanad Bold" pitchFamily="2" charset="-78"/>
              </a:rPr>
              <a:t>ترفق المدرسة منهجيتها في تفويض الصلاحيات مع مراعاة الرجوع إلى مهام المدير والمساعد والأعضاء العاملين في المدرسة كما وردت في اللوائح المنظمة للعمل على أن تكون هذه المنهجية مبنية على أساس علمي</a:t>
            </a:r>
          </a:p>
        </p:txBody>
      </p:sp>
    </p:spTree>
    <p:extLst>
      <p:ext uri="{BB962C8B-B14F-4D97-AF65-F5344CB8AC3E}">
        <p14:creationId xmlns:p14="http://schemas.microsoft.com/office/powerpoint/2010/main" val="2854254424"/>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074688" y="1198822"/>
            <a:ext cx="5243275" cy="102462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a:t>
            </a:r>
            <a:r>
              <a:rPr lang="en-US" sz="3200" dirty="0" smtClean="0">
                <a:solidFill>
                  <a:srgbClr val="800000"/>
                </a:solidFill>
                <a:cs typeface="AL-Mohanad Bold" pitchFamily="2" charset="-78"/>
              </a:rPr>
              <a:t> </a:t>
            </a:r>
            <a:r>
              <a:rPr lang="ar-SA" sz="3200" dirty="0" smtClean="0">
                <a:solidFill>
                  <a:srgbClr val="800000"/>
                </a:solidFill>
                <a:cs typeface="AL-Mohanad Bold" pitchFamily="2" charset="-78"/>
              </a:rPr>
              <a:t> المدرسة والإدارة </a:t>
            </a:r>
            <a:r>
              <a:rPr lang="ar-SA" sz="3200" smtClean="0">
                <a:solidFill>
                  <a:srgbClr val="800000"/>
                </a:solidFill>
                <a:cs typeface="AL-Mohanad Bold" pitchFamily="2" charset="-78"/>
              </a:rPr>
              <a:t>المدرسية المتميزة</a:t>
            </a:r>
          </a:p>
          <a:p>
            <a:pPr algn="ctr" rtl="1"/>
            <a:r>
              <a:rPr lang="ar-SA" sz="3200">
                <a:solidFill>
                  <a:srgbClr val="800000"/>
                </a:solidFill>
                <a:cs typeface="AL-Mohanad Bold" pitchFamily="2" charset="-78"/>
              </a:rPr>
              <a:t>￼1/ القيادة التربوية</a:t>
            </a:r>
            <a:r>
              <a:rPr lang="ar-SA" sz="3200" smtClean="0">
                <a:solidFill>
                  <a:srgbClr val="800000"/>
                </a:solidFill>
                <a:cs typeface="AL-Mohanad Bold" pitchFamily="2" charset="-78"/>
              </a:rPr>
              <a:t>￼</a:t>
            </a:r>
            <a:endParaRPr lang="ar-SA" sz="3200">
              <a:solidFill>
                <a:srgbClr val="800000"/>
              </a:solidFill>
              <a:cs typeface="AL-Mohanad Bold" pitchFamily="2" charset="-78"/>
            </a:endParaRPr>
          </a:p>
        </p:txBody>
      </p:sp>
      <p:sp>
        <p:nvSpPr>
          <p:cNvPr id="22" name="Rectangle 21"/>
          <p:cNvSpPr/>
          <p:nvPr/>
        </p:nvSpPr>
        <p:spPr>
          <a:xfrm>
            <a:off x="675862" y="2271150"/>
            <a:ext cx="11251096" cy="4013406"/>
          </a:xfrm>
          <a:prstGeom prst="rect">
            <a:avLst/>
          </a:prstGeom>
        </p:spPr>
        <p:txBody>
          <a:bodyPr wrap="square">
            <a:spAutoFit/>
          </a:bodyPr>
          <a:lstStyle/>
          <a:p>
            <a:pPr marL="174625" lvl="1" algn="r" rtl="1">
              <a:lnSpc>
                <a:spcPct val="130000"/>
              </a:lnSpc>
              <a:tabLst>
                <a:tab pos="8054975" algn="l"/>
              </a:tabLst>
            </a:pPr>
            <a:r>
              <a:rPr lang="ar-SA" sz="2800" dirty="0">
                <a:solidFill>
                  <a:schemeClr val="accent6">
                    <a:lumMod val="50000"/>
                  </a:schemeClr>
                </a:solidFill>
                <a:cs typeface="AL-Mohanad Bold" pitchFamily="2" charset="-78"/>
              </a:rPr>
              <a:t>1 / 4 الحوافز والمكافآت￼</a:t>
            </a:r>
          </a:p>
          <a:p>
            <a:pPr marL="174625" lvl="1" algn="r" rtl="1">
              <a:lnSpc>
                <a:spcPct val="130000"/>
              </a:lnSpc>
              <a:tabLst>
                <a:tab pos="8054975" algn="l"/>
              </a:tabLst>
            </a:pPr>
            <a:r>
              <a:rPr lang="ar-SA" sz="2800" dirty="0">
                <a:solidFill>
                  <a:srgbClr val="800000"/>
                </a:solidFill>
                <a:cs typeface="AL-Mohanad Bold" pitchFamily="2" charset="-78"/>
              </a:rPr>
              <a:t>1/ 4/ 4 هل قامت المدرسة بقياس الرضا الوظيفي للعاملين </a:t>
            </a:r>
            <a:r>
              <a:rPr lang="ar-SA" sz="2800" dirty="0" smtClean="0">
                <a:solidFill>
                  <a:srgbClr val="800000"/>
                </a:solidFill>
                <a:cs typeface="AL-Mohanad Bold" pitchFamily="2" charset="-78"/>
              </a:rPr>
              <a:t>سنويًا </a:t>
            </a:r>
            <a:r>
              <a:rPr lang="ar-SA" sz="2800" dirty="0">
                <a:solidFill>
                  <a:srgbClr val="800000"/>
                </a:solidFill>
                <a:cs typeface="AL-Mohanad Bold" pitchFamily="2" charset="-78"/>
              </a:rPr>
              <a:t>؟</a:t>
            </a:r>
          </a:p>
          <a:p>
            <a:pPr marL="174625" lvl="1" algn="r" rtl="1">
              <a:lnSpc>
                <a:spcPct val="130000"/>
              </a:lnSpc>
              <a:tabLst>
                <a:tab pos="8054975" algn="l"/>
              </a:tabLst>
            </a:pPr>
            <a:r>
              <a:rPr lang="ar-SA" sz="2800" dirty="0">
                <a:cs typeface="AL-Mohanad Bold" pitchFamily="2" charset="-78"/>
              </a:rPr>
              <a:t>يجب توضيح مراحل عملية قياس الرضا الوظيفي من خلال استبانات علمية مقننة تشمل عدة مجالات مثل نمط المدرسة الإداري ، العلاقة مع الزملاء ، ظروف العمل وبيئته</a:t>
            </a:r>
          </a:p>
          <a:p>
            <a:pPr marL="174625" lvl="1" algn="r" rtl="1">
              <a:lnSpc>
                <a:spcPct val="130000"/>
              </a:lnSpc>
              <a:tabLst>
                <a:tab pos="8054975" algn="l"/>
              </a:tabLst>
            </a:pPr>
            <a:r>
              <a:rPr lang="ar-SA" sz="2800" dirty="0">
                <a:cs typeface="AL-Mohanad Bold" pitchFamily="2" charset="-78"/>
              </a:rPr>
              <a:t>تقوم إدارة المدرسة بتطبيق الاستبانة وتحليل نتائجها وتعمل على رفع نسبة الرضا الوظيفي .ترفق المدرسة الاستبانة والدراسة التحليلية التي قامت بها</a:t>
            </a:r>
          </a:p>
          <a:p>
            <a:pPr marL="174625" lvl="1" algn="r" rtl="1">
              <a:lnSpc>
                <a:spcPct val="130000"/>
              </a:lnSpc>
              <a:tabLst>
                <a:tab pos="8054975" algn="l"/>
              </a:tabLst>
            </a:pPr>
            <a:r>
              <a:rPr lang="ar-SA" sz="2800" dirty="0">
                <a:cs typeface="AL-Mohanad Bold" pitchFamily="2" charset="-78"/>
              </a:rPr>
              <a:t>وتحدد توجهاتها ومقترحاتها المستقبلية لزيادة نسبة الرضا الوظيفي</a:t>
            </a:r>
          </a:p>
        </p:txBody>
      </p:sp>
    </p:spTree>
    <p:extLst>
      <p:ext uri="{BB962C8B-B14F-4D97-AF65-F5344CB8AC3E}">
        <p14:creationId xmlns:p14="http://schemas.microsoft.com/office/powerpoint/2010/main" val="395198638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200940" cy="6856459"/>
            <a:chOff x="-8940" y="1539"/>
            <a:chExt cx="12200940" cy="6856459"/>
          </a:xfrm>
        </p:grpSpPr>
        <p:grpSp>
          <p:nvGrpSpPr>
            <p:cNvPr id="5" name="Group 4"/>
            <p:cNvGrpSpPr/>
            <p:nvPr/>
          </p:nvGrpSpPr>
          <p:grpSpPr>
            <a:xfrm>
              <a:off x="-8940" y="1539"/>
              <a:ext cx="12192000" cy="1026631"/>
              <a:chOff x="0" y="4727"/>
              <a:chExt cx="12192000" cy="1026631"/>
            </a:xfrm>
          </p:grpSpPr>
          <p:pic>
            <p:nvPicPr>
              <p:cNvPr id="12" name="Picture 11"/>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815520"/>
              </a:xfrm>
              <a:prstGeom prst="rect">
                <a:avLst/>
              </a:prstGeom>
            </p:spPr>
          </p:pic>
          <p:pic>
            <p:nvPicPr>
              <p:cNvPr id="13" name="Picture 12"/>
              <p:cNvPicPr>
                <a:picLocks noChangeAspect="1"/>
              </p:cNvPicPr>
              <p:nvPr/>
            </p:nvPicPr>
            <p:blipFill rotWithShape="1">
              <a:blip r:embed="rId2" cstate="print">
                <a:duotone>
                  <a:prstClr val="black"/>
                  <a:srgbClr val="C00000">
                    <a:tint val="45000"/>
                    <a:satMod val="400000"/>
                  </a:srgbClr>
                </a:duotone>
              </a:blip>
              <a:srcRect t="20258" b="79458"/>
              <a:stretch/>
            </p:blipFill>
            <p:spPr>
              <a:xfrm>
                <a:off x="0" y="896946"/>
                <a:ext cx="12192000" cy="134412"/>
              </a:xfrm>
              <a:prstGeom prst="rect">
                <a:avLst/>
              </a:prstGeom>
              <a:noFill/>
              <a:ln>
                <a:noFill/>
              </a:ln>
            </p:spPr>
          </p:pic>
          <p:sp>
            <p:nvSpPr>
              <p:cNvPr id="14" name="Rounded Rectangle 13"/>
              <p:cNvSpPr/>
              <p:nvPr/>
            </p:nvSpPr>
            <p:spPr>
              <a:xfrm>
                <a:off x="1085227"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5004"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956222" cy="697826"/>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7"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7"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8"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0"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1"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p:cNvSpPr/>
          <p:nvPr/>
        </p:nvSpPr>
        <p:spPr>
          <a:xfrm>
            <a:off x="6312965" y="67078"/>
            <a:ext cx="3701654" cy="707886"/>
          </a:xfrm>
          <a:prstGeom prst="rect">
            <a:avLst/>
          </a:prstGeom>
        </p:spPr>
        <p:txBody>
          <a:bodyPr wrap="none">
            <a:spAutoFit/>
          </a:bodyPr>
          <a:lstStyle/>
          <a:p>
            <a:r>
              <a:rPr lang="ar-SA" sz="4000"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rPr>
              <a:t>أولا :</a:t>
            </a:r>
            <a:r>
              <a:rPr lang="ar-SA" sz="4000" b="1" dirty="0" smtClean="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rPr>
              <a:t>جائزة التعليم </a:t>
            </a:r>
            <a:r>
              <a:rPr lang="ar-SA" sz="4000"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rPr>
              <a:t>للتميز</a:t>
            </a:r>
            <a:endParaRPr lang="en-US" sz="4000"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endParaRPr>
          </a:p>
        </p:txBody>
      </p:sp>
      <p:graphicFrame>
        <p:nvGraphicFramePr>
          <p:cNvPr id="19" name="Table 18"/>
          <p:cNvGraphicFramePr>
            <a:graphicFrameLocks noGrp="1"/>
          </p:cNvGraphicFramePr>
          <p:nvPr>
            <p:extLst>
              <p:ext uri="{D42A27DB-BD31-4B8C-83A1-F6EECF244321}">
                <p14:modId xmlns:p14="http://schemas.microsoft.com/office/powerpoint/2010/main" val="1919073785"/>
              </p:ext>
            </p:extLst>
          </p:nvPr>
        </p:nvGraphicFramePr>
        <p:xfrm>
          <a:off x="469128" y="915219"/>
          <a:ext cx="11023934" cy="5345264"/>
        </p:xfrm>
        <a:graphic>
          <a:graphicData uri="http://schemas.openxmlformats.org/drawingml/2006/table">
            <a:tbl>
              <a:tblPr/>
              <a:tblGrid>
                <a:gridCol w="11023934"/>
              </a:tblGrid>
              <a:tr h="612102">
                <a:tc>
                  <a:txBody>
                    <a:bodyPr/>
                    <a:lstStyle/>
                    <a:p>
                      <a:pPr marL="0" algn="r" defTabSz="914400" rtl="1" eaLnBrk="1" latinLnBrk="0" hangingPunct="1"/>
                      <a:r>
                        <a:rPr lang="ar-SA" sz="4000" b="1" kern="1200" dirty="0" smtClean="0">
                          <a:solidFill>
                            <a:schemeClr val="accent6"/>
                          </a:solidFill>
                          <a:effectLst/>
                          <a:latin typeface="Tahoma" panose="020B0604030504040204" pitchFamily="34" charset="0"/>
                          <a:ea typeface="+mn-ea"/>
                          <a:cs typeface="AL-Mohanad Bold" pitchFamily="2" charset="-78"/>
                        </a:rPr>
                        <a:t>الهدف العام ...</a:t>
                      </a:r>
                      <a:endParaRPr lang="ar-SA" sz="4000" b="1" kern="1200" dirty="0">
                        <a:solidFill>
                          <a:schemeClr val="accent6"/>
                        </a:solidFill>
                        <a:effectLst/>
                        <a:latin typeface="Tahoma" panose="020B0604030504040204" pitchFamily="34" charset="0"/>
                        <a:ea typeface="+mn-ea"/>
                        <a:cs typeface="AL-Mohanad Bold" pitchFamily="2" charset="-78"/>
                      </a:endParaRPr>
                    </a:p>
                  </a:txBody>
                  <a:tcPr marL="0" marR="18075" marT="0" marB="0" anchor="ctr">
                    <a:lnL>
                      <a:noFill/>
                    </a:lnL>
                    <a:lnR>
                      <a:noFill/>
                    </a:lnR>
                    <a:lnT>
                      <a:noFill/>
                    </a:lnT>
                    <a:lnB>
                      <a:noFill/>
                    </a:lnB>
                  </a:tcPr>
                </a:tc>
              </a:tr>
              <a:tr h="812038">
                <a:tc>
                  <a:txBody>
                    <a:bodyPr/>
                    <a:lstStyle/>
                    <a:p>
                      <a:pPr algn="just" rtl="1"/>
                      <a:r>
                        <a:rPr lang="ar-SA" sz="2800" b="1" kern="1200" dirty="0" smtClean="0">
                          <a:solidFill>
                            <a:schemeClr val="tx1"/>
                          </a:solidFill>
                          <a:effectLst/>
                          <a:latin typeface="Calibri" panose="020F0502020204030204" pitchFamily="34" charset="0"/>
                          <a:ea typeface="+mn-ea"/>
                          <a:cs typeface="AL-Mohanad Bold" pitchFamily="2" charset="-78"/>
                        </a:rPr>
                        <a:t>نسعى لتكريم لائق لكل المبدعين المتميزين في الأداء التربوي، للإسهام في تحقيق التنمية المستدامة للمجتمع السعودي.</a:t>
                      </a:r>
                      <a:endParaRPr lang="ar-SA" sz="2800" b="1" kern="1200" dirty="0">
                        <a:solidFill>
                          <a:schemeClr val="tx1"/>
                        </a:solidFill>
                        <a:effectLst/>
                        <a:latin typeface="Calibri" panose="020F0502020204030204" pitchFamily="34" charset="0"/>
                        <a:ea typeface="+mn-ea"/>
                        <a:cs typeface="AL-Mohanad Bold" pitchFamily="2" charset="-78"/>
                      </a:endParaRPr>
                    </a:p>
                  </a:txBody>
                  <a:tcPr marL="18075" marR="18075" marT="18075" marB="18075" anchor="ctr">
                    <a:lnL>
                      <a:noFill/>
                    </a:lnL>
                    <a:lnR>
                      <a:noFill/>
                    </a:lnR>
                    <a:lnT>
                      <a:noFill/>
                    </a:lnT>
                    <a:lnB>
                      <a:noFill/>
                    </a:lnB>
                    <a:solidFill>
                      <a:srgbClr val="FFFFFF"/>
                    </a:solidFill>
                  </a:tcPr>
                </a:tc>
              </a:tr>
              <a:tr h="612102">
                <a:tc>
                  <a:txBody>
                    <a:bodyPr/>
                    <a:lstStyle/>
                    <a:p>
                      <a:pPr marL="0" algn="r" defTabSz="914400" rtl="1" eaLnBrk="1" latinLnBrk="0" hangingPunct="1"/>
                      <a:r>
                        <a:rPr lang="ar-SA" sz="4000" b="1" kern="1200" dirty="0">
                          <a:solidFill>
                            <a:schemeClr val="accent6"/>
                          </a:solidFill>
                          <a:effectLst/>
                          <a:latin typeface="Tahoma" panose="020B0604030504040204" pitchFamily="34" charset="0"/>
                          <a:ea typeface="+mn-ea"/>
                          <a:cs typeface="AL-Mohanad Bold" pitchFamily="2" charset="-78"/>
                        </a:rPr>
                        <a:t>الأهداف الفرعية ...</a:t>
                      </a:r>
                    </a:p>
                  </a:txBody>
                  <a:tcPr marL="0" marR="18075" marT="0" marB="0" anchor="ctr">
                    <a:lnL>
                      <a:noFill/>
                    </a:lnL>
                    <a:lnR>
                      <a:noFill/>
                    </a:lnR>
                    <a:lnT>
                      <a:noFill/>
                    </a:lnT>
                    <a:lnB>
                      <a:noFill/>
                    </a:lnB>
                  </a:tcPr>
                </a:tc>
              </a:tr>
              <a:tr h="2949759">
                <a:tc>
                  <a:txBody>
                    <a:bodyPr/>
                    <a:lstStyle/>
                    <a:p>
                      <a:pPr marL="457200" indent="-457200" algn="just" rtl="1">
                        <a:spcAft>
                          <a:spcPts val="1000"/>
                        </a:spcAft>
                        <a:buFont typeface="Courier New" panose="02070309020205020404" pitchFamily="49" charset="0"/>
                        <a:buChar char="o"/>
                      </a:pPr>
                      <a:r>
                        <a:rPr lang="ar-SA" sz="2800" b="1" kern="1200" dirty="0">
                          <a:solidFill>
                            <a:schemeClr val="tx1"/>
                          </a:solidFill>
                          <a:effectLst/>
                          <a:latin typeface="Calibri" panose="020F0502020204030204" pitchFamily="34" charset="0"/>
                          <a:ea typeface="+mn-ea"/>
                          <a:cs typeface="AL-Mohanad Bold" pitchFamily="2" charset="-78"/>
                        </a:rPr>
                        <a:t>تسعى الجائزة إلى تحقيق عدد من الأهداف الفرعية، وهي:</a:t>
                      </a:r>
                    </a:p>
                    <a:p>
                      <a:pPr marL="277495" indent="-457200" algn="r" rtl="1">
                        <a:spcAft>
                          <a:spcPts val="1000"/>
                        </a:spcAft>
                        <a:buFont typeface="Courier New" panose="02070309020205020404" pitchFamily="49" charset="0"/>
                        <a:buChar char="o"/>
                      </a:pPr>
                      <a:r>
                        <a:rPr lang="ar-SA" sz="2800" b="1" kern="1200" dirty="0" smtClean="0">
                          <a:solidFill>
                            <a:schemeClr val="tx1"/>
                          </a:solidFill>
                          <a:effectLst/>
                          <a:latin typeface="Calibri" panose="020F0502020204030204" pitchFamily="34" charset="0"/>
                          <a:ea typeface="+mn-ea"/>
                          <a:cs typeface="AL-Mohanad Bold" pitchFamily="2" charset="-78"/>
                        </a:rPr>
                        <a:t>تشجيع </a:t>
                      </a:r>
                      <a:r>
                        <a:rPr lang="ar-SA" sz="2800" b="1" kern="1200" dirty="0">
                          <a:solidFill>
                            <a:schemeClr val="tx1"/>
                          </a:solidFill>
                          <a:effectLst/>
                          <a:latin typeface="Calibri" panose="020F0502020204030204" pitchFamily="34" charset="0"/>
                          <a:ea typeface="+mn-ea"/>
                          <a:cs typeface="AL-Mohanad Bold" pitchFamily="2" charset="-78"/>
                        </a:rPr>
                        <a:t>التميز في التعليم العام، وتقدير المعلم </a:t>
                      </a:r>
                      <a:r>
                        <a:rPr lang="ar-SA" sz="2800" b="1" kern="1200" dirty="0" smtClean="0">
                          <a:solidFill>
                            <a:schemeClr val="tx1"/>
                          </a:solidFill>
                          <a:effectLst/>
                          <a:latin typeface="Calibri" panose="020F0502020204030204" pitchFamily="34" charset="0"/>
                          <a:ea typeface="+mn-ea"/>
                          <a:cs typeface="AL-Mohanad Bold" pitchFamily="2" charset="-78"/>
                        </a:rPr>
                        <a:t>والقائد</a:t>
                      </a:r>
                      <a:r>
                        <a:rPr lang="ar-SA" sz="2800" b="1" kern="1200" baseline="0" dirty="0" smtClean="0">
                          <a:solidFill>
                            <a:schemeClr val="tx1"/>
                          </a:solidFill>
                          <a:effectLst/>
                          <a:latin typeface="Calibri" panose="020F0502020204030204" pitchFamily="34" charset="0"/>
                          <a:ea typeface="+mn-ea"/>
                          <a:cs typeface="AL-Mohanad Bold" pitchFamily="2" charset="-78"/>
                        </a:rPr>
                        <a:t> </a:t>
                      </a:r>
                      <a:r>
                        <a:rPr lang="ar-SA" sz="2800" b="1" kern="1200" dirty="0" smtClean="0">
                          <a:solidFill>
                            <a:schemeClr val="tx1"/>
                          </a:solidFill>
                          <a:effectLst/>
                          <a:latin typeface="Calibri" panose="020F0502020204030204" pitchFamily="34" charset="0"/>
                          <a:ea typeface="+mn-ea"/>
                          <a:cs typeface="AL-Mohanad Bold" pitchFamily="2" charset="-78"/>
                        </a:rPr>
                        <a:t>والطالب</a:t>
                      </a:r>
                      <a:r>
                        <a:rPr lang="ar-SA" sz="2800" b="1" kern="1200" dirty="0">
                          <a:solidFill>
                            <a:schemeClr val="tx1"/>
                          </a:solidFill>
                          <a:effectLst/>
                          <a:latin typeface="Calibri" panose="020F0502020204030204" pitchFamily="34" charset="0"/>
                          <a:ea typeface="+mn-ea"/>
                          <a:cs typeface="AL-Mohanad Bold" pitchFamily="2" charset="-78"/>
                        </a:rPr>
                        <a:t>، والمدرسة المتميزة ومن في حكمهم.</a:t>
                      </a:r>
                    </a:p>
                    <a:p>
                      <a:pPr marL="277495" indent="-457200" algn="just" rtl="1">
                        <a:spcAft>
                          <a:spcPts val="1000"/>
                        </a:spcAft>
                        <a:buFont typeface="Courier New" panose="02070309020205020404" pitchFamily="49" charset="0"/>
                        <a:buChar char="o"/>
                      </a:pPr>
                      <a:r>
                        <a:rPr lang="ar-SA" sz="2800" b="1" kern="1200" dirty="0" smtClean="0">
                          <a:solidFill>
                            <a:schemeClr val="tx1"/>
                          </a:solidFill>
                          <a:effectLst/>
                          <a:latin typeface="Calibri" panose="020F0502020204030204" pitchFamily="34" charset="0"/>
                          <a:ea typeface="+mn-ea"/>
                          <a:cs typeface="AL-Mohanad Bold" pitchFamily="2" charset="-78"/>
                        </a:rPr>
                        <a:t>نشر </a:t>
                      </a:r>
                      <a:r>
                        <a:rPr lang="ar-SA" sz="2800" b="1" kern="1200" dirty="0">
                          <a:solidFill>
                            <a:schemeClr val="tx1"/>
                          </a:solidFill>
                          <a:effectLst/>
                          <a:latin typeface="Calibri" panose="020F0502020204030204" pitchFamily="34" charset="0"/>
                          <a:ea typeface="+mn-ea"/>
                          <a:cs typeface="AL-Mohanad Bold" pitchFamily="2" charset="-78"/>
                        </a:rPr>
                        <a:t>ثقافة التميز، والإبداع، والجودة، والالتزام، والإتقان.</a:t>
                      </a:r>
                    </a:p>
                    <a:p>
                      <a:pPr marL="277495" indent="-457200" algn="just" rtl="1">
                        <a:spcAft>
                          <a:spcPts val="1000"/>
                        </a:spcAft>
                        <a:buFont typeface="Courier New" panose="02070309020205020404" pitchFamily="49" charset="0"/>
                        <a:buChar char="o"/>
                      </a:pPr>
                      <a:r>
                        <a:rPr lang="ar-SA" sz="2800" b="1" kern="1200" dirty="0" smtClean="0">
                          <a:solidFill>
                            <a:schemeClr val="tx1"/>
                          </a:solidFill>
                          <a:effectLst/>
                          <a:latin typeface="Calibri" panose="020F0502020204030204" pitchFamily="34" charset="0"/>
                          <a:ea typeface="+mn-ea"/>
                          <a:cs typeface="AL-Mohanad Bold" pitchFamily="2" charset="-78"/>
                        </a:rPr>
                        <a:t>إبراز </a:t>
                      </a:r>
                      <a:r>
                        <a:rPr lang="ar-SA" sz="2800" b="1" kern="1200" dirty="0">
                          <a:solidFill>
                            <a:schemeClr val="tx1"/>
                          </a:solidFill>
                          <a:effectLst/>
                          <a:latin typeface="Calibri" panose="020F0502020204030204" pitchFamily="34" charset="0"/>
                          <a:ea typeface="+mn-ea"/>
                          <a:cs typeface="AL-Mohanad Bold" pitchFamily="2" charset="-78"/>
                        </a:rPr>
                        <a:t>دور المعلم والمعلمة وأهميتهما ومكانتهما في المجتمع.</a:t>
                      </a:r>
                    </a:p>
                    <a:p>
                      <a:pPr marL="277495" indent="-457200" algn="just" rtl="1">
                        <a:spcAft>
                          <a:spcPts val="1000"/>
                        </a:spcAft>
                        <a:buFont typeface="Courier New" panose="02070309020205020404" pitchFamily="49" charset="0"/>
                        <a:buChar char="o"/>
                      </a:pPr>
                      <a:r>
                        <a:rPr lang="ar-SA" sz="2800" b="1" kern="1200" dirty="0" smtClean="0">
                          <a:solidFill>
                            <a:schemeClr val="tx1"/>
                          </a:solidFill>
                          <a:effectLst/>
                          <a:latin typeface="Calibri" panose="020F0502020204030204" pitchFamily="34" charset="0"/>
                          <a:ea typeface="+mn-ea"/>
                          <a:cs typeface="AL-Mohanad Bold" pitchFamily="2" charset="-78"/>
                        </a:rPr>
                        <a:t>إذكاء </a:t>
                      </a:r>
                      <a:r>
                        <a:rPr lang="ar-SA" sz="2800" b="1" kern="1200" dirty="0">
                          <a:solidFill>
                            <a:schemeClr val="tx1"/>
                          </a:solidFill>
                          <a:effectLst/>
                          <a:latin typeface="Calibri" panose="020F0502020204030204" pitchFamily="34" charset="0"/>
                          <a:ea typeface="+mn-ea"/>
                          <a:cs typeface="AL-Mohanad Bold" pitchFamily="2" charset="-78"/>
                        </a:rPr>
                        <a:t>روح التنافس الشريف ما بين التربويين والتربويات لتقديم أفضل ما لديهم من ممارسات.</a:t>
                      </a:r>
                    </a:p>
                    <a:p>
                      <a:pPr marL="277495" indent="-457200" algn="just" rtl="1">
                        <a:spcAft>
                          <a:spcPts val="1000"/>
                        </a:spcAft>
                        <a:buFont typeface="Courier New" panose="02070309020205020404" pitchFamily="49" charset="0"/>
                        <a:buChar char="o"/>
                      </a:pPr>
                      <a:r>
                        <a:rPr lang="ar-SA" sz="2800" b="1" kern="1200" dirty="0" smtClean="0">
                          <a:solidFill>
                            <a:schemeClr val="tx1"/>
                          </a:solidFill>
                          <a:effectLst/>
                          <a:latin typeface="Calibri" panose="020F0502020204030204" pitchFamily="34" charset="0"/>
                          <a:ea typeface="+mn-ea"/>
                          <a:cs typeface="AL-Mohanad Bold" pitchFamily="2" charset="-78"/>
                        </a:rPr>
                        <a:t>تطوير </a:t>
                      </a:r>
                      <a:r>
                        <a:rPr lang="ar-SA" sz="2800" b="1" kern="1200" dirty="0">
                          <a:solidFill>
                            <a:schemeClr val="tx1"/>
                          </a:solidFill>
                          <a:effectLst/>
                          <a:latin typeface="Calibri" panose="020F0502020204030204" pitchFamily="34" charset="0"/>
                          <a:ea typeface="+mn-ea"/>
                          <a:cs typeface="AL-Mohanad Bold" pitchFamily="2" charset="-78"/>
                        </a:rPr>
                        <a:t>الممارسات التربوية والإدارية، والارتقاء بمستوى الأداء.</a:t>
                      </a:r>
                    </a:p>
                  </a:txBody>
                  <a:tcPr marL="18075" marR="18075" marT="18075" marB="18075" anchor="ctr">
                    <a:lnL>
                      <a:noFill/>
                    </a:lnL>
                    <a:lnR>
                      <a:noFill/>
                    </a:lnR>
                    <a:lnT>
                      <a:noFill/>
                    </a:lnT>
                    <a:lnB>
                      <a:noFill/>
                    </a:lnB>
                    <a:solidFill>
                      <a:srgbClr val="FFFFFF"/>
                    </a:solidFill>
                  </a:tcPr>
                </a:tc>
              </a:tr>
            </a:tbl>
          </a:graphicData>
        </a:graphic>
      </p:graphicFrame>
      <p:pic>
        <p:nvPicPr>
          <p:cNvPr id="20"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6392" y="0"/>
            <a:ext cx="1024759" cy="74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9427" y="6353503"/>
            <a:ext cx="756751" cy="28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37411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074688" y="1198822"/>
            <a:ext cx="5243275" cy="102462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a:t>
            </a:r>
            <a:r>
              <a:rPr lang="en-US" sz="3200" dirty="0" smtClean="0">
                <a:solidFill>
                  <a:srgbClr val="800000"/>
                </a:solidFill>
                <a:cs typeface="AL-Mohanad Bold" pitchFamily="2" charset="-78"/>
              </a:rPr>
              <a:t> </a:t>
            </a:r>
            <a:r>
              <a:rPr lang="ar-SA" sz="3200" dirty="0" smtClean="0">
                <a:solidFill>
                  <a:srgbClr val="800000"/>
                </a:solidFill>
                <a:cs typeface="AL-Mohanad Bold" pitchFamily="2" charset="-78"/>
              </a:rPr>
              <a:t> المدرسة والإدارة المدرسية المتميزة</a:t>
            </a:r>
          </a:p>
          <a:p>
            <a:pPr algn="ctr" rtl="1"/>
            <a:r>
              <a:rPr lang="ar-SA" sz="3200" dirty="0">
                <a:solidFill>
                  <a:srgbClr val="800000"/>
                </a:solidFill>
                <a:cs typeface="AL-Mohanad Bold" pitchFamily="2" charset="-78"/>
              </a:rPr>
              <a:t>2 / التخطيط￼</a:t>
            </a:r>
          </a:p>
        </p:txBody>
      </p:sp>
      <p:sp>
        <p:nvSpPr>
          <p:cNvPr id="22" name="Rectangle 21"/>
          <p:cNvSpPr/>
          <p:nvPr/>
        </p:nvSpPr>
        <p:spPr>
          <a:xfrm>
            <a:off x="675862" y="2271150"/>
            <a:ext cx="11251096" cy="3453253"/>
          </a:xfrm>
          <a:prstGeom prst="rect">
            <a:avLst/>
          </a:prstGeom>
        </p:spPr>
        <p:txBody>
          <a:bodyPr wrap="square">
            <a:spAutoFit/>
          </a:bodyPr>
          <a:lstStyle/>
          <a:p>
            <a:pPr marL="174625" lvl="1" algn="r" rtl="1">
              <a:lnSpc>
                <a:spcPct val="130000"/>
              </a:lnSpc>
              <a:tabLst>
                <a:tab pos="8054975" algn="l"/>
              </a:tabLst>
            </a:pPr>
            <a:r>
              <a:rPr lang="ar-SA" sz="2800" dirty="0" smtClean="0">
                <a:solidFill>
                  <a:schemeClr val="accent6">
                    <a:lumMod val="50000"/>
                  </a:schemeClr>
                </a:solidFill>
                <a:cs typeface="AL-Mohanad Bold" pitchFamily="2" charset="-78"/>
              </a:rPr>
              <a:t>2 </a:t>
            </a:r>
            <a:r>
              <a:rPr lang="ar-SA" sz="2800" dirty="0">
                <a:solidFill>
                  <a:schemeClr val="accent6">
                    <a:lumMod val="50000"/>
                  </a:schemeClr>
                </a:solidFill>
                <a:cs typeface="AL-Mohanad Bold" pitchFamily="2" charset="-78"/>
              </a:rPr>
              <a:t>/ 1 إعداد الخطط</a:t>
            </a:r>
          </a:p>
          <a:p>
            <a:pPr marL="174625" lvl="1" algn="r" rtl="1">
              <a:lnSpc>
                <a:spcPct val="130000"/>
              </a:lnSpc>
              <a:tabLst>
                <a:tab pos="8054975" algn="l"/>
              </a:tabLst>
            </a:pPr>
            <a:r>
              <a:rPr lang="ar-SA" sz="2800" dirty="0">
                <a:solidFill>
                  <a:srgbClr val="800000"/>
                </a:solidFill>
                <a:cs typeface="AL-Mohanad Bold" pitchFamily="2" charset="-78"/>
              </a:rPr>
              <a:t>4/1/2 </a:t>
            </a:r>
            <a:r>
              <a:rPr lang="ar-SA" sz="2800" dirty="0" smtClean="0">
                <a:solidFill>
                  <a:srgbClr val="800000"/>
                </a:solidFill>
                <a:cs typeface="AL-Mohanad Bold" pitchFamily="2" charset="-78"/>
              </a:rPr>
              <a:t>هل قامت المدرسة بحصر آراء المؤثرين والمتأثرين الداخليين </a:t>
            </a:r>
            <a:r>
              <a:rPr lang="ar-SA" sz="2800" dirty="0">
                <a:solidFill>
                  <a:srgbClr val="800000"/>
                </a:solidFill>
                <a:cs typeface="AL-Mohanad Bold" pitchFamily="2" charset="-78"/>
              </a:rPr>
              <a:t>والخارجيين بأعمالها وأنشطتها؟</a:t>
            </a:r>
          </a:p>
          <a:p>
            <a:pPr marL="174625" lvl="1" algn="r" rtl="1">
              <a:lnSpc>
                <a:spcPct val="130000"/>
              </a:lnSpc>
              <a:tabLst>
                <a:tab pos="8054975" algn="l"/>
              </a:tabLst>
            </a:pPr>
            <a:r>
              <a:rPr lang="ar-SA" sz="2800" dirty="0">
                <a:solidFill>
                  <a:schemeClr val="accent6">
                    <a:lumMod val="50000"/>
                  </a:schemeClr>
                </a:solidFill>
                <a:cs typeface="AL-Mohanad Bold" pitchFamily="2" charset="-78"/>
              </a:rPr>
              <a:t>ت</a:t>
            </a:r>
            <a:r>
              <a:rPr lang="ar-SA" sz="2800" dirty="0">
                <a:cs typeface="AL-Mohanad Bold" pitchFamily="2" charset="-78"/>
              </a:rPr>
              <a:t>حدد المدرسة المؤثرين ( وهم الأشخاص الذين يؤثرون على قرار الإدارة بنسب عالية أو متوسطة )</a:t>
            </a:r>
          </a:p>
          <a:p>
            <a:pPr marL="174625" lvl="1" algn="r" rtl="1">
              <a:lnSpc>
                <a:spcPct val="130000"/>
              </a:lnSpc>
              <a:tabLst>
                <a:tab pos="8054975" algn="l"/>
              </a:tabLst>
            </a:pPr>
            <a:r>
              <a:rPr lang="ar-SA" sz="2800" dirty="0">
                <a:cs typeface="AL-Mohanad Bold" pitchFamily="2" charset="-78"/>
              </a:rPr>
              <a:t>أما المتأثرون ( فهم الأشخاص الذين يتأثرون بقرار الإدارة بنسب عالية أو متوسطة )</a:t>
            </a:r>
          </a:p>
          <a:p>
            <a:pPr marL="174625" lvl="1" algn="r" rtl="1">
              <a:lnSpc>
                <a:spcPct val="130000"/>
              </a:lnSpc>
              <a:tabLst>
                <a:tab pos="8054975" algn="l"/>
              </a:tabLst>
            </a:pPr>
            <a:r>
              <a:rPr lang="ar-SA" sz="2800" dirty="0">
                <a:cs typeface="AL-Mohanad Bold" pitchFamily="2" charset="-78"/>
              </a:rPr>
              <a:t>ترفق المدرسة نموذج الاستطلاعات التي أعدتها المدرسة لاستطلاع رأي المؤثرين والمتأثرين وكذلك تحليل الاستطلاعات التي تم توزيعها واستخلاص أهم النتائج التي تم التوصل إليها.</a:t>
            </a:r>
          </a:p>
        </p:txBody>
      </p:sp>
    </p:spTree>
    <p:extLst>
      <p:ext uri="{BB962C8B-B14F-4D97-AF65-F5344CB8AC3E}">
        <p14:creationId xmlns:p14="http://schemas.microsoft.com/office/powerpoint/2010/main" val="1088914284"/>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074688" y="1135214"/>
            <a:ext cx="5243275" cy="102462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a:t>
            </a:r>
            <a:r>
              <a:rPr lang="en-US" sz="3200" dirty="0" smtClean="0">
                <a:solidFill>
                  <a:srgbClr val="800000"/>
                </a:solidFill>
                <a:cs typeface="AL-Mohanad Bold" pitchFamily="2" charset="-78"/>
              </a:rPr>
              <a:t> </a:t>
            </a:r>
            <a:r>
              <a:rPr lang="ar-SA" sz="3200" dirty="0" smtClean="0">
                <a:solidFill>
                  <a:srgbClr val="800000"/>
                </a:solidFill>
                <a:cs typeface="AL-Mohanad Bold" pitchFamily="2" charset="-78"/>
              </a:rPr>
              <a:t> المدرسة والإدارة المدرسية المتميزة</a:t>
            </a:r>
          </a:p>
          <a:p>
            <a:pPr algn="ctr" rtl="1"/>
            <a:r>
              <a:rPr lang="ar-SA" sz="3200" dirty="0">
                <a:solidFill>
                  <a:srgbClr val="800000"/>
                </a:solidFill>
                <a:cs typeface="AL-Mohanad Bold" pitchFamily="2" charset="-78"/>
              </a:rPr>
              <a:t>2 / التخطيط￼</a:t>
            </a:r>
          </a:p>
        </p:txBody>
      </p:sp>
      <p:sp>
        <p:nvSpPr>
          <p:cNvPr id="22" name="Rectangle 21"/>
          <p:cNvSpPr/>
          <p:nvPr/>
        </p:nvSpPr>
        <p:spPr>
          <a:xfrm>
            <a:off x="516224" y="1770044"/>
            <a:ext cx="11569149" cy="4573560"/>
          </a:xfrm>
          <a:prstGeom prst="rect">
            <a:avLst/>
          </a:prstGeom>
        </p:spPr>
        <p:txBody>
          <a:bodyPr wrap="square">
            <a:spAutoFit/>
          </a:bodyPr>
          <a:lstStyle/>
          <a:p>
            <a:pPr marL="174625" lvl="1" algn="r" rtl="1">
              <a:lnSpc>
                <a:spcPct val="130000"/>
              </a:lnSpc>
              <a:tabLst>
                <a:tab pos="8054975" algn="l"/>
              </a:tabLst>
            </a:pPr>
            <a:r>
              <a:rPr lang="ar-SA" sz="2800" dirty="0">
                <a:solidFill>
                  <a:schemeClr val="accent6">
                    <a:lumMod val="50000"/>
                  </a:schemeClr>
                </a:solidFill>
                <a:cs typeface="AL-Mohanad Bold" pitchFamily="2" charset="-78"/>
              </a:rPr>
              <a:t>2/2 الخطة الاستراتيجية￼</a:t>
            </a:r>
          </a:p>
          <a:p>
            <a:pPr marL="174625" lvl="1" algn="r" rtl="1">
              <a:lnSpc>
                <a:spcPct val="130000"/>
              </a:lnSpc>
              <a:tabLst>
                <a:tab pos="8054975" algn="l"/>
              </a:tabLst>
            </a:pPr>
            <a:r>
              <a:rPr lang="ar-SA" sz="2800" dirty="0">
                <a:solidFill>
                  <a:srgbClr val="800000"/>
                </a:solidFill>
                <a:cs typeface="AL-Mohanad Bold" pitchFamily="2" charset="-78"/>
              </a:rPr>
              <a:t>2 / 2 /5 هل توجد مؤشرات أداء واضحة ومحددة لجميع الأهداف الإستراتيجية؟</a:t>
            </a:r>
          </a:p>
          <a:p>
            <a:pPr marL="174625" lvl="1" algn="r" rtl="1">
              <a:lnSpc>
                <a:spcPct val="130000"/>
              </a:lnSpc>
              <a:tabLst>
                <a:tab pos="8054975" algn="l"/>
              </a:tabLst>
            </a:pPr>
            <a:r>
              <a:rPr lang="ar-SA" sz="2800" dirty="0">
                <a:cs typeface="AL-Mohanad Bold" pitchFamily="2" charset="-78"/>
              </a:rPr>
              <a:t>مؤشرات الأداء هي مؤشرات قياسية تستخدم لقياس مدى إنجاز الأهداف الإستراتيجية وقد يكون المؤشر نسبي أو </a:t>
            </a:r>
            <a:r>
              <a:rPr lang="ar-SA" sz="2800" dirty="0" smtClean="0">
                <a:cs typeface="AL-Mohanad Bold" pitchFamily="2" charset="-78"/>
              </a:rPr>
              <a:t>رقمي.</a:t>
            </a:r>
            <a:endParaRPr lang="ar-SA" sz="2800" dirty="0">
              <a:cs typeface="AL-Mohanad Bold" pitchFamily="2" charset="-78"/>
            </a:endParaRPr>
          </a:p>
          <a:p>
            <a:pPr marL="174625" lvl="1" algn="r" rtl="1">
              <a:lnSpc>
                <a:spcPct val="130000"/>
              </a:lnSpc>
              <a:tabLst>
                <a:tab pos="8054975" algn="l"/>
              </a:tabLst>
            </a:pPr>
            <a:r>
              <a:rPr lang="ar-SA" sz="2800" dirty="0">
                <a:solidFill>
                  <a:srgbClr val="800000"/>
                </a:solidFill>
                <a:cs typeface="AL-Mohanad Bold" pitchFamily="2" charset="-78"/>
              </a:rPr>
              <a:t>6/2/2 </a:t>
            </a:r>
            <a:r>
              <a:rPr lang="ar-SA" sz="2800" dirty="0" smtClean="0">
                <a:solidFill>
                  <a:srgbClr val="800000"/>
                </a:solidFill>
                <a:cs typeface="AL-Mohanad Bold" pitchFamily="2" charset="-78"/>
              </a:rPr>
              <a:t>هل أصدرت المدرسة قرارات مرتبطة بالخطة الإستراتيجية</a:t>
            </a:r>
            <a:r>
              <a:rPr lang="ar-SA" sz="2800" dirty="0">
                <a:solidFill>
                  <a:srgbClr val="800000"/>
                </a:solidFill>
                <a:cs typeface="AL-Mohanad Bold" pitchFamily="2" charset="-78"/>
              </a:rPr>
              <a:t>؟ </a:t>
            </a:r>
            <a:endParaRPr lang="ar-SA" sz="2800" dirty="0" smtClean="0">
              <a:solidFill>
                <a:srgbClr val="800000"/>
              </a:solidFill>
              <a:cs typeface="AL-Mohanad Bold" pitchFamily="2" charset="-78"/>
            </a:endParaRPr>
          </a:p>
          <a:p>
            <a:pPr marL="174625" lvl="1" algn="r" rtl="1">
              <a:lnSpc>
                <a:spcPct val="130000"/>
              </a:lnSpc>
              <a:tabLst>
                <a:tab pos="8054975" algn="l"/>
              </a:tabLst>
            </a:pPr>
            <a:r>
              <a:rPr lang="ar-SA" sz="2800" dirty="0" smtClean="0">
                <a:cs typeface="AL-Mohanad Bold" pitchFamily="2" charset="-78"/>
              </a:rPr>
              <a:t>ترفق </a:t>
            </a:r>
            <a:r>
              <a:rPr lang="ar-SA" sz="2800" dirty="0">
                <a:cs typeface="AL-Mohanad Bold" pitchFamily="2" charset="-78"/>
              </a:rPr>
              <a:t>المدرسة نماذج من القرارات المدرسية التي اتخذتها من أجل تنفيذ البرامج </a:t>
            </a:r>
            <a:r>
              <a:rPr lang="ar-SA" sz="2800" dirty="0" smtClean="0">
                <a:cs typeface="AL-Mohanad Bold" pitchFamily="2" charset="-78"/>
              </a:rPr>
              <a:t>والمشاريع.</a:t>
            </a:r>
          </a:p>
          <a:p>
            <a:pPr marL="174625" lvl="1" algn="r" rtl="1">
              <a:lnSpc>
                <a:spcPct val="130000"/>
              </a:lnSpc>
              <a:tabLst>
                <a:tab pos="8054975" algn="l"/>
              </a:tabLst>
            </a:pPr>
            <a:r>
              <a:rPr lang="ar-SA" sz="2800" dirty="0" smtClean="0">
                <a:solidFill>
                  <a:schemeClr val="accent6">
                    <a:lumMod val="50000"/>
                  </a:schemeClr>
                </a:solidFill>
                <a:cs typeface="AL-Mohanad Bold" pitchFamily="2" charset="-78"/>
              </a:rPr>
              <a:t> </a:t>
            </a:r>
            <a:r>
              <a:rPr lang="ar-SA" sz="2800" dirty="0">
                <a:solidFill>
                  <a:srgbClr val="800000"/>
                </a:solidFill>
                <a:cs typeface="AL-Mohanad Bold" pitchFamily="2" charset="-78"/>
              </a:rPr>
              <a:t>2 /2 / 7هل قامت المدرسة بنشر خطتها الإستراتيجية بين عملائها الداخليين؟ </a:t>
            </a:r>
            <a:endParaRPr lang="ar-SA" sz="2800" dirty="0" smtClean="0">
              <a:solidFill>
                <a:srgbClr val="800000"/>
              </a:solidFill>
              <a:cs typeface="AL-Mohanad Bold" pitchFamily="2" charset="-78"/>
            </a:endParaRPr>
          </a:p>
          <a:p>
            <a:pPr marL="174625" lvl="1" algn="r" rtl="1">
              <a:lnSpc>
                <a:spcPct val="130000"/>
              </a:lnSpc>
              <a:tabLst>
                <a:tab pos="8054975" algn="l"/>
              </a:tabLst>
            </a:pPr>
            <a:r>
              <a:rPr lang="ar-SA" sz="2800" dirty="0" smtClean="0">
                <a:cs typeface="AL-Mohanad Bold" pitchFamily="2" charset="-78"/>
              </a:rPr>
              <a:t>ترفق </a:t>
            </a:r>
            <a:r>
              <a:rPr lang="ar-SA" sz="2800" dirty="0">
                <a:cs typeface="AL-Mohanad Bold" pitchFamily="2" charset="-78"/>
              </a:rPr>
              <a:t>المدرسة ما يدل على نشر خطتها الإستراتيجية بين جميع </a:t>
            </a:r>
            <a:r>
              <a:rPr lang="ar-SA" sz="2800" dirty="0" smtClean="0">
                <a:cs typeface="AL-Mohanad Bold" pitchFamily="2" charset="-78"/>
              </a:rPr>
              <a:t>العاملين.</a:t>
            </a:r>
            <a:endParaRPr lang="ar-SA" sz="2800" dirty="0">
              <a:cs typeface="AL-Mohanad Bold" pitchFamily="2" charset="-78"/>
            </a:endParaRPr>
          </a:p>
        </p:txBody>
      </p:sp>
    </p:spTree>
    <p:extLst>
      <p:ext uri="{BB962C8B-B14F-4D97-AF65-F5344CB8AC3E}">
        <p14:creationId xmlns:p14="http://schemas.microsoft.com/office/powerpoint/2010/main" val="3227285734"/>
      </p:ext>
    </p:extLst>
  </p:cSld>
  <p:clrMapOvr>
    <a:masterClrMapping/>
  </p:clrMapOvr>
  <p:transition spd="slow">
    <p:push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074688" y="1135214"/>
            <a:ext cx="5243275" cy="102462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a:t>
            </a:r>
            <a:r>
              <a:rPr lang="en-US" sz="3200" dirty="0" smtClean="0">
                <a:solidFill>
                  <a:srgbClr val="800000"/>
                </a:solidFill>
                <a:cs typeface="AL-Mohanad Bold" pitchFamily="2" charset="-78"/>
              </a:rPr>
              <a:t> </a:t>
            </a:r>
            <a:r>
              <a:rPr lang="ar-SA" sz="3200" dirty="0" smtClean="0">
                <a:solidFill>
                  <a:srgbClr val="800000"/>
                </a:solidFill>
                <a:cs typeface="AL-Mohanad Bold" pitchFamily="2" charset="-78"/>
              </a:rPr>
              <a:t> المدرسة والإدارة المدرسية المتميزة</a:t>
            </a:r>
          </a:p>
          <a:p>
            <a:pPr algn="ctr" rtl="1"/>
            <a:r>
              <a:rPr lang="ar-SA" sz="3200" dirty="0">
                <a:solidFill>
                  <a:srgbClr val="800000"/>
                </a:solidFill>
                <a:cs typeface="AL-Mohanad Bold" pitchFamily="2" charset="-78"/>
              </a:rPr>
              <a:t>2 / التخطيط￼</a:t>
            </a:r>
          </a:p>
        </p:txBody>
      </p:sp>
      <p:sp>
        <p:nvSpPr>
          <p:cNvPr id="22" name="Rectangle 21"/>
          <p:cNvSpPr/>
          <p:nvPr/>
        </p:nvSpPr>
        <p:spPr>
          <a:xfrm>
            <a:off x="333956" y="1849554"/>
            <a:ext cx="11751418" cy="4401205"/>
          </a:xfrm>
          <a:prstGeom prst="rect">
            <a:avLst/>
          </a:prstGeom>
        </p:spPr>
        <p:txBody>
          <a:bodyPr wrap="square">
            <a:spAutoFit/>
          </a:bodyPr>
          <a:lstStyle/>
          <a:p>
            <a:pPr marL="174625" lvl="1" algn="r" rtl="1">
              <a:tabLst>
                <a:tab pos="8054975" algn="l"/>
              </a:tabLst>
            </a:pPr>
            <a:r>
              <a:rPr lang="ar-SA" sz="2800" dirty="0">
                <a:solidFill>
                  <a:schemeClr val="accent6">
                    <a:lumMod val="50000"/>
                  </a:schemeClr>
                </a:solidFill>
                <a:cs typeface="AL-Mohanad Bold" pitchFamily="2" charset="-78"/>
              </a:rPr>
              <a:t>3/2 الخطط التشغيلية￼</a:t>
            </a:r>
          </a:p>
          <a:p>
            <a:pPr marL="174625" lvl="1" algn="r" rtl="1">
              <a:tabLst>
                <a:tab pos="8054975" algn="l"/>
              </a:tabLst>
            </a:pPr>
            <a:r>
              <a:rPr lang="ar-SA" sz="2800" dirty="0">
                <a:solidFill>
                  <a:srgbClr val="800000"/>
                </a:solidFill>
                <a:cs typeface="AL-Mohanad Bold" pitchFamily="2" charset="-78"/>
              </a:rPr>
              <a:t>2 / 3 /1هل وضعت المدرسة خططها التشغيلية مرتبطة بالخطة الإستراتيجية؟</a:t>
            </a:r>
          </a:p>
          <a:p>
            <a:pPr marL="174625" lvl="1" algn="r" rtl="1">
              <a:tabLst>
                <a:tab pos="8054975" algn="l"/>
              </a:tabLst>
            </a:pPr>
            <a:r>
              <a:rPr lang="ar-SA" sz="2800" dirty="0">
                <a:cs typeface="AL-Mohanad Bold" pitchFamily="2" charset="-78"/>
              </a:rPr>
              <a:t>ترفق المدرسة الخطط التشغيلية ( لعامين متتاليين على الأقل ) للمبادرات والمشاريع المدرسية التي تحقق الأهداف الإستراتيجية</a:t>
            </a:r>
          </a:p>
          <a:p>
            <a:pPr marL="174625" lvl="1" algn="r" rtl="1">
              <a:tabLst>
                <a:tab pos="8054975" algn="l"/>
              </a:tabLst>
            </a:pPr>
            <a:r>
              <a:rPr lang="ar-SA" sz="2800" dirty="0">
                <a:solidFill>
                  <a:srgbClr val="800000"/>
                </a:solidFill>
                <a:cs typeface="AL-Mohanad Bold" pitchFamily="2" charset="-78"/>
              </a:rPr>
              <a:t>2 /3 / 4 هل شارك العاملون في المدرسة في وضع الخطة التشغيلية؟ </a:t>
            </a:r>
            <a:endParaRPr lang="ar-SA" sz="2800" dirty="0" smtClean="0">
              <a:solidFill>
                <a:srgbClr val="800000"/>
              </a:solidFill>
              <a:cs typeface="AL-Mohanad Bold" pitchFamily="2" charset="-78"/>
            </a:endParaRPr>
          </a:p>
          <a:p>
            <a:pPr marL="174625" lvl="1" algn="r" rtl="1">
              <a:tabLst>
                <a:tab pos="8054975" algn="l"/>
              </a:tabLst>
            </a:pPr>
            <a:r>
              <a:rPr lang="ar-SA" sz="2800" dirty="0" smtClean="0">
                <a:cs typeface="AL-Mohanad Bold" pitchFamily="2" charset="-78"/>
              </a:rPr>
              <a:t>ترفق </a:t>
            </a:r>
            <a:r>
              <a:rPr lang="ar-SA" sz="2800" dirty="0">
                <a:cs typeface="AL-Mohanad Bold" pitchFamily="2" charset="-78"/>
              </a:rPr>
              <a:t>المدرسة الوثائق التي تدل على مشاركة العاملين في وضع الخطط التشغيلية من </a:t>
            </a:r>
            <a:r>
              <a:rPr lang="ar-SA" sz="2800" dirty="0" smtClean="0">
                <a:cs typeface="AL-Mohanad Bold" pitchFamily="2" charset="-78"/>
              </a:rPr>
              <a:t>خلال المشاركة </a:t>
            </a:r>
            <a:r>
              <a:rPr lang="ar-SA" sz="2800" dirty="0">
                <a:cs typeface="AL-Mohanad Bold" pitchFamily="2" charset="-78"/>
              </a:rPr>
              <a:t>في فرق العمل والاجتماعات المدرسية ....</a:t>
            </a:r>
          </a:p>
          <a:p>
            <a:pPr marL="174625" lvl="1" algn="r" rtl="1">
              <a:tabLst>
                <a:tab pos="8054975" algn="l"/>
              </a:tabLst>
            </a:pPr>
            <a:r>
              <a:rPr lang="ar-SA" sz="2800" dirty="0">
                <a:solidFill>
                  <a:srgbClr val="800000"/>
                </a:solidFill>
                <a:cs typeface="AL-Mohanad Bold" pitchFamily="2" charset="-78"/>
              </a:rPr>
              <a:t>2 /3 / 5 هل قامت المدرسة بتنفيذ برامج وأنشطة الخطط التشغيلية ؟</a:t>
            </a:r>
          </a:p>
          <a:p>
            <a:pPr marL="174625" lvl="1" algn="r" rtl="1">
              <a:tabLst>
                <a:tab pos="8054975" algn="l"/>
              </a:tabLst>
            </a:pPr>
            <a:r>
              <a:rPr lang="ar-SA" sz="2800" dirty="0">
                <a:cs typeface="AL-Mohanad Bold" pitchFamily="2" charset="-78"/>
              </a:rPr>
              <a:t>تقدم المدرسة الأدلة والوثائق التي تؤكد تنفيذها لبرامج وأنشطة الخطط التشغيلية كصحائف المتابعة والتعاميم الصادرة والتقارير الوصفية للبرامج المنفذة</a:t>
            </a:r>
          </a:p>
        </p:txBody>
      </p:sp>
    </p:spTree>
    <p:extLst>
      <p:ext uri="{BB962C8B-B14F-4D97-AF65-F5344CB8AC3E}">
        <p14:creationId xmlns:p14="http://schemas.microsoft.com/office/powerpoint/2010/main" val="3222350453"/>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074688" y="1135214"/>
            <a:ext cx="5243275" cy="102462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a:t>
            </a:r>
            <a:r>
              <a:rPr lang="en-US" sz="3200" dirty="0" smtClean="0">
                <a:solidFill>
                  <a:srgbClr val="800000"/>
                </a:solidFill>
                <a:cs typeface="AL-Mohanad Bold" pitchFamily="2" charset="-78"/>
              </a:rPr>
              <a:t> </a:t>
            </a:r>
            <a:r>
              <a:rPr lang="ar-SA" sz="3200" dirty="0" smtClean="0">
                <a:solidFill>
                  <a:srgbClr val="800000"/>
                </a:solidFill>
                <a:cs typeface="AL-Mohanad Bold" pitchFamily="2" charset="-78"/>
              </a:rPr>
              <a:t> المدرسة والإدارة المدرسية المتميزة</a:t>
            </a:r>
          </a:p>
          <a:p>
            <a:pPr algn="ctr" rtl="1"/>
            <a:r>
              <a:rPr lang="ar-SA" sz="3200" dirty="0">
                <a:solidFill>
                  <a:srgbClr val="800000"/>
                </a:solidFill>
                <a:cs typeface="AL-Mohanad Bold" pitchFamily="2" charset="-78"/>
              </a:rPr>
              <a:t>3 / التنظيم الإداري</a:t>
            </a:r>
          </a:p>
        </p:txBody>
      </p:sp>
      <p:sp>
        <p:nvSpPr>
          <p:cNvPr id="22" name="Rectangle 21"/>
          <p:cNvSpPr/>
          <p:nvPr/>
        </p:nvSpPr>
        <p:spPr>
          <a:xfrm>
            <a:off x="278134" y="2348902"/>
            <a:ext cx="11751418" cy="2677656"/>
          </a:xfrm>
          <a:prstGeom prst="rect">
            <a:avLst/>
          </a:prstGeom>
        </p:spPr>
        <p:txBody>
          <a:bodyPr wrap="square">
            <a:spAutoFit/>
          </a:bodyPr>
          <a:lstStyle/>
          <a:p>
            <a:pPr marL="174625" lvl="1" algn="r" rtl="1">
              <a:lnSpc>
                <a:spcPct val="150000"/>
              </a:lnSpc>
              <a:tabLst>
                <a:tab pos="8054975" algn="l"/>
              </a:tabLst>
            </a:pPr>
            <a:r>
              <a:rPr lang="ar-SA" sz="2800" dirty="0" smtClean="0">
                <a:solidFill>
                  <a:schemeClr val="accent6">
                    <a:lumMod val="50000"/>
                  </a:schemeClr>
                </a:solidFill>
                <a:cs typeface="AL-Mohanad Bold" pitchFamily="2" charset="-78"/>
              </a:rPr>
              <a:t>￼ </a:t>
            </a:r>
            <a:r>
              <a:rPr lang="ar-SA" sz="2800" dirty="0">
                <a:solidFill>
                  <a:schemeClr val="accent6">
                    <a:lumMod val="50000"/>
                  </a:schemeClr>
                </a:solidFill>
                <a:cs typeface="AL-Mohanad Bold" pitchFamily="2" charset="-78"/>
              </a:rPr>
              <a:t>3/ 2 أنظمة وأدلة العمل</a:t>
            </a:r>
          </a:p>
          <a:p>
            <a:pPr marL="174625" lvl="1" algn="r" rtl="1">
              <a:lnSpc>
                <a:spcPct val="150000"/>
              </a:lnSpc>
              <a:tabLst>
                <a:tab pos="8054975" algn="l"/>
              </a:tabLst>
            </a:pPr>
            <a:r>
              <a:rPr lang="ar-SA" sz="2800" dirty="0">
                <a:solidFill>
                  <a:srgbClr val="800000"/>
                </a:solidFill>
                <a:cs typeface="AL-Mohanad Bold" pitchFamily="2" charset="-78"/>
              </a:rPr>
              <a:t>1/2/3 </a:t>
            </a:r>
            <a:r>
              <a:rPr lang="ar-SA" sz="2800" dirty="0" smtClean="0">
                <a:solidFill>
                  <a:srgbClr val="800000"/>
                </a:solidFill>
                <a:cs typeface="AL-Mohanad Bold" pitchFamily="2" charset="-78"/>
              </a:rPr>
              <a:t>هل لدى المدرسة أنظمة وأدلة عمل شاملة وواضحة وموثقة </a:t>
            </a:r>
            <a:r>
              <a:rPr lang="ar-SA" sz="2800" dirty="0">
                <a:solidFill>
                  <a:srgbClr val="800000"/>
                </a:solidFill>
                <a:cs typeface="AL-Mohanad Bold" pitchFamily="2" charset="-78"/>
              </a:rPr>
              <a:t>من أجل تنظيم العمل </a:t>
            </a:r>
            <a:r>
              <a:rPr lang="ar-SA" sz="2800" dirty="0" smtClean="0">
                <a:solidFill>
                  <a:srgbClr val="800000"/>
                </a:solidFill>
                <a:cs typeface="AL-Mohanad Bold" pitchFamily="2" charset="-78"/>
              </a:rPr>
              <a:t>المدرسي</a:t>
            </a:r>
            <a:r>
              <a:rPr lang="ar-SA" sz="2800" dirty="0">
                <a:solidFill>
                  <a:srgbClr val="800000"/>
                </a:solidFill>
                <a:cs typeface="AL-Mohanad Bold" pitchFamily="2" charset="-78"/>
              </a:rPr>
              <a:t>؟</a:t>
            </a:r>
          </a:p>
          <a:p>
            <a:pPr marL="174625" lvl="1" algn="r" rtl="1">
              <a:lnSpc>
                <a:spcPct val="150000"/>
              </a:lnSpc>
              <a:tabLst>
                <a:tab pos="8054975" algn="l"/>
              </a:tabLst>
            </a:pPr>
            <a:r>
              <a:rPr lang="ar-SA" sz="2800" dirty="0">
                <a:cs typeface="AL-Mohanad Bold" pitchFamily="2" charset="-78"/>
              </a:rPr>
              <a:t>ترفق المدرسة </a:t>
            </a:r>
            <a:r>
              <a:rPr lang="ar-SA" sz="2800" dirty="0" smtClean="0">
                <a:cs typeface="AL-Mohanad Bold" pitchFamily="2" charset="-78"/>
              </a:rPr>
              <a:t>كشفًا موضحًا </a:t>
            </a:r>
            <a:r>
              <a:rPr lang="ar-SA" sz="2800" dirty="0">
                <a:cs typeface="AL-Mohanad Bold" pitchFamily="2" charset="-78"/>
              </a:rPr>
              <a:t>به أنظمة وأدلة العمل </a:t>
            </a:r>
            <a:r>
              <a:rPr lang="ar-SA" sz="2800" dirty="0" smtClean="0">
                <a:cs typeface="AL-Mohanad Bold" pitchFamily="2" charset="-78"/>
              </a:rPr>
              <a:t>وفقًا </a:t>
            </a:r>
            <a:r>
              <a:rPr lang="ar-SA" sz="2800" dirty="0">
                <a:cs typeface="AL-Mohanad Bold" pitchFamily="2" charset="-78"/>
              </a:rPr>
              <a:t>للبيانات التالية ( اسم الدليل أو اللائحة، تاريخ الإعداد ، مصدره،.... مع إرفاق الأدلة والمستندات المناسبة</a:t>
            </a:r>
          </a:p>
        </p:txBody>
      </p:sp>
    </p:spTree>
    <p:extLst>
      <p:ext uri="{BB962C8B-B14F-4D97-AF65-F5344CB8AC3E}">
        <p14:creationId xmlns:p14="http://schemas.microsoft.com/office/powerpoint/2010/main" val="408722028"/>
      </p:ext>
    </p:extLst>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074688" y="1135214"/>
            <a:ext cx="5243275" cy="102462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فئة</a:t>
            </a:r>
            <a:r>
              <a:rPr lang="en-US" sz="3200" dirty="0" smtClean="0">
                <a:solidFill>
                  <a:srgbClr val="800000"/>
                </a:solidFill>
                <a:cs typeface="AL-Mohanad Bold" pitchFamily="2" charset="-78"/>
              </a:rPr>
              <a:t> </a:t>
            </a:r>
            <a:r>
              <a:rPr lang="ar-SA" sz="3200" dirty="0" smtClean="0">
                <a:solidFill>
                  <a:srgbClr val="800000"/>
                </a:solidFill>
                <a:cs typeface="AL-Mohanad Bold" pitchFamily="2" charset="-78"/>
              </a:rPr>
              <a:t> المدرسة والإدارة المدرسية المتميزة</a:t>
            </a:r>
          </a:p>
          <a:p>
            <a:pPr algn="ctr" rtl="1"/>
            <a:r>
              <a:rPr lang="ar-SA" sz="3200" dirty="0" smtClean="0">
                <a:solidFill>
                  <a:srgbClr val="800000"/>
                </a:solidFill>
                <a:cs typeface="AL-Mohanad Bold" pitchFamily="2" charset="-78"/>
              </a:rPr>
              <a:t>4 - التنمية </a:t>
            </a:r>
            <a:r>
              <a:rPr lang="ar-SA" sz="3200" dirty="0">
                <a:solidFill>
                  <a:srgbClr val="800000"/>
                </a:solidFill>
                <a:cs typeface="AL-Mohanad Bold" pitchFamily="2" charset="-78"/>
              </a:rPr>
              <a:t>المهنية</a:t>
            </a:r>
          </a:p>
        </p:txBody>
      </p:sp>
      <p:sp>
        <p:nvSpPr>
          <p:cNvPr id="22" name="Rectangle 21"/>
          <p:cNvSpPr/>
          <p:nvPr/>
        </p:nvSpPr>
        <p:spPr>
          <a:xfrm>
            <a:off x="278134" y="2133552"/>
            <a:ext cx="11751418" cy="4228850"/>
          </a:xfrm>
          <a:prstGeom prst="rect">
            <a:avLst/>
          </a:prstGeom>
        </p:spPr>
        <p:txBody>
          <a:bodyPr wrap="square">
            <a:spAutoFit/>
          </a:bodyPr>
          <a:lstStyle/>
          <a:p>
            <a:pPr marL="174625" lvl="1" algn="r" rtl="1">
              <a:lnSpc>
                <a:spcPct val="120000"/>
              </a:lnSpc>
              <a:tabLst>
                <a:tab pos="8054975" algn="l"/>
              </a:tabLst>
            </a:pPr>
            <a:r>
              <a:rPr lang="ar-SA" sz="2800" dirty="0">
                <a:solidFill>
                  <a:schemeClr val="accent6">
                    <a:lumMod val="50000"/>
                  </a:schemeClr>
                </a:solidFill>
                <a:cs typeface="AL-Mohanad Bold" pitchFamily="2" charset="-78"/>
              </a:rPr>
              <a:t>1/4 التنمية المهنية￼</a:t>
            </a:r>
          </a:p>
          <a:p>
            <a:pPr marL="174625" lvl="1" algn="r" rtl="1">
              <a:lnSpc>
                <a:spcPct val="120000"/>
              </a:lnSpc>
              <a:tabLst>
                <a:tab pos="8054975" algn="l"/>
              </a:tabLst>
            </a:pPr>
            <a:r>
              <a:rPr lang="ar-SA" sz="2800" dirty="0">
                <a:solidFill>
                  <a:srgbClr val="800000"/>
                </a:solidFill>
                <a:cs typeface="AL-Mohanad Bold" pitchFamily="2" charset="-78"/>
              </a:rPr>
              <a:t>4 / 1 /1 هل اتبعت المدرسة آليات واضحة للتعرف على احتياجات العاملين الفعلية </a:t>
            </a:r>
            <a:r>
              <a:rPr lang="ar-SA" sz="2800" dirty="0" smtClean="0">
                <a:solidFill>
                  <a:srgbClr val="800000"/>
                </a:solidFill>
                <a:cs typeface="AL-Mohanad Bold" pitchFamily="2" charset="-78"/>
              </a:rPr>
              <a:t>من التنمية </a:t>
            </a:r>
            <a:r>
              <a:rPr lang="ar-SA" sz="2800" dirty="0">
                <a:solidFill>
                  <a:srgbClr val="800000"/>
                </a:solidFill>
                <a:cs typeface="AL-Mohanad Bold" pitchFamily="2" charset="-78"/>
              </a:rPr>
              <a:t>المهنية؟</a:t>
            </a:r>
          </a:p>
          <a:p>
            <a:pPr marL="174625" lvl="1" algn="r" rtl="1">
              <a:lnSpc>
                <a:spcPct val="120000"/>
              </a:lnSpc>
              <a:tabLst>
                <a:tab pos="8054975" algn="l"/>
              </a:tabLst>
            </a:pPr>
            <a:r>
              <a:rPr lang="ar-SA" sz="2800" dirty="0">
                <a:cs typeface="AL-Mohanad Bold" pitchFamily="2" charset="-78"/>
              </a:rPr>
              <a:t>ترفق المدرسة بعض الأساليب الموثقة والمستخدمة لرصد الاحتياجات التنموية بها من خلال استخدام تقارير ومستويات الأداء ومصفوفة كفايات المعلمين وآراء أولياء الأمور</a:t>
            </a:r>
          </a:p>
          <a:p>
            <a:pPr marL="174625" lvl="1" algn="r" rtl="1">
              <a:lnSpc>
                <a:spcPct val="120000"/>
              </a:lnSpc>
              <a:tabLst>
                <a:tab pos="8054975" algn="l"/>
              </a:tabLst>
            </a:pPr>
            <a:r>
              <a:rPr lang="ar-SA" sz="2800" dirty="0">
                <a:cs typeface="AL-Mohanad Bold" pitchFamily="2" charset="-78"/>
              </a:rPr>
              <a:t>والتقويم الذاتي ....</a:t>
            </a:r>
          </a:p>
          <a:p>
            <a:pPr marL="174625" lvl="1" algn="r" rtl="1">
              <a:lnSpc>
                <a:spcPct val="120000"/>
              </a:lnSpc>
              <a:tabLst>
                <a:tab pos="8054975" algn="l"/>
              </a:tabLst>
            </a:pPr>
            <a:r>
              <a:rPr lang="ar-SA" sz="2800" dirty="0">
                <a:solidFill>
                  <a:srgbClr val="800000"/>
                </a:solidFill>
                <a:cs typeface="AL-Mohanad Bold" pitchFamily="2" charset="-78"/>
              </a:rPr>
              <a:t>4 /1 / 2 هل أعدت المدرسة خطة تنمية مهنية شاملة تلبي الاحتياجات الفعلية للعاملين فيها؟</a:t>
            </a:r>
          </a:p>
          <a:p>
            <a:pPr marL="174625" lvl="1" algn="r" rtl="1">
              <a:lnSpc>
                <a:spcPct val="120000"/>
              </a:lnSpc>
              <a:tabLst>
                <a:tab pos="8054975" algn="l"/>
              </a:tabLst>
            </a:pPr>
            <a:r>
              <a:rPr lang="ar-SA" sz="2800" dirty="0">
                <a:cs typeface="AL-Mohanad Bold" pitchFamily="2" charset="-78"/>
              </a:rPr>
              <a:t>ترفق المدرسة خطة التنمية المهنية للعاملين فيها والتي تنبثق من الخطة الإستراتيجية للمدرسة والمبنية على حصر الاحتياجات</a:t>
            </a:r>
          </a:p>
        </p:txBody>
      </p:sp>
    </p:spTree>
    <p:extLst>
      <p:ext uri="{BB962C8B-B14F-4D97-AF65-F5344CB8AC3E}">
        <p14:creationId xmlns:p14="http://schemas.microsoft.com/office/powerpoint/2010/main" val="2086819235"/>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smtClean="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٣- </a:t>
            </a:r>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متابعة تعبئة استمارات الترشيح للمتقدمات واستيفائهن للشروط.</a:t>
            </a:r>
          </a:p>
        </p:txBody>
      </p:sp>
      <p:sp>
        <p:nvSpPr>
          <p:cNvPr id="2" name="Rectangle 1"/>
          <p:cNvSpPr/>
          <p:nvPr/>
        </p:nvSpPr>
        <p:spPr>
          <a:xfrm>
            <a:off x="1137037" y="1686254"/>
            <a:ext cx="10336695" cy="2246769"/>
          </a:xfrm>
          <a:prstGeom prst="rect">
            <a:avLst/>
          </a:prstGeom>
        </p:spPr>
        <p:txBody>
          <a:bodyPr wrap="square">
            <a:spAutoFit/>
          </a:bodyPr>
          <a:lstStyle/>
          <a:p>
            <a:pPr algn="r" rtl="1">
              <a:buFont typeface="Courier New" panose="02070309020205020404" pitchFamily="49" charset="0"/>
              <a:buChar char="o"/>
            </a:pPr>
            <a:r>
              <a:rPr lang="ar-SA" sz="2800" dirty="0" smtClean="0">
                <a:cs typeface="AL-Mohanad Bold" pitchFamily="2" charset="-78"/>
              </a:rPr>
              <a:t>لابد من طباعة كامل استمارة الترشيح وتعبئة الفراغ المظلل باللون الأزرق الفاتح.</a:t>
            </a:r>
          </a:p>
          <a:p>
            <a:pPr algn="r" rtl="1">
              <a:buFont typeface="Courier New" panose="02070309020205020404" pitchFamily="49" charset="0"/>
              <a:buChar char="o"/>
            </a:pPr>
            <a:r>
              <a:rPr lang="ar-SA" sz="2800" dirty="0" smtClean="0">
                <a:cs typeface="AL-Mohanad Bold" pitchFamily="2" charset="-78"/>
              </a:rPr>
              <a:t>لا يوجد في جائزة الشيخ حمدان ترشيح إلكتروني من خلال البوابة وإنما يتم الرفع مرة واحدة مع الملف. </a:t>
            </a:r>
          </a:p>
          <a:p>
            <a:pPr algn="r" rtl="1">
              <a:buFont typeface="Courier New" panose="02070309020205020404" pitchFamily="49" charset="0"/>
              <a:buChar char="o"/>
            </a:pPr>
            <a:r>
              <a:rPr lang="ar-SA" sz="2800" dirty="0" smtClean="0">
                <a:cs typeface="AL-Mohanad Bold" pitchFamily="2" charset="-78"/>
              </a:rPr>
              <a:t>إرفاق (٣) نسخ من طلب الترشيح مع توقيع وختم حي (بطلب من الإدارة العامة على مستوى المملكة)</a:t>
            </a:r>
          </a:p>
        </p:txBody>
      </p:sp>
    </p:spTree>
    <p:extLst>
      <p:ext uri="{BB962C8B-B14F-4D97-AF65-F5344CB8AC3E}">
        <p14:creationId xmlns:p14="http://schemas.microsoft.com/office/powerpoint/2010/main" val="1483081554"/>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3200" b="1" dirty="0" smtClean="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٤- المتابعة </a:t>
            </a:r>
            <a:r>
              <a:rPr lang="ar-SA" sz="32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المرحلية لعمل المتقدمات وتقديم الدعم المستمر.</a:t>
            </a:r>
          </a:p>
        </p:txBody>
      </p:sp>
      <p:sp>
        <p:nvSpPr>
          <p:cNvPr id="2" name="Rectangle 1"/>
          <p:cNvSpPr/>
          <p:nvPr/>
        </p:nvSpPr>
        <p:spPr>
          <a:xfrm>
            <a:off x="1190853" y="2644655"/>
            <a:ext cx="10336695" cy="1077218"/>
          </a:xfrm>
          <a:prstGeom prst="rect">
            <a:avLst/>
          </a:prstGeom>
        </p:spPr>
        <p:txBody>
          <a:bodyPr wrap="square">
            <a:spAutoFit/>
          </a:bodyPr>
          <a:lstStyle/>
          <a:p>
            <a:pPr algn="ctr" rtl="1"/>
            <a:r>
              <a:rPr lang="ar-SA" sz="3200" dirty="0" smtClean="0">
                <a:cs typeface="AL-Mohanad Bold" pitchFamily="2" charset="-78"/>
              </a:rPr>
              <a:t>يتم العمل كما سبق توضيحه في جائزة التربية والتعليم للتميز.</a:t>
            </a:r>
          </a:p>
          <a:p>
            <a:pPr algn="r" rtl="1"/>
            <a:endParaRPr lang="en-US" sz="3200" dirty="0"/>
          </a:p>
        </p:txBody>
      </p:sp>
    </p:spTree>
    <p:extLst>
      <p:ext uri="{BB962C8B-B14F-4D97-AF65-F5344CB8AC3E}">
        <p14:creationId xmlns:p14="http://schemas.microsoft.com/office/powerpoint/2010/main" val="1263164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800" b="1" dirty="0" smtClean="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٥- المفاضلة </a:t>
            </a:r>
            <a:r>
              <a:rPr lang="ar-SA" sz="28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بينهن عن طريق اللجنة وترشيح الأفضل (يسمح بأكثر من مرشحة)</a:t>
            </a:r>
          </a:p>
        </p:txBody>
      </p:sp>
      <p:sp>
        <p:nvSpPr>
          <p:cNvPr id="2" name="Rectangle 1"/>
          <p:cNvSpPr/>
          <p:nvPr/>
        </p:nvSpPr>
        <p:spPr>
          <a:xfrm>
            <a:off x="1137037" y="1686254"/>
            <a:ext cx="10336695" cy="2308324"/>
          </a:xfrm>
          <a:prstGeom prst="rect">
            <a:avLst/>
          </a:prstGeom>
        </p:spPr>
        <p:txBody>
          <a:bodyPr wrap="square">
            <a:spAutoFit/>
          </a:bodyPr>
          <a:lstStyle/>
          <a:p>
            <a:pPr algn="r" rtl="1">
              <a:lnSpc>
                <a:spcPct val="150000"/>
              </a:lnSpc>
              <a:buFont typeface="Courier New" panose="02070309020205020404" pitchFamily="49" charset="0"/>
              <a:buChar char="o"/>
            </a:pPr>
            <a:r>
              <a:rPr lang="ar-SA" sz="3200" dirty="0" smtClean="0">
                <a:cs typeface="AL-Mohanad Bold" pitchFamily="2" charset="-78"/>
              </a:rPr>
              <a:t>يسمح في جائزة الشيخ حمدان خلافا لجائزة التربية والتعليم للتميز برفع أكثر من ملف ولكن تستبعد ملفات المرشحات التي اشتملت على شواهد ضعيفة وتقدم لها التغذية الراجعة  مع الحث على معاودة الاشتراك في الدورات القادمة </a:t>
            </a:r>
            <a:endParaRPr lang="en-US" sz="3200" dirty="0"/>
          </a:p>
        </p:txBody>
      </p:sp>
    </p:spTree>
    <p:extLst>
      <p:ext uri="{BB962C8B-B14F-4D97-AF65-F5344CB8AC3E}">
        <p14:creationId xmlns:p14="http://schemas.microsoft.com/office/powerpoint/2010/main" val="1121730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074688" y="1135214"/>
            <a:ext cx="5243275" cy="102462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مشاركات متميزة للإستفادة </a:t>
            </a:r>
            <a:endParaRPr lang="ar-SA" sz="3200" dirty="0">
              <a:solidFill>
                <a:srgbClr val="800000"/>
              </a:solidFill>
              <a:cs typeface="AL-Mohanad Bold" pitchFamily="2" charset="-78"/>
            </a:endParaRPr>
          </a:p>
        </p:txBody>
      </p:sp>
      <p:sp>
        <p:nvSpPr>
          <p:cNvPr id="21" name="Rectangle 1"/>
          <p:cNvSpPr>
            <a:spLocks noChangeArrowheads="1"/>
          </p:cNvSpPr>
          <p:nvPr/>
        </p:nvSpPr>
        <p:spPr bwMode="auto">
          <a:xfrm>
            <a:off x="749461" y="2646940"/>
            <a:ext cx="10989278" cy="944344"/>
          </a:xfrm>
          <a:prstGeom prst="roundRect">
            <a:avLst>
              <a:gd name="adj" fmla="val 9500"/>
            </a:avLst>
          </a:prstGeom>
          <a:solidFill>
            <a:schemeClr val="accent3">
              <a:lumMod val="20000"/>
              <a:lumOff val="80000"/>
            </a:schemeClr>
          </a:solidFill>
          <a:ln w="9525">
            <a:noFill/>
            <a:miter lim="800000"/>
            <a:headEnd/>
            <a:tailEnd/>
          </a:ln>
          <a:effectLst/>
        </p:spPr>
        <p:txBody>
          <a:bodyPr wrap="square" anchor="ctr">
            <a:spAutoFit/>
          </a:bodyPr>
          <a:lstStyle/>
          <a:p>
            <a:pPr algn="ctr" rtl="1">
              <a:defRPr/>
            </a:pPr>
            <a:r>
              <a:rPr lang="ar-SA" sz="2800" b="1" dirty="0">
                <a:latin typeface="AL-Mohanad Bold"/>
                <a:ea typeface="Times New Roman" pitchFamily="18" charset="0"/>
                <a:cs typeface="AL-Mohanad Bold" pitchFamily="2" charset="-78"/>
              </a:rPr>
              <a:t>الطالبة </a:t>
            </a:r>
            <a:r>
              <a:rPr lang="ar-SA" sz="2800" b="1" dirty="0" smtClean="0">
                <a:latin typeface="AL-Mohanad Bold"/>
                <a:ea typeface="Times New Roman" pitchFamily="18" charset="0"/>
                <a:cs typeface="AL-Mohanad Bold" pitchFamily="2" charset="-78"/>
              </a:rPr>
              <a:t>المتميزة </a:t>
            </a:r>
          </a:p>
          <a:p>
            <a:pPr algn="ctr" rtl="1">
              <a:defRPr/>
            </a:pPr>
            <a:r>
              <a:rPr lang="en-US" sz="2400" b="1" dirty="0">
                <a:latin typeface="+mj-lt"/>
                <a:ea typeface="Times New Roman" pitchFamily="18" charset="0"/>
                <a:cs typeface="AL-Mohanad Bold" pitchFamily="2" charset="-78"/>
                <a:hlinkClick r:id="rId8"/>
              </a:rPr>
              <a:t>https://</a:t>
            </a:r>
            <a:r>
              <a:rPr lang="en-US" sz="2400" b="1" dirty="0" smtClean="0">
                <a:latin typeface="+mj-lt"/>
                <a:ea typeface="Times New Roman" pitchFamily="18" charset="0"/>
                <a:cs typeface="AL-Mohanad Bold" pitchFamily="2" charset="-78"/>
                <a:hlinkClick r:id="rId8"/>
              </a:rPr>
              <a:t>drive.google.com/open?id=0B1t_6PO3QLoUUnZUSmFmS182Vms</a:t>
            </a:r>
            <a:endParaRPr lang="ar-SA" sz="2400" b="1" dirty="0" smtClean="0">
              <a:latin typeface="+mj-lt"/>
              <a:ea typeface="Times New Roman" pitchFamily="18" charset="0"/>
              <a:cs typeface="AL-Mohanad Bold" pitchFamily="2" charset="-78"/>
            </a:endParaRPr>
          </a:p>
        </p:txBody>
      </p:sp>
      <p:sp>
        <p:nvSpPr>
          <p:cNvPr id="23" name="Rectangle 1"/>
          <p:cNvSpPr>
            <a:spLocks noChangeArrowheads="1"/>
          </p:cNvSpPr>
          <p:nvPr/>
        </p:nvSpPr>
        <p:spPr bwMode="auto">
          <a:xfrm>
            <a:off x="749461" y="3876494"/>
            <a:ext cx="10989278" cy="944344"/>
          </a:xfrm>
          <a:prstGeom prst="roundRect">
            <a:avLst>
              <a:gd name="adj" fmla="val 9500"/>
            </a:avLst>
          </a:prstGeom>
          <a:solidFill>
            <a:schemeClr val="accent3">
              <a:lumMod val="20000"/>
              <a:lumOff val="80000"/>
            </a:schemeClr>
          </a:solidFill>
          <a:ln w="9525">
            <a:noFill/>
            <a:miter lim="800000"/>
            <a:headEnd/>
            <a:tailEnd/>
          </a:ln>
          <a:effectLst/>
        </p:spPr>
        <p:txBody>
          <a:bodyPr wrap="square" anchor="ctr">
            <a:spAutoFit/>
          </a:bodyPr>
          <a:lstStyle/>
          <a:p>
            <a:pPr algn="ctr" rtl="1">
              <a:defRPr/>
            </a:pPr>
            <a:r>
              <a:rPr lang="ar-SA" sz="2800" b="1" dirty="0" smtClean="0">
                <a:latin typeface="AL-Mohanad Bold"/>
                <a:ea typeface="Times New Roman" pitchFamily="18" charset="0"/>
                <a:cs typeface="AL-Mohanad Bold" pitchFamily="2" charset="-78"/>
              </a:rPr>
              <a:t>المعلمة المتميزة</a:t>
            </a:r>
          </a:p>
          <a:p>
            <a:pPr algn="ctr" rtl="1">
              <a:defRPr/>
            </a:pPr>
            <a:r>
              <a:rPr lang="en-US" sz="2400" b="1" dirty="0">
                <a:latin typeface="+mj-lt"/>
                <a:ea typeface="Times New Roman" pitchFamily="18" charset="0"/>
                <a:cs typeface="AL-Mohanad Bold" pitchFamily="2" charset="-78"/>
                <a:hlinkClick r:id="rId9"/>
              </a:rPr>
              <a:t>https://</a:t>
            </a:r>
            <a:r>
              <a:rPr lang="en-US" sz="2400" b="1" dirty="0" smtClean="0">
                <a:latin typeface="+mj-lt"/>
                <a:ea typeface="Times New Roman" pitchFamily="18" charset="0"/>
                <a:cs typeface="AL-Mohanad Bold" pitchFamily="2" charset="-78"/>
                <a:hlinkClick r:id="rId9"/>
              </a:rPr>
              <a:t>drive.google.com/open?id=0B1t_6PO3QLoUUEQzUDJ5dXU1NlE</a:t>
            </a:r>
            <a:endParaRPr lang="ar-SA" sz="2400" b="1" dirty="0" smtClean="0">
              <a:latin typeface="+mj-lt"/>
              <a:ea typeface="Times New Roman" pitchFamily="18" charset="0"/>
              <a:cs typeface="AL-Mohanad Bold" pitchFamily="2" charset="-78"/>
            </a:endParaRPr>
          </a:p>
        </p:txBody>
      </p:sp>
      <p:sp>
        <p:nvSpPr>
          <p:cNvPr id="24" name="Rectangle 1"/>
          <p:cNvSpPr>
            <a:spLocks noChangeArrowheads="1"/>
          </p:cNvSpPr>
          <p:nvPr/>
        </p:nvSpPr>
        <p:spPr bwMode="auto">
          <a:xfrm>
            <a:off x="749461" y="5055756"/>
            <a:ext cx="10989278" cy="944344"/>
          </a:xfrm>
          <a:prstGeom prst="roundRect">
            <a:avLst>
              <a:gd name="adj" fmla="val 9500"/>
            </a:avLst>
          </a:prstGeom>
          <a:solidFill>
            <a:schemeClr val="accent3">
              <a:lumMod val="20000"/>
              <a:lumOff val="80000"/>
            </a:schemeClr>
          </a:solidFill>
          <a:ln w="9525">
            <a:noFill/>
            <a:miter lim="800000"/>
            <a:headEnd/>
            <a:tailEnd/>
          </a:ln>
          <a:effectLst/>
        </p:spPr>
        <p:txBody>
          <a:bodyPr wrap="square" anchor="ctr">
            <a:spAutoFit/>
          </a:bodyPr>
          <a:lstStyle/>
          <a:p>
            <a:pPr algn="ctr" rtl="1">
              <a:defRPr/>
            </a:pPr>
            <a:r>
              <a:rPr lang="ar-SA" sz="2800" b="1" dirty="0" smtClean="0">
                <a:latin typeface="AL-Mohanad Bold"/>
                <a:ea typeface="Times New Roman" pitchFamily="18" charset="0"/>
                <a:cs typeface="AL-Mohanad Bold" pitchFamily="2" charset="-78"/>
              </a:rPr>
              <a:t>المديرة والإدارة المدرسية المتميزة</a:t>
            </a:r>
          </a:p>
          <a:p>
            <a:pPr algn="ctr" rtl="1">
              <a:defRPr/>
            </a:pPr>
            <a:r>
              <a:rPr lang="en-US" sz="2400" b="1" dirty="0">
                <a:latin typeface="+mj-lt"/>
                <a:ea typeface="Times New Roman" pitchFamily="18" charset="0"/>
                <a:cs typeface="AL-Mohanad Bold" pitchFamily="2" charset="-78"/>
                <a:hlinkClick r:id="rId10"/>
              </a:rPr>
              <a:t>https://</a:t>
            </a:r>
            <a:r>
              <a:rPr lang="en-US" sz="2400" b="1" dirty="0" smtClean="0">
                <a:latin typeface="+mj-lt"/>
                <a:ea typeface="Times New Roman" pitchFamily="18" charset="0"/>
                <a:cs typeface="AL-Mohanad Bold" pitchFamily="2" charset="-78"/>
                <a:hlinkClick r:id="rId10"/>
              </a:rPr>
              <a:t>drive.google.com/open?id=0B1t_6PO3QLoUZjRadHc1R3VKa1U</a:t>
            </a:r>
            <a:endParaRPr lang="ar-SA" sz="2400" b="1" dirty="0" smtClean="0">
              <a:latin typeface="+mj-lt"/>
              <a:ea typeface="Times New Roman" pitchFamily="18" charset="0"/>
              <a:cs typeface="AL-Mohanad Bold" pitchFamily="2" charset="-78"/>
            </a:endParaRPr>
          </a:p>
        </p:txBody>
      </p:sp>
    </p:spTree>
    <p:extLst>
      <p:ext uri="{BB962C8B-B14F-4D97-AF65-F5344CB8AC3E}">
        <p14:creationId xmlns:p14="http://schemas.microsoft.com/office/powerpoint/2010/main" val="172962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right)">
                                      <p:cBhvr>
                                        <p:cTn id="1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074688" y="1135215"/>
            <a:ext cx="5243275" cy="61677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مشاركات متميزة للإستفادة </a:t>
            </a:r>
            <a:endParaRPr lang="ar-SA" sz="3200" dirty="0">
              <a:solidFill>
                <a:srgbClr val="800000"/>
              </a:solidFill>
              <a:cs typeface="AL-Mohanad Bold" pitchFamily="2" charset="-78"/>
            </a:endParaRPr>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b="14392"/>
          <a:stretch/>
        </p:blipFill>
        <p:spPr>
          <a:xfrm>
            <a:off x="1834896" y="2272644"/>
            <a:ext cx="8261406" cy="385156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26" name="Group 25"/>
          <p:cNvGrpSpPr/>
          <p:nvPr/>
        </p:nvGrpSpPr>
        <p:grpSpPr>
          <a:xfrm>
            <a:off x="7879742" y="2362388"/>
            <a:ext cx="3506525" cy="675078"/>
            <a:chOff x="7927450" y="2362320"/>
            <a:chExt cx="3506525" cy="675078"/>
          </a:xfrm>
        </p:grpSpPr>
        <p:sp>
          <p:nvSpPr>
            <p:cNvPr id="3" name="Rounded Rectangle 2"/>
            <p:cNvSpPr/>
            <p:nvPr/>
          </p:nvSpPr>
          <p:spPr>
            <a:xfrm>
              <a:off x="7927450" y="2441050"/>
              <a:ext cx="1073427" cy="596348"/>
            </a:xfrm>
            <a:prstGeom prst="roundRect">
              <a:avLst/>
            </a:prstGeom>
            <a:noFill/>
            <a:ln w="3810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22" name="Straight Arrow Connector 21"/>
            <p:cNvCxnSpPr/>
            <p:nvPr/>
          </p:nvCxnSpPr>
          <p:spPr>
            <a:xfrm flipH="1" flipV="1">
              <a:off x="9080390" y="2623930"/>
              <a:ext cx="1765189" cy="79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925092" y="2362320"/>
              <a:ext cx="508883" cy="523220"/>
            </a:xfrm>
            <a:prstGeom prst="rect">
              <a:avLst/>
            </a:prstGeom>
            <a:noFill/>
            <a:ln>
              <a:solidFill>
                <a:schemeClr val="tx1"/>
              </a:solidFill>
            </a:ln>
          </p:spPr>
          <p:txBody>
            <a:bodyPr wrap="square" rtlCol="0">
              <a:spAutoFit/>
            </a:bodyPr>
            <a:lstStyle/>
            <a:p>
              <a:pPr algn="ctr"/>
              <a:r>
                <a:rPr lang="ar-SA" sz="2800" dirty="0" smtClean="0">
                  <a:solidFill>
                    <a:srgbClr val="800000"/>
                  </a:solidFill>
                  <a:cs typeface="AL-Mohanad Bold" pitchFamily="2" charset="-78"/>
                </a:rPr>
                <a:t>١</a:t>
              </a:r>
              <a:endParaRPr lang="en-US" sz="2800" dirty="0">
                <a:solidFill>
                  <a:srgbClr val="800000"/>
                </a:solidFill>
                <a:cs typeface="AL-Mohanad Bold" pitchFamily="2" charset="-78"/>
              </a:endParaRPr>
            </a:p>
          </p:txBody>
        </p:sp>
      </p:grpSp>
      <p:grpSp>
        <p:nvGrpSpPr>
          <p:cNvPr id="27" name="Group 26"/>
          <p:cNvGrpSpPr/>
          <p:nvPr/>
        </p:nvGrpSpPr>
        <p:grpSpPr>
          <a:xfrm>
            <a:off x="659959" y="2792595"/>
            <a:ext cx="4032003" cy="596348"/>
            <a:chOff x="4968874" y="2441050"/>
            <a:chExt cx="4032003" cy="596348"/>
          </a:xfrm>
        </p:grpSpPr>
        <p:sp>
          <p:nvSpPr>
            <p:cNvPr id="28" name="Rounded Rectangle 27"/>
            <p:cNvSpPr/>
            <p:nvPr/>
          </p:nvSpPr>
          <p:spPr>
            <a:xfrm>
              <a:off x="7927450" y="2441050"/>
              <a:ext cx="1073427" cy="596348"/>
            </a:xfrm>
            <a:prstGeom prst="roundRect">
              <a:avLst/>
            </a:prstGeom>
            <a:noFill/>
            <a:ln w="3810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29" name="Straight Arrow Connector 28"/>
            <p:cNvCxnSpPr/>
            <p:nvPr/>
          </p:nvCxnSpPr>
          <p:spPr>
            <a:xfrm>
              <a:off x="5557270" y="2739224"/>
              <a:ext cx="2275110" cy="103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68874" y="2508636"/>
              <a:ext cx="508883" cy="523220"/>
            </a:xfrm>
            <a:prstGeom prst="rect">
              <a:avLst/>
            </a:prstGeom>
            <a:noFill/>
            <a:ln>
              <a:solidFill>
                <a:schemeClr val="tx1"/>
              </a:solidFill>
            </a:ln>
          </p:spPr>
          <p:txBody>
            <a:bodyPr wrap="square" rtlCol="0">
              <a:spAutoFit/>
            </a:bodyPr>
            <a:lstStyle/>
            <a:p>
              <a:pPr algn="ctr"/>
              <a:r>
                <a:rPr lang="ar-SA" sz="2800" dirty="0" smtClean="0">
                  <a:solidFill>
                    <a:srgbClr val="800000"/>
                  </a:solidFill>
                  <a:cs typeface="AL-Mohanad Bold" pitchFamily="2" charset="-78"/>
                </a:rPr>
                <a:t>٢</a:t>
              </a:r>
              <a:endParaRPr lang="en-US" sz="2800" dirty="0">
                <a:solidFill>
                  <a:srgbClr val="800000"/>
                </a:solidFill>
                <a:cs typeface="AL-Mohanad Bold" pitchFamily="2" charset="-78"/>
              </a:endParaRPr>
            </a:p>
          </p:txBody>
        </p:sp>
      </p:grpSp>
      <p:sp>
        <p:nvSpPr>
          <p:cNvPr id="34" name="Rectangle 33"/>
          <p:cNvSpPr/>
          <p:nvPr/>
        </p:nvSpPr>
        <p:spPr>
          <a:xfrm>
            <a:off x="120717" y="1678352"/>
            <a:ext cx="12881441" cy="1077218"/>
          </a:xfrm>
          <a:prstGeom prst="rect">
            <a:avLst/>
          </a:prstGeom>
        </p:spPr>
        <p:txBody>
          <a:bodyPr wrap="square">
            <a:spAutoFit/>
          </a:bodyPr>
          <a:lstStyle/>
          <a:p>
            <a:pPr algn="ctr" rtl="1"/>
            <a:r>
              <a:rPr lang="ar-SA" sz="3200" b="1" u="sng" dirty="0" smtClean="0">
                <a:cs typeface="AL-Mohanad Bold" pitchFamily="2" charset="-78"/>
              </a:rPr>
              <a:t>من موقع جائزة الشيخ حمدان بن راشد للآداء التعليمي المتميز كتاب أفضل الممارسات </a:t>
            </a:r>
          </a:p>
          <a:p>
            <a:pPr algn="r" rtl="1"/>
            <a:endParaRPr lang="en-US" sz="3200" dirty="0"/>
          </a:p>
        </p:txBody>
      </p:sp>
    </p:spTree>
    <p:extLst>
      <p:ext uri="{BB962C8B-B14F-4D97-AF65-F5344CB8AC3E}">
        <p14:creationId xmlns:p14="http://schemas.microsoft.com/office/powerpoint/2010/main" val="20114007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250" fill="hold"/>
                                        <p:tgtEl>
                                          <p:spTgt spid="2"/>
                                        </p:tgtEl>
                                        <p:attrNameLst>
                                          <p:attrName>ppt_w</p:attrName>
                                        </p:attrNameLst>
                                      </p:cBhvr>
                                      <p:tavLst>
                                        <p:tav tm="0">
                                          <p:val>
                                            <p:fltVal val="0"/>
                                          </p:val>
                                        </p:tav>
                                        <p:tav tm="100000">
                                          <p:val>
                                            <p:strVal val="#ppt_w"/>
                                          </p:val>
                                        </p:tav>
                                      </p:tavLst>
                                    </p:anim>
                                    <p:anim calcmode="lin" valueType="num">
                                      <p:cBhvr>
                                        <p:cTn id="15" dur="1250" fill="hold"/>
                                        <p:tgtEl>
                                          <p:spTgt spid="2"/>
                                        </p:tgtEl>
                                        <p:attrNameLst>
                                          <p:attrName>ppt_h</p:attrName>
                                        </p:attrNameLst>
                                      </p:cBhvr>
                                      <p:tavLst>
                                        <p:tav tm="0">
                                          <p:val>
                                            <p:fltVal val="0"/>
                                          </p:val>
                                        </p:tav>
                                        <p:tav tm="100000">
                                          <p:val>
                                            <p:strVal val="#ppt_h"/>
                                          </p:val>
                                        </p:tav>
                                      </p:tavLst>
                                    </p:anim>
                                    <p:animEffect transition="in" filter="fade">
                                      <p:cBhvr>
                                        <p:cTn id="16" dur="125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1+#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1317" y="1236621"/>
            <a:ext cx="12192000" cy="4431983"/>
          </a:xfrm>
          <a:prstGeom prst="rect">
            <a:avLst/>
          </a:prstGeom>
        </p:spPr>
        <p:txBody>
          <a:bodyPr wrap="square">
            <a:spAutoFit/>
          </a:bodyPr>
          <a:lstStyle/>
          <a:p>
            <a:pPr marL="273050" indent="-273050" algn="r" rtl="1">
              <a:spcBef>
                <a:spcPts val="0"/>
              </a:spcBef>
              <a:spcAft>
                <a:spcPts val="0"/>
              </a:spcAft>
            </a:pPr>
            <a:r>
              <a:rPr lang="ar-SA" sz="2800" b="1" i="0" u="none" strike="noStrike" dirty="0" smtClean="0">
                <a:solidFill>
                  <a:srgbClr val="0000FF"/>
                </a:solidFill>
                <a:effectLst/>
                <a:latin typeface="Times New Roman" panose="02020603050405020304" pitchFamily="18" charset="0"/>
                <a:cs typeface="AL-Mohanad Bold" pitchFamily="2" charset="-78"/>
              </a:rPr>
              <a:t>-------------(النشأة والنمو) -----------------------</a:t>
            </a:r>
            <a:endParaRPr lang="ar-SA" sz="2800" b="1" dirty="0" smtClean="0">
              <a:effectLst/>
              <a:cs typeface="AL-Mohanad Bold" pitchFamily="2" charset="-78"/>
            </a:endParaRPr>
          </a:p>
          <a:p>
            <a:pPr algn="r" rtl="1" fontAlgn="base">
              <a:spcBef>
                <a:spcPts val="480"/>
              </a:spcBef>
              <a:spcAft>
                <a:spcPts val="0"/>
              </a:spcAft>
              <a:buFont typeface="Arial" panose="020B0604020202020204" pitchFamily="34" charset="0"/>
              <a:buChar char="•"/>
            </a:pPr>
            <a:r>
              <a:rPr lang="ar-SA" sz="2800" b="1" i="0" u="none" strike="noStrike" dirty="0" smtClean="0">
                <a:solidFill>
                  <a:srgbClr val="000000"/>
                </a:solidFill>
                <a:effectLst/>
                <a:latin typeface="Times New Roman" panose="02020603050405020304" pitchFamily="18" charset="0"/>
                <a:cs typeface="AL-Mohanad Bold" pitchFamily="2" charset="-78"/>
              </a:rPr>
              <a:t>1431 هـ شراكة بين الوزارة(الجودة) وجستن.</a:t>
            </a:r>
            <a:endParaRPr lang="ar-SA" sz="2800" b="1" i="0" u="none" strike="noStrike" dirty="0" smtClean="0">
              <a:solidFill>
                <a:srgbClr val="4F81BD"/>
              </a:solidFill>
              <a:effectLst/>
              <a:latin typeface="Noto Symbol"/>
              <a:cs typeface="AL-Mohanad Bold" pitchFamily="2" charset="-78"/>
            </a:endParaRPr>
          </a:p>
          <a:p>
            <a:pPr algn="r" rtl="1" fontAlgn="base">
              <a:spcBef>
                <a:spcPts val="480"/>
              </a:spcBef>
              <a:spcAft>
                <a:spcPts val="0"/>
              </a:spcAft>
              <a:buFont typeface="Arial" panose="020B0604020202020204" pitchFamily="34" charset="0"/>
              <a:buChar char="•"/>
            </a:pPr>
            <a:r>
              <a:rPr lang="ar-SA" sz="2800" b="1" i="0" u="none" strike="noStrike" dirty="0" smtClean="0">
                <a:solidFill>
                  <a:srgbClr val="FF0000"/>
                </a:solidFill>
                <a:effectLst/>
                <a:latin typeface="Times New Roman" panose="02020603050405020304" pitchFamily="18" charset="0"/>
                <a:cs typeface="AL-Mohanad Bold" pitchFamily="2" charset="-78"/>
              </a:rPr>
              <a:t>الدورة الأولى:</a:t>
            </a:r>
            <a:r>
              <a:rPr lang="ar-SA" sz="2800" b="1" i="0" u="none" strike="noStrike" dirty="0" smtClean="0">
                <a:solidFill>
                  <a:srgbClr val="000000"/>
                </a:solidFill>
                <a:effectLst/>
                <a:latin typeface="Times New Roman" panose="02020603050405020304" pitchFamily="18" charset="0"/>
                <a:cs typeface="AL-Mohanad Bold" pitchFamily="2" charset="-78"/>
              </a:rPr>
              <a:t> 1431هـ (المدير، المعلم).</a:t>
            </a:r>
            <a:endParaRPr lang="ar-SA" sz="2800" b="1" i="0" u="none" strike="noStrike" dirty="0" smtClean="0">
              <a:solidFill>
                <a:srgbClr val="4F81BD"/>
              </a:solidFill>
              <a:effectLst/>
              <a:latin typeface="Noto Symbol"/>
              <a:cs typeface="AL-Mohanad Bold" pitchFamily="2" charset="-78"/>
            </a:endParaRPr>
          </a:p>
          <a:p>
            <a:pPr algn="r" rtl="1" fontAlgn="base">
              <a:spcBef>
                <a:spcPts val="480"/>
              </a:spcBef>
              <a:spcAft>
                <a:spcPts val="0"/>
              </a:spcAft>
              <a:buFont typeface="Arial" panose="020B0604020202020204" pitchFamily="34" charset="0"/>
              <a:buChar char="•"/>
            </a:pPr>
            <a:r>
              <a:rPr lang="ar-SA" sz="2800" b="1" i="0" u="none" strike="noStrike" dirty="0" smtClean="0">
                <a:solidFill>
                  <a:srgbClr val="FF0000"/>
                </a:solidFill>
                <a:effectLst/>
                <a:latin typeface="Times New Roman" panose="02020603050405020304" pitchFamily="18" charset="0"/>
                <a:cs typeface="AL-Mohanad Bold" pitchFamily="2" charset="-78"/>
              </a:rPr>
              <a:t>الدورة الثانية:</a:t>
            </a:r>
            <a:r>
              <a:rPr lang="ar-SA" sz="2800" b="1" i="0" u="none" strike="noStrike" dirty="0" smtClean="0">
                <a:solidFill>
                  <a:srgbClr val="000000"/>
                </a:solidFill>
                <a:effectLst/>
                <a:latin typeface="Times New Roman" panose="02020603050405020304" pitchFamily="18" charset="0"/>
                <a:cs typeface="AL-Mohanad Bold" pitchFamily="2" charset="-78"/>
              </a:rPr>
              <a:t> 1432هـ (المدير، المدرسة،المعلم).</a:t>
            </a:r>
            <a:endParaRPr lang="ar-SA" sz="2800" b="1" i="0" u="none" strike="noStrike" dirty="0" smtClean="0">
              <a:solidFill>
                <a:srgbClr val="4F81BD"/>
              </a:solidFill>
              <a:effectLst/>
              <a:latin typeface="Noto Symbol"/>
              <a:cs typeface="AL-Mohanad Bold" pitchFamily="2" charset="-78"/>
            </a:endParaRPr>
          </a:p>
          <a:p>
            <a:pPr algn="r" rtl="1" fontAlgn="base">
              <a:spcBef>
                <a:spcPts val="480"/>
              </a:spcBef>
              <a:spcAft>
                <a:spcPts val="0"/>
              </a:spcAft>
              <a:buFont typeface="Arial" panose="020B0604020202020204" pitchFamily="34" charset="0"/>
              <a:buChar char="•"/>
            </a:pPr>
            <a:r>
              <a:rPr lang="ar-SA" sz="2800" b="1" i="0" u="none" strike="noStrike" dirty="0" smtClean="0">
                <a:solidFill>
                  <a:srgbClr val="FF0000"/>
                </a:solidFill>
                <a:effectLst/>
                <a:latin typeface="Times New Roman" panose="02020603050405020304" pitchFamily="18" charset="0"/>
                <a:cs typeface="AL-Mohanad Bold" pitchFamily="2" charset="-78"/>
              </a:rPr>
              <a:t>الدورة الثالثة:</a:t>
            </a:r>
            <a:r>
              <a:rPr lang="ar-SA" sz="2800" b="1" i="0" u="none" strike="noStrike" dirty="0" smtClean="0">
                <a:solidFill>
                  <a:srgbClr val="000000"/>
                </a:solidFill>
                <a:effectLst/>
                <a:latin typeface="Times New Roman" panose="02020603050405020304" pitchFamily="18" charset="0"/>
                <a:cs typeface="AL-Mohanad Bold" pitchFamily="2" charset="-78"/>
              </a:rPr>
              <a:t> 1433هـ (الإدارة والمدرسة، المعلم، المرشد الطلابي).</a:t>
            </a:r>
            <a:endParaRPr lang="ar-SA" sz="2800" b="1" i="0" u="none" strike="noStrike" dirty="0" smtClean="0">
              <a:solidFill>
                <a:srgbClr val="4F81BD"/>
              </a:solidFill>
              <a:effectLst/>
              <a:latin typeface="Noto Symbol"/>
              <a:cs typeface="AL-Mohanad Bold" pitchFamily="2" charset="-78"/>
            </a:endParaRPr>
          </a:p>
          <a:p>
            <a:pPr algn="r" rtl="1" fontAlgn="base">
              <a:spcBef>
                <a:spcPts val="480"/>
              </a:spcBef>
              <a:spcAft>
                <a:spcPts val="0"/>
              </a:spcAft>
              <a:buFont typeface="Arial" panose="020B0604020202020204" pitchFamily="34" charset="0"/>
              <a:buChar char="•"/>
            </a:pPr>
            <a:r>
              <a:rPr lang="ar-SA" sz="2800" b="1" i="0" u="none" strike="noStrike" dirty="0" smtClean="0">
                <a:solidFill>
                  <a:srgbClr val="FF0000"/>
                </a:solidFill>
                <a:effectLst/>
                <a:latin typeface="Times New Roman" panose="02020603050405020304" pitchFamily="18" charset="0"/>
                <a:cs typeface="AL-Mohanad Bold" pitchFamily="2" charset="-78"/>
              </a:rPr>
              <a:t>الدورتان الرابعة-الخامسة</a:t>
            </a:r>
            <a:r>
              <a:rPr lang="ar-SA" sz="2800" b="1" i="0" u="none" strike="noStrike" dirty="0" smtClean="0">
                <a:solidFill>
                  <a:srgbClr val="000000"/>
                </a:solidFill>
                <a:effectLst/>
                <a:latin typeface="Times New Roman" panose="02020603050405020304" pitchFamily="18" charset="0"/>
                <a:cs typeface="AL-Mohanad Bold" pitchFamily="2" charset="-78"/>
              </a:rPr>
              <a:t>: 1434هـ-1435هـ (الإدارة والمدرسة، المعلم، المرشد الطلابي، المشرف التربوي).</a:t>
            </a:r>
            <a:endParaRPr lang="ar-SA" sz="2800" b="1" i="0" u="none" strike="noStrike" dirty="0" smtClean="0">
              <a:solidFill>
                <a:srgbClr val="4F81BD"/>
              </a:solidFill>
              <a:effectLst/>
              <a:latin typeface="Noto Symbol"/>
              <a:cs typeface="AL-Mohanad Bold" pitchFamily="2" charset="-78"/>
            </a:endParaRPr>
          </a:p>
          <a:p>
            <a:pPr marL="273050" indent="-273050" algn="r" rtl="1">
              <a:spcBef>
                <a:spcPts val="560"/>
              </a:spcBef>
              <a:spcAft>
                <a:spcPts val="0"/>
              </a:spcAft>
            </a:pPr>
            <a:r>
              <a:rPr lang="ar-SA" sz="2800" b="1" i="0" u="none" strike="noStrike" dirty="0" smtClean="0">
                <a:solidFill>
                  <a:srgbClr val="0000FF"/>
                </a:solidFill>
                <a:effectLst/>
                <a:latin typeface="Times New Roman" panose="02020603050405020304" pitchFamily="18" charset="0"/>
                <a:cs typeface="AL-Mohanad Bold" pitchFamily="2" charset="-78"/>
              </a:rPr>
              <a:t>--------------(التطوير)---------------------------</a:t>
            </a:r>
            <a:endParaRPr lang="ar-SA" sz="2800" b="1" dirty="0" smtClean="0">
              <a:effectLst/>
              <a:cs typeface="AL-Mohanad Bold" pitchFamily="2" charset="-78"/>
            </a:endParaRPr>
          </a:p>
          <a:p>
            <a:pPr algn="r" rtl="1" fontAlgn="base">
              <a:spcBef>
                <a:spcPts val="480"/>
              </a:spcBef>
              <a:spcAft>
                <a:spcPts val="0"/>
              </a:spcAft>
              <a:buFont typeface="Arial" panose="020B0604020202020204" pitchFamily="34" charset="0"/>
              <a:buChar char="•"/>
            </a:pPr>
            <a:r>
              <a:rPr lang="ar-SA" sz="2800" b="1" i="0" u="none" strike="noStrike" dirty="0" smtClean="0">
                <a:solidFill>
                  <a:srgbClr val="FF0000"/>
                </a:solidFill>
                <a:effectLst/>
                <a:latin typeface="Times New Roman" panose="02020603050405020304" pitchFamily="18" charset="0"/>
                <a:cs typeface="AL-Mohanad Bold" pitchFamily="2" charset="-78"/>
              </a:rPr>
              <a:t>الدورة السادسةوالسابعة</a:t>
            </a:r>
            <a:r>
              <a:rPr lang="ar-SA" sz="2800" b="1" i="0" u="none" strike="noStrike" dirty="0" smtClean="0">
                <a:solidFill>
                  <a:srgbClr val="000000"/>
                </a:solidFill>
                <a:effectLst/>
                <a:latin typeface="Times New Roman" panose="02020603050405020304" pitchFamily="18" charset="0"/>
                <a:cs typeface="AL-Mohanad Bold" pitchFamily="2" charset="-78"/>
              </a:rPr>
              <a:t>: 1436هـ  اتخذ قرار التشغيل من الوزارة كمرحلة لحين الاستقلال ( 6 فئات أضيف التميز الإداري والطالب)</a:t>
            </a:r>
            <a:endParaRPr lang="ar-SA" sz="2800" b="1" i="0" u="none" strike="noStrike" dirty="0">
              <a:solidFill>
                <a:srgbClr val="4F81BD"/>
              </a:solidFill>
              <a:effectLst/>
              <a:latin typeface="Noto Symbol"/>
              <a:cs typeface="AL-Mohanad Bold" pitchFamily="2" charset="-78"/>
            </a:endParaRPr>
          </a:p>
        </p:txBody>
      </p:sp>
      <p:grpSp>
        <p:nvGrpSpPr>
          <p:cNvPr id="4" name="Group 3"/>
          <p:cNvGrpSpPr/>
          <p:nvPr/>
        </p:nvGrpSpPr>
        <p:grpSpPr>
          <a:xfrm>
            <a:off x="0" y="0"/>
            <a:ext cx="12200940" cy="6856459"/>
            <a:chOff x="-8940" y="1539"/>
            <a:chExt cx="12200940" cy="6856459"/>
          </a:xfrm>
        </p:grpSpPr>
        <p:grpSp>
          <p:nvGrpSpPr>
            <p:cNvPr id="7" name="Group 6"/>
            <p:cNvGrpSpPr/>
            <p:nvPr/>
          </p:nvGrpSpPr>
          <p:grpSpPr>
            <a:xfrm>
              <a:off x="-8940" y="1539"/>
              <a:ext cx="12192000" cy="1026631"/>
              <a:chOff x="0" y="4727"/>
              <a:chExt cx="12192000" cy="1026631"/>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81552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0" y="896946"/>
                <a:ext cx="12192000" cy="134412"/>
              </a:xfrm>
              <a:prstGeom prst="rect">
                <a:avLst/>
              </a:prstGeom>
              <a:noFill/>
              <a:ln>
                <a:noFill/>
              </a:ln>
            </p:spPr>
          </p:pic>
          <p:sp>
            <p:nvSpPr>
              <p:cNvPr id="16" name="Rounded Rectangle 15"/>
              <p:cNvSpPr/>
              <p:nvPr/>
            </p:nvSpPr>
            <p:spPr>
              <a:xfrm>
                <a:off x="1085227"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755237"/>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956222" cy="697826"/>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433530" y="91158"/>
            <a:ext cx="10515600" cy="1325563"/>
          </a:xfrm>
        </p:spPr>
        <p:txBody>
          <a:bodyPr>
            <a:noAutofit/>
          </a:bodyPr>
          <a:lstStyle/>
          <a:p>
            <a:pPr algn="r" rtl="1"/>
            <a:r>
              <a:rPr lang="ar-SA"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
            </a:r>
            <a:br>
              <a:rPr lang="ar-SA"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br>
            <a:r>
              <a:rPr lang="ar-SA"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النشأة والتطور</a:t>
            </a:r>
            <a:br>
              <a:rPr lang="ar-SA"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br>
            <a:r>
              <a:rPr lang="ar-SA"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
            </a:r>
            <a:br>
              <a:rPr lang="ar-SA"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br>
            <a:endParaRPr lang="en-US" sz="36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endParaRPr>
          </a:p>
        </p:txBody>
      </p:sp>
      <p:pic>
        <p:nvPicPr>
          <p:cNvPr id="20"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6392" y="0"/>
            <a:ext cx="1024759" cy="74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78262" y="6448097"/>
            <a:ext cx="614855" cy="43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200167"/>
      </p:ext>
    </p:extLst>
  </p:cSld>
  <p:clrMapOvr>
    <a:masterClrMapping/>
  </p:clrMapOvr>
  <p:transition spd="slow">
    <p:push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074688" y="1135215"/>
            <a:ext cx="5243275" cy="61677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مشاركات متميزة للإستفادة </a:t>
            </a:r>
            <a:endParaRPr lang="ar-SA" sz="3200" dirty="0">
              <a:solidFill>
                <a:srgbClr val="800000"/>
              </a:solidFill>
              <a:cs typeface="AL-Mohanad Bold" pitchFamily="2" charset="-78"/>
            </a:endParaRPr>
          </a:p>
        </p:txBody>
      </p:sp>
      <p:sp>
        <p:nvSpPr>
          <p:cNvPr id="34" name="Rectangle 33"/>
          <p:cNvSpPr/>
          <p:nvPr/>
        </p:nvSpPr>
        <p:spPr>
          <a:xfrm>
            <a:off x="120717" y="1678352"/>
            <a:ext cx="12881441" cy="1077218"/>
          </a:xfrm>
          <a:prstGeom prst="rect">
            <a:avLst/>
          </a:prstGeom>
        </p:spPr>
        <p:txBody>
          <a:bodyPr wrap="square">
            <a:spAutoFit/>
          </a:bodyPr>
          <a:lstStyle/>
          <a:p>
            <a:pPr algn="ctr" rtl="1"/>
            <a:r>
              <a:rPr lang="ar-SA" sz="3200" b="1" u="sng" dirty="0" smtClean="0">
                <a:cs typeface="AL-Mohanad Bold" pitchFamily="2" charset="-78"/>
              </a:rPr>
              <a:t>من موقع جائزة الشيخ حمدان بن راشد للآداء التعليمي المتميز كتاب أفضل الممارسات </a:t>
            </a:r>
          </a:p>
          <a:p>
            <a:pPr algn="r" rtl="1"/>
            <a:endParaRPr lang="en-US" sz="3200" dirty="0"/>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6031" y="2295122"/>
            <a:ext cx="2680144" cy="3746559"/>
          </a:xfrm>
          <a:prstGeom prst="rect">
            <a:avLst/>
          </a:prstGeom>
        </p:spPr>
      </p:pic>
    </p:spTree>
    <p:extLst>
      <p:ext uri="{BB962C8B-B14F-4D97-AF65-F5344CB8AC3E}">
        <p14:creationId xmlns:p14="http://schemas.microsoft.com/office/powerpoint/2010/main" val="3052313797"/>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1909004" y="-74606"/>
            <a:ext cx="10120548" cy="1123675"/>
          </a:xfrm>
        </p:spPr>
        <p:txBody>
          <a:bodyPr>
            <a:noAutofit/>
          </a:bodyPr>
          <a:lstStyle/>
          <a:p>
            <a:pPr marL="396875" indent="-396875" algn="r" rtl="1"/>
            <a:r>
              <a:rPr lang="ar-SA" sz="2700" b="1" dirty="0">
                <a:ln w="11430"/>
                <a:effectLst>
                  <a:outerShdw blurRad="38100" dist="38100" dir="2700000" algn="tl">
                    <a:srgbClr val="000000">
                      <a:alpha val="43137"/>
                    </a:srgbClr>
                  </a:outerShdw>
                </a:effectLst>
                <a:latin typeface="AL-Mohanad Bold"/>
                <a:ea typeface="Times New Roman" pitchFamily="18" charset="0"/>
                <a:cs typeface="AL-Mohanad Bold" pitchFamily="2" charset="-78"/>
              </a:rPr>
              <a:t>٢- عقد لقاء لمنسوبات المدرسة لكل فئة على حده للتعريف بالجائزة وشرح المعايير.</a:t>
            </a:r>
          </a:p>
        </p:txBody>
      </p:sp>
      <p:sp>
        <p:nvSpPr>
          <p:cNvPr id="20" name="مستطيل 11"/>
          <p:cNvSpPr/>
          <p:nvPr/>
        </p:nvSpPr>
        <p:spPr>
          <a:xfrm>
            <a:off x="3074688" y="1135214"/>
            <a:ext cx="5243275" cy="608825"/>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SA" sz="3200" dirty="0" smtClean="0">
                <a:solidFill>
                  <a:srgbClr val="800000"/>
                </a:solidFill>
                <a:cs typeface="AL-Mohanad Bold" pitchFamily="2" charset="-78"/>
              </a:rPr>
              <a:t>للإجابة على بعض أسئلتك </a:t>
            </a:r>
            <a:endParaRPr lang="ar-SA" sz="3200" dirty="0">
              <a:solidFill>
                <a:srgbClr val="800000"/>
              </a:solidFill>
              <a:cs typeface="AL-Mohanad Bold" pitchFamily="2" charset="-78"/>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0360" y="1759501"/>
            <a:ext cx="8754387" cy="4509179"/>
          </a:xfrm>
          <a:prstGeom prst="rect">
            <a:avLst/>
          </a:prstGeom>
        </p:spPr>
      </p:pic>
      <p:grpSp>
        <p:nvGrpSpPr>
          <p:cNvPr id="22" name="Group 21"/>
          <p:cNvGrpSpPr/>
          <p:nvPr/>
        </p:nvGrpSpPr>
        <p:grpSpPr>
          <a:xfrm>
            <a:off x="8142135" y="1782456"/>
            <a:ext cx="3506525" cy="675078"/>
            <a:chOff x="7927450" y="2362320"/>
            <a:chExt cx="3506525" cy="675078"/>
          </a:xfrm>
        </p:grpSpPr>
        <p:sp>
          <p:nvSpPr>
            <p:cNvPr id="25" name="Rounded Rectangle 24"/>
            <p:cNvSpPr/>
            <p:nvPr/>
          </p:nvSpPr>
          <p:spPr>
            <a:xfrm>
              <a:off x="7927450" y="2441050"/>
              <a:ext cx="1073427" cy="596348"/>
            </a:xfrm>
            <a:prstGeom prst="roundRect">
              <a:avLst/>
            </a:prstGeom>
            <a:noFill/>
            <a:ln w="3810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26" name="Straight Arrow Connector 25"/>
            <p:cNvCxnSpPr/>
            <p:nvPr/>
          </p:nvCxnSpPr>
          <p:spPr>
            <a:xfrm flipH="1" flipV="1">
              <a:off x="9080390" y="2623930"/>
              <a:ext cx="1765189" cy="79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925092" y="2362320"/>
              <a:ext cx="508883" cy="523220"/>
            </a:xfrm>
            <a:prstGeom prst="rect">
              <a:avLst/>
            </a:prstGeom>
            <a:noFill/>
            <a:ln>
              <a:solidFill>
                <a:schemeClr val="tx1"/>
              </a:solidFill>
            </a:ln>
          </p:spPr>
          <p:txBody>
            <a:bodyPr wrap="square" rtlCol="0">
              <a:spAutoFit/>
            </a:bodyPr>
            <a:lstStyle/>
            <a:p>
              <a:pPr algn="ctr"/>
              <a:r>
                <a:rPr lang="ar-SA" sz="2800" dirty="0" smtClean="0">
                  <a:solidFill>
                    <a:srgbClr val="800000"/>
                  </a:solidFill>
                  <a:cs typeface="AL-Mohanad Bold" pitchFamily="2" charset="-78"/>
                </a:rPr>
                <a:t>١</a:t>
              </a:r>
              <a:endParaRPr lang="en-US" sz="2800" dirty="0">
                <a:solidFill>
                  <a:srgbClr val="800000"/>
                </a:solidFill>
                <a:cs typeface="AL-Mohanad Bold" pitchFamily="2" charset="-78"/>
              </a:endParaRPr>
            </a:p>
          </p:txBody>
        </p:sp>
      </p:grpSp>
      <p:grpSp>
        <p:nvGrpSpPr>
          <p:cNvPr id="6" name="Group 5"/>
          <p:cNvGrpSpPr/>
          <p:nvPr/>
        </p:nvGrpSpPr>
        <p:grpSpPr>
          <a:xfrm>
            <a:off x="2664291" y="5780631"/>
            <a:ext cx="6014557" cy="596348"/>
            <a:chOff x="2664291" y="5780631"/>
            <a:chExt cx="6014557" cy="596348"/>
          </a:xfrm>
        </p:grpSpPr>
        <p:grpSp>
          <p:nvGrpSpPr>
            <p:cNvPr id="28" name="Group 27"/>
            <p:cNvGrpSpPr/>
            <p:nvPr/>
          </p:nvGrpSpPr>
          <p:grpSpPr>
            <a:xfrm>
              <a:off x="4646845" y="5780631"/>
              <a:ext cx="4032003" cy="596348"/>
              <a:chOff x="4968874" y="2441050"/>
              <a:chExt cx="4032003" cy="596348"/>
            </a:xfrm>
          </p:grpSpPr>
          <p:sp>
            <p:nvSpPr>
              <p:cNvPr id="29" name="Rounded Rectangle 28"/>
              <p:cNvSpPr/>
              <p:nvPr/>
            </p:nvSpPr>
            <p:spPr>
              <a:xfrm>
                <a:off x="7927450" y="2441050"/>
                <a:ext cx="1073427" cy="596348"/>
              </a:xfrm>
              <a:prstGeom prst="roundRect">
                <a:avLst/>
              </a:prstGeom>
              <a:noFill/>
              <a:ln w="3810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30" name="Straight Arrow Connector 29"/>
              <p:cNvCxnSpPr/>
              <p:nvPr/>
            </p:nvCxnSpPr>
            <p:spPr>
              <a:xfrm>
                <a:off x="5557270" y="2739224"/>
                <a:ext cx="2275110" cy="103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968874" y="2508636"/>
                <a:ext cx="508883" cy="523220"/>
              </a:xfrm>
              <a:prstGeom prst="rect">
                <a:avLst/>
              </a:prstGeom>
              <a:noFill/>
              <a:ln>
                <a:solidFill>
                  <a:schemeClr val="tx1"/>
                </a:solidFill>
              </a:ln>
            </p:spPr>
            <p:txBody>
              <a:bodyPr wrap="square" rtlCol="0">
                <a:spAutoFit/>
              </a:bodyPr>
              <a:lstStyle/>
              <a:p>
                <a:pPr algn="ctr"/>
                <a:r>
                  <a:rPr lang="ar-SA" sz="2800" dirty="0" smtClean="0">
                    <a:solidFill>
                      <a:srgbClr val="800000"/>
                    </a:solidFill>
                    <a:cs typeface="AL-Mohanad Bold" pitchFamily="2" charset="-78"/>
                  </a:rPr>
                  <a:t>٢</a:t>
                </a:r>
                <a:endParaRPr lang="en-US" sz="2800" dirty="0">
                  <a:solidFill>
                    <a:srgbClr val="800000"/>
                  </a:solidFill>
                  <a:cs typeface="AL-Mohanad Bold" pitchFamily="2" charset="-78"/>
                </a:endParaRPr>
              </a:p>
            </p:txBody>
          </p:sp>
        </p:grpSp>
        <p:sp>
          <p:nvSpPr>
            <p:cNvPr id="3" name="TextBox 2"/>
            <p:cNvSpPr txBox="1"/>
            <p:nvPr/>
          </p:nvSpPr>
          <p:spPr>
            <a:xfrm>
              <a:off x="2664291" y="5872859"/>
              <a:ext cx="2475880" cy="369332"/>
            </a:xfrm>
            <a:prstGeom prst="rect">
              <a:avLst/>
            </a:prstGeom>
            <a:noFill/>
          </p:spPr>
          <p:txBody>
            <a:bodyPr wrap="square" rtlCol="0">
              <a:spAutoFit/>
            </a:bodyPr>
            <a:lstStyle/>
            <a:p>
              <a:pPr algn="ctr"/>
              <a:r>
                <a:rPr lang="ar-SA" dirty="0" smtClean="0">
                  <a:solidFill>
                    <a:srgbClr val="800000"/>
                  </a:solidFill>
                  <a:cs typeface="AL-Mohanad Bold" pitchFamily="2" charset="-78"/>
                </a:rPr>
                <a:t>في نهاية الصفحة</a:t>
              </a:r>
              <a:endParaRPr lang="en-US" dirty="0">
                <a:solidFill>
                  <a:srgbClr val="800000"/>
                </a:solidFill>
                <a:cs typeface="AL-Mohanad Bold" pitchFamily="2" charset="-78"/>
              </a:endParaRPr>
            </a:p>
          </p:txBody>
        </p:sp>
      </p:grpSp>
    </p:spTree>
    <p:extLst>
      <p:ext uri="{BB962C8B-B14F-4D97-AF65-F5344CB8AC3E}">
        <p14:creationId xmlns:p14="http://schemas.microsoft.com/office/powerpoint/2010/main" val="3904768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1+#ppt_w/2"/>
                                          </p:val>
                                        </p:tav>
                                        <p:tav tm="100000">
                                          <p:val>
                                            <p:strVal val="#ppt_x"/>
                                          </p:val>
                                        </p:tav>
                                      </p:tavLst>
                                    </p:anim>
                                    <p:anim calcmode="lin" valueType="num">
                                      <p:cBhvr additive="base">
                                        <p:cTn id="1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280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8706678" y="51366"/>
            <a:ext cx="3155896" cy="920674"/>
          </a:xfrm>
        </p:spPr>
        <p:txBody>
          <a:bodyPr>
            <a:noAutofit/>
          </a:bodyPr>
          <a:lstStyle/>
          <a:p>
            <a:pPr marL="396875" indent="-396875" algn="r" rtl="1"/>
            <a:r>
              <a:rPr lang="ar-SA" b="1" dirty="0" smtClean="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rPr>
              <a:t>أخطاء شائعة</a:t>
            </a:r>
            <a:endParaRPr lang="ar-SA"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endParaRPr>
          </a:p>
        </p:txBody>
      </p:sp>
      <p:sp>
        <p:nvSpPr>
          <p:cNvPr id="21" name="مستطيل 9"/>
          <p:cNvSpPr/>
          <p:nvPr/>
        </p:nvSpPr>
        <p:spPr>
          <a:xfrm>
            <a:off x="591819" y="2203769"/>
            <a:ext cx="11060803" cy="49090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rtl="1">
              <a:lnSpc>
                <a:spcPct val="90000"/>
              </a:lnSpc>
              <a:spcBef>
                <a:spcPct val="20000"/>
              </a:spcBef>
              <a:defRPr/>
            </a:pPr>
            <a:r>
              <a:rPr lang="ar-SA" sz="2800" dirty="0" smtClean="0">
                <a:solidFill>
                  <a:prstClr val="black"/>
                </a:solidFill>
                <a:cs typeface="AL-Mohanad Bold" pitchFamily="2" charset="-78"/>
                <a:sym typeface="Wingdings 2"/>
              </a:rPr>
              <a:t> </a:t>
            </a:r>
            <a:r>
              <a:rPr lang="ar-SA" sz="2800" b="1" dirty="0" smtClean="0">
                <a:solidFill>
                  <a:prstClr val="black"/>
                </a:solidFill>
                <a:cs typeface="AL-Mohanad Bold" pitchFamily="2" charset="-78"/>
              </a:rPr>
              <a:t>كثير </a:t>
            </a:r>
            <a:r>
              <a:rPr lang="ar-SA" sz="2800" b="1" dirty="0">
                <a:solidFill>
                  <a:prstClr val="black"/>
                </a:solidFill>
                <a:cs typeface="AL-Mohanad Bold" pitchFamily="2" charset="-78"/>
              </a:rPr>
              <a:t>من المتقدمات لا يفرقن بين الرؤية والرسالة وكيفية صياغة كل منهما.</a:t>
            </a:r>
          </a:p>
        </p:txBody>
      </p:sp>
      <p:sp>
        <p:nvSpPr>
          <p:cNvPr id="23" name="مستطيل 10"/>
          <p:cNvSpPr/>
          <p:nvPr/>
        </p:nvSpPr>
        <p:spPr>
          <a:xfrm>
            <a:off x="591818" y="3021183"/>
            <a:ext cx="11060804" cy="87870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lnSpc>
                <a:spcPct val="90000"/>
              </a:lnSpc>
              <a:spcBef>
                <a:spcPct val="20000"/>
              </a:spcBef>
              <a:defRPr/>
            </a:pPr>
            <a:r>
              <a:rPr lang="ar-SA" sz="2800" dirty="0" smtClean="0">
                <a:solidFill>
                  <a:prstClr val="black"/>
                </a:solidFill>
                <a:cs typeface="AL-Mohanad Bold" pitchFamily="2" charset="-78"/>
                <a:sym typeface="Wingdings 2"/>
              </a:rPr>
              <a:t> </a:t>
            </a:r>
            <a:r>
              <a:rPr lang="ar-SA" sz="2800" b="1" dirty="0" smtClean="0">
                <a:solidFill>
                  <a:prstClr val="black"/>
                </a:solidFill>
                <a:cs typeface="AL-Mohanad Bold" pitchFamily="2" charset="-78"/>
              </a:rPr>
              <a:t>يوجد </a:t>
            </a:r>
            <a:r>
              <a:rPr lang="ar-SA" sz="2800" b="1" dirty="0">
                <a:solidFill>
                  <a:prstClr val="black"/>
                </a:solidFill>
                <a:cs typeface="AL-Mohanad Bold" pitchFamily="2" charset="-78"/>
              </a:rPr>
              <a:t>لبس لدى كثيرات  في التفرقة بين أساليب التعليم وبين أساليب تعلم الطالبات وأنماط الطالبات.</a:t>
            </a:r>
          </a:p>
        </p:txBody>
      </p:sp>
      <p:sp>
        <p:nvSpPr>
          <p:cNvPr id="24" name="مستطيل 12"/>
          <p:cNvSpPr/>
          <p:nvPr/>
        </p:nvSpPr>
        <p:spPr>
          <a:xfrm>
            <a:off x="591818" y="1339674"/>
            <a:ext cx="11082083" cy="49090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r" rtl="1">
              <a:lnSpc>
                <a:spcPct val="90000"/>
              </a:lnSpc>
              <a:spcBef>
                <a:spcPct val="20000"/>
              </a:spcBef>
              <a:defRPr/>
            </a:pPr>
            <a:r>
              <a:rPr lang="ar-SA" sz="2800" dirty="0" smtClean="0">
                <a:solidFill>
                  <a:prstClr val="black"/>
                </a:solidFill>
                <a:cs typeface="AL-Mohanad Bold" pitchFamily="2" charset="-78"/>
                <a:sym typeface="Wingdings 2"/>
              </a:rPr>
              <a:t> </a:t>
            </a:r>
            <a:r>
              <a:rPr lang="ar-SA" sz="2800" b="1" dirty="0" smtClean="0">
                <a:solidFill>
                  <a:prstClr val="black"/>
                </a:solidFill>
                <a:cs typeface="AL-Mohanad Bold" pitchFamily="2" charset="-78"/>
              </a:rPr>
              <a:t>عدم </a:t>
            </a:r>
            <a:r>
              <a:rPr lang="ar-SA" sz="2800" b="1" dirty="0">
                <a:solidFill>
                  <a:prstClr val="black"/>
                </a:solidFill>
                <a:cs typeface="AL-Mohanad Bold" pitchFamily="2" charset="-78"/>
              </a:rPr>
              <a:t>تعبئة الملف الإداري، وعدم إرفاق بطاقات الرصد.</a:t>
            </a:r>
          </a:p>
        </p:txBody>
      </p:sp>
      <p:sp>
        <p:nvSpPr>
          <p:cNvPr id="26" name="مستطيل 14"/>
          <p:cNvSpPr/>
          <p:nvPr/>
        </p:nvSpPr>
        <p:spPr>
          <a:xfrm>
            <a:off x="613097" y="4220782"/>
            <a:ext cx="11060804" cy="49090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rtl="1">
              <a:lnSpc>
                <a:spcPct val="90000"/>
              </a:lnSpc>
              <a:spcBef>
                <a:spcPct val="20000"/>
              </a:spcBef>
              <a:defRPr/>
            </a:pPr>
            <a:r>
              <a:rPr lang="ar-SA" sz="2800" dirty="0" smtClean="0">
                <a:solidFill>
                  <a:prstClr val="black"/>
                </a:solidFill>
                <a:cs typeface="AL-Mohanad Bold" pitchFamily="2" charset="-78"/>
                <a:sym typeface="Wingdings 2"/>
              </a:rPr>
              <a:t> </a:t>
            </a:r>
            <a:r>
              <a:rPr lang="ar-SA" sz="2800" b="1" dirty="0" smtClean="0">
                <a:solidFill>
                  <a:prstClr val="black"/>
                </a:solidFill>
                <a:cs typeface="AL-Mohanad Bold" pitchFamily="2" charset="-78"/>
              </a:rPr>
              <a:t>اعتماد </a:t>
            </a:r>
            <a:r>
              <a:rPr lang="ar-SA" sz="2800" b="1" dirty="0">
                <a:solidFill>
                  <a:prstClr val="black"/>
                </a:solidFill>
                <a:cs typeface="AL-Mohanad Bold" pitchFamily="2" charset="-78"/>
              </a:rPr>
              <a:t>بعض المتقدمات على خبرتهم في التقديم دون تدخل المنسقة.</a:t>
            </a:r>
            <a:endParaRPr lang="en-US" sz="2800" b="1" dirty="0">
              <a:solidFill>
                <a:prstClr val="black"/>
              </a:solidFill>
              <a:cs typeface="AL-Mohanad Bold" pitchFamily="2" charset="-78"/>
            </a:endParaRPr>
          </a:p>
        </p:txBody>
      </p:sp>
    </p:spTree>
    <p:extLst>
      <p:ext uri="{BB962C8B-B14F-4D97-AF65-F5344CB8AC3E}">
        <p14:creationId xmlns:p14="http://schemas.microsoft.com/office/powerpoint/2010/main" val="1273131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280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8364772" y="51366"/>
            <a:ext cx="3497802" cy="920674"/>
          </a:xfrm>
        </p:spPr>
        <p:txBody>
          <a:bodyPr>
            <a:noAutofit/>
          </a:bodyPr>
          <a:lstStyle/>
          <a:p>
            <a:pPr marL="396875" indent="-396875" algn="r" rtl="1"/>
            <a:r>
              <a:rPr lang="ar-SA" b="1" dirty="0" smtClean="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rPr>
              <a:t>تابع أخطاء شائعة</a:t>
            </a:r>
            <a:endParaRPr lang="ar-SA"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endParaRPr>
          </a:p>
        </p:txBody>
      </p:sp>
      <p:sp>
        <p:nvSpPr>
          <p:cNvPr id="22" name="مستطيل 8"/>
          <p:cNvSpPr/>
          <p:nvPr/>
        </p:nvSpPr>
        <p:spPr>
          <a:xfrm>
            <a:off x="500933" y="1556793"/>
            <a:ext cx="11266998"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rtl="1"/>
            <a:r>
              <a:rPr lang="ar-SA" sz="2800" dirty="0">
                <a:solidFill>
                  <a:prstClr val="black"/>
                </a:solidFill>
                <a:cs typeface="AL-Mohanad Bold" pitchFamily="2" charset="-78"/>
                <a:sym typeface="Wingdings 2"/>
              </a:rPr>
              <a:t></a:t>
            </a:r>
            <a:r>
              <a:rPr lang="ar-SA" sz="2800" b="1" dirty="0">
                <a:solidFill>
                  <a:prstClr val="black"/>
                </a:solidFill>
                <a:cs typeface="AL-Mohanad Bold" pitchFamily="2" charset="-78"/>
              </a:rPr>
              <a:t>ضعف إلمام كثير من المتقدمات بالهدف الأساسي للجائزة وهو تحقيق التميز في الأداء داخل المدارس، وأن تكون شواهد ومؤشرات المعايير لممارسات فعلية داخل المدارس.</a:t>
            </a:r>
          </a:p>
        </p:txBody>
      </p:sp>
      <p:sp>
        <p:nvSpPr>
          <p:cNvPr id="27" name="مستطيل 9"/>
          <p:cNvSpPr/>
          <p:nvPr/>
        </p:nvSpPr>
        <p:spPr>
          <a:xfrm>
            <a:off x="500933" y="2683523"/>
            <a:ext cx="11266998"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rtl="1"/>
            <a:r>
              <a:rPr lang="ar-SA" sz="2800" dirty="0">
                <a:solidFill>
                  <a:prstClr val="black"/>
                </a:solidFill>
                <a:cs typeface="AL-Mohanad Bold" pitchFamily="2" charset="-78"/>
                <a:sym typeface="Wingdings 2"/>
              </a:rPr>
              <a:t></a:t>
            </a:r>
            <a:r>
              <a:rPr lang="ar-SA" sz="2800" b="1" dirty="0">
                <a:solidFill>
                  <a:prstClr val="black"/>
                </a:solidFill>
                <a:cs typeface="AL-Mohanad Bold" pitchFamily="2" charset="-78"/>
              </a:rPr>
              <a:t>عدم إتباع المتقدمات للترتيب المنطقي للشواهد والمؤشرات وفق معايير ومجالات الجائزة، عند إعدادهم لملفات التقديم للجائزة.</a:t>
            </a:r>
          </a:p>
        </p:txBody>
      </p:sp>
      <p:sp>
        <p:nvSpPr>
          <p:cNvPr id="28" name="مستطيل 10"/>
          <p:cNvSpPr/>
          <p:nvPr/>
        </p:nvSpPr>
        <p:spPr>
          <a:xfrm>
            <a:off x="479392" y="3810253"/>
            <a:ext cx="11266998"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r" rtl="1"/>
            <a:r>
              <a:rPr lang="ar-SA" sz="2800" dirty="0">
                <a:solidFill>
                  <a:prstClr val="black"/>
                </a:solidFill>
                <a:cs typeface="AL-Mohanad Bold" pitchFamily="2" charset="-78"/>
                <a:sym typeface="Wingdings 2"/>
              </a:rPr>
              <a:t></a:t>
            </a:r>
            <a:r>
              <a:rPr lang="ar-SA" sz="2800" b="1" dirty="0">
                <a:solidFill>
                  <a:prstClr val="black"/>
                </a:solidFill>
                <a:cs typeface="AL-Mohanad Bold" pitchFamily="2" charset="-78"/>
              </a:rPr>
              <a:t>بعض </a:t>
            </a:r>
            <a:r>
              <a:rPr lang="ar-SA" sz="2800" b="1" dirty="0" smtClean="0">
                <a:solidFill>
                  <a:prstClr val="black"/>
                </a:solidFill>
                <a:cs typeface="AL-Mohanad Bold" pitchFamily="2" charset="-78"/>
              </a:rPr>
              <a:t>المدارس لا </a:t>
            </a:r>
            <a:r>
              <a:rPr lang="ar-SA" sz="2800" b="1" dirty="0">
                <a:solidFill>
                  <a:prstClr val="black"/>
                </a:solidFill>
                <a:cs typeface="AL-Mohanad Bold" pitchFamily="2" charset="-78"/>
              </a:rPr>
              <a:t>تقيم الملفات بجدية وتمنح تقديرات مبالغة لشواهد ضعيفة أو غير ممثلة.</a:t>
            </a:r>
          </a:p>
        </p:txBody>
      </p:sp>
      <p:sp>
        <p:nvSpPr>
          <p:cNvPr id="32" name="مستطيل 8"/>
          <p:cNvSpPr/>
          <p:nvPr/>
        </p:nvSpPr>
        <p:spPr>
          <a:xfrm>
            <a:off x="500933" y="4442361"/>
            <a:ext cx="11245457" cy="4801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rtl="1">
              <a:lnSpc>
                <a:spcPct val="90000"/>
              </a:lnSpc>
              <a:spcBef>
                <a:spcPct val="20000"/>
              </a:spcBef>
              <a:defRPr/>
            </a:pPr>
            <a:r>
              <a:rPr lang="ar-SA" sz="2800" dirty="0">
                <a:solidFill>
                  <a:prstClr val="black"/>
                </a:solidFill>
                <a:cs typeface="AL-Mohanad Bold" pitchFamily="2" charset="-78"/>
                <a:sym typeface="Wingdings 2"/>
              </a:rPr>
              <a:t></a:t>
            </a:r>
            <a:r>
              <a:rPr lang="ar-SA" sz="2800" b="1" dirty="0">
                <a:solidFill>
                  <a:prstClr val="black"/>
                </a:solidFill>
                <a:cs typeface="AL-Mohanad Bold" pitchFamily="2" charset="-78"/>
                <a:sym typeface="Wingdings 2"/>
              </a:rPr>
              <a:t>يتم اتخاذ بعض القرارات بدون تاريخ.</a:t>
            </a:r>
            <a:endParaRPr lang="ar-SA" sz="2800" b="1" dirty="0">
              <a:solidFill>
                <a:prstClr val="black"/>
              </a:solidFill>
              <a:cs typeface="AL-Mohanad Bold" pitchFamily="2" charset="-78"/>
            </a:endParaRPr>
          </a:p>
        </p:txBody>
      </p:sp>
      <p:sp>
        <p:nvSpPr>
          <p:cNvPr id="33" name="مستطيل 9"/>
          <p:cNvSpPr/>
          <p:nvPr/>
        </p:nvSpPr>
        <p:spPr>
          <a:xfrm>
            <a:off x="500933" y="5090432"/>
            <a:ext cx="11245457" cy="8679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rtl="1">
              <a:lnSpc>
                <a:spcPct val="90000"/>
              </a:lnSpc>
              <a:spcBef>
                <a:spcPct val="20000"/>
              </a:spcBef>
              <a:defRPr/>
            </a:pPr>
            <a:r>
              <a:rPr lang="ar-SA" sz="2800" dirty="0">
                <a:solidFill>
                  <a:prstClr val="black"/>
                </a:solidFill>
                <a:cs typeface="AL-Mohanad Bold" pitchFamily="2" charset="-78"/>
                <a:sym typeface="Wingdings 2"/>
              </a:rPr>
              <a:t></a:t>
            </a:r>
            <a:r>
              <a:rPr lang="ar-SA" sz="2800" b="1" dirty="0">
                <a:solidFill>
                  <a:prstClr val="black"/>
                </a:solidFill>
                <a:cs typeface="AL-Mohanad Bold" pitchFamily="2" charset="-78"/>
                <a:sym typeface="Wingdings 2"/>
              </a:rPr>
              <a:t>تشابه التوقيعات بحيث تكرر النسخة مثلا لعدة اجتماعات و حضور ورشة أو تكون التوقيعات بنفس الخط.</a:t>
            </a:r>
            <a:endParaRPr lang="ar-SA" sz="2800" b="1" dirty="0">
              <a:solidFill>
                <a:prstClr val="black"/>
              </a:solidFill>
              <a:cs typeface="AL-Mohanad Bold" pitchFamily="2" charset="-78"/>
            </a:endParaRPr>
          </a:p>
        </p:txBody>
      </p:sp>
    </p:spTree>
    <p:extLst>
      <p:ext uri="{BB962C8B-B14F-4D97-AF65-F5344CB8AC3E}">
        <p14:creationId xmlns:p14="http://schemas.microsoft.com/office/powerpoint/2010/main" val="2639533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28" grpId="0" animBg="1"/>
      <p:bldP spid="32" grpId="0" animBg="1"/>
      <p:bldP spid="3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280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8364772" y="51366"/>
            <a:ext cx="3497802" cy="920674"/>
          </a:xfrm>
        </p:spPr>
        <p:txBody>
          <a:bodyPr>
            <a:noAutofit/>
          </a:bodyPr>
          <a:lstStyle/>
          <a:p>
            <a:pPr marL="396875" indent="-396875" algn="r" rtl="1"/>
            <a:r>
              <a:rPr lang="ar-SA" b="1" dirty="0" smtClean="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rPr>
              <a:t>تابع أخطاء شائعة</a:t>
            </a:r>
            <a:endParaRPr lang="ar-SA"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endParaRPr>
          </a:p>
        </p:txBody>
      </p:sp>
      <p:sp>
        <p:nvSpPr>
          <p:cNvPr id="23" name="مستطيل 10"/>
          <p:cNvSpPr/>
          <p:nvPr/>
        </p:nvSpPr>
        <p:spPr>
          <a:xfrm>
            <a:off x="676231" y="1248344"/>
            <a:ext cx="11055590" cy="4801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lnSpc>
                <a:spcPct val="90000"/>
              </a:lnSpc>
              <a:spcBef>
                <a:spcPct val="20000"/>
              </a:spcBef>
              <a:defRPr/>
            </a:pPr>
            <a:r>
              <a:rPr lang="ar-SA" sz="2800" dirty="0">
                <a:solidFill>
                  <a:prstClr val="black"/>
                </a:solidFill>
                <a:cs typeface="AL-Mohanad Bold" pitchFamily="2" charset="-78"/>
                <a:sym typeface="Wingdings 2"/>
              </a:rPr>
              <a:t></a:t>
            </a:r>
            <a:r>
              <a:rPr lang="ar-SA" sz="2800" b="1" dirty="0">
                <a:solidFill>
                  <a:prstClr val="black"/>
                </a:solidFill>
                <a:cs typeface="AL-Mohanad Bold" pitchFamily="2" charset="-78"/>
                <a:sym typeface="Wingdings 2"/>
              </a:rPr>
              <a:t>عدم تنوع أعضاء اللجان المشكلة بالمدرسة(تكرار أغلب الاعضاء في كل لجنة</a:t>
            </a:r>
            <a:r>
              <a:rPr lang="ar-SA" sz="2800" b="1" dirty="0" err="1">
                <a:solidFill>
                  <a:prstClr val="black"/>
                </a:solidFill>
                <a:cs typeface="AL-Mohanad Bold" pitchFamily="2" charset="-78"/>
                <a:sym typeface="Wingdings 2"/>
              </a:rPr>
              <a:t>).</a:t>
            </a:r>
            <a:endParaRPr lang="ar-SA" sz="2800" b="1" dirty="0">
              <a:solidFill>
                <a:prstClr val="black"/>
              </a:solidFill>
              <a:cs typeface="AL-Mohanad Bold" pitchFamily="2" charset="-78"/>
            </a:endParaRPr>
          </a:p>
        </p:txBody>
      </p:sp>
      <p:sp>
        <p:nvSpPr>
          <p:cNvPr id="24" name="مستطيل 11"/>
          <p:cNvSpPr/>
          <p:nvPr/>
        </p:nvSpPr>
        <p:spPr>
          <a:xfrm>
            <a:off x="676230" y="2053296"/>
            <a:ext cx="11040358" cy="4801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lnSpc>
                <a:spcPct val="90000"/>
              </a:lnSpc>
              <a:spcBef>
                <a:spcPct val="20000"/>
              </a:spcBef>
              <a:defRPr/>
            </a:pPr>
            <a:r>
              <a:rPr lang="ar-SA" sz="2800" dirty="0">
                <a:solidFill>
                  <a:prstClr val="black"/>
                </a:solidFill>
                <a:cs typeface="AL-Mohanad Bold" pitchFamily="2" charset="-78"/>
                <a:sym typeface="Wingdings 2"/>
              </a:rPr>
              <a:t></a:t>
            </a:r>
            <a:r>
              <a:rPr lang="ar-SA" sz="2800" b="1" dirty="0">
                <a:solidFill>
                  <a:prstClr val="black"/>
                </a:solidFill>
                <a:cs typeface="AL-Mohanad Bold" pitchFamily="2" charset="-78"/>
                <a:sym typeface="Wingdings 2"/>
              </a:rPr>
              <a:t>توقيعات موجودة بتاريخ بعد فترة السماح برفع الملف وبعضها بتاريخ إجازة أو اجازة نهاية </a:t>
            </a:r>
            <a:r>
              <a:rPr lang="ar-SA" sz="2800" b="1" dirty="0" err="1">
                <a:solidFill>
                  <a:prstClr val="black"/>
                </a:solidFill>
                <a:cs typeface="AL-Mohanad Bold" pitchFamily="2" charset="-78"/>
                <a:sym typeface="Wingdings 2"/>
              </a:rPr>
              <a:t>الاسبوع.</a:t>
            </a:r>
            <a:r>
              <a:rPr lang="ar-SA" sz="2800" b="1" dirty="0">
                <a:solidFill>
                  <a:prstClr val="black"/>
                </a:solidFill>
                <a:cs typeface="AL-Mohanad Bold" pitchFamily="2" charset="-78"/>
                <a:sym typeface="Wingdings 2"/>
              </a:rPr>
              <a:t> </a:t>
            </a:r>
          </a:p>
        </p:txBody>
      </p:sp>
      <p:sp>
        <p:nvSpPr>
          <p:cNvPr id="25" name="مستطيل 12"/>
          <p:cNvSpPr/>
          <p:nvPr/>
        </p:nvSpPr>
        <p:spPr>
          <a:xfrm>
            <a:off x="676230" y="2820248"/>
            <a:ext cx="11040357" cy="49090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r" rtl="1">
              <a:lnSpc>
                <a:spcPct val="90000"/>
              </a:lnSpc>
              <a:spcBef>
                <a:spcPct val="20000"/>
              </a:spcBef>
              <a:defRPr/>
            </a:pPr>
            <a:r>
              <a:rPr lang="ar-SA" sz="2800" dirty="0" smtClean="0">
                <a:solidFill>
                  <a:prstClr val="black"/>
                </a:solidFill>
                <a:cs typeface="AL-Mohanad Bold" pitchFamily="2" charset="-78"/>
                <a:sym typeface="Wingdings 2"/>
              </a:rPr>
              <a:t></a:t>
            </a:r>
            <a:r>
              <a:rPr lang="ar-SA" sz="2800" b="1" dirty="0">
                <a:solidFill>
                  <a:prstClr val="black"/>
                </a:solidFill>
                <a:cs typeface="AL-Mohanad Bold" pitchFamily="2" charset="-78"/>
                <a:sym typeface="Wingdings 2"/>
              </a:rPr>
              <a:t>ب</a:t>
            </a:r>
            <a:r>
              <a:rPr lang="ar-SA" sz="2800" b="1" dirty="0" smtClean="0">
                <a:solidFill>
                  <a:prstClr val="black"/>
                </a:solidFill>
                <a:cs typeface="AL-Mohanad Bold" pitchFamily="2" charset="-78"/>
                <a:sym typeface="Wingdings 2"/>
              </a:rPr>
              <a:t>عض </a:t>
            </a:r>
            <a:r>
              <a:rPr lang="ar-SA" sz="2800" b="1" dirty="0">
                <a:solidFill>
                  <a:prstClr val="black"/>
                </a:solidFill>
                <a:cs typeface="AL-Mohanad Bold" pitchFamily="2" charset="-78"/>
                <a:sym typeface="Wingdings 2"/>
              </a:rPr>
              <a:t>الشواهد غير مرقمة أو ترقيمها غير صحيح.</a:t>
            </a:r>
            <a:endParaRPr lang="ar-SA" sz="2800" b="1" dirty="0">
              <a:solidFill>
                <a:prstClr val="black"/>
              </a:solidFill>
              <a:cs typeface="AL-Mohanad Bold" pitchFamily="2" charset="-78"/>
            </a:endParaRPr>
          </a:p>
        </p:txBody>
      </p:sp>
      <p:sp>
        <p:nvSpPr>
          <p:cNvPr id="26" name="مستطيل 13"/>
          <p:cNvSpPr/>
          <p:nvPr/>
        </p:nvSpPr>
        <p:spPr>
          <a:xfrm>
            <a:off x="643623" y="3585095"/>
            <a:ext cx="11120805" cy="4801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lnSpc>
                <a:spcPct val="90000"/>
              </a:lnSpc>
              <a:spcBef>
                <a:spcPct val="20000"/>
              </a:spcBef>
              <a:defRPr/>
            </a:pPr>
            <a:r>
              <a:rPr lang="ar-SA" sz="2800" dirty="0">
                <a:solidFill>
                  <a:prstClr val="black"/>
                </a:solidFill>
                <a:cs typeface="AL-Mohanad Bold" pitchFamily="2" charset="-78"/>
                <a:sym typeface="Wingdings 2"/>
              </a:rPr>
              <a:t></a:t>
            </a:r>
            <a:r>
              <a:rPr lang="ar-SA" sz="2800" b="1" dirty="0">
                <a:solidFill>
                  <a:prstClr val="black"/>
                </a:solidFill>
                <a:cs typeface="AL-Mohanad Bold" pitchFamily="2" charset="-78"/>
                <a:sym typeface="Wingdings 2"/>
              </a:rPr>
              <a:t>المبالغة بكثرة الشواهد وقلة بعضها</a:t>
            </a:r>
            <a:r>
              <a:rPr lang="ar-SA" sz="2800" b="1" dirty="0">
                <a:solidFill>
                  <a:prstClr val="black"/>
                </a:solidFill>
                <a:cs typeface="AL-Mohanad Bold" pitchFamily="2" charset="-78"/>
              </a:rPr>
              <a:t>.</a:t>
            </a:r>
          </a:p>
        </p:txBody>
      </p:sp>
      <p:sp>
        <p:nvSpPr>
          <p:cNvPr id="29" name="مستطيل 8"/>
          <p:cNvSpPr/>
          <p:nvPr/>
        </p:nvSpPr>
        <p:spPr>
          <a:xfrm>
            <a:off x="643624" y="4390047"/>
            <a:ext cx="11051686" cy="4801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rtl="1">
              <a:lnSpc>
                <a:spcPct val="90000"/>
              </a:lnSpc>
              <a:spcBef>
                <a:spcPct val="20000"/>
              </a:spcBef>
              <a:defRPr/>
            </a:pPr>
            <a:r>
              <a:rPr lang="ar-SA" sz="2800" dirty="0">
                <a:solidFill>
                  <a:prstClr val="black"/>
                </a:solidFill>
                <a:cs typeface="AL-Mohanad Bold" pitchFamily="2" charset="-78"/>
                <a:sym typeface="Wingdings 2"/>
              </a:rPr>
              <a:t></a:t>
            </a:r>
            <a:r>
              <a:rPr lang="ar-SA" sz="2800" b="1" dirty="0">
                <a:solidFill>
                  <a:prstClr val="black"/>
                </a:solidFill>
                <a:cs typeface="AL-Mohanad Bold" pitchFamily="2" charset="-78"/>
                <a:sym typeface="Wingdings 2"/>
              </a:rPr>
              <a:t>توثيق الكثير من المرفقات والشواهد بنفس التاريخ.</a:t>
            </a:r>
            <a:endParaRPr lang="ar-SA" sz="2800" b="1" dirty="0">
              <a:solidFill>
                <a:prstClr val="black"/>
              </a:solidFill>
              <a:cs typeface="AL-Mohanad Bold" pitchFamily="2" charset="-78"/>
            </a:endParaRPr>
          </a:p>
        </p:txBody>
      </p:sp>
      <p:sp>
        <p:nvSpPr>
          <p:cNvPr id="30" name="مستطيل 9"/>
          <p:cNvSpPr/>
          <p:nvPr/>
        </p:nvSpPr>
        <p:spPr>
          <a:xfrm>
            <a:off x="643624" y="5038118"/>
            <a:ext cx="11051686" cy="49090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rtl="1">
              <a:lnSpc>
                <a:spcPct val="90000"/>
              </a:lnSpc>
              <a:spcBef>
                <a:spcPct val="20000"/>
              </a:spcBef>
              <a:defRPr/>
            </a:pPr>
            <a:r>
              <a:rPr lang="ar-SA" sz="2800" dirty="0">
                <a:solidFill>
                  <a:prstClr val="black"/>
                </a:solidFill>
                <a:cs typeface="AL-Mohanad Bold" pitchFamily="2" charset="-78"/>
                <a:sym typeface="Wingdings 2"/>
              </a:rPr>
              <a:t> </a:t>
            </a:r>
            <a:r>
              <a:rPr lang="ar-SA" sz="2800" b="1" dirty="0" smtClean="0">
                <a:solidFill>
                  <a:prstClr val="black"/>
                </a:solidFill>
                <a:cs typeface="AL-Mohanad Bold" pitchFamily="2" charset="-78"/>
                <a:sym typeface="Wingdings 2"/>
              </a:rPr>
              <a:t>لا تحوي </a:t>
            </a:r>
            <a:r>
              <a:rPr lang="ar-SA" sz="2800" b="1" dirty="0">
                <a:solidFill>
                  <a:prstClr val="black"/>
                </a:solidFill>
                <a:cs typeface="AL-Mohanad Bold" pitchFamily="2" charset="-78"/>
                <a:sym typeface="Wingdings 2"/>
              </a:rPr>
              <a:t>قرارات تشكيل كثير من اللجان وفرق العمل في المدرسة رقم أو تاريخ للقرار.</a:t>
            </a:r>
            <a:endParaRPr lang="ar-SA" sz="2800" b="1" dirty="0">
              <a:solidFill>
                <a:prstClr val="black"/>
              </a:solidFill>
              <a:cs typeface="AL-Mohanad Bold" pitchFamily="2" charset="-78"/>
            </a:endParaRPr>
          </a:p>
        </p:txBody>
      </p:sp>
    </p:spTree>
    <p:extLst>
      <p:ext uri="{BB962C8B-B14F-4D97-AF65-F5344CB8AC3E}">
        <p14:creationId xmlns:p14="http://schemas.microsoft.com/office/powerpoint/2010/main" val="3629533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9" grpId="0" animBg="1"/>
      <p:bldP spid="3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280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8364772" y="51366"/>
            <a:ext cx="3497802" cy="920674"/>
          </a:xfrm>
        </p:spPr>
        <p:txBody>
          <a:bodyPr>
            <a:noAutofit/>
          </a:bodyPr>
          <a:lstStyle/>
          <a:p>
            <a:pPr marL="396875" indent="-396875" algn="r" rtl="1"/>
            <a:r>
              <a:rPr lang="ar-SA" b="1" dirty="0" smtClean="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rPr>
              <a:t>تابع أخطاء شائعة</a:t>
            </a:r>
            <a:endParaRPr lang="ar-SA"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endParaRPr>
          </a:p>
        </p:txBody>
      </p:sp>
      <p:sp>
        <p:nvSpPr>
          <p:cNvPr id="31" name="مستطيل 10"/>
          <p:cNvSpPr/>
          <p:nvPr/>
        </p:nvSpPr>
        <p:spPr>
          <a:xfrm>
            <a:off x="608744" y="1644167"/>
            <a:ext cx="11141769" cy="4801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lnSpc>
                <a:spcPct val="90000"/>
              </a:lnSpc>
              <a:spcBef>
                <a:spcPct val="20000"/>
              </a:spcBef>
              <a:defRPr/>
            </a:pPr>
            <a:r>
              <a:rPr lang="ar-SA" sz="2800" dirty="0">
                <a:solidFill>
                  <a:prstClr val="black"/>
                </a:solidFill>
                <a:cs typeface="AL-Mohanad Bold" pitchFamily="2" charset="-78"/>
                <a:sym typeface="Wingdings 2"/>
              </a:rPr>
              <a:t></a:t>
            </a:r>
            <a:r>
              <a:rPr lang="ar-SA" sz="2800" b="1" dirty="0">
                <a:solidFill>
                  <a:prstClr val="black"/>
                </a:solidFill>
                <a:cs typeface="AL-Mohanad Bold" pitchFamily="2" charset="-78"/>
                <a:sym typeface="Wingdings 2"/>
              </a:rPr>
              <a:t>عدم توثيق كثير من المرفقات بتوقيع وختم المدرسة.</a:t>
            </a:r>
            <a:endParaRPr lang="ar-SA" sz="2800" b="1" dirty="0">
              <a:solidFill>
                <a:prstClr val="black"/>
              </a:solidFill>
              <a:cs typeface="AL-Mohanad Bold" pitchFamily="2" charset="-78"/>
            </a:endParaRPr>
          </a:p>
        </p:txBody>
      </p:sp>
      <p:sp>
        <p:nvSpPr>
          <p:cNvPr id="34" name="مستطيل 11"/>
          <p:cNvSpPr/>
          <p:nvPr/>
        </p:nvSpPr>
        <p:spPr>
          <a:xfrm>
            <a:off x="608744" y="2364247"/>
            <a:ext cx="11168927" cy="4801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lnSpc>
                <a:spcPct val="90000"/>
              </a:lnSpc>
              <a:spcBef>
                <a:spcPct val="20000"/>
              </a:spcBef>
              <a:defRPr/>
            </a:pPr>
            <a:r>
              <a:rPr lang="ar-SA" sz="2800" dirty="0">
                <a:solidFill>
                  <a:prstClr val="black"/>
                </a:solidFill>
                <a:cs typeface="AL-Mohanad Bold" pitchFamily="2" charset="-78"/>
                <a:sym typeface="Wingdings 2"/>
              </a:rPr>
              <a:t></a:t>
            </a:r>
            <a:r>
              <a:rPr lang="ar-SA" sz="2800" b="1" dirty="0">
                <a:solidFill>
                  <a:prstClr val="black"/>
                </a:solidFill>
                <a:cs typeface="AL-Mohanad Bold" pitchFamily="2" charset="-78"/>
                <a:sym typeface="Wingdings 2"/>
              </a:rPr>
              <a:t>عرض محتويات المجال الواحد في أكثر من </a:t>
            </a:r>
            <a:r>
              <a:rPr lang="ar-SA" sz="2800" b="1" dirty="0" err="1">
                <a:solidFill>
                  <a:prstClr val="black"/>
                </a:solidFill>
                <a:cs typeface="AL-Mohanad Bold" pitchFamily="2" charset="-78"/>
                <a:sym typeface="Wingdings 2"/>
              </a:rPr>
              <a:t>ملف.</a:t>
            </a:r>
            <a:r>
              <a:rPr lang="ar-SA" sz="2800" b="1" dirty="0">
                <a:solidFill>
                  <a:prstClr val="black"/>
                </a:solidFill>
                <a:cs typeface="AL-Mohanad Bold" pitchFamily="2" charset="-78"/>
                <a:sym typeface="Wingdings 2"/>
              </a:rPr>
              <a:t> </a:t>
            </a:r>
            <a:endParaRPr lang="ar-SA" sz="2800" b="1" dirty="0">
              <a:solidFill>
                <a:prstClr val="black"/>
              </a:solidFill>
              <a:cs typeface="AL-Mohanad Bold" pitchFamily="2" charset="-78"/>
            </a:endParaRPr>
          </a:p>
        </p:txBody>
      </p:sp>
      <p:sp>
        <p:nvSpPr>
          <p:cNvPr id="35" name="مستطيل 12"/>
          <p:cNvSpPr/>
          <p:nvPr/>
        </p:nvSpPr>
        <p:spPr>
          <a:xfrm>
            <a:off x="608744" y="3228343"/>
            <a:ext cx="11198542" cy="49090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r" rtl="1">
              <a:lnSpc>
                <a:spcPct val="90000"/>
              </a:lnSpc>
              <a:spcBef>
                <a:spcPct val="20000"/>
              </a:spcBef>
              <a:defRPr/>
            </a:pPr>
            <a:r>
              <a:rPr lang="ar-SA" sz="2800" dirty="0">
                <a:solidFill>
                  <a:prstClr val="black"/>
                </a:solidFill>
                <a:cs typeface="AL-Mohanad Bold" pitchFamily="2" charset="-78"/>
                <a:sym typeface="Wingdings 2"/>
              </a:rPr>
              <a:t></a:t>
            </a:r>
            <a:r>
              <a:rPr lang="ar-SA" sz="2800" b="1" dirty="0">
                <a:solidFill>
                  <a:prstClr val="black"/>
                </a:solidFill>
                <a:cs typeface="AL-Mohanad Bold" pitchFamily="2" charset="-78"/>
                <a:sym typeface="Wingdings 2"/>
              </a:rPr>
              <a:t>بعض الشواهد المستخدمة قديمة وترجع لأكثر من </a:t>
            </a:r>
            <a:r>
              <a:rPr lang="ar-SA" sz="2800" b="1" dirty="0" smtClean="0">
                <a:solidFill>
                  <a:prstClr val="black"/>
                </a:solidFill>
                <a:cs typeface="AL-Mohanad Bold" pitchFamily="2" charset="-78"/>
                <a:sym typeface="Wingdings 2"/>
              </a:rPr>
              <a:t>3 </a:t>
            </a:r>
            <a:r>
              <a:rPr lang="ar-SA" sz="2800" b="1" dirty="0">
                <a:solidFill>
                  <a:prstClr val="black"/>
                </a:solidFill>
                <a:cs typeface="AL-Mohanad Bold" pitchFamily="2" charset="-78"/>
                <a:sym typeface="Wingdings 2"/>
              </a:rPr>
              <a:t>سنوات.</a:t>
            </a:r>
            <a:endParaRPr lang="ar-SA" sz="2800" b="1" dirty="0">
              <a:solidFill>
                <a:prstClr val="black"/>
              </a:solidFill>
              <a:cs typeface="AL-Mohanad Bold" pitchFamily="2" charset="-78"/>
            </a:endParaRPr>
          </a:p>
        </p:txBody>
      </p:sp>
      <p:sp>
        <p:nvSpPr>
          <p:cNvPr id="36" name="مستطيل 15"/>
          <p:cNvSpPr/>
          <p:nvPr/>
        </p:nvSpPr>
        <p:spPr>
          <a:xfrm>
            <a:off x="608744" y="3988600"/>
            <a:ext cx="11177265" cy="4801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rtl="1">
              <a:lnSpc>
                <a:spcPct val="90000"/>
              </a:lnSpc>
              <a:spcBef>
                <a:spcPct val="20000"/>
              </a:spcBef>
              <a:defRPr/>
            </a:pPr>
            <a:r>
              <a:rPr lang="ar-SA" sz="2800" dirty="0">
                <a:solidFill>
                  <a:prstClr val="black"/>
                </a:solidFill>
                <a:cs typeface="AL-Mohanad Bold" pitchFamily="2" charset="-78"/>
                <a:sym typeface="Wingdings 2"/>
              </a:rPr>
              <a:t></a:t>
            </a:r>
            <a:r>
              <a:rPr lang="ar-SA" sz="2800" b="1" dirty="0">
                <a:solidFill>
                  <a:prstClr val="black"/>
                </a:solidFill>
                <a:cs typeface="AL-Mohanad Bold" pitchFamily="2" charset="-78"/>
                <a:sym typeface="Wingdings 2"/>
              </a:rPr>
              <a:t>بعض الاجتماعات دونت بتاريخ قبل قرار تشكيل اللجنة الخاصة بنفس الاجتماع.</a:t>
            </a:r>
            <a:endParaRPr lang="en-US" sz="2800" b="1" dirty="0">
              <a:solidFill>
                <a:prstClr val="black"/>
              </a:solidFill>
              <a:cs typeface="AL-Mohanad Bold" pitchFamily="2" charset="-78"/>
            </a:endParaRPr>
          </a:p>
        </p:txBody>
      </p:sp>
    </p:spTree>
    <p:extLst>
      <p:ext uri="{BB962C8B-B14F-4D97-AF65-F5344CB8AC3E}">
        <p14:creationId xmlns:p14="http://schemas.microsoft.com/office/powerpoint/2010/main" val="3680011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strVal val="#ppt_x"/>
                                          </p:val>
                                        </p:tav>
                                        <p:tav tm="100000">
                                          <p:val>
                                            <p:strVal val="#ppt_x"/>
                                          </p:val>
                                        </p:tav>
                                      </p:tavLst>
                                    </p:anim>
                                    <p:anim calcmode="lin" valueType="num">
                                      <p:cBhvr>
                                        <p:cTn id="1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P spid="35" grpId="0" animBg="1"/>
      <p:bldP spid="3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280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194560" y="51366"/>
            <a:ext cx="9668014" cy="920674"/>
          </a:xfrm>
        </p:spPr>
        <p:txBody>
          <a:bodyPr>
            <a:noAutofit/>
          </a:bodyPr>
          <a:lstStyle/>
          <a:p>
            <a:pPr marL="396875" indent="-396875" algn="r" rtl="1"/>
            <a:r>
              <a:rPr lang="ar-SA"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rPr>
              <a:t>بعض وسائل نشر ثقافة الجوائز على مستوى المدرسة</a:t>
            </a:r>
          </a:p>
        </p:txBody>
      </p:sp>
      <p:sp>
        <p:nvSpPr>
          <p:cNvPr id="2" name="Rectangle 1"/>
          <p:cNvSpPr/>
          <p:nvPr/>
        </p:nvSpPr>
        <p:spPr>
          <a:xfrm>
            <a:off x="357809" y="1221584"/>
            <a:ext cx="11672515" cy="4832092"/>
          </a:xfrm>
          <a:prstGeom prst="rect">
            <a:avLst/>
          </a:prstGeom>
        </p:spPr>
        <p:txBody>
          <a:bodyPr wrap="square">
            <a:spAutoFit/>
          </a:bodyPr>
          <a:lstStyle/>
          <a:p>
            <a:pPr marL="457200" indent="-457200" algn="r" rtl="1">
              <a:buFont typeface="Arial" panose="020B0604020202020204" pitchFamily="34" charset="0"/>
              <a:buChar char="•"/>
            </a:pPr>
            <a:r>
              <a:rPr lang="ar-SA" sz="2800" b="1" dirty="0">
                <a:solidFill>
                  <a:prstClr val="black"/>
                </a:solidFill>
                <a:cs typeface="AL-Mohanad Bold" pitchFamily="2" charset="-78"/>
              </a:rPr>
              <a:t>عقد لقاءات تعريفية بالجوائز لفئات الجائزة</a:t>
            </a:r>
          </a:p>
          <a:p>
            <a:pPr marL="457200" indent="-457200" algn="r" rtl="1">
              <a:buFont typeface="Arial" panose="020B0604020202020204" pitchFamily="34" charset="0"/>
              <a:buChar char="•"/>
            </a:pPr>
            <a:r>
              <a:rPr lang="ar-SA" sz="2800" b="1" dirty="0">
                <a:solidFill>
                  <a:prstClr val="black"/>
                </a:solidFill>
                <a:cs typeface="AL-Mohanad Bold" pitchFamily="2" charset="-78"/>
              </a:rPr>
              <a:t>توظيف الإذاعة المدرسية لترسيخ مفهوم التميز وأهميته في تجويد وتحسين الآداء.</a:t>
            </a:r>
          </a:p>
          <a:p>
            <a:pPr marL="457200" indent="-457200" algn="r" rtl="1">
              <a:buFont typeface="Arial" panose="020B0604020202020204" pitchFamily="34" charset="0"/>
              <a:buChar char="•"/>
            </a:pPr>
            <a:r>
              <a:rPr lang="ar-SA" sz="2800" b="1" dirty="0">
                <a:solidFill>
                  <a:prstClr val="black"/>
                </a:solidFill>
                <a:cs typeface="AL-Mohanad Bold" pitchFamily="2" charset="-78"/>
              </a:rPr>
              <a:t>تشجيع منسوبات المدرسة على إعداد مقاطع مرئية، نشرات،كتابة مقالات،تصميم لوحات للنشر ثقافة التميز</a:t>
            </a:r>
          </a:p>
          <a:p>
            <a:pPr marL="457200" indent="-457200" algn="r" rtl="1">
              <a:buFont typeface="Arial" panose="020B0604020202020204" pitchFamily="34" charset="0"/>
              <a:buChar char="•"/>
            </a:pPr>
            <a:r>
              <a:rPr lang="ar-SA" sz="2800" b="1" dirty="0">
                <a:solidFill>
                  <a:prstClr val="black"/>
                </a:solidFill>
                <a:cs typeface="AL-Mohanad Bold" pitchFamily="2" charset="-78"/>
              </a:rPr>
              <a:t>إرسال نشرات ورسائل نصية للتعريف بالجوائز لأولياء الأمورللمساهمة في التشجيع على المشاركة فى </a:t>
            </a:r>
            <a:r>
              <a:rPr lang="ar-SA" sz="2800" b="1" dirty="0" smtClean="0">
                <a:solidFill>
                  <a:prstClr val="black"/>
                </a:solidFill>
                <a:cs typeface="AL-Mohanad Bold" pitchFamily="2" charset="-78"/>
              </a:rPr>
              <a:t>الجائزة.</a:t>
            </a:r>
            <a:endParaRPr lang="ar-SA" sz="2800" b="1" dirty="0">
              <a:solidFill>
                <a:prstClr val="black"/>
              </a:solidFill>
              <a:cs typeface="AL-Mohanad Bold" pitchFamily="2" charset="-78"/>
            </a:endParaRPr>
          </a:p>
          <a:p>
            <a:pPr marL="457200" indent="-457200" algn="r" rtl="1">
              <a:buFont typeface="Arial" panose="020B0604020202020204" pitchFamily="34" charset="0"/>
              <a:buChar char="•"/>
            </a:pPr>
            <a:r>
              <a:rPr lang="ar-SA" sz="2800" b="1" dirty="0">
                <a:solidFill>
                  <a:prstClr val="black"/>
                </a:solidFill>
                <a:cs typeface="AL-Mohanad Bold" pitchFamily="2" charset="-78"/>
              </a:rPr>
              <a:t>توظيف وسائل التواصل الاجتماعي في تعزيز مفاهيم تجويد العمل والتميز والتحفيز على المشاركة.</a:t>
            </a:r>
          </a:p>
          <a:p>
            <a:pPr marL="457200" indent="-457200" algn="r" rtl="1">
              <a:buFont typeface="Arial" panose="020B0604020202020204" pitchFamily="34" charset="0"/>
              <a:buChar char="•"/>
            </a:pPr>
            <a:r>
              <a:rPr lang="ar-SA" sz="2800" b="1" dirty="0">
                <a:solidFill>
                  <a:prstClr val="black"/>
                </a:solidFill>
                <a:cs typeface="AL-Mohanad Bold" pitchFamily="2" charset="-78"/>
              </a:rPr>
              <a:t>وضع لوحات إعلانية داخلية وخارجية للإعلان عن الجوائز وكل ما يستجد فيها</a:t>
            </a:r>
          </a:p>
          <a:p>
            <a:pPr marL="457200" indent="-457200" algn="r" rtl="1">
              <a:buFont typeface="Arial" panose="020B0604020202020204" pitchFamily="34" charset="0"/>
              <a:buChar char="•"/>
            </a:pPr>
            <a:r>
              <a:rPr lang="ar-SA" sz="2800" b="1" dirty="0">
                <a:solidFill>
                  <a:prstClr val="black"/>
                </a:solidFill>
                <a:cs typeface="AL-Mohanad Bold" pitchFamily="2" charset="-78"/>
              </a:rPr>
              <a:t>استثمار حصص الانتظار والنشاط في الحث على التميز وإتقان العمل حيث آنه من صميم ديننا الحنيف.</a:t>
            </a:r>
          </a:p>
          <a:p>
            <a:pPr marL="457200" indent="-457200" algn="r" rtl="1">
              <a:buFont typeface="Arial" panose="020B0604020202020204" pitchFamily="34" charset="0"/>
              <a:buChar char="•"/>
            </a:pPr>
            <a:r>
              <a:rPr lang="ar-SA" sz="2800" b="1" dirty="0">
                <a:solidFill>
                  <a:prstClr val="black"/>
                </a:solidFill>
                <a:cs typeface="AL-Mohanad Bold" pitchFamily="2" charset="-78"/>
              </a:rPr>
              <a:t>وسائل أخرى من إبداعك. </a:t>
            </a:r>
            <a:endParaRPr lang="en-US" sz="2800" b="1" dirty="0">
              <a:solidFill>
                <a:prstClr val="black"/>
              </a:solidFill>
              <a:cs typeface="AL-Mohanad Bold" pitchFamily="2" charset="-78"/>
            </a:endParaRPr>
          </a:p>
        </p:txBody>
      </p:sp>
    </p:spTree>
    <p:extLst>
      <p:ext uri="{BB962C8B-B14F-4D97-AF65-F5344CB8AC3E}">
        <p14:creationId xmlns:p14="http://schemas.microsoft.com/office/powerpoint/2010/main" val="624213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p:cTn id="42"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p:cTn id="49"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 calcmode="lin" valueType="num">
                                      <p:cBhvr>
                                        <p:cTn id="56"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2801"/>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194560" y="51366"/>
            <a:ext cx="9668014" cy="920674"/>
          </a:xfrm>
        </p:spPr>
        <p:txBody>
          <a:bodyPr>
            <a:noAutofit/>
          </a:bodyPr>
          <a:lstStyle/>
          <a:p>
            <a:pPr marL="396875" indent="-396875" algn="r" rtl="1"/>
            <a:r>
              <a:rPr lang="ar-SA"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rPr>
              <a:t>قالب التقرير المقترح لقائدات التميز</a:t>
            </a:r>
          </a:p>
        </p:txBody>
      </p:sp>
      <p:sp>
        <p:nvSpPr>
          <p:cNvPr id="20" name="Title 1"/>
          <p:cNvSpPr txBox="1">
            <a:spLocks/>
          </p:cNvSpPr>
          <p:nvPr/>
        </p:nvSpPr>
        <p:spPr>
          <a:xfrm>
            <a:off x="3371352" y="1883424"/>
            <a:ext cx="65478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ar-SA" dirty="0" smtClean="0">
                <a:cs typeface="AL-Mohanad Bold" pitchFamily="2" charset="-78"/>
                <a:hlinkClick r:id="rId8" action="ppaction://hlinkfile"/>
              </a:rPr>
              <a:t>ملف التقرير النهائي لقائدة التميز</a:t>
            </a:r>
            <a:endParaRPr lang="en-US" dirty="0">
              <a:cs typeface="AL-Mohanad Bold" pitchFamily="2" charset="-78"/>
            </a:endParaRPr>
          </a:p>
        </p:txBody>
      </p:sp>
      <p:pic>
        <p:nvPicPr>
          <p:cNvPr id="22530" name="Picture 2" descr="http://almuhajir.sd/main/muhajirupdate/images/art/ur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3595" y="3037397"/>
            <a:ext cx="2915325" cy="291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239120"/>
      </p:ext>
    </p:extLst>
  </p:cSld>
  <p:clrMapOvr>
    <a:masterClrMapping/>
  </p:clrMapOvr>
  <p:transition spd="slow">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2194560" y="51366"/>
            <a:ext cx="9668014" cy="920674"/>
          </a:xfrm>
        </p:spPr>
        <p:txBody>
          <a:bodyPr>
            <a:noAutofit/>
          </a:bodyPr>
          <a:lstStyle/>
          <a:p>
            <a:pPr marL="396875" indent="-396875" algn="r" rtl="1"/>
            <a:r>
              <a:rPr lang="ar-SA" b="1" dirty="0" smtClean="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rPr>
              <a:t>روابط إثرائية</a:t>
            </a:r>
            <a:endParaRPr lang="ar-SA"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endParaRPr>
          </a:p>
        </p:txBody>
      </p:sp>
      <p:sp>
        <p:nvSpPr>
          <p:cNvPr id="21" name="Content Placeholder 2"/>
          <p:cNvSpPr>
            <a:spLocks noGrp="1"/>
          </p:cNvSpPr>
          <p:nvPr>
            <p:ph idx="1"/>
          </p:nvPr>
        </p:nvSpPr>
        <p:spPr>
          <a:xfrm>
            <a:off x="272668" y="2985859"/>
            <a:ext cx="10515600" cy="1679126"/>
          </a:xfrm>
        </p:spPr>
        <p:txBody>
          <a:bodyPr>
            <a:normAutofit/>
          </a:bodyPr>
          <a:lstStyle/>
          <a:p>
            <a:pPr marL="0" indent="0" rtl="1">
              <a:buNone/>
            </a:pPr>
            <a:endParaRPr lang="ar-SA" dirty="0" smtClean="0"/>
          </a:p>
          <a:p>
            <a:pPr marL="0" indent="0" rtl="1">
              <a:buNone/>
            </a:pPr>
            <a:endParaRPr lang="en-US" dirty="0"/>
          </a:p>
        </p:txBody>
      </p:sp>
      <p:pic>
        <p:nvPicPr>
          <p:cNvPr id="81928" name="Picture 8" descr="http://bloggingtips.moneyreigninc.netdna-cdn.com/wp-content/uploads/2013/04/Depositphotos_4161508_X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62" y="5689022"/>
            <a:ext cx="773633" cy="580225"/>
          </a:xfrm>
          <a:prstGeom prst="rect">
            <a:avLst/>
          </a:prstGeom>
          <a:noFill/>
          <a:extLst>
            <a:ext uri="{909E8E84-426E-40DD-AFC4-6F175D3DCCD1}">
              <a14:hiddenFill xmlns:a14="http://schemas.microsoft.com/office/drawing/2010/main">
                <a:solidFill>
                  <a:srgbClr val="FFFFFF"/>
                </a:solidFill>
              </a14:hiddenFill>
            </a:ext>
          </a:extLst>
        </p:spPr>
      </p:pic>
      <p:pic>
        <p:nvPicPr>
          <p:cNvPr id="81932" name="Picture 12" descr="http://geobassam.files.wordpress.com/2012/05/useful-links-ic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891" y="1112237"/>
            <a:ext cx="1587173" cy="10556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2709762410"/>
              </p:ext>
            </p:extLst>
          </p:nvPr>
        </p:nvGraphicFramePr>
        <p:xfrm>
          <a:off x="1733383" y="1185536"/>
          <a:ext cx="10348344" cy="4905803"/>
        </p:xfrm>
        <a:graphic>
          <a:graphicData uri="http://schemas.openxmlformats.org/drawingml/2006/table">
            <a:tbl>
              <a:tblPr rtl="1" firstRow="1" bandRow="1">
                <a:tableStyleId>{2A488322-F2BA-4B5B-9748-0D474271808F}</a:tableStyleId>
              </a:tblPr>
              <a:tblGrid>
                <a:gridCol w="369457"/>
                <a:gridCol w="4651513"/>
                <a:gridCol w="5327374"/>
              </a:tblGrid>
              <a:tr h="0">
                <a:tc>
                  <a:txBody>
                    <a:bodyPr/>
                    <a:lstStyle/>
                    <a:p>
                      <a:pPr algn="r" rtl="1"/>
                      <a:r>
                        <a:rPr lang="ar-SA" sz="2000" dirty="0" smtClean="0">
                          <a:cs typeface="AL-Mohanad Bold" pitchFamily="2" charset="-78"/>
                        </a:rPr>
                        <a:t>م</a:t>
                      </a:r>
                      <a:endParaRPr lang="en-US" sz="2000" dirty="0">
                        <a:cs typeface="AL-Mohanad Bold" pitchFamily="2" charset="-78"/>
                      </a:endParaRPr>
                    </a:p>
                  </a:txBody>
                  <a:tcPr/>
                </a:tc>
                <a:tc>
                  <a:txBody>
                    <a:bodyPr/>
                    <a:lstStyle/>
                    <a:p>
                      <a:pPr algn="r" rtl="1"/>
                      <a:r>
                        <a:rPr lang="ar-SA" sz="2000" dirty="0" smtClean="0">
                          <a:cs typeface="AL-Mohanad Bold" pitchFamily="2" charset="-78"/>
                        </a:rPr>
                        <a:t>المحتوى</a:t>
                      </a:r>
                      <a:endParaRPr lang="en-US" sz="2000" dirty="0">
                        <a:cs typeface="AL-Mohanad Bold" pitchFamily="2" charset="-78"/>
                      </a:endParaRPr>
                    </a:p>
                  </a:txBody>
                  <a:tcPr/>
                </a:tc>
                <a:tc>
                  <a:txBody>
                    <a:bodyPr/>
                    <a:lstStyle/>
                    <a:p>
                      <a:pPr algn="r" rtl="1"/>
                      <a:r>
                        <a:rPr lang="ar-SA" dirty="0" smtClean="0"/>
                        <a:t>الرابط</a:t>
                      </a:r>
                      <a:endParaRPr lang="en-US" dirty="0"/>
                    </a:p>
                  </a:txBody>
                  <a:tcPr/>
                </a:tc>
              </a:tr>
              <a:tr h="534882">
                <a:tc>
                  <a:txBody>
                    <a:bodyPr/>
                    <a:lstStyle/>
                    <a:p>
                      <a:pPr algn="r" rtl="1"/>
                      <a:r>
                        <a:rPr lang="ar-SA" sz="2000" dirty="0" smtClean="0">
                          <a:cs typeface="AL-Mohanad Bold" pitchFamily="2" charset="-78"/>
                        </a:rPr>
                        <a:t>١</a:t>
                      </a:r>
                      <a:endParaRPr lang="en-US" sz="2000" dirty="0">
                        <a:cs typeface="AL-Mohanad Bold"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800" b="0" i="0" kern="1200" dirty="0" smtClean="0">
                          <a:solidFill>
                            <a:schemeClr val="dk1"/>
                          </a:solidFill>
                          <a:effectLst/>
                          <a:latin typeface="+mn-lt"/>
                          <a:ea typeface="+mn-ea"/>
                          <a:cs typeface="AL-Mohanad Bold" pitchFamily="2" charset="-78"/>
                        </a:rPr>
                        <a:t>جائزة التربية والتعليم للتميز - الطالب المتميز - الدورة السادسة للعام الدراسي ١٤٣٥:١٤٣٦هـ</a:t>
                      </a:r>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dirty="0" smtClean="0">
                          <a:hlinkClick r:id="rId10"/>
                        </a:rPr>
                        <a:t>https://www.youtube.com/watch?v=miIWzSke3Pg</a:t>
                      </a:r>
                      <a:endParaRPr lang="ar-SA" dirty="0" smtClean="0"/>
                    </a:p>
                  </a:txBody>
                  <a:tcPr/>
                </a:tc>
              </a:tr>
              <a:tr h="439001">
                <a:tc>
                  <a:txBody>
                    <a:bodyPr/>
                    <a:lstStyle/>
                    <a:p>
                      <a:pPr algn="r" rtl="1"/>
                      <a:r>
                        <a:rPr lang="ar-SA" sz="2000" dirty="0" smtClean="0">
                          <a:cs typeface="AL-Mohanad Bold" pitchFamily="2" charset="-78"/>
                        </a:rPr>
                        <a:t>٢</a:t>
                      </a:r>
                      <a:endParaRPr lang="en-US" sz="2000" dirty="0">
                        <a:cs typeface="AL-Mohanad Bold"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800" b="0" i="0" kern="1200" dirty="0" smtClean="0">
                          <a:solidFill>
                            <a:schemeClr val="dk1"/>
                          </a:solidFill>
                          <a:effectLst/>
                          <a:latin typeface="+mn-lt"/>
                          <a:ea typeface="+mn-ea"/>
                          <a:cs typeface="AL-Mohanad Bold" pitchFamily="2" charset="-78"/>
                        </a:rPr>
                        <a:t>كيفية التعامل مع قوالب جائزة التميز</a:t>
                      </a:r>
                    </a:p>
                  </a:txBody>
                  <a:tcPr/>
                </a:tc>
                <a:tc>
                  <a:txBody>
                    <a:bodyPr/>
                    <a:lstStyle/>
                    <a:p>
                      <a:pPr marL="0" indent="0" algn="l" rtl="1">
                        <a:buNone/>
                      </a:pPr>
                      <a:r>
                        <a:rPr lang="en-US" dirty="0" smtClean="0">
                          <a:hlinkClick r:id="rId11"/>
                        </a:rPr>
                        <a:t>https://www.youtube.com/watch?v=MVvrHhBWlrs</a:t>
                      </a:r>
                      <a:endParaRPr lang="en-US" dirty="0" smtClean="0"/>
                    </a:p>
                  </a:txBody>
                  <a:tcPr/>
                </a:tc>
              </a:tr>
              <a:tr h="534882">
                <a:tc>
                  <a:txBody>
                    <a:bodyPr/>
                    <a:lstStyle/>
                    <a:p>
                      <a:pPr algn="r" rtl="1"/>
                      <a:r>
                        <a:rPr lang="ar-SA" sz="2000" dirty="0" smtClean="0">
                          <a:cs typeface="AL-Mohanad Bold" pitchFamily="2" charset="-78"/>
                        </a:rPr>
                        <a:t>٣</a:t>
                      </a:r>
                      <a:endParaRPr lang="en-US" sz="2000" dirty="0">
                        <a:cs typeface="AL-Mohanad Bold"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800" b="0" i="0" kern="1200" dirty="0" smtClean="0">
                          <a:solidFill>
                            <a:schemeClr val="dk1"/>
                          </a:solidFill>
                          <a:effectLst/>
                          <a:latin typeface="+mn-lt"/>
                          <a:ea typeface="+mn-ea"/>
                          <a:cs typeface="AL-Mohanad Bold" pitchFamily="2" charset="-78"/>
                        </a:rPr>
                        <a:t>قيادة التميز (جائزة التعليم للتميز مثالاً) د. محمد النذير</a:t>
                      </a:r>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dirty="0" smtClean="0">
                          <a:hlinkClick r:id="rId12"/>
                        </a:rPr>
                        <a:t>https://www.youtube.com/watch?v=kOMeDdqOh-o</a:t>
                      </a:r>
                      <a:endParaRPr lang="ar-SA" dirty="0" smtClean="0"/>
                    </a:p>
                  </a:txBody>
                  <a:tcPr/>
                </a:tc>
              </a:tr>
              <a:tr h="339296">
                <a:tc>
                  <a:txBody>
                    <a:bodyPr/>
                    <a:lstStyle/>
                    <a:p>
                      <a:pPr algn="r" rtl="1"/>
                      <a:r>
                        <a:rPr lang="ar-SA" sz="2000" dirty="0" smtClean="0">
                          <a:cs typeface="AL-Mohanad Bold" pitchFamily="2" charset="-78"/>
                        </a:rPr>
                        <a:t>٤</a:t>
                      </a:r>
                      <a:endParaRPr lang="en-US" sz="2000" dirty="0">
                        <a:cs typeface="AL-Mohanad Bold" pitchFamily="2" charset="-78"/>
                      </a:endParaRPr>
                    </a:p>
                  </a:txBody>
                  <a:tcPr/>
                </a:tc>
                <a:tc>
                  <a:txBody>
                    <a:bodyPr/>
                    <a:lstStyle/>
                    <a:p>
                      <a:pPr algn="r"/>
                      <a:r>
                        <a:rPr lang="ar-SA" sz="1800" b="0" i="0" kern="1200" dirty="0" smtClean="0">
                          <a:solidFill>
                            <a:schemeClr val="dk1"/>
                          </a:solidFill>
                          <a:effectLst/>
                          <a:latin typeface="+mn-lt"/>
                          <a:ea typeface="+mn-ea"/>
                          <a:cs typeface="AL-Mohanad Bold" pitchFamily="2" charset="-78"/>
                        </a:rPr>
                        <a:t>رابط محمد النذير النشأة والتطوير </a:t>
                      </a:r>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hlinkClick r:id="rId13"/>
                        </a:rPr>
                        <a:t>http://saj.gov.sa/vb/showthread.php?t=8202</a:t>
                      </a:r>
                      <a:endParaRPr lang="en-US" sz="1800" b="0" i="0" kern="1200" dirty="0" smtClean="0">
                        <a:solidFill>
                          <a:schemeClr val="dk1"/>
                        </a:solidFill>
                        <a:effectLst/>
                        <a:latin typeface="+mn-lt"/>
                        <a:ea typeface="+mn-ea"/>
                        <a:cs typeface="+mn-cs"/>
                      </a:endParaRPr>
                    </a:p>
                  </a:txBody>
                  <a:tcPr/>
                </a:tc>
              </a:tr>
              <a:tr h="300865">
                <a:tc>
                  <a:txBody>
                    <a:bodyPr/>
                    <a:lstStyle/>
                    <a:p>
                      <a:pPr algn="r" rtl="1"/>
                      <a:r>
                        <a:rPr lang="ar-SA" sz="2000" dirty="0" smtClean="0">
                          <a:cs typeface="AL-Mohanad Bold" pitchFamily="2" charset="-78"/>
                        </a:rPr>
                        <a:t>٥</a:t>
                      </a:r>
                      <a:endParaRPr lang="en-US" sz="2000" dirty="0">
                        <a:cs typeface="AL-Mohanad Bold" pitchFamily="2" charset="-78"/>
                      </a:endParaRPr>
                    </a:p>
                  </a:txBody>
                  <a:tcPr/>
                </a:tc>
                <a:tc>
                  <a:txBody>
                    <a:bodyPr/>
                    <a:lstStyle/>
                    <a:p>
                      <a:pPr algn="r" rtl="1"/>
                      <a:r>
                        <a:rPr lang="ar-SA" sz="1800" b="0" i="0" kern="1200" dirty="0" smtClean="0">
                          <a:solidFill>
                            <a:schemeClr val="dk1"/>
                          </a:solidFill>
                          <a:effectLst/>
                          <a:latin typeface="+mn-lt"/>
                          <a:ea typeface="+mn-ea"/>
                          <a:cs typeface="AL-Mohanad Bold" pitchFamily="2" charset="-78"/>
                        </a:rPr>
                        <a:t>موقع لجميع المؤتمرات </a:t>
                      </a:r>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hlinkClick r:id="rId14"/>
                        </a:rPr>
                        <a:t>http://www.conferencealerts.com/</a:t>
                      </a:r>
                      <a:endParaRPr lang="en-US" sz="1800" b="0" i="0" kern="1200" dirty="0" smtClean="0">
                        <a:solidFill>
                          <a:schemeClr val="dk1"/>
                        </a:solidFill>
                        <a:effectLst/>
                        <a:latin typeface="+mn-lt"/>
                        <a:ea typeface="+mn-ea"/>
                        <a:cs typeface="+mn-cs"/>
                      </a:endParaRPr>
                    </a:p>
                  </a:txBody>
                  <a:tcPr/>
                </a:tc>
              </a:tr>
              <a:tr h="534882">
                <a:tc>
                  <a:txBody>
                    <a:bodyPr/>
                    <a:lstStyle/>
                    <a:p>
                      <a:pPr algn="r" rtl="1"/>
                      <a:r>
                        <a:rPr lang="ar-SA" sz="2000" dirty="0" smtClean="0">
                          <a:cs typeface="AL-Mohanad Bold" pitchFamily="2" charset="-78"/>
                        </a:rPr>
                        <a:t>٦</a:t>
                      </a:r>
                      <a:endParaRPr lang="en-US" sz="2000" dirty="0">
                        <a:cs typeface="AL-Mohanad Bold" pitchFamily="2" charset="-78"/>
                      </a:endParaRPr>
                    </a:p>
                  </a:txBody>
                  <a:tcPr/>
                </a:tc>
                <a:tc>
                  <a:txBody>
                    <a:bodyPr/>
                    <a:lstStyle/>
                    <a:p>
                      <a:pPr algn="r" rtl="1"/>
                      <a:r>
                        <a:rPr lang="ar-SA" sz="1800" b="0" i="0" kern="1200" dirty="0" smtClean="0">
                          <a:solidFill>
                            <a:schemeClr val="dk1"/>
                          </a:solidFill>
                          <a:effectLst/>
                          <a:latin typeface="+mn-lt"/>
                          <a:ea typeface="+mn-ea"/>
                          <a:cs typeface="AL-Mohanad Bold" pitchFamily="2" charset="-78"/>
                        </a:rPr>
                        <a:t>تعليمات اعداد ورقة عمل من الادارة العامة </a:t>
                      </a:r>
                    </a:p>
                    <a:p>
                      <a:endParaRPr lang="en-US" sz="2000" dirty="0">
                        <a:cs typeface="AL-Mohanad Bold" pitchFamily="2" charset="-78"/>
                      </a:endParaRPr>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hlinkClick r:id="rId15"/>
                        </a:rPr>
                        <a:t>http://www.ipa.edu.sa/Arabic/Services/AdvancedProgram/SeminarsMeetings/Pages/Instructions.aspx</a:t>
                      </a:r>
                      <a:endParaRPr lang="en-US" sz="1800" b="0" i="0" kern="1200" dirty="0" smtClean="0">
                        <a:solidFill>
                          <a:schemeClr val="dk1"/>
                        </a:solidFill>
                        <a:effectLst/>
                        <a:latin typeface="+mn-lt"/>
                        <a:ea typeface="+mn-ea"/>
                        <a:cs typeface="+mn-cs"/>
                      </a:endParaRPr>
                    </a:p>
                  </a:txBody>
                  <a:tcPr/>
                </a:tc>
              </a:tr>
              <a:tr h="196173">
                <a:tc>
                  <a:txBody>
                    <a:bodyPr/>
                    <a:lstStyle/>
                    <a:p>
                      <a:pPr algn="r" rtl="1"/>
                      <a:r>
                        <a:rPr lang="ar-SA" sz="2000" dirty="0" smtClean="0">
                          <a:cs typeface="AL-Mohanad Bold" pitchFamily="2" charset="-78"/>
                        </a:rPr>
                        <a:t>٧</a:t>
                      </a:r>
                      <a:endParaRPr lang="en-US" sz="2000" dirty="0">
                        <a:cs typeface="AL-Mohanad Bold" pitchFamily="2" charset="-78"/>
                      </a:endParaRPr>
                    </a:p>
                  </a:txBody>
                  <a:tcPr/>
                </a:tc>
                <a:tc>
                  <a:txBody>
                    <a:bodyPr/>
                    <a:lstStyle/>
                    <a:p>
                      <a:pPr algn="r" rtl="1"/>
                      <a:r>
                        <a:rPr lang="ar-SA" sz="1800" b="0" i="0" kern="1200" dirty="0" smtClean="0">
                          <a:solidFill>
                            <a:schemeClr val="dk1"/>
                          </a:solidFill>
                          <a:effectLst/>
                          <a:latin typeface="+mn-lt"/>
                          <a:ea typeface="+mn-ea"/>
                          <a:cs typeface="AL-Mohanad Bold" pitchFamily="2" charset="-78"/>
                        </a:rPr>
                        <a:t>موضوع متكامل حول الكتب الالكترونية </a:t>
                      </a:r>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hlinkClick r:id="rId16"/>
                        </a:rPr>
                        <a:t>http://t.co/UJDlioOm7K</a:t>
                      </a:r>
                      <a:endParaRPr lang="en-US" sz="1800" b="0" i="0" kern="1200" dirty="0" smtClean="0">
                        <a:solidFill>
                          <a:schemeClr val="dk1"/>
                        </a:solidFill>
                        <a:effectLst/>
                        <a:latin typeface="+mn-lt"/>
                        <a:ea typeface="+mn-ea"/>
                        <a:cs typeface="+mn-cs"/>
                      </a:endParaRPr>
                    </a:p>
                  </a:txBody>
                  <a:tcPr/>
                </a:tc>
              </a:tr>
              <a:tr h="269060">
                <a:tc>
                  <a:txBody>
                    <a:bodyPr/>
                    <a:lstStyle/>
                    <a:p>
                      <a:pPr algn="r" rtl="1"/>
                      <a:r>
                        <a:rPr lang="ar-SA" sz="2000" dirty="0" smtClean="0">
                          <a:cs typeface="AL-Mohanad Bold" pitchFamily="2" charset="-78"/>
                        </a:rPr>
                        <a:t>٨</a:t>
                      </a:r>
                      <a:endParaRPr lang="en-US" sz="2000" dirty="0">
                        <a:cs typeface="AL-Mohanad Bold" pitchFamily="2" charset="-78"/>
                      </a:endParaRPr>
                    </a:p>
                  </a:txBody>
                  <a:tcPr/>
                </a:tc>
                <a:tc>
                  <a:txBody>
                    <a:bodyPr/>
                    <a:lstStyle/>
                    <a:p>
                      <a:pPr algn="r" rtl="1"/>
                      <a:r>
                        <a:rPr lang="ar-SA" sz="1800" b="0" i="0" kern="1200" dirty="0" smtClean="0">
                          <a:solidFill>
                            <a:schemeClr val="dk1"/>
                          </a:solidFill>
                          <a:effectLst/>
                          <a:latin typeface="+mn-lt"/>
                          <a:ea typeface="+mn-ea"/>
                          <a:cs typeface="AL-Mohanad Bold" pitchFamily="2" charset="-78"/>
                        </a:rPr>
                        <a:t>موقع لتصغير حجم ملفات البي دي اف</a:t>
                      </a:r>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ar-SA" sz="1800" b="0" i="0" kern="1200" dirty="0" smtClean="0">
                          <a:solidFill>
                            <a:schemeClr val="dk1"/>
                          </a:solidFill>
                          <a:effectLst/>
                          <a:latin typeface="+mn-lt"/>
                          <a:ea typeface="+mn-ea"/>
                          <a:cs typeface="+mn-cs"/>
                        </a:rPr>
                        <a:t>‏‫ </a:t>
                      </a:r>
                      <a:r>
                        <a:rPr lang="en-US" sz="1800" b="0" i="0" kern="1200" dirty="0" smtClean="0">
                          <a:solidFill>
                            <a:schemeClr val="dk1"/>
                          </a:solidFill>
                          <a:effectLst/>
                          <a:latin typeface="+mn-lt"/>
                          <a:ea typeface="+mn-ea"/>
                          <a:cs typeface="+mn-cs"/>
                          <a:hlinkClick r:id="rId17"/>
                        </a:rPr>
                        <a:t>http://smallpdf.com/compress-pdf</a:t>
                      </a:r>
                      <a:endParaRPr lang="en-US" sz="1800" b="0" i="0" kern="1200" dirty="0" smtClean="0">
                        <a:solidFill>
                          <a:schemeClr val="dk1"/>
                        </a:solidFill>
                        <a:effectLst/>
                        <a:latin typeface="+mn-lt"/>
                        <a:ea typeface="+mn-ea"/>
                        <a:cs typeface="+mn-cs"/>
                      </a:endParaRPr>
                    </a:p>
                  </a:txBody>
                  <a:tcPr/>
                </a:tc>
              </a:tr>
              <a:tr h="534882">
                <a:tc>
                  <a:txBody>
                    <a:bodyPr/>
                    <a:lstStyle/>
                    <a:p>
                      <a:pPr algn="r" rtl="1"/>
                      <a:r>
                        <a:rPr lang="ar-SA" sz="2000" dirty="0" smtClean="0">
                          <a:cs typeface="AL-Mohanad Bold" pitchFamily="2" charset="-78"/>
                        </a:rPr>
                        <a:t>٩</a:t>
                      </a:r>
                      <a:endParaRPr lang="en-US" sz="2000" dirty="0">
                        <a:cs typeface="AL-Mohanad Bold" pitchFamily="2" charset="-78"/>
                      </a:endParaRPr>
                    </a:p>
                  </a:txBody>
                  <a:tcPr/>
                </a:tc>
                <a:tc>
                  <a:txBody>
                    <a:bodyPr/>
                    <a:lstStyle/>
                    <a:p>
                      <a:pPr algn="r" rtl="1"/>
                      <a:r>
                        <a:rPr lang="ar-SA" sz="1800" b="0" i="0" kern="1200" dirty="0" smtClean="0">
                          <a:solidFill>
                            <a:schemeClr val="dk1"/>
                          </a:solidFill>
                          <a:effectLst/>
                          <a:latin typeface="+mn-lt"/>
                          <a:ea typeface="+mn-ea"/>
                          <a:cs typeface="AL-Mohanad Bold" pitchFamily="2" charset="-78"/>
                        </a:rPr>
                        <a:t>نموذج لتحليل نتائج الاختبارات جاهز</a:t>
                      </a:r>
                    </a:p>
                  </a:txBody>
                  <a:tcPr/>
                </a:tc>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hlinkClick r:id="rId18"/>
                        </a:rPr>
                        <a:t>https://drive.google.com/open?id=0Bwmj1obIwKBtMjBpeTlzeDNIRlU&amp;authuser=0</a:t>
                      </a:r>
                      <a:endParaRPr lang="en-US" sz="1800" b="0" i="0" kern="1200" dirty="0" smtClean="0">
                        <a:solidFill>
                          <a:schemeClr val="dk1"/>
                        </a:solidFill>
                        <a:effectLst/>
                        <a:latin typeface="+mn-lt"/>
                        <a:ea typeface="+mn-ea"/>
                        <a:cs typeface="+mn-cs"/>
                      </a:endParaRPr>
                    </a:p>
                  </a:txBody>
                  <a:tcPr/>
                </a:tc>
              </a:tr>
            </a:tbl>
          </a:graphicData>
        </a:graphic>
      </p:graphicFrame>
    </p:spTree>
    <p:extLst>
      <p:ext uri="{BB962C8B-B14F-4D97-AF65-F5344CB8AC3E}">
        <p14:creationId xmlns:p14="http://schemas.microsoft.com/office/powerpoint/2010/main" val="1429427303"/>
      </p:ext>
    </p:extLst>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91" y="0"/>
            <a:ext cx="12208891" cy="6856459"/>
            <a:chOff x="-8940" y="1539"/>
            <a:chExt cx="12208891" cy="6856459"/>
          </a:xfrm>
        </p:grpSpPr>
        <p:grpSp>
          <p:nvGrpSpPr>
            <p:cNvPr id="7" name="Group 6"/>
            <p:cNvGrpSpPr/>
            <p:nvPr/>
          </p:nvGrpSpPr>
          <p:grpSpPr>
            <a:xfrm>
              <a:off x="-8940" y="1539"/>
              <a:ext cx="12208891" cy="1096775"/>
              <a:chOff x="0" y="4727"/>
              <a:chExt cx="12208891" cy="1096775"/>
            </a:xfrm>
          </p:grpSpPr>
          <p:pic>
            <p:nvPicPr>
              <p:cNvPr id="14" name="Picture 13"/>
              <p:cNvPicPr>
                <a:picLocks noChangeAspect="1"/>
              </p:cNvPicPr>
              <p:nvPr/>
            </p:nvPicPr>
            <p:blipFill rotWithShape="1">
              <a:blip r:embed="rId2" cstate="print">
                <a:duotone>
                  <a:schemeClr val="bg2">
                    <a:shade val="45000"/>
                    <a:satMod val="135000"/>
                  </a:schemeClr>
                  <a:prstClr val="white"/>
                </a:duotone>
              </a:blip>
              <a:srcRect b="88351"/>
              <a:stretch/>
            </p:blipFill>
            <p:spPr>
              <a:xfrm>
                <a:off x="0" y="4727"/>
                <a:ext cx="12191999" cy="918480"/>
              </a:xfrm>
              <a:prstGeom prst="rect">
                <a:avLst/>
              </a:prstGeom>
            </p:spPr>
          </p:pic>
          <p:pic>
            <p:nvPicPr>
              <p:cNvPr id="15" name="Picture 14"/>
              <p:cNvPicPr>
                <a:picLocks noChangeAspect="1"/>
              </p:cNvPicPr>
              <p:nvPr/>
            </p:nvPicPr>
            <p:blipFill rotWithShape="1">
              <a:blip r:embed="rId2" cstate="print">
                <a:duotone>
                  <a:prstClr val="black"/>
                  <a:srgbClr val="C00000">
                    <a:tint val="45000"/>
                    <a:satMod val="400000"/>
                  </a:srgbClr>
                </a:duotone>
              </a:blip>
              <a:srcRect t="20258" b="79458"/>
              <a:stretch/>
            </p:blipFill>
            <p:spPr>
              <a:xfrm>
                <a:off x="16891" y="967090"/>
                <a:ext cx="12192000" cy="134412"/>
              </a:xfrm>
              <a:prstGeom prst="rect">
                <a:avLst/>
              </a:prstGeom>
              <a:noFill/>
              <a:ln>
                <a:noFill/>
              </a:ln>
            </p:spPr>
          </p:pic>
          <p:sp>
            <p:nvSpPr>
              <p:cNvPr id="16" name="Rounded Rectangle 15"/>
              <p:cNvSpPr/>
              <p:nvPr/>
            </p:nvSpPr>
            <p:spPr>
              <a:xfrm>
                <a:off x="1085227"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004" y="24454"/>
                <a:ext cx="956222" cy="847859"/>
              </a:xfrm>
              <a:prstGeom prst="roundRect">
                <a:avLst>
                  <a:gd name="adj" fmla="val 0"/>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tamayaz.org.sa/images/last-ne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27" y="45721"/>
                <a:ext cx="840668" cy="613498"/>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9" name="Picture 2" descr="http://cdn.sabq.org/files/news-image/269292.jpg?4945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
              <a:stretch/>
            </p:blipFill>
            <p:spPr bwMode="auto">
              <a:xfrm>
                <a:off x="137608" y="175923"/>
                <a:ext cx="838293" cy="4832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5" cstate="print"/>
            <a:srcRect t="96305"/>
            <a:stretch/>
          </p:blipFill>
          <p:spPr>
            <a:xfrm>
              <a:off x="7951" y="6408751"/>
              <a:ext cx="12175109" cy="286735"/>
            </a:xfrm>
            <a:prstGeom prst="rect">
              <a:avLst/>
            </a:prstGeom>
          </p:spPr>
        </p:pic>
        <p:sp>
          <p:nvSpPr>
            <p:cNvPr id="9" name="مستطيل 24"/>
            <p:cNvSpPr/>
            <p:nvPr/>
          </p:nvSpPr>
          <p:spPr bwMode="auto">
            <a:xfrm>
              <a:off x="0" y="6265627"/>
              <a:ext cx="12192000" cy="99241"/>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0" name="Picture 3"/>
            <p:cNvPicPr>
              <a:picLocks noChangeAspect="1" noChangeArrowheads="1"/>
            </p:cNvPicPr>
            <p:nvPr/>
          </p:nvPicPr>
          <p:blipFill>
            <a:blip r:embed="rId6" cstate="print">
              <a:clrChange>
                <a:clrFrom>
                  <a:srgbClr val="D3E7B8"/>
                </a:clrFrom>
                <a:clrTo>
                  <a:srgbClr val="D3E7B8">
                    <a:alpha val="0"/>
                  </a:srgbClr>
                </a:clrTo>
              </a:clrChange>
              <a:extLst>
                <a:ext uri="{28A0092B-C50C-407E-A947-70E740481C1C}">
                  <a14:useLocalDpi xmlns:a14="http://schemas.microsoft.com/office/drawing/2010/main" val="0"/>
                </a:ext>
              </a:extLst>
            </a:blip>
            <a:srcRect l="59720" t="10683" r="24937" b="68755"/>
            <a:stretch>
              <a:fillRect/>
            </a:stretch>
          </p:blipFill>
          <p:spPr bwMode="auto">
            <a:xfrm>
              <a:off x="7480299" y="6393289"/>
              <a:ext cx="559362"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7"/>
            <p:cNvSpPr txBox="1">
              <a:spLocks noChangeArrowheads="1"/>
            </p:cNvSpPr>
            <p:nvPr/>
          </p:nvSpPr>
          <p:spPr bwMode="gray">
            <a:xfrm flipH="1">
              <a:off x="4039578" y="6393289"/>
              <a:ext cx="3440717" cy="311072"/>
            </a:xfrm>
            <a:prstGeom prst="rect">
              <a:avLst/>
            </a:prstGeom>
            <a:solidFill>
              <a:schemeClr val="bg1"/>
            </a:solidFill>
            <a:ln w="9525" algn="ctr">
              <a:solidFill>
                <a:schemeClr val="bg1"/>
              </a:solidFill>
              <a:miter lim="800000"/>
              <a:headEnd/>
              <a:tailEnd/>
            </a:ln>
            <a:effectLst/>
          </p:spPr>
          <p:txBody>
            <a:bodyPr wrap="square">
              <a:spAutoFit/>
            </a:bodyPr>
            <a:lstStyle/>
            <a:p>
              <a:pPr algn="ctr" rtl="1" eaLnBrk="0" hangingPunct="0"/>
              <a:r>
                <a:rPr lang="ar-SA" sz="1400" dirty="0" smtClean="0">
                  <a:solidFill>
                    <a:schemeClr val="tx2">
                      <a:lumMod val="75000"/>
                    </a:schemeClr>
                  </a:solidFill>
                  <a:latin typeface="ae_Sharjah" panose="02060603050605020204" pitchFamily="18" charset="-78"/>
                  <a:cs typeface="ae_Sharjah" panose="02060603050605020204" pitchFamily="18" charset="-78"/>
                </a:rPr>
                <a:t>حقيبة قيادة التميز لمنسقات الجوائز في المدراس  </a:t>
              </a:r>
              <a:endParaRPr lang="en-US" sz="1400" dirty="0">
                <a:solidFill>
                  <a:schemeClr val="tx2">
                    <a:lumMod val="75000"/>
                  </a:schemeClr>
                </a:solidFill>
                <a:latin typeface="ae_Sharjah" panose="02060603050605020204" pitchFamily="18" charset="-78"/>
                <a:cs typeface="ae_Sharjah" panose="02060603050605020204" pitchFamily="18" charset="-78"/>
              </a:endParaRPr>
            </a:p>
          </p:txBody>
        </p:sp>
        <p:sp>
          <p:nvSpPr>
            <p:cNvPr id="12" name="مستطيل 24"/>
            <p:cNvSpPr/>
            <p:nvPr/>
          </p:nvSpPr>
          <p:spPr bwMode="auto">
            <a:xfrm>
              <a:off x="0" y="6733903"/>
              <a:ext cx="12192000" cy="124095"/>
            </a:xfrm>
            <a:prstGeom prst="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pic>
          <p:nvPicPr>
            <p:cNvPr id="13" name="Picture 2" descr="http://majedu.sa/website/majedu.sa/news/2014/01/24/1558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7713" y="6401893"/>
              <a:ext cx="501864" cy="2935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a:xfrm>
            <a:off x="4365267" y="3130947"/>
            <a:ext cx="2704446" cy="920674"/>
          </a:xfrm>
        </p:spPr>
        <p:txBody>
          <a:bodyPr>
            <a:noAutofit/>
          </a:bodyPr>
          <a:lstStyle/>
          <a:p>
            <a:pPr marL="396875" indent="-396875" algn="r" rtl="1"/>
            <a:r>
              <a:rPr lang="ar-SA" sz="6000" b="1" dirty="0" smtClean="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rPr>
              <a:t>النهاية </a:t>
            </a:r>
            <a:endParaRPr lang="ar-SA" sz="6000" b="1" dirty="0">
              <a:ln w="11430"/>
              <a:solidFill>
                <a:srgbClr val="800000"/>
              </a:solidFill>
              <a:effectLst>
                <a:outerShdw blurRad="38100" dist="38100" dir="2700000" algn="tl">
                  <a:srgbClr val="000000">
                    <a:alpha val="43137"/>
                  </a:srgbClr>
                </a:outerShdw>
              </a:effectLst>
              <a:latin typeface="AL-Mohanad Bold"/>
              <a:ea typeface="Times New Roman" pitchFamily="18" charset="0"/>
              <a:cs typeface="AL-Mohanad Bold" pitchFamily="2" charset="-78"/>
            </a:endParaRPr>
          </a:p>
        </p:txBody>
      </p:sp>
    </p:spTree>
    <p:extLst>
      <p:ext uri="{BB962C8B-B14F-4D97-AF65-F5344CB8AC3E}">
        <p14:creationId xmlns:p14="http://schemas.microsoft.com/office/powerpoint/2010/main" val="3887217834"/>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27642</TotalTime>
  <Words>6936</Words>
  <Application>Microsoft Office PowerPoint</Application>
  <PresentationFormat>مخصص</PresentationFormat>
  <Paragraphs>861</Paragraphs>
  <Slides>100</Slides>
  <Notes>7</Notes>
  <HiddenSlides>0</HiddenSlides>
  <MMClips>2</MMClips>
  <ScaleCrop>false</ScaleCrop>
  <HeadingPairs>
    <vt:vector size="4" baseType="variant">
      <vt:variant>
        <vt:lpstr>نسق</vt:lpstr>
      </vt:variant>
      <vt:variant>
        <vt:i4>1</vt:i4>
      </vt:variant>
      <vt:variant>
        <vt:lpstr>عناوين الشرائح</vt:lpstr>
      </vt:variant>
      <vt:variant>
        <vt:i4>100</vt:i4>
      </vt:variant>
    </vt:vector>
  </HeadingPairs>
  <TitlesOfParts>
    <vt:vector size="101" baseType="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النشأة والتطور  </vt:lpstr>
      <vt:lpstr>آلية العمل في جائزة التربية والتعليم للتميز</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عرض تقديمي في PowerPoint</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٢- عقد لقاء لمنسوبات المدرسة لكل فئة على حده للتعريف بالجائزة وشرح المعايير. </vt:lpstr>
      <vt:lpstr>عرض تقديمي في PowerPoint</vt:lpstr>
      <vt:lpstr>٣- المتابعة المرحلية لعمل المتقدمات وتقديم الدعم المستمر.</vt:lpstr>
      <vt:lpstr>٤- المفاضلة بين المرشحات عن طريق اللجنة وترشيح المتقدمة الافضل.</vt:lpstr>
      <vt:lpstr>٥- استلام اسم المستخدم وكلمة المرور الخاصة بالمدرسة والدخول على الموقع لترشيح الفئات على مستوى المدرسة. </vt:lpstr>
      <vt:lpstr>٥- استلام اسم المستخدم وكلمة المرور الخاصة بالمدرسة والدخول على الموقع لترشيح الفئات على مستوى المدرسة. </vt:lpstr>
      <vt:lpstr>ثانيا: جائزة الشيخ حمدان بن راشد آل مكتوم للآداء التعليمي المتميز</vt:lpstr>
      <vt:lpstr>النشأة والتطور</vt:lpstr>
      <vt:lpstr>آلية العمل في جائزة الشيخ حمدان بن راشد للآداء التعليمي المتميز</vt:lpstr>
      <vt:lpstr>١- الدخول للموقع للحصول على اللائحة التنظيمية والأدلة الإدارية والتفسيرية لفئات الجائزة </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٣- متابعة تعبئة استمارات الترشيح للمتقدمات واستيفائهن للشروط.</vt:lpstr>
      <vt:lpstr>٤- المتابعة المرحلية لعمل المتقدمات وتقديم الدعم المستمر.</vt:lpstr>
      <vt:lpstr>٥- المفاضلة بينهن عن طريق اللجنة وترشيح الأفضل (يسمح بأكثر من مرشحة)</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٢- عقد لقاء لمنسوبات المدرسة لكل فئة على حده للتعريف بالجائزة وشرح المعايير.</vt:lpstr>
      <vt:lpstr>أخطاء شائعة</vt:lpstr>
      <vt:lpstr>تابع أخطاء شائعة</vt:lpstr>
      <vt:lpstr>تابع أخطاء شائعة</vt:lpstr>
      <vt:lpstr>تابع أخطاء شائعة</vt:lpstr>
      <vt:lpstr>بعض وسائل نشر ثقافة الجوائز على مستوى المدرسة</vt:lpstr>
      <vt:lpstr>قالب التقرير المقترح لقائدات التميز</vt:lpstr>
      <vt:lpstr>روابط إثرائية</vt:lpstr>
      <vt:lpstr>النهاية </vt:lpstr>
      <vt:lpstr>سبحانك اللهم وبحمدك أشهد أن لا إله إلا آنت استغفرك وأتوب إليك</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MacBook Pro</dc:creator>
  <cp:lastModifiedBy>HP</cp:lastModifiedBy>
  <cp:revision>257</cp:revision>
  <cp:lastPrinted>2015-09-15T21:08:10Z</cp:lastPrinted>
  <dcterms:created xsi:type="dcterms:W3CDTF">2015-08-30T15:24:29Z</dcterms:created>
  <dcterms:modified xsi:type="dcterms:W3CDTF">2016-10-31T20:38:21Z</dcterms:modified>
</cp:coreProperties>
</file>