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1" r:id="rId8"/>
    <p:sldId id="257" r:id="rId9"/>
    <p:sldId id="262" r:id="rId10"/>
    <p:sldId id="26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9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876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9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29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712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13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585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0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16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748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377-55CD-483E-A76C-BC455F80BA6F}" type="datetimeFigureOut">
              <a:rPr lang="ar-SA" smtClean="0"/>
              <a:t>26/03/34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8CAB-5660-499F-AB59-D82E30B47C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5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3alem.com/vb/images/uploads/58865_20359492ee6885dd1c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3alem.com/vb/images/uploads/58865_20359492ee6885dd1c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3alem.com/vb/images/uploads/58865_20359492ee6885dd1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336704" cy="360040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2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6733"/>
            <a:ext cx="7920880" cy="4824535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5" y="404664"/>
            <a:ext cx="7399067" cy="10081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3" y="1988840"/>
            <a:ext cx="7687099" cy="4392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6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52737"/>
            <a:ext cx="7153275" cy="4032447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4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4363"/>
            <a:ext cx="7272808" cy="562927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3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ينت رائعة 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483768" y="332656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تذكري.. قواعد خط النسخ: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52928" cy="40324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19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ينت رائعة 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7920881" cy="554461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912768" cy="1095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9" y="2276872"/>
            <a:ext cx="7391400" cy="31683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566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48680"/>
            <a:ext cx="7639050" cy="568863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5" y="3861048"/>
            <a:ext cx="4115717" cy="19009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ينت رائعة 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94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571875" cy="10858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4"/>
          <a:stretch/>
        </p:blipFill>
        <p:spPr bwMode="auto">
          <a:xfrm>
            <a:off x="1416827" y="1700808"/>
            <a:ext cx="6257925" cy="420959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6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2013-01-01T14:55:28Z</dcterms:created>
  <dcterms:modified xsi:type="dcterms:W3CDTF">2013-02-06T20:21:16Z</dcterms:modified>
</cp:coreProperties>
</file>