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Default Extension="m4a" ContentType="audio/unknown"/>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98" r:id="rId2"/>
    <p:sldId id="299" r:id="rId3"/>
    <p:sldId id="284" r:id="rId4"/>
    <p:sldId id="282" r:id="rId5"/>
    <p:sldId id="283" r:id="rId6"/>
    <p:sldId id="285" r:id="rId7"/>
    <p:sldId id="286" r:id="rId8"/>
    <p:sldId id="287" r:id="rId9"/>
    <p:sldId id="288" r:id="rId10"/>
    <p:sldId id="289" r:id="rId11"/>
    <p:sldId id="295" r:id="rId12"/>
    <p:sldId id="291" r:id="rId13"/>
    <p:sldId id="292" r:id="rId14"/>
    <p:sldId id="293" r:id="rId15"/>
    <p:sldId id="290" r:id="rId16"/>
    <p:sldId id="296" r:id="rId17"/>
    <p:sldId id="294" r:id="rId18"/>
    <p:sldId id="297" r:id="rId19"/>
    <p:sldId id="275" r:id="rId20"/>
    <p:sldId id="276" r:id="rId21"/>
    <p:sldId id="280" r:id="rId22"/>
    <p:sldId id="272" r:id="rId23"/>
    <p:sldId id="257" r:id="rId24"/>
    <p:sldId id="256" r:id="rId25"/>
    <p:sldId id="259" r:id="rId26"/>
    <p:sldId id="258" r:id="rId27"/>
    <p:sldId id="260" r:id="rId28"/>
    <p:sldId id="279" r:id="rId29"/>
    <p:sldId id="261" r:id="rId30"/>
    <p:sldId id="268" r:id="rId31"/>
    <p:sldId id="262" r:id="rId32"/>
    <p:sldId id="278" r:id="rId33"/>
    <p:sldId id="263" r:id="rId34"/>
    <p:sldId id="264" r:id="rId35"/>
    <p:sldId id="265" r:id="rId36"/>
    <p:sldId id="281" r:id="rId37"/>
    <p:sldId id="266" r:id="rId38"/>
    <p:sldId id="270" r:id="rId39"/>
    <p:sldId id="274" r:id="rId40"/>
    <p:sldId id="277"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6F4"/>
    <a:srgbClr val="FFFF65"/>
    <a:srgbClr val="31DB6A"/>
    <a:srgbClr val="EF965F"/>
    <a:srgbClr val="FC92E5"/>
    <a:srgbClr val="73FC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28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10.jpeg"/></Relationships>
</file>

<file path=ppt/diagrams/_rels/data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ata18.xml.rels><?xml version="1.0" encoding="UTF-8" standalone="yes"?>
<Relationships xmlns="http://schemas.openxmlformats.org/package/2006/relationships"><Relationship Id="rId1" Type="http://schemas.openxmlformats.org/officeDocument/2006/relationships/image" Target="../media/image26.jpeg"/></Relationships>
</file>

<file path=ppt/diagrams/_rels/data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7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32005-3ED6-4449-B2D3-D95285BB4E59}" type="doc">
      <dgm:prSet loTypeId="urn:microsoft.com/office/officeart/2005/8/layout/hierarchy1" loCatId="hierarchy" qsTypeId="urn:microsoft.com/office/officeart/2005/8/quickstyle/3d8" qsCatId="3D" csTypeId="urn:microsoft.com/office/officeart/2005/8/colors/colorful3" csCatId="colorful" phldr="1"/>
      <dgm:spPr/>
      <dgm:t>
        <a:bodyPr/>
        <a:lstStyle/>
        <a:p>
          <a:pPr rtl="1"/>
          <a:endParaRPr lang="ar-SA"/>
        </a:p>
      </dgm:t>
    </dgm:pt>
    <dgm:pt modelId="{1BE536AE-94A8-4DB8-AF22-9C8110245634}">
      <dgm:prSet phldrT="[نص]"/>
      <dgm:spPr/>
      <dgm:t>
        <a:bodyPr/>
        <a:lstStyle/>
        <a:p>
          <a:pPr rtl="1"/>
          <a:r>
            <a:rPr lang="ar-SA" b="1" dirty="0" smtClean="0"/>
            <a:t>الإستراتجيات الأساسية </a:t>
          </a:r>
          <a:endParaRPr lang="ar-SA" b="1" dirty="0"/>
        </a:p>
      </dgm:t>
    </dgm:pt>
    <dgm:pt modelId="{09C52254-DB9D-4AF4-BA55-B49F6443F486}" type="parTrans" cxnId="{33405961-2377-4628-A83F-14432358E93A}">
      <dgm:prSet/>
      <dgm:spPr/>
      <dgm:t>
        <a:bodyPr/>
        <a:lstStyle/>
        <a:p>
          <a:pPr rtl="1"/>
          <a:endParaRPr lang="ar-SA"/>
        </a:p>
      </dgm:t>
    </dgm:pt>
    <dgm:pt modelId="{64748AEB-8A45-45F9-BAFB-8C354DC2F22F}" type="sibTrans" cxnId="{33405961-2377-4628-A83F-14432358E93A}">
      <dgm:prSet/>
      <dgm:spPr/>
      <dgm:t>
        <a:bodyPr/>
        <a:lstStyle/>
        <a:p>
          <a:pPr rtl="1"/>
          <a:endParaRPr lang="ar-SA"/>
        </a:p>
      </dgm:t>
    </dgm:pt>
    <dgm:pt modelId="{1F0E99E5-BBCF-4162-8195-C72176679122}">
      <dgm:prSet phldrT="[نص]"/>
      <dgm:spPr/>
      <dgm:t>
        <a:bodyPr/>
        <a:lstStyle/>
        <a:p>
          <a:pPr rtl="1"/>
          <a:r>
            <a:rPr lang="ar-SA" b="1" dirty="0" smtClean="0"/>
            <a:t>المناقشة النشطة </a:t>
          </a:r>
          <a:endParaRPr lang="ar-SA" b="1" dirty="0"/>
        </a:p>
      </dgm:t>
    </dgm:pt>
    <dgm:pt modelId="{8C446B9E-1DD7-4E67-A1DC-B99CC4B49D42}" type="parTrans" cxnId="{7C28EFA5-D42E-4CC3-A0AA-8A7560DD49F0}">
      <dgm:prSet/>
      <dgm:spPr/>
      <dgm:t>
        <a:bodyPr/>
        <a:lstStyle/>
        <a:p>
          <a:pPr rtl="1"/>
          <a:endParaRPr lang="ar-SA"/>
        </a:p>
      </dgm:t>
    </dgm:pt>
    <dgm:pt modelId="{C58E00C2-E06F-415F-9A04-4AD74EA8FC7F}" type="sibTrans" cxnId="{7C28EFA5-D42E-4CC3-A0AA-8A7560DD49F0}">
      <dgm:prSet/>
      <dgm:spPr/>
      <dgm:t>
        <a:bodyPr/>
        <a:lstStyle/>
        <a:p>
          <a:pPr rtl="1"/>
          <a:endParaRPr lang="ar-SA"/>
        </a:p>
      </dgm:t>
    </dgm:pt>
    <dgm:pt modelId="{0E32FEEF-57F0-4A50-9BA3-F55FB2758318}">
      <dgm:prSet phldrT="[نص]"/>
      <dgm:spPr/>
      <dgm:t>
        <a:bodyPr/>
        <a:lstStyle/>
        <a:p>
          <a:pPr rtl="1"/>
          <a:r>
            <a:rPr lang="ar-SA" b="1" dirty="0" smtClean="0"/>
            <a:t>التعلم التبادلي</a:t>
          </a:r>
          <a:endParaRPr lang="ar-SA" b="1" dirty="0"/>
        </a:p>
      </dgm:t>
    </dgm:pt>
    <dgm:pt modelId="{6FDB1D60-C5DA-4A9C-9999-10EB6F086ABC}" type="parTrans" cxnId="{0FBBD61B-071C-4BB5-A454-4ABB8D42366C}">
      <dgm:prSet/>
      <dgm:spPr/>
      <dgm:t>
        <a:bodyPr/>
        <a:lstStyle/>
        <a:p>
          <a:pPr rtl="1"/>
          <a:endParaRPr lang="ar-SA"/>
        </a:p>
      </dgm:t>
    </dgm:pt>
    <dgm:pt modelId="{411DBCAB-343D-4947-A9A2-52583CF282BB}" type="sibTrans" cxnId="{0FBBD61B-071C-4BB5-A454-4ABB8D42366C}">
      <dgm:prSet/>
      <dgm:spPr/>
      <dgm:t>
        <a:bodyPr/>
        <a:lstStyle/>
        <a:p>
          <a:pPr rtl="1"/>
          <a:endParaRPr lang="ar-SA"/>
        </a:p>
      </dgm:t>
    </dgm:pt>
    <dgm:pt modelId="{DC6076CE-FEC1-428B-A7DF-F2A9A2D97C77}">
      <dgm:prSet phldrT="[نص]"/>
      <dgm:spPr/>
      <dgm:t>
        <a:bodyPr/>
        <a:lstStyle/>
        <a:p>
          <a:pPr rtl="1"/>
          <a:r>
            <a:rPr lang="ar-SA" dirty="0" smtClean="0"/>
            <a:t>التلخيص</a:t>
          </a:r>
          <a:endParaRPr lang="ar-SA" dirty="0"/>
        </a:p>
      </dgm:t>
    </dgm:pt>
    <dgm:pt modelId="{2C8E9DEF-2A17-4159-A1CF-BBFFB67859C5}" type="parTrans" cxnId="{B7A7495A-31C0-4EAE-AB0B-AFDFC1250BCF}">
      <dgm:prSet/>
      <dgm:spPr/>
      <dgm:t>
        <a:bodyPr/>
        <a:lstStyle/>
        <a:p>
          <a:pPr rtl="1"/>
          <a:endParaRPr lang="ar-SA"/>
        </a:p>
      </dgm:t>
    </dgm:pt>
    <dgm:pt modelId="{06622425-FAF4-4EA0-A0F2-6519549D669F}" type="sibTrans" cxnId="{B7A7495A-31C0-4EAE-AB0B-AFDFC1250BCF}">
      <dgm:prSet/>
      <dgm:spPr/>
      <dgm:t>
        <a:bodyPr/>
        <a:lstStyle/>
        <a:p>
          <a:pPr rtl="1"/>
          <a:endParaRPr lang="ar-SA"/>
        </a:p>
      </dgm:t>
    </dgm:pt>
    <dgm:pt modelId="{F0D33BFC-8F7A-4A18-B970-10B289B1658A}">
      <dgm:prSet/>
      <dgm:spPr/>
      <dgm:t>
        <a:bodyPr/>
        <a:lstStyle/>
        <a:p>
          <a:pPr rtl="1"/>
          <a:r>
            <a:rPr lang="ar-SA" b="1" dirty="0" smtClean="0"/>
            <a:t>تعلم الأقران </a:t>
          </a:r>
          <a:endParaRPr lang="ar-SA" b="1" dirty="0"/>
        </a:p>
      </dgm:t>
    </dgm:pt>
    <dgm:pt modelId="{8DBAAE2C-57F4-4A54-A5A7-747AA7AB0A7C}" type="parTrans" cxnId="{37F8CBA9-D0A3-4C65-BBDB-0E58F66F2874}">
      <dgm:prSet/>
      <dgm:spPr/>
      <dgm:t>
        <a:bodyPr/>
        <a:lstStyle/>
        <a:p>
          <a:pPr rtl="1"/>
          <a:endParaRPr lang="ar-SA"/>
        </a:p>
      </dgm:t>
    </dgm:pt>
    <dgm:pt modelId="{F5B3C1EB-3865-407C-80C3-236192E5AC85}" type="sibTrans" cxnId="{37F8CBA9-D0A3-4C65-BBDB-0E58F66F2874}">
      <dgm:prSet/>
      <dgm:spPr/>
      <dgm:t>
        <a:bodyPr/>
        <a:lstStyle/>
        <a:p>
          <a:pPr rtl="1"/>
          <a:endParaRPr lang="ar-SA"/>
        </a:p>
      </dgm:t>
    </dgm:pt>
    <dgm:pt modelId="{574CFEDF-5A45-4E32-A6A2-A983AE1497ED}">
      <dgm:prSet/>
      <dgm:spPr/>
      <dgm:t>
        <a:bodyPr/>
        <a:lstStyle/>
        <a:p>
          <a:pPr rtl="1"/>
          <a:r>
            <a:rPr lang="ar-SA" dirty="0" smtClean="0"/>
            <a:t>صياغة الأسئلة</a:t>
          </a:r>
          <a:endParaRPr lang="ar-SA" dirty="0"/>
        </a:p>
      </dgm:t>
    </dgm:pt>
    <dgm:pt modelId="{5B90243F-BEE2-4292-9727-87FD52E84F26}" type="parTrans" cxnId="{1FA46966-13B5-4885-980F-C0719E1D7CAE}">
      <dgm:prSet/>
      <dgm:spPr/>
      <dgm:t>
        <a:bodyPr/>
        <a:lstStyle/>
        <a:p>
          <a:pPr rtl="1"/>
          <a:endParaRPr lang="ar-SA"/>
        </a:p>
      </dgm:t>
    </dgm:pt>
    <dgm:pt modelId="{E012EFD5-79BD-42CF-927F-0AEF00CA2CF9}" type="sibTrans" cxnId="{1FA46966-13B5-4885-980F-C0719E1D7CAE}">
      <dgm:prSet/>
      <dgm:spPr/>
      <dgm:t>
        <a:bodyPr/>
        <a:lstStyle/>
        <a:p>
          <a:pPr rtl="1"/>
          <a:endParaRPr lang="ar-SA"/>
        </a:p>
      </dgm:t>
    </dgm:pt>
    <dgm:pt modelId="{19970ECF-777F-4EA9-A575-3F4071A4F999}">
      <dgm:prSet/>
      <dgm:spPr/>
      <dgm:t>
        <a:bodyPr/>
        <a:lstStyle/>
        <a:p>
          <a:pPr rtl="1"/>
          <a:r>
            <a:rPr lang="ar-SA" dirty="0" smtClean="0"/>
            <a:t>التوضيح</a:t>
          </a:r>
          <a:endParaRPr lang="ar-SA" dirty="0"/>
        </a:p>
      </dgm:t>
    </dgm:pt>
    <dgm:pt modelId="{666E92B6-C558-46CD-ABE6-30C6B2B80CA3}" type="parTrans" cxnId="{6D23E2F5-61C2-40AE-AB38-B90094B959EF}">
      <dgm:prSet/>
      <dgm:spPr/>
      <dgm:t>
        <a:bodyPr/>
        <a:lstStyle/>
        <a:p>
          <a:pPr rtl="1"/>
          <a:endParaRPr lang="ar-SA"/>
        </a:p>
      </dgm:t>
    </dgm:pt>
    <dgm:pt modelId="{B6B862A6-5E83-4489-A3C1-0450A94E51A6}" type="sibTrans" cxnId="{6D23E2F5-61C2-40AE-AB38-B90094B959EF}">
      <dgm:prSet/>
      <dgm:spPr/>
      <dgm:t>
        <a:bodyPr/>
        <a:lstStyle/>
        <a:p>
          <a:pPr rtl="1"/>
          <a:endParaRPr lang="ar-SA"/>
        </a:p>
      </dgm:t>
    </dgm:pt>
    <dgm:pt modelId="{A39C3ABC-58DF-40E9-8EC1-87DD424186AF}">
      <dgm:prSet/>
      <dgm:spPr/>
      <dgm:t>
        <a:bodyPr/>
        <a:lstStyle/>
        <a:p>
          <a:pPr rtl="1"/>
          <a:r>
            <a:rPr lang="ar-SA" dirty="0" smtClean="0"/>
            <a:t>التنبؤ</a:t>
          </a:r>
          <a:endParaRPr lang="ar-SA" dirty="0"/>
        </a:p>
      </dgm:t>
    </dgm:pt>
    <dgm:pt modelId="{BA1A20BA-FF42-49F5-82B7-2116CB770D2B}" type="parTrans" cxnId="{2A43912F-A219-47EF-B56B-8F75BF5A74A0}">
      <dgm:prSet/>
      <dgm:spPr/>
      <dgm:t>
        <a:bodyPr/>
        <a:lstStyle/>
        <a:p>
          <a:pPr rtl="1"/>
          <a:endParaRPr lang="ar-SA"/>
        </a:p>
      </dgm:t>
    </dgm:pt>
    <dgm:pt modelId="{56964063-DEE3-403A-A104-6437F0964626}" type="sibTrans" cxnId="{2A43912F-A219-47EF-B56B-8F75BF5A74A0}">
      <dgm:prSet/>
      <dgm:spPr/>
      <dgm:t>
        <a:bodyPr/>
        <a:lstStyle/>
        <a:p>
          <a:pPr rtl="1"/>
          <a:endParaRPr lang="ar-SA"/>
        </a:p>
      </dgm:t>
    </dgm:pt>
    <dgm:pt modelId="{9EB74693-F1E2-4797-9CCB-FD49AEA1EE0B}" type="pres">
      <dgm:prSet presAssocID="{BDF32005-3ED6-4449-B2D3-D95285BB4E59}" presName="hierChild1" presStyleCnt="0">
        <dgm:presLayoutVars>
          <dgm:chPref val="1"/>
          <dgm:dir/>
          <dgm:animOne val="branch"/>
          <dgm:animLvl val="lvl"/>
          <dgm:resizeHandles/>
        </dgm:presLayoutVars>
      </dgm:prSet>
      <dgm:spPr/>
      <dgm:t>
        <a:bodyPr/>
        <a:lstStyle/>
        <a:p>
          <a:pPr rtl="1"/>
          <a:endParaRPr lang="ar-SA"/>
        </a:p>
      </dgm:t>
    </dgm:pt>
    <dgm:pt modelId="{593006BF-0F86-4126-9D8A-AEC884251D62}" type="pres">
      <dgm:prSet presAssocID="{1BE536AE-94A8-4DB8-AF22-9C8110245634}" presName="hierRoot1" presStyleCnt="0"/>
      <dgm:spPr/>
      <dgm:t>
        <a:bodyPr/>
        <a:lstStyle/>
        <a:p>
          <a:pPr rtl="1"/>
          <a:endParaRPr lang="ar-SA"/>
        </a:p>
      </dgm:t>
    </dgm:pt>
    <dgm:pt modelId="{BEAF09B3-5AA3-4FE1-97E2-94C7B60DE794}" type="pres">
      <dgm:prSet presAssocID="{1BE536AE-94A8-4DB8-AF22-9C8110245634}" presName="composite" presStyleCnt="0"/>
      <dgm:spPr/>
      <dgm:t>
        <a:bodyPr/>
        <a:lstStyle/>
        <a:p>
          <a:pPr rtl="1"/>
          <a:endParaRPr lang="ar-SA"/>
        </a:p>
      </dgm:t>
    </dgm:pt>
    <dgm:pt modelId="{5DF4BEF2-2541-47D6-9C21-59A1E6CD4764}" type="pres">
      <dgm:prSet presAssocID="{1BE536AE-94A8-4DB8-AF22-9C8110245634}" presName="background" presStyleLbl="node0" presStyleIdx="0" presStyleCnt="1"/>
      <dgm:spPr/>
      <dgm:t>
        <a:bodyPr/>
        <a:lstStyle/>
        <a:p>
          <a:pPr rtl="1"/>
          <a:endParaRPr lang="ar-SA"/>
        </a:p>
      </dgm:t>
    </dgm:pt>
    <dgm:pt modelId="{0926C97E-1DC6-4145-8029-F1407C8F22C5}" type="pres">
      <dgm:prSet presAssocID="{1BE536AE-94A8-4DB8-AF22-9C8110245634}" presName="text" presStyleLbl="fgAcc0" presStyleIdx="0" presStyleCnt="1">
        <dgm:presLayoutVars>
          <dgm:chPref val="3"/>
        </dgm:presLayoutVars>
      </dgm:prSet>
      <dgm:spPr/>
      <dgm:t>
        <a:bodyPr/>
        <a:lstStyle/>
        <a:p>
          <a:pPr rtl="1"/>
          <a:endParaRPr lang="ar-SA"/>
        </a:p>
      </dgm:t>
    </dgm:pt>
    <dgm:pt modelId="{969CE0FE-C3F0-4697-A885-827004E50E2D}" type="pres">
      <dgm:prSet presAssocID="{1BE536AE-94A8-4DB8-AF22-9C8110245634}" presName="hierChild2" presStyleCnt="0"/>
      <dgm:spPr/>
      <dgm:t>
        <a:bodyPr/>
        <a:lstStyle/>
        <a:p>
          <a:pPr rtl="1"/>
          <a:endParaRPr lang="ar-SA"/>
        </a:p>
      </dgm:t>
    </dgm:pt>
    <dgm:pt modelId="{23344545-578E-4EE4-B0BB-F55211FC21F0}" type="pres">
      <dgm:prSet presAssocID="{8C446B9E-1DD7-4E67-A1DC-B99CC4B49D42}" presName="Name10" presStyleLbl="parChTrans1D2" presStyleIdx="0" presStyleCnt="3"/>
      <dgm:spPr/>
      <dgm:t>
        <a:bodyPr/>
        <a:lstStyle/>
        <a:p>
          <a:pPr rtl="1"/>
          <a:endParaRPr lang="ar-SA"/>
        </a:p>
      </dgm:t>
    </dgm:pt>
    <dgm:pt modelId="{639F8448-3A1D-493F-95B6-FC4A0E4448A2}" type="pres">
      <dgm:prSet presAssocID="{1F0E99E5-BBCF-4162-8195-C72176679122}" presName="hierRoot2" presStyleCnt="0"/>
      <dgm:spPr/>
      <dgm:t>
        <a:bodyPr/>
        <a:lstStyle/>
        <a:p>
          <a:pPr rtl="1"/>
          <a:endParaRPr lang="ar-SA"/>
        </a:p>
      </dgm:t>
    </dgm:pt>
    <dgm:pt modelId="{90D5AAA3-C41A-40AD-8856-3F59BEA4B8CC}" type="pres">
      <dgm:prSet presAssocID="{1F0E99E5-BBCF-4162-8195-C72176679122}" presName="composite2" presStyleCnt="0"/>
      <dgm:spPr/>
      <dgm:t>
        <a:bodyPr/>
        <a:lstStyle/>
        <a:p>
          <a:pPr rtl="1"/>
          <a:endParaRPr lang="ar-SA"/>
        </a:p>
      </dgm:t>
    </dgm:pt>
    <dgm:pt modelId="{47E4A282-5138-4EEF-9AF8-44A89399874A}" type="pres">
      <dgm:prSet presAssocID="{1F0E99E5-BBCF-4162-8195-C72176679122}" presName="background2" presStyleLbl="node2" presStyleIdx="0" presStyleCnt="3"/>
      <dgm:spPr/>
      <dgm:t>
        <a:bodyPr/>
        <a:lstStyle/>
        <a:p>
          <a:pPr rtl="1"/>
          <a:endParaRPr lang="ar-SA"/>
        </a:p>
      </dgm:t>
    </dgm:pt>
    <dgm:pt modelId="{176DD11A-A970-401B-9CED-A4A7DF44B9CD}" type="pres">
      <dgm:prSet presAssocID="{1F0E99E5-BBCF-4162-8195-C72176679122}" presName="text2" presStyleLbl="fgAcc2" presStyleIdx="0" presStyleCnt="3">
        <dgm:presLayoutVars>
          <dgm:chPref val="3"/>
        </dgm:presLayoutVars>
      </dgm:prSet>
      <dgm:spPr/>
      <dgm:t>
        <a:bodyPr/>
        <a:lstStyle/>
        <a:p>
          <a:pPr rtl="1"/>
          <a:endParaRPr lang="ar-SA"/>
        </a:p>
      </dgm:t>
    </dgm:pt>
    <dgm:pt modelId="{D408B224-FE8F-49FE-9279-13C0E6BDCA5F}" type="pres">
      <dgm:prSet presAssocID="{1F0E99E5-BBCF-4162-8195-C72176679122}" presName="hierChild3" presStyleCnt="0"/>
      <dgm:spPr/>
      <dgm:t>
        <a:bodyPr/>
        <a:lstStyle/>
        <a:p>
          <a:pPr rtl="1"/>
          <a:endParaRPr lang="ar-SA"/>
        </a:p>
      </dgm:t>
    </dgm:pt>
    <dgm:pt modelId="{97089881-5D53-44F2-8B3F-289CF085ED66}" type="pres">
      <dgm:prSet presAssocID="{8DBAAE2C-57F4-4A54-A5A7-747AA7AB0A7C}" presName="Name10" presStyleLbl="parChTrans1D2" presStyleIdx="1" presStyleCnt="3"/>
      <dgm:spPr/>
      <dgm:t>
        <a:bodyPr/>
        <a:lstStyle/>
        <a:p>
          <a:pPr rtl="1"/>
          <a:endParaRPr lang="ar-SA"/>
        </a:p>
      </dgm:t>
    </dgm:pt>
    <dgm:pt modelId="{82278007-5A60-437D-9311-2BB529DDF540}" type="pres">
      <dgm:prSet presAssocID="{F0D33BFC-8F7A-4A18-B970-10B289B1658A}" presName="hierRoot2" presStyleCnt="0"/>
      <dgm:spPr/>
      <dgm:t>
        <a:bodyPr/>
        <a:lstStyle/>
        <a:p>
          <a:pPr rtl="1"/>
          <a:endParaRPr lang="ar-SA"/>
        </a:p>
      </dgm:t>
    </dgm:pt>
    <dgm:pt modelId="{5A9FE305-7B82-4814-8CA3-B78A3292592B}" type="pres">
      <dgm:prSet presAssocID="{F0D33BFC-8F7A-4A18-B970-10B289B1658A}" presName="composite2" presStyleCnt="0"/>
      <dgm:spPr/>
      <dgm:t>
        <a:bodyPr/>
        <a:lstStyle/>
        <a:p>
          <a:pPr rtl="1"/>
          <a:endParaRPr lang="ar-SA"/>
        </a:p>
      </dgm:t>
    </dgm:pt>
    <dgm:pt modelId="{AAD9395A-9047-42B3-96CE-165B9A1F9D80}" type="pres">
      <dgm:prSet presAssocID="{F0D33BFC-8F7A-4A18-B970-10B289B1658A}" presName="background2" presStyleLbl="node2" presStyleIdx="1" presStyleCnt="3"/>
      <dgm:spPr/>
      <dgm:t>
        <a:bodyPr/>
        <a:lstStyle/>
        <a:p>
          <a:pPr rtl="1"/>
          <a:endParaRPr lang="ar-SA"/>
        </a:p>
      </dgm:t>
    </dgm:pt>
    <dgm:pt modelId="{FFB2AC25-B161-4C92-9456-6AA95F1EBFE6}" type="pres">
      <dgm:prSet presAssocID="{F0D33BFC-8F7A-4A18-B970-10B289B1658A}" presName="text2" presStyleLbl="fgAcc2" presStyleIdx="1" presStyleCnt="3">
        <dgm:presLayoutVars>
          <dgm:chPref val="3"/>
        </dgm:presLayoutVars>
      </dgm:prSet>
      <dgm:spPr/>
      <dgm:t>
        <a:bodyPr/>
        <a:lstStyle/>
        <a:p>
          <a:pPr rtl="1"/>
          <a:endParaRPr lang="ar-SA"/>
        </a:p>
      </dgm:t>
    </dgm:pt>
    <dgm:pt modelId="{C0AABE55-968E-4830-96F8-C10E0D7CA798}" type="pres">
      <dgm:prSet presAssocID="{F0D33BFC-8F7A-4A18-B970-10B289B1658A}" presName="hierChild3" presStyleCnt="0"/>
      <dgm:spPr/>
      <dgm:t>
        <a:bodyPr/>
        <a:lstStyle/>
        <a:p>
          <a:pPr rtl="1"/>
          <a:endParaRPr lang="ar-SA"/>
        </a:p>
      </dgm:t>
    </dgm:pt>
    <dgm:pt modelId="{A341E2E5-2187-46C6-85FD-C3ED9F48AA5C}" type="pres">
      <dgm:prSet presAssocID="{6FDB1D60-C5DA-4A9C-9999-10EB6F086ABC}" presName="Name10" presStyleLbl="parChTrans1D2" presStyleIdx="2" presStyleCnt="3"/>
      <dgm:spPr/>
      <dgm:t>
        <a:bodyPr/>
        <a:lstStyle/>
        <a:p>
          <a:pPr rtl="1"/>
          <a:endParaRPr lang="ar-SA"/>
        </a:p>
      </dgm:t>
    </dgm:pt>
    <dgm:pt modelId="{4D8D0229-DBAA-4CFB-90F7-D9B83C5BC414}" type="pres">
      <dgm:prSet presAssocID="{0E32FEEF-57F0-4A50-9BA3-F55FB2758318}" presName="hierRoot2" presStyleCnt="0"/>
      <dgm:spPr/>
      <dgm:t>
        <a:bodyPr/>
        <a:lstStyle/>
        <a:p>
          <a:pPr rtl="1"/>
          <a:endParaRPr lang="ar-SA"/>
        </a:p>
      </dgm:t>
    </dgm:pt>
    <dgm:pt modelId="{F44D377B-8783-414C-9218-DEDC9A424EA2}" type="pres">
      <dgm:prSet presAssocID="{0E32FEEF-57F0-4A50-9BA3-F55FB2758318}" presName="composite2" presStyleCnt="0"/>
      <dgm:spPr/>
      <dgm:t>
        <a:bodyPr/>
        <a:lstStyle/>
        <a:p>
          <a:pPr rtl="1"/>
          <a:endParaRPr lang="ar-SA"/>
        </a:p>
      </dgm:t>
    </dgm:pt>
    <dgm:pt modelId="{7DFB6240-79C0-4EE3-A0B9-67D0328C41C8}" type="pres">
      <dgm:prSet presAssocID="{0E32FEEF-57F0-4A50-9BA3-F55FB2758318}" presName="background2" presStyleLbl="node2" presStyleIdx="2" presStyleCnt="3"/>
      <dgm:spPr/>
      <dgm:t>
        <a:bodyPr/>
        <a:lstStyle/>
        <a:p>
          <a:pPr rtl="1"/>
          <a:endParaRPr lang="ar-SA"/>
        </a:p>
      </dgm:t>
    </dgm:pt>
    <dgm:pt modelId="{3DA55A79-BA26-4DD8-B424-4E666C57C094}" type="pres">
      <dgm:prSet presAssocID="{0E32FEEF-57F0-4A50-9BA3-F55FB2758318}" presName="text2" presStyleLbl="fgAcc2" presStyleIdx="2" presStyleCnt="3">
        <dgm:presLayoutVars>
          <dgm:chPref val="3"/>
        </dgm:presLayoutVars>
      </dgm:prSet>
      <dgm:spPr/>
      <dgm:t>
        <a:bodyPr/>
        <a:lstStyle/>
        <a:p>
          <a:pPr rtl="1"/>
          <a:endParaRPr lang="ar-SA"/>
        </a:p>
      </dgm:t>
    </dgm:pt>
    <dgm:pt modelId="{69B771AB-75AC-4892-87AA-DFA76D92F37E}" type="pres">
      <dgm:prSet presAssocID="{0E32FEEF-57F0-4A50-9BA3-F55FB2758318}" presName="hierChild3" presStyleCnt="0"/>
      <dgm:spPr/>
      <dgm:t>
        <a:bodyPr/>
        <a:lstStyle/>
        <a:p>
          <a:pPr rtl="1"/>
          <a:endParaRPr lang="ar-SA"/>
        </a:p>
      </dgm:t>
    </dgm:pt>
    <dgm:pt modelId="{2895B26D-C3E1-4F78-AA69-51AB1D381DD0}" type="pres">
      <dgm:prSet presAssocID="{2C8E9DEF-2A17-4159-A1CF-BBFFB67859C5}" presName="Name17" presStyleLbl="parChTrans1D3" presStyleIdx="0" presStyleCnt="4"/>
      <dgm:spPr/>
      <dgm:t>
        <a:bodyPr/>
        <a:lstStyle/>
        <a:p>
          <a:pPr rtl="1"/>
          <a:endParaRPr lang="ar-SA"/>
        </a:p>
      </dgm:t>
    </dgm:pt>
    <dgm:pt modelId="{5D367F4D-4363-48AB-96B1-61FCD6FD0736}" type="pres">
      <dgm:prSet presAssocID="{DC6076CE-FEC1-428B-A7DF-F2A9A2D97C77}" presName="hierRoot3" presStyleCnt="0"/>
      <dgm:spPr/>
      <dgm:t>
        <a:bodyPr/>
        <a:lstStyle/>
        <a:p>
          <a:pPr rtl="1"/>
          <a:endParaRPr lang="ar-SA"/>
        </a:p>
      </dgm:t>
    </dgm:pt>
    <dgm:pt modelId="{154DB755-CE8C-42D7-AEBF-C27D6815F6BB}" type="pres">
      <dgm:prSet presAssocID="{DC6076CE-FEC1-428B-A7DF-F2A9A2D97C77}" presName="composite3" presStyleCnt="0"/>
      <dgm:spPr/>
      <dgm:t>
        <a:bodyPr/>
        <a:lstStyle/>
        <a:p>
          <a:pPr rtl="1"/>
          <a:endParaRPr lang="ar-SA"/>
        </a:p>
      </dgm:t>
    </dgm:pt>
    <dgm:pt modelId="{005CBEC5-03B8-4EDF-9E38-789CC12F664D}" type="pres">
      <dgm:prSet presAssocID="{DC6076CE-FEC1-428B-A7DF-F2A9A2D97C77}" presName="background3" presStyleLbl="node3" presStyleIdx="0" presStyleCnt="4"/>
      <dgm:spPr/>
      <dgm:t>
        <a:bodyPr/>
        <a:lstStyle/>
        <a:p>
          <a:pPr rtl="1"/>
          <a:endParaRPr lang="ar-SA"/>
        </a:p>
      </dgm:t>
    </dgm:pt>
    <dgm:pt modelId="{34773164-159E-49DD-92F5-9AE51BD5FD4A}" type="pres">
      <dgm:prSet presAssocID="{DC6076CE-FEC1-428B-A7DF-F2A9A2D97C77}" presName="text3" presStyleLbl="fgAcc3" presStyleIdx="0" presStyleCnt="4">
        <dgm:presLayoutVars>
          <dgm:chPref val="3"/>
        </dgm:presLayoutVars>
      </dgm:prSet>
      <dgm:spPr/>
      <dgm:t>
        <a:bodyPr/>
        <a:lstStyle/>
        <a:p>
          <a:pPr rtl="1"/>
          <a:endParaRPr lang="ar-SA"/>
        </a:p>
      </dgm:t>
    </dgm:pt>
    <dgm:pt modelId="{88E1D589-AC75-486A-A108-B5974882E1DC}" type="pres">
      <dgm:prSet presAssocID="{DC6076CE-FEC1-428B-A7DF-F2A9A2D97C77}" presName="hierChild4" presStyleCnt="0"/>
      <dgm:spPr/>
      <dgm:t>
        <a:bodyPr/>
        <a:lstStyle/>
        <a:p>
          <a:pPr rtl="1"/>
          <a:endParaRPr lang="ar-SA"/>
        </a:p>
      </dgm:t>
    </dgm:pt>
    <dgm:pt modelId="{4997800A-FCA6-4823-91D8-CD444F28CB5D}" type="pres">
      <dgm:prSet presAssocID="{666E92B6-C558-46CD-ABE6-30C6B2B80CA3}" presName="Name17" presStyleLbl="parChTrans1D3" presStyleIdx="1" presStyleCnt="4"/>
      <dgm:spPr/>
      <dgm:t>
        <a:bodyPr/>
        <a:lstStyle/>
        <a:p>
          <a:pPr rtl="1"/>
          <a:endParaRPr lang="ar-SA"/>
        </a:p>
      </dgm:t>
    </dgm:pt>
    <dgm:pt modelId="{382F8F82-909E-4FBB-8076-9FD93EE36073}" type="pres">
      <dgm:prSet presAssocID="{19970ECF-777F-4EA9-A575-3F4071A4F999}" presName="hierRoot3" presStyleCnt="0"/>
      <dgm:spPr/>
      <dgm:t>
        <a:bodyPr/>
        <a:lstStyle/>
        <a:p>
          <a:pPr rtl="1"/>
          <a:endParaRPr lang="ar-SA"/>
        </a:p>
      </dgm:t>
    </dgm:pt>
    <dgm:pt modelId="{4E0AC7F3-24C0-47C5-88EB-F786220E8594}" type="pres">
      <dgm:prSet presAssocID="{19970ECF-777F-4EA9-A575-3F4071A4F999}" presName="composite3" presStyleCnt="0"/>
      <dgm:spPr/>
      <dgm:t>
        <a:bodyPr/>
        <a:lstStyle/>
        <a:p>
          <a:pPr rtl="1"/>
          <a:endParaRPr lang="ar-SA"/>
        </a:p>
      </dgm:t>
    </dgm:pt>
    <dgm:pt modelId="{E87AB574-F400-415B-8DFC-21E99C576768}" type="pres">
      <dgm:prSet presAssocID="{19970ECF-777F-4EA9-A575-3F4071A4F999}" presName="background3" presStyleLbl="node3" presStyleIdx="1" presStyleCnt="4"/>
      <dgm:spPr/>
      <dgm:t>
        <a:bodyPr/>
        <a:lstStyle/>
        <a:p>
          <a:pPr rtl="1"/>
          <a:endParaRPr lang="ar-SA"/>
        </a:p>
      </dgm:t>
    </dgm:pt>
    <dgm:pt modelId="{14A527A3-E8A6-4F60-9BA2-AFDC631441FB}" type="pres">
      <dgm:prSet presAssocID="{19970ECF-777F-4EA9-A575-3F4071A4F999}" presName="text3" presStyleLbl="fgAcc3" presStyleIdx="1" presStyleCnt="4">
        <dgm:presLayoutVars>
          <dgm:chPref val="3"/>
        </dgm:presLayoutVars>
      </dgm:prSet>
      <dgm:spPr/>
      <dgm:t>
        <a:bodyPr/>
        <a:lstStyle/>
        <a:p>
          <a:pPr rtl="1"/>
          <a:endParaRPr lang="ar-SA"/>
        </a:p>
      </dgm:t>
    </dgm:pt>
    <dgm:pt modelId="{3A389587-A566-4223-8653-A1CAF4739A06}" type="pres">
      <dgm:prSet presAssocID="{19970ECF-777F-4EA9-A575-3F4071A4F999}" presName="hierChild4" presStyleCnt="0"/>
      <dgm:spPr/>
      <dgm:t>
        <a:bodyPr/>
        <a:lstStyle/>
        <a:p>
          <a:pPr rtl="1"/>
          <a:endParaRPr lang="ar-SA"/>
        </a:p>
      </dgm:t>
    </dgm:pt>
    <dgm:pt modelId="{13E65405-1D6D-4AD4-98CD-2E0C027186AF}" type="pres">
      <dgm:prSet presAssocID="{5B90243F-BEE2-4292-9727-87FD52E84F26}" presName="Name17" presStyleLbl="parChTrans1D3" presStyleIdx="2" presStyleCnt="4"/>
      <dgm:spPr/>
      <dgm:t>
        <a:bodyPr/>
        <a:lstStyle/>
        <a:p>
          <a:pPr rtl="1"/>
          <a:endParaRPr lang="ar-SA"/>
        </a:p>
      </dgm:t>
    </dgm:pt>
    <dgm:pt modelId="{872B43F2-2225-4F10-9B8F-AE0E4C8EB0A2}" type="pres">
      <dgm:prSet presAssocID="{574CFEDF-5A45-4E32-A6A2-A983AE1497ED}" presName="hierRoot3" presStyleCnt="0"/>
      <dgm:spPr/>
      <dgm:t>
        <a:bodyPr/>
        <a:lstStyle/>
        <a:p>
          <a:pPr rtl="1"/>
          <a:endParaRPr lang="ar-SA"/>
        </a:p>
      </dgm:t>
    </dgm:pt>
    <dgm:pt modelId="{8478BB6D-407E-4EA9-AEBE-FF73A612EED4}" type="pres">
      <dgm:prSet presAssocID="{574CFEDF-5A45-4E32-A6A2-A983AE1497ED}" presName="composite3" presStyleCnt="0"/>
      <dgm:spPr/>
      <dgm:t>
        <a:bodyPr/>
        <a:lstStyle/>
        <a:p>
          <a:pPr rtl="1"/>
          <a:endParaRPr lang="ar-SA"/>
        </a:p>
      </dgm:t>
    </dgm:pt>
    <dgm:pt modelId="{5A7B15BD-3B94-4D95-AA63-9EE2CA2E920D}" type="pres">
      <dgm:prSet presAssocID="{574CFEDF-5A45-4E32-A6A2-A983AE1497ED}" presName="background3" presStyleLbl="node3" presStyleIdx="2" presStyleCnt="4"/>
      <dgm:spPr/>
      <dgm:t>
        <a:bodyPr/>
        <a:lstStyle/>
        <a:p>
          <a:pPr rtl="1"/>
          <a:endParaRPr lang="ar-SA"/>
        </a:p>
      </dgm:t>
    </dgm:pt>
    <dgm:pt modelId="{730DF79A-52DD-46B0-B430-4733F4D829F9}" type="pres">
      <dgm:prSet presAssocID="{574CFEDF-5A45-4E32-A6A2-A983AE1497ED}" presName="text3" presStyleLbl="fgAcc3" presStyleIdx="2" presStyleCnt="4">
        <dgm:presLayoutVars>
          <dgm:chPref val="3"/>
        </dgm:presLayoutVars>
      </dgm:prSet>
      <dgm:spPr/>
      <dgm:t>
        <a:bodyPr/>
        <a:lstStyle/>
        <a:p>
          <a:pPr rtl="1"/>
          <a:endParaRPr lang="ar-SA"/>
        </a:p>
      </dgm:t>
    </dgm:pt>
    <dgm:pt modelId="{9450D541-3366-4FB9-A1D5-B9168E814892}" type="pres">
      <dgm:prSet presAssocID="{574CFEDF-5A45-4E32-A6A2-A983AE1497ED}" presName="hierChild4" presStyleCnt="0"/>
      <dgm:spPr/>
      <dgm:t>
        <a:bodyPr/>
        <a:lstStyle/>
        <a:p>
          <a:pPr rtl="1"/>
          <a:endParaRPr lang="ar-SA"/>
        </a:p>
      </dgm:t>
    </dgm:pt>
    <dgm:pt modelId="{7DF5F5D0-7AA7-4B5A-A582-511E6F24C76E}" type="pres">
      <dgm:prSet presAssocID="{BA1A20BA-FF42-49F5-82B7-2116CB770D2B}" presName="Name17" presStyleLbl="parChTrans1D3" presStyleIdx="3" presStyleCnt="4"/>
      <dgm:spPr/>
      <dgm:t>
        <a:bodyPr/>
        <a:lstStyle/>
        <a:p>
          <a:pPr rtl="1"/>
          <a:endParaRPr lang="ar-SA"/>
        </a:p>
      </dgm:t>
    </dgm:pt>
    <dgm:pt modelId="{5A2C5255-829B-4693-AA09-E7BEED7D014A}" type="pres">
      <dgm:prSet presAssocID="{A39C3ABC-58DF-40E9-8EC1-87DD424186AF}" presName="hierRoot3" presStyleCnt="0"/>
      <dgm:spPr/>
      <dgm:t>
        <a:bodyPr/>
        <a:lstStyle/>
        <a:p>
          <a:pPr rtl="1"/>
          <a:endParaRPr lang="ar-SA"/>
        </a:p>
      </dgm:t>
    </dgm:pt>
    <dgm:pt modelId="{A6A8259F-4D1E-4A7A-8D27-1DA724005C13}" type="pres">
      <dgm:prSet presAssocID="{A39C3ABC-58DF-40E9-8EC1-87DD424186AF}" presName="composite3" presStyleCnt="0"/>
      <dgm:spPr/>
      <dgm:t>
        <a:bodyPr/>
        <a:lstStyle/>
        <a:p>
          <a:pPr rtl="1"/>
          <a:endParaRPr lang="ar-SA"/>
        </a:p>
      </dgm:t>
    </dgm:pt>
    <dgm:pt modelId="{2E04A2DF-77EF-4D91-AC5F-058930920B48}" type="pres">
      <dgm:prSet presAssocID="{A39C3ABC-58DF-40E9-8EC1-87DD424186AF}" presName="background3" presStyleLbl="node3" presStyleIdx="3" presStyleCnt="4"/>
      <dgm:spPr/>
      <dgm:t>
        <a:bodyPr/>
        <a:lstStyle/>
        <a:p>
          <a:pPr rtl="1"/>
          <a:endParaRPr lang="ar-SA"/>
        </a:p>
      </dgm:t>
    </dgm:pt>
    <dgm:pt modelId="{4BCF4F5B-7FBF-4580-834B-711A2688ACE7}" type="pres">
      <dgm:prSet presAssocID="{A39C3ABC-58DF-40E9-8EC1-87DD424186AF}" presName="text3" presStyleLbl="fgAcc3" presStyleIdx="3" presStyleCnt="4">
        <dgm:presLayoutVars>
          <dgm:chPref val="3"/>
        </dgm:presLayoutVars>
      </dgm:prSet>
      <dgm:spPr/>
      <dgm:t>
        <a:bodyPr/>
        <a:lstStyle/>
        <a:p>
          <a:pPr rtl="1"/>
          <a:endParaRPr lang="ar-SA"/>
        </a:p>
      </dgm:t>
    </dgm:pt>
    <dgm:pt modelId="{928F705C-6C1D-4CAF-A8B7-E3CC886F4CE0}" type="pres">
      <dgm:prSet presAssocID="{A39C3ABC-58DF-40E9-8EC1-87DD424186AF}" presName="hierChild4" presStyleCnt="0"/>
      <dgm:spPr/>
      <dgm:t>
        <a:bodyPr/>
        <a:lstStyle/>
        <a:p>
          <a:pPr rtl="1"/>
          <a:endParaRPr lang="ar-SA"/>
        </a:p>
      </dgm:t>
    </dgm:pt>
  </dgm:ptLst>
  <dgm:cxnLst>
    <dgm:cxn modelId="{BC0BE053-8549-40C3-B461-4B5E7A4E555B}" type="presOf" srcId="{19970ECF-777F-4EA9-A575-3F4071A4F999}" destId="{14A527A3-E8A6-4F60-9BA2-AFDC631441FB}" srcOrd="0" destOrd="0" presId="urn:microsoft.com/office/officeart/2005/8/layout/hierarchy1"/>
    <dgm:cxn modelId="{1A2B5AAD-C52C-4F27-8231-4CF7BDB4A6E1}" type="presOf" srcId="{BDF32005-3ED6-4449-B2D3-D95285BB4E59}" destId="{9EB74693-F1E2-4797-9CCB-FD49AEA1EE0B}" srcOrd="0" destOrd="0" presId="urn:microsoft.com/office/officeart/2005/8/layout/hierarchy1"/>
    <dgm:cxn modelId="{DE0C287D-D92B-4D9E-B30E-D461F1AA9292}" type="presOf" srcId="{A39C3ABC-58DF-40E9-8EC1-87DD424186AF}" destId="{4BCF4F5B-7FBF-4580-834B-711A2688ACE7}" srcOrd="0" destOrd="0" presId="urn:microsoft.com/office/officeart/2005/8/layout/hierarchy1"/>
    <dgm:cxn modelId="{19530134-A4E7-4741-BDBA-A5E64DAF05E9}" type="presOf" srcId="{1F0E99E5-BBCF-4162-8195-C72176679122}" destId="{176DD11A-A970-401B-9CED-A4A7DF44B9CD}" srcOrd="0" destOrd="0" presId="urn:microsoft.com/office/officeart/2005/8/layout/hierarchy1"/>
    <dgm:cxn modelId="{3B2F1E04-B9B9-45C8-A6C2-F1F3BC37C6AA}" type="presOf" srcId="{2C8E9DEF-2A17-4159-A1CF-BBFFB67859C5}" destId="{2895B26D-C3E1-4F78-AA69-51AB1D381DD0}" srcOrd="0" destOrd="0" presId="urn:microsoft.com/office/officeart/2005/8/layout/hierarchy1"/>
    <dgm:cxn modelId="{A6C6E9F2-591A-49E9-9781-F1EDD198130D}" type="presOf" srcId="{5B90243F-BEE2-4292-9727-87FD52E84F26}" destId="{13E65405-1D6D-4AD4-98CD-2E0C027186AF}" srcOrd="0" destOrd="0" presId="urn:microsoft.com/office/officeart/2005/8/layout/hierarchy1"/>
    <dgm:cxn modelId="{561C9763-A454-49B0-964B-07BF2E32A42C}" type="presOf" srcId="{BA1A20BA-FF42-49F5-82B7-2116CB770D2B}" destId="{7DF5F5D0-7AA7-4B5A-A582-511E6F24C76E}" srcOrd="0" destOrd="0" presId="urn:microsoft.com/office/officeart/2005/8/layout/hierarchy1"/>
    <dgm:cxn modelId="{F3FD94CC-F8C5-43D9-AE61-4C1BDE14F3CB}" type="presOf" srcId="{0E32FEEF-57F0-4A50-9BA3-F55FB2758318}" destId="{3DA55A79-BA26-4DD8-B424-4E666C57C094}" srcOrd="0" destOrd="0" presId="urn:microsoft.com/office/officeart/2005/8/layout/hierarchy1"/>
    <dgm:cxn modelId="{7C28EFA5-D42E-4CC3-A0AA-8A7560DD49F0}" srcId="{1BE536AE-94A8-4DB8-AF22-9C8110245634}" destId="{1F0E99E5-BBCF-4162-8195-C72176679122}" srcOrd="0" destOrd="0" parTransId="{8C446B9E-1DD7-4E67-A1DC-B99CC4B49D42}" sibTransId="{C58E00C2-E06F-415F-9A04-4AD74EA8FC7F}"/>
    <dgm:cxn modelId="{0FBBD61B-071C-4BB5-A454-4ABB8D42366C}" srcId="{1BE536AE-94A8-4DB8-AF22-9C8110245634}" destId="{0E32FEEF-57F0-4A50-9BA3-F55FB2758318}" srcOrd="2" destOrd="0" parTransId="{6FDB1D60-C5DA-4A9C-9999-10EB6F086ABC}" sibTransId="{411DBCAB-343D-4947-A9A2-52583CF282BB}"/>
    <dgm:cxn modelId="{33405961-2377-4628-A83F-14432358E93A}" srcId="{BDF32005-3ED6-4449-B2D3-D95285BB4E59}" destId="{1BE536AE-94A8-4DB8-AF22-9C8110245634}" srcOrd="0" destOrd="0" parTransId="{09C52254-DB9D-4AF4-BA55-B49F6443F486}" sibTransId="{64748AEB-8A45-45F9-BAFB-8C354DC2F22F}"/>
    <dgm:cxn modelId="{2140EF5E-6A9A-4428-A92F-E12BA7016843}" type="presOf" srcId="{DC6076CE-FEC1-428B-A7DF-F2A9A2D97C77}" destId="{34773164-159E-49DD-92F5-9AE51BD5FD4A}" srcOrd="0" destOrd="0" presId="urn:microsoft.com/office/officeart/2005/8/layout/hierarchy1"/>
    <dgm:cxn modelId="{E5C0321E-9092-465B-9009-F2B04FCB720E}" type="presOf" srcId="{1BE536AE-94A8-4DB8-AF22-9C8110245634}" destId="{0926C97E-1DC6-4145-8029-F1407C8F22C5}" srcOrd="0" destOrd="0" presId="urn:microsoft.com/office/officeart/2005/8/layout/hierarchy1"/>
    <dgm:cxn modelId="{2525385F-E402-4D62-ADBD-0B4CACDE076C}" type="presOf" srcId="{6FDB1D60-C5DA-4A9C-9999-10EB6F086ABC}" destId="{A341E2E5-2187-46C6-85FD-C3ED9F48AA5C}" srcOrd="0" destOrd="0" presId="urn:microsoft.com/office/officeart/2005/8/layout/hierarchy1"/>
    <dgm:cxn modelId="{1D81FCAC-C639-40F3-B468-571EC9CC5968}" type="presOf" srcId="{F0D33BFC-8F7A-4A18-B970-10B289B1658A}" destId="{FFB2AC25-B161-4C92-9456-6AA95F1EBFE6}" srcOrd="0" destOrd="0" presId="urn:microsoft.com/office/officeart/2005/8/layout/hierarchy1"/>
    <dgm:cxn modelId="{2F59394B-0218-4718-A7B6-9060F7A889D4}" type="presOf" srcId="{666E92B6-C558-46CD-ABE6-30C6B2B80CA3}" destId="{4997800A-FCA6-4823-91D8-CD444F28CB5D}" srcOrd="0" destOrd="0" presId="urn:microsoft.com/office/officeart/2005/8/layout/hierarchy1"/>
    <dgm:cxn modelId="{B7A7495A-31C0-4EAE-AB0B-AFDFC1250BCF}" srcId="{0E32FEEF-57F0-4A50-9BA3-F55FB2758318}" destId="{DC6076CE-FEC1-428B-A7DF-F2A9A2D97C77}" srcOrd="0" destOrd="0" parTransId="{2C8E9DEF-2A17-4159-A1CF-BBFFB67859C5}" sibTransId="{06622425-FAF4-4EA0-A0F2-6519549D669F}"/>
    <dgm:cxn modelId="{C2DD3436-E7B5-4123-8A82-F5E48901BEED}" type="presOf" srcId="{8C446B9E-1DD7-4E67-A1DC-B99CC4B49D42}" destId="{23344545-578E-4EE4-B0BB-F55211FC21F0}" srcOrd="0" destOrd="0" presId="urn:microsoft.com/office/officeart/2005/8/layout/hierarchy1"/>
    <dgm:cxn modelId="{6D23E2F5-61C2-40AE-AB38-B90094B959EF}" srcId="{0E32FEEF-57F0-4A50-9BA3-F55FB2758318}" destId="{19970ECF-777F-4EA9-A575-3F4071A4F999}" srcOrd="1" destOrd="0" parTransId="{666E92B6-C558-46CD-ABE6-30C6B2B80CA3}" sibTransId="{B6B862A6-5E83-4489-A3C1-0450A94E51A6}"/>
    <dgm:cxn modelId="{2A43912F-A219-47EF-B56B-8F75BF5A74A0}" srcId="{0E32FEEF-57F0-4A50-9BA3-F55FB2758318}" destId="{A39C3ABC-58DF-40E9-8EC1-87DD424186AF}" srcOrd="3" destOrd="0" parTransId="{BA1A20BA-FF42-49F5-82B7-2116CB770D2B}" sibTransId="{56964063-DEE3-403A-A104-6437F0964626}"/>
    <dgm:cxn modelId="{0EE6D3F5-91A8-449A-9797-281D1AAA0E6A}" type="presOf" srcId="{8DBAAE2C-57F4-4A54-A5A7-747AA7AB0A7C}" destId="{97089881-5D53-44F2-8B3F-289CF085ED66}" srcOrd="0" destOrd="0" presId="urn:microsoft.com/office/officeart/2005/8/layout/hierarchy1"/>
    <dgm:cxn modelId="{91AED8B8-7808-4896-A7BF-C7D77A929AB1}" type="presOf" srcId="{574CFEDF-5A45-4E32-A6A2-A983AE1497ED}" destId="{730DF79A-52DD-46B0-B430-4733F4D829F9}" srcOrd="0" destOrd="0" presId="urn:microsoft.com/office/officeart/2005/8/layout/hierarchy1"/>
    <dgm:cxn modelId="{37F8CBA9-D0A3-4C65-BBDB-0E58F66F2874}" srcId="{1BE536AE-94A8-4DB8-AF22-9C8110245634}" destId="{F0D33BFC-8F7A-4A18-B970-10B289B1658A}" srcOrd="1" destOrd="0" parTransId="{8DBAAE2C-57F4-4A54-A5A7-747AA7AB0A7C}" sibTransId="{F5B3C1EB-3865-407C-80C3-236192E5AC85}"/>
    <dgm:cxn modelId="{1FA46966-13B5-4885-980F-C0719E1D7CAE}" srcId="{0E32FEEF-57F0-4A50-9BA3-F55FB2758318}" destId="{574CFEDF-5A45-4E32-A6A2-A983AE1497ED}" srcOrd="2" destOrd="0" parTransId="{5B90243F-BEE2-4292-9727-87FD52E84F26}" sibTransId="{E012EFD5-79BD-42CF-927F-0AEF00CA2CF9}"/>
    <dgm:cxn modelId="{AF0CD2AE-8F33-4863-A86C-33A420D05169}" type="presParOf" srcId="{9EB74693-F1E2-4797-9CCB-FD49AEA1EE0B}" destId="{593006BF-0F86-4126-9D8A-AEC884251D62}" srcOrd="0" destOrd="0" presId="urn:microsoft.com/office/officeart/2005/8/layout/hierarchy1"/>
    <dgm:cxn modelId="{CCAA8E1C-99AC-4B51-AC14-D0E9A755A420}" type="presParOf" srcId="{593006BF-0F86-4126-9D8A-AEC884251D62}" destId="{BEAF09B3-5AA3-4FE1-97E2-94C7B60DE794}" srcOrd="0" destOrd="0" presId="urn:microsoft.com/office/officeart/2005/8/layout/hierarchy1"/>
    <dgm:cxn modelId="{4B7FEF20-6227-45DB-9087-5E54F0EABC2E}" type="presParOf" srcId="{BEAF09B3-5AA3-4FE1-97E2-94C7B60DE794}" destId="{5DF4BEF2-2541-47D6-9C21-59A1E6CD4764}" srcOrd="0" destOrd="0" presId="urn:microsoft.com/office/officeart/2005/8/layout/hierarchy1"/>
    <dgm:cxn modelId="{40CFCE0B-F6FE-4B4F-ADFA-D13B074A893A}" type="presParOf" srcId="{BEAF09B3-5AA3-4FE1-97E2-94C7B60DE794}" destId="{0926C97E-1DC6-4145-8029-F1407C8F22C5}" srcOrd="1" destOrd="0" presId="urn:microsoft.com/office/officeart/2005/8/layout/hierarchy1"/>
    <dgm:cxn modelId="{12E3F137-E50A-4545-BD5A-0AE7CF70E60A}" type="presParOf" srcId="{593006BF-0F86-4126-9D8A-AEC884251D62}" destId="{969CE0FE-C3F0-4697-A885-827004E50E2D}" srcOrd="1" destOrd="0" presId="urn:microsoft.com/office/officeart/2005/8/layout/hierarchy1"/>
    <dgm:cxn modelId="{AEACC703-8FC8-4B48-9A05-3653D60C22AB}" type="presParOf" srcId="{969CE0FE-C3F0-4697-A885-827004E50E2D}" destId="{23344545-578E-4EE4-B0BB-F55211FC21F0}" srcOrd="0" destOrd="0" presId="urn:microsoft.com/office/officeart/2005/8/layout/hierarchy1"/>
    <dgm:cxn modelId="{A08F15C1-6E54-4296-AB06-CF22512E6846}" type="presParOf" srcId="{969CE0FE-C3F0-4697-A885-827004E50E2D}" destId="{639F8448-3A1D-493F-95B6-FC4A0E4448A2}" srcOrd="1" destOrd="0" presId="urn:microsoft.com/office/officeart/2005/8/layout/hierarchy1"/>
    <dgm:cxn modelId="{9E95435F-A2EF-42A6-B3CB-5D4D69881F12}" type="presParOf" srcId="{639F8448-3A1D-493F-95B6-FC4A0E4448A2}" destId="{90D5AAA3-C41A-40AD-8856-3F59BEA4B8CC}" srcOrd="0" destOrd="0" presId="urn:microsoft.com/office/officeart/2005/8/layout/hierarchy1"/>
    <dgm:cxn modelId="{6DF29629-A2C3-4DD4-831E-D07B9C44453B}" type="presParOf" srcId="{90D5AAA3-C41A-40AD-8856-3F59BEA4B8CC}" destId="{47E4A282-5138-4EEF-9AF8-44A89399874A}" srcOrd="0" destOrd="0" presId="urn:microsoft.com/office/officeart/2005/8/layout/hierarchy1"/>
    <dgm:cxn modelId="{1C931F2D-4EB8-4436-9D89-6B43D5168881}" type="presParOf" srcId="{90D5AAA3-C41A-40AD-8856-3F59BEA4B8CC}" destId="{176DD11A-A970-401B-9CED-A4A7DF44B9CD}" srcOrd="1" destOrd="0" presId="urn:microsoft.com/office/officeart/2005/8/layout/hierarchy1"/>
    <dgm:cxn modelId="{4C4E25ED-37DC-4FED-B11E-41050DEAAE5B}" type="presParOf" srcId="{639F8448-3A1D-493F-95B6-FC4A0E4448A2}" destId="{D408B224-FE8F-49FE-9279-13C0E6BDCA5F}" srcOrd="1" destOrd="0" presId="urn:microsoft.com/office/officeart/2005/8/layout/hierarchy1"/>
    <dgm:cxn modelId="{A79402F5-C15A-48C6-BEAC-3AE7E59B59E3}" type="presParOf" srcId="{969CE0FE-C3F0-4697-A885-827004E50E2D}" destId="{97089881-5D53-44F2-8B3F-289CF085ED66}" srcOrd="2" destOrd="0" presId="urn:microsoft.com/office/officeart/2005/8/layout/hierarchy1"/>
    <dgm:cxn modelId="{30E78D9C-023C-47F5-85BD-0BB865BCCF64}" type="presParOf" srcId="{969CE0FE-C3F0-4697-A885-827004E50E2D}" destId="{82278007-5A60-437D-9311-2BB529DDF540}" srcOrd="3" destOrd="0" presId="urn:microsoft.com/office/officeart/2005/8/layout/hierarchy1"/>
    <dgm:cxn modelId="{79C4CCDD-EB3D-4432-ABC5-F8138E1B677D}" type="presParOf" srcId="{82278007-5A60-437D-9311-2BB529DDF540}" destId="{5A9FE305-7B82-4814-8CA3-B78A3292592B}" srcOrd="0" destOrd="0" presId="urn:microsoft.com/office/officeart/2005/8/layout/hierarchy1"/>
    <dgm:cxn modelId="{E9F76AE6-5E5C-4CEA-95C4-F4B2B4B4919A}" type="presParOf" srcId="{5A9FE305-7B82-4814-8CA3-B78A3292592B}" destId="{AAD9395A-9047-42B3-96CE-165B9A1F9D80}" srcOrd="0" destOrd="0" presId="urn:microsoft.com/office/officeart/2005/8/layout/hierarchy1"/>
    <dgm:cxn modelId="{74A8C01A-2958-41E3-9FEC-AC24CC0D7D09}" type="presParOf" srcId="{5A9FE305-7B82-4814-8CA3-B78A3292592B}" destId="{FFB2AC25-B161-4C92-9456-6AA95F1EBFE6}" srcOrd="1" destOrd="0" presId="urn:microsoft.com/office/officeart/2005/8/layout/hierarchy1"/>
    <dgm:cxn modelId="{FFD0F8B1-65A7-430F-8093-547FECC34959}" type="presParOf" srcId="{82278007-5A60-437D-9311-2BB529DDF540}" destId="{C0AABE55-968E-4830-96F8-C10E0D7CA798}" srcOrd="1" destOrd="0" presId="urn:microsoft.com/office/officeart/2005/8/layout/hierarchy1"/>
    <dgm:cxn modelId="{E10638CC-527E-4B06-A073-8B7E2CC522F7}" type="presParOf" srcId="{969CE0FE-C3F0-4697-A885-827004E50E2D}" destId="{A341E2E5-2187-46C6-85FD-C3ED9F48AA5C}" srcOrd="4" destOrd="0" presId="urn:microsoft.com/office/officeart/2005/8/layout/hierarchy1"/>
    <dgm:cxn modelId="{9F58BEBD-762F-4710-8F83-C200C5572ACD}" type="presParOf" srcId="{969CE0FE-C3F0-4697-A885-827004E50E2D}" destId="{4D8D0229-DBAA-4CFB-90F7-D9B83C5BC414}" srcOrd="5" destOrd="0" presId="urn:microsoft.com/office/officeart/2005/8/layout/hierarchy1"/>
    <dgm:cxn modelId="{182CEB2F-1DDE-40D7-B952-379FAD5C0E35}" type="presParOf" srcId="{4D8D0229-DBAA-4CFB-90F7-D9B83C5BC414}" destId="{F44D377B-8783-414C-9218-DEDC9A424EA2}" srcOrd="0" destOrd="0" presId="urn:microsoft.com/office/officeart/2005/8/layout/hierarchy1"/>
    <dgm:cxn modelId="{32B53861-5089-4EFA-8887-414C4FBECFBD}" type="presParOf" srcId="{F44D377B-8783-414C-9218-DEDC9A424EA2}" destId="{7DFB6240-79C0-4EE3-A0B9-67D0328C41C8}" srcOrd="0" destOrd="0" presId="urn:microsoft.com/office/officeart/2005/8/layout/hierarchy1"/>
    <dgm:cxn modelId="{4450BE7C-B16B-4E33-83DF-80576C9890DF}" type="presParOf" srcId="{F44D377B-8783-414C-9218-DEDC9A424EA2}" destId="{3DA55A79-BA26-4DD8-B424-4E666C57C094}" srcOrd="1" destOrd="0" presId="urn:microsoft.com/office/officeart/2005/8/layout/hierarchy1"/>
    <dgm:cxn modelId="{3083D77A-F3F2-4B32-B5B1-4722EC42A197}" type="presParOf" srcId="{4D8D0229-DBAA-4CFB-90F7-D9B83C5BC414}" destId="{69B771AB-75AC-4892-87AA-DFA76D92F37E}" srcOrd="1" destOrd="0" presId="urn:microsoft.com/office/officeart/2005/8/layout/hierarchy1"/>
    <dgm:cxn modelId="{997C7236-55A0-48B5-8874-A38BF4A68C20}" type="presParOf" srcId="{69B771AB-75AC-4892-87AA-DFA76D92F37E}" destId="{2895B26D-C3E1-4F78-AA69-51AB1D381DD0}" srcOrd="0" destOrd="0" presId="urn:microsoft.com/office/officeart/2005/8/layout/hierarchy1"/>
    <dgm:cxn modelId="{893F3B6C-9390-4A83-9704-CDA653CD95BF}" type="presParOf" srcId="{69B771AB-75AC-4892-87AA-DFA76D92F37E}" destId="{5D367F4D-4363-48AB-96B1-61FCD6FD0736}" srcOrd="1" destOrd="0" presId="urn:microsoft.com/office/officeart/2005/8/layout/hierarchy1"/>
    <dgm:cxn modelId="{C943502A-418F-4635-82DE-2AF093B08DC3}" type="presParOf" srcId="{5D367F4D-4363-48AB-96B1-61FCD6FD0736}" destId="{154DB755-CE8C-42D7-AEBF-C27D6815F6BB}" srcOrd="0" destOrd="0" presId="urn:microsoft.com/office/officeart/2005/8/layout/hierarchy1"/>
    <dgm:cxn modelId="{3DC33225-8E53-4308-BF87-324728B2068B}" type="presParOf" srcId="{154DB755-CE8C-42D7-AEBF-C27D6815F6BB}" destId="{005CBEC5-03B8-4EDF-9E38-789CC12F664D}" srcOrd="0" destOrd="0" presId="urn:microsoft.com/office/officeart/2005/8/layout/hierarchy1"/>
    <dgm:cxn modelId="{6ACB8DEF-A63A-4117-941A-EE92409DD3BE}" type="presParOf" srcId="{154DB755-CE8C-42D7-AEBF-C27D6815F6BB}" destId="{34773164-159E-49DD-92F5-9AE51BD5FD4A}" srcOrd="1" destOrd="0" presId="urn:microsoft.com/office/officeart/2005/8/layout/hierarchy1"/>
    <dgm:cxn modelId="{C4FB720C-2625-4125-9191-5A5C5C99A7C4}" type="presParOf" srcId="{5D367F4D-4363-48AB-96B1-61FCD6FD0736}" destId="{88E1D589-AC75-486A-A108-B5974882E1DC}" srcOrd="1" destOrd="0" presId="urn:microsoft.com/office/officeart/2005/8/layout/hierarchy1"/>
    <dgm:cxn modelId="{CD9B51AB-CA12-45DA-96CD-F651B0AA46B6}" type="presParOf" srcId="{69B771AB-75AC-4892-87AA-DFA76D92F37E}" destId="{4997800A-FCA6-4823-91D8-CD444F28CB5D}" srcOrd="2" destOrd="0" presId="urn:microsoft.com/office/officeart/2005/8/layout/hierarchy1"/>
    <dgm:cxn modelId="{4207DFB8-602A-42DF-987E-AFAAF18FD85D}" type="presParOf" srcId="{69B771AB-75AC-4892-87AA-DFA76D92F37E}" destId="{382F8F82-909E-4FBB-8076-9FD93EE36073}" srcOrd="3" destOrd="0" presId="urn:microsoft.com/office/officeart/2005/8/layout/hierarchy1"/>
    <dgm:cxn modelId="{CA1DD696-F0FB-4412-8DEB-1A0246D18F14}" type="presParOf" srcId="{382F8F82-909E-4FBB-8076-9FD93EE36073}" destId="{4E0AC7F3-24C0-47C5-88EB-F786220E8594}" srcOrd="0" destOrd="0" presId="urn:microsoft.com/office/officeart/2005/8/layout/hierarchy1"/>
    <dgm:cxn modelId="{0A0BD6E7-AB22-48E0-A624-0C8C124CD827}" type="presParOf" srcId="{4E0AC7F3-24C0-47C5-88EB-F786220E8594}" destId="{E87AB574-F400-415B-8DFC-21E99C576768}" srcOrd="0" destOrd="0" presId="urn:microsoft.com/office/officeart/2005/8/layout/hierarchy1"/>
    <dgm:cxn modelId="{5D3CB33A-09BA-4346-B910-A3805E7A713F}" type="presParOf" srcId="{4E0AC7F3-24C0-47C5-88EB-F786220E8594}" destId="{14A527A3-E8A6-4F60-9BA2-AFDC631441FB}" srcOrd="1" destOrd="0" presId="urn:microsoft.com/office/officeart/2005/8/layout/hierarchy1"/>
    <dgm:cxn modelId="{673A2AF6-57B8-4251-9FE1-BDC763C3638D}" type="presParOf" srcId="{382F8F82-909E-4FBB-8076-9FD93EE36073}" destId="{3A389587-A566-4223-8653-A1CAF4739A06}" srcOrd="1" destOrd="0" presId="urn:microsoft.com/office/officeart/2005/8/layout/hierarchy1"/>
    <dgm:cxn modelId="{BC8B348C-31DE-4664-AF5A-51EDAF25A73D}" type="presParOf" srcId="{69B771AB-75AC-4892-87AA-DFA76D92F37E}" destId="{13E65405-1D6D-4AD4-98CD-2E0C027186AF}" srcOrd="4" destOrd="0" presId="urn:microsoft.com/office/officeart/2005/8/layout/hierarchy1"/>
    <dgm:cxn modelId="{78A8D6A8-2CC7-4061-B979-7D890A28FB73}" type="presParOf" srcId="{69B771AB-75AC-4892-87AA-DFA76D92F37E}" destId="{872B43F2-2225-4F10-9B8F-AE0E4C8EB0A2}" srcOrd="5" destOrd="0" presId="urn:microsoft.com/office/officeart/2005/8/layout/hierarchy1"/>
    <dgm:cxn modelId="{7A977382-E7E4-4037-AC6B-AA94A9FAE32B}" type="presParOf" srcId="{872B43F2-2225-4F10-9B8F-AE0E4C8EB0A2}" destId="{8478BB6D-407E-4EA9-AEBE-FF73A612EED4}" srcOrd="0" destOrd="0" presId="urn:microsoft.com/office/officeart/2005/8/layout/hierarchy1"/>
    <dgm:cxn modelId="{ED209CAB-8EB0-4FF0-9138-E8D891F16C02}" type="presParOf" srcId="{8478BB6D-407E-4EA9-AEBE-FF73A612EED4}" destId="{5A7B15BD-3B94-4D95-AA63-9EE2CA2E920D}" srcOrd="0" destOrd="0" presId="urn:microsoft.com/office/officeart/2005/8/layout/hierarchy1"/>
    <dgm:cxn modelId="{C00AA7DF-AD24-4609-B3D8-E75144344F9D}" type="presParOf" srcId="{8478BB6D-407E-4EA9-AEBE-FF73A612EED4}" destId="{730DF79A-52DD-46B0-B430-4733F4D829F9}" srcOrd="1" destOrd="0" presId="urn:microsoft.com/office/officeart/2005/8/layout/hierarchy1"/>
    <dgm:cxn modelId="{779F5F2F-A735-4338-9B27-A3F798A1F240}" type="presParOf" srcId="{872B43F2-2225-4F10-9B8F-AE0E4C8EB0A2}" destId="{9450D541-3366-4FB9-A1D5-B9168E814892}" srcOrd="1" destOrd="0" presId="urn:microsoft.com/office/officeart/2005/8/layout/hierarchy1"/>
    <dgm:cxn modelId="{DCE2E25F-0F44-4244-8781-A429B188C6A1}" type="presParOf" srcId="{69B771AB-75AC-4892-87AA-DFA76D92F37E}" destId="{7DF5F5D0-7AA7-4B5A-A582-511E6F24C76E}" srcOrd="6" destOrd="0" presId="urn:microsoft.com/office/officeart/2005/8/layout/hierarchy1"/>
    <dgm:cxn modelId="{6F75B1C1-1FB5-49DE-A0BA-700EBC87C6BC}" type="presParOf" srcId="{69B771AB-75AC-4892-87AA-DFA76D92F37E}" destId="{5A2C5255-829B-4693-AA09-E7BEED7D014A}" srcOrd="7" destOrd="0" presId="urn:microsoft.com/office/officeart/2005/8/layout/hierarchy1"/>
    <dgm:cxn modelId="{1BA7C1DC-64DF-4600-9452-DE508392EB0A}" type="presParOf" srcId="{5A2C5255-829B-4693-AA09-E7BEED7D014A}" destId="{A6A8259F-4D1E-4A7A-8D27-1DA724005C13}" srcOrd="0" destOrd="0" presId="urn:microsoft.com/office/officeart/2005/8/layout/hierarchy1"/>
    <dgm:cxn modelId="{6AC09524-AD8A-4827-9929-4567E320C5A9}" type="presParOf" srcId="{A6A8259F-4D1E-4A7A-8D27-1DA724005C13}" destId="{2E04A2DF-77EF-4D91-AC5F-058930920B48}" srcOrd="0" destOrd="0" presId="urn:microsoft.com/office/officeart/2005/8/layout/hierarchy1"/>
    <dgm:cxn modelId="{A95EDB2C-EA8A-4F7C-9D59-3D93E5755A11}" type="presParOf" srcId="{A6A8259F-4D1E-4A7A-8D27-1DA724005C13}" destId="{4BCF4F5B-7FBF-4580-834B-711A2688ACE7}" srcOrd="1" destOrd="0" presId="urn:microsoft.com/office/officeart/2005/8/layout/hierarchy1"/>
    <dgm:cxn modelId="{C5FA7F4C-6D06-4B05-92EA-A4E801BAA342}" type="presParOf" srcId="{5A2C5255-829B-4693-AA09-E7BEED7D014A}" destId="{928F705C-6C1D-4CAF-A8B7-E3CC886F4CE0}" srcOrd="1" destOrd="0" presId="urn:microsoft.com/office/officeart/2005/8/layout/hierarchy1"/>
  </dgm:cxnLst>
  <dgm:bg/>
  <dgm:whole/>
</dgm:dataModel>
</file>

<file path=ppt/diagrams/data10.xml><?xml version="1.0" encoding="utf-8"?>
<dgm:dataModel xmlns:dgm="http://schemas.openxmlformats.org/drawingml/2006/diagram" xmlns:a="http://schemas.openxmlformats.org/drawingml/2006/main">
  <dgm:ptLst>
    <dgm:pt modelId="{BBA73533-8867-44EC-989C-4A28CE89D6A8}"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pPr rtl="1"/>
          <a:endParaRPr lang="ar-SA"/>
        </a:p>
      </dgm:t>
    </dgm:pt>
    <dgm:pt modelId="{DB9D6BE7-8548-4DC5-9EDF-90515121CC43}">
      <dgm:prSet phldrT="[نص]" custT="1"/>
      <dgm:spPr/>
      <dgm:t>
        <a:bodyPr/>
        <a:lstStyle/>
        <a:p>
          <a:pPr rtl="1"/>
          <a:r>
            <a:rPr lang="ar-SA" sz="1800" b="1" dirty="0" smtClean="0"/>
            <a:t>الذكاء المنطقي </a:t>
          </a:r>
          <a:endParaRPr lang="ar-SA" sz="1800" b="1" dirty="0"/>
        </a:p>
      </dgm:t>
    </dgm:pt>
    <dgm:pt modelId="{0802EDE1-EB75-4EC9-97AF-07D04A9B86C5}" type="parTrans" cxnId="{8A0E76AC-921A-4CBA-919E-004FF56B7C70}">
      <dgm:prSet/>
      <dgm:spPr/>
      <dgm:t>
        <a:bodyPr/>
        <a:lstStyle/>
        <a:p>
          <a:pPr rtl="1"/>
          <a:endParaRPr lang="ar-SA"/>
        </a:p>
      </dgm:t>
    </dgm:pt>
    <dgm:pt modelId="{A69AE393-CF1D-49E9-A009-C0667873F948}" type="sibTrans" cxnId="{8A0E76AC-921A-4CBA-919E-004FF56B7C70}">
      <dgm:prSet/>
      <dgm:spPr/>
      <dgm:t>
        <a:bodyPr/>
        <a:lstStyle/>
        <a:p>
          <a:pPr rtl="1"/>
          <a:endParaRPr lang="ar-SA"/>
        </a:p>
      </dgm:t>
    </dgm:pt>
    <dgm:pt modelId="{FB7ED421-4183-4FA1-8D89-DDD8E82A0EB8}">
      <dgm:prSet phldrT="[نص]" custT="1"/>
      <dgm:spPr/>
      <dgm:t>
        <a:bodyPr/>
        <a:lstStyle/>
        <a:p>
          <a:pPr rtl="1"/>
          <a:r>
            <a:rPr lang="ar-SA" sz="1800" b="1" dirty="0" smtClean="0"/>
            <a:t>الربط </a:t>
          </a:r>
          <a:r>
            <a:rPr lang="ar-SA" sz="1200" dirty="0" smtClean="0"/>
            <a:t> </a:t>
          </a:r>
          <a:endParaRPr lang="ar-SA" sz="1200" dirty="0"/>
        </a:p>
      </dgm:t>
    </dgm:pt>
    <dgm:pt modelId="{5C8452BD-4216-4A78-8E23-E42C624F8A07}" type="parTrans" cxnId="{024FFA54-5E78-4F6B-8E0E-F4BC17EFE7DC}">
      <dgm:prSet/>
      <dgm:spPr/>
      <dgm:t>
        <a:bodyPr/>
        <a:lstStyle/>
        <a:p>
          <a:pPr rtl="1"/>
          <a:endParaRPr lang="ar-SA"/>
        </a:p>
      </dgm:t>
    </dgm:pt>
    <dgm:pt modelId="{95F1D435-11BF-4DC4-A9DB-05592763897A}" type="sibTrans" cxnId="{024FFA54-5E78-4F6B-8E0E-F4BC17EFE7DC}">
      <dgm:prSet/>
      <dgm:spPr/>
      <dgm:t>
        <a:bodyPr/>
        <a:lstStyle/>
        <a:p>
          <a:pPr rtl="1"/>
          <a:endParaRPr lang="ar-SA"/>
        </a:p>
      </dgm:t>
    </dgm:pt>
    <dgm:pt modelId="{DFC4A766-146E-4BEB-A524-9F12C606FD78}">
      <dgm:prSet phldrT="[نص]"/>
      <dgm:spPr/>
      <dgm:t>
        <a:bodyPr/>
        <a:lstStyle/>
        <a:p>
          <a:pPr rtl="1"/>
          <a:r>
            <a:rPr lang="ar-SA" b="1" dirty="0" smtClean="0"/>
            <a:t>الذكاء السمعي</a:t>
          </a:r>
          <a:endParaRPr lang="ar-SA" b="1" dirty="0"/>
        </a:p>
      </dgm:t>
    </dgm:pt>
    <dgm:pt modelId="{7E7A4E96-2C22-498D-9495-195EE5F6D277}" type="parTrans" cxnId="{A89816BA-E792-4872-AC48-F973402E13AB}">
      <dgm:prSet/>
      <dgm:spPr/>
      <dgm:t>
        <a:bodyPr/>
        <a:lstStyle/>
        <a:p>
          <a:pPr rtl="1"/>
          <a:endParaRPr lang="ar-SA"/>
        </a:p>
      </dgm:t>
    </dgm:pt>
    <dgm:pt modelId="{8A670FAA-2B02-48A0-9059-32D3790168FE}" type="sibTrans" cxnId="{A89816BA-E792-4872-AC48-F973402E13AB}">
      <dgm:prSet/>
      <dgm:spPr/>
      <dgm:t>
        <a:bodyPr/>
        <a:lstStyle/>
        <a:p>
          <a:pPr rtl="1"/>
          <a:endParaRPr lang="ar-SA"/>
        </a:p>
      </dgm:t>
    </dgm:pt>
    <dgm:pt modelId="{09AC4E3F-7B46-4AF9-9932-E00221FFA0D6}">
      <dgm:prSet phldrT="[نص]" custT="1"/>
      <dgm:spPr/>
      <dgm:t>
        <a:bodyPr/>
        <a:lstStyle/>
        <a:p>
          <a:pPr rtl="1"/>
          <a:r>
            <a:rPr lang="ar-SA" sz="1800" b="1" dirty="0" smtClean="0"/>
            <a:t>تلاوة </a:t>
          </a:r>
          <a:r>
            <a:rPr lang="ar-SA" sz="1800" b="1" dirty="0" err="1" smtClean="0"/>
            <a:t>الايات</a:t>
          </a:r>
          <a:r>
            <a:rPr lang="ar-SA" sz="1800" b="1" dirty="0" smtClean="0"/>
            <a:t> </a:t>
          </a:r>
          <a:endParaRPr lang="ar-SA" sz="1800" b="1" dirty="0"/>
        </a:p>
      </dgm:t>
    </dgm:pt>
    <dgm:pt modelId="{B2677A33-64DB-46C7-B05A-944354EEE2B6}" type="parTrans" cxnId="{9E5D9312-BB17-489C-B98E-8A342DD93B11}">
      <dgm:prSet/>
      <dgm:spPr/>
      <dgm:t>
        <a:bodyPr/>
        <a:lstStyle/>
        <a:p>
          <a:pPr rtl="1"/>
          <a:endParaRPr lang="ar-SA"/>
        </a:p>
      </dgm:t>
    </dgm:pt>
    <dgm:pt modelId="{E72FEA02-475B-41E9-82B1-360E259D0B6C}" type="sibTrans" cxnId="{9E5D9312-BB17-489C-B98E-8A342DD93B11}">
      <dgm:prSet/>
      <dgm:spPr/>
      <dgm:t>
        <a:bodyPr/>
        <a:lstStyle/>
        <a:p>
          <a:pPr rtl="1"/>
          <a:endParaRPr lang="ar-SA"/>
        </a:p>
      </dgm:t>
    </dgm:pt>
    <dgm:pt modelId="{1997B9F2-DE4D-4370-8119-D1E3FD38BA34}">
      <dgm:prSet phldrT="[نص]" custT="1"/>
      <dgm:spPr/>
      <dgm:t>
        <a:bodyPr/>
        <a:lstStyle/>
        <a:p>
          <a:pPr rtl="1"/>
          <a:r>
            <a:rPr lang="ar-SA" sz="1600" b="1" dirty="0" smtClean="0"/>
            <a:t>أثناء المناقشة </a:t>
          </a:r>
          <a:endParaRPr lang="ar-SA" sz="1600" b="1" dirty="0"/>
        </a:p>
      </dgm:t>
    </dgm:pt>
    <dgm:pt modelId="{0995EC79-847E-4F4C-ACCB-52A9F7CBD2FA}" type="parTrans" cxnId="{B7953C91-D917-4504-9055-9D7587369155}">
      <dgm:prSet/>
      <dgm:spPr/>
      <dgm:t>
        <a:bodyPr/>
        <a:lstStyle/>
        <a:p>
          <a:pPr rtl="1"/>
          <a:endParaRPr lang="ar-SA"/>
        </a:p>
      </dgm:t>
    </dgm:pt>
    <dgm:pt modelId="{7D7D8E60-F3A5-4E2A-88F0-35AC7200CF6A}" type="sibTrans" cxnId="{B7953C91-D917-4504-9055-9D7587369155}">
      <dgm:prSet/>
      <dgm:spPr/>
      <dgm:t>
        <a:bodyPr/>
        <a:lstStyle/>
        <a:p>
          <a:pPr rtl="1"/>
          <a:endParaRPr lang="ar-SA"/>
        </a:p>
      </dgm:t>
    </dgm:pt>
    <dgm:pt modelId="{410D49DF-FCA0-404F-9A40-113EBDD30466}">
      <dgm:prSet custT="1"/>
      <dgm:spPr/>
      <dgm:t>
        <a:bodyPr/>
        <a:lstStyle/>
        <a:p>
          <a:pPr rtl="1"/>
          <a:r>
            <a:rPr lang="ar-SA" sz="1800" b="1" dirty="0" smtClean="0"/>
            <a:t>الذكاء الحسي</a:t>
          </a:r>
          <a:endParaRPr lang="ar-SA" sz="1800" b="1" dirty="0"/>
        </a:p>
      </dgm:t>
    </dgm:pt>
    <dgm:pt modelId="{F1094DC6-973E-49BE-A84E-062B1C467983}" type="parTrans" cxnId="{34FF98EF-2A2D-42D6-B8CE-7558C5F146F4}">
      <dgm:prSet/>
      <dgm:spPr/>
      <dgm:t>
        <a:bodyPr/>
        <a:lstStyle/>
        <a:p>
          <a:pPr rtl="1"/>
          <a:endParaRPr lang="ar-SA"/>
        </a:p>
      </dgm:t>
    </dgm:pt>
    <dgm:pt modelId="{CCDEF3D0-257F-4E90-B60C-55925CBAE0C0}" type="sibTrans" cxnId="{34FF98EF-2A2D-42D6-B8CE-7558C5F146F4}">
      <dgm:prSet/>
      <dgm:spPr/>
      <dgm:t>
        <a:bodyPr/>
        <a:lstStyle/>
        <a:p>
          <a:pPr rtl="1"/>
          <a:endParaRPr lang="ar-SA"/>
        </a:p>
      </dgm:t>
    </dgm:pt>
    <dgm:pt modelId="{0813B6B4-1AA9-46CF-8142-9E725E9B9171}">
      <dgm:prSet custT="1"/>
      <dgm:spPr/>
      <dgm:t>
        <a:bodyPr/>
        <a:lstStyle/>
        <a:p>
          <a:pPr rtl="1"/>
          <a:r>
            <a:rPr lang="ar-SA" sz="1600" b="1" dirty="0" smtClean="0"/>
            <a:t>التخيل</a:t>
          </a:r>
        </a:p>
        <a:p>
          <a:pPr rtl="1"/>
          <a:r>
            <a:rPr lang="ar-SA" sz="1600" b="1" dirty="0" smtClean="0"/>
            <a:t>والتخمين</a:t>
          </a:r>
          <a:endParaRPr lang="ar-SA" sz="1600" b="1" dirty="0"/>
        </a:p>
      </dgm:t>
    </dgm:pt>
    <dgm:pt modelId="{4222BE83-59A2-4BC7-9AB9-B47A366034E9}" type="parTrans" cxnId="{06170333-D776-4B99-AF3D-19834563A94A}">
      <dgm:prSet/>
      <dgm:spPr/>
      <dgm:t>
        <a:bodyPr/>
        <a:lstStyle/>
        <a:p>
          <a:pPr rtl="1"/>
          <a:endParaRPr lang="ar-SA"/>
        </a:p>
      </dgm:t>
    </dgm:pt>
    <dgm:pt modelId="{C614A3C5-3434-4EC1-A51B-906D801C7AC1}" type="sibTrans" cxnId="{06170333-D776-4B99-AF3D-19834563A94A}">
      <dgm:prSet/>
      <dgm:spPr/>
      <dgm:t>
        <a:bodyPr/>
        <a:lstStyle/>
        <a:p>
          <a:pPr rtl="1"/>
          <a:endParaRPr lang="ar-SA"/>
        </a:p>
      </dgm:t>
    </dgm:pt>
    <dgm:pt modelId="{B39D7F45-5676-4844-B9C2-B73CF74FCEDE}">
      <dgm:prSet custT="1"/>
      <dgm:spPr/>
      <dgm:t>
        <a:bodyPr/>
        <a:lstStyle/>
        <a:p>
          <a:pPr rtl="1"/>
          <a:r>
            <a:rPr lang="ar-SA" sz="1800" b="1" dirty="0" smtClean="0"/>
            <a:t>الذكاء الحركي</a:t>
          </a:r>
          <a:endParaRPr lang="ar-SA" sz="1800" b="1" dirty="0"/>
        </a:p>
      </dgm:t>
    </dgm:pt>
    <dgm:pt modelId="{C1952D7A-2FDF-4F45-AFC6-C3544FC8B708}" type="parTrans" cxnId="{DAE4ACEB-378F-4303-9D71-BBD1C0C85C64}">
      <dgm:prSet/>
      <dgm:spPr/>
      <dgm:t>
        <a:bodyPr/>
        <a:lstStyle/>
        <a:p>
          <a:pPr rtl="1"/>
          <a:endParaRPr lang="ar-SA"/>
        </a:p>
      </dgm:t>
    </dgm:pt>
    <dgm:pt modelId="{69F204E1-C036-4EA9-8789-D8B5D89620AE}" type="sibTrans" cxnId="{DAE4ACEB-378F-4303-9D71-BBD1C0C85C64}">
      <dgm:prSet/>
      <dgm:spPr/>
      <dgm:t>
        <a:bodyPr/>
        <a:lstStyle/>
        <a:p>
          <a:pPr rtl="1"/>
          <a:endParaRPr lang="ar-SA"/>
        </a:p>
      </dgm:t>
    </dgm:pt>
    <dgm:pt modelId="{C56FC8AF-6423-4BD9-8AF7-5BDE4BA9E566}">
      <dgm:prSet custT="1"/>
      <dgm:spPr/>
      <dgm:t>
        <a:bodyPr/>
        <a:lstStyle/>
        <a:p>
          <a:pPr rtl="1"/>
          <a:r>
            <a:rPr lang="ar-SA" sz="1800" b="1" dirty="0" smtClean="0"/>
            <a:t>تشكيل</a:t>
          </a:r>
          <a:r>
            <a:rPr lang="ar-SA" sz="1800" b="1" baseline="0" dirty="0" smtClean="0"/>
            <a:t> مجموعة الخبيرات </a:t>
          </a:r>
          <a:endParaRPr lang="ar-SA" sz="1800" b="1" dirty="0"/>
        </a:p>
      </dgm:t>
    </dgm:pt>
    <dgm:pt modelId="{E0DF3449-1C2A-4ACD-92B1-C20380C13D6B}" type="parTrans" cxnId="{FB4A8526-DF34-4E79-A214-06A8CE56A949}">
      <dgm:prSet/>
      <dgm:spPr/>
      <dgm:t>
        <a:bodyPr/>
        <a:lstStyle/>
        <a:p>
          <a:pPr rtl="1"/>
          <a:endParaRPr lang="ar-SA"/>
        </a:p>
      </dgm:t>
    </dgm:pt>
    <dgm:pt modelId="{37629AA7-CFBF-4209-90B9-63C2FA259E28}" type="sibTrans" cxnId="{FB4A8526-DF34-4E79-A214-06A8CE56A949}">
      <dgm:prSet/>
      <dgm:spPr/>
      <dgm:t>
        <a:bodyPr/>
        <a:lstStyle/>
        <a:p>
          <a:pPr rtl="1"/>
          <a:endParaRPr lang="ar-SA"/>
        </a:p>
      </dgm:t>
    </dgm:pt>
    <dgm:pt modelId="{EAAEB4DF-C15D-4CC9-B050-8D0E42A11006}">
      <dgm:prSet custT="1"/>
      <dgm:spPr/>
      <dgm:t>
        <a:bodyPr/>
        <a:lstStyle/>
        <a:p>
          <a:pPr rtl="1"/>
          <a:r>
            <a:rPr lang="ar-SA" sz="1800" b="1" dirty="0" smtClean="0"/>
            <a:t>الذكاء الاجتماعي </a:t>
          </a:r>
          <a:endParaRPr lang="ar-SA" sz="1800" b="1" dirty="0"/>
        </a:p>
      </dgm:t>
    </dgm:pt>
    <dgm:pt modelId="{EB2CE5F2-1F2E-40E3-938A-9B332CF21E8A}" type="parTrans" cxnId="{93AC9BA2-D18C-406C-96DB-25A0ADE3F0B7}">
      <dgm:prSet/>
      <dgm:spPr/>
      <dgm:t>
        <a:bodyPr/>
        <a:lstStyle/>
        <a:p>
          <a:pPr rtl="1"/>
          <a:endParaRPr lang="ar-SA"/>
        </a:p>
      </dgm:t>
    </dgm:pt>
    <dgm:pt modelId="{F66F54FB-7AEB-4944-A108-DEA56AC5F4AB}" type="sibTrans" cxnId="{93AC9BA2-D18C-406C-96DB-25A0ADE3F0B7}">
      <dgm:prSet/>
      <dgm:spPr/>
      <dgm:t>
        <a:bodyPr/>
        <a:lstStyle/>
        <a:p>
          <a:pPr rtl="1"/>
          <a:endParaRPr lang="ar-SA"/>
        </a:p>
      </dgm:t>
    </dgm:pt>
    <dgm:pt modelId="{DAFDE933-F276-451C-A309-740B78D68D0F}">
      <dgm:prSet custT="1"/>
      <dgm:spPr/>
      <dgm:t>
        <a:bodyPr/>
        <a:lstStyle/>
        <a:p>
          <a:pPr rtl="1"/>
          <a:r>
            <a:rPr lang="ar-SA" sz="1400" b="1" dirty="0" smtClean="0"/>
            <a:t>التعاون </a:t>
          </a:r>
        </a:p>
        <a:p>
          <a:pPr rtl="1"/>
          <a:r>
            <a:rPr lang="ar-SA" sz="1400" b="1" dirty="0" smtClean="0"/>
            <a:t>المناقشة </a:t>
          </a:r>
        </a:p>
        <a:p>
          <a:pPr rtl="1"/>
          <a:endParaRPr lang="ar-SA" sz="1800" b="1" dirty="0"/>
        </a:p>
      </dgm:t>
    </dgm:pt>
    <dgm:pt modelId="{0F224410-8FB7-48D7-89A4-B5BB3C4F8DD9}" type="parTrans" cxnId="{8D696010-65A4-4A74-8AF3-538086EF0961}">
      <dgm:prSet/>
      <dgm:spPr/>
      <dgm:t>
        <a:bodyPr/>
        <a:lstStyle/>
        <a:p>
          <a:pPr rtl="1"/>
          <a:endParaRPr lang="ar-SA"/>
        </a:p>
      </dgm:t>
    </dgm:pt>
    <dgm:pt modelId="{8982C3E1-0F27-4377-A956-3883A3A46275}" type="sibTrans" cxnId="{8D696010-65A4-4A74-8AF3-538086EF0961}">
      <dgm:prSet/>
      <dgm:spPr/>
      <dgm:t>
        <a:bodyPr/>
        <a:lstStyle/>
        <a:p>
          <a:pPr rtl="1"/>
          <a:endParaRPr lang="ar-SA"/>
        </a:p>
      </dgm:t>
    </dgm:pt>
    <dgm:pt modelId="{3BB0348D-D082-46B7-BB04-6886C93D11CF}">
      <dgm:prSet/>
      <dgm:spPr/>
      <dgm:t>
        <a:bodyPr/>
        <a:lstStyle/>
        <a:p>
          <a:pPr rtl="1"/>
          <a:r>
            <a:rPr lang="ar-SA" b="1" dirty="0" smtClean="0"/>
            <a:t>الذكاء البصري</a:t>
          </a:r>
          <a:endParaRPr lang="ar-SA" b="1" dirty="0"/>
        </a:p>
      </dgm:t>
    </dgm:pt>
    <dgm:pt modelId="{986A7BE5-C980-46CD-9CAC-DDD8DE204270}" type="parTrans" cxnId="{84FAB622-53C9-419A-800A-8172B7B086C3}">
      <dgm:prSet/>
      <dgm:spPr/>
      <dgm:t>
        <a:bodyPr/>
        <a:lstStyle/>
        <a:p>
          <a:pPr rtl="1"/>
          <a:endParaRPr lang="ar-SA"/>
        </a:p>
      </dgm:t>
    </dgm:pt>
    <dgm:pt modelId="{9D3E9020-66EE-4CF2-AA71-8599C8C73D69}" type="sibTrans" cxnId="{84FAB622-53C9-419A-800A-8172B7B086C3}">
      <dgm:prSet/>
      <dgm:spPr/>
      <dgm:t>
        <a:bodyPr/>
        <a:lstStyle/>
        <a:p>
          <a:pPr rtl="1"/>
          <a:endParaRPr lang="ar-SA"/>
        </a:p>
      </dgm:t>
    </dgm:pt>
    <dgm:pt modelId="{5065264E-37D9-4384-85FD-0EC6A086E648}">
      <dgm:prSet custT="1"/>
      <dgm:spPr/>
      <dgm:t>
        <a:bodyPr/>
        <a:lstStyle/>
        <a:p>
          <a:pPr rtl="1"/>
          <a:r>
            <a:rPr lang="ar-SA" sz="1800" b="1" dirty="0" smtClean="0"/>
            <a:t>مقطع </a:t>
          </a:r>
          <a:r>
            <a:rPr lang="ar-SA" sz="1800" b="1" dirty="0" err="1" smtClean="0"/>
            <a:t>فديو</a:t>
          </a:r>
          <a:endParaRPr lang="ar-SA" sz="1800" b="1" dirty="0" smtClean="0"/>
        </a:p>
        <a:p>
          <a:pPr rtl="1"/>
          <a:r>
            <a:rPr lang="ar-SA" sz="1800" b="1" dirty="0" smtClean="0"/>
            <a:t>الصور  </a:t>
          </a:r>
          <a:endParaRPr lang="ar-SA" sz="1800" b="1" dirty="0"/>
        </a:p>
      </dgm:t>
    </dgm:pt>
    <dgm:pt modelId="{0894A07C-DE26-499B-8057-39BBB4B42D5D}" type="parTrans" cxnId="{56FE8631-2B96-42AB-B199-88AE7C01018A}">
      <dgm:prSet/>
      <dgm:spPr/>
      <dgm:t>
        <a:bodyPr/>
        <a:lstStyle/>
        <a:p>
          <a:pPr rtl="1"/>
          <a:endParaRPr lang="ar-SA"/>
        </a:p>
      </dgm:t>
    </dgm:pt>
    <dgm:pt modelId="{9EE1663B-D675-48C1-88F9-BA31129B01E4}" type="sibTrans" cxnId="{56FE8631-2B96-42AB-B199-88AE7C01018A}">
      <dgm:prSet/>
      <dgm:spPr/>
      <dgm:t>
        <a:bodyPr/>
        <a:lstStyle/>
        <a:p>
          <a:pPr rtl="1"/>
          <a:endParaRPr lang="ar-SA"/>
        </a:p>
      </dgm:t>
    </dgm:pt>
    <dgm:pt modelId="{127CBF7F-B087-4B14-A32A-82D6D3319624}">
      <dgm:prSet custT="1"/>
      <dgm:spPr/>
      <dgm:t>
        <a:bodyPr/>
        <a:lstStyle/>
        <a:p>
          <a:pPr rtl="1"/>
          <a:r>
            <a:rPr lang="ar-SA" sz="1800" b="1" dirty="0" smtClean="0"/>
            <a:t>التقييم</a:t>
          </a:r>
          <a:r>
            <a:rPr lang="ar-SA" sz="1800" b="1" baseline="0" dirty="0" smtClean="0"/>
            <a:t> للأسئلة </a:t>
          </a:r>
          <a:endParaRPr lang="ar-SA" sz="1800" b="1" dirty="0"/>
        </a:p>
      </dgm:t>
    </dgm:pt>
    <dgm:pt modelId="{FD2EFC16-D28D-4F06-912A-1A70FE85EC73}" type="parTrans" cxnId="{2CA81CBA-9BC5-4F73-A113-E2252BFC4524}">
      <dgm:prSet/>
      <dgm:spPr/>
      <dgm:t>
        <a:bodyPr/>
        <a:lstStyle/>
        <a:p>
          <a:pPr rtl="1"/>
          <a:endParaRPr lang="ar-SA"/>
        </a:p>
      </dgm:t>
    </dgm:pt>
    <dgm:pt modelId="{BF436E0A-4B7D-491D-8C04-452587D6F74F}" type="sibTrans" cxnId="{2CA81CBA-9BC5-4F73-A113-E2252BFC4524}">
      <dgm:prSet/>
      <dgm:spPr/>
      <dgm:t>
        <a:bodyPr/>
        <a:lstStyle/>
        <a:p>
          <a:pPr rtl="1"/>
          <a:endParaRPr lang="ar-SA"/>
        </a:p>
      </dgm:t>
    </dgm:pt>
    <dgm:pt modelId="{5AFDBE42-BE7C-4911-A045-863C403DF562}">
      <dgm:prSet custT="1"/>
      <dgm:spPr/>
      <dgm:t>
        <a:bodyPr/>
        <a:lstStyle/>
        <a:p>
          <a:pPr rtl="1"/>
          <a:r>
            <a:rPr lang="ar-SA" sz="1800" b="1" dirty="0" smtClean="0"/>
            <a:t>الترتيب</a:t>
          </a:r>
          <a:endParaRPr lang="ar-SA" sz="1800" b="1" dirty="0"/>
        </a:p>
      </dgm:t>
    </dgm:pt>
    <dgm:pt modelId="{4CA940EE-A9CE-4BBC-9C70-E32D9FA50CA0}" type="parTrans" cxnId="{D915A621-98D0-4B1C-A44D-EEF90C81601F}">
      <dgm:prSet/>
      <dgm:spPr/>
      <dgm:t>
        <a:bodyPr/>
        <a:lstStyle/>
        <a:p>
          <a:pPr rtl="1"/>
          <a:endParaRPr lang="ar-SA"/>
        </a:p>
      </dgm:t>
    </dgm:pt>
    <dgm:pt modelId="{B3DD678F-5ADE-45A0-AFC6-74D292B85A71}" type="sibTrans" cxnId="{D915A621-98D0-4B1C-A44D-EEF90C81601F}">
      <dgm:prSet/>
      <dgm:spPr/>
      <dgm:t>
        <a:bodyPr/>
        <a:lstStyle/>
        <a:p>
          <a:pPr rtl="1"/>
          <a:endParaRPr lang="ar-SA"/>
        </a:p>
      </dgm:t>
    </dgm:pt>
    <dgm:pt modelId="{92A3EA50-1ED0-44EC-A1BE-D3E2BB1ABB49}">
      <dgm:prSet custT="1"/>
      <dgm:spPr/>
      <dgm:t>
        <a:bodyPr/>
        <a:lstStyle/>
        <a:p>
          <a:pPr rtl="1"/>
          <a:r>
            <a:rPr lang="ar-SA" sz="1800" b="1" dirty="0" smtClean="0"/>
            <a:t>تمثيل دور المعلم في التلخيص</a:t>
          </a:r>
          <a:endParaRPr lang="ar-SA" sz="1800" b="1" dirty="0"/>
        </a:p>
      </dgm:t>
    </dgm:pt>
    <dgm:pt modelId="{B52DC828-ABA7-4833-A7E0-B702C34E02B3}" type="parTrans" cxnId="{DFF85C99-2CAB-4F61-977A-3B0D6E71A83F}">
      <dgm:prSet/>
      <dgm:spPr/>
      <dgm:t>
        <a:bodyPr/>
        <a:lstStyle/>
        <a:p>
          <a:pPr rtl="1"/>
          <a:endParaRPr lang="ar-SA"/>
        </a:p>
      </dgm:t>
    </dgm:pt>
    <dgm:pt modelId="{302E3ED9-4283-4DB3-BC5C-FAE6A1C01A77}" type="sibTrans" cxnId="{DFF85C99-2CAB-4F61-977A-3B0D6E71A83F}">
      <dgm:prSet/>
      <dgm:spPr/>
      <dgm:t>
        <a:bodyPr/>
        <a:lstStyle/>
        <a:p>
          <a:pPr rtl="1"/>
          <a:endParaRPr lang="ar-SA"/>
        </a:p>
      </dgm:t>
    </dgm:pt>
    <dgm:pt modelId="{7F795E70-C8CE-4133-8980-5E81BCEF5878}">
      <dgm:prSet custT="1"/>
      <dgm:spPr/>
      <dgm:t>
        <a:bodyPr/>
        <a:lstStyle/>
        <a:p>
          <a:pPr rtl="1"/>
          <a:r>
            <a:rPr lang="ar-SA" sz="1800" b="1" dirty="0" smtClean="0"/>
            <a:t>الذكاء الفردي </a:t>
          </a:r>
          <a:endParaRPr lang="ar-SA" sz="1800" b="1" dirty="0"/>
        </a:p>
      </dgm:t>
    </dgm:pt>
    <dgm:pt modelId="{8DD6A158-9B94-4C7A-B6C7-8111E7D6FB4C}" type="parTrans" cxnId="{B387FB15-BEDC-464A-B83C-EAA13E4D788F}">
      <dgm:prSet/>
      <dgm:spPr/>
      <dgm:t>
        <a:bodyPr/>
        <a:lstStyle/>
        <a:p>
          <a:pPr rtl="1"/>
          <a:endParaRPr lang="ar-SA"/>
        </a:p>
      </dgm:t>
    </dgm:pt>
    <dgm:pt modelId="{27A4D248-CB58-48D5-B939-04EAF42D73F4}" type="sibTrans" cxnId="{B387FB15-BEDC-464A-B83C-EAA13E4D788F}">
      <dgm:prSet/>
      <dgm:spPr/>
      <dgm:t>
        <a:bodyPr/>
        <a:lstStyle/>
        <a:p>
          <a:pPr rtl="1"/>
          <a:endParaRPr lang="ar-SA"/>
        </a:p>
      </dgm:t>
    </dgm:pt>
    <dgm:pt modelId="{19B7DA06-2718-41F6-9947-B9C8AF1F1CCF}">
      <dgm:prSet custT="1"/>
      <dgm:spPr/>
      <dgm:t>
        <a:bodyPr/>
        <a:lstStyle/>
        <a:p>
          <a:pPr rtl="1"/>
          <a:r>
            <a:rPr lang="ar-SA" sz="1800" b="1" dirty="0" smtClean="0"/>
            <a:t>المداخلات الفردية </a:t>
          </a:r>
          <a:endParaRPr lang="ar-SA" sz="1800" b="1" dirty="0"/>
        </a:p>
      </dgm:t>
    </dgm:pt>
    <dgm:pt modelId="{FAEF9A73-60DD-4EA4-9788-81118C059737}" type="parTrans" cxnId="{2F332902-B3C1-40CA-9196-35E400CA3475}">
      <dgm:prSet/>
      <dgm:spPr/>
      <dgm:t>
        <a:bodyPr/>
        <a:lstStyle/>
        <a:p>
          <a:pPr rtl="1"/>
          <a:endParaRPr lang="ar-SA"/>
        </a:p>
      </dgm:t>
    </dgm:pt>
    <dgm:pt modelId="{F3CCCDB6-2932-4801-A707-79578831EB58}" type="sibTrans" cxnId="{2F332902-B3C1-40CA-9196-35E400CA3475}">
      <dgm:prSet/>
      <dgm:spPr/>
      <dgm:t>
        <a:bodyPr/>
        <a:lstStyle/>
        <a:p>
          <a:pPr rtl="1"/>
          <a:endParaRPr lang="ar-SA"/>
        </a:p>
      </dgm:t>
    </dgm:pt>
    <dgm:pt modelId="{77469577-13E1-4FAE-93D2-3237AC65B800}">
      <dgm:prSet custT="1"/>
      <dgm:spPr/>
      <dgm:t>
        <a:bodyPr/>
        <a:lstStyle/>
        <a:p>
          <a:pPr rtl="1"/>
          <a:r>
            <a:rPr lang="ar-SA" sz="1800" b="1" dirty="0" smtClean="0"/>
            <a:t>الذكاء البيئي </a:t>
          </a:r>
          <a:endParaRPr lang="ar-SA" sz="1800" b="1" dirty="0"/>
        </a:p>
      </dgm:t>
    </dgm:pt>
    <dgm:pt modelId="{FC1DDD32-48A7-4739-BF52-411341BC9B29}" type="parTrans" cxnId="{91D692C4-62D1-4716-A3EB-695B34B6BDF4}">
      <dgm:prSet/>
      <dgm:spPr/>
      <dgm:t>
        <a:bodyPr/>
        <a:lstStyle/>
        <a:p>
          <a:pPr rtl="1"/>
          <a:endParaRPr lang="ar-SA"/>
        </a:p>
      </dgm:t>
    </dgm:pt>
    <dgm:pt modelId="{14E2AA77-01ED-4446-AA33-DD22BB0E4AA5}" type="sibTrans" cxnId="{91D692C4-62D1-4716-A3EB-695B34B6BDF4}">
      <dgm:prSet/>
      <dgm:spPr/>
      <dgm:t>
        <a:bodyPr/>
        <a:lstStyle/>
        <a:p>
          <a:pPr rtl="1"/>
          <a:endParaRPr lang="ar-SA"/>
        </a:p>
      </dgm:t>
    </dgm:pt>
    <dgm:pt modelId="{9521BA27-4344-417B-BC6D-E5292F44CF76}">
      <dgm:prSet/>
      <dgm:spPr/>
      <dgm:t>
        <a:bodyPr/>
        <a:lstStyle/>
        <a:p>
          <a:pPr rtl="1"/>
          <a:r>
            <a:rPr lang="ar-SA" b="1" dirty="0" smtClean="0"/>
            <a:t>الواقع</a:t>
          </a:r>
          <a:r>
            <a:rPr lang="ar-SA" dirty="0" smtClean="0"/>
            <a:t> </a:t>
          </a:r>
          <a:endParaRPr lang="ar-SA" dirty="0"/>
        </a:p>
      </dgm:t>
    </dgm:pt>
    <dgm:pt modelId="{DE41BBE3-23C3-4F25-B69E-BEC6318584CF}" type="parTrans" cxnId="{AD8BB44F-B56C-4F8D-B58E-637D74DED08A}">
      <dgm:prSet/>
      <dgm:spPr/>
      <dgm:t>
        <a:bodyPr/>
        <a:lstStyle/>
        <a:p>
          <a:pPr rtl="1"/>
          <a:endParaRPr lang="ar-SA"/>
        </a:p>
      </dgm:t>
    </dgm:pt>
    <dgm:pt modelId="{AD5D5DC1-5A6A-412B-B697-FCF60BF114ED}" type="sibTrans" cxnId="{AD8BB44F-B56C-4F8D-B58E-637D74DED08A}">
      <dgm:prSet/>
      <dgm:spPr/>
      <dgm:t>
        <a:bodyPr/>
        <a:lstStyle/>
        <a:p>
          <a:pPr rtl="1"/>
          <a:endParaRPr lang="ar-SA"/>
        </a:p>
      </dgm:t>
    </dgm:pt>
    <dgm:pt modelId="{229F61EE-AD88-4812-B694-13856B9D82FE}">
      <dgm:prSet/>
      <dgm:spPr/>
      <dgm:t>
        <a:bodyPr/>
        <a:lstStyle/>
        <a:p>
          <a:pPr rtl="1"/>
          <a:r>
            <a:rPr lang="ar-SA" b="1" dirty="0" smtClean="0"/>
            <a:t>فطن</a:t>
          </a:r>
          <a:endParaRPr lang="ar-SA" b="1" dirty="0"/>
        </a:p>
      </dgm:t>
    </dgm:pt>
    <dgm:pt modelId="{F0644997-9B0E-42C1-8A71-FCA634D4C01F}" type="parTrans" cxnId="{EEEBA1E8-5DB5-4CE0-A3B3-FAF5EE3562F4}">
      <dgm:prSet/>
      <dgm:spPr/>
      <dgm:t>
        <a:bodyPr/>
        <a:lstStyle/>
        <a:p>
          <a:pPr rtl="1"/>
          <a:endParaRPr lang="ar-SA"/>
        </a:p>
      </dgm:t>
    </dgm:pt>
    <dgm:pt modelId="{44598C14-9CB9-4CBC-8A73-5C8FBF3F4E59}" type="sibTrans" cxnId="{EEEBA1E8-5DB5-4CE0-A3B3-FAF5EE3562F4}">
      <dgm:prSet/>
      <dgm:spPr/>
      <dgm:t>
        <a:bodyPr/>
        <a:lstStyle/>
        <a:p>
          <a:pPr rtl="1"/>
          <a:endParaRPr lang="ar-SA"/>
        </a:p>
      </dgm:t>
    </dgm:pt>
    <dgm:pt modelId="{63D14C43-6B45-4D7D-BAAB-6D97FC25698D}">
      <dgm:prSet custT="1"/>
      <dgm:spPr/>
      <dgm:t>
        <a:bodyPr/>
        <a:lstStyle/>
        <a:p>
          <a:pPr rtl="1"/>
          <a:r>
            <a:rPr lang="ar-SA" sz="1800" b="1" dirty="0" smtClean="0"/>
            <a:t>المواطنة</a:t>
          </a:r>
          <a:r>
            <a:rPr lang="ar-SA" sz="2100" baseline="0" dirty="0" smtClean="0"/>
            <a:t> </a:t>
          </a:r>
          <a:endParaRPr lang="ar-SA" sz="2100" dirty="0"/>
        </a:p>
      </dgm:t>
    </dgm:pt>
    <dgm:pt modelId="{8A22CC36-4E7C-48B1-9C54-7EDBA6C0400A}" type="parTrans" cxnId="{3A525C8D-021A-49AC-9325-B7FBF16DC3FA}">
      <dgm:prSet/>
      <dgm:spPr/>
      <dgm:t>
        <a:bodyPr/>
        <a:lstStyle/>
        <a:p>
          <a:pPr rtl="1"/>
          <a:endParaRPr lang="ar-SA"/>
        </a:p>
      </dgm:t>
    </dgm:pt>
    <dgm:pt modelId="{425FB80E-6CCF-44D7-BDE3-1456AF21FAB7}" type="sibTrans" cxnId="{3A525C8D-021A-49AC-9325-B7FBF16DC3FA}">
      <dgm:prSet/>
      <dgm:spPr/>
      <dgm:t>
        <a:bodyPr/>
        <a:lstStyle/>
        <a:p>
          <a:pPr rtl="1"/>
          <a:endParaRPr lang="ar-SA"/>
        </a:p>
      </dgm:t>
    </dgm:pt>
    <dgm:pt modelId="{3AC20FDB-AA6D-4ABB-B920-941200AFF2E2}">
      <dgm:prSet custT="1"/>
      <dgm:spPr/>
      <dgm:t>
        <a:bodyPr/>
        <a:lstStyle/>
        <a:p>
          <a:pPr rtl="1"/>
          <a:r>
            <a:rPr lang="ar-SA" sz="1800" b="1" dirty="0" smtClean="0"/>
            <a:t>الذكاء </a:t>
          </a:r>
        </a:p>
        <a:p>
          <a:pPr rtl="1"/>
          <a:r>
            <a:rPr lang="ar-SA" sz="1800" b="1" dirty="0" smtClean="0"/>
            <a:t>اللغوي</a:t>
          </a:r>
          <a:endParaRPr lang="ar-SA" sz="1800" b="1" dirty="0"/>
        </a:p>
      </dgm:t>
    </dgm:pt>
    <dgm:pt modelId="{1A8218F2-B3DB-44F9-84C9-DC8C793C83BA}" type="parTrans" cxnId="{88290481-8EEA-4FE4-B2A9-C5448FFF4D97}">
      <dgm:prSet/>
      <dgm:spPr/>
      <dgm:t>
        <a:bodyPr/>
        <a:lstStyle/>
        <a:p>
          <a:pPr rtl="1"/>
          <a:endParaRPr lang="ar-SA"/>
        </a:p>
      </dgm:t>
    </dgm:pt>
    <dgm:pt modelId="{260E122E-7ABF-4F09-8EEB-548418335B95}" type="sibTrans" cxnId="{88290481-8EEA-4FE4-B2A9-C5448FFF4D97}">
      <dgm:prSet/>
      <dgm:spPr/>
      <dgm:t>
        <a:bodyPr/>
        <a:lstStyle/>
        <a:p>
          <a:pPr rtl="1"/>
          <a:endParaRPr lang="ar-SA"/>
        </a:p>
      </dgm:t>
    </dgm:pt>
    <dgm:pt modelId="{DD408653-BA6C-41C3-B577-02C1C242A841}">
      <dgm:prSet custT="1"/>
      <dgm:spPr/>
      <dgm:t>
        <a:bodyPr/>
        <a:lstStyle/>
        <a:p>
          <a:pPr rtl="1"/>
          <a:r>
            <a:rPr lang="ar-SA" sz="1200" b="0" dirty="0" err="1" smtClean="0"/>
            <a:t>ال</a:t>
          </a:r>
          <a:r>
            <a:rPr lang="ar-SA" sz="1200" b="1" dirty="0" err="1" smtClean="0"/>
            <a:t>نتاقشة</a:t>
          </a:r>
          <a:endParaRPr lang="ar-SA" sz="1200" b="1" dirty="0" smtClean="0"/>
        </a:p>
        <a:p>
          <a:pPr rtl="1"/>
          <a:r>
            <a:rPr lang="ar-SA" sz="1200" b="1" dirty="0" smtClean="0"/>
            <a:t>التوضيح </a:t>
          </a:r>
        </a:p>
        <a:p>
          <a:pPr rtl="1"/>
          <a:r>
            <a:rPr lang="ar-SA" sz="1200" b="1" dirty="0" smtClean="0"/>
            <a:t>صياغة </a:t>
          </a:r>
          <a:r>
            <a:rPr lang="ar-SA" sz="1200" b="1" dirty="0" err="1" smtClean="0"/>
            <a:t>السئلة</a:t>
          </a:r>
          <a:r>
            <a:rPr lang="ar-SA" sz="1200" b="1" dirty="0" smtClean="0"/>
            <a:t> </a:t>
          </a:r>
        </a:p>
        <a:p>
          <a:pPr rtl="1"/>
          <a:r>
            <a:rPr lang="ar-SA" sz="1200" b="1" dirty="0" smtClean="0"/>
            <a:t>التلخيص</a:t>
          </a:r>
        </a:p>
        <a:p>
          <a:pPr rtl="1"/>
          <a:endParaRPr lang="ar-SA" sz="1300" dirty="0"/>
        </a:p>
      </dgm:t>
    </dgm:pt>
    <dgm:pt modelId="{3C5AF065-1A0D-4780-BB95-290E77032CD1}" type="parTrans" cxnId="{5992D584-8134-401E-8BC9-5C0DFDC76A05}">
      <dgm:prSet/>
      <dgm:spPr/>
      <dgm:t>
        <a:bodyPr/>
        <a:lstStyle/>
        <a:p>
          <a:pPr rtl="1"/>
          <a:endParaRPr lang="ar-SA"/>
        </a:p>
      </dgm:t>
    </dgm:pt>
    <dgm:pt modelId="{EDA2F76E-080C-4ED7-BEFB-A163663A270C}" type="sibTrans" cxnId="{5992D584-8134-401E-8BC9-5C0DFDC76A05}">
      <dgm:prSet/>
      <dgm:spPr/>
      <dgm:t>
        <a:bodyPr/>
        <a:lstStyle/>
        <a:p>
          <a:pPr rtl="1"/>
          <a:endParaRPr lang="ar-SA"/>
        </a:p>
      </dgm:t>
    </dgm:pt>
    <dgm:pt modelId="{528DE8A5-8FAE-4CDF-A9B3-3240473C1869}" type="pres">
      <dgm:prSet presAssocID="{BBA73533-8867-44EC-989C-4A28CE89D6A8}" presName="diagram" presStyleCnt="0">
        <dgm:presLayoutVars>
          <dgm:chPref val="1"/>
          <dgm:dir/>
          <dgm:animOne val="branch"/>
          <dgm:animLvl val="lvl"/>
          <dgm:resizeHandles/>
        </dgm:presLayoutVars>
      </dgm:prSet>
      <dgm:spPr/>
      <dgm:t>
        <a:bodyPr/>
        <a:lstStyle/>
        <a:p>
          <a:pPr rtl="1"/>
          <a:endParaRPr lang="ar-SA"/>
        </a:p>
      </dgm:t>
    </dgm:pt>
    <dgm:pt modelId="{3EA4A5D5-049B-4C9C-A7C5-93D8714126EE}" type="pres">
      <dgm:prSet presAssocID="{77469577-13E1-4FAE-93D2-3237AC65B800}" presName="root" presStyleCnt="0"/>
      <dgm:spPr/>
    </dgm:pt>
    <dgm:pt modelId="{7F0A8185-D4BF-4B35-B709-E4EEC11CE66E}" type="pres">
      <dgm:prSet presAssocID="{77469577-13E1-4FAE-93D2-3237AC65B800}" presName="rootComposite" presStyleCnt="0"/>
      <dgm:spPr/>
    </dgm:pt>
    <dgm:pt modelId="{6F59C538-87B4-436D-88EE-48C48DF84821}" type="pres">
      <dgm:prSet presAssocID="{77469577-13E1-4FAE-93D2-3237AC65B800}" presName="rootText" presStyleLbl="node1" presStyleIdx="0" presStyleCnt="9" custScaleY="252300"/>
      <dgm:spPr/>
    </dgm:pt>
    <dgm:pt modelId="{FCB0574A-BCE7-4B21-817F-9BCCF36D6087}" type="pres">
      <dgm:prSet presAssocID="{77469577-13E1-4FAE-93D2-3237AC65B800}" presName="rootConnector" presStyleLbl="node1" presStyleIdx="0" presStyleCnt="9"/>
      <dgm:spPr/>
    </dgm:pt>
    <dgm:pt modelId="{DAF3BBA9-A3EE-4756-A870-0FB3636A8C48}" type="pres">
      <dgm:prSet presAssocID="{77469577-13E1-4FAE-93D2-3237AC65B800}" presName="childShape" presStyleCnt="0"/>
      <dgm:spPr/>
    </dgm:pt>
    <dgm:pt modelId="{5B6617D4-BE12-4BE6-9E37-0EDD0AD3458E}" type="pres">
      <dgm:prSet presAssocID="{8A22CC36-4E7C-48B1-9C54-7EDBA6C0400A}" presName="Name13" presStyleLbl="parChTrans1D2" presStyleIdx="0" presStyleCnt="15"/>
      <dgm:spPr/>
    </dgm:pt>
    <dgm:pt modelId="{4402869C-4760-460A-AB28-2BBDD1CC6C3E}" type="pres">
      <dgm:prSet presAssocID="{63D14C43-6B45-4D7D-BAAB-6D97FC25698D}" presName="childText" presStyleLbl="bgAcc1" presStyleIdx="0" presStyleCnt="15" custScaleX="136623">
        <dgm:presLayoutVars>
          <dgm:bulletEnabled val="1"/>
        </dgm:presLayoutVars>
      </dgm:prSet>
      <dgm:spPr/>
    </dgm:pt>
    <dgm:pt modelId="{41B04A91-CED2-4FEE-AEE1-8907506F4649}" type="pres">
      <dgm:prSet presAssocID="{F0644997-9B0E-42C1-8A71-FCA634D4C01F}" presName="Name13" presStyleLbl="parChTrans1D2" presStyleIdx="1" presStyleCnt="15"/>
      <dgm:spPr/>
    </dgm:pt>
    <dgm:pt modelId="{D7BBFAF1-682A-4D08-8B8B-FF5933C2A0FD}" type="pres">
      <dgm:prSet presAssocID="{229F61EE-AD88-4812-B694-13856B9D82FE}" presName="childText" presStyleLbl="bgAcc1" presStyleIdx="1" presStyleCnt="15">
        <dgm:presLayoutVars>
          <dgm:bulletEnabled val="1"/>
        </dgm:presLayoutVars>
      </dgm:prSet>
      <dgm:spPr/>
    </dgm:pt>
    <dgm:pt modelId="{310F9419-DF09-46C5-BF11-36663102F9AD}" type="pres">
      <dgm:prSet presAssocID="{DE41BBE3-23C3-4F25-B69E-BEC6318584CF}" presName="Name13" presStyleLbl="parChTrans1D2" presStyleIdx="2" presStyleCnt="15"/>
      <dgm:spPr/>
    </dgm:pt>
    <dgm:pt modelId="{40F20F31-8C6B-40BA-8552-40DC3241845E}" type="pres">
      <dgm:prSet presAssocID="{9521BA27-4344-417B-BC6D-E5292F44CF76}" presName="childText" presStyleLbl="bgAcc1" presStyleIdx="2" presStyleCnt="15">
        <dgm:presLayoutVars>
          <dgm:bulletEnabled val="1"/>
        </dgm:presLayoutVars>
      </dgm:prSet>
      <dgm:spPr/>
    </dgm:pt>
    <dgm:pt modelId="{50B6A481-8202-4016-888F-1AB0989408B5}" type="pres">
      <dgm:prSet presAssocID="{7F795E70-C8CE-4133-8980-5E81BCEF5878}" presName="root" presStyleCnt="0"/>
      <dgm:spPr/>
    </dgm:pt>
    <dgm:pt modelId="{5952FDA5-12DE-423B-8F1D-F4A8E54AA3A3}" type="pres">
      <dgm:prSet presAssocID="{7F795E70-C8CE-4133-8980-5E81BCEF5878}" presName="rootComposite" presStyleCnt="0"/>
      <dgm:spPr/>
    </dgm:pt>
    <dgm:pt modelId="{CEF75CB3-DEF8-43BF-B058-49ACEAAD58D9}" type="pres">
      <dgm:prSet presAssocID="{7F795E70-C8CE-4133-8980-5E81BCEF5878}" presName="rootText" presStyleLbl="node1" presStyleIdx="1" presStyleCnt="9" custScaleY="217561"/>
      <dgm:spPr/>
    </dgm:pt>
    <dgm:pt modelId="{283BD813-2AEF-4E49-BEE0-EABFA5BDF534}" type="pres">
      <dgm:prSet presAssocID="{7F795E70-C8CE-4133-8980-5E81BCEF5878}" presName="rootConnector" presStyleLbl="node1" presStyleIdx="1" presStyleCnt="9"/>
      <dgm:spPr/>
    </dgm:pt>
    <dgm:pt modelId="{8DF5B74D-DECE-454C-B565-B6F7F1936AA8}" type="pres">
      <dgm:prSet presAssocID="{7F795E70-C8CE-4133-8980-5E81BCEF5878}" presName="childShape" presStyleCnt="0"/>
      <dgm:spPr/>
    </dgm:pt>
    <dgm:pt modelId="{26C6026B-F005-4ADE-90F7-F9DEEABC1302}" type="pres">
      <dgm:prSet presAssocID="{FAEF9A73-60DD-4EA4-9788-81118C059737}" presName="Name13" presStyleLbl="parChTrans1D2" presStyleIdx="3" presStyleCnt="15"/>
      <dgm:spPr/>
    </dgm:pt>
    <dgm:pt modelId="{855FE6AE-FBCC-4365-B71D-4DA5DD5CB67E}" type="pres">
      <dgm:prSet presAssocID="{19B7DA06-2718-41F6-9947-B9C8AF1F1CCF}" presName="childText" presStyleLbl="bgAcc1" presStyleIdx="3" presStyleCnt="15" custScaleX="135872" custScaleY="335297">
        <dgm:presLayoutVars>
          <dgm:bulletEnabled val="1"/>
        </dgm:presLayoutVars>
      </dgm:prSet>
      <dgm:spPr/>
    </dgm:pt>
    <dgm:pt modelId="{5EC80869-71A3-4132-8059-049D5018BD4A}" type="pres">
      <dgm:prSet presAssocID="{EAAEB4DF-C15D-4CC9-B050-8D0E42A11006}" presName="root" presStyleCnt="0"/>
      <dgm:spPr/>
      <dgm:t>
        <a:bodyPr/>
        <a:lstStyle/>
        <a:p>
          <a:pPr rtl="1"/>
          <a:endParaRPr lang="ar-SA"/>
        </a:p>
      </dgm:t>
    </dgm:pt>
    <dgm:pt modelId="{55EE5B31-404A-4F43-9CAF-F42A196749F7}" type="pres">
      <dgm:prSet presAssocID="{EAAEB4DF-C15D-4CC9-B050-8D0E42A11006}" presName="rootComposite" presStyleCnt="0"/>
      <dgm:spPr/>
      <dgm:t>
        <a:bodyPr/>
        <a:lstStyle/>
        <a:p>
          <a:pPr rtl="1"/>
          <a:endParaRPr lang="ar-SA"/>
        </a:p>
      </dgm:t>
    </dgm:pt>
    <dgm:pt modelId="{E92E2258-F1F0-42C5-8A51-4666A3993A5D}" type="pres">
      <dgm:prSet presAssocID="{EAAEB4DF-C15D-4CC9-B050-8D0E42A11006}" presName="rootText" presStyleLbl="node1" presStyleIdx="2" presStyleCnt="9" custScaleX="138934" custScaleY="175794" custLinFactNeighborX="-293" custLinFactNeighborY="408"/>
      <dgm:spPr/>
      <dgm:t>
        <a:bodyPr/>
        <a:lstStyle/>
        <a:p>
          <a:pPr rtl="1"/>
          <a:endParaRPr lang="ar-SA"/>
        </a:p>
      </dgm:t>
    </dgm:pt>
    <dgm:pt modelId="{AB4F54A0-826A-47FB-ACB8-BE896D72452F}" type="pres">
      <dgm:prSet presAssocID="{EAAEB4DF-C15D-4CC9-B050-8D0E42A11006}" presName="rootConnector" presStyleLbl="node1" presStyleIdx="2" presStyleCnt="9"/>
      <dgm:spPr/>
      <dgm:t>
        <a:bodyPr/>
        <a:lstStyle/>
        <a:p>
          <a:pPr rtl="1"/>
          <a:endParaRPr lang="ar-SA"/>
        </a:p>
      </dgm:t>
    </dgm:pt>
    <dgm:pt modelId="{0EEF1191-F4A9-4C60-9B51-CC943F3697A5}" type="pres">
      <dgm:prSet presAssocID="{EAAEB4DF-C15D-4CC9-B050-8D0E42A11006}" presName="childShape" presStyleCnt="0"/>
      <dgm:spPr/>
      <dgm:t>
        <a:bodyPr/>
        <a:lstStyle/>
        <a:p>
          <a:pPr rtl="1"/>
          <a:endParaRPr lang="ar-SA"/>
        </a:p>
      </dgm:t>
    </dgm:pt>
    <dgm:pt modelId="{29BB0453-EE49-4C02-864C-CB3A3C5A57F8}" type="pres">
      <dgm:prSet presAssocID="{0F224410-8FB7-48D7-89A4-B5BB3C4F8DD9}" presName="Name13" presStyleLbl="parChTrans1D2" presStyleIdx="4" presStyleCnt="15"/>
      <dgm:spPr/>
      <dgm:t>
        <a:bodyPr/>
        <a:lstStyle/>
        <a:p>
          <a:pPr rtl="1"/>
          <a:endParaRPr lang="ar-SA"/>
        </a:p>
      </dgm:t>
    </dgm:pt>
    <dgm:pt modelId="{0BD8CE15-3CFC-46A9-A652-3674C35B2F22}" type="pres">
      <dgm:prSet presAssocID="{DAFDE933-F276-451C-A309-740B78D68D0F}" presName="childText" presStyleLbl="bgAcc1" presStyleIdx="4" presStyleCnt="15" custScaleX="136713" custScaleY="278739" custLinFactNeighborX="2438" custLinFactNeighborY="-2250">
        <dgm:presLayoutVars>
          <dgm:bulletEnabled val="1"/>
        </dgm:presLayoutVars>
      </dgm:prSet>
      <dgm:spPr/>
      <dgm:t>
        <a:bodyPr/>
        <a:lstStyle/>
        <a:p>
          <a:pPr rtl="1"/>
          <a:endParaRPr lang="ar-SA"/>
        </a:p>
      </dgm:t>
    </dgm:pt>
    <dgm:pt modelId="{8B4BAE48-17CC-4AE6-B2C9-FAD9701C277A}" type="pres">
      <dgm:prSet presAssocID="{FD2EFC16-D28D-4F06-912A-1A70FE85EC73}" presName="Name13" presStyleLbl="parChTrans1D2" presStyleIdx="5" presStyleCnt="15"/>
      <dgm:spPr/>
      <dgm:t>
        <a:bodyPr/>
        <a:lstStyle/>
        <a:p>
          <a:pPr rtl="1"/>
          <a:endParaRPr lang="ar-SA"/>
        </a:p>
      </dgm:t>
    </dgm:pt>
    <dgm:pt modelId="{4F43F81B-A890-4EFD-A774-61210D455613}" type="pres">
      <dgm:prSet presAssocID="{127CBF7F-B087-4B14-A32A-82D6D3319624}" presName="childText" presStyleLbl="bgAcc1" presStyleIdx="5" presStyleCnt="15" custScaleX="171845" custScaleY="190483">
        <dgm:presLayoutVars>
          <dgm:bulletEnabled val="1"/>
        </dgm:presLayoutVars>
      </dgm:prSet>
      <dgm:spPr/>
      <dgm:t>
        <a:bodyPr/>
        <a:lstStyle/>
        <a:p>
          <a:pPr rtl="1"/>
          <a:endParaRPr lang="ar-SA"/>
        </a:p>
      </dgm:t>
    </dgm:pt>
    <dgm:pt modelId="{A57F6C7C-F57D-4F34-B9AC-AB9D7EC3E458}" type="pres">
      <dgm:prSet presAssocID="{3AC20FDB-AA6D-4ABB-B920-941200AFF2E2}" presName="root" presStyleCnt="0"/>
      <dgm:spPr/>
    </dgm:pt>
    <dgm:pt modelId="{B3D70D8D-6C1C-45BB-9157-550C4C42A7A8}" type="pres">
      <dgm:prSet presAssocID="{3AC20FDB-AA6D-4ABB-B920-941200AFF2E2}" presName="rootComposite" presStyleCnt="0"/>
      <dgm:spPr/>
    </dgm:pt>
    <dgm:pt modelId="{B323A223-8A64-41E0-B4BA-307687363883}" type="pres">
      <dgm:prSet presAssocID="{3AC20FDB-AA6D-4ABB-B920-941200AFF2E2}" presName="rootText" presStyleLbl="node1" presStyleIdx="3" presStyleCnt="9" custScaleY="182025" custLinFactNeighborX="-1005" custLinFactNeighborY="-13892"/>
      <dgm:spPr/>
    </dgm:pt>
    <dgm:pt modelId="{1DF5FE59-D082-49A0-8F53-977E50300627}" type="pres">
      <dgm:prSet presAssocID="{3AC20FDB-AA6D-4ABB-B920-941200AFF2E2}" presName="rootConnector" presStyleLbl="node1" presStyleIdx="3" presStyleCnt="9"/>
      <dgm:spPr/>
    </dgm:pt>
    <dgm:pt modelId="{DE7A1EE2-FDAE-464F-B3E8-BF911BDC32F2}" type="pres">
      <dgm:prSet presAssocID="{3AC20FDB-AA6D-4ABB-B920-941200AFF2E2}" presName="childShape" presStyleCnt="0"/>
      <dgm:spPr/>
    </dgm:pt>
    <dgm:pt modelId="{3E26CACC-A98E-4BA8-8A7D-22FDC5952C51}" type="pres">
      <dgm:prSet presAssocID="{3C5AF065-1A0D-4780-BB95-290E77032CD1}" presName="Name13" presStyleLbl="parChTrans1D2" presStyleIdx="6" presStyleCnt="15"/>
      <dgm:spPr/>
    </dgm:pt>
    <dgm:pt modelId="{D5FF79CE-446B-453E-A34F-BC314FB31C18}" type="pres">
      <dgm:prSet presAssocID="{DD408653-BA6C-41C3-B577-02C1C242A841}" presName="childText" presStyleLbl="bgAcc1" presStyleIdx="6" presStyleCnt="15" custScaleX="93882" custScaleY="744003">
        <dgm:presLayoutVars>
          <dgm:bulletEnabled val="1"/>
        </dgm:presLayoutVars>
      </dgm:prSet>
      <dgm:spPr/>
    </dgm:pt>
    <dgm:pt modelId="{65591490-138C-4577-B482-6B5A6D0A0219}" type="pres">
      <dgm:prSet presAssocID="{B39D7F45-5676-4844-B9C2-B73CF74FCEDE}" presName="root" presStyleCnt="0"/>
      <dgm:spPr/>
      <dgm:t>
        <a:bodyPr/>
        <a:lstStyle/>
        <a:p>
          <a:pPr rtl="1"/>
          <a:endParaRPr lang="ar-SA"/>
        </a:p>
      </dgm:t>
    </dgm:pt>
    <dgm:pt modelId="{F1187E4A-956E-4C94-81CC-50E08AF3F976}" type="pres">
      <dgm:prSet presAssocID="{B39D7F45-5676-4844-B9C2-B73CF74FCEDE}" presName="rootComposite" presStyleCnt="0"/>
      <dgm:spPr/>
      <dgm:t>
        <a:bodyPr/>
        <a:lstStyle/>
        <a:p>
          <a:pPr rtl="1"/>
          <a:endParaRPr lang="ar-SA"/>
        </a:p>
      </dgm:t>
    </dgm:pt>
    <dgm:pt modelId="{A182FCAC-627F-40BD-AAAC-0F62D7A8148A}" type="pres">
      <dgm:prSet presAssocID="{B39D7F45-5676-4844-B9C2-B73CF74FCEDE}" presName="rootText" presStyleLbl="node1" presStyleIdx="4" presStyleCnt="9" custScaleY="220897" custLinFactNeighborX="-87" custLinFactNeighborY="1668"/>
      <dgm:spPr/>
      <dgm:t>
        <a:bodyPr/>
        <a:lstStyle/>
        <a:p>
          <a:pPr rtl="1"/>
          <a:endParaRPr lang="ar-SA"/>
        </a:p>
      </dgm:t>
    </dgm:pt>
    <dgm:pt modelId="{622216F2-4CF6-42D5-8948-52645C14E031}" type="pres">
      <dgm:prSet presAssocID="{B39D7F45-5676-4844-B9C2-B73CF74FCEDE}" presName="rootConnector" presStyleLbl="node1" presStyleIdx="4" presStyleCnt="9"/>
      <dgm:spPr/>
      <dgm:t>
        <a:bodyPr/>
        <a:lstStyle/>
        <a:p>
          <a:pPr rtl="1"/>
          <a:endParaRPr lang="ar-SA"/>
        </a:p>
      </dgm:t>
    </dgm:pt>
    <dgm:pt modelId="{18B34121-05ED-4777-BC6D-CB95A1C8E0F4}" type="pres">
      <dgm:prSet presAssocID="{B39D7F45-5676-4844-B9C2-B73CF74FCEDE}" presName="childShape" presStyleCnt="0"/>
      <dgm:spPr/>
      <dgm:t>
        <a:bodyPr/>
        <a:lstStyle/>
        <a:p>
          <a:pPr rtl="1"/>
          <a:endParaRPr lang="ar-SA"/>
        </a:p>
      </dgm:t>
    </dgm:pt>
    <dgm:pt modelId="{CB98D1F2-430B-45DC-B13E-F73859F964F8}" type="pres">
      <dgm:prSet presAssocID="{E0DF3449-1C2A-4ACD-92B1-C20380C13D6B}" presName="Name13" presStyleLbl="parChTrans1D2" presStyleIdx="7" presStyleCnt="15"/>
      <dgm:spPr/>
      <dgm:t>
        <a:bodyPr/>
        <a:lstStyle/>
        <a:p>
          <a:pPr rtl="1"/>
          <a:endParaRPr lang="ar-SA"/>
        </a:p>
      </dgm:t>
    </dgm:pt>
    <dgm:pt modelId="{0CCB2089-350C-443A-A846-C8927541789B}" type="pres">
      <dgm:prSet presAssocID="{C56FC8AF-6423-4BD9-8AF7-5BDE4BA9E566}" presName="childText" presStyleLbl="bgAcc1" presStyleIdx="7" presStyleCnt="15" custScaleX="139380" custScaleY="242282" custLinFactNeighborX="2701" custLinFactNeighborY="429">
        <dgm:presLayoutVars>
          <dgm:bulletEnabled val="1"/>
        </dgm:presLayoutVars>
      </dgm:prSet>
      <dgm:spPr/>
      <dgm:t>
        <a:bodyPr/>
        <a:lstStyle/>
        <a:p>
          <a:pPr rtl="1"/>
          <a:endParaRPr lang="ar-SA"/>
        </a:p>
      </dgm:t>
    </dgm:pt>
    <dgm:pt modelId="{E3D16CBC-6849-4A29-B45D-D20D51167D1A}" type="pres">
      <dgm:prSet presAssocID="{B52DC828-ABA7-4833-A7E0-B702C34E02B3}" presName="Name13" presStyleLbl="parChTrans1D2" presStyleIdx="8" presStyleCnt="15"/>
      <dgm:spPr/>
    </dgm:pt>
    <dgm:pt modelId="{47487CA8-4235-421B-8435-EC063D106E0F}" type="pres">
      <dgm:prSet presAssocID="{92A3EA50-1ED0-44EC-A1BE-D3E2BB1ABB49}" presName="childText" presStyleLbl="bgAcc1" presStyleIdx="8" presStyleCnt="15" custScaleX="154976" custScaleY="208389">
        <dgm:presLayoutVars>
          <dgm:bulletEnabled val="1"/>
        </dgm:presLayoutVars>
      </dgm:prSet>
      <dgm:spPr/>
      <dgm:t>
        <a:bodyPr/>
        <a:lstStyle/>
        <a:p>
          <a:pPr rtl="1"/>
          <a:endParaRPr lang="ar-SA"/>
        </a:p>
      </dgm:t>
    </dgm:pt>
    <dgm:pt modelId="{EBCB79C2-1AE2-4DDE-B75B-AE7A4DD6F078}" type="pres">
      <dgm:prSet presAssocID="{DB9D6BE7-8548-4DC5-9EDF-90515121CC43}" presName="root" presStyleCnt="0"/>
      <dgm:spPr/>
      <dgm:t>
        <a:bodyPr/>
        <a:lstStyle/>
        <a:p>
          <a:pPr rtl="1"/>
          <a:endParaRPr lang="ar-SA"/>
        </a:p>
      </dgm:t>
    </dgm:pt>
    <dgm:pt modelId="{B92A05DC-07E2-48E5-9469-4D34E79E68E4}" type="pres">
      <dgm:prSet presAssocID="{DB9D6BE7-8548-4DC5-9EDF-90515121CC43}" presName="rootComposite" presStyleCnt="0"/>
      <dgm:spPr/>
      <dgm:t>
        <a:bodyPr/>
        <a:lstStyle/>
        <a:p>
          <a:pPr rtl="1"/>
          <a:endParaRPr lang="ar-SA"/>
        </a:p>
      </dgm:t>
    </dgm:pt>
    <dgm:pt modelId="{F02DB0E9-F128-4F68-923D-2B8C300DCA06}" type="pres">
      <dgm:prSet presAssocID="{DB9D6BE7-8548-4DC5-9EDF-90515121CC43}" presName="rootText" presStyleLbl="node1" presStyleIdx="5" presStyleCnt="9" custScaleY="243910"/>
      <dgm:spPr/>
      <dgm:t>
        <a:bodyPr/>
        <a:lstStyle/>
        <a:p>
          <a:pPr rtl="1"/>
          <a:endParaRPr lang="ar-SA"/>
        </a:p>
      </dgm:t>
    </dgm:pt>
    <dgm:pt modelId="{8CE27FC9-B48C-4B70-9B48-F0C7493481AE}" type="pres">
      <dgm:prSet presAssocID="{DB9D6BE7-8548-4DC5-9EDF-90515121CC43}" presName="rootConnector" presStyleLbl="node1" presStyleIdx="5" presStyleCnt="9"/>
      <dgm:spPr/>
      <dgm:t>
        <a:bodyPr/>
        <a:lstStyle/>
        <a:p>
          <a:pPr rtl="1"/>
          <a:endParaRPr lang="ar-SA"/>
        </a:p>
      </dgm:t>
    </dgm:pt>
    <dgm:pt modelId="{92496EC6-5962-47C6-BCE4-7E077DFDFBA1}" type="pres">
      <dgm:prSet presAssocID="{DB9D6BE7-8548-4DC5-9EDF-90515121CC43}" presName="childShape" presStyleCnt="0"/>
      <dgm:spPr/>
      <dgm:t>
        <a:bodyPr/>
        <a:lstStyle/>
        <a:p>
          <a:pPr rtl="1"/>
          <a:endParaRPr lang="ar-SA"/>
        </a:p>
      </dgm:t>
    </dgm:pt>
    <dgm:pt modelId="{91BC873A-80A0-4C95-901C-423759375058}" type="pres">
      <dgm:prSet presAssocID="{5C8452BD-4216-4A78-8E23-E42C624F8A07}" presName="Name13" presStyleLbl="parChTrans1D2" presStyleIdx="9" presStyleCnt="15"/>
      <dgm:spPr/>
      <dgm:t>
        <a:bodyPr/>
        <a:lstStyle/>
        <a:p>
          <a:pPr rtl="1"/>
          <a:endParaRPr lang="ar-SA"/>
        </a:p>
      </dgm:t>
    </dgm:pt>
    <dgm:pt modelId="{8DADEDAA-D9A9-48E5-BD22-516C48603DAE}" type="pres">
      <dgm:prSet presAssocID="{FB7ED421-4183-4FA1-8D89-DDD8E82A0EB8}" presName="childText" presStyleLbl="bgAcc1" presStyleIdx="9" presStyleCnt="15">
        <dgm:presLayoutVars>
          <dgm:bulletEnabled val="1"/>
        </dgm:presLayoutVars>
      </dgm:prSet>
      <dgm:spPr/>
      <dgm:t>
        <a:bodyPr/>
        <a:lstStyle/>
        <a:p>
          <a:pPr rtl="1"/>
          <a:endParaRPr lang="ar-SA"/>
        </a:p>
      </dgm:t>
    </dgm:pt>
    <dgm:pt modelId="{7830DBB9-30A6-46C1-8229-453A29B88FF8}" type="pres">
      <dgm:prSet presAssocID="{4CA940EE-A9CE-4BBC-9C70-E32D9FA50CA0}" presName="Name13" presStyleLbl="parChTrans1D2" presStyleIdx="10" presStyleCnt="15"/>
      <dgm:spPr/>
      <dgm:t>
        <a:bodyPr/>
        <a:lstStyle/>
        <a:p>
          <a:pPr rtl="1"/>
          <a:endParaRPr lang="ar-SA"/>
        </a:p>
      </dgm:t>
    </dgm:pt>
    <dgm:pt modelId="{45E7277D-CC92-48CE-95FA-D0C282A65861}" type="pres">
      <dgm:prSet presAssocID="{5AFDBE42-BE7C-4911-A045-863C403DF562}" presName="childText" presStyleLbl="bgAcc1" presStyleIdx="10" presStyleCnt="15" custScaleX="137401">
        <dgm:presLayoutVars>
          <dgm:bulletEnabled val="1"/>
        </dgm:presLayoutVars>
      </dgm:prSet>
      <dgm:spPr/>
      <dgm:t>
        <a:bodyPr/>
        <a:lstStyle/>
        <a:p>
          <a:pPr rtl="1"/>
          <a:endParaRPr lang="ar-SA"/>
        </a:p>
      </dgm:t>
    </dgm:pt>
    <dgm:pt modelId="{8B1E1B89-137B-4E5B-869F-4F6DDE8BA1EF}" type="pres">
      <dgm:prSet presAssocID="{410D49DF-FCA0-404F-9A40-113EBDD30466}" presName="root" presStyleCnt="0"/>
      <dgm:spPr/>
      <dgm:t>
        <a:bodyPr/>
        <a:lstStyle/>
        <a:p>
          <a:pPr rtl="1"/>
          <a:endParaRPr lang="ar-SA"/>
        </a:p>
      </dgm:t>
    </dgm:pt>
    <dgm:pt modelId="{B324B379-2CB8-48D1-9653-B40C0B59575B}" type="pres">
      <dgm:prSet presAssocID="{410D49DF-FCA0-404F-9A40-113EBDD30466}" presName="rootComposite" presStyleCnt="0"/>
      <dgm:spPr/>
      <dgm:t>
        <a:bodyPr/>
        <a:lstStyle/>
        <a:p>
          <a:pPr rtl="1"/>
          <a:endParaRPr lang="ar-SA"/>
        </a:p>
      </dgm:t>
    </dgm:pt>
    <dgm:pt modelId="{79BA580B-735E-4969-833A-93185F538AD7}" type="pres">
      <dgm:prSet presAssocID="{410D49DF-FCA0-404F-9A40-113EBDD30466}" presName="rootText" presStyleLbl="node1" presStyleIdx="6" presStyleCnt="9" custScaleY="207025"/>
      <dgm:spPr/>
      <dgm:t>
        <a:bodyPr/>
        <a:lstStyle/>
        <a:p>
          <a:pPr rtl="1"/>
          <a:endParaRPr lang="ar-SA"/>
        </a:p>
      </dgm:t>
    </dgm:pt>
    <dgm:pt modelId="{1AFFAA6B-912B-4D5B-8F0A-D0A5DB7990D0}" type="pres">
      <dgm:prSet presAssocID="{410D49DF-FCA0-404F-9A40-113EBDD30466}" presName="rootConnector" presStyleLbl="node1" presStyleIdx="6" presStyleCnt="9"/>
      <dgm:spPr/>
      <dgm:t>
        <a:bodyPr/>
        <a:lstStyle/>
        <a:p>
          <a:pPr rtl="1"/>
          <a:endParaRPr lang="ar-SA"/>
        </a:p>
      </dgm:t>
    </dgm:pt>
    <dgm:pt modelId="{1AB0C6B7-E92E-482F-B809-A9246B31526F}" type="pres">
      <dgm:prSet presAssocID="{410D49DF-FCA0-404F-9A40-113EBDD30466}" presName="childShape" presStyleCnt="0"/>
      <dgm:spPr/>
      <dgm:t>
        <a:bodyPr/>
        <a:lstStyle/>
        <a:p>
          <a:pPr rtl="1"/>
          <a:endParaRPr lang="ar-SA"/>
        </a:p>
      </dgm:t>
    </dgm:pt>
    <dgm:pt modelId="{6462EB56-0591-4256-984A-24310855FFF6}" type="pres">
      <dgm:prSet presAssocID="{4222BE83-59A2-4BC7-9AB9-B47A366034E9}" presName="Name13" presStyleLbl="parChTrans1D2" presStyleIdx="11" presStyleCnt="15"/>
      <dgm:spPr/>
      <dgm:t>
        <a:bodyPr/>
        <a:lstStyle/>
        <a:p>
          <a:pPr rtl="1"/>
          <a:endParaRPr lang="ar-SA"/>
        </a:p>
      </dgm:t>
    </dgm:pt>
    <dgm:pt modelId="{9B13C1C6-226B-4E88-BF8D-068B7A167085}" type="pres">
      <dgm:prSet presAssocID="{0813B6B4-1AA9-46CF-8142-9E725E9B9171}" presName="childText" presStyleLbl="bgAcc1" presStyleIdx="11" presStyleCnt="15" custScaleX="133105" custScaleY="268155">
        <dgm:presLayoutVars>
          <dgm:bulletEnabled val="1"/>
        </dgm:presLayoutVars>
      </dgm:prSet>
      <dgm:spPr/>
      <dgm:t>
        <a:bodyPr/>
        <a:lstStyle/>
        <a:p>
          <a:pPr rtl="1"/>
          <a:endParaRPr lang="ar-SA"/>
        </a:p>
      </dgm:t>
    </dgm:pt>
    <dgm:pt modelId="{BCF3F726-D744-498C-8D52-16A3E35D7A27}" type="pres">
      <dgm:prSet presAssocID="{DFC4A766-146E-4BEB-A524-9F12C606FD78}" presName="root" presStyleCnt="0"/>
      <dgm:spPr/>
      <dgm:t>
        <a:bodyPr/>
        <a:lstStyle/>
        <a:p>
          <a:pPr rtl="1"/>
          <a:endParaRPr lang="ar-SA"/>
        </a:p>
      </dgm:t>
    </dgm:pt>
    <dgm:pt modelId="{3AD36DBE-B00D-4A56-A0AF-AF0B542C8752}" type="pres">
      <dgm:prSet presAssocID="{DFC4A766-146E-4BEB-A524-9F12C606FD78}" presName="rootComposite" presStyleCnt="0"/>
      <dgm:spPr/>
      <dgm:t>
        <a:bodyPr/>
        <a:lstStyle/>
        <a:p>
          <a:pPr rtl="1"/>
          <a:endParaRPr lang="ar-SA"/>
        </a:p>
      </dgm:t>
    </dgm:pt>
    <dgm:pt modelId="{A89D1EDF-9D2E-4E61-8781-8D1039FC821C}" type="pres">
      <dgm:prSet presAssocID="{DFC4A766-146E-4BEB-A524-9F12C606FD78}" presName="rootText" presStyleLbl="node1" presStyleIdx="7" presStyleCnt="9" custScaleX="120347" custScaleY="181418"/>
      <dgm:spPr/>
      <dgm:t>
        <a:bodyPr/>
        <a:lstStyle/>
        <a:p>
          <a:pPr rtl="1"/>
          <a:endParaRPr lang="ar-SA"/>
        </a:p>
      </dgm:t>
    </dgm:pt>
    <dgm:pt modelId="{149CC76A-7165-44F2-840E-814EEDA554A0}" type="pres">
      <dgm:prSet presAssocID="{DFC4A766-146E-4BEB-A524-9F12C606FD78}" presName="rootConnector" presStyleLbl="node1" presStyleIdx="7" presStyleCnt="9"/>
      <dgm:spPr/>
      <dgm:t>
        <a:bodyPr/>
        <a:lstStyle/>
        <a:p>
          <a:pPr rtl="1"/>
          <a:endParaRPr lang="ar-SA"/>
        </a:p>
      </dgm:t>
    </dgm:pt>
    <dgm:pt modelId="{8FCE2B3C-D24B-4890-ACCC-9C456B9A658D}" type="pres">
      <dgm:prSet presAssocID="{DFC4A766-146E-4BEB-A524-9F12C606FD78}" presName="childShape" presStyleCnt="0"/>
      <dgm:spPr/>
      <dgm:t>
        <a:bodyPr/>
        <a:lstStyle/>
        <a:p>
          <a:pPr rtl="1"/>
          <a:endParaRPr lang="ar-SA"/>
        </a:p>
      </dgm:t>
    </dgm:pt>
    <dgm:pt modelId="{7D5D091E-F707-4003-9888-57E86C94ADC1}" type="pres">
      <dgm:prSet presAssocID="{B2677A33-64DB-46C7-B05A-944354EEE2B6}" presName="Name13" presStyleLbl="parChTrans1D2" presStyleIdx="12" presStyleCnt="15"/>
      <dgm:spPr/>
      <dgm:t>
        <a:bodyPr/>
        <a:lstStyle/>
        <a:p>
          <a:pPr rtl="1"/>
          <a:endParaRPr lang="ar-SA"/>
        </a:p>
      </dgm:t>
    </dgm:pt>
    <dgm:pt modelId="{330B3B8B-6886-42D1-B3B1-80230A840900}" type="pres">
      <dgm:prSet presAssocID="{09AC4E3F-7B46-4AF9-9932-E00221FFA0D6}" presName="childText" presStyleLbl="bgAcc1" presStyleIdx="12" presStyleCnt="15" custScaleX="122279" custScaleY="133132">
        <dgm:presLayoutVars>
          <dgm:bulletEnabled val="1"/>
        </dgm:presLayoutVars>
      </dgm:prSet>
      <dgm:spPr/>
      <dgm:t>
        <a:bodyPr/>
        <a:lstStyle/>
        <a:p>
          <a:pPr rtl="1"/>
          <a:endParaRPr lang="ar-SA"/>
        </a:p>
      </dgm:t>
    </dgm:pt>
    <dgm:pt modelId="{2F91C081-256C-482B-9405-F4E6BE0AD2EE}" type="pres">
      <dgm:prSet presAssocID="{0995EC79-847E-4F4C-ACCB-52A9F7CBD2FA}" presName="Name13" presStyleLbl="parChTrans1D2" presStyleIdx="13" presStyleCnt="15"/>
      <dgm:spPr/>
      <dgm:t>
        <a:bodyPr/>
        <a:lstStyle/>
        <a:p>
          <a:pPr rtl="1"/>
          <a:endParaRPr lang="ar-SA"/>
        </a:p>
      </dgm:t>
    </dgm:pt>
    <dgm:pt modelId="{743F8322-2A5E-40AD-8459-A16BA16E15CB}" type="pres">
      <dgm:prSet presAssocID="{1997B9F2-DE4D-4370-8119-D1E3FD38BA34}" presName="childText" presStyleLbl="bgAcc1" presStyleIdx="13" presStyleCnt="15" custScaleX="129848" custScaleY="152202">
        <dgm:presLayoutVars>
          <dgm:bulletEnabled val="1"/>
        </dgm:presLayoutVars>
      </dgm:prSet>
      <dgm:spPr/>
      <dgm:t>
        <a:bodyPr/>
        <a:lstStyle/>
        <a:p>
          <a:pPr rtl="1"/>
          <a:endParaRPr lang="ar-SA"/>
        </a:p>
      </dgm:t>
    </dgm:pt>
    <dgm:pt modelId="{92215567-94C3-4CE9-93A3-D14F4D25A9C9}" type="pres">
      <dgm:prSet presAssocID="{3BB0348D-D082-46B7-BB04-6886C93D11CF}" presName="root" presStyleCnt="0"/>
      <dgm:spPr/>
      <dgm:t>
        <a:bodyPr/>
        <a:lstStyle/>
        <a:p>
          <a:pPr rtl="1"/>
          <a:endParaRPr lang="ar-SA"/>
        </a:p>
      </dgm:t>
    </dgm:pt>
    <dgm:pt modelId="{B7E4DA3D-FE09-440B-8210-63576C6092EA}" type="pres">
      <dgm:prSet presAssocID="{3BB0348D-D082-46B7-BB04-6886C93D11CF}" presName="rootComposite" presStyleCnt="0"/>
      <dgm:spPr/>
      <dgm:t>
        <a:bodyPr/>
        <a:lstStyle/>
        <a:p>
          <a:pPr rtl="1"/>
          <a:endParaRPr lang="ar-SA"/>
        </a:p>
      </dgm:t>
    </dgm:pt>
    <dgm:pt modelId="{30E2F9CC-2B46-4009-8750-F2815B58BA96}" type="pres">
      <dgm:prSet presAssocID="{3BB0348D-D082-46B7-BB04-6886C93D11CF}" presName="rootText" presStyleLbl="node1" presStyleIdx="8" presStyleCnt="9" custScaleY="174024"/>
      <dgm:spPr/>
      <dgm:t>
        <a:bodyPr/>
        <a:lstStyle/>
        <a:p>
          <a:pPr rtl="1"/>
          <a:endParaRPr lang="ar-SA"/>
        </a:p>
      </dgm:t>
    </dgm:pt>
    <dgm:pt modelId="{1E113D48-8218-4D7E-BB7A-1BE5322847D3}" type="pres">
      <dgm:prSet presAssocID="{3BB0348D-D082-46B7-BB04-6886C93D11CF}" presName="rootConnector" presStyleLbl="node1" presStyleIdx="8" presStyleCnt="9"/>
      <dgm:spPr/>
      <dgm:t>
        <a:bodyPr/>
        <a:lstStyle/>
        <a:p>
          <a:pPr rtl="1"/>
          <a:endParaRPr lang="ar-SA"/>
        </a:p>
      </dgm:t>
    </dgm:pt>
    <dgm:pt modelId="{B010C0D1-7FBB-41DA-8C01-A8473B495928}" type="pres">
      <dgm:prSet presAssocID="{3BB0348D-D082-46B7-BB04-6886C93D11CF}" presName="childShape" presStyleCnt="0"/>
      <dgm:spPr/>
      <dgm:t>
        <a:bodyPr/>
        <a:lstStyle/>
        <a:p>
          <a:pPr rtl="1"/>
          <a:endParaRPr lang="ar-SA"/>
        </a:p>
      </dgm:t>
    </dgm:pt>
    <dgm:pt modelId="{7087350D-94AA-446D-A0CF-84BFCF11DBFB}" type="pres">
      <dgm:prSet presAssocID="{0894A07C-DE26-499B-8057-39BBB4B42D5D}" presName="Name13" presStyleLbl="parChTrans1D2" presStyleIdx="14" presStyleCnt="15"/>
      <dgm:spPr/>
      <dgm:t>
        <a:bodyPr/>
        <a:lstStyle/>
        <a:p>
          <a:pPr rtl="1"/>
          <a:endParaRPr lang="ar-SA"/>
        </a:p>
      </dgm:t>
    </dgm:pt>
    <dgm:pt modelId="{817F8D4F-627A-4611-A09B-6655BBC3F2D5}" type="pres">
      <dgm:prSet presAssocID="{5065264E-37D9-4384-85FD-0EC6A086E648}" presName="childText" presStyleLbl="bgAcc1" presStyleIdx="14" presStyleCnt="15" custScaleX="109328" custScaleY="262188">
        <dgm:presLayoutVars>
          <dgm:bulletEnabled val="1"/>
        </dgm:presLayoutVars>
      </dgm:prSet>
      <dgm:spPr/>
      <dgm:t>
        <a:bodyPr/>
        <a:lstStyle/>
        <a:p>
          <a:pPr rtl="1"/>
          <a:endParaRPr lang="ar-SA"/>
        </a:p>
      </dgm:t>
    </dgm:pt>
  </dgm:ptLst>
  <dgm:cxnLst>
    <dgm:cxn modelId="{56FE8631-2B96-42AB-B199-88AE7C01018A}" srcId="{3BB0348D-D082-46B7-BB04-6886C93D11CF}" destId="{5065264E-37D9-4384-85FD-0EC6A086E648}" srcOrd="0" destOrd="0" parTransId="{0894A07C-DE26-499B-8057-39BBB4B42D5D}" sibTransId="{9EE1663B-D675-48C1-88F9-BA31129B01E4}"/>
    <dgm:cxn modelId="{0AB2D884-7CDC-4A7B-B4D7-7F5794EE8267}" type="presOf" srcId="{EAAEB4DF-C15D-4CC9-B050-8D0E42A11006}" destId="{E92E2258-F1F0-42C5-8A51-4666A3993A5D}" srcOrd="0" destOrd="0" presId="urn:microsoft.com/office/officeart/2005/8/layout/hierarchy3"/>
    <dgm:cxn modelId="{A5CB3AB1-7DB2-49D1-98EF-41A1725C292D}" type="presOf" srcId="{FB7ED421-4183-4FA1-8D89-DDD8E82A0EB8}" destId="{8DADEDAA-D9A9-48E5-BD22-516C48603DAE}" srcOrd="0" destOrd="0" presId="urn:microsoft.com/office/officeart/2005/8/layout/hierarchy3"/>
    <dgm:cxn modelId="{0E715060-ED7C-4EB7-B9E8-814AF0D383CF}" type="presOf" srcId="{127CBF7F-B087-4B14-A32A-82D6D3319624}" destId="{4F43F81B-A890-4EFD-A774-61210D455613}" srcOrd="0" destOrd="0" presId="urn:microsoft.com/office/officeart/2005/8/layout/hierarchy3"/>
    <dgm:cxn modelId="{9C1A7385-60BD-437A-8314-F6F9BD9882D1}" type="presOf" srcId="{DFC4A766-146E-4BEB-A524-9F12C606FD78}" destId="{149CC76A-7165-44F2-840E-814EEDA554A0}" srcOrd="1" destOrd="0" presId="urn:microsoft.com/office/officeart/2005/8/layout/hierarchy3"/>
    <dgm:cxn modelId="{5992D584-8134-401E-8BC9-5C0DFDC76A05}" srcId="{3AC20FDB-AA6D-4ABB-B920-941200AFF2E2}" destId="{DD408653-BA6C-41C3-B577-02C1C242A841}" srcOrd="0" destOrd="0" parTransId="{3C5AF065-1A0D-4780-BB95-290E77032CD1}" sibTransId="{EDA2F76E-080C-4ED7-BEFB-A163663A270C}"/>
    <dgm:cxn modelId="{31182DE1-E5A8-4301-A78E-E4CA3377FACD}" type="presOf" srcId="{410D49DF-FCA0-404F-9A40-113EBDD30466}" destId="{79BA580B-735E-4969-833A-93185F538AD7}" srcOrd="0" destOrd="0" presId="urn:microsoft.com/office/officeart/2005/8/layout/hierarchy3"/>
    <dgm:cxn modelId="{98B329F8-F27A-41B7-B70F-ADC08A2BDAE7}" type="presOf" srcId="{B2677A33-64DB-46C7-B05A-944354EEE2B6}" destId="{7D5D091E-F707-4003-9888-57E86C94ADC1}" srcOrd="0" destOrd="0" presId="urn:microsoft.com/office/officeart/2005/8/layout/hierarchy3"/>
    <dgm:cxn modelId="{20CC3811-C718-4044-B1F0-B3D0AB0F4639}" type="presOf" srcId="{77469577-13E1-4FAE-93D2-3237AC65B800}" destId="{6F59C538-87B4-436D-88EE-48C48DF84821}" srcOrd="0" destOrd="0" presId="urn:microsoft.com/office/officeart/2005/8/layout/hierarchy3"/>
    <dgm:cxn modelId="{9E5D9312-BB17-489C-B98E-8A342DD93B11}" srcId="{DFC4A766-146E-4BEB-A524-9F12C606FD78}" destId="{09AC4E3F-7B46-4AF9-9932-E00221FFA0D6}" srcOrd="0" destOrd="0" parTransId="{B2677A33-64DB-46C7-B05A-944354EEE2B6}" sibTransId="{E72FEA02-475B-41E9-82B1-360E259D0B6C}"/>
    <dgm:cxn modelId="{2A4CC736-63A8-42A8-9CAE-8BEB8D713822}" type="presOf" srcId="{E0DF3449-1C2A-4ACD-92B1-C20380C13D6B}" destId="{CB98D1F2-430B-45DC-B13E-F73859F964F8}" srcOrd="0" destOrd="0" presId="urn:microsoft.com/office/officeart/2005/8/layout/hierarchy3"/>
    <dgm:cxn modelId="{B787F500-FD55-4EE0-BF26-2488DA259914}" type="presOf" srcId="{EAAEB4DF-C15D-4CC9-B050-8D0E42A11006}" destId="{AB4F54A0-826A-47FB-ACB8-BE896D72452F}" srcOrd="1" destOrd="0" presId="urn:microsoft.com/office/officeart/2005/8/layout/hierarchy3"/>
    <dgm:cxn modelId="{A3F451A9-831E-4100-A81D-26E911936633}" type="presOf" srcId="{0894A07C-DE26-499B-8057-39BBB4B42D5D}" destId="{7087350D-94AA-446D-A0CF-84BFCF11DBFB}" srcOrd="0" destOrd="0" presId="urn:microsoft.com/office/officeart/2005/8/layout/hierarchy3"/>
    <dgm:cxn modelId="{FFF81D5C-2CD9-4057-B381-860647BE4350}" type="presOf" srcId="{DAFDE933-F276-451C-A309-740B78D68D0F}" destId="{0BD8CE15-3CFC-46A9-A652-3674C35B2F22}" srcOrd="0" destOrd="0" presId="urn:microsoft.com/office/officeart/2005/8/layout/hierarchy3"/>
    <dgm:cxn modelId="{A06EED3E-AD53-4CCD-A39F-C61BEDC15ED9}" type="presOf" srcId="{410D49DF-FCA0-404F-9A40-113EBDD30466}" destId="{1AFFAA6B-912B-4D5B-8F0A-D0A5DB7990D0}" srcOrd="1" destOrd="0" presId="urn:microsoft.com/office/officeart/2005/8/layout/hierarchy3"/>
    <dgm:cxn modelId="{63D6A842-D03E-4CD7-8442-C0E076F17384}" type="presOf" srcId="{92A3EA50-1ED0-44EC-A1BE-D3E2BB1ABB49}" destId="{47487CA8-4235-421B-8435-EC063D106E0F}" srcOrd="0" destOrd="0" presId="urn:microsoft.com/office/officeart/2005/8/layout/hierarchy3"/>
    <dgm:cxn modelId="{2907EAE1-350B-4009-8BB5-F1E2DA471613}" type="presOf" srcId="{4CA940EE-A9CE-4BBC-9C70-E32D9FA50CA0}" destId="{7830DBB9-30A6-46C1-8229-453A29B88FF8}" srcOrd="0" destOrd="0" presId="urn:microsoft.com/office/officeart/2005/8/layout/hierarchy3"/>
    <dgm:cxn modelId="{F622FD2A-44C2-42F8-9607-2F83B3D9ACF7}" type="presOf" srcId="{19B7DA06-2718-41F6-9947-B9C8AF1F1CCF}" destId="{855FE6AE-FBCC-4365-B71D-4DA5DD5CB67E}" srcOrd="0" destOrd="0" presId="urn:microsoft.com/office/officeart/2005/8/layout/hierarchy3"/>
    <dgm:cxn modelId="{9E0A283A-A6EE-49D7-8DCA-333F4EC279A6}" type="presOf" srcId="{7F795E70-C8CE-4133-8980-5E81BCEF5878}" destId="{283BD813-2AEF-4E49-BEE0-EABFA5BDF534}" srcOrd="1" destOrd="0" presId="urn:microsoft.com/office/officeart/2005/8/layout/hierarchy3"/>
    <dgm:cxn modelId="{454717B5-392E-4ED0-AA36-91AEC88EE974}" type="presOf" srcId="{DE41BBE3-23C3-4F25-B69E-BEC6318584CF}" destId="{310F9419-DF09-46C5-BF11-36663102F9AD}" srcOrd="0" destOrd="0" presId="urn:microsoft.com/office/officeart/2005/8/layout/hierarchy3"/>
    <dgm:cxn modelId="{9627A266-A33A-434F-91C5-6C90C15A15EC}" type="presOf" srcId="{7F795E70-C8CE-4133-8980-5E81BCEF5878}" destId="{CEF75CB3-DEF8-43BF-B058-49ACEAAD58D9}" srcOrd="0" destOrd="0" presId="urn:microsoft.com/office/officeart/2005/8/layout/hierarchy3"/>
    <dgm:cxn modelId="{D915A621-98D0-4B1C-A44D-EEF90C81601F}" srcId="{DB9D6BE7-8548-4DC5-9EDF-90515121CC43}" destId="{5AFDBE42-BE7C-4911-A045-863C403DF562}" srcOrd="1" destOrd="0" parTransId="{4CA940EE-A9CE-4BBC-9C70-E32D9FA50CA0}" sibTransId="{B3DD678F-5ADE-45A0-AFC6-74D292B85A71}"/>
    <dgm:cxn modelId="{66736054-6C9A-4F8F-850F-B7180699C2CA}" type="presOf" srcId="{4222BE83-59A2-4BC7-9AB9-B47A366034E9}" destId="{6462EB56-0591-4256-984A-24310855FFF6}" srcOrd="0" destOrd="0" presId="urn:microsoft.com/office/officeart/2005/8/layout/hierarchy3"/>
    <dgm:cxn modelId="{3A525C8D-021A-49AC-9325-B7FBF16DC3FA}" srcId="{77469577-13E1-4FAE-93D2-3237AC65B800}" destId="{63D14C43-6B45-4D7D-BAAB-6D97FC25698D}" srcOrd="0" destOrd="0" parTransId="{8A22CC36-4E7C-48B1-9C54-7EDBA6C0400A}" sibTransId="{425FB80E-6CCF-44D7-BDE3-1456AF21FAB7}"/>
    <dgm:cxn modelId="{EA4C8384-8D29-4865-A6F0-DDDBE528CFA7}" type="presOf" srcId="{DB9D6BE7-8548-4DC5-9EDF-90515121CC43}" destId="{8CE27FC9-B48C-4B70-9B48-F0C7493481AE}" srcOrd="1" destOrd="0" presId="urn:microsoft.com/office/officeart/2005/8/layout/hierarchy3"/>
    <dgm:cxn modelId="{455DA43A-D7EC-4A75-9727-4B119CF6A787}" type="presOf" srcId="{77469577-13E1-4FAE-93D2-3237AC65B800}" destId="{FCB0574A-BCE7-4B21-817F-9BCCF36D6087}" srcOrd="1" destOrd="0" presId="urn:microsoft.com/office/officeart/2005/8/layout/hierarchy3"/>
    <dgm:cxn modelId="{02192D76-FBB9-4F67-961F-EFD111C84740}" type="presOf" srcId="{3C5AF065-1A0D-4780-BB95-290E77032CD1}" destId="{3E26CACC-A98E-4BA8-8A7D-22FDC5952C51}" srcOrd="0" destOrd="0" presId="urn:microsoft.com/office/officeart/2005/8/layout/hierarchy3"/>
    <dgm:cxn modelId="{1537F90F-07D0-4B8C-8622-833278C9D27C}" type="presOf" srcId="{09AC4E3F-7B46-4AF9-9932-E00221FFA0D6}" destId="{330B3B8B-6886-42D1-B3B1-80230A840900}" srcOrd="0" destOrd="0" presId="urn:microsoft.com/office/officeart/2005/8/layout/hierarchy3"/>
    <dgm:cxn modelId="{DAE4ACEB-378F-4303-9D71-BBD1C0C85C64}" srcId="{BBA73533-8867-44EC-989C-4A28CE89D6A8}" destId="{B39D7F45-5676-4844-B9C2-B73CF74FCEDE}" srcOrd="4" destOrd="0" parTransId="{C1952D7A-2FDF-4F45-AFC6-C3544FC8B708}" sibTransId="{69F204E1-C036-4EA9-8789-D8B5D89620AE}"/>
    <dgm:cxn modelId="{B7953C91-D917-4504-9055-9D7587369155}" srcId="{DFC4A766-146E-4BEB-A524-9F12C606FD78}" destId="{1997B9F2-DE4D-4370-8119-D1E3FD38BA34}" srcOrd="1" destOrd="0" parTransId="{0995EC79-847E-4F4C-ACCB-52A9F7CBD2FA}" sibTransId="{7D7D8E60-F3A5-4E2A-88F0-35AC7200CF6A}"/>
    <dgm:cxn modelId="{63ED832C-0697-473D-8309-DE815934A3C9}" type="presOf" srcId="{5C8452BD-4216-4A78-8E23-E42C624F8A07}" destId="{91BC873A-80A0-4C95-901C-423759375058}" srcOrd="0" destOrd="0" presId="urn:microsoft.com/office/officeart/2005/8/layout/hierarchy3"/>
    <dgm:cxn modelId="{024FFA54-5E78-4F6B-8E0E-F4BC17EFE7DC}" srcId="{DB9D6BE7-8548-4DC5-9EDF-90515121CC43}" destId="{FB7ED421-4183-4FA1-8D89-DDD8E82A0EB8}" srcOrd="0" destOrd="0" parTransId="{5C8452BD-4216-4A78-8E23-E42C624F8A07}" sibTransId="{95F1D435-11BF-4DC4-A9DB-05592763897A}"/>
    <dgm:cxn modelId="{1043A303-7C5C-4F8B-91DF-2C8E706F102B}" type="presOf" srcId="{8A22CC36-4E7C-48B1-9C54-7EDBA6C0400A}" destId="{5B6617D4-BE12-4BE6-9E37-0EDD0AD3458E}" srcOrd="0" destOrd="0" presId="urn:microsoft.com/office/officeart/2005/8/layout/hierarchy3"/>
    <dgm:cxn modelId="{C6EDDA84-6154-4BF8-A338-1EC395AC0A11}" type="presOf" srcId="{0813B6B4-1AA9-46CF-8142-9E725E9B9171}" destId="{9B13C1C6-226B-4E88-BF8D-068B7A167085}" srcOrd="0" destOrd="0" presId="urn:microsoft.com/office/officeart/2005/8/layout/hierarchy3"/>
    <dgm:cxn modelId="{90499209-B780-45FF-9F76-8B1AE3E7511C}" type="presOf" srcId="{B39D7F45-5676-4844-B9C2-B73CF74FCEDE}" destId="{A182FCAC-627F-40BD-AAAC-0F62D7A8148A}" srcOrd="0" destOrd="0" presId="urn:microsoft.com/office/officeart/2005/8/layout/hierarchy3"/>
    <dgm:cxn modelId="{5981C3F4-9131-4B6B-8F12-BB54E6859163}" type="presOf" srcId="{C56FC8AF-6423-4BD9-8AF7-5BDE4BA9E566}" destId="{0CCB2089-350C-443A-A846-C8927541789B}" srcOrd="0" destOrd="0" presId="urn:microsoft.com/office/officeart/2005/8/layout/hierarchy3"/>
    <dgm:cxn modelId="{69AB064D-2184-4B4A-A35A-33E6BBE55B0D}" type="presOf" srcId="{DFC4A766-146E-4BEB-A524-9F12C606FD78}" destId="{A89D1EDF-9D2E-4E61-8781-8D1039FC821C}" srcOrd="0" destOrd="0" presId="urn:microsoft.com/office/officeart/2005/8/layout/hierarchy3"/>
    <dgm:cxn modelId="{2CA81CBA-9BC5-4F73-A113-E2252BFC4524}" srcId="{EAAEB4DF-C15D-4CC9-B050-8D0E42A11006}" destId="{127CBF7F-B087-4B14-A32A-82D6D3319624}" srcOrd="1" destOrd="0" parTransId="{FD2EFC16-D28D-4F06-912A-1A70FE85EC73}" sibTransId="{BF436E0A-4B7D-491D-8C04-452587D6F74F}"/>
    <dgm:cxn modelId="{D91726D2-EE41-4260-BFCD-814599CE47F9}" type="presOf" srcId="{0995EC79-847E-4F4C-ACCB-52A9F7CBD2FA}" destId="{2F91C081-256C-482B-9405-F4E6BE0AD2EE}" srcOrd="0" destOrd="0" presId="urn:microsoft.com/office/officeart/2005/8/layout/hierarchy3"/>
    <dgm:cxn modelId="{B191566C-9E79-49D1-AD55-174742C6B299}" type="presOf" srcId="{BBA73533-8867-44EC-989C-4A28CE89D6A8}" destId="{528DE8A5-8FAE-4CDF-A9B3-3240473C1869}" srcOrd="0" destOrd="0" presId="urn:microsoft.com/office/officeart/2005/8/layout/hierarchy3"/>
    <dgm:cxn modelId="{84FAB622-53C9-419A-800A-8172B7B086C3}" srcId="{BBA73533-8867-44EC-989C-4A28CE89D6A8}" destId="{3BB0348D-D082-46B7-BB04-6886C93D11CF}" srcOrd="8" destOrd="0" parTransId="{986A7BE5-C980-46CD-9CAC-DDD8DE204270}" sibTransId="{9D3E9020-66EE-4CF2-AA71-8599C8C73D69}"/>
    <dgm:cxn modelId="{34FF98EF-2A2D-42D6-B8CE-7558C5F146F4}" srcId="{BBA73533-8867-44EC-989C-4A28CE89D6A8}" destId="{410D49DF-FCA0-404F-9A40-113EBDD30466}" srcOrd="6" destOrd="0" parTransId="{F1094DC6-973E-49BE-A84E-062B1C467983}" sibTransId="{CCDEF3D0-257F-4E90-B60C-55925CBAE0C0}"/>
    <dgm:cxn modelId="{88290481-8EEA-4FE4-B2A9-C5448FFF4D97}" srcId="{BBA73533-8867-44EC-989C-4A28CE89D6A8}" destId="{3AC20FDB-AA6D-4ABB-B920-941200AFF2E2}" srcOrd="3" destOrd="0" parTransId="{1A8218F2-B3DB-44F9-84C9-DC8C793C83BA}" sibTransId="{260E122E-7ABF-4F09-8EEB-548418335B95}"/>
    <dgm:cxn modelId="{A89816BA-E792-4872-AC48-F973402E13AB}" srcId="{BBA73533-8867-44EC-989C-4A28CE89D6A8}" destId="{DFC4A766-146E-4BEB-A524-9F12C606FD78}" srcOrd="7" destOrd="0" parTransId="{7E7A4E96-2C22-498D-9495-195EE5F6D277}" sibTransId="{8A670FAA-2B02-48A0-9059-32D3790168FE}"/>
    <dgm:cxn modelId="{75AB5A1B-C851-4F17-9FC4-3FAA89C65CE1}" type="presOf" srcId="{5AFDBE42-BE7C-4911-A045-863C403DF562}" destId="{45E7277D-CC92-48CE-95FA-D0C282A65861}" srcOrd="0" destOrd="0" presId="urn:microsoft.com/office/officeart/2005/8/layout/hierarchy3"/>
    <dgm:cxn modelId="{0FF15C72-5B9A-4556-8D16-8AFED5D48147}" type="presOf" srcId="{3AC20FDB-AA6D-4ABB-B920-941200AFF2E2}" destId="{1DF5FE59-D082-49A0-8F53-977E50300627}" srcOrd="1" destOrd="0" presId="urn:microsoft.com/office/officeart/2005/8/layout/hierarchy3"/>
    <dgm:cxn modelId="{635F9077-D3D5-4731-BC78-0A81C88DB131}" type="presOf" srcId="{F0644997-9B0E-42C1-8A71-FCA634D4C01F}" destId="{41B04A91-CED2-4FEE-AEE1-8907506F4649}" srcOrd="0" destOrd="0" presId="urn:microsoft.com/office/officeart/2005/8/layout/hierarchy3"/>
    <dgm:cxn modelId="{8A0E76AC-921A-4CBA-919E-004FF56B7C70}" srcId="{BBA73533-8867-44EC-989C-4A28CE89D6A8}" destId="{DB9D6BE7-8548-4DC5-9EDF-90515121CC43}" srcOrd="5" destOrd="0" parTransId="{0802EDE1-EB75-4EC9-97AF-07D04A9B86C5}" sibTransId="{A69AE393-CF1D-49E9-A009-C0667873F948}"/>
    <dgm:cxn modelId="{ACC0B3DD-AC06-40A8-8AF8-335C70763822}" type="presOf" srcId="{0F224410-8FB7-48D7-89A4-B5BB3C4F8DD9}" destId="{29BB0453-EE49-4C02-864C-CB3A3C5A57F8}" srcOrd="0" destOrd="0" presId="urn:microsoft.com/office/officeart/2005/8/layout/hierarchy3"/>
    <dgm:cxn modelId="{EEEBA1E8-5DB5-4CE0-A3B3-FAF5EE3562F4}" srcId="{77469577-13E1-4FAE-93D2-3237AC65B800}" destId="{229F61EE-AD88-4812-B694-13856B9D82FE}" srcOrd="1" destOrd="0" parTransId="{F0644997-9B0E-42C1-8A71-FCA634D4C01F}" sibTransId="{44598C14-9CB9-4CBC-8A73-5C8FBF3F4E59}"/>
    <dgm:cxn modelId="{48B81EE9-5680-4542-9B56-0026DAFEDADD}" type="presOf" srcId="{9521BA27-4344-417B-BC6D-E5292F44CF76}" destId="{40F20F31-8C6B-40BA-8552-40DC3241845E}" srcOrd="0" destOrd="0" presId="urn:microsoft.com/office/officeart/2005/8/layout/hierarchy3"/>
    <dgm:cxn modelId="{06170333-D776-4B99-AF3D-19834563A94A}" srcId="{410D49DF-FCA0-404F-9A40-113EBDD30466}" destId="{0813B6B4-1AA9-46CF-8142-9E725E9B9171}" srcOrd="0" destOrd="0" parTransId="{4222BE83-59A2-4BC7-9AB9-B47A366034E9}" sibTransId="{C614A3C5-3434-4EC1-A51B-906D801C7AC1}"/>
    <dgm:cxn modelId="{91C51678-9FA2-4CE3-9D81-A35863C88168}" type="presOf" srcId="{DB9D6BE7-8548-4DC5-9EDF-90515121CC43}" destId="{F02DB0E9-F128-4F68-923D-2B8C300DCA06}" srcOrd="0" destOrd="0" presId="urn:microsoft.com/office/officeart/2005/8/layout/hierarchy3"/>
    <dgm:cxn modelId="{3378346C-0D3B-4DD3-968B-4B0401FAA17B}" type="presOf" srcId="{5065264E-37D9-4384-85FD-0EC6A086E648}" destId="{817F8D4F-627A-4611-A09B-6655BBC3F2D5}" srcOrd="0" destOrd="0" presId="urn:microsoft.com/office/officeart/2005/8/layout/hierarchy3"/>
    <dgm:cxn modelId="{E153B88D-E552-4EB5-AE30-0C5AC4AACF03}" type="presOf" srcId="{3BB0348D-D082-46B7-BB04-6886C93D11CF}" destId="{1E113D48-8218-4D7E-BB7A-1BE5322847D3}" srcOrd="1" destOrd="0" presId="urn:microsoft.com/office/officeart/2005/8/layout/hierarchy3"/>
    <dgm:cxn modelId="{F4CC9C03-86BA-4549-B837-13F8403DE8F5}" type="presOf" srcId="{B39D7F45-5676-4844-B9C2-B73CF74FCEDE}" destId="{622216F2-4CF6-42D5-8948-52645C14E031}" srcOrd="1" destOrd="0" presId="urn:microsoft.com/office/officeart/2005/8/layout/hierarchy3"/>
    <dgm:cxn modelId="{2F332902-B3C1-40CA-9196-35E400CA3475}" srcId="{7F795E70-C8CE-4133-8980-5E81BCEF5878}" destId="{19B7DA06-2718-41F6-9947-B9C8AF1F1CCF}" srcOrd="0" destOrd="0" parTransId="{FAEF9A73-60DD-4EA4-9788-81118C059737}" sibTransId="{F3CCCDB6-2932-4801-A707-79578831EB58}"/>
    <dgm:cxn modelId="{6F69F1EA-023B-4B86-B752-FD5DA952257E}" type="presOf" srcId="{B52DC828-ABA7-4833-A7E0-B702C34E02B3}" destId="{E3D16CBC-6849-4A29-B45D-D20D51167D1A}" srcOrd="0" destOrd="0" presId="urn:microsoft.com/office/officeart/2005/8/layout/hierarchy3"/>
    <dgm:cxn modelId="{93AC9BA2-D18C-406C-96DB-25A0ADE3F0B7}" srcId="{BBA73533-8867-44EC-989C-4A28CE89D6A8}" destId="{EAAEB4DF-C15D-4CC9-B050-8D0E42A11006}" srcOrd="2" destOrd="0" parTransId="{EB2CE5F2-1F2E-40E3-938A-9B332CF21E8A}" sibTransId="{F66F54FB-7AEB-4944-A108-DEA56AC5F4AB}"/>
    <dgm:cxn modelId="{A22FC146-3861-458E-B2E2-EBD1B4ACE0D7}" type="presOf" srcId="{FD2EFC16-D28D-4F06-912A-1A70FE85EC73}" destId="{8B4BAE48-17CC-4AE6-B2C9-FAD9701C277A}" srcOrd="0" destOrd="0" presId="urn:microsoft.com/office/officeart/2005/8/layout/hierarchy3"/>
    <dgm:cxn modelId="{FB4A8526-DF34-4E79-A214-06A8CE56A949}" srcId="{B39D7F45-5676-4844-B9C2-B73CF74FCEDE}" destId="{C56FC8AF-6423-4BD9-8AF7-5BDE4BA9E566}" srcOrd="0" destOrd="0" parTransId="{E0DF3449-1C2A-4ACD-92B1-C20380C13D6B}" sibTransId="{37629AA7-CFBF-4209-90B9-63C2FA259E28}"/>
    <dgm:cxn modelId="{AD8BB44F-B56C-4F8D-B58E-637D74DED08A}" srcId="{77469577-13E1-4FAE-93D2-3237AC65B800}" destId="{9521BA27-4344-417B-BC6D-E5292F44CF76}" srcOrd="2" destOrd="0" parTransId="{DE41BBE3-23C3-4F25-B69E-BEC6318584CF}" sibTransId="{AD5D5DC1-5A6A-412B-B697-FCF60BF114ED}"/>
    <dgm:cxn modelId="{8D696010-65A4-4A74-8AF3-538086EF0961}" srcId="{EAAEB4DF-C15D-4CC9-B050-8D0E42A11006}" destId="{DAFDE933-F276-451C-A309-740B78D68D0F}" srcOrd="0" destOrd="0" parTransId="{0F224410-8FB7-48D7-89A4-B5BB3C4F8DD9}" sibTransId="{8982C3E1-0F27-4377-A956-3883A3A46275}"/>
    <dgm:cxn modelId="{7209275B-C391-42CA-83C1-A2F63EE73A81}" type="presOf" srcId="{FAEF9A73-60DD-4EA4-9788-81118C059737}" destId="{26C6026B-F005-4ADE-90F7-F9DEEABC1302}" srcOrd="0" destOrd="0" presId="urn:microsoft.com/office/officeart/2005/8/layout/hierarchy3"/>
    <dgm:cxn modelId="{E9073436-41F8-4D36-8288-F9F2A44CB1F1}" type="presOf" srcId="{63D14C43-6B45-4D7D-BAAB-6D97FC25698D}" destId="{4402869C-4760-460A-AB28-2BBDD1CC6C3E}" srcOrd="0" destOrd="0" presId="urn:microsoft.com/office/officeart/2005/8/layout/hierarchy3"/>
    <dgm:cxn modelId="{1131AE58-9E52-47A0-A883-AD7E5FCCF7BD}" type="presOf" srcId="{DD408653-BA6C-41C3-B577-02C1C242A841}" destId="{D5FF79CE-446B-453E-A34F-BC314FB31C18}" srcOrd="0" destOrd="0" presId="urn:microsoft.com/office/officeart/2005/8/layout/hierarchy3"/>
    <dgm:cxn modelId="{65E0238D-01DD-4567-BDA8-2640320AA1CE}" type="presOf" srcId="{3BB0348D-D082-46B7-BB04-6886C93D11CF}" destId="{30E2F9CC-2B46-4009-8750-F2815B58BA96}" srcOrd="0" destOrd="0" presId="urn:microsoft.com/office/officeart/2005/8/layout/hierarchy3"/>
    <dgm:cxn modelId="{0876324E-21C1-46C7-AFA7-57CD933E16AC}" type="presOf" srcId="{3AC20FDB-AA6D-4ABB-B920-941200AFF2E2}" destId="{B323A223-8A64-41E0-B4BA-307687363883}" srcOrd="0" destOrd="0" presId="urn:microsoft.com/office/officeart/2005/8/layout/hierarchy3"/>
    <dgm:cxn modelId="{B387FB15-BEDC-464A-B83C-EAA13E4D788F}" srcId="{BBA73533-8867-44EC-989C-4A28CE89D6A8}" destId="{7F795E70-C8CE-4133-8980-5E81BCEF5878}" srcOrd="1" destOrd="0" parTransId="{8DD6A158-9B94-4C7A-B6C7-8111E7D6FB4C}" sibTransId="{27A4D248-CB58-48D5-B939-04EAF42D73F4}"/>
    <dgm:cxn modelId="{9CAB7420-593F-4A5B-B73B-17F9CFD359C9}" type="presOf" srcId="{1997B9F2-DE4D-4370-8119-D1E3FD38BA34}" destId="{743F8322-2A5E-40AD-8459-A16BA16E15CB}" srcOrd="0" destOrd="0" presId="urn:microsoft.com/office/officeart/2005/8/layout/hierarchy3"/>
    <dgm:cxn modelId="{91D692C4-62D1-4716-A3EB-695B34B6BDF4}" srcId="{BBA73533-8867-44EC-989C-4A28CE89D6A8}" destId="{77469577-13E1-4FAE-93D2-3237AC65B800}" srcOrd="0" destOrd="0" parTransId="{FC1DDD32-48A7-4739-BF52-411341BC9B29}" sibTransId="{14E2AA77-01ED-4446-AA33-DD22BB0E4AA5}"/>
    <dgm:cxn modelId="{DFF85C99-2CAB-4F61-977A-3B0D6E71A83F}" srcId="{B39D7F45-5676-4844-B9C2-B73CF74FCEDE}" destId="{92A3EA50-1ED0-44EC-A1BE-D3E2BB1ABB49}" srcOrd="1" destOrd="0" parTransId="{B52DC828-ABA7-4833-A7E0-B702C34E02B3}" sibTransId="{302E3ED9-4283-4DB3-BC5C-FAE6A1C01A77}"/>
    <dgm:cxn modelId="{270CF124-6400-4BBC-AAEB-D6FF6DE4920A}" type="presOf" srcId="{229F61EE-AD88-4812-B694-13856B9D82FE}" destId="{D7BBFAF1-682A-4D08-8B8B-FF5933C2A0FD}" srcOrd="0" destOrd="0" presId="urn:microsoft.com/office/officeart/2005/8/layout/hierarchy3"/>
    <dgm:cxn modelId="{AB541BE2-A8FC-426C-9FA4-A31BA8E5F271}" type="presParOf" srcId="{528DE8A5-8FAE-4CDF-A9B3-3240473C1869}" destId="{3EA4A5D5-049B-4C9C-A7C5-93D8714126EE}" srcOrd="0" destOrd="0" presId="urn:microsoft.com/office/officeart/2005/8/layout/hierarchy3"/>
    <dgm:cxn modelId="{8CA826BC-8EC7-46DA-95D3-28B1E11361F9}" type="presParOf" srcId="{3EA4A5D5-049B-4C9C-A7C5-93D8714126EE}" destId="{7F0A8185-D4BF-4B35-B709-E4EEC11CE66E}" srcOrd="0" destOrd="0" presId="urn:microsoft.com/office/officeart/2005/8/layout/hierarchy3"/>
    <dgm:cxn modelId="{347A6C7E-9285-4873-A2F8-54627535A833}" type="presParOf" srcId="{7F0A8185-D4BF-4B35-B709-E4EEC11CE66E}" destId="{6F59C538-87B4-436D-88EE-48C48DF84821}" srcOrd="0" destOrd="0" presId="urn:microsoft.com/office/officeart/2005/8/layout/hierarchy3"/>
    <dgm:cxn modelId="{440FE44A-B882-41A9-B563-F3C71615BFD4}" type="presParOf" srcId="{7F0A8185-D4BF-4B35-B709-E4EEC11CE66E}" destId="{FCB0574A-BCE7-4B21-817F-9BCCF36D6087}" srcOrd="1" destOrd="0" presId="urn:microsoft.com/office/officeart/2005/8/layout/hierarchy3"/>
    <dgm:cxn modelId="{54531F58-E3C3-48DC-B9C2-E53E2550543D}" type="presParOf" srcId="{3EA4A5D5-049B-4C9C-A7C5-93D8714126EE}" destId="{DAF3BBA9-A3EE-4756-A870-0FB3636A8C48}" srcOrd="1" destOrd="0" presId="urn:microsoft.com/office/officeart/2005/8/layout/hierarchy3"/>
    <dgm:cxn modelId="{2E4F7FD0-9D80-4790-BCD3-76ED07AE961D}" type="presParOf" srcId="{DAF3BBA9-A3EE-4756-A870-0FB3636A8C48}" destId="{5B6617D4-BE12-4BE6-9E37-0EDD0AD3458E}" srcOrd="0" destOrd="0" presId="urn:microsoft.com/office/officeart/2005/8/layout/hierarchy3"/>
    <dgm:cxn modelId="{D1AA1D34-00B6-4679-9D8D-D4D1710532A9}" type="presParOf" srcId="{DAF3BBA9-A3EE-4756-A870-0FB3636A8C48}" destId="{4402869C-4760-460A-AB28-2BBDD1CC6C3E}" srcOrd="1" destOrd="0" presId="urn:microsoft.com/office/officeart/2005/8/layout/hierarchy3"/>
    <dgm:cxn modelId="{1633AB4D-8EF0-4165-8323-2AEA9C9DD4A1}" type="presParOf" srcId="{DAF3BBA9-A3EE-4756-A870-0FB3636A8C48}" destId="{41B04A91-CED2-4FEE-AEE1-8907506F4649}" srcOrd="2" destOrd="0" presId="urn:microsoft.com/office/officeart/2005/8/layout/hierarchy3"/>
    <dgm:cxn modelId="{46FA26A2-FF04-4416-879B-8F24E0149BEF}" type="presParOf" srcId="{DAF3BBA9-A3EE-4756-A870-0FB3636A8C48}" destId="{D7BBFAF1-682A-4D08-8B8B-FF5933C2A0FD}" srcOrd="3" destOrd="0" presId="urn:microsoft.com/office/officeart/2005/8/layout/hierarchy3"/>
    <dgm:cxn modelId="{EC3B0279-9680-4097-9125-207E6DD7F119}" type="presParOf" srcId="{DAF3BBA9-A3EE-4756-A870-0FB3636A8C48}" destId="{310F9419-DF09-46C5-BF11-36663102F9AD}" srcOrd="4" destOrd="0" presId="urn:microsoft.com/office/officeart/2005/8/layout/hierarchy3"/>
    <dgm:cxn modelId="{0BB39CB1-EE85-4C26-835A-991CFA9C5A9A}" type="presParOf" srcId="{DAF3BBA9-A3EE-4756-A870-0FB3636A8C48}" destId="{40F20F31-8C6B-40BA-8552-40DC3241845E}" srcOrd="5" destOrd="0" presId="urn:microsoft.com/office/officeart/2005/8/layout/hierarchy3"/>
    <dgm:cxn modelId="{50E974A7-50D7-4C7C-9472-363F7799EE2E}" type="presParOf" srcId="{528DE8A5-8FAE-4CDF-A9B3-3240473C1869}" destId="{50B6A481-8202-4016-888F-1AB0989408B5}" srcOrd="1" destOrd="0" presId="urn:microsoft.com/office/officeart/2005/8/layout/hierarchy3"/>
    <dgm:cxn modelId="{763124F5-A4CA-499D-9993-866432E38C0D}" type="presParOf" srcId="{50B6A481-8202-4016-888F-1AB0989408B5}" destId="{5952FDA5-12DE-423B-8F1D-F4A8E54AA3A3}" srcOrd="0" destOrd="0" presId="urn:microsoft.com/office/officeart/2005/8/layout/hierarchy3"/>
    <dgm:cxn modelId="{A10E0365-7A2D-41E2-9A2E-977ABA4F2B1C}" type="presParOf" srcId="{5952FDA5-12DE-423B-8F1D-F4A8E54AA3A3}" destId="{CEF75CB3-DEF8-43BF-B058-49ACEAAD58D9}" srcOrd="0" destOrd="0" presId="urn:microsoft.com/office/officeart/2005/8/layout/hierarchy3"/>
    <dgm:cxn modelId="{746A79A8-83E8-4B96-89C4-4186CDDDC169}" type="presParOf" srcId="{5952FDA5-12DE-423B-8F1D-F4A8E54AA3A3}" destId="{283BD813-2AEF-4E49-BEE0-EABFA5BDF534}" srcOrd="1" destOrd="0" presId="urn:microsoft.com/office/officeart/2005/8/layout/hierarchy3"/>
    <dgm:cxn modelId="{B78709B3-75D1-45E7-8137-65B020E336CC}" type="presParOf" srcId="{50B6A481-8202-4016-888F-1AB0989408B5}" destId="{8DF5B74D-DECE-454C-B565-B6F7F1936AA8}" srcOrd="1" destOrd="0" presId="urn:microsoft.com/office/officeart/2005/8/layout/hierarchy3"/>
    <dgm:cxn modelId="{EAAA79EF-E12D-4FA5-8E4C-424A7D74231F}" type="presParOf" srcId="{8DF5B74D-DECE-454C-B565-B6F7F1936AA8}" destId="{26C6026B-F005-4ADE-90F7-F9DEEABC1302}" srcOrd="0" destOrd="0" presId="urn:microsoft.com/office/officeart/2005/8/layout/hierarchy3"/>
    <dgm:cxn modelId="{5EF13227-5219-4258-A2BC-FA48BF66EC4C}" type="presParOf" srcId="{8DF5B74D-DECE-454C-B565-B6F7F1936AA8}" destId="{855FE6AE-FBCC-4365-B71D-4DA5DD5CB67E}" srcOrd="1" destOrd="0" presId="urn:microsoft.com/office/officeart/2005/8/layout/hierarchy3"/>
    <dgm:cxn modelId="{67FDDF2C-CC1D-4948-BB58-CF1FFFFEA4E5}" type="presParOf" srcId="{528DE8A5-8FAE-4CDF-A9B3-3240473C1869}" destId="{5EC80869-71A3-4132-8059-049D5018BD4A}" srcOrd="2" destOrd="0" presId="urn:microsoft.com/office/officeart/2005/8/layout/hierarchy3"/>
    <dgm:cxn modelId="{6C3C8F9A-B8F7-44C3-9D8B-F45661E3453B}" type="presParOf" srcId="{5EC80869-71A3-4132-8059-049D5018BD4A}" destId="{55EE5B31-404A-4F43-9CAF-F42A196749F7}" srcOrd="0" destOrd="0" presId="urn:microsoft.com/office/officeart/2005/8/layout/hierarchy3"/>
    <dgm:cxn modelId="{F66F706D-C76A-4F17-9BE7-DA7E200695E4}" type="presParOf" srcId="{55EE5B31-404A-4F43-9CAF-F42A196749F7}" destId="{E92E2258-F1F0-42C5-8A51-4666A3993A5D}" srcOrd="0" destOrd="0" presId="urn:microsoft.com/office/officeart/2005/8/layout/hierarchy3"/>
    <dgm:cxn modelId="{F974CCCC-98CB-4B63-848B-0E44BA1309CF}" type="presParOf" srcId="{55EE5B31-404A-4F43-9CAF-F42A196749F7}" destId="{AB4F54A0-826A-47FB-ACB8-BE896D72452F}" srcOrd="1" destOrd="0" presId="urn:microsoft.com/office/officeart/2005/8/layout/hierarchy3"/>
    <dgm:cxn modelId="{9B4381AA-4562-4F64-8D08-3D90AE0F48D7}" type="presParOf" srcId="{5EC80869-71A3-4132-8059-049D5018BD4A}" destId="{0EEF1191-F4A9-4C60-9B51-CC943F3697A5}" srcOrd="1" destOrd="0" presId="urn:microsoft.com/office/officeart/2005/8/layout/hierarchy3"/>
    <dgm:cxn modelId="{76CA1AE4-AC06-4EBE-8E56-E419E26BC230}" type="presParOf" srcId="{0EEF1191-F4A9-4C60-9B51-CC943F3697A5}" destId="{29BB0453-EE49-4C02-864C-CB3A3C5A57F8}" srcOrd="0" destOrd="0" presId="urn:microsoft.com/office/officeart/2005/8/layout/hierarchy3"/>
    <dgm:cxn modelId="{38167EB6-D2E2-4ED3-B553-5108C0E84CF9}" type="presParOf" srcId="{0EEF1191-F4A9-4C60-9B51-CC943F3697A5}" destId="{0BD8CE15-3CFC-46A9-A652-3674C35B2F22}" srcOrd="1" destOrd="0" presId="urn:microsoft.com/office/officeart/2005/8/layout/hierarchy3"/>
    <dgm:cxn modelId="{4C2B32E6-B9C1-408F-AE69-51D338F20F54}" type="presParOf" srcId="{0EEF1191-F4A9-4C60-9B51-CC943F3697A5}" destId="{8B4BAE48-17CC-4AE6-B2C9-FAD9701C277A}" srcOrd="2" destOrd="0" presId="urn:microsoft.com/office/officeart/2005/8/layout/hierarchy3"/>
    <dgm:cxn modelId="{97C16B81-8A56-46E9-9737-AF9CCB547861}" type="presParOf" srcId="{0EEF1191-F4A9-4C60-9B51-CC943F3697A5}" destId="{4F43F81B-A890-4EFD-A774-61210D455613}" srcOrd="3" destOrd="0" presId="urn:microsoft.com/office/officeart/2005/8/layout/hierarchy3"/>
    <dgm:cxn modelId="{62E91C11-472A-468D-B899-258CB03DCC3A}" type="presParOf" srcId="{528DE8A5-8FAE-4CDF-A9B3-3240473C1869}" destId="{A57F6C7C-F57D-4F34-B9AC-AB9D7EC3E458}" srcOrd="3" destOrd="0" presId="urn:microsoft.com/office/officeart/2005/8/layout/hierarchy3"/>
    <dgm:cxn modelId="{77FBCEE8-5CDE-4095-93EF-D3EA02DE5D7D}" type="presParOf" srcId="{A57F6C7C-F57D-4F34-B9AC-AB9D7EC3E458}" destId="{B3D70D8D-6C1C-45BB-9157-550C4C42A7A8}" srcOrd="0" destOrd="0" presId="urn:microsoft.com/office/officeart/2005/8/layout/hierarchy3"/>
    <dgm:cxn modelId="{FDD8C065-06CA-4455-A020-C55CCF4EBECC}" type="presParOf" srcId="{B3D70D8D-6C1C-45BB-9157-550C4C42A7A8}" destId="{B323A223-8A64-41E0-B4BA-307687363883}" srcOrd="0" destOrd="0" presId="urn:microsoft.com/office/officeart/2005/8/layout/hierarchy3"/>
    <dgm:cxn modelId="{965FCD88-7DB3-4147-8D62-365BC68AA03C}" type="presParOf" srcId="{B3D70D8D-6C1C-45BB-9157-550C4C42A7A8}" destId="{1DF5FE59-D082-49A0-8F53-977E50300627}" srcOrd="1" destOrd="0" presId="urn:microsoft.com/office/officeart/2005/8/layout/hierarchy3"/>
    <dgm:cxn modelId="{11AFB439-5D59-47D3-8F03-D2CE1E9EE041}" type="presParOf" srcId="{A57F6C7C-F57D-4F34-B9AC-AB9D7EC3E458}" destId="{DE7A1EE2-FDAE-464F-B3E8-BF911BDC32F2}" srcOrd="1" destOrd="0" presId="urn:microsoft.com/office/officeart/2005/8/layout/hierarchy3"/>
    <dgm:cxn modelId="{AEE4B36D-B2B2-4661-B095-5B3929147ADE}" type="presParOf" srcId="{DE7A1EE2-FDAE-464F-B3E8-BF911BDC32F2}" destId="{3E26CACC-A98E-4BA8-8A7D-22FDC5952C51}" srcOrd="0" destOrd="0" presId="urn:microsoft.com/office/officeart/2005/8/layout/hierarchy3"/>
    <dgm:cxn modelId="{F5496042-7D22-408A-9151-9A4DD3E239D9}" type="presParOf" srcId="{DE7A1EE2-FDAE-464F-B3E8-BF911BDC32F2}" destId="{D5FF79CE-446B-453E-A34F-BC314FB31C18}" srcOrd="1" destOrd="0" presId="urn:microsoft.com/office/officeart/2005/8/layout/hierarchy3"/>
    <dgm:cxn modelId="{594C5D7C-5619-4346-9D74-F16B6FF9D16F}" type="presParOf" srcId="{528DE8A5-8FAE-4CDF-A9B3-3240473C1869}" destId="{65591490-138C-4577-B482-6B5A6D0A0219}" srcOrd="4" destOrd="0" presId="urn:microsoft.com/office/officeart/2005/8/layout/hierarchy3"/>
    <dgm:cxn modelId="{F4B26BCF-EC9D-418A-945F-B43711B47C78}" type="presParOf" srcId="{65591490-138C-4577-B482-6B5A6D0A0219}" destId="{F1187E4A-956E-4C94-81CC-50E08AF3F976}" srcOrd="0" destOrd="0" presId="urn:microsoft.com/office/officeart/2005/8/layout/hierarchy3"/>
    <dgm:cxn modelId="{A20104B3-104F-4B38-9611-C43C4BE08FE3}" type="presParOf" srcId="{F1187E4A-956E-4C94-81CC-50E08AF3F976}" destId="{A182FCAC-627F-40BD-AAAC-0F62D7A8148A}" srcOrd="0" destOrd="0" presId="urn:microsoft.com/office/officeart/2005/8/layout/hierarchy3"/>
    <dgm:cxn modelId="{5D4014B2-A5F7-47AB-A4DC-098FC30CEABF}" type="presParOf" srcId="{F1187E4A-956E-4C94-81CC-50E08AF3F976}" destId="{622216F2-4CF6-42D5-8948-52645C14E031}" srcOrd="1" destOrd="0" presId="urn:microsoft.com/office/officeart/2005/8/layout/hierarchy3"/>
    <dgm:cxn modelId="{639C4325-C1AD-4513-BBFF-C9027CDB4662}" type="presParOf" srcId="{65591490-138C-4577-B482-6B5A6D0A0219}" destId="{18B34121-05ED-4777-BC6D-CB95A1C8E0F4}" srcOrd="1" destOrd="0" presId="urn:microsoft.com/office/officeart/2005/8/layout/hierarchy3"/>
    <dgm:cxn modelId="{64629882-9F55-4F9D-819D-75FCD88739AC}" type="presParOf" srcId="{18B34121-05ED-4777-BC6D-CB95A1C8E0F4}" destId="{CB98D1F2-430B-45DC-B13E-F73859F964F8}" srcOrd="0" destOrd="0" presId="urn:microsoft.com/office/officeart/2005/8/layout/hierarchy3"/>
    <dgm:cxn modelId="{3323B78A-8C14-462A-9492-472B99A1F5F9}" type="presParOf" srcId="{18B34121-05ED-4777-BC6D-CB95A1C8E0F4}" destId="{0CCB2089-350C-443A-A846-C8927541789B}" srcOrd="1" destOrd="0" presId="urn:microsoft.com/office/officeart/2005/8/layout/hierarchy3"/>
    <dgm:cxn modelId="{946504DF-E4AE-458E-9DA3-6DC24F39EE28}" type="presParOf" srcId="{18B34121-05ED-4777-BC6D-CB95A1C8E0F4}" destId="{E3D16CBC-6849-4A29-B45D-D20D51167D1A}" srcOrd="2" destOrd="0" presId="urn:microsoft.com/office/officeart/2005/8/layout/hierarchy3"/>
    <dgm:cxn modelId="{AB8B4BDC-E630-42D2-B77C-EFC7EE8D225E}" type="presParOf" srcId="{18B34121-05ED-4777-BC6D-CB95A1C8E0F4}" destId="{47487CA8-4235-421B-8435-EC063D106E0F}" srcOrd="3" destOrd="0" presId="urn:microsoft.com/office/officeart/2005/8/layout/hierarchy3"/>
    <dgm:cxn modelId="{F1BDEE5E-523E-4386-BAFC-552356EF59D1}" type="presParOf" srcId="{528DE8A5-8FAE-4CDF-A9B3-3240473C1869}" destId="{EBCB79C2-1AE2-4DDE-B75B-AE7A4DD6F078}" srcOrd="5" destOrd="0" presId="urn:microsoft.com/office/officeart/2005/8/layout/hierarchy3"/>
    <dgm:cxn modelId="{A507CCCD-0D2F-4922-9F10-9673849553E8}" type="presParOf" srcId="{EBCB79C2-1AE2-4DDE-B75B-AE7A4DD6F078}" destId="{B92A05DC-07E2-48E5-9469-4D34E79E68E4}" srcOrd="0" destOrd="0" presId="urn:microsoft.com/office/officeart/2005/8/layout/hierarchy3"/>
    <dgm:cxn modelId="{6DA2FC25-8356-42BA-8269-A28238F14EE5}" type="presParOf" srcId="{B92A05DC-07E2-48E5-9469-4D34E79E68E4}" destId="{F02DB0E9-F128-4F68-923D-2B8C300DCA06}" srcOrd="0" destOrd="0" presId="urn:microsoft.com/office/officeart/2005/8/layout/hierarchy3"/>
    <dgm:cxn modelId="{96E4C13F-23E4-4A7B-95B7-49E72341A114}" type="presParOf" srcId="{B92A05DC-07E2-48E5-9469-4D34E79E68E4}" destId="{8CE27FC9-B48C-4B70-9B48-F0C7493481AE}" srcOrd="1" destOrd="0" presId="urn:microsoft.com/office/officeart/2005/8/layout/hierarchy3"/>
    <dgm:cxn modelId="{51914244-F04A-4F48-978B-305E80E1A5AA}" type="presParOf" srcId="{EBCB79C2-1AE2-4DDE-B75B-AE7A4DD6F078}" destId="{92496EC6-5962-47C6-BCE4-7E077DFDFBA1}" srcOrd="1" destOrd="0" presId="urn:microsoft.com/office/officeart/2005/8/layout/hierarchy3"/>
    <dgm:cxn modelId="{DF87DDD8-C75B-47E7-A46F-AEA78862F22D}" type="presParOf" srcId="{92496EC6-5962-47C6-BCE4-7E077DFDFBA1}" destId="{91BC873A-80A0-4C95-901C-423759375058}" srcOrd="0" destOrd="0" presId="urn:microsoft.com/office/officeart/2005/8/layout/hierarchy3"/>
    <dgm:cxn modelId="{2CD41CC4-D50A-4691-8C0E-175E3F9A6C60}" type="presParOf" srcId="{92496EC6-5962-47C6-BCE4-7E077DFDFBA1}" destId="{8DADEDAA-D9A9-48E5-BD22-516C48603DAE}" srcOrd="1" destOrd="0" presId="urn:microsoft.com/office/officeart/2005/8/layout/hierarchy3"/>
    <dgm:cxn modelId="{15A15757-4047-45CD-8D60-EBEC85A52FB3}" type="presParOf" srcId="{92496EC6-5962-47C6-BCE4-7E077DFDFBA1}" destId="{7830DBB9-30A6-46C1-8229-453A29B88FF8}" srcOrd="2" destOrd="0" presId="urn:microsoft.com/office/officeart/2005/8/layout/hierarchy3"/>
    <dgm:cxn modelId="{79B5C0A4-B66B-422E-86AF-ECBCF549CBB9}" type="presParOf" srcId="{92496EC6-5962-47C6-BCE4-7E077DFDFBA1}" destId="{45E7277D-CC92-48CE-95FA-D0C282A65861}" srcOrd="3" destOrd="0" presId="urn:microsoft.com/office/officeart/2005/8/layout/hierarchy3"/>
    <dgm:cxn modelId="{DCBE1F5A-3829-450D-802D-407795452F36}" type="presParOf" srcId="{528DE8A5-8FAE-4CDF-A9B3-3240473C1869}" destId="{8B1E1B89-137B-4E5B-869F-4F6DDE8BA1EF}" srcOrd="6" destOrd="0" presId="urn:microsoft.com/office/officeart/2005/8/layout/hierarchy3"/>
    <dgm:cxn modelId="{EE661FC6-DD12-4820-AD00-62358608C01C}" type="presParOf" srcId="{8B1E1B89-137B-4E5B-869F-4F6DDE8BA1EF}" destId="{B324B379-2CB8-48D1-9653-B40C0B59575B}" srcOrd="0" destOrd="0" presId="urn:microsoft.com/office/officeart/2005/8/layout/hierarchy3"/>
    <dgm:cxn modelId="{99EC4646-5C78-42E9-9811-3F3630764FDA}" type="presParOf" srcId="{B324B379-2CB8-48D1-9653-B40C0B59575B}" destId="{79BA580B-735E-4969-833A-93185F538AD7}" srcOrd="0" destOrd="0" presId="urn:microsoft.com/office/officeart/2005/8/layout/hierarchy3"/>
    <dgm:cxn modelId="{D1CED97D-F01B-4375-98E9-CC1178241ABD}" type="presParOf" srcId="{B324B379-2CB8-48D1-9653-B40C0B59575B}" destId="{1AFFAA6B-912B-4D5B-8F0A-D0A5DB7990D0}" srcOrd="1" destOrd="0" presId="urn:microsoft.com/office/officeart/2005/8/layout/hierarchy3"/>
    <dgm:cxn modelId="{18E747B2-CA03-46E6-990C-EA4DC430E33A}" type="presParOf" srcId="{8B1E1B89-137B-4E5B-869F-4F6DDE8BA1EF}" destId="{1AB0C6B7-E92E-482F-B809-A9246B31526F}" srcOrd="1" destOrd="0" presId="urn:microsoft.com/office/officeart/2005/8/layout/hierarchy3"/>
    <dgm:cxn modelId="{F07EB984-2027-41DA-A525-B56A5F64D729}" type="presParOf" srcId="{1AB0C6B7-E92E-482F-B809-A9246B31526F}" destId="{6462EB56-0591-4256-984A-24310855FFF6}" srcOrd="0" destOrd="0" presId="urn:microsoft.com/office/officeart/2005/8/layout/hierarchy3"/>
    <dgm:cxn modelId="{CDF39EC3-0D2F-4B2D-962D-73EF45D04FED}" type="presParOf" srcId="{1AB0C6B7-E92E-482F-B809-A9246B31526F}" destId="{9B13C1C6-226B-4E88-BF8D-068B7A167085}" srcOrd="1" destOrd="0" presId="urn:microsoft.com/office/officeart/2005/8/layout/hierarchy3"/>
    <dgm:cxn modelId="{C445782F-80DC-4115-BD00-3410A39A8E3C}" type="presParOf" srcId="{528DE8A5-8FAE-4CDF-A9B3-3240473C1869}" destId="{BCF3F726-D744-498C-8D52-16A3E35D7A27}" srcOrd="7" destOrd="0" presId="urn:microsoft.com/office/officeart/2005/8/layout/hierarchy3"/>
    <dgm:cxn modelId="{8C06538A-53FC-49C9-B00D-86D2F6720E37}" type="presParOf" srcId="{BCF3F726-D744-498C-8D52-16A3E35D7A27}" destId="{3AD36DBE-B00D-4A56-A0AF-AF0B542C8752}" srcOrd="0" destOrd="0" presId="urn:microsoft.com/office/officeart/2005/8/layout/hierarchy3"/>
    <dgm:cxn modelId="{5A228BA4-E0B1-4F7D-89C5-D23EDAAB438A}" type="presParOf" srcId="{3AD36DBE-B00D-4A56-A0AF-AF0B542C8752}" destId="{A89D1EDF-9D2E-4E61-8781-8D1039FC821C}" srcOrd="0" destOrd="0" presId="urn:microsoft.com/office/officeart/2005/8/layout/hierarchy3"/>
    <dgm:cxn modelId="{2FE57A4A-2F3F-44C8-BA6D-EBAA1297DC8B}" type="presParOf" srcId="{3AD36DBE-B00D-4A56-A0AF-AF0B542C8752}" destId="{149CC76A-7165-44F2-840E-814EEDA554A0}" srcOrd="1" destOrd="0" presId="urn:microsoft.com/office/officeart/2005/8/layout/hierarchy3"/>
    <dgm:cxn modelId="{F8E4591B-F37C-483B-81F6-314FF594A6F6}" type="presParOf" srcId="{BCF3F726-D744-498C-8D52-16A3E35D7A27}" destId="{8FCE2B3C-D24B-4890-ACCC-9C456B9A658D}" srcOrd="1" destOrd="0" presId="urn:microsoft.com/office/officeart/2005/8/layout/hierarchy3"/>
    <dgm:cxn modelId="{A0A75D72-06DF-4F06-839D-E23AA1E94D02}" type="presParOf" srcId="{8FCE2B3C-D24B-4890-ACCC-9C456B9A658D}" destId="{7D5D091E-F707-4003-9888-57E86C94ADC1}" srcOrd="0" destOrd="0" presId="urn:microsoft.com/office/officeart/2005/8/layout/hierarchy3"/>
    <dgm:cxn modelId="{39FF0DDA-339A-40F2-ABBE-E84DF926909B}" type="presParOf" srcId="{8FCE2B3C-D24B-4890-ACCC-9C456B9A658D}" destId="{330B3B8B-6886-42D1-B3B1-80230A840900}" srcOrd="1" destOrd="0" presId="urn:microsoft.com/office/officeart/2005/8/layout/hierarchy3"/>
    <dgm:cxn modelId="{5753C81E-8BA7-4919-B495-27F4B8621798}" type="presParOf" srcId="{8FCE2B3C-D24B-4890-ACCC-9C456B9A658D}" destId="{2F91C081-256C-482B-9405-F4E6BE0AD2EE}" srcOrd="2" destOrd="0" presId="urn:microsoft.com/office/officeart/2005/8/layout/hierarchy3"/>
    <dgm:cxn modelId="{7F4483C4-C1F9-4776-AC46-4602631266FF}" type="presParOf" srcId="{8FCE2B3C-D24B-4890-ACCC-9C456B9A658D}" destId="{743F8322-2A5E-40AD-8459-A16BA16E15CB}" srcOrd="3" destOrd="0" presId="urn:microsoft.com/office/officeart/2005/8/layout/hierarchy3"/>
    <dgm:cxn modelId="{E8E8E55E-91DB-4BEF-A977-5C9D2FC37A9D}" type="presParOf" srcId="{528DE8A5-8FAE-4CDF-A9B3-3240473C1869}" destId="{92215567-94C3-4CE9-93A3-D14F4D25A9C9}" srcOrd="8" destOrd="0" presId="urn:microsoft.com/office/officeart/2005/8/layout/hierarchy3"/>
    <dgm:cxn modelId="{8BA09217-4AD6-4C6F-91C5-B9E2FDA390F7}" type="presParOf" srcId="{92215567-94C3-4CE9-93A3-D14F4D25A9C9}" destId="{B7E4DA3D-FE09-440B-8210-63576C6092EA}" srcOrd="0" destOrd="0" presId="urn:microsoft.com/office/officeart/2005/8/layout/hierarchy3"/>
    <dgm:cxn modelId="{AB776056-CA1D-4718-B01F-CF37451B4058}" type="presParOf" srcId="{B7E4DA3D-FE09-440B-8210-63576C6092EA}" destId="{30E2F9CC-2B46-4009-8750-F2815B58BA96}" srcOrd="0" destOrd="0" presId="urn:microsoft.com/office/officeart/2005/8/layout/hierarchy3"/>
    <dgm:cxn modelId="{2B8A9C8E-BCC3-477A-9263-3CBF89F0E84D}" type="presParOf" srcId="{B7E4DA3D-FE09-440B-8210-63576C6092EA}" destId="{1E113D48-8218-4D7E-BB7A-1BE5322847D3}" srcOrd="1" destOrd="0" presId="urn:microsoft.com/office/officeart/2005/8/layout/hierarchy3"/>
    <dgm:cxn modelId="{674CC057-920F-4E9E-81FE-4A6EB3483616}" type="presParOf" srcId="{92215567-94C3-4CE9-93A3-D14F4D25A9C9}" destId="{B010C0D1-7FBB-41DA-8C01-A8473B495928}" srcOrd="1" destOrd="0" presId="urn:microsoft.com/office/officeart/2005/8/layout/hierarchy3"/>
    <dgm:cxn modelId="{33A60933-9374-49DB-9A72-4D1E14741392}" type="presParOf" srcId="{B010C0D1-7FBB-41DA-8C01-A8473B495928}" destId="{7087350D-94AA-446D-A0CF-84BFCF11DBFB}" srcOrd="0" destOrd="0" presId="urn:microsoft.com/office/officeart/2005/8/layout/hierarchy3"/>
    <dgm:cxn modelId="{F12E857F-4BAC-44D0-A84B-76196A0D005E}" type="presParOf" srcId="{B010C0D1-7FBB-41DA-8C01-A8473B495928}" destId="{817F8D4F-627A-4611-A09B-6655BBC3F2D5}" srcOrd="1" destOrd="0" presId="urn:microsoft.com/office/officeart/2005/8/layout/hierarchy3"/>
  </dgm:cxnLst>
  <dgm:bg/>
  <dgm:whole/>
</dgm:dataModel>
</file>

<file path=ppt/diagrams/data11.xml><?xml version="1.0" encoding="utf-8"?>
<dgm:dataModel xmlns:dgm="http://schemas.openxmlformats.org/drawingml/2006/diagram" xmlns:a="http://schemas.openxmlformats.org/drawingml/2006/main">
  <dgm:ptLst>
    <dgm:pt modelId="{1F85EA5F-6175-4B9A-8A13-1B3F02701EC6}" type="doc">
      <dgm:prSet loTypeId="urn:microsoft.com/office/officeart/2005/8/layout/bList2" loCatId="list" qsTypeId="urn:microsoft.com/office/officeart/2005/8/quickstyle/simple1" qsCatId="simple" csTypeId="urn:microsoft.com/office/officeart/2005/8/colors/accent1_2" csCatId="accent1" phldr="1"/>
      <dgm:spPr/>
    </dgm:pt>
    <dgm:pt modelId="{4901BAE4-0817-4482-A29E-E289705A11E5}">
      <dgm:prSet phldrT="[نص]" phldr="1"/>
      <dgm:spPr/>
      <dgm:t>
        <a:bodyPr/>
        <a:lstStyle/>
        <a:p>
          <a:pPr rtl="1"/>
          <a:endParaRPr lang="ar-SA"/>
        </a:p>
      </dgm:t>
    </dgm:pt>
    <dgm:pt modelId="{1037B98B-3A6A-468A-A454-B8501812FF1C}" type="parTrans" cxnId="{C5F735FD-25A4-4880-B54A-714DFDAF7917}">
      <dgm:prSet/>
      <dgm:spPr/>
      <dgm:t>
        <a:bodyPr/>
        <a:lstStyle/>
        <a:p>
          <a:pPr rtl="1"/>
          <a:endParaRPr lang="ar-SA"/>
        </a:p>
      </dgm:t>
    </dgm:pt>
    <dgm:pt modelId="{480053BE-6AD3-45E2-A793-90F6393FA476}" type="sibTrans" cxnId="{C5F735FD-25A4-4880-B54A-714DFDAF7917}">
      <dgm:prSet/>
      <dgm:spPr/>
      <dgm:t>
        <a:bodyPr/>
        <a:lstStyle/>
        <a:p>
          <a:pPr rtl="1"/>
          <a:endParaRPr lang="ar-SA"/>
        </a:p>
      </dgm:t>
    </dgm:pt>
    <dgm:pt modelId="{D431E5F6-874B-4209-B064-C79C0ED4C6FE}">
      <dgm:prSet phldrT="[نص]"/>
      <dgm:spPr/>
      <dgm:t>
        <a:bodyPr/>
        <a:lstStyle/>
        <a:p>
          <a:pPr rtl="1"/>
          <a:r>
            <a:rPr lang="ar-SA" dirty="0" err="1" smtClean="0"/>
            <a:t>كيجن</a:t>
          </a:r>
          <a:endParaRPr lang="ar-SA" dirty="0"/>
        </a:p>
      </dgm:t>
    </dgm:pt>
    <dgm:pt modelId="{80137EB0-8F4D-4040-8E1F-322C24A29104}" type="parTrans" cxnId="{D57CFB1F-8C7D-481D-9F1C-AD3289CFA2AC}">
      <dgm:prSet/>
      <dgm:spPr/>
      <dgm:t>
        <a:bodyPr/>
        <a:lstStyle/>
        <a:p>
          <a:pPr rtl="1"/>
          <a:endParaRPr lang="ar-SA"/>
        </a:p>
      </dgm:t>
    </dgm:pt>
    <dgm:pt modelId="{180DD962-4A03-41EC-A69A-BA8D24190A58}" type="sibTrans" cxnId="{D57CFB1F-8C7D-481D-9F1C-AD3289CFA2AC}">
      <dgm:prSet/>
      <dgm:spPr/>
      <dgm:t>
        <a:bodyPr/>
        <a:lstStyle/>
        <a:p>
          <a:pPr rtl="1"/>
          <a:endParaRPr lang="ar-SA"/>
        </a:p>
      </dgm:t>
    </dgm:pt>
    <dgm:pt modelId="{C30D5D1B-B84A-4CD8-A994-4B12B364B7AA}">
      <dgm:prSet phldrT="[نص]"/>
      <dgm:spPr/>
      <dgm:t>
        <a:bodyPr/>
        <a:lstStyle/>
        <a:p>
          <a:pPr rtl="1"/>
          <a:r>
            <a:rPr lang="ar-SA" dirty="0" err="1" smtClean="0"/>
            <a:t>كيجن</a:t>
          </a:r>
          <a:endParaRPr lang="ar-SA" dirty="0"/>
        </a:p>
      </dgm:t>
    </dgm:pt>
    <dgm:pt modelId="{2DF0B424-37F6-4F6F-8053-1A713483F732}" type="parTrans" cxnId="{27384D08-6872-4007-9DF0-3F4571559CA6}">
      <dgm:prSet/>
      <dgm:spPr/>
      <dgm:t>
        <a:bodyPr/>
        <a:lstStyle/>
        <a:p>
          <a:pPr rtl="1"/>
          <a:endParaRPr lang="ar-SA"/>
        </a:p>
      </dgm:t>
    </dgm:pt>
    <dgm:pt modelId="{50C7CFE7-5B59-4DC5-B398-F1350DBA8A51}" type="sibTrans" cxnId="{27384D08-6872-4007-9DF0-3F4571559CA6}">
      <dgm:prSet/>
      <dgm:spPr/>
      <dgm:t>
        <a:bodyPr/>
        <a:lstStyle/>
        <a:p>
          <a:pPr rtl="1"/>
          <a:endParaRPr lang="ar-SA"/>
        </a:p>
      </dgm:t>
    </dgm:pt>
    <dgm:pt modelId="{55C99000-6AD3-4EA5-9301-3F95CF1CDBB8}">
      <dgm:prSet/>
      <dgm:spPr/>
      <dgm:t>
        <a:bodyPr/>
        <a:lstStyle/>
        <a:p>
          <a:pPr rtl="1"/>
          <a:r>
            <a:rPr lang="ar-SA" dirty="0" smtClean="0"/>
            <a:t>السباق الدائري </a:t>
          </a:r>
          <a:endParaRPr lang="ar-SA" dirty="0"/>
        </a:p>
      </dgm:t>
    </dgm:pt>
    <dgm:pt modelId="{7434EA32-814B-4D38-A298-1E7BAB9BE252}" type="parTrans" cxnId="{FF6F081A-BE3A-410E-818D-986F89C9F0DB}">
      <dgm:prSet/>
      <dgm:spPr/>
      <dgm:t>
        <a:bodyPr/>
        <a:lstStyle/>
        <a:p>
          <a:pPr rtl="1"/>
          <a:endParaRPr lang="ar-SA"/>
        </a:p>
      </dgm:t>
    </dgm:pt>
    <dgm:pt modelId="{CA1F9973-10F2-4D4F-AABF-C00D687E5E92}" type="sibTrans" cxnId="{FF6F081A-BE3A-410E-818D-986F89C9F0DB}">
      <dgm:prSet/>
      <dgm:spPr/>
      <dgm:t>
        <a:bodyPr/>
        <a:lstStyle/>
        <a:p>
          <a:pPr rtl="1"/>
          <a:endParaRPr lang="ar-SA"/>
        </a:p>
      </dgm:t>
    </dgm:pt>
    <dgm:pt modelId="{EEAF27F1-097D-426A-971E-8180E4407CC0}">
      <dgm:prSet/>
      <dgm:spPr/>
      <dgm:t>
        <a:bodyPr/>
        <a:lstStyle/>
        <a:p>
          <a:pPr rtl="1"/>
          <a:r>
            <a:rPr lang="ar-SA" dirty="0" smtClean="0"/>
            <a:t>سباق المدرب </a:t>
          </a:r>
          <a:endParaRPr lang="ar-SA" dirty="0"/>
        </a:p>
      </dgm:t>
    </dgm:pt>
    <dgm:pt modelId="{B6AF719B-CEDC-4D26-A93F-3F383A983FB1}" type="parTrans" cxnId="{FDE50645-9A21-4EA8-8F08-3CE53986C832}">
      <dgm:prSet/>
      <dgm:spPr/>
      <dgm:t>
        <a:bodyPr/>
        <a:lstStyle/>
        <a:p>
          <a:pPr rtl="1"/>
          <a:endParaRPr lang="ar-SA"/>
        </a:p>
      </dgm:t>
    </dgm:pt>
    <dgm:pt modelId="{AF430566-5542-4F08-BD96-FAC45387D1F1}" type="sibTrans" cxnId="{FDE50645-9A21-4EA8-8F08-3CE53986C832}">
      <dgm:prSet/>
      <dgm:spPr/>
      <dgm:t>
        <a:bodyPr/>
        <a:lstStyle/>
        <a:p>
          <a:pPr rtl="1"/>
          <a:endParaRPr lang="ar-SA"/>
        </a:p>
      </dgm:t>
    </dgm:pt>
    <dgm:pt modelId="{25D0975F-82A1-46FD-87F0-25DF65D27AC6}">
      <dgm:prSet/>
      <dgm:spPr/>
      <dgm:t>
        <a:bodyPr/>
        <a:lstStyle/>
        <a:p>
          <a:pPr rtl="1"/>
          <a:r>
            <a:rPr lang="ar-SA" dirty="0" smtClean="0"/>
            <a:t>سفيرة </a:t>
          </a:r>
          <a:r>
            <a:rPr lang="ar-SA" dirty="0" err="1" smtClean="0"/>
            <a:t>كيجن</a:t>
          </a:r>
          <a:r>
            <a:rPr lang="ar-SA" dirty="0" smtClean="0"/>
            <a:t> </a:t>
          </a:r>
          <a:endParaRPr lang="ar-SA" dirty="0"/>
        </a:p>
      </dgm:t>
    </dgm:pt>
    <dgm:pt modelId="{20532BA5-7957-4F50-A472-82324DE8A730}" type="parTrans" cxnId="{3C2D0969-0F89-4E5A-87C1-8F22315000A0}">
      <dgm:prSet/>
      <dgm:spPr/>
      <dgm:t>
        <a:bodyPr/>
        <a:lstStyle/>
        <a:p>
          <a:pPr rtl="1"/>
          <a:endParaRPr lang="ar-SA"/>
        </a:p>
      </dgm:t>
    </dgm:pt>
    <dgm:pt modelId="{12C2079D-2840-40ED-9244-BAB0CEEFCCE5}" type="sibTrans" cxnId="{3C2D0969-0F89-4E5A-87C1-8F22315000A0}">
      <dgm:prSet/>
      <dgm:spPr/>
      <dgm:t>
        <a:bodyPr/>
        <a:lstStyle/>
        <a:p>
          <a:pPr rtl="1"/>
          <a:endParaRPr lang="ar-SA"/>
        </a:p>
      </dgm:t>
    </dgm:pt>
    <dgm:pt modelId="{CF7561DB-4FCE-4D07-9C41-17A390C97AFE}">
      <dgm:prSet/>
      <dgm:spPr/>
      <dgm:t>
        <a:bodyPr/>
        <a:lstStyle/>
        <a:p>
          <a:pPr rtl="1"/>
          <a:endParaRPr lang="ar-SA" dirty="0"/>
        </a:p>
      </dgm:t>
    </dgm:pt>
    <dgm:pt modelId="{93B847D8-1E3B-4D57-8BFB-49D4D217A9F3}" type="parTrans" cxnId="{C01252F4-1431-44DB-A616-165E8419465F}">
      <dgm:prSet/>
      <dgm:spPr/>
      <dgm:t>
        <a:bodyPr/>
        <a:lstStyle/>
        <a:p>
          <a:pPr rtl="1"/>
          <a:endParaRPr lang="ar-SA"/>
        </a:p>
      </dgm:t>
    </dgm:pt>
    <dgm:pt modelId="{C95CE513-6C82-4A9E-861E-67B907A83485}" type="sibTrans" cxnId="{C01252F4-1431-44DB-A616-165E8419465F}">
      <dgm:prSet/>
      <dgm:spPr/>
      <dgm:t>
        <a:bodyPr/>
        <a:lstStyle/>
        <a:p>
          <a:pPr rtl="1"/>
          <a:endParaRPr lang="ar-SA"/>
        </a:p>
      </dgm:t>
    </dgm:pt>
    <dgm:pt modelId="{6C14D231-4E8D-4D98-B125-9D5CF87B770E}">
      <dgm:prSet/>
      <dgm:spPr/>
      <dgm:t>
        <a:bodyPr/>
        <a:lstStyle/>
        <a:p>
          <a:pPr rtl="1"/>
          <a:r>
            <a:rPr lang="ar-SA" dirty="0" err="1" smtClean="0"/>
            <a:t>ارسل</a:t>
          </a:r>
          <a:r>
            <a:rPr lang="ar-SA" dirty="0" smtClean="0"/>
            <a:t> سؤالا</a:t>
          </a:r>
          <a:endParaRPr lang="ar-SA" dirty="0"/>
        </a:p>
      </dgm:t>
    </dgm:pt>
    <dgm:pt modelId="{D53D55C6-4EEC-4BD2-9EC0-CBCA3F265D26}" type="parTrans" cxnId="{A888151A-23CA-4FF2-99B0-1A9508B62077}">
      <dgm:prSet/>
      <dgm:spPr/>
      <dgm:t>
        <a:bodyPr/>
        <a:lstStyle/>
        <a:p>
          <a:pPr rtl="1"/>
          <a:endParaRPr lang="ar-SA"/>
        </a:p>
      </dgm:t>
    </dgm:pt>
    <dgm:pt modelId="{13B42C0E-2CDE-4080-B3D5-40401C12B87D}" type="sibTrans" cxnId="{A888151A-23CA-4FF2-99B0-1A9508B62077}">
      <dgm:prSet/>
      <dgm:spPr/>
      <dgm:t>
        <a:bodyPr/>
        <a:lstStyle/>
        <a:p>
          <a:pPr rtl="1"/>
          <a:endParaRPr lang="ar-SA"/>
        </a:p>
      </dgm:t>
    </dgm:pt>
    <dgm:pt modelId="{2AF06CEA-DB05-4735-B723-63F8EC92986A}" type="pres">
      <dgm:prSet presAssocID="{1F85EA5F-6175-4B9A-8A13-1B3F02701EC6}" presName="diagram" presStyleCnt="0">
        <dgm:presLayoutVars>
          <dgm:dir/>
          <dgm:animLvl val="lvl"/>
          <dgm:resizeHandles val="exact"/>
        </dgm:presLayoutVars>
      </dgm:prSet>
      <dgm:spPr/>
    </dgm:pt>
    <dgm:pt modelId="{A6A31577-1E5E-41E9-B212-AD5C875B63A8}" type="pres">
      <dgm:prSet presAssocID="{4901BAE4-0817-4482-A29E-E289705A11E5}" presName="compNode" presStyleCnt="0"/>
      <dgm:spPr/>
    </dgm:pt>
    <dgm:pt modelId="{3C9AFBBE-746D-45C1-A890-02775FD617B7}" type="pres">
      <dgm:prSet presAssocID="{4901BAE4-0817-4482-A29E-E289705A11E5}" presName="childRect" presStyleLbl="bgAcc1" presStyleIdx="0" presStyleCnt="4">
        <dgm:presLayoutVars>
          <dgm:bulletEnabled val="1"/>
        </dgm:presLayoutVars>
      </dgm:prSet>
      <dgm:spPr/>
    </dgm:pt>
    <dgm:pt modelId="{6988AC66-3D1B-47A7-8A9C-7ECF83CA0646}" type="pres">
      <dgm:prSet presAssocID="{4901BAE4-0817-4482-A29E-E289705A11E5}" presName="parentText" presStyleLbl="node1" presStyleIdx="0" presStyleCnt="0">
        <dgm:presLayoutVars>
          <dgm:chMax val="0"/>
          <dgm:bulletEnabled val="1"/>
        </dgm:presLayoutVars>
      </dgm:prSet>
      <dgm:spPr/>
    </dgm:pt>
    <dgm:pt modelId="{75F0873D-8A03-4BE2-A0EE-2C49AE727E9F}" type="pres">
      <dgm:prSet presAssocID="{4901BAE4-0817-4482-A29E-E289705A11E5}" presName="parentRect" presStyleLbl="alignNode1" presStyleIdx="0" presStyleCnt="4"/>
      <dgm:spPr/>
    </dgm:pt>
    <dgm:pt modelId="{11A1AD2A-985D-452F-ADAE-DE86F7AC3650}" type="pres">
      <dgm:prSet presAssocID="{4901BAE4-0817-4482-A29E-E289705A11E5}" presName="adorn" presStyleLbl="fgAccFollowNode1" presStyleIdx="0" presStyleCnt="4"/>
      <dgm:spPr>
        <a:blipFill rotWithShape="0">
          <a:blip xmlns:r="http://schemas.openxmlformats.org/officeDocument/2006/relationships" r:embed="rId1"/>
          <a:stretch>
            <a:fillRect/>
          </a:stretch>
        </a:blipFill>
      </dgm:spPr>
    </dgm:pt>
    <dgm:pt modelId="{0F445D04-F53A-4BFD-B51E-A77321EC8FF6}" type="pres">
      <dgm:prSet presAssocID="{480053BE-6AD3-45E2-A793-90F6393FA476}" presName="sibTrans" presStyleLbl="sibTrans2D1" presStyleIdx="0" presStyleCnt="0"/>
      <dgm:spPr/>
    </dgm:pt>
    <dgm:pt modelId="{73C96B97-EE13-4171-8533-7CC4380646A6}" type="pres">
      <dgm:prSet presAssocID="{D431E5F6-874B-4209-B064-C79C0ED4C6FE}" presName="compNode" presStyleCnt="0"/>
      <dgm:spPr/>
    </dgm:pt>
    <dgm:pt modelId="{EBD28363-7F61-44A0-866B-D0D0E5856557}" type="pres">
      <dgm:prSet presAssocID="{D431E5F6-874B-4209-B064-C79C0ED4C6FE}" presName="childRect" presStyleLbl="bgAcc1" presStyleIdx="1" presStyleCnt="4" custLinFactNeighborX="1939" custLinFactNeighborY="-3808">
        <dgm:presLayoutVars>
          <dgm:bulletEnabled val="1"/>
        </dgm:presLayoutVars>
      </dgm:prSet>
      <dgm:spPr/>
    </dgm:pt>
    <dgm:pt modelId="{1368B36E-4677-46FD-85E4-FDFFFFB055B3}" type="pres">
      <dgm:prSet presAssocID="{D431E5F6-874B-4209-B064-C79C0ED4C6FE}" presName="parentText" presStyleLbl="node1" presStyleIdx="0" presStyleCnt="0">
        <dgm:presLayoutVars>
          <dgm:chMax val="0"/>
          <dgm:bulletEnabled val="1"/>
        </dgm:presLayoutVars>
      </dgm:prSet>
      <dgm:spPr/>
    </dgm:pt>
    <dgm:pt modelId="{97F1003C-9F09-42B5-86BC-8FCC407CA960}" type="pres">
      <dgm:prSet presAssocID="{D431E5F6-874B-4209-B064-C79C0ED4C6FE}" presName="parentRect" presStyleLbl="alignNode1" presStyleIdx="1" presStyleCnt="4"/>
      <dgm:spPr/>
    </dgm:pt>
    <dgm:pt modelId="{078DF358-D1D3-4AB1-A888-DFDBCB0ADD00}" type="pres">
      <dgm:prSet presAssocID="{D431E5F6-874B-4209-B064-C79C0ED4C6FE}" presName="adorn" presStyleLbl="fgAccFollowNode1" presStyleIdx="1" presStyleCnt="4"/>
      <dgm:spPr>
        <a:blipFill rotWithShape="0">
          <a:blip xmlns:r="http://schemas.openxmlformats.org/officeDocument/2006/relationships" r:embed="rId1"/>
          <a:stretch>
            <a:fillRect/>
          </a:stretch>
        </a:blipFill>
      </dgm:spPr>
    </dgm:pt>
    <dgm:pt modelId="{5B254A1B-808A-49FE-A4CE-BB654A94CACB}" type="pres">
      <dgm:prSet presAssocID="{180DD962-4A03-41EC-A69A-BA8D24190A58}" presName="sibTrans" presStyleLbl="sibTrans2D1" presStyleIdx="0" presStyleCnt="0"/>
      <dgm:spPr/>
    </dgm:pt>
    <dgm:pt modelId="{44B0E7E1-9A47-44BB-A15D-2C9618E32637}" type="pres">
      <dgm:prSet presAssocID="{C30D5D1B-B84A-4CD8-A994-4B12B364B7AA}" presName="compNode" presStyleCnt="0"/>
      <dgm:spPr/>
    </dgm:pt>
    <dgm:pt modelId="{B5A926F9-5E3A-4B31-86FC-CCB6BC61DB8E}" type="pres">
      <dgm:prSet presAssocID="{C30D5D1B-B84A-4CD8-A994-4B12B364B7AA}" presName="childRect" presStyleLbl="bgAcc1" presStyleIdx="2" presStyleCnt="4" custLinFactNeighborX="230" custLinFactNeighborY="-431">
        <dgm:presLayoutVars>
          <dgm:bulletEnabled val="1"/>
        </dgm:presLayoutVars>
      </dgm:prSet>
      <dgm:spPr/>
    </dgm:pt>
    <dgm:pt modelId="{5578E1E6-770B-49D8-9A54-BECF515CC37F}" type="pres">
      <dgm:prSet presAssocID="{C30D5D1B-B84A-4CD8-A994-4B12B364B7AA}" presName="parentText" presStyleLbl="node1" presStyleIdx="0" presStyleCnt="0">
        <dgm:presLayoutVars>
          <dgm:chMax val="0"/>
          <dgm:bulletEnabled val="1"/>
        </dgm:presLayoutVars>
      </dgm:prSet>
      <dgm:spPr/>
    </dgm:pt>
    <dgm:pt modelId="{F8EC218D-D41A-4A0F-93EC-217FAFF6D1B1}" type="pres">
      <dgm:prSet presAssocID="{C30D5D1B-B84A-4CD8-A994-4B12B364B7AA}" presName="parentRect" presStyleLbl="alignNode1" presStyleIdx="2" presStyleCnt="4" custLinFactNeighborX="-832" custLinFactNeighborY="-202"/>
      <dgm:spPr/>
    </dgm:pt>
    <dgm:pt modelId="{637243EB-C553-46A6-8704-A3638442C551}" type="pres">
      <dgm:prSet presAssocID="{C30D5D1B-B84A-4CD8-A994-4B12B364B7AA}" presName="adorn" presStyleLbl="fgAccFollowNode1" presStyleIdx="2" presStyleCnt="4"/>
      <dgm:spPr>
        <a:blipFill rotWithShape="0">
          <a:blip xmlns:r="http://schemas.openxmlformats.org/officeDocument/2006/relationships" r:embed="rId1"/>
          <a:stretch>
            <a:fillRect/>
          </a:stretch>
        </a:blipFill>
      </dgm:spPr>
    </dgm:pt>
    <dgm:pt modelId="{263562B5-B777-4CC2-9217-E241DF463199}" type="pres">
      <dgm:prSet presAssocID="{50C7CFE7-5B59-4DC5-B398-F1350DBA8A51}" presName="sibTrans" presStyleLbl="sibTrans2D1" presStyleIdx="0" presStyleCnt="0"/>
      <dgm:spPr/>
    </dgm:pt>
    <dgm:pt modelId="{2EEFD3DA-9274-49F8-9E40-501DE9042CA8}" type="pres">
      <dgm:prSet presAssocID="{CF7561DB-4FCE-4D07-9C41-17A390C97AFE}" presName="compNode" presStyleCnt="0"/>
      <dgm:spPr/>
    </dgm:pt>
    <dgm:pt modelId="{2137B78E-3526-4C63-A30E-91FF56A5294C}" type="pres">
      <dgm:prSet presAssocID="{CF7561DB-4FCE-4D07-9C41-17A390C97AFE}" presName="childRect" presStyleLbl="bgAcc1" presStyleIdx="3" presStyleCnt="4">
        <dgm:presLayoutVars>
          <dgm:bulletEnabled val="1"/>
        </dgm:presLayoutVars>
      </dgm:prSet>
      <dgm:spPr/>
    </dgm:pt>
    <dgm:pt modelId="{3702431E-EF72-4F04-ADA4-2C75E2EEF7B4}" type="pres">
      <dgm:prSet presAssocID="{CF7561DB-4FCE-4D07-9C41-17A390C97AFE}" presName="parentText" presStyleLbl="node1" presStyleIdx="0" presStyleCnt="0">
        <dgm:presLayoutVars>
          <dgm:chMax val="0"/>
          <dgm:bulletEnabled val="1"/>
        </dgm:presLayoutVars>
      </dgm:prSet>
      <dgm:spPr/>
    </dgm:pt>
    <dgm:pt modelId="{72296637-77B2-4884-B5EB-C42FB7B7A9C5}" type="pres">
      <dgm:prSet presAssocID="{CF7561DB-4FCE-4D07-9C41-17A390C97AFE}" presName="parentRect" presStyleLbl="alignNode1" presStyleIdx="3" presStyleCnt="4"/>
      <dgm:spPr/>
    </dgm:pt>
    <dgm:pt modelId="{D9430903-FFE5-44D7-87CC-9BABBBADF5CB}" type="pres">
      <dgm:prSet presAssocID="{CF7561DB-4FCE-4D07-9C41-17A390C97AFE}" presName="adorn" presStyleLbl="fgAccFollowNode1" presStyleIdx="3" presStyleCnt="4"/>
      <dgm:spPr>
        <a:blipFill rotWithShape="0">
          <a:blip xmlns:r="http://schemas.openxmlformats.org/officeDocument/2006/relationships" r:embed="rId1"/>
          <a:stretch>
            <a:fillRect/>
          </a:stretch>
        </a:blipFill>
      </dgm:spPr>
    </dgm:pt>
  </dgm:ptLst>
  <dgm:cxnLst>
    <dgm:cxn modelId="{4B7F7E6A-1B90-4A8E-BA95-E2085FEDC36D}" type="presOf" srcId="{180DD962-4A03-41EC-A69A-BA8D24190A58}" destId="{5B254A1B-808A-49FE-A4CE-BB654A94CACB}" srcOrd="0" destOrd="0" presId="urn:microsoft.com/office/officeart/2005/8/layout/bList2"/>
    <dgm:cxn modelId="{52ADB457-9AF3-4D7E-9CFA-0B75B0E84B3E}" type="presOf" srcId="{4901BAE4-0817-4482-A29E-E289705A11E5}" destId="{75F0873D-8A03-4BE2-A0EE-2C49AE727E9F}" srcOrd="1" destOrd="0" presId="urn:microsoft.com/office/officeart/2005/8/layout/bList2"/>
    <dgm:cxn modelId="{27384D08-6872-4007-9DF0-3F4571559CA6}" srcId="{1F85EA5F-6175-4B9A-8A13-1B3F02701EC6}" destId="{C30D5D1B-B84A-4CD8-A994-4B12B364B7AA}" srcOrd="2" destOrd="0" parTransId="{2DF0B424-37F6-4F6F-8053-1A713483F732}" sibTransId="{50C7CFE7-5B59-4DC5-B398-F1350DBA8A51}"/>
    <dgm:cxn modelId="{5768C9F9-EF42-4B9B-9CC4-8496E250AC86}" type="presOf" srcId="{25D0975F-82A1-46FD-87F0-25DF65D27AC6}" destId="{3C9AFBBE-746D-45C1-A890-02775FD617B7}" srcOrd="0" destOrd="0" presId="urn:microsoft.com/office/officeart/2005/8/layout/bList2"/>
    <dgm:cxn modelId="{A888151A-23CA-4FF2-99B0-1A9508B62077}" srcId="{CF7561DB-4FCE-4D07-9C41-17A390C97AFE}" destId="{6C14D231-4E8D-4D98-B125-9D5CF87B770E}" srcOrd="0" destOrd="0" parTransId="{D53D55C6-4EEC-4BD2-9EC0-CBCA3F265D26}" sibTransId="{13B42C0E-2CDE-4080-B3D5-40401C12B87D}"/>
    <dgm:cxn modelId="{349F78E1-06A2-4596-9CF1-FF7A964047A3}" type="presOf" srcId="{EEAF27F1-097D-426A-971E-8180E4407CC0}" destId="{EBD28363-7F61-44A0-866B-D0D0E5856557}" srcOrd="0" destOrd="0" presId="urn:microsoft.com/office/officeart/2005/8/layout/bList2"/>
    <dgm:cxn modelId="{0AC7F247-EBA5-4C66-A778-DB043DA24BFF}" type="presOf" srcId="{55C99000-6AD3-4EA5-9301-3F95CF1CDBB8}" destId="{B5A926F9-5E3A-4B31-86FC-CCB6BC61DB8E}" srcOrd="0" destOrd="0" presId="urn:microsoft.com/office/officeart/2005/8/layout/bList2"/>
    <dgm:cxn modelId="{EBC982F5-0EE0-40F4-9A4D-82094ED8832C}" type="presOf" srcId="{1F85EA5F-6175-4B9A-8A13-1B3F02701EC6}" destId="{2AF06CEA-DB05-4735-B723-63F8EC92986A}" srcOrd="0" destOrd="0" presId="urn:microsoft.com/office/officeart/2005/8/layout/bList2"/>
    <dgm:cxn modelId="{B3A957EA-56F2-45E9-ABF2-D4804A8E6142}" type="presOf" srcId="{4901BAE4-0817-4482-A29E-E289705A11E5}" destId="{6988AC66-3D1B-47A7-8A9C-7ECF83CA0646}" srcOrd="0" destOrd="0" presId="urn:microsoft.com/office/officeart/2005/8/layout/bList2"/>
    <dgm:cxn modelId="{AEBB1FAA-1D11-4616-9E3F-E5CA4150C235}" type="presOf" srcId="{50C7CFE7-5B59-4DC5-B398-F1350DBA8A51}" destId="{263562B5-B777-4CC2-9217-E241DF463199}" srcOrd="0" destOrd="0" presId="urn:microsoft.com/office/officeart/2005/8/layout/bList2"/>
    <dgm:cxn modelId="{165A669E-65B9-45E6-93EB-A7BC4D96434E}" type="presOf" srcId="{6C14D231-4E8D-4D98-B125-9D5CF87B770E}" destId="{2137B78E-3526-4C63-A30E-91FF56A5294C}" srcOrd="0" destOrd="0" presId="urn:microsoft.com/office/officeart/2005/8/layout/bList2"/>
    <dgm:cxn modelId="{3C2D0969-0F89-4E5A-87C1-8F22315000A0}" srcId="{4901BAE4-0817-4482-A29E-E289705A11E5}" destId="{25D0975F-82A1-46FD-87F0-25DF65D27AC6}" srcOrd="0" destOrd="0" parTransId="{20532BA5-7957-4F50-A472-82324DE8A730}" sibTransId="{12C2079D-2840-40ED-9244-BAB0CEEFCCE5}"/>
    <dgm:cxn modelId="{48C93807-72A6-4D2A-8ECA-AF6995FCD425}" type="presOf" srcId="{CF7561DB-4FCE-4D07-9C41-17A390C97AFE}" destId="{3702431E-EF72-4F04-ADA4-2C75E2EEF7B4}" srcOrd="0" destOrd="0" presId="urn:microsoft.com/office/officeart/2005/8/layout/bList2"/>
    <dgm:cxn modelId="{D57CFB1F-8C7D-481D-9F1C-AD3289CFA2AC}" srcId="{1F85EA5F-6175-4B9A-8A13-1B3F02701EC6}" destId="{D431E5F6-874B-4209-B064-C79C0ED4C6FE}" srcOrd="1" destOrd="0" parTransId="{80137EB0-8F4D-4040-8E1F-322C24A29104}" sibTransId="{180DD962-4A03-41EC-A69A-BA8D24190A58}"/>
    <dgm:cxn modelId="{C5F735FD-25A4-4880-B54A-714DFDAF7917}" srcId="{1F85EA5F-6175-4B9A-8A13-1B3F02701EC6}" destId="{4901BAE4-0817-4482-A29E-E289705A11E5}" srcOrd="0" destOrd="0" parTransId="{1037B98B-3A6A-468A-A454-B8501812FF1C}" sibTransId="{480053BE-6AD3-45E2-A793-90F6393FA476}"/>
    <dgm:cxn modelId="{50041A15-10E1-4386-BC2F-D55EEE3BDA90}" type="presOf" srcId="{CF7561DB-4FCE-4D07-9C41-17A390C97AFE}" destId="{72296637-77B2-4884-B5EB-C42FB7B7A9C5}" srcOrd="1" destOrd="0" presId="urn:microsoft.com/office/officeart/2005/8/layout/bList2"/>
    <dgm:cxn modelId="{6D2F6795-CAF8-4EAA-A448-D6E0904B3A0E}" type="presOf" srcId="{480053BE-6AD3-45E2-A793-90F6393FA476}" destId="{0F445D04-F53A-4BFD-B51E-A77321EC8FF6}" srcOrd="0" destOrd="0" presId="urn:microsoft.com/office/officeart/2005/8/layout/bList2"/>
    <dgm:cxn modelId="{EDD3C782-B02A-4F8A-A357-D9A4B9A6D7A7}" type="presOf" srcId="{C30D5D1B-B84A-4CD8-A994-4B12B364B7AA}" destId="{F8EC218D-D41A-4A0F-93EC-217FAFF6D1B1}" srcOrd="1" destOrd="0" presId="urn:microsoft.com/office/officeart/2005/8/layout/bList2"/>
    <dgm:cxn modelId="{5172E284-8071-42C4-BBBB-D35FF7B5FDBC}" type="presOf" srcId="{D431E5F6-874B-4209-B064-C79C0ED4C6FE}" destId="{97F1003C-9F09-42B5-86BC-8FCC407CA960}" srcOrd="1" destOrd="0" presId="urn:microsoft.com/office/officeart/2005/8/layout/bList2"/>
    <dgm:cxn modelId="{A81ADB9A-23BE-4ADC-BF72-690875C4C8D0}" type="presOf" srcId="{D431E5F6-874B-4209-B064-C79C0ED4C6FE}" destId="{1368B36E-4677-46FD-85E4-FDFFFFB055B3}" srcOrd="0" destOrd="0" presId="urn:microsoft.com/office/officeart/2005/8/layout/bList2"/>
    <dgm:cxn modelId="{81CCF758-7633-4230-8168-593E2B5DC137}" type="presOf" srcId="{C30D5D1B-B84A-4CD8-A994-4B12B364B7AA}" destId="{5578E1E6-770B-49D8-9A54-BECF515CC37F}" srcOrd="0" destOrd="0" presId="urn:microsoft.com/office/officeart/2005/8/layout/bList2"/>
    <dgm:cxn modelId="{FDE50645-9A21-4EA8-8F08-3CE53986C832}" srcId="{D431E5F6-874B-4209-B064-C79C0ED4C6FE}" destId="{EEAF27F1-097D-426A-971E-8180E4407CC0}" srcOrd="0" destOrd="0" parTransId="{B6AF719B-CEDC-4D26-A93F-3F383A983FB1}" sibTransId="{AF430566-5542-4F08-BD96-FAC45387D1F1}"/>
    <dgm:cxn modelId="{C01252F4-1431-44DB-A616-165E8419465F}" srcId="{1F85EA5F-6175-4B9A-8A13-1B3F02701EC6}" destId="{CF7561DB-4FCE-4D07-9C41-17A390C97AFE}" srcOrd="3" destOrd="0" parTransId="{93B847D8-1E3B-4D57-8BFB-49D4D217A9F3}" sibTransId="{C95CE513-6C82-4A9E-861E-67B907A83485}"/>
    <dgm:cxn modelId="{FF6F081A-BE3A-410E-818D-986F89C9F0DB}" srcId="{C30D5D1B-B84A-4CD8-A994-4B12B364B7AA}" destId="{55C99000-6AD3-4EA5-9301-3F95CF1CDBB8}" srcOrd="0" destOrd="0" parTransId="{7434EA32-814B-4D38-A298-1E7BAB9BE252}" sibTransId="{CA1F9973-10F2-4D4F-AABF-C00D687E5E92}"/>
    <dgm:cxn modelId="{E8AEBB8F-D55E-42B4-BF52-C82EB78E0784}" type="presParOf" srcId="{2AF06CEA-DB05-4735-B723-63F8EC92986A}" destId="{A6A31577-1E5E-41E9-B212-AD5C875B63A8}" srcOrd="0" destOrd="0" presId="urn:microsoft.com/office/officeart/2005/8/layout/bList2"/>
    <dgm:cxn modelId="{00BDD599-9156-4896-AB39-1902BDA99275}" type="presParOf" srcId="{A6A31577-1E5E-41E9-B212-AD5C875B63A8}" destId="{3C9AFBBE-746D-45C1-A890-02775FD617B7}" srcOrd="0" destOrd="0" presId="urn:microsoft.com/office/officeart/2005/8/layout/bList2"/>
    <dgm:cxn modelId="{8487C939-CD46-4B38-9B8D-8144904F8139}" type="presParOf" srcId="{A6A31577-1E5E-41E9-B212-AD5C875B63A8}" destId="{6988AC66-3D1B-47A7-8A9C-7ECF83CA0646}" srcOrd="1" destOrd="0" presId="urn:microsoft.com/office/officeart/2005/8/layout/bList2"/>
    <dgm:cxn modelId="{CEE18AD1-2A92-444C-84FB-D5E6D397E2C2}" type="presParOf" srcId="{A6A31577-1E5E-41E9-B212-AD5C875B63A8}" destId="{75F0873D-8A03-4BE2-A0EE-2C49AE727E9F}" srcOrd="2" destOrd="0" presId="urn:microsoft.com/office/officeart/2005/8/layout/bList2"/>
    <dgm:cxn modelId="{7C200829-586D-42C3-A543-01B7FCC83A63}" type="presParOf" srcId="{A6A31577-1E5E-41E9-B212-AD5C875B63A8}" destId="{11A1AD2A-985D-452F-ADAE-DE86F7AC3650}" srcOrd="3" destOrd="0" presId="urn:microsoft.com/office/officeart/2005/8/layout/bList2"/>
    <dgm:cxn modelId="{48257993-9CCC-404D-9634-FE8AC56D55EE}" type="presParOf" srcId="{2AF06CEA-DB05-4735-B723-63F8EC92986A}" destId="{0F445D04-F53A-4BFD-B51E-A77321EC8FF6}" srcOrd="1" destOrd="0" presId="urn:microsoft.com/office/officeart/2005/8/layout/bList2"/>
    <dgm:cxn modelId="{25F7C47F-1B10-485D-ACF2-554DF43DB0C6}" type="presParOf" srcId="{2AF06CEA-DB05-4735-B723-63F8EC92986A}" destId="{73C96B97-EE13-4171-8533-7CC4380646A6}" srcOrd="2" destOrd="0" presId="urn:microsoft.com/office/officeart/2005/8/layout/bList2"/>
    <dgm:cxn modelId="{E0B6DB54-8369-4918-AA77-83F436127719}" type="presParOf" srcId="{73C96B97-EE13-4171-8533-7CC4380646A6}" destId="{EBD28363-7F61-44A0-866B-D0D0E5856557}" srcOrd="0" destOrd="0" presId="urn:microsoft.com/office/officeart/2005/8/layout/bList2"/>
    <dgm:cxn modelId="{6C4D4F11-05D0-4084-8411-91F426CA16B4}" type="presParOf" srcId="{73C96B97-EE13-4171-8533-7CC4380646A6}" destId="{1368B36E-4677-46FD-85E4-FDFFFFB055B3}" srcOrd="1" destOrd="0" presId="urn:microsoft.com/office/officeart/2005/8/layout/bList2"/>
    <dgm:cxn modelId="{4EDB5F9E-7CB0-4479-9EDD-F09746C7F52D}" type="presParOf" srcId="{73C96B97-EE13-4171-8533-7CC4380646A6}" destId="{97F1003C-9F09-42B5-86BC-8FCC407CA960}" srcOrd="2" destOrd="0" presId="urn:microsoft.com/office/officeart/2005/8/layout/bList2"/>
    <dgm:cxn modelId="{0CA9E1A5-9584-45E8-A546-C0BAA9B7B1FA}" type="presParOf" srcId="{73C96B97-EE13-4171-8533-7CC4380646A6}" destId="{078DF358-D1D3-4AB1-A888-DFDBCB0ADD00}" srcOrd="3" destOrd="0" presId="urn:microsoft.com/office/officeart/2005/8/layout/bList2"/>
    <dgm:cxn modelId="{052B291A-CA1E-4AD5-A71E-7E5238EA47D6}" type="presParOf" srcId="{2AF06CEA-DB05-4735-B723-63F8EC92986A}" destId="{5B254A1B-808A-49FE-A4CE-BB654A94CACB}" srcOrd="3" destOrd="0" presId="urn:microsoft.com/office/officeart/2005/8/layout/bList2"/>
    <dgm:cxn modelId="{3D6B35EB-A141-407A-A752-17E65DC44139}" type="presParOf" srcId="{2AF06CEA-DB05-4735-B723-63F8EC92986A}" destId="{44B0E7E1-9A47-44BB-A15D-2C9618E32637}" srcOrd="4" destOrd="0" presId="urn:microsoft.com/office/officeart/2005/8/layout/bList2"/>
    <dgm:cxn modelId="{09272B2F-2C09-4B86-8A25-DA639D46A6BC}" type="presParOf" srcId="{44B0E7E1-9A47-44BB-A15D-2C9618E32637}" destId="{B5A926F9-5E3A-4B31-86FC-CCB6BC61DB8E}" srcOrd="0" destOrd="0" presId="urn:microsoft.com/office/officeart/2005/8/layout/bList2"/>
    <dgm:cxn modelId="{19CA90CE-B46E-49FD-8088-B1C3632477B7}" type="presParOf" srcId="{44B0E7E1-9A47-44BB-A15D-2C9618E32637}" destId="{5578E1E6-770B-49D8-9A54-BECF515CC37F}" srcOrd="1" destOrd="0" presId="urn:microsoft.com/office/officeart/2005/8/layout/bList2"/>
    <dgm:cxn modelId="{51EEED30-E54B-45CB-849D-D455E754AACB}" type="presParOf" srcId="{44B0E7E1-9A47-44BB-A15D-2C9618E32637}" destId="{F8EC218D-D41A-4A0F-93EC-217FAFF6D1B1}" srcOrd="2" destOrd="0" presId="urn:microsoft.com/office/officeart/2005/8/layout/bList2"/>
    <dgm:cxn modelId="{F7D59383-774C-4FAC-924F-C92693F99D47}" type="presParOf" srcId="{44B0E7E1-9A47-44BB-A15D-2C9618E32637}" destId="{637243EB-C553-46A6-8704-A3638442C551}" srcOrd="3" destOrd="0" presId="urn:microsoft.com/office/officeart/2005/8/layout/bList2"/>
    <dgm:cxn modelId="{8CC01772-C419-49DC-A9A2-4AFAB3FF48AF}" type="presParOf" srcId="{2AF06CEA-DB05-4735-B723-63F8EC92986A}" destId="{263562B5-B777-4CC2-9217-E241DF463199}" srcOrd="5" destOrd="0" presId="urn:microsoft.com/office/officeart/2005/8/layout/bList2"/>
    <dgm:cxn modelId="{D169C82E-913B-4C6B-AE42-519C2AD74643}" type="presParOf" srcId="{2AF06CEA-DB05-4735-B723-63F8EC92986A}" destId="{2EEFD3DA-9274-49F8-9E40-501DE9042CA8}" srcOrd="6" destOrd="0" presId="urn:microsoft.com/office/officeart/2005/8/layout/bList2"/>
    <dgm:cxn modelId="{54F412DE-F57C-4B3A-8BDC-2367BD9D6A17}" type="presParOf" srcId="{2EEFD3DA-9274-49F8-9E40-501DE9042CA8}" destId="{2137B78E-3526-4C63-A30E-91FF56A5294C}" srcOrd="0" destOrd="0" presId="urn:microsoft.com/office/officeart/2005/8/layout/bList2"/>
    <dgm:cxn modelId="{E514647A-E242-4E4D-96CD-59D081F8BE5E}" type="presParOf" srcId="{2EEFD3DA-9274-49F8-9E40-501DE9042CA8}" destId="{3702431E-EF72-4F04-ADA4-2C75E2EEF7B4}" srcOrd="1" destOrd="0" presId="urn:microsoft.com/office/officeart/2005/8/layout/bList2"/>
    <dgm:cxn modelId="{D52406E5-5CB4-48B1-AC3D-A41E42B760A6}" type="presParOf" srcId="{2EEFD3DA-9274-49F8-9E40-501DE9042CA8}" destId="{72296637-77B2-4884-B5EB-C42FB7B7A9C5}" srcOrd="2" destOrd="0" presId="urn:microsoft.com/office/officeart/2005/8/layout/bList2"/>
    <dgm:cxn modelId="{06671F09-D009-4FAF-B195-34E18D156AC1}" type="presParOf" srcId="{2EEFD3DA-9274-49F8-9E40-501DE9042CA8}" destId="{D9430903-FFE5-44D7-87CC-9BABBBADF5CB}" srcOrd="3" destOrd="0" presId="urn:microsoft.com/office/officeart/2005/8/layout/bList2"/>
  </dgm:cxnLst>
  <dgm:bg/>
  <dgm:whole/>
</dgm:dataModel>
</file>

<file path=ppt/diagrams/data12.xml><?xml version="1.0" encoding="utf-8"?>
<dgm:dataModel xmlns:dgm="http://schemas.openxmlformats.org/drawingml/2006/diagram" xmlns:a="http://schemas.openxmlformats.org/drawingml/2006/main">
  <dgm:ptLst>
    <dgm:pt modelId="{A5C89396-0FEE-4662-8A98-D1F1B3AA05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pPr rtl="1"/>
          <a:endParaRPr lang="ar-SA"/>
        </a:p>
      </dgm:t>
    </dgm:pt>
    <dgm:pt modelId="{DF7FE653-2E81-40DA-9711-60772145E458}">
      <dgm:prSet phldrT="[نص]"/>
      <dgm:spPr/>
      <dgm:t>
        <a:bodyPr/>
        <a:lstStyle/>
        <a:p>
          <a:pPr rtl="1"/>
          <a:r>
            <a:rPr lang="ar-SA" dirty="0" smtClean="0"/>
            <a:t>للمناقشة</a:t>
          </a:r>
        </a:p>
        <a:p>
          <a:pPr rtl="1"/>
          <a:r>
            <a:rPr lang="ar-SA" dirty="0" smtClean="0"/>
            <a:t>أرسل سؤالا </a:t>
          </a:r>
          <a:endParaRPr lang="ar-SA" dirty="0"/>
        </a:p>
      </dgm:t>
    </dgm:pt>
    <dgm:pt modelId="{C909122C-7548-4CB7-A0DE-8D91DF484DD2}" type="parTrans" cxnId="{582E6A94-E393-4227-9505-87F249168B42}">
      <dgm:prSet/>
      <dgm:spPr/>
      <dgm:t>
        <a:bodyPr/>
        <a:lstStyle/>
        <a:p>
          <a:pPr rtl="1"/>
          <a:endParaRPr lang="ar-SA"/>
        </a:p>
      </dgm:t>
    </dgm:pt>
    <dgm:pt modelId="{4BB141AE-0125-479F-B0CE-EA3B61F92D65}" type="sibTrans" cxnId="{582E6A94-E393-4227-9505-87F249168B42}">
      <dgm:prSet/>
      <dgm:spPr/>
      <dgm:t>
        <a:bodyPr/>
        <a:lstStyle/>
        <a:p>
          <a:pPr rtl="1"/>
          <a:endParaRPr lang="ar-SA"/>
        </a:p>
      </dgm:t>
    </dgm:pt>
    <dgm:pt modelId="{2112E1EE-3F64-4076-BAA4-D6779017CB94}">
      <dgm:prSet phldrT="[نص]"/>
      <dgm:spPr/>
      <dgm:t>
        <a:bodyPr/>
        <a:lstStyle/>
        <a:p>
          <a:pPr rtl="1"/>
          <a:r>
            <a:rPr lang="ar-SA" dirty="0" smtClean="0"/>
            <a:t>للمناقشة بين أفراد المجموعة </a:t>
          </a:r>
          <a:endParaRPr lang="ar-SA" dirty="0"/>
        </a:p>
      </dgm:t>
    </dgm:pt>
    <dgm:pt modelId="{16F6F654-90B7-4F26-A7B3-8E87DB7C330E}" type="parTrans" cxnId="{ED96FDB1-3EE6-464F-BA61-4E89C17181B4}">
      <dgm:prSet/>
      <dgm:spPr/>
      <dgm:t>
        <a:bodyPr/>
        <a:lstStyle/>
        <a:p>
          <a:pPr rtl="1"/>
          <a:endParaRPr lang="ar-SA"/>
        </a:p>
      </dgm:t>
    </dgm:pt>
    <dgm:pt modelId="{7AC58C44-2705-466C-9029-88966155EB32}" type="sibTrans" cxnId="{ED96FDB1-3EE6-464F-BA61-4E89C17181B4}">
      <dgm:prSet/>
      <dgm:spPr/>
      <dgm:t>
        <a:bodyPr/>
        <a:lstStyle/>
        <a:p>
          <a:pPr rtl="1"/>
          <a:endParaRPr lang="ar-SA"/>
        </a:p>
      </dgm:t>
    </dgm:pt>
    <dgm:pt modelId="{300D0849-D6D2-461C-A478-E2681848C669}">
      <dgm:prSet phldrT="[نص]"/>
      <dgm:spPr/>
      <dgm:t>
        <a:bodyPr/>
        <a:lstStyle/>
        <a:p>
          <a:pPr rtl="1"/>
          <a:r>
            <a:rPr lang="ar-SA" dirty="0" smtClean="0"/>
            <a:t>للانضباط في الزمن والمشاركة </a:t>
          </a:r>
          <a:endParaRPr lang="ar-SA" dirty="0"/>
        </a:p>
      </dgm:t>
    </dgm:pt>
    <dgm:pt modelId="{C2907B14-2810-4EC0-8D3B-A405480B0E48}" type="parTrans" cxnId="{FD7FE4CA-29EB-4619-8364-48886B3494D0}">
      <dgm:prSet/>
      <dgm:spPr/>
      <dgm:t>
        <a:bodyPr/>
        <a:lstStyle/>
        <a:p>
          <a:pPr rtl="1"/>
          <a:endParaRPr lang="ar-SA"/>
        </a:p>
      </dgm:t>
    </dgm:pt>
    <dgm:pt modelId="{05B07DBA-C642-4B59-8E04-56E9C15FD571}" type="sibTrans" cxnId="{FD7FE4CA-29EB-4619-8364-48886B3494D0}">
      <dgm:prSet/>
      <dgm:spPr/>
      <dgm:t>
        <a:bodyPr/>
        <a:lstStyle/>
        <a:p>
          <a:pPr rtl="1"/>
          <a:endParaRPr lang="ar-SA"/>
        </a:p>
      </dgm:t>
    </dgm:pt>
    <dgm:pt modelId="{72827A0D-7084-49FB-8EF6-EB7A0346D6AF}">
      <dgm:prSet phldrT="[نص]"/>
      <dgm:spPr/>
      <dgm:t>
        <a:bodyPr/>
        <a:lstStyle/>
        <a:p>
          <a:pPr rtl="1"/>
          <a:r>
            <a:rPr lang="ar-SA" dirty="0" smtClean="0"/>
            <a:t>للمناقشة بين المعلمة والطالبة </a:t>
          </a:r>
          <a:endParaRPr lang="ar-SA" dirty="0"/>
        </a:p>
      </dgm:t>
    </dgm:pt>
    <dgm:pt modelId="{6423F458-B0C1-43F9-BC24-AC1E0C69E868}" type="parTrans" cxnId="{ADEBCDD5-F1DC-4769-AF95-70EBD81C2CA1}">
      <dgm:prSet/>
      <dgm:spPr/>
      <dgm:t>
        <a:bodyPr/>
        <a:lstStyle/>
        <a:p>
          <a:pPr rtl="1"/>
          <a:endParaRPr lang="ar-SA"/>
        </a:p>
      </dgm:t>
    </dgm:pt>
    <dgm:pt modelId="{BE79EB1A-F464-4495-A595-28329CFEE73E}" type="sibTrans" cxnId="{ADEBCDD5-F1DC-4769-AF95-70EBD81C2CA1}">
      <dgm:prSet/>
      <dgm:spPr/>
      <dgm:t>
        <a:bodyPr/>
        <a:lstStyle/>
        <a:p>
          <a:pPr rtl="1"/>
          <a:endParaRPr lang="ar-SA"/>
        </a:p>
      </dgm:t>
    </dgm:pt>
    <dgm:pt modelId="{6BE99D97-98E4-42E6-900D-593DBDF0FEEE}">
      <dgm:prSet phldrT="[نص]"/>
      <dgm:spPr/>
      <dgm:t>
        <a:bodyPr/>
        <a:lstStyle/>
        <a:p>
          <a:pPr rtl="1"/>
          <a:r>
            <a:rPr lang="ar-SA" dirty="0" smtClean="0"/>
            <a:t>إشارات المرور </a:t>
          </a:r>
          <a:endParaRPr lang="ar-SA" dirty="0"/>
        </a:p>
      </dgm:t>
    </dgm:pt>
    <dgm:pt modelId="{65BAF45D-824D-4ACA-A08F-EC1493B1C3DE}" type="parTrans" cxnId="{081E1407-B69D-4817-9EBC-7D9F97AAB200}">
      <dgm:prSet/>
      <dgm:spPr/>
      <dgm:t>
        <a:bodyPr/>
        <a:lstStyle/>
        <a:p>
          <a:pPr rtl="1"/>
          <a:endParaRPr lang="ar-SA"/>
        </a:p>
      </dgm:t>
    </dgm:pt>
    <dgm:pt modelId="{25D63C22-2B32-4C46-911C-57B18AA13F58}" type="sibTrans" cxnId="{081E1407-B69D-4817-9EBC-7D9F97AAB200}">
      <dgm:prSet/>
      <dgm:spPr/>
      <dgm:t>
        <a:bodyPr/>
        <a:lstStyle/>
        <a:p>
          <a:pPr rtl="1"/>
          <a:endParaRPr lang="ar-SA"/>
        </a:p>
      </dgm:t>
    </dgm:pt>
    <dgm:pt modelId="{07C4857F-01D6-4E67-9B81-1F8452F89C87}" type="pres">
      <dgm:prSet presAssocID="{A5C89396-0FEE-4662-8A98-D1F1B3AA0531}" presName="diagram" presStyleCnt="0">
        <dgm:presLayoutVars>
          <dgm:dir/>
          <dgm:resizeHandles val="exact"/>
        </dgm:presLayoutVars>
      </dgm:prSet>
      <dgm:spPr/>
    </dgm:pt>
    <dgm:pt modelId="{06817575-00BE-4FEA-89C8-B0B71EFC0821}" type="pres">
      <dgm:prSet presAssocID="{DF7FE653-2E81-40DA-9711-60772145E458}" presName="node" presStyleLbl="node1" presStyleIdx="0" presStyleCnt="5">
        <dgm:presLayoutVars>
          <dgm:bulletEnabled val="1"/>
        </dgm:presLayoutVars>
      </dgm:prSet>
      <dgm:spPr/>
      <dgm:t>
        <a:bodyPr/>
        <a:lstStyle/>
        <a:p>
          <a:pPr rtl="1"/>
          <a:endParaRPr lang="ar-SA"/>
        </a:p>
      </dgm:t>
    </dgm:pt>
    <dgm:pt modelId="{99D23724-16CB-4C01-88C0-0DC347F253CB}" type="pres">
      <dgm:prSet presAssocID="{4BB141AE-0125-479F-B0CE-EA3B61F92D65}" presName="sibTrans" presStyleCnt="0"/>
      <dgm:spPr/>
    </dgm:pt>
    <dgm:pt modelId="{783C49EE-7264-4665-9CF9-C7349E0DA202}" type="pres">
      <dgm:prSet presAssocID="{2112E1EE-3F64-4076-BAA4-D6779017CB94}" presName="node" presStyleLbl="node1" presStyleIdx="1" presStyleCnt="5">
        <dgm:presLayoutVars>
          <dgm:bulletEnabled val="1"/>
        </dgm:presLayoutVars>
      </dgm:prSet>
      <dgm:spPr/>
    </dgm:pt>
    <dgm:pt modelId="{55F043A2-7FF4-4E83-A371-3BEB08D5722A}" type="pres">
      <dgm:prSet presAssocID="{7AC58C44-2705-466C-9029-88966155EB32}" presName="sibTrans" presStyleCnt="0"/>
      <dgm:spPr/>
    </dgm:pt>
    <dgm:pt modelId="{E8FC2DD2-9F3C-43BC-AA5B-C2AD64AAD1D9}" type="pres">
      <dgm:prSet presAssocID="{300D0849-D6D2-461C-A478-E2681848C669}" presName="node" presStyleLbl="node1" presStyleIdx="2" presStyleCnt="5">
        <dgm:presLayoutVars>
          <dgm:bulletEnabled val="1"/>
        </dgm:presLayoutVars>
      </dgm:prSet>
      <dgm:spPr/>
    </dgm:pt>
    <dgm:pt modelId="{9CD79430-2D52-48AD-96B5-F0A3AE3C8EE7}" type="pres">
      <dgm:prSet presAssocID="{05B07DBA-C642-4B59-8E04-56E9C15FD571}" presName="sibTrans" presStyleCnt="0"/>
      <dgm:spPr/>
    </dgm:pt>
    <dgm:pt modelId="{ED684806-AC35-42F9-B27C-AEFD6C10B471}" type="pres">
      <dgm:prSet presAssocID="{72827A0D-7084-49FB-8EF6-EB7A0346D6AF}" presName="node" presStyleLbl="node1" presStyleIdx="3" presStyleCnt="5">
        <dgm:presLayoutVars>
          <dgm:bulletEnabled val="1"/>
        </dgm:presLayoutVars>
      </dgm:prSet>
      <dgm:spPr/>
      <dgm:t>
        <a:bodyPr/>
        <a:lstStyle/>
        <a:p>
          <a:pPr rtl="1"/>
          <a:endParaRPr lang="ar-SA"/>
        </a:p>
      </dgm:t>
    </dgm:pt>
    <dgm:pt modelId="{D87A0BDD-0A93-4BF3-8D86-D7AE0B391EE3}" type="pres">
      <dgm:prSet presAssocID="{BE79EB1A-F464-4495-A595-28329CFEE73E}" presName="sibTrans" presStyleCnt="0"/>
      <dgm:spPr/>
    </dgm:pt>
    <dgm:pt modelId="{DD9293B2-F54B-40C9-911F-D673FE6CE44C}" type="pres">
      <dgm:prSet presAssocID="{6BE99D97-98E4-42E6-900D-593DBDF0FEEE}" presName="node" presStyleLbl="node1" presStyleIdx="4" presStyleCnt="5">
        <dgm:presLayoutVars>
          <dgm:bulletEnabled val="1"/>
        </dgm:presLayoutVars>
      </dgm:prSet>
      <dgm:spPr/>
    </dgm:pt>
  </dgm:ptLst>
  <dgm:cxnLst>
    <dgm:cxn modelId="{081E1407-B69D-4817-9EBC-7D9F97AAB200}" srcId="{A5C89396-0FEE-4662-8A98-D1F1B3AA0531}" destId="{6BE99D97-98E4-42E6-900D-593DBDF0FEEE}" srcOrd="4" destOrd="0" parTransId="{65BAF45D-824D-4ACA-A08F-EC1493B1C3DE}" sibTransId="{25D63C22-2B32-4C46-911C-57B18AA13F58}"/>
    <dgm:cxn modelId="{89B64898-A4AC-4808-A780-534688170BBE}" type="presOf" srcId="{72827A0D-7084-49FB-8EF6-EB7A0346D6AF}" destId="{ED684806-AC35-42F9-B27C-AEFD6C10B471}" srcOrd="0" destOrd="0" presId="urn:microsoft.com/office/officeart/2005/8/layout/default"/>
    <dgm:cxn modelId="{ADEBCDD5-F1DC-4769-AF95-70EBD81C2CA1}" srcId="{A5C89396-0FEE-4662-8A98-D1F1B3AA0531}" destId="{72827A0D-7084-49FB-8EF6-EB7A0346D6AF}" srcOrd="3" destOrd="0" parTransId="{6423F458-B0C1-43F9-BC24-AC1E0C69E868}" sibTransId="{BE79EB1A-F464-4495-A595-28329CFEE73E}"/>
    <dgm:cxn modelId="{FD7FE4CA-29EB-4619-8364-48886B3494D0}" srcId="{A5C89396-0FEE-4662-8A98-D1F1B3AA0531}" destId="{300D0849-D6D2-461C-A478-E2681848C669}" srcOrd="2" destOrd="0" parTransId="{C2907B14-2810-4EC0-8D3B-A405480B0E48}" sibTransId="{05B07DBA-C642-4B59-8E04-56E9C15FD571}"/>
    <dgm:cxn modelId="{448C23B9-3F9F-4A21-99D5-A2BD4F6139D4}" type="presOf" srcId="{A5C89396-0FEE-4662-8A98-D1F1B3AA0531}" destId="{07C4857F-01D6-4E67-9B81-1F8452F89C87}" srcOrd="0" destOrd="0" presId="urn:microsoft.com/office/officeart/2005/8/layout/default"/>
    <dgm:cxn modelId="{5AA1D751-2271-4385-B3DA-2972233D5A82}" type="presOf" srcId="{DF7FE653-2E81-40DA-9711-60772145E458}" destId="{06817575-00BE-4FEA-89C8-B0B71EFC0821}" srcOrd="0" destOrd="0" presId="urn:microsoft.com/office/officeart/2005/8/layout/default"/>
    <dgm:cxn modelId="{15B21355-7586-40D4-99F7-728171D3BA7B}" type="presOf" srcId="{2112E1EE-3F64-4076-BAA4-D6779017CB94}" destId="{783C49EE-7264-4665-9CF9-C7349E0DA202}" srcOrd="0" destOrd="0" presId="urn:microsoft.com/office/officeart/2005/8/layout/default"/>
    <dgm:cxn modelId="{582E6A94-E393-4227-9505-87F249168B42}" srcId="{A5C89396-0FEE-4662-8A98-D1F1B3AA0531}" destId="{DF7FE653-2E81-40DA-9711-60772145E458}" srcOrd="0" destOrd="0" parTransId="{C909122C-7548-4CB7-A0DE-8D91DF484DD2}" sibTransId="{4BB141AE-0125-479F-B0CE-EA3B61F92D65}"/>
    <dgm:cxn modelId="{ED96FDB1-3EE6-464F-BA61-4E89C17181B4}" srcId="{A5C89396-0FEE-4662-8A98-D1F1B3AA0531}" destId="{2112E1EE-3F64-4076-BAA4-D6779017CB94}" srcOrd="1" destOrd="0" parTransId="{16F6F654-90B7-4F26-A7B3-8E87DB7C330E}" sibTransId="{7AC58C44-2705-466C-9029-88966155EB32}"/>
    <dgm:cxn modelId="{AEEF9CF1-DFD7-4AE9-AB59-FC4B78FDD27C}" type="presOf" srcId="{300D0849-D6D2-461C-A478-E2681848C669}" destId="{E8FC2DD2-9F3C-43BC-AA5B-C2AD64AAD1D9}" srcOrd="0" destOrd="0" presId="urn:microsoft.com/office/officeart/2005/8/layout/default"/>
    <dgm:cxn modelId="{D52F1B84-383C-4DFF-8EA8-2571F5ABF943}" type="presOf" srcId="{6BE99D97-98E4-42E6-900D-593DBDF0FEEE}" destId="{DD9293B2-F54B-40C9-911F-D673FE6CE44C}" srcOrd="0" destOrd="0" presId="urn:microsoft.com/office/officeart/2005/8/layout/default"/>
    <dgm:cxn modelId="{E0AE618F-339D-4A83-A00B-95FEDE9E3F19}" type="presParOf" srcId="{07C4857F-01D6-4E67-9B81-1F8452F89C87}" destId="{06817575-00BE-4FEA-89C8-B0B71EFC0821}" srcOrd="0" destOrd="0" presId="urn:microsoft.com/office/officeart/2005/8/layout/default"/>
    <dgm:cxn modelId="{C4798C86-1E8A-4F6B-8339-C1F4873C0AF0}" type="presParOf" srcId="{07C4857F-01D6-4E67-9B81-1F8452F89C87}" destId="{99D23724-16CB-4C01-88C0-0DC347F253CB}" srcOrd="1" destOrd="0" presId="urn:microsoft.com/office/officeart/2005/8/layout/default"/>
    <dgm:cxn modelId="{EB9A3255-DE96-4E3D-B386-25C9067E9AE9}" type="presParOf" srcId="{07C4857F-01D6-4E67-9B81-1F8452F89C87}" destId="{783C49EE-7264-4665-9CF9-C7349E0DA202}" srcOrd="2" destOrd="0" presId="urn:microsoft.com/office/officeart/2005/8/layout/default"/>
    <dgm:cxn modelId="{52914740-B904-4814-B777-778A72742D47}" type="presParOf" srcId="{07C4857F-01D6-4E67-9B81-1F8452F89C87}" destId="{55F043A2-7FF4-4E83-A371-3BEB08D5722A}" srcOrd="3" destOrd="0" presId="urn:microsoft.com/office/officeart/2005/8/layout/default"/>
    <dgm:cxn modelId="{59EAB046-DEA4-41FB-A9FF-A6F56BA449A1}" type="presParOf" srcId="{07C4857F-01D6-4E67-9B81-1F8452F89C87}" destId="{E8FC2DD2-9F3C-43BC-AA5B-C2AD64AAD1D9}" srcOrd="4" destOrd="0" presId="urn:microsoft.com/office/officeart/2005/8/layout/default"/>
    <dgm:cxn modelId="{4BD5170C-C9BE-40C9-B4C0-D682C11CCC4D}" type="presParOf" srcId="{07C4857F-01D6-4E67-9B81-1F8452F89C87}" destId="{9CD79430-2D52-48AD-96B5-F0A3AE3C8EE7}" srcOrd="5" destOrd="0" presId="urn:microsoft.com/office/officeart/2005/8/layout/default"/>
    <dgm:cxn modelId="{6A16763F-151F-4A35-8A67-177E37184922}" type="presParOf" srcId="{07C4857F-01D6-4E67-9B81-1F8452F89C87}" destId="{ED684806-AC35-42F9-B27C-AEFD6C10B471}" srcOrd="6" destOrd="0" presId="urn:microsoft.com/office/officeart/2005/8/layout/default"/>
    <dgm:cxn modelId="{C810B8F8-1173-4E50-8A5E-F22003F00DB4}" type="presParOf" srcId="{07C4857F-01D6-4E67-9B81-1F8452F89C87}" destId="{D87A0BDD-0A93-4BF3-8D86-D7AE0B391EE3}" srcOrd="7" destOrd="0" presId="urn:microsoft.com/office/officeart/2005/8/layout/default"/>
    <dgm:cxn modelId="{779EA237-3646-4EF0-9C5C-6A5BE3E4AC5D}" type="presParOf" srcId="{07C4857F-01D6-4E67-9B81-1F8452F89C87}" destId="{DD9293B2-F54B-40C9-911F-D673FE6CE44C}" srcOrd="8" destOrd="0" presId="urn:microsoft.com/office/officeart/2005/8/layout/default"/>
  </dgm:cxnLst>
  <dgm:bg/>
  <dgm:whole/>
</dgm:dataModel>
</file>

<file path=ppt/diagrams/data13.xml><?xml version="1.0" encoding="utf-8"?>
<dgm:dataModel xmlns:dgm="http://schemas.openxmlformats.org/drawingml/2006/diagram" xmlns:a="http://schemas.openxmlformats.org/drawingml/2006/main">
  <dgm:ptLst>
    <dgm:pt modelId="{6801BE80-4DEE-4759-A3B8-C2C1F923B6D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SA"/>
        </a:p>
      </dgm:t>
    </dgm:pt>
    <dgm:pt modelId="{4D5DE497-F2FD-4A83-B2C4-797679FF40A5}">
      <dgm:prSet phldrT="[نص]"/>
      <dgm:spPr/>
      <dgm:t>
        <a:bodyPr/>
        <a:lstStyle/>
        <a:p>
          <a:pPr rtl="1"/>
          <a:r>
            <a:rPr lang="ar-SA" b="1" dirty="0" smtClean="0"/>
            <a:t>استراتيجيات مساندة </a:t>
          </a:r>
          <a:endParaRPr lang="ar-SA" b="1" dirty="0"/>
        </a:p>
      </dgm:t>
    </dgm:pt>
    <dgm:pt modelId="{267552C8-C2B8-4203-AEC3-916E63229951}" type="parTrans" cxnId="{1FFB8A86-2963-412B-9312-B14A7C5FE5A2}">
      <dgm:prSet/>
      <dgm:spPr/>
      <dgm:t>
        <a:bodyPr/>
        <a:lstStyle/>
        <a:p>
          <a:pPr rtl="1"/>
          <a:endParaRPr lang="ar-SA"/>
        </a:p>
      </dgm:t>
    </dgm:pt>
    <dgm:pt modelId="{707B2B76-E3D5-4435-8E12-D4AA295B9A87}" type="sibTrans" cxnId="{1FFB8A86-2963-412B-9312-B14A7C5FE5A2}">
      <dgm:prSet/>
      <dgm:spPr/>
      <dgm:t>
        <a:bodyPr/>
        <a:lstStyle/>
        <a:p>
          <a:pPr rtl="1"/>
          <a:endParaRPr lang="ar-SA"/>
        </a:p>
      </dgm:t>
    </dgm:pt>
    <dgm:pt modelId="{1786227B-C42D-4B98-89BB-B18C79C9CF0A}">
      <dgm:prSet phldrT="[نص]"/>
      <dgm:spPr/>
      <dgm:t>
        <a:bodyPr/>
        <a:lstStyle/>
        <a:p>
          <a:pPr rtl="1"/>
          <a:r>
            <a:rPr lang="ar-SA" b="1" dirty="0" smtClean="0"/>
            <a:t>استقصاء</a:t>
          </a:r>
          <a:r>
            <a:rPr lang="ar-SA" b="1" baseline="0" dirty="0" smtClean="0"/>
            <a:t> موجه </a:t>
          </a:r>
          <a:endParaRPr lang="ar-SA" b="1" dirty="0"/>
        </a:p>
      </dgm:t>
    </dgm:pt>
    <dgm:pt modelId="{8AA3BF7C-6CE8-4349-B0A1-4DE98838A8D0}" type="parTrans" cxnId="{F402C184-C438-450A-B4D0-8D93F73499AB}">
      <dgm:prSet/>
      <dgm:spPr/>
      <dgm:t>
        <a:bodyPr/>
        <a:lstStyle/>
        <a:p>
          <a:pPr rtl="1"/>
          <a:endParaRPr lang="ar-SA"/>
        </a:p>
      </dgm:t>
    </dgm:pt>
    <dgm:pt modelId="{99F283D8-EDC6-4357-8208-3085C00DF892}" type="sibTrans" cxnId="{F402C184-C438-450A-B4D0-8D93F73499AB}">
      <dgm:prSet/>
      <dgm:spPr/>
      <dgm:t>
        <a:bodyPr/>
        <a:lstStyle/>
        <a:p>
          <a:pPr rtl="1"/>
          <a:endParaRPr lang="ar-SA"/>
        </a:p>
      </dgm:t>
    </dgm:pt>
    <dgm:pt modelId="{EA91B13F-FE1F-465A-AF23-72B54FAB8CB3}">
      <dgm:prSet phldrT="[نص]"/>
      <dgm:spPr/>
      <dgm:t>
        <a:bodyPr/>
        <a:lstStyle/>
        <a:p>
          <a:pPr rtl="1"/>
          <a:r>
            <a:rPr lang="ar-SA" b="1" dirty="0" smtClean="0"/>
            <a:t>العصف الذهني </a:t>
          </a:r>
          <a:endParaRPr lang="ar-SA" b="1" dirty="0"/>
        </a:p>
      </dgm:t>
    </dgm:pt>
    <dgm:pt modelId="{AE0CE552-A32A-415C-A7EA-EC9203369EA2}" type="parTrans" cxnId="{0D6CA17A-6075-4D1E-AFAA-DC5C51F6267B}">
      <dgm:prSet/>
      <dgm:spPr/>
      <dgm:t>
        <a:bodyPr/>
        <a:lstStyle/>
        <a:p>
          <a:pPr rtl="1"/>
          <a:endParaRPr lang="ar-SA"/>
        </a:p>
      </dgm:t>
    </dgm:pt>
    <dgm:pt modelId="{985D268B-65C8-4785-8BA9-462FF5695800}" type="sibTrans" cxnId="{0D6CA17A-6075-4D1E-AFAA-DC5C51F6267B}">
      <dgm:prSet/>
      <dgm:spPr/>
      <dgm:t>
        <a:bodyPr/>
        <a:lstStyle/>
        <a:p>
          <a:pPr rtl="1"/>
          <a:endParaRPr lang="ar-SA"/>
        </a:p>
      </dgm:t>
    </dgm:pt>
    <dgm:pt modelId="{3CE1C06C-F464-4EA0-81D6-02F39C6B226C}">
      <dgm:prSet phldrT="[نص]"/>
      <dgm:spPr/>
      <dgm:t>
        <a:bodyPr/>
        <a:lstStyle/>
        <a:p>
          <a:pPr rtl="1"/>
          <a:r>
            <a:rPr lang="ar-SA" b="1" dirty="0" smtClean="0"/>
            <a:t>الذكاءات المتعددة </a:t>
          </a:r>
          <a:endParaRPr lang="ar-SA" b="1" dirty="0"/>
        </a:p>
      </dgm:t>
    </dgm:pt>
    <dgm:pt modelId="{C685C340-E7E9-4AB4-9BD4-AC534F730B8B}" type="parTrans" cxnId="{1F3392B0-9ECE-4A89-AC05-E3F37709469E}">
      <dgm:prSet/>
      <dgm:spPr/>
      <dgm:t>
        <a:bodyPr/>
        <a:lstStyle/>
        <a:p>
          <a:pPr rtl="1"/>
          <a:endParaRPr lang="ar-SA"/>
        </a:p>
      </dgm:t>
    </dgm:pt>
    <dgm:pt modelId="{8A472ED8-13BB-4DC6-BE25-ED61CF408066}" type="sibTrans" cxnId="{1F3392B0-9ECE-4A89-AC05-E3F37709469E}">
      <dgm:prSet/>
      <dgm:spPr/>
      <dgm:t>
        <a:bodyPr/>
        <a:lstStyle/>
        <a:p>
          <a:pPr rtl="1"/>
          <a:endParaRPr lang="ar-SA"/>
        </a:p>
      </dgm:t>
    </dgm:pt>
    <dgm:pt modelId="{F5CEA401-D0F5-4014-9453-C1CE25783792}">
      <dgm:prSet phldrT="[نص]"/>
      <dgm:spPr/>
      <dgm:t>
        <a:bodyPr/>
        <a:lstStyle/>
        <a:p>
          <a:pPr rtl="1"/>
          <a:r>
            <a:rPr lang="ar-SA" b="1" dirty="0" smtClean="0"/>
            <a:t>إشارات المرور </a:t>
          </a:r>
          <a:endParaRPr lang="ar-SA" b="1" dirty="0"/>
        </a:p>
      </dgm:t>
    </dgm:pt>
    <dgm:pt modelId="{E74C5883-A5ED-4C90-8627-D8D099B2F972}" type="parTrans" cxnId="{1FC659CF-6A61-4F83-ADB6-0C33F6ABA2CC}">
      <dgm:prSet/>
      <dgm:spPr/>
      <dgm:t>
        <a:bodyPr/>
        <a:lstStyle/>
        <a:p>
          <a:pPr rtl="1"/>
          <a:endParaRPr lang="ar-SA"/>
        </a:p>
      </dgm:t>
    </dgm:pt>
    <dgm:pt modelId="{AC54370D-254A-4C78-A199-B81374B21A25}" type="sibTrans" cxnId="{1FC659CF-6A61-4F83-ADB6-0C33F6ABA2CC}">
      <dgm:prSet/>
      <dgm:spPr/>
      <dgm:t>
        <a:bodyPr/>
        <a:lstStyle/>
        <a:p>
          <a:pPr rtl="1"/>
          <a:endParaRPr lang="ar-SA"/>
        </a:p>
      </dgm:t>
    </dgm:pt>
    <dgm:pt modelId="{1AE58636-AEF9-4B9D-AD7D-2B775344D098}">
      <dgm:prSet/>
      <dgm:spPr/>
      <dgm:t>
        <a:bodyPr/>
        <a:lstStyle/>
        <a:p>
          <a:pPr rtl="1"/>
          <a:r>
            <a:rPr lang="ar-SA" b="1" dirty="0" err="1" smtClean="0"/>
            <a:t>كيجن</a:t>
          </a:r>
          <a:r>
            <a:rPr lang="ar-SA" dirty="0" smtClean="0"/>
            <a:t> </a:t>
          </a:r>
          <a:endParaRPr lang="ar-SA" dirty="0"/>
        </a:p>
      </dgm:t>
    </dgm:pt>
    <dgm:pt modelId="{1E9ED972-5B6A-4828-89B8-BDAB6EC4E7F6}" type="parTrans" cxnId="{E7BBAF77-EE02-44AF-BA05-309B70604F7F}">
      <dgm:prSet/>
      <dgm:spPr/>
    </dgm:pt>
    <dgm:pt modelId="{946ACB18-83E9-4BE8-9105-C6088D9FAC35}" type="sibTrans" cxnId="{E7BBAF77-EE02-44AF-BA05-309B70604F7F}">
      <dgm:prSet/>
      <dgm:spPr/>
    </dgm:pt>
    <dgm:pt modelId="{85C92A53-919B-4A20-B7C7-856D8BE7172B}" type="pres">
      <dgm:prSet presAssocID="{6801BE80-4DEE-4759-A3B8-C2C1F923B6DC}" presName="Name0" presStyleCnt="0">
        <dgm:presLayoutVars>
          <dgm:chMax val="1"/>
          <dgm:dir/>
          <dgm:animLvl val="ctr"/>
          <dgm:resizeHandles val="exact"/>
        </dgm:presLayoutVars>
      </dgm:prSet>
      <dgm:spPr/>
    </dgm:pt>
    <dgm:pt modelId="{4C68D5F8-7D1A-4592-B204-EF71FF99C626}" type="pres">
      <dgm:prSet presAssocID="{4D5DE497-F2FD-4A83-B2C4-797679FF40A5}" presName="centerShape" presStyleLbl="node0" presStyleIdx="0" presStyleCnt="1"/>
      <dgm:spPr/>
    </dgm:pt>
    <dgm:pt modelId="{4DA6D1F4-3DA4-433E-83F7-D6BA007015EE}" type="pres">
      <dgm:prSet presAssocID="{1786227B-C42D-4B98-89BB-B18C79C9CF0A}" presName="node" presStyleLbl="node1" presStyleIdx="0" presStyleCnt="5">
        <dgm:presLayoutVars>
          <dgm:bulletEnabled val="1"/>
        </dgm:presLayoutVars>
      </dgm:prSet>
      <dgm:spPr/>
      <dgm:t>
        <a:bodyPr/>
        <a:lstStyle/>
        <a:p>
          <a:pPr rtl="1"/>
          <a:endParaRPr lang="ar-SA"/>
        </a:p>
      </dgm:t>
    </dgm:pt>
    <dgm:pt modelId="{F6D70A15-BB19-41A3-AFC0-B854C10285A3}" type="pres">
      <dgm:prSet presAssocID="{1786227B-C42D-4B98-89BB-B18C79C9CF0A}" presName="dummy" presStyleCnt="0"/>
      <dgm:spPr/>
    </dgm:pt>
    <dgm:pt modelId="{918142E7-3585-4E36-B069-1F4371241461}" type="pres">
      <dgm:prSet presAssocID="{99F283D8-EDC6-4357-8208-3085C00DF892}" presName="sibTrans" presStyleLbl="sibTrans2D1" presStyleIdx="0" presStyleCnt="5"/>
      <dgm:spPr/>
    </dgm:pt>
    <dgm:pt modelId="{B4E52B15-3E8D-4AE8-AD89-E5E4C973FA72}" type="pres">
      <dgm:prSet presAssocID="{EA91B13F-FE1F-465A-AF23-72B54FAB8CB3}" presName="node" presStyleLbl="node1" presStyleIdx="1" presStyleCnt="5">
        <dgm:presLayoutVars>
          <dgm:bulletEnabled val="1"/>
        </dgm:presLayoutVars>
      </dgm:prSet>
      <dgm:spPr/>
      <dgm:t>
        <a:bodyPr/>
        <a:lstStyle/>
        <a:p>
          <a:pPr rtl="1"/>
          <a:endParaRPr lang="ar-SA"/>
        </a:p>
      </dgm:t>
    </dgm:pt>
    <dgm:pt modelId="{067ADC02-65CA-4411-B4CC-78B9959D3506}" type="pres">
      <dgm:prSet presAssocID="{EA91B13F-FE1F-465A-AF23-72B54FAB8CB3}" presName="dummy" presStyleCnt="0"/>
      <dgm:spPr/>
    </dgm:pt>
    <dgm:pt modelId="{03D00E37-6488-40F8-8FB8-FB04A145353E}" type="pres">
      <dgm:prSet presAssocID="{985D268B-65C8-4785-8BA9-462FF5695800}" presName="sibTrans" presStyleLbl="sibTrans2D1" presStyleIdx="1" presStyleCnt="5"/>
      <dgm:spPr/>
    </dgm:pt>
    <dgm:pt modelId="{0FF12F88-0BC8-406D-ADAE-1E0B65EB21DA}" type="pres">
      <dgm:prSet presAssocID="{1AE58636-AEF9-4B9D-AD7D-2B775344D098}" presName="node" presStyleLbl="node1" presStyleIdx="2" presStyleCnt="5">
        <dgm:presLayoutVars>
          <dgm:bulletEnabled val="1"/>
        </dgm:presLayoutVars>
      </dgm:prSet>
      <dgm:spPr/>
    </dgm:pt>
    <dgm:pt modelId="{C08C637B-1379-4BA5-A4E9-B81A965B379C}" type="pres">
      <dgm:prSet presAssocID="{1AE58636-AEF9-4B9D-AD7D-2B775344D098}" presName="dummy" presStyleCnt="0"/>
      <dgm:spPr/>
    </dgm:pt>
    <dgm:pt modelId="{BDDE969A-F4E3-47C9-A61F-4EB1F3A43410}" type="pres">
      <dgm:prSet presAssocID="{946ACB18-83E9-4BE8-9105-C6088D9FAC35}" presName="sibTrans" presStyleLbl="sibTrans2D1" presStyleIdx="2" presStyleCnt="5"/>
      <dgm:spPr/>
    </dgm:pt>
    <dgm:pt modelId="{82E99369-F9FE-4998-A5A5-7720BAB48F92}" type="pres">
      <dgm:prSet presAssocID="{3CE1C06C-F464-4EA0-81D6-02F39C6B226C}" presName="node" presStyleLbl="node1" presStyleIdx="3" presStyleCnt="5">
        <dgm:presLayoutVars>
          <dgm:bulletEnabled val="1"/>
        </dgm:presLayoutVars>
      </dgm:prSet>
      <dgm:spPr/>
    </dgm:pt>
    <dgm:pt modelId="{9F271FD8-6131-4A35-8C52-489EEBBEEA74}" type="pres">
      <dgm:prSet presAssocID="{3CE1C06C-F464-4EA0-81D6-02F39C6B226C}" presName="dummy" presStyleCnt="0"/>
      <dgm:spPr/>
    </dgm:pt>
    <dgm:pt modelId="{EC0A04AD-D992-48C9-BD7D-ABDD43A71625}" type="pres">
      <dgm:prSet presAssocID="{8A472ED8-13BB-4DC6-BE25-ED61CF408066}" presName="sibTrans" presStyleLbl="sibTrans2D1" presStyleIdx="3" presStyleCnt="5"/>
      <dgm:spPr/>
    </dgm:pt>
    <dgm:pt modelId="{4F2C491A-6519-4AE6-94B4-ED8867144882}" type="pres">
      <dgm:prSet presAssocID="{F5CEA401-D0F5-4014-9453-C1CE25783792}" presName="node" presStyleLbl="node1" presStyleIdx="4" presStyleCnt="5">
        <dgm:presLayoutVars>
          <dgm:bulletEnabled val="1"/>
        </dgm:presLayoutVars>
      </dgm:prSet>
      <dgm:spPr/>
    </dgm:pt>
    <dgm:pt modelId="{A35EAA55-4032-4761-8AFC-0C8B28BC4B2C}" type="pres">
      <dgm:prSet presAssocID="{F5CEA401-D0F5-4014-9453-C1CE25783792}" presName="dummy" presStyleCnt="0"/>
      <dgm:spPr/>
    </dgm:pt>
    <dgm:pt modelId="{B978F348-80A1-472F-A106-B27F19DDA3C5}" type="pres">
      <dgm:prSet presAssocID="{AC54370D-254A-4C78-A199-B81374B21A25}" presName="sibTrans" presStyleLbl="sibTrans2D1" presStyleIdx="4" presStyleCnt="5"/>
      <dgm:spPr/>
    </dgm:pt>
  </dgm:ptLst>
  <dgm:cxnLst>
    <dgm:cxn modelId="{FFAF58D8-46F2-4582-BABB-BC1AB3C797C6}" type="presOf" srcId="{6801BE80-4DEE-4759-A3B8-C2C1F923B6DC}" destId="{85C92A53-919B-4A20-B7C7-856D8BE7172B}" srcOrd="0" destOrd="0" presId="urn:microsoft.com/office/officeart/2005/8/layout/radial6"/>
    <dgm:cxn modelId="{7A65CC8A-324A-4D70-A22F-E2D510D11D64}" type="presOf" srcId="{F5CEA401-D0F5-4014-9453-C1CE25783792}" destId="{4F2C491A-6519-4AE6-94B4-ED8867144882}" srcOrd="0" destOrd="0" presId="urn:microsoft.com/office/officeart/2005/8/layout/radial6"/>
    <dgm:cxn modelId="{724BFCB1-B6BA-4593-A127-6F8B9D33487C}" type="presOf" srcId="{1AE58636-AEF9-4B9D-AD7D-2B775344D098}" destId="{0FF12F88-0BC8-406D-ADAE-1E0B65EB21DA}" srcOrd="0" destOrd="0" presId="urn:microsoft.com/office/officeart/2005/8/layout/radial6"/>
    <dgm:cxn modelId="{1FFB8A86-2963-412B-9312-B14A7C5FE5A2}" srcId="{6801BE80-4DEE-4759-A3B8-C2C1F923B6DC}" destId="{4D5DE497-F2FD-4A83-B2C4-797679FF40A5}" srcOrd="0" destOrd="0" parTransId="{267552C8-C2B8-4203-AEC3-916E63229951}" sibTransId="{707B2B76-E3D5-4435-8E12-D4AA295B9A87}"/>
    <dgm:cxn modelId="{3C810649-A7AF-46F8-8158-32D57D2EAD64}" type="presOf" srcId="{AC54370D-254A-4C78-A199-B81374B21A25}" destId="{B978F348-80A1-472F-A106-B27F19DDA3C5}" srcOrd="0" destOrd="0" presId="urn:microsoft.com/office/officeart/2005/8/layout/radial6"/>
    <dgm:cxn modelId="{073B17FA-53EE-418D-8DB2-8DB3232D2A69}" type="presOf" srcId="{946ACB18-83E9-4BE8-9105-C6088D9FAC35}" destId="{BDDE969A-F4E3-47C9-A61F-4EB1F3A43410}" srcOrd="0" destOrd="0" presId="urn:microsoft.com/office/officeart/2005/8/layout/radial6"/>
    <dgm:cxn modelId="{1F3392B0-9ECE-4A89-AC05-E3F37709469E}" srcId="{4D5DE497-F2FD-4A83-B2C4-797679FF40A5}" destId="{3CE1C06C-F464-4EA0-81D6-02F39C6B226C}" srcOrd="3" destOrd="0" parTransId="{C685C340-E7E9-4AB4-9BD4-AC534F730B8B}" sibTransId="{8A472ED8-13BB-4DC6-BE25-ED61CF408066}"/>
    <dgm:cxn modelId="{F402C184-C438-450A-B4D0-8D93F73499AB}" srcId="{4D5DE497-F2FD-4A83-B2C4-797679FF40A5}" destId="{1786227B-C42D-4B98-89BB-B18C79C9CF0A}" srcOrd="0" destOrd="0" parTransId="{8AA3BF7C-6CE8-4349-B0A1-4DE98838A8D0}" sibTransId="{99F283D8-EDC6-4357-8208-3085C00DF892}"/>
    <dgm:cxn modelId="{06939DDA-61DE-49A6-BFD2-2F4803A744FC}" type="presOf" srcId="{4D5DE497-F2FD-4A83-B2C4-797679FF40A5}" destId="{4C68D5F8-7D1A-4592-B204-EF71FF99C626}" srcOrd="0" destOrd="0" presId="urn:microsoft.com/office/officeart/2005/8/layout/radial6"/>
    <dgm:cxn modelId="{F99B28E3-BCBD-4D40-864D-1A09810D6728}" type="presOf" srcId="{EA91B13F-FE1F-465A-AF23-72B54FAB8CB3}" destId="{B4E52B15-3E8D-4AE8-AD89-E5E4C973FA72}" srcOrd="0" destOrd="0" presId="urn:microsoft.com/office/officeart/2005/8/layout/radial6"/>
    <dgm:cxn modelId="{5742F929-034E-454F-8835-F70ED08ABEE6}" type="presOf" srcId="{99F283D8-EDC6-4357-8208-3085C00DF892}" destId="{918142E7-3585-4E36-B069-1F4371241461}" srcOrd="0" destOrd="0" presId="urn:microsoft.com/office/officeart/2005/8/layout/radial6"/>
    <dgm:cxn modelId="{0D6CA17A-6075-4D1E-AFAA-DC5C51F6267B}" srcId="{4D5DE497-F2FD-4A83-B2C4-797679FF40A5}" destId="{EA91B13F-FE1F-465A-AF23-72B54FAB8CB3}" srcOrd="1" destOrd="0" parTransId="{AE0CE552-A32A-415C-A7EA-EC9203369EA2}" sibTransId="{985D268B-65C8-4785-8BA9-462FF5695800}"/>
    <dgm:cxn modelId="{1FC659CF-6A61-4F83-ADB6-0C33F6ABA2CC}" srcId="{4D5DE497-F2FD-4A83-B2C4-797679FF40A5}" destId="{F5CEA401-D0F5-4014-9453-C1CE25783792}" srcOrd="4" destOrd="0" parTransId="{E74C5883-A5ED-4C90-8627-D8D099B2F972}" sibTransId="{AC54370D-254A-4C78-A199-B81374B21A25}"/>
    <dgm:cxn modelId="{8C0AD99E-5B99-4744-A6DF-1DF2AE51D72C}" type="presOf" srcId="{1786227B-C42D-4B98-89BB-B18C79C9CF0A}" destId="{4DA6D1F4-3DA4-433E-83F7-D6BA007015EE}" srcOrd="0" destOrd="0" presId="urn:microsoft.com/office/officeart/2005/8/layout/radial6"/>
    <dgm:cxn modelId="{E7BBAF77-EE02-44AF-BA05-309B70604F7F}" srcId="{4D5DE497-F2FD-4A83-B2C4-797679FF40A5}" destId="{1AE58636-AEF9-4B9D-AD7D-2B775344D098}" srcOrd="2" destOrd="0" parTransId="{1E9ED972-5B6A-4828-89B8-BDAB6EC4E7F6}" sibTransId="{946ACB18-83E9-4BE8-9105-C6088D9FAC35}"/>
    <dgm:cxn modelId="{2661FA90-061C-48E4-85DC-537B066EF935}" type="presOf" srcId="{985D268B-65C8-4785-8BA9-462FF5695800}" destId="{03D00E37-6488-40F8-8FB8-FB04A145353E}" srcOrd="0" destOrd="0" presId="urn:microsoft.com/office/officeart/2005/8/layout/radial6"/>
    <dgm:cxn modelId="{24BE01D6-58FC-43D9-AE50-A09A2B4DDFFD}" type="presOf" srcId="{3CE1C06C-F464-4EA0-81D6-02F39C6B226C}" destId="{82E99369-F9FE-4998-A5A5-7720BAB48F92}" srcOrd="0" destOrd="0" presId="urn:microsoft.com/office/officeart/2005/8/layout/radial6"/>
    <dgm:cxn modelId="{F7EC4D30-C8DD-4065-8B07-8350B1BA8373}" type="presOf" srcId="{8A472ED8-13BB-4DC6-BE25-ED61CF408066}" destId="{EC0A04AD-D992-48C9-BD7D-ABDD43A71625}" srcOrd="0" destOrd="0" presId="urn:microsoft.com/office/officeart/2005/8/layout/radial6"/>
    <dgm:cxn modelId="{C8309549-323C-4BB2-B528-615EAEDDF13D}" type="presParOf" srcId="{85C92A53-919B-4A20-B7C7-856D8BE7172B}" destId="{4C68D5F8-7D1A-4592-B204-EF71FF99C626}" srcOrd="0" destOrd="0" presId="urn:microsoft.com/office/officeart/2005/8/layout/radial6"/>
    <dgm:cxn modelId="{F7E9A2EB-FB05-44CE-B787-4E256EAD9A96}" type="presParOf" srcId="{85C92A53-919B-4A20-B7C7-856D8BE7172B}" destId="{4DA6D1F4-3DA4-433E-83F7-D6BA007015EE}" srcOrd="1" destOrd="0" presId="urn:microsoft.com/office/officeart/2005/8/layout/radial6"/>
    <dgm:cxn modelId="{B79F44CC-AA91-4E0F-8330-E1766D499EAC}" type="presParOf" srcId="{85C92A53-919B-4A20-B7C7-856D8BE7172B}" destId="{F6D70A15-BB19-41A3-AFC0-B854C10285A3}" srcOrd="2" destOrd="0" presId="urn:microsoft.com/office/officeart/2005/8/layout/radial6"/>
    <dgm:cxn modelId="{39F906F8-E5CE-4DF1-92BA-AFCBDF38E2B5}" type="presParOf" srcId="{85C92A53-919B-4A20-B7C7-856D8BE7172B}" destId="{918142E7-3585-4E36-B069-1F4371241461}" srcOrd="3" destOrd="0" presId="urn:microsoft.com/office/officeart/2005/8/layout/radial6"/>
    <dgm:cxn modelId="{241610D2-32EE-4350-B24B-D8FA08DB8793}" type="presParOf" srcId="{85C92A53-919B-4A20-B7C7-856D8BE7172B}" destId="{B4E52B15-3E8D-4AE8-AD89-E5E4C973FA72}" srcOrd="4" destOrd="0" presId="urn:microsoft.com/office/officeart/2005/8/layout/radial6"/>
    <dgm:cxn modelId="{B147AD8F-DF0B-4C57-84FE-3FF159266629}" type="presParOf" srcId="{85C92A53-919B-4A20-B7C7-856D8BE7172B}" destId="{067ADC02-65CA-4411-B4CC-78B9959D3506}" srcOrd="5" destOrd="0" presId="urn:microsoft.com/office/officeart/2005/8/layout/radial6"/>
    <dgm:cxn modelId="{FA9F1F22-6272-4730-B781-FDF558A1AD35}" type="presParOf" srcId="{85C92A53-919B-4A20-B7C7-856D8BE7172B}" destId="{03D00E37-6488-40F8-8FB8-FB04A145353E}" srcOrd="6" destOrd="0" presId="urn:microsoft.com/office/officeart/2005/8/layout/radial6"/>
    <dgm:cxn modelId="{E26E92C0-A6D7-4501-9738-7C63EF351CC4}" type="presParOf" srcId="{85C92A53-919B-4A20-B7C7-856D8BE7172B}" destId="{0FF12F88-0BC8-406D-ADAE-1E0B65EB21DA}" srcOrd="7" destOrd="0" presId="urn:microsoft.com/office/officeart/2005/8/layout/radial6"/>
    <dgm:cxn modelId="{26C1B384-7BB2-41F3-8958-76650B5A1923}" type="presParOf" srcId="{85C92A53-919B-4A20-B7C7-856D8BE7172B}" destId="{C08C637B-1379-4BA5-A4E9-B81A965B379C}" srcOrd="8" destOrd="0" presId="urn:microsoft.com/office/officeart/2005/8/layout/radial6"/>
    <dgm:cxn modelId="{1FC4EC32-A5EB-4916-AF13-00DA4CB74DD7}" type="presParOf" srcId="{85C92A53-919B-4A20-B7C7-856D8BE7172B}" destId="{BDDE969A-F4E3-47C9-A61F-4EB1F3A43410}" srcOrd="9" destOrd="0" presId="urn:microsoft.com/office/officeart/2005/8/layout/radial6"/>
    <dgm:cxn modelId="{1A8EDC0B-B061-41A1-BD90-577EEFA082E2}" type="presParOf" srcId="{85C92A53-919B-4A20-B7C7-856D8BE7172B}" destId="{82E99369-F9FE-4998-A5A5-7720BAB48F92}" srcOrd="10" destOrd="0" presId="urn:microsoft.com/office/officeart/2005/8/layout/radial6"/>
    <dgm:cxn modelId="{2F4CF7A1-61AD-4D87-8A46-ABEA0D592A60}" type="presParOf" srcId="{85C92A53-919B-4A20-B7C7-856D8BE7172B}" destId="{9F271FD8-6131-4A35-8C52-489EEBBEEA74}" srcOrd="11" destOrd="0" presId="urn:microsoft.com/office/officeart/2005/8/layout/radial6"/>
    <dgm:cxn modelId="{DA9B6D65-C059-4F11-A9CF-9E09944116CD}" type="presParOf" srcId="{85C92A53-919B-4A20-B7C7-856D8BE7172B}" destId="{EC0A04AD-D992-48C9-BD7D-ABDD43A71625}" srcOrd="12" destOrd="0" presId="urn:microsoft.com/office/officeart/2005/8/layout/radial6"/>
    <dgm:cxn modelId="{15E52DBB-25B8-4A37-B95C-8E54B1C4EB2A}" type="presParOf" srcId="{85C92A53-919B-4A20-B7C7-856D8BE7172B}" destId="{4F2C491A-6519-4AE6-94B4-ED8867144882}" srcOrd="13" destOrd="0" presId="urn:microsoft.com/office/officeart/2005/8/layout/radial6"/>
    <dgm:cxn modelId="{A651C9BD-ECA9-433A-9846-FF132584FD15}" type="presParOf" srcId="{85C92A53-919B-4A20-B7C7-856D8BE7172B}" destId="{A35EAA55-4032-4761-8AFC-0C8B28BC4B2C}" srcOrd="14" destOrd="0" presId="urn:microsoft.com/office/officeart/2005/8/layout/radial6"/>
    <dgm:cxn modelId="{261911EE-A821-4ADA-9935-175ED4712C55}" type="presParOf" srcId="{85C92A53-919B-4A20-B7C7-856D8BE7172B}" destId="{B978F348-80A1-472F-A106-B27F19DDA3C5}" srcOrd="15" destOrd="0" presId="urn:microsoft.com/office/officeart/2005/8/layout/radial6"/>
  </dgm:cxnLst>
  <dgm:bg/>
  <dgm:whole/>
</dgm:dataModel>
</file>

<file path=ppt/diagrams/data14.xml><?xml version="1.0" encoding="utf-8"?>
<dgm:dataModel xmlns:dgm="http://schemas.openxmlformats.org/drawingml/2006/diagram" xmlns:a="http://schemas.openxmlformats.org/drawingml/2006/main">
  <dgm:ptLst>
    <dgm:pt modelId="{29529D3F-AB7C-4760-9989-25F2C7E32933}"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A"/>
        </a:p>
      </dgm:t>
    </dgm:pt>
    <dgm:pt modelId="{FACDE406-944A-4132-82A4-24D74277B5C5}">
      <dgm:prSet phldrT="[نص]"/>
      <dgm:spPr/>
      <dgm:t>
        <a:bodyPr/>
        <a:lstStyle/>
        <a:p>
          <a:pPr rtl="1"/>
          <a:r>
            <a:rPr lang="ar-SA" dirty="0" smtClean="0"/>
            <a:t>نهائي</a:t>
          </a:r>
          <a:endParaRPr lang="ar-SA" dirty="0"/>
        </a:p>
      </dgm:t>
    </dgm:pt>
    <dgm:pt modelId="{B3FB2A6D-C21B-478B-B783-83F5B5666C10}" type="parTrans" cxnId="{E010C8DE-C97A-4C8B-9889-281523F25E40}">
      <dgm:prSet/>
      <dgm:spPr/>
      <dgm:t>
        <a:bodyPr/>
        <a:lstStyle/>
        <a:p>
          <a:pPr rtl="1"/>
          <a:endParaRPr lang="ar-SA"/>
        </a:p>
      </dgm:t>
    </dgm:pt>
    <dgm:pt modelId="{402B28C4-C253-4D8A-A444-F0151C18577A}" type="sibTrans" cxnId="{E010C8DE-C97A-4C8B-9889-281523F25E40}">
      <dgm:prSet/>
      <dgm:spPr/>
      <dgm:t>
        <a:bodyPr/>
        <a:lstStyle/>
        <a:p>
          <a:pPr rtl="1"/>
          <a:endParaRPr lang="ar-SA"/>
        </a:p>
      </dgm:t>
    </dgm:pt>
    <dgm:pt modelId="{B5618E02-DD6D-4908-8DBA-2304D23D107D}">
      <dgm:prSet phldrT="[نص]"/>
      <dgm:spPr/>
      <dgm:t>
        <a:bodyPr/>
        <a:lstStyle/>
        <a:p>
          <a:pPr rtl="1"/>
          <a:r>
            <a:rPr lang="ar-SA" dirty="0" smtClean="0"/>
            <a:t>بنائي</a:t>
          </a:r>
          <a:endParaRPr lang="ar-SA" dirty="0"/>
        </a:p>
      </dgm:t>
    </dgm:pt>
    <dgm:pt modelId="{0D8C962B-01C3-4BBB-B7E3-952F8909E6FF}" type="parTrans" cxnId="{00C2AB22-83F1-4EAA-92C5-91D655498A9A}">
      <dgm:prSet/>
      <dgm:spPr/>
      <dgm:t>
        <a:bodyPr/>
        <a:lstStyle/>
        <a:p>
          <a:pPr rtl="1"/>
          <a:endParaRPr lang="ar-SA"/>
        </a:p>
      </dgm:t>
    </dgm:pt>
    <dgm:pt modelId="{F91B1173-F40D-4515-AE96-E8B8318A677B}" type="sibTrans" cxnId="{00C2AB22-83F1-4EAA-92C5-91D655498A9A}">
      <dgm:prSet/>
      <dgm:spPr/>
      <dgm:t>
        <a:bodyPr/>
        <a:lstStyle/>
        <a:p>
          <a:pPr rtl="1"/>
          <a:endParaRPr lang="ar-SA"/>
        </a:p>
      </dgm:t>
    </dgm:pt>
    <dgm:pt modelId="{61426F0D-6494-41BE-AA1F-D644CA3D1429}">
      <dgm:prSet phldrT="[نص]"/>
      <dgm:spPr/>
      <dgm:t>
        <a:bodyPr/>
        <a:lstStyle/>
        <a:p>
          <a:pPr rtl="1"/>
          <a:r>
            <a:rPr lang="ar-SA" dirty="0" smtClean="0"/>
            <a:t>جماعي</a:t>
          </a:r>
          <a:endParaRPr lang="ar-SA" dirty="0"/>
        </a:p>
      </dgm:t>
    </dgm:pt>
    <dgm:pt modelId="{44075721-9385-47E7-989B-11D60895C9DD}" type="parTrans" cxnId="{B017376F-486D-4BD5-A100-7F38D10D880D}">
      <dgm:prSet/>
      <dgm:spPr/>
      <dgm:t>
        <a:bodyPr/>
        <a:lstStyle/>
        <a:p>
          <a:pPr rtl="1"/>
          <a:endParaRPr lang="ar-SA"/>
        </a:p>
      </dgm:t>
    </dgm:pt>
    <dgm:pt modelId="{2B04EC3C-854F-48E7-9071-0CAE8C719F66}" type="sibTrans" cxnId="{B017376F-486D-4BD5-A100-7F38D10D880D}">
      <dgm:prSet/>
      <dgm:spPr/>
      <dgm:t>
        <a:bodyPr/>
        <a:lstStyle/>
        <a:p>
          <a:pPr rtl="1"/>
          <a:endParaRPr lang="ar-SA"/>
        </a:p>
      </dgm:t>
    </dgm:pt>
    <dgm:pt modelId="{6704AE0A-8A3C-4203-8F5D-83716068B1C8}">
      <dgm:prSet/>
      <dgm:spPr/>
      <dgm:t>
        <a:bodyPr/>
        <a:lstStyle/>
        <a:p>
          <a:pPr rtl="1"/>
          <a:endParaRPr lang="ar-SA" dirty="0"/>
        </a:p>
      </dgm:t>
    </dgm:pt>
    <dgm:pt modelId="{84ACA868-F31B-48AA-8077-3DA20F89ACF8}" type="parTrans" cxnId="{3D064AC9-7BD4-46EE-8BE5-2918B4ADF62E}">
      <dgm:prSet/>
      <dgm:spPr/>
      <dgm:t>
        <a:bodyPr/>
        <a:lstStyle/>
        <a:p>
          <a:pPr rtl="1"/>
          <a:endParaRPr lang="ar-SA"/>
        </a:p>
      </dgm:t>
    </dgm:pt>
    <dgm:pt modelId="{CAB325DB-D05F-48FC-8C2C-2D23ACD9878B}" type="sibTrans" cxnId="{3D064AC9-7BD4-46EE-8BE5-2918B4ADF62E}">
      <dgm:prSet/>
      <dgm:spPr/>
      <dgm:t>
        <a:bodyPr/>
        <a:lstStyle/>
        <a:p>
          <a:pPr rtl="1"/>
          <a:endParaRPr lang="ar-SA"/>
        </a:p>
      </dgm:t>
    </dgm:pt>
    <dgm:pt modelId="{83AB8474-47FB-4322-ABD4-B75E282D5F43}" type="pres">
      <dgm:prSet presAssocID="{29529D3F-AB7C-4760-9989-25F2C7E32933}" presName="Name0" presStyleCnt="0">
        <dgm:presLayoutVars>
          <dgm:dir/>
          <dgm:resizeHandles val="exact"/>
        </dgm:presLayoutVars>
      </dgm:prSet>
      <dgm:spPr/>
      <dgm:t>
        <a:bodyPr/>
        <a:lstStyle/>
        <a:p>
          <a:pPr rtl="1"/>
          <a:endParaRPr lang="ar-SA"/>
        </a:p>
      </dgm:t>
    </dgm:pt>
    <dgm:pt modelId="{90328506-7A9F-4947-9342-CADC0A22399A}" type="pres">
      <dgm:prSet presAssocID="{FACDE406-944A-4132-82A4-24D74277B5C5}" presName="compNode" presStyleCnt="0"/>
      <dgm:spPr/>
    </dgm:pt>
    <dgm:pt modelId="{ADF96102-7892-4427-BFB8-F7551B1BD949}" type="pres">
      <dgm:prSet presAssocID="{FACDE406-944A-4132-82A4-24D74277B5C5}" presName="pictRect" presStyleLbl="node1" presStyleIdx="0" presStyleCnt="4"/>
      <dgm:spPr>
        <a:blipFill rotWithShape="0">
          <a:blip xmlns:r="http://schemas.openxmlformats.org/officeDocument/2006/relationships" r:embed="rId1"/>
          <a:stretch>
            <a:fillRect/>
          </a:stretch>
        </a:blipFill>
      </dgm:spPr>
    </dgm:pt>
    <dgm:pt modelId="{D501114A-288B-44FB-8507-F03F3E0FC943}" type="pres">
      <dgm:prSet presAssocID="{FACDE406-944A-4132-82A4-24D74277B5C5}" presName="textRect" presStyleLbl="revTx" presStyleIdx="0" presStyleCnt="4">
        <dgm:presLayoutVars>
          <dgm:bulletEnabled val="1"/>
        </dgm:presLayoutVars>
      </dgm:prSet>
      <dgm:spPr/>
      <dgm:t>
        <a:bodyPr/>
        <a:lstStyle/>
        <a:p>
          <a:pPr rtl="1"/>
          <a:endParaRPr lang="ar-SA"/>
        </a:p>
      </dgm:t>
    </dgm:pt>
    <dgm:pt modelId="{56BC6C93-2A1C-41D0-894C-CFD26973E8C0}" type="pres">
      <dgm:prSet presAssocID="{402B28C4-C253-4D8A-A444-F0151C18577A}" presName="sibTrans" presStyleLbl="sibTrans2D1" presStyleIdx="0" presStyleCnt="0"/>
      <dgm:spPr/>
      <dgm:t>
        <a:bodyPr/>
        <a:lstStyle/>
        <a:p>
          <a:pPr rtl="1"/>
          <a:endParaRPr lang="ar-SA"/>
        </a:p>
      </dgm:t>
    </dgm:pt>
    <dgm:pt modelId="{3924F29D-5BFA-477C-A436-959E7608F763}" type="pres">
      <dgm:prSet presAssocID="{B5618E02-DD6D-4908-8DBA-2304D23D107D}" presName="compNode" presStyleCnt="0"/>
      <dgm:spPr/>
    </dgm:pt>
    <dgm:pt modelId="{C2217DC4-4ECF-40C8-B591-E6EBD308C706}" type="pres">
      <dgm:prSet presAssocID="{B5618E02-DD6D-4908-8DBA-2304D23D107D}" presName="pictRect" presStyleLbl="node1" presStyleIdx="1" presStyleCnt="4"/>
      <dgm:spPr>
        <a:blipFill rotWithShape="0">
          <a:blip xmlns:r="http://schemas.openxmlformats.org/officeDocument/2006/relationships" r:embed="rId2"/>
          <a:stretch>
            <a:fillRect/>
          </a:stretch>
        </a:blipFill>
      </dgm:spPr>
    </dgm:pt>
    <dgm:pt modelId="{7379355D-A4C6-4A2F-B3A7-8C6BD9AF4CE4}" type="pres">
      <dgm:prSet presAssocID="{B5618E02-DD6D-4908-8DBA-2304D23D107D}" presName="textRect" presStyleLbl="revTx" presStyleIdx="1" presStyleCnt="4">
        <dgm:presLayoutVars>
          <dgm:bulletEnabled val="1"/>
        </dgm:presLayoutVars>
      </dgm:prSet>
      <dgm:spPr/>
      <dgm:t>
        <a:bodyPr/>
        <a:lstStyle/>
        <a:p>
          <a:pPr rtl="1"/>
          <a:endParaRPr lang="ar-SA"/>
        </a:p>
      </dgm:t>
    </dgm:pt>
    <dgm:pt modelId="{F7588EB3-4E71-43DB-9A32-566FC358656D}" type="pres">
      <dgm:prSet presAssocID="{F91B1173-F40D-4515-AE96-E8B8318A677B}" presName="sibTrans" presStyleLbl="sibTrans2D1" presStyleIdx="0" presStyleCnt="0"/>
      <dgm:spPr/>
      <dgm:t>
        <a:bodyPr/>
        <a:lstStyle/>
        <a:p>
          <a:pPr rtl="1"/>
          <a:endParaRPr lang="ar-SA"/>
        </a:p>
      </dgm:t>
    </dgm:pt>
    <dgm:pt modelId="{B856CEDD-38A3-4937-A13B-3EFEA38A3E4D}" type="pres">
      <dgm:prSet presAssocID="{6704AE0A-8A3C-4203-8F5D-83716068B1C8}" presName="compNode" presStyleCnt="0"/>
      <dgm:spPr/>
    </dgm:pt>
    <dgm:pt modelId="{E1A91DF8-1097-459A-A32E-2EF810AFC1A2}" type="pres">
      <dgm:prSet presAssocID="{6704AE0A-8A3C-4203-8F5D-83716068B1C8}" presName="pictRect" presStyleLbl="node1" presStyleIdx="2" presStyleCnt="4"/>
      <dgm:spPr>
        <a:blipFill rotWithShape="0">
          <a:blip xmlns:r="http://schemas.openxmlformats.org/officeDocument/2006/relationships" r:embed="rId3"/>
          <a:stretch>
            <a:fillRect/>
          </a:stretch>
        </a:blipFill>
      </dgm:spPr>
    </dgm:pt>
    <dgm:pt modelId="{AB82EB33-6D36-482B-92BF-84A88EAF8BA4}" type="pres">
      <dgm:prSet presAssocID="{6704AE0A-8A3C-4203-8F5D-83716068B1C8}" presName="textRect" presStyleLbl="revTx" presStyleIdx="2" presStyleCnt="4">
        <dgm:presLayoutVars>
          <dgm:bulletEnabled val="1"/>
        </dgm:presLayoutVars>
      </dgm:prSet>
      <dgm:spPr/>
      <dgm:t>
        <a:bodyPr/>
        <a:lstStyle/>
        <a:p>
          <a:pPr rtl="1"/>
          <a:endParaRPr lang="ar-SA"/>
        </a:p>
      </dgm:t>
    </dgm:pt>
    <dgm:pt modelId="{003D4E11-CBB4-4A70-96B6-3AF223ABC5D2}" type="pres">
      <dgm:prSet presAssocID="{CAB325DB-D05F-48FC-8C2C-2D23ACD9878B}" presName="sibTrans" presStyleLbl="sibTrans2D1" presStyleIdx="0" presStyleCnt="0"/>
      <dgm:spPr/>
      <dgm:t>
        <a:bodyPr/>
        <a:lstStyle/>
        <a:p>
          <a:pPr rtl="1"/>
          <a:endParaRPr lang="ar-SA"/>
        </a:p>
      </dgm:t>
    </dgm:pt>
    <dgm:pt modelId="{BB8C7E0E-0A74-42D7-AF33-7FA4A64BF74A}" type="pres">
      <dgm:prSet presAssocID="{61426F0D-6494-41BE-AA1F-D644CA3D1429}" presName="compNode" presStyleCnt="0"/>
      <dgm:spPr/>
    </dgm:pt>
    <dgm:pt modelId="{6C9BDB15-28AF-462E-98F4-A573A60B7092}" type="pres">
      <dgm:prSet presAssocID="{61426F0D-6494-41BE-AA1F-D644CA3D1429}" presName="pictRect" presStyleLbl="node1" presStyleIdx="3" presStyleCnt="4" custLinFactNeighborX="-1531" custLinFactNeighborY="-1815"/>
      <dgm:spPr>
        <a:blipFill rotWithShape="0">
          <a:blip xmlns:r="http://schemas.openxmlformats.org/officeDocument/2006/relationships" r:embed="rId4"/>
          <a:stretch>
            <a:fillRect/>
          </a:stretch>
        </a:blipFill>
      </dgm:spPr>
    </dgm:pt>
    <dgm:pt modelId="{EDCD0043-F507-4B6E-B774-19C55DC98E82}" type="pres">
      <dgm:prSet presAssocID="{61426F0D-6494-41BE-AA1F-D644CA3D1429}" presName="textRect" presStyleLbl="revTx" presStyleIdx="3" presStyleCnt="4">
        <dgm:presLayoutVars>
          <dgm:bulletEnabled val="1"/>
        </dgm:presLayoutVars>
      </dgm:prSet>
      <dgm:spPr/>
      <dgm:t>
        <a:bodyPr/>
        <a:lstStyle/>
        <a:p>
          <a:pPr rtl="1"/>
          <a:endParaRPr lang="ar-SA"/>
        </a:p>
      </dgm:t>
    </dgm:pt>
  </dgm:ptLst>
  <dgm:cxnLst>
    <dgm:cxn modelId="{7F40AF63-854F-43E8-8540-A52BA965E8FE}" type="presOf" srcId="{29529D3F-AB7C-4760-9989-25F2C7E32933}" destId="{83AB8474-47FB-4322-ABD4-B75E282D5F43}" srcOrd="0" destOrd="0" presId="urn:microsoft.com/office/officeart/2005/8/layout/pList1"/>
    <dgm:cxn modelId="{0B25A0F2-AD07-4A9E-B6AF-28EC5F3B1CEF}" type="presOf" srcId="{6704AE0A-8A3C-4203-8F5D-83716068B1C8}" destId="{AB82EB33-6D36-482B-92BF-84A88EAF8BA4}" srcOrd="0" destOrd="0" presId="urn:microsoft.com/office/officeart/2005/8/layout/pList1"/>
    <dgm:cxn modelId="{DD89E6D7-3D2A-46A8-8876-1B86D779F715}" type="presOf" srcId="{F91B1173-F40D-4515-AE96-E8B8318A677B}" destId="{F7588EB3-4E71-43DB-9A32-566FC358656D}" srcOrd="0" destOrd="0" presId="urn:microsoft.com/office/officeart/2005/8/layout/pList1"/>
    <dgm:cxn modelId="{3D064AC9-7BD4-46EE-8BE5-2918B4ADF62E}" srcId="{29529D3F-AB7C-4760-9989-25F2C7E32933}" destId="{6704AE0A-8A3C-4203-8F5D-83716068B1C8}" srcOrd="2" destOrd="0" parTransId="{84ACA868-F31B-48AA-8077-3DA20F89ACF8}" sibTransId="{CAB325DB-D05F-48FC-8C2C-2D23ACD9878B}"/>
    <dgm:cxn modelId="{626FE5FB-470F-44A1-9155-448345115522}" type="presOf" srcId="{CAB325DB-D05F-48FC-8C2C-2D23ACD9878B}" destId="{003D4E11-CBB4-4A70-96B6-3AF223ABC5D2}" srcOrd="0" destOrd="0" presId="urn:microsoft.com/office/officeart/2005/8/layout/pList1"/>
    <dgm:cxn modelId="{E010C8DE-C97A-4C8B-9889-281523F25E40}" srcId="{29529D3F-AB7C-4760-9989-25F2C7E32933}" destId="{FACDE406-944A-4132-82A4-24D74277B5C5}" srcOrd="0" destOrd="0" parTransId="{B3FB2A6D-C21B-478B-B783-83F5B5666C10}" sibTransId="{402B28C4-C253-4D8A-A444-F0151C18577A}"/>
    <dgm:cxn modelId="{B45E946E-445F-4499-A55F-D5C6870CE8B8}" type="presOf" srcId="{61426F0D-6494-41BE-AA1F-D644CA3D1429}" destId="{EDCD0043-F507-4B6E-B774-19C55DC98E82}" srcOrd="0" destOrd="0" presId="urn:microsoft.com/office/officeart/2005/8/layout/pList1"/>
    <dgm:cxn modelId="{B017376F-486D-4BD5-A100-7F38D10D880D}" srcId="{29529D3F-AB7C-4760-9989-25F2C7E32933}" destId="{61426F0D-6494-41BE-AA1F-D644CA3D1429}" srcOrd="3" destOrd="0" parTransId="{44075721-9385-47E7-989B-11D60895C9DD}" sibTransId="{2B04EC3C-854F-48E7-9071-0CAE8C719F66}"/>
    <dgm:cxn modelId="{68BA01DF-38C9-4332-A3DB-48C1796A659F}" type="presOf" srcId="{B5618E02-DD6D-4908-8DBA-2304D23D107D}" destId="{7379355D-A4C6-4A2F-B3A7-8C6BD9AF4CE4}" srcOrd="0" destOrd="0" presId="urn:microsoft.com/office/officeart/2005/8/layout/pList1"/>
    <dgm:cxn modelId="{81E49862-5066-43D4-8B2F-D4EB976823AB}" type="presOf" srcId="{402B28C4-C253-4D8A-A444-F0151C18577A}" destId="{56BC6C93-2A1C-41D0-894C-CFD26973E8C0}" srcOrd="0" destOrd="0" presId="urn:microsoft.com/office/officeart/2005/8/layout/pList1"/>
    <dgm:cxn modelId="{4A0CB981-15CE-43F4-94F1-3E896F6F233A}" type="presOf" srcId="{FACDE406-944A-4132-82A4-24D74277B5C5}" destId="{D501114A-288B-44FB-8507-F03F3E0FC943}" srcOrd="0" destOrd="0" presId="urn:microsoft.com/office/officeart/2005/8/layout/pList1"/>
    <dgm:cxn modelId="{00C2AB22-83F1-4EAA-92C5-91D655498A9A}" srcId="{29529D3F-AB7C-4760-9989-25F2C7E32933}" destId="{B5618E02-DD6D-4908-8DBA-2304D23D107D}" srcOrd="1" destOrd="0" parTransId="{0D8C962B-01C3-4BBB-B7E3-952F8909E6FF}" sibTransId="{F91B1173-F40D-4515-AE96-E8B8318A677B}"/>
    <dgm:cxn modelId="{CAD78DF5-68B4-4A21-98FC-B706E820C011}" type="presParOf" srcId="{83AB8474-47FB-4322-ABD4-B75E282D5F43}" destId="{90328506-7A9F-4947-9342-CADC0A22399A}" srcOrd="0" destOrd="0" presId="urn:microsoft.com/office/officeart/2005/8/layout/pList1"/>
    <dgm:cxn modelId="{DCD625E7-DC0E-48E6-BCFF-97CD4104AEE4}" type="presParOf" srcId="{90328506-7A9F-4947-9342-CADC0A22399A}" destId="{ADF96102-7892-4427-BFB8-F7551B1BD949}" srcOrd="0" destOrd="0" presId="urn:microsoft.com/office/officeart/2005/8/layout/pList1"/>
    <dgm:cxn modelId="{33395A14-F4AA-40DE-832A-F693EA957D8B}" type="presParOf" srcId="{90328506-7A9F-4947-9342-CADC0A22399A}" destId="{D501114A-288B-44FB-8507-F03F3E0FC943}" srcOrd="1" destOrd="0" presId="urn:microsoft.com/office/officeart/2005/8/layout/pList1"/>
    <dgm:cxn modelId="{D8D4B73A-4A2E-463B-B023-CF327A600244}" type="presParOf" srcId="{83AB8474-47FB-4322-ABD4-B75E282D5F43}" destId="{56BC6C93-2A1C-41D0-894C-CFD26973E8C0}" srcOrd="1" destOrd="0" presId="urn:microsoft.com/office/officeart/2005/8/layout/pList1"/>
    <dgm:cxn modelId="{F014E9C7-EC21-4799-86F5-3555D52406D0}" type="presParOf" srcId="{83AB8474-47FB-4322-ABD4-B75E282D5F43}" destId="{3924F29D-5BFA-477C-A436-959E7608F763}" srcOrd="2" destOrd="0" presId="urn:microsoft.com/office/officeart/2005/8/layout/pList1"/>
    <dgm:cxn modelId="{3467BBFE-D33B-48CF-AF06-6EF27D2B61F4}" type="presParOf" srcId="{3924F29D-5BFA-477C-A436-959E7608F763}" destId="{C2217DC4-4ECF-40C8-B591-E6EBD308C706}" srcOrd="0" destOrd="0" presId="urn:microsoft.com/office/officeart/2005/8/layout/pList1"/>
    <dgm:cxn modelId="{041FD52F-3D4C-496B-88D4-28AF09514298}" type="presParOf" srcId="{3924F29D-5BFA-477C-A436-959E7608F763}" destId="{7379355D-A4C6-4A2F-B3A7-8C6BD9AF4CE4}" srcOrd="1" destOrd="0" presId="urn:microsoft.com/office/officeart/2005/8/layout/pList1"/>
    <dgm:cxn modelId="{2F611FB0-13CA-49FE-8C41-F5618634922A}" type="presParOf" srcId="{83AB8474-47FB-4322-ABD4-B75E282D5F43}" destId="{F7588EB3-4E71-43DB-9A32-566FC358656D}" srcOrd="3" destOrd="0" presId="urn:microsoft.com/office/officeart/2005/8/layout/pList1"/>
    <dgm:cxn modelId="{ACDCD34F-D779-4E79-AE24-E5F8B3E15DF0}" type="presParOf" srcId="{83AB8474-47FB-4322-ABD4-B75E282D5F43}" destId="{B856CEDD-38A3-4937-A13B-3EFEA38A3E4D}" srcOrd="4" destOrd="0" presId="urn:microsoft.com/office/officeart/2005/8/layout/pList1"/>
    <dgm:cxn modelId="{E6B78986-3AB4-4CE4-85CB-9BA383E3B2FD}" type="presParOf" srcId="{B856CEDD-38A3-4937-A13B-3EFEA38A3E4D}" destId="{E1A91DF8-1097-459A-A32E-2EF810AFC1A2}" srcOrd="0" destOrd="0" presId="urn:microsoft.com/office/officeart/2005/8/layout/pList1"/>
    <dgm:cxn modelId="{0564ECCF-F5C4-4F69-9907-159DF31AAFA2}" type="presParOf" srcId="{B856CEDD-38A3-4937-A13B-3EFEA38A3E4D}" destId="{AB82EB33-6D36-482B-92BF-84A88EAF8BA4}" srcOrd="1" destOrd="0" presId="urn:microsoft.com/office/officeart/2005/8/layout/pList1"/>
    <dgm:cxn modelId="{3E9EDF24-3205-4F26-9013-6650DBE09E77}" type="presParOf" srcId="{83AB8474-47FB-4322-ABD4-B75E282D5F43}" destId="{003D4E11-CBB4-4A70-96B6-3AF223ABC5D2}" srcOrd="5" destOrd="0" presId="urn:microsoft.com/office/officeart/2005/8/layout/pList1"/>
    <dgm:cxn modelId="{F0F6CED2-65C5-4012-9AD4-DC8FA931A327}" type="presParOf" srcId="{83AB8474-47FB-4322-ABD4-B75E282D5F43}" destId="{BB8C7E0E-0A74-42D7-AF33-7FA4A64BF74A}" srcOrd="6" destOrd="0" presId="urn:microsoft.com/office/officeart/2005/8/layout/pList1"/>
    <dgm:cxn modelId="{36FBFD7D-3C9B-457B-ACC8-CC48D41F1D08}" type="presParOf" srcId="{BB8C7E0E-0A74-42D7-AF33-7FA4A64BF74A}" destId="{6C9BDB15-28AF-462E-98F4-A573A60B7092}" srcOrd="0" destOrd="0" presId="urn:microsoft.com/office/officeart/2005/8/layout/pList1"/>
    <dgm:cxn modelId="{2A4BA859-1332-46E2-87BE-94760B509221}" type="presParOf" srcId="{BB8C7E0E-0A74-42D7-AF33-7FA4A64BF74A}" destId="{EDCD0043-F507-4B6E-B774-19C55DC98E82}" srcOrd="1" destOrd="0" presId="urn:microsoft.com/office/officeart/2005/8/layout/pList1"/>
  </dgm:cxnLst>
  <dgm:bg/>
  <dgm:whole/>
</dgm:dataModel>
</file>

<file path=ppt/diagrams/data15.xml><?xml version="1.0" encoding="utf-8"?>
<dgm:dataModel xmlns:dgm="http://schemas.openxmlformats.org/drawingml/2006/diagram" xmlns:a="http://schemas.openxmlformats.org/drawingml/2006/main">
  <dgm:ptLst>
    <dgm:pt modelId="{0E77C8A0-60E4-445E-86C6-40F1852BB56C}"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A"/>
        </a:p>
      </dgm:t>
    </dgm:pt>
    <dgm:pt modelId="{7CD9A3DF-4F06-4AF3-BC9C-C04EE6B11EF6}">
      <dgm:prSet phldrT="[نص]"/>
      <dgm:spPr/>
      <dgm:t>
        <a:bodyPr/>
        <a:lstStyle/>
        <a:p>
          <a:pPr rtl="1"/>
          <a:r>
            <a:rPr lang="ar-SA" dirty="0" smtClean="0"/>
            <a:t>الأدوات</a:t>
          </a:r>
          <a:endParaRPr lang="ar-SA" dirty="0"/>
        </a:p>
      </dgm:t>
    </dgm:pt>
    <dgm:pt modelId="{774E28D2-00F0-42BD-A433-F5C04DC1A043}" type="parTrans" cxnId="{59DDEA17-A492-4C01-8DC5-85E57B2683FC}">
      <dgm:prSet/>
      <dgm:spPr/>
      <dgm:t>
        <a:bodyPr/>
        <a:lstStyle/>
        <a:p>
          <a:pPr rtl="1"/>
          <a:endParaRPr lang="ar-SA"/>
        </a:p>
      </dgm:t>
    </dgm:pt>
    <dgm:pt modelId="{C32B94C9-13CC-4523-8206-746772D90568}" type="sibTrans" cxnId="{59DDEA17-A492-4C01-8DC5-85E57B2683FC}">
      <dgm:prSet/>
      <dgm:spPr/>
      <dgm:t>
        <a:bodyPr/>
        <a:lstStyle/>
        <a:p>
          <a:pPr rtl="1"/>
          <a:endParaRPr lang="ar-SA"/>
        </a:p>
      </dgm:t>
    </dgm:pt>
    <dgm:pt modelId="{C9783F08-9A9D-4C2B-9BA0-C733988A567F}">
      <dgm:prSet phldrT="[نص]"/>
      <dgm:spPr/>
      <dgm:t>
        <a:bodyPr/>
        <a:lstStyle/>
        <a:p>
          <a:pPr rtl="1"/>
          <a:r>
            <a:rPr lang="ar-SA" dirty="0" smtClean="0"/>
            <a:t>أوراق عمل</a:t>
          </a:r>
        </a:p>
        <a:p>
          <a:pPr rtl="1"/>
          <a:r>
            <a:rPr lang="ar-SA" dirty="0" smtClean="0"/>
            <a:t>أقلام </a:t>
          </a:r>
          <a:endParaRPr lang="ar-SA" dirty="0" smtClean="0"/>
        </a:p>
        <a:p>
          <a:pPr rtl="1"/>
          <a:r>
            <a:rPr lang="ar-SA" dirty="0" smtClean="0"/>
            <a:t>مذكرات</a:t>
          </a:r>
        </a:p>
        <a:p>
          <a:pPr rtl="1"/>
          <a:r>
            <a:rPr lang="ar-SA" dirty="0" smtClean="0"/>
            <a:t>طوابع </a:t>
          </a:r>
          <a:endParaRPr lang="ar-SA" dirty="0"/>
        </a:p>
      </dgm:t>
    </dgm:pt>
    <dgm:pt modelId="{1C0D5E99-1A63-458B-A589-6860EE08CDFD}" type="parTrans" cxnId="{C7F77675-FA7C-42B5-861F-3D6BD1760452}">
      <dgm:prSet/>
      <dgm:spPr/>
      <dgm:t>
        <a:bodyPr/>
        <a:lstStyle/>
        <a:p>
          <a:pPr rtl="1"/>
          <a:endParaRPr lang="ar-SA"/>
        </a:p>
      </dgm:t>
    </dgm:pt>
    <dgm:pt modelId="{CCF0486E-E81C-452C-B939-DE5FE118D3B9}" type="sibTrans" cxnId="{C7F77675-FA7C-42B5-861F-3D6BD1760452}">
      <dgm:prSet/>
      <dgm:spPr/>
      <dgm:t>
        <a:bodyPr/>
        <a:lstStyle/>
        <a:p>
          <a:pPr rtl="1"/>
          <a:endParaRPr lang="ar-SA"/>
        </a:p>
      </dgm:t>
    </dgm:pt>
    <dgm:pt modelId="{75C23D0E-ABBD-4509-A6DD-B16369DAA4B9}">
      <dgm:prSet phldrT="[نص]"/>
      <dgm:spPr/>
      <dgm:t>
        <a:bodyPr/>
        <a:lstStyle/>
        <a:p>
          <a:pPr rtl="1"/>
          <a:r>
            <a:rPr lang="ar-SA" dirty="0" smtClean="0"/>
            <a:t>غرفة </a:t>
          </a:r>
          <a:r>
            <a:rPr lang="ar-SA" dirty="0" smtClean="0"/>
            <a:t>المصادر</a:t>
          </a:r>
        </a:p>
        <a:p>
          <a:pPr rtl="1"/>
          <a:r>
            <a:rPr lang="ar-SA" dirty="0" smtClean="0"/>
            <a:t>أيباد</a:t>
          </a:r>
        </a:p>
        <a:p>
          <a:pPr rtl="1"/>
          <a:r>
            <a:rPr lang="ar-SA" dirty="0" smtClean="0"/>
            <a:t>جهاز عرض</a:t>
          </a:r>
        </a:p>
        <a:p>
          <a:pPr rtl="1"/>
          <a:r>
            <a:rPr lang="ar-SA" dirty="0" smtClean="0"/>
            <a:t>سماعات </a:t>
          </a:r>
          <a:endParaRPr lang="ar-SA" dirty="0"/>
        </a:p>
      </dgm:t>
    </dgm:pt>
    <dgm:pt modelId="{B5D24E8A-316A-46B4-86EC-866E453EBCE5}" type="parTrans" cxnId="{99539438-C5DB-4805-953A-3D960DCA8D6B}">
      <dgm:prSet/>
      <dgm:spPr/>
      <dgm:t>
        <a:bodyPr/>
        <a:lstStyle/>
        <a:p>
          <a:pPr rtl="1"/>
          <a:endParaRPr lang="ar-SA"/>
        </a:p>
      </dgm:t>
    </dgm:pt>
    <dgm:pt modelId="{8E75966F-87DF-4874-998F-429CAC61FE83}" type="sibTrans" cxnId="{99539438-C5DB-4805-953A-3D960DCA8D6B}">
      <dgm:prSet/>
      <dgm:spPr/>
      <dgm:t>
        <a:bodyPr/>
        <a:lstStyle/>
        <a:p>
          <a:pPr rtl="1"/>
          <a:endParaRPr lang="ar-SA"/>
        </a:p>
      </dgm:t>
    </dgm:pt>
    <dgm:pt modelId="{A79BADAA-F0E4-47DE-8B8D-81CD1CB7F2BA}">
      <dgm:prSet phldrT="[نص]"/>
      <dgm:spPr/>
      <dgm:t>
        <a:bodyPr/>
        <a:lstStyle/>
        <a:p>
          <a:pPr rtl="1"/>
          <a:r>
            <a:rPr lang="ar-SA" dirty="0" smtClean="0"/>
            <a:t>التقنية</a:t>
          </a:r>
          <a:endParaRPr lang="ar-SA" dirty="0"/>
        </a:p>
      </dgm:t>
    </dgm:pt>
    <dgm:pt modelId="{728572DD-B118-4517-B756-1006196D9115}" type="parTrans" cxnId="{0DEDF706-AB02-47AE-B459-03A3F982F76B}">
      <dgm:prSet/>
      <dgm:spPr/>
      <dgm:t>
        <a:bodyPr/>
        <a:lstStyle/>
        <a:p>
          <a:pPr rtl="1"/>
          <a:endParaRPr lang="ar-SA"/>
        </a:p>
      </dgm:t>
    </dgm:pt>
    <dgm:pt modelId="{A1403EAC-244B-4E12-991D-2EADF223B73E}" type="sibTrans" cxnId="{0DEDF706-AB02-47AE-B459-03A3F982F76B}">
      <dgm:prSet/>
      <dgm:spPr/>
      <dgm:t>
        <a:bodyPr/>
        <a:lstStyle/>
        <a:p>
          <a:pPr rtl="1"/>
          <a:endParaRPr lang="ar-SA"/>
        </a:p>
      </dgm:t>
    </dgm:pt>
    <dgm:pt modelId="{DC075180-F8EC-4820-BC88-511F6EB665A9}">
      <dgm:prSet phldrT="[نص]"/>
      <dgm:spPr/>
      <dgm:t>
        <a:bodyPr/>
        <a:lstStyle/>
        <a:p>
          <a:pPr rtl="1"/>
          <a:r>
            <a:rPr lang="ar-SA" dirty="0" err="1" smtClean="0"/>
            <a:t>الباركود</a:t>
          </a:r>
          <a:r>
            <a:rPr lang="ar-SA" dirty="0" smtClean="0"/>
            <a:t> </a:t>
          </a:r>
          <a:endParaRPr lang="ar-SA" dirty="0"/>
        </a:p>
      </dgm:t>
    </dgm:pt>
    <dgm:pt modelId="{7F481983-0173-418A-B945-D1788F9D0074}" type="parTrans" cxnId="{A40E537F-F197-4694-90BB-2C302CB5B906}">
      <dgm:prSet/>
      <dgm:spPr/>
      <dgm:t>
        <a:bodyPr/>
        <a:lstStyle/>
        <a:p>
          <a:pPr rtl="1"/>
          <a:endParaRPr lang="ar-SA"/>
        </a:p>
      </dgm:t>
    </dgm:pt>
    <dgm:pt modelId="{D636A078-1890-43FA-A33A-7B93E6CBBDBE}" type="sibTrans" cxnId="{A40E537F-F197-4694-90BB-2C302CB5B906}">
      <dgm:prSet/>
      <dgm:spPr/>
      <dgm:t>
        <a:bodyPr/>
        <a:lstStyle/>
        <a:p>
          <a:pPr rtl="1"/>
          <a:endParaRPr lang="ar-SA"/>
        </a:p>
      </dgm:t>
    </dgm:pt>
    <dgm:pt modelId="{A2A314FF-AD6B-4041-AD14-F6B9E76456E6}">
      <dgm:prSet phldrT="[نص]"/>
      <dgm:spPr/>
      <dgm:t>
        <a:bodyPr/>
        <a:lstStyle/>
        <a:p>
          <a:pPr rtl="1"/>
          <a:r>
            <a:rPr lang="ar-SA" dirty="0" smtClean="0"/>
            <a:t>تصميم</a:t>
          </a:r>
          <a:r>
            <a:rPr lang="ar-SA" baseline="0" dirty="0" smtClean="0"/>
            <a:t> فيديو</a:t>
          </a:r>
        </a:p>
        <a:p>
          <a:pPr rtl="1"/>
          <a:r>
            <a:rPr lang="en-US" baseline="0" dirty="0" smtClean="0"/>
            <a:t>1-imovie</a:t>
          </a:r>
        </a:p>
        <a:p>
          <a:pPr rtl="1"/>
          <a:r>
            <a:rPr lang="en-US" baseline="0" dirty="0" smtClean="0"/>
            <a:t>2-VideoShow</a:t>
          </a:r>
          <a:r>
            <a:rPr lang="ar-SA" baseline="0" dirty="0" smtClean="0"/>
            <a:t> </a:t>
          </a:r>
          <a:endParaRPr lang="ar-SA" dirty="0"/>
        </a:p>
      </dgm:t>
    </dgm:pt>
    <dgm:pt modelId="{2E39C4A2-94E2-4938-AED0-EEF497EEA60D}" type="parTrans" cxnId="{D40D5208-BC7B-403D-BC6E-CDCEA34FF09A}">
      <dgm:prSet/>
      <dgm:spPr/>
      <dgm:t>
        <a:bodyPr/>
        <a:lstStyle/>
        <a:p>
          <a:pPr rtl="1"/>
          <a:endParaRPr lang="ar-SA"/>
        </a:p>
      </dgm:t>
    </dgm:pt>
    <dgm:pt modelId="{193BBD6A-9DCC-4004-8737-B2680E8EA958}" type="sibTrans" cxnId="{D40D5208-BC7B-403D-BC6E-CDCEA34FF09A}">
      <dgm:prSet/>
      <dgm:spPr/>
      <dgm:t>
        <a:bodyPr/>
        <a:lstStyle/>
        <a:p>
          <a:pPr rtl="1"/>
          <a:endParaRPr lang="ar-SA"/>
        </a:p>
      </dgm:t>
    </dgm:pt>
    <dgm:pt modelId="{00AAA19E-E77B-4F5F-9DC0-726C081CC5EC}">
      <dgm:prSet/>
      <dgm:spPr/>
      <dgm:t>
        <a:bodyPr/>
        <a:lstStyle/>
        <a:p>
          <a:pPr rtl="1"/>
          <a:r>
            <a:rPr lang="ar-SA" dirty="0" smtClean="0"/>
            <a:t>تصميم رسم </a:t>
          </a:r>
          <a:r>
            <a:rPr lang="ar-SA" dirty="0" err="1" smtClean="0"/>
            <a:t>كركاتير</a:t>
          </a:r>
          <a:r>
            <a:rPr lang="ar-SA" dirty="0" smtClean="0"/>
            <a:t> </a:t>
          </a:r>
          <a:endParaRPr lang="ar-SA" dirty="0"/>
        </a:p>
      </dgm:t>
    </dgm:pt>
    <dgm:pt modelId="{27E302C3-5EC8-497D-8DBF-22CC050AB61C}" type="parTrans" cxnId="{62014297-7C6F-4547-8AE4-80256DB0F8E3}">
      <dgm:prSet/>
      <dgm:spPr/>
      <dgm:t>
        <a:bodyPr/>
        <a:lstStyle/>
        <a:p>
          <a:pPr rtl="1"/>
          <a:endParaRPr lang="ar-SA"/>
        </a:p>
      </dgm:t>
    </dgm:pt>
    <dgm:pt modelId="{43C14BE8-08C3-4E54-AFFB-BC6997B67FFA}" type="sibTrans" cxnId="{62014297-7C6F-4547-8AE4-80256DB0F8E3}">
      <dgm:prSet/>
      <dgm:spPr/>
      <dgm:t>
        <a:bodyPr/>
        <a:lstStyle/>
        <a:p>
          <a:pPr rtl="1"/>
          <a:endParaRPr lang="ar-SA"/>
        </a:p>
      </dgm:t>
    </dgm:pt>
    <dgm:pt modelId="{19593257-E974-4655-8B1F-BE8767FAF10C}">
      <dgm:prSet/>
      <dgm:spPr/>
      <dgm:t>
        <a:bodyPr/>
        <a:lstStyle/>
        <a:p>
          <a:pPr rtl="1"/>
          <a:r>
            <a:rPr lang="ar-SA" dirty="0" smtClean="0"/>
            <a:t>كتب ومراجع</a:t>
          </a:r>
          <a:endParaRPr lang="ar-SA" dirty="0"/>
        </a:p>
      </dgm:t>
    </dgm:pt>
    <dgm:pt modelId="{CB5F78AB-84C1-4599-B246-50E0EF0051D9}" type="parTrans" cxnId="{0CDDDE9B-A239-4C04-A9D7-32775B85BEF7}">
      <dgm:prSet/>
      <dgm:spPr/>
      <dgm:t>
        <a:bodyPr/>
        <a:lstStyle/>
        <a:p>
          <a:pPr rtl="1"/>
          <a:endParaRPr lang="ar-SA"/>
        </a:p>
      </dgm:t>
    </dgm:pt>
    <dgm:pt modelId="{6B595DE3-AE71-4A57-8409-4995C7E5CF9D}" type="sibTrans" cxnId="{0CDDDE9B-A239-4C04-A9D7-32775B85BEF7}">
      <dgm:prSet/>
      <dgm:spPr/>
      <dgm:t>
        <a:bodyPr/>
        <a:lstStyle/>
        <a:p>
          <a:pPr rtl="1"/>
          <a:endParaRPr lang="ar-SA"/>
        </a:p>
      </dgm:t>
    </dgm:pt>
    <dgm:pt modelId="{E846307A-1B7C-44E2-BF0B-3B20371B1CF1}" type="pres">
      <dgm:prSet presAssocID="{0E77C8A0-60E4-445E-86C6-40F1852BB56C}" presName="list" presStyleCnt="0">
        <dgm:presLayoutVars>
          <dgm:dir/>
          <dgm:animLvl val="lvl"/>
        </dgm:presLayoutVars>
      </dgm:prSet>
      <dgm:spPr/>
      <dgm:t>
        <a:bodyPr/>
        <a:lstStyle/>
        <a:p>
          <a:pPr rtl="1"/>
          <a:endParaRPr lang="ar-SA"/>
        </a:p>
      </dgm:t>
    </dgm:pt>
    <dgm:pt modelId="{D30D6C6D-5D4E-4380-886E-E24EECD83A68}" type="pres">
      <dgm:prSet presAssocID="{7CD9A3DF-4F06-4AF3-BC9C-C04EE6B11EF6}" presName="posSpace" presStyleCnt="0"/>
      <dgm:spPr/>
    </dgm:pt>
    <dgm:pt modelId="{539565FA-C23C-4B72-9535-6BC549781383}" type="pres">
      <dgm:prSet presAssocID="{7CD9A3DF-4F06-4AF3-BC9C-C04EE6B11EF6}" presName="vertFlow" presStyleCnt="0"/>
      <dgm:spPr/>
    </dgm:pt>
    <dgm:pt modelId="{4231F8F3-1731-4FBE-9D71-5ADABE1BC69F}" type="pres">
      <dgm:prSet presAssocID="{7CD9A3DF-4F06-4AF3-BC9C-C04EE6B11EF6}" presName="topSpace" presStyleCnt="0"/>
      <dgm:spPr/>
    </dgm:pt>
    <dgm:pt modelId="{20167B3E-360C-4DE6-83C5-6337F15D5B98}" type="pres">
      <dgm:prSet presAssocID="{7CD9A3DF-4F06-4AF3-BC9C-C04EE6B11EF6}" presName="firstComp" presStyleCnt="0"/>
      <dgm:spPr/>
    </dgm:pt>
    <dgm:pt modelId="{061235E6-166C-4EA6-B411-C1997568F7D9}" type="pres">
      <dgm:prSet presAssocID="{7CD9A3DF-4F06-4AF3-BC9C-C04EE6B11EF6}" presName="firstChild" presStyleLbl="bgAccFollowNode1" presStyleIdx="0" presStyleCnt="6"/>
      <dgm:spPr/>
      <dgm:t>
        <a:bodyPr/>
        <a:lstStyle/>
        <a:p>
          <a:pPr rtl="1"/>
          <a:endParaRPr lang="ar-SA"/>
        </a:p>
      </dgm:t>
    </dgm:pt>
    <dgm:pt modelId="{E35696FA-8A5B-489C-977B-A32728B838F6}" type="pres">
      <dgm:prSet presAssocID="{7CD9A3DF-4F06-4AF3-BC9C-C04EE6B11EF6}" presName="firstChildTx" presStyleLbl="bgAccFollowNode1" presStyleIdx="0" presStyleCnt="6">
        <dgm:presLayoutVars>
          <dgm:bulletEnabled val="1"/>
        </dgm:presLayoutVars>
      </dgm:prSet>
      <dgm:spPr/>
      <dgm:t>
        <a:bodyPr/>
        <a:lstStyle/>
        <a:p>
          <a:pPr rtl="1"/>
          <a:endParaRPr lang="ar-SA"/>
        </a:p>
      </dgm:t>
    </dgm:pt>
    <dgm:pt modelId="{E0E4E26E-0A4E-4DB6-89A8-E47A3C101EFA}" type="pres">
      <dgm:prSet presAssocID="{75C23D0E-ABBD-4509-A6DD-B16369DAA4B9}" presName="comp" presStyleCnt="0"/>
      <dgm:spPr/>
    </dgm:pt>
    <dgm:pt modelId="{BE5220F6-9761-4C68-944A-F77AD5231B37}" type="pres">
      <dgm:prSet presAssocID="{75C23D0E-ABBD-4509-A6DD-B16369DAA4B9}" presName="child" presStyleLbl="bgAccFollowNode1" presStyleIdx="1" presStyleCnt="6"/>
      <dgm:spPr/>
      <dgm:t>
        <a:bodyPr/>
        <a:lstStyle/>
        <a:p>
          <a:pPr rtl="1"/>
          <a:endParaRPr lang="ar-SA"/>
        </a:p>
      </dgm:t>
    </dgm:pt>
    <dgm:pt modelId="{84BAF869-62A4-4200-8DDC-F1F65F6D1D4A}" type="pres">
      <dgm:prSet presAssocID="{75C23D0E-ABBD-4509-A6DD-B16369DAA4B9}" presName="childTx" presStyleLbl="bgAccFollowNode1" presStyleIdx="1" presStyleCnt="6">
        <dgm:presLayoutVars>
          <dgm:bulletEnabled val="1"/>
        </dgm:presLayoutVars>
      </dgm:prSet>
      <dgm:spPr/>
      <dgm:t>
        <a:bodyPr/>
        <a:lstStyle/>
        <a:p>
          <a:pPr rtl="1"/>
          <a:endParaRPr lang="ar-SA"/>
        </a:p>
      </dgm:t>
    </dgm:pt>
    <dgm:pt modelId="{57A468C4-569A-4234-9461-0BE9FFCEF6B5}" type="pres">
      <dgm:prSet presAssocID="{19593257-E974-4655-8B1F-BE8767FAF10C}" presName="comp" presStyleCnt="0"/>
      <dgm:spPr/>
    </dgm:pt>
    <dgm:pt modelId="{538C37F5-18B3-4387-AB5E-3A59117FB9C1}" type="pres">
      <dgm:prSet presAssocID="{19593257-E974-4655-8B1F-BE8767FAF10C}" presName="child" presStyleLbl="bgAccFollowNode1" presStyleIdx="2" presStyleCnt="6"/>
      <dgm:spPr/>
      <dgm:t>
        <a:bodyPr/>
        <a:lstStyle/>
        <a:p>
          <a:pPr rtl="1"/>
          <a:endParaRPr lang="ar-SA"/>
        </a:p>
      </dgm:t>
    </dgm:pt>
    <dgm:pt modelId="{A4F54D58-CC3B-41A2-AFE3-69EB825879A1}" type="pres">
      <dgm:prSet presAssocID="{19593257-E974-4655-8B1F-BE8767FAF10C}" presName="childTx" presStyleLbl="bgAccFollowNode1" presStyleIdx="2" presStyleCnt="6">
        <dgm:presLayoutVars>
          <dgm:bulletEnabled val="1"/>
        </dgm:presLayoutVars>
      </dgm:prSet>
      <dgm:spPr/>
      <dgm:t>
        <a:bodyPr/>
        <a:lstStyle/>
        <a:p>
          <a:pPr rtl="1"/>
          <a:endParaRPr lang="ar-SA"/>
        </a:p>
      </dgm:t>
    </dgm:pt>
    <dgm:pt modelId="{11ED41E5-3CAB-4646-B7E9-F2BD0F997ACD}" type="pres">
      <dgm:prSet presAssocID="{7CD9A3DF-4F06-4AF3-BC9C-C04EE6B11EF6}" presName="negSpace" presStyleCnt="0"/>
      <dgm:spPr/>
    </dgm:pt>
    <dgm:pt modelId="{E3880841-470F-4A41-BC01-788ADB07A9FD}" type="pres">
      <dgm:prSet presAssocID="{7CD9A3DF-4F06-4AF3-BC9C-C04EE6B11EF6}" presName="circle" presStyleLbl="node1" presStyleIdx="0" presStyleCnt="2"/>
      <dgm:spPr/>
      <dgm:t>
        <a:bodyPr/>
        <a:lstStyle/>
        <a:p>
          <a:pPr rtl="1"/>
          <a:endParaRPr lang="ar-SA"/>
        </a:p>
      </dgm:t>
    </dgm:pt>
    <dgm:pt modelId="{E129B232-B986-426C-9E18-F750B04614C7}" type="pres">
      <dgm:prSet presAssocID="{C32B94C9-13CC-4523-8206-746772D90568}" presName="transSpace" presStyleCnt="0"/>
      <dgm:spPr/>
    </dgm:pt>
    <dgm:pt modelId="{5EAE7252-180E-4417-A9A1-7E8C75EF05FB}" type="pres">
      <dgm:prSet presAssocID="{A79BADAA-F0E4-47DE-8B8D-81CD1CB7F2BA}" presName="posSpace" presStyleCnt="0"/>
      <dgm:spPr/>
    </dgm:pt>
    <dgm:pt modelId="{F70CD776-87FB-48B6-A794-E640CD02EB6A}" type="pres">
      <dgm:prSet presAssocID="{A79BADAA-F0E4-47DE-8B8D-81CD1CB7F2BA}" presName="vertFlow" presStyleCnt="0"/>
      <dgm:spPr/>
    </dgm:pt>
    <dgm:pt modelId="{7F456289-0391-4D5D-8CD6-2E4CF74ED030}" type="pres">
      <dgm:prSet presAssocID="{A79BADAA-F0E4-47DE-8B8D-81CD1CB7F2BA}" presName="topSpace" presStyleCnt="0"/>
      <dgm:spPr/>
    </dgm:pt>
    <dgm:pt modelId="{87AF941D-4C1A-4249-A479-259F0BE9D6DB}" type="pres">
      <dgm:prSet presAssocID="{A79BADAA-F0E4-47DE-8B8D-81CD1CB7F2BA}" presName="firstComp" presStyleCnt="0"/>
      <dgm:spPr/>
    </dgm:pt>
    <dgm:pt modelId="{0F3B1B66-4924-4F6F-8AB0-95A802E16404}" type="pres">
      <dgm:prSet presAssocID="{A79BADAA-F0E4-47DE-8B8D-81CD1CB7F2BA}" presName="firstChild" presStyleLbl="bgAccFollowNode1" presStyleIdx="3" presStyleCnt="6"/>
      <dgm:spPr/>
      <dgm:t>
        <a:bodyPr/>
        <a:lstStyle/>
        <a:p>
          <a:pPr rtl="1"/>
          <a:endParaRPr lang="ar-SA"/>
        </a:p>
      </dgm:t>
    </dgm:pt>
    <dgm:pt modelId="{6E2FC03B-9C1E-4723-ABA6-C3173977CA4C}" type="pres">
      <dgm:prSet presAssocID="{A79BADAA-F0E4-47DE-8B8D-81CD1CB7F2BA}" presName="firstChildTx" presStyleLbl="bgAccFollowNode1" presStyleIdx="3" presStyleCnt="6">
        <dgm:presLayoutVars>
          <dgm:bulletEnabled val="1"/>
        </dgm:presLayoutVars>
      </dgm:prSet>
      <dgm:spPr/>
      <dgm:t>
        <a:bodyPr/>
        <a:lstStyle/>
        <a:p>
          <a:pPr rtl="1"/>
          <a:endParaRPr lang="ar-SA"/>
        </a:p>
      </dgm:t>
    </dgm:pt>
    <dgm:pt modelId="{21F25DEB-DDA2-4D61-BA01-84389DB65EB9}" type="pres">
      <dgm:prSet presAssocID="{A2A314FF-AD6B-4041-AD14-F6B9E76456E6}" presName="comp" presStyleCnt="0"/>
      <dgm:spPr/>
    </dgm:pt>
    <dgm:pt modelId="{18E4146A-8189-4894-966B-859E21240148}" type="pres">
      <dgm:prSet presAssocID="{A2A314FF-AD6B-4041-AD14-F6B9E76456E6}" presName="child" presStyleLbl="bgAccFollowNode1" presStyleIdx="4" presStyleCnt="6"/>
      <dgm:spPr/>
      <dgm:t>
        <a:bodyPr/>
        <a:lstStyle/>
        <a:p>
          <a:pPr rtl="1"/>
          <a:endParaRPr lang="ar-SA"/>
        </a:p>
      </dgm:t>
    </dgm:pt>
    <dgm:pt modelId="{07E56758-E7CD-48A2-9DBE-064470D9F1E4}" type="pres">
      <dgm:prSet presAssocID="{A2A314FF-AD6B-4041-AD14-F6B9E76456E6}" presName="childTx" presStyleLbl="bgAccFollowNode1" presStyleIdx="4" presStyleCnt="6">
        <dgm:presLayoutVars>
          <dgm:bulletEnabled val="1"/>
        </dgm:presLayoutVars>
      </dgm:prSet>
      <dgm:spPr/>
      <dgm:t>
        <a:bodyPr/>
        <a:lstStyle/>
        <a:p>
          <a:pPr rtl="1"/>
          <a:endParaRPr lang="ar-SA"/>
        </a:p>
      </dgm:t>
    </dgm:pt>
    <dgm:pt modelId="{7C038656-3D8F-4CE5-A92C-8E112AAD4CCF}" type="pres">
      <dgm:prSet presAssocID="{00AAA19E-E77B-4F5F-9DC0-726C081CC5EC}" presName="comp" presStyleCnt="0"/>
      <dgm:spPr/>
    </dgm:pt>
    <dgm:pt modelId="{C07A11BB-9D0A-4E17-A030-D96AEA15825F}" type="pres">
      <dgm:prSet presAssocID="{00AAA19E-E77B-4F5F-9DC0-726C081CC5EC}" presName="child" presStyleLbl="bgAccFollowNode1" presStyleIdx="5" presStyleCnt="6"/>
      <dgm:spPr/>
      <dgm:t>
        <a:bodyPr/>
        <a:lstStyle/>
        <a:p>
          <a:pPr rtl="1"/>
          <a:endParaRPr lang="ar-SA"/>
        </a:p>
      </dgm:t>
    </dgm:pt>
    <dgm:pt modelId="{EE588366-590D-4C76-83A4-B032653A43CF}" type="pres">
      <dgm:prSet presAssocID="{00AAA19E-E77B-4F5F-9DC0-726C081CC5EC}" presName="childTx" presStyleLbl="bgAccFollowNode1" presStyleIdx="5" presStyleCnt="6">
        <dgm:presLayoutVars>
          <dgm:bulletEnabled val="1"/>
        </dgm:presLayoutVars>
      </dgm:prSet>
      <dgm:spPr/>
      <dgm:t>
        <a:bodyPr/>
        <a:lstStyle/>
        <a:p>
          <a:pPr rtl="1"/>
          <a:endParaRPr lang="ar-SA"/>
        </a:p>
      </dgm:t>
    </dgm:pt>
    <dgm:pt modelId="{3F431DFC-CD3D-4110-AB07-9E5DB59FDB1F}" type="pres">
      <dgm:prSet presAssocID="{A79BADAA-F0E4-47DE-8B8D-81CD1CB7F2BA}" presName="negSpace" presStyleCnt="0"/>
      <dgm:spPr/>
    </dgm:pt>
    <dgm:pt modelId="{BF2718BE-754B-4A79-8E5E-33F43C053F6B}" type="pres">
      <dgm:prSet presAssocID="{A79BADAA-F0E4-47DE-8B8D-81CD1CB7F2BA}" presName="circle" presStyleLbl="node1" presStyleIdx="1" presStyleCnt="2"/>
      <dgm:spPr/>
      <dgm:t>
        <a:bodyPr/>
        <a:lstStyle/>
        <a:p>
          <a:pPr rtl="1"/>
          <a:endParaRPr lang="ar-SA"/>
        </a:p>
      </dgm:t>
    </dgm:pt>
  </dgm:ptLst>
  <dgm:cxnLst>
    <dgm:cxn modelId="{D1815CC5-34D7-4D6C-80D5-E6DDB40D347C}" type="presOf" srcId="{75C23D0E-ABBD-4509-A6DD-B16369DAA4B9}" destId="{84BAF869-62A4-4200-8DDC-F1F65F6D1D4A}" srcOrd="1" destOrd="0" presId="urn:microsoft.com/office/officeart/2005/8/layout/hList9"/>
    <dgm:cxn modelId="{FBEC8193-9C23-46C9-B8B0-4B244F25E6BA}" type="presOf" srcId="{C9783F08-9A9D-4C2B-9BA0-C733988A567F}" destId="{061235E6-166C-4EA6-B411-C1997568F7D9}" srcOrd="0" destOrd="0" presId="urn:microsoft.com/office/officeart/2005/8/layout/hList9"/>
    <dgm:cxn modelId="{632A01C5-7B73-4A5D-9E08-52A96D701083}" type="presOf" srcId="{75C23D0E-ABBD-4509-A6DD-B16369DAA4B9}" destId="{BE5220F6-9761-4C68-944A-F77AD5231B37}" srcOrd="0" destOrd="0" presId="urn:microsoft.com/office/officeart/2005/8/layout/hList9"/>
    <dgm:cxn modelId="{A30B8694-DA34-45CE-A0DB-88F9D4C50D0A}" type="presOf" srcId="{DC075180-F8EC-4820-BC88-511F6EB665A9}" destId="{6E2FC03B-9C1E-4723-ABA6-C3173977CA4C}" srcOrd="1" destOrd="0" presId="urn:microsoft.com/office/officeart/2005/8/layout/hList9"/>
    <dgm:cxn modelId="{0CDDDE9B-A239-4C04-A9D7-32775B85BEF7}" srcId="{7CD9A3DF-4F06-4AF3-BC9C-C04EE6B11EF6}" destId="{19593257-E974-4655-8B1F-BE8767FAF10C}" srcOrd="2" destOrd="0" parTransId="{CB5F78AB-84C1-4599-B246-50E0EF0051D9}" sibTransId="{6B595DE3-AE71-4A57-8409-4995C7E5CF9D}"/>
    <dgm:cxn modelId="{0DEDF706-AB02-47AE-B459-03A3F982F76B}" srcId="{0E77C8A0-60E4-445E-86C6-40F1852BB56C}" destId="{A79BADAA-F0E4-47DE-8B8D-81CD1CB7F2BA}" srcOrd="1" destOrd="0" parTransId="{728572DD-B118-4517-B756-1006196D9115}" sibTransId="{A1403EAC-244B-4E12-991D-2EADF223B73E}"/>
    <dgm:cxn modelId="{96FD38BA-A42C-4087-AD4E-F4B4D0E32E61}" type="presOf" srcId="{0E77C8A0-60E4-445E-86C6-40F1852BB56C}" destId="{E846307A-1B7C-44E2-BF0B-3B20371B1CF1}" srcOrd="0" destOrd="0" presId="urn:microsoft.com/office/officeart/2005/8/layout/hList9"/>
    <dgm:cxn modelId="{44A3F327-D41C-45DB-A6FA-83F74B28D0F5}" type="presOf" srcId="{00AAA19E-E77B-4F5F-9DC0-726C081CC5EC}" destId="{EE588366-590D-4C76-83A4-B032653A43CF}" srcOrd="1" destOrd="0" presId="urn:microsoft.com/office/officeart/2005/8/layout/hList9"/>
    <dgm:cxn modelId="{81DF1488-8C2A-4C77-9DAD-87330A8D773C}" type="presOf" srcId="{DC075180-F8EC-4820-BC88-511F6EB665A9}" destId="{0F3B1B66-4924-4F6F-8AB0-95A802E16404}" srcOrd="0" destOrd="0" presId="urn:microsoft.com/office/officeart/2005/8/layout/hList9"/>
    <dgm:cxn modelId="{A40E537F-F197-4694-90BB-2C302CB5B906}" srcId="{A79BADAA-F0E4-47DE-8B8D-81CD1CB7F2BA}" destId="{DC075180-F8EC-4820-BC88-511F6EB665A9}" srcOrd="0" destOrd="0" parTransId="{7F481983-0173-418A-B945-D1788F9D0074}" sibTransId="{D636A078-1890-43FA-A33A-7B93E6CBBDBE}"/>
    <dgm:cxn modelId="{971D5133-9BED-4354-BEDF-66823F506265}" type="presOf" srcId="{00AAA19E-E77B-4F5F-9DC0-726C081CC5EC}" destId="{C07A11BB-9D0A-4E17-A030-D96AEA15825F}" srcOrd="0" destOrd="0" presId="urn:microsoft.com/office/officeart/2005/8/layout/hList9"/>
    <dgm:cxn modelId="{EC6665DF-0071-435C-BE7C-64E65D3B2B9B}" type="presOf" srcId="{A2A314FF-AD6B-4041-AD14-F6B9E76456E6}" destId="{07E56758-E7CD-48A2-9DBE-064470D9F1E4}" srcOrd="1" destOrd="0" presId="urn:microsoft.com/office/officeart/2005/8/layout/hList9"/>
    <dgm:cxn modelId="{DE6331B5-C9A6-45D4-955F-ED850DAB3513}" type="presOf" srcId="{C9783F08-9A9D-4C2B-9BA0-C733988A567F}" destId="{E35696FA-8A5B-489C-977B-A32728B838F6}" srcOrd="1" destOrd="0" presId="urn:microsoft.com/office/officeart/2005/8/layout/hList9"/>
    <dgm:cxn modelId="{99539438-C5DB-4805-953A-3D960DCA8D6B}" srcId="{7CD9A3DF-4F06-4AF3-BC9C-C04EE6B11EF6}" destId="{75C23D0E-ABBD-4509-A6DD-B16369DAA4B9}" srcOrd="1" destOrd="0" parTransId="{B5D24E8A-316A-46B4-86EC-866E453EBCE5}" sibTransId="{8E75966F-87DF-4874-998F-429CAC61FE83}"/>
    <dgm:cxn modelId="{D5260CD1-EB0D-4538-AF8C-54273A12428C}" type="presOf" srcId="{7CD9A3DF-4F06-4AF3-BC9C-C04EE6B11EF6}" destId="{E3880841-470F-4A41-BC01-788ADB07A9FD}" srcOrd="0" destOrd="0" presId="urn:microsoft.com/office/officeart/2005/8/layout/hList9"/>
    <dgm:cxn modelId="{C7F77675-FA7C-42B5-861F-3D6BD1760452}" srcId="{7CD9A3DF-4F06-4AF3-BC9C-C04EE6B11EF6}" destId="{C9783F08-9A9D-4C2B-9BA0-C733988A567F}" srcOrd="0" destOrd="0" parTransId="{1C0D5E99-1A63-458B-A589-6860EE08CDFD}" sibTransId="{CCF0486E-E81C-452C-B939-DE5FE118D3B9}"/>
    <dgm:cxn modelId="{368AC20F-1217-4F35-9EC3-8C4FEBC47C38}" type="presOf" srcId="{A2A314FF-AD6B-4041-AD14-F6B9E76456E6}" destId="{18E4146A-8189-4894-966B-859E21240148}" srcOrd="0" destOrd="0" presId="urn:microsoft.com/office/officeart/2005/8/layout/hList9"/>
    <dgm:cxn modelId="{AC707CFC-C29E-421B-8A97-F46925DD9408}" type="presOf" srcId="{A79BADAA-F0E4-47DE-8B8D-81CD1CB7F2BA}" destId="{BF2718BE-754B-4A79-8E5E-33F43C053F6B}" srcOrd="0" destOrd="0" presId="urn:microsoft.com/office/officeart/2005/8/layout/hList9"/>
    <dgm:cxn modelId="{EAB097D0-7CE5-4A45-A5BF-4C63355D4A7A}" type="presOf" srcId="{19593257-E974-4655-8B1F-BE8767FAF10C}" destId="{538C37F5-18B3-4387-AB5E-3A59117FB9C1}" srcOrd="0" destOrd="0" presId="urn:microsoft.com/office/officeart/2005/8/layout/hList9"/>
    <dgm:cxn modelId="{59DDEA17-A492-4C01-8DC5-85E57B2683FC}" srcId="{0E77C8A0-60E4-445E-86C6-40F1852BB56C}" destId="{7CD9A3DF-4F06-4AF3-BC9C-C04EE6B11EF6}" srcOrd="0" destOrd="0" parTransId="{774E28D2-00F0-42BD-A433-F5C04DC1A043}" sibTransId="{C32B94C9-13CC-4523-8206-746772D90568}"/>
    <dgm:cxn modelId="{D40D5208-BC7B-403D-BC6E-CDCEA34FF09A}" srcId="{A79BADAA-F0E4-47DE-8B8D-81CD1CB7F2BA}" destId="{A2A314FF-AD6B-4041-AD14-F6B9E76456E6}" srcOrd="1" destOrd="0" parTransId="{2E39C4A2-94E2-4938-AED0-EEF497EEA60D}" sibTransId="{193BBD6A-9DCC-4004-8737-B2680E8EA958}"/>
    <dgm:cxn modelId="{62014297-7C6F-4547-8AE4-80256DB0F8E3}" srcId="{A79BADAA-F0E4-47DE-8B8D-81CD1CB7F2BA}" destId="{00AAA19E-E77B-4F5F-9DC0-726C081CC5EC}" srcOrd="2" destOrd="0" parTransId="{27E302C3-5EC8-497D-8DBF-22CC050AB61C}" sibTransId="{43C14BE8-08C3-4E54-AFFB-BC6997B67FFA}"/>
    <dgm:cxn modelId="{4A77CB8F-57E1-44BB-92EE-10A0BD46351E}" type="presOf" srcId="{19593257-E974-4655-8B1F-BE8767FAF10C}" destId="{A4F54D58-CC3B-41A2-AFE3-69EB825879A1}" srcOrd="1" destOrd="0" presId="urn:microsoft.com/office/officeart/2005/8/layout/hList9"/>
    <dgm:cxn modelId="{D7112A0E-5A0C-4385-ABF0-D99127179278}" type="presParOf" srcId="{E846307A-1B7C-44E2-BF0B-3B20371B1CF1}" destId="{D30D6C6D-5D4E-4380-886E-E24EECD83A68}" srcOrd="0" destOrd="0" presId="urn:microsoft.com/office/officeart/2005/8/layout/hList9"/>
    <dgm:cxn modelId="{B33BE2A6-3034-48E5-8DD9-5D33E49F6123}" type="presParOf" srcId="{E846307A-1B7C-44E2-BF0B-3B20371B1CF1}" destId="{539565FA-C23C-4B72-9535-6BC549781383}" srcOrd="1" destOrd="0" presId="urn:microsoft.com/office/officeart/2005/8/layout/hList9"/>
    <dgm:cxn modelId="{365C1B46-C3C2-4E68-BD60-2135CF30BD79}" type="presParOf" srcId="{539565FA-C23C-4B72-9535-6BC549781383}" destId="{4231F8F3-1731-4FBE-9D71-5ADABE1BC69F}" srcOrd="0" destOrd="0" presId="urn:microsoft.com/office/officeart/2005/8/layout/hList9"/>
    <dgm:cxn modelId="{32CFF7C4-9DCF-4364-9131-9B9556922DEB}" type="presParOf" srcId="{539565FA-C23C-4B72-9535-6BC549781383}" destId="{20167B3E-360C-4DE6-83C5-6337F15D5B98}" srcOrd="1" destOrd="0" presId="urn:microsoft.com/office/officeart/2005/8/layout/hList9"/>
    <dgm:cxn modelId="{DE869DDC-94A5-42DC-83CC-4662FA7843CC}" type="presParOf" srcId="{20167B3E-360C-4DE6-83C5-6337F15D5B98}" destId="{061235E6-166C-4EA6-B411-C1997568F7D9}" srcOrd="0" destOrd="0" presId="urn:microsoft.com/office/officeart/2005/8/layout/hList9"/>
    <dgm:cxn modelId="{A4FDAECA-A99C-492D-9480-198F277F1F67}" type="presParOf" srcId="{20167B3E-360C-4DE6-83C5-6337F15D5B98}" destId="{E35696FA-8A5B-489C-977B-A32728B838F6}" srcOrd="1" destOrd="0" presId="urn:microsoft.com/office/officeart/2005/8/layout/hList9"/>
    <dgm:cxn modelId="{8ACA327E-93B2-4C5D-97F8-E8218A0FBF4E}" type="presParOf" srcId="{539565FA-C23C-4B72-9535-6BC549781383}" destId="{E0E4E26E-0A4E-4DB6-89A8-E47A3C101EFA}" srcOrd="2" destOrd="0" presId="urn:microsoft.com/office/officeart/2005/8/layout/hList9"/>
    <dgm:cxn modelId="{3C3EBBF0-1441-4441-95B7-B4A4984FA170}" type="presParOf" srcId="{E0E4E26E-0A4E-4DB6-89A8-E47A3C101EFA}" destId="{BE5220F6-9761-4C68-944A-F77AD5231B37}" srcOrd="0" destOrd="0" presId="urn:microsoft.com/office/officeart/2005/8/layout/hList9"/>
    <dgm:cxn modelId="{9A11D2EC-7C95-4586-BB0F-E9CAAB819853}" type="presParOf" srcId="{E0E4E26E-0A4E-4DB6-89A8-E47A3C101EFA}" destId="{84BAF869-62A4-4200-8DDC-F1F65F6D1D4A}" srcOrd="1" destOrd="0" presId="urn:microsoft.com/office/officeart/2005/8/layout/hList9"/>
    <dgm:cxn modelId="{81A469C0-5E91-434F-B9F3-9641C4D184DE}" type="presParOf" srcId="{539565FA-C23C-4B72-9535-6BC549781383}" destId="{57A468C4-569A-4234-9461-0BE9FFCEF6B5}" srcOrd="3" destOrd="0" presId="urn:microsoft.com/office/officeart/2005/8/layout/hList9"/>
    <dgm:cxn modelId="{90835A99-9B05-4F7A-B80D-9DEC6C81405C}" type="presParOf" srcId="{57A468C4-569A-4234-9461-0BE9FFCEF6B5}" destId="{538C37F5-18B3-4387-AB5E-3A59117FB9C1}" srcOrd="0" destOrd="0" presId="urn:microsoft.com/office/officeart/2005/8/layout/hList9"/>
    <dgm:cxn modelId="{02E5DF67-FB6F-4716-A8DD-98667EE58ECA}" type="presParOf" srcId="{57A468C4-569A-4234-9461-0BE9FFCEF6B5}" destId="{A4F54D58-CC3B-41A2-AFE3-69EB825879A1}" srcOrd="1" destOrd="0" presId="urn:microsoft.com/office/officeart/2005/8/layout/hList9"/>
    <dgm:cxn modelId="{6543D7C0-305D-4747-A776-D7C436C545CB}" type="presParOf" srcId="{E846307A-1B7C-44E2-BF0B-3B20371B1CF1}" destId="{11ED41E5-3CAB-4646-B7E9-F2BD0F997ACD}" srcOrd="2" destOrd="0" presId="urn:microsoft.com/office/officeart/2005/8/layout/hList9"/>
    <dgm:cxn modelId="{126D4AB8-7DBF-4EA5-8BF5-9C583217A4F2}" type="presParOf" srcId="{E846307A-1B7C-44E2-BF0B-3B20371B1CF1}" destId="{E3880841-470F-4A41-BC01-788ADB07A9FD}" srcOrd="3" destOrd="0" presId="urn:microsoft.com/office/officeart/2005/8/layout/hList9"/>
    <dgm:cxn modelId="{3F965EA2-40C6-480B-95F2-7D251AFF8855}" type="presParOf" srcId="{E846307A-1B7C-44E2-BF0B-3B20371B1CF1}" destId="{E129B232-B986-426C-9E18-F750B04614C7}" srcOrd="4" destOrd="0" presId="urn:microsoft.com/office/officeart/2005/8/layout/hList9"/>
    <dgm:cxn modelId="{85CB63CA-526A-4CC9-9F7D-B8459CD76B99}" type="presParOf" srcId="{E846307A-1B7C-44E2-BF0B-3B20371B1CF1}" destId="{5EAE7252-180E-4417-A9A1-7E8C75EF05FB}" srcOrd="5" destOrd="0" presId="urn:microsoft.com/office/officeart/2005/8/layout/hList9"/>
    <dgm:cxn modelId="{5F11C499-0260-4C7B-838E-D8BEE0F16919}" type="presParOf" srcId="{E846307A-1B7C-44E2-BF0B-3B20371B1CF1}" destId="{F70CD776-87FB-48B6-A794-E640CD02EB6A}" srcOrd="6" destOrd="0" presId="urn:microsoft.com/office/officeart/2005/8/layout/hList9"/>
    <dgm:cxn modelId="{66C0FAEF-5F1C-49EA-A9F4-3F26C3F2C4E5}" type="presParOf" srcId="{F70CD776-87FB-48B6-A794-E640CD02EB6A}" destId="{7F456289-0391-4D5D-8CD6-2E4CF74ED030}" srcOrd="0" destOrd="0" presId="urn:microsoft.com/office/officeart/2005/8/layout/hList9"/>
    <dgm:cxn modelId="{97DF4F2E-1445-4161-AED8-1624323D74AC}" type="presParOf" srcId="{F70CD776-87FB-48B6-A794-E640CD02EB6A}" destId="{87AF941D-4C1A-4249-A479-259F0BE9D6DB}" srcOrd="1" destOrd="0" presId="urn:microsoft.com/office/officeart/2005/8/layout/hList9"/>
    <dgm:cxn modelId="{A54FE980-E693-4496-BAB5-13ABCC57AF5A}" type="presParOf" srcId="{87AF941D-4C1A-4249-A479-259F0BE9D6DB}" destId="{0F3B1B66-4924-4F6F-8AB0-95A802E16404}" srcOrd="0" destOrd="0" presId="urn:microsoft.com/office/officeart/2005/8/layout/hList9"/>
    <dgm:cxn modelId="{329E2685-DBC3-49F3-ACFC-1A22B7CFD78E}" type="presParOf" srcId="{87AF941D-4C1A-4249-A479-259F0BE9D6DB}" destId="{6E2FC03B-9C1E-4723-ABA6-C3173977CA4C}" srcOrd="1" destOrd="0" presId="urn:microsoft.com/office/officeart/2005/8/layout/hList9"/>
    <dgm:cxn modelId="{F8C48524-D004-4632-9506-F545E45C048A}" type="presParOf" srcId="{F70CD776-87FB-48B6-A794-E640CD02EB6A}" destId="{21F25DEB-DDA2-4D61-BA01-84389DB65EB9}" srcOrd="2" destOrd="0" presId="urn:microsoft.com/office/officeart/2005/8/layout/hList9"/>
    <dgm:cxn modelId="{3F3FDE40-BE47-4448-94A7-DB29CC513553}" type="presParOf" srcId="{21F25DEB-DDA2-4D61-BA01-84389DB65EB9}" destId="{18E4146A-8189-4894-966B-859E21240148}" srcOrd="0" destOrd="0" presId="urn:microsoft.com/office/officeart/2005/8/layout/hList9"/>
    <dgm:cxn modelId="{B27DFEDC-47A8-4E5A-9E6E-1443BCC1AA01}" type="presParOf" srcId="{21F25DEB-DDA2-4D61-BA01-84389DB65EB9}" destId="{07E56758-E7CD-48A2-9DBE-064470D9F1E4}" srcOrd="1" destOrd="0" presId="urn:microsoft.com/office/officeart/2005/8/layout/hList9"/>
    <dgm:cxn modelId="{193C490A-474C-40E6-93C7-3DAE350BF07E}" type="presParOf" srcId="{F70CD776-87FB-48B6-A794-E640CD02EB6A}" destId="{7C038656-3D8F-4CE5-A92C-8E112AAD4CCF}" srcOrd="3" destOrd="0" presId="urn:microsoft.com/office/officeart/2005/8/layout/hList9"/>
    <dgm:cxn modelId="{ACDA56F5-CEC3-40A1-AA86-A727A82511A4}" type="presParOf" srcId="{7C038656-3D8F-4CE5-A92C-8E112AAD4CCF}" destId="{C07A11BB-9D0A-4E17-A030-D96AEA15825F}" srcOrd="0" destOrd="0" presId="urn:microsoft.com/office/officeart/2005/8/layout/hList9"/>
    <dgm:cxn modelId="{8BDBC55A-950F-4A04-9289-A4FA63F21645}" type="presParOf" srcId="{7C038656-3D8F-4CE5-A92C-8E112AAD4CCF}" destId="{EE588366-590D-4C76-83A4-B032653A43CF}" srcOrd="1" destOrd="0" presId="urn:microsoft.com/office/officeart/2005/8/layout/hList9"/>
    <dgm:cxn modelId="{7962C018-07E5-40BF-BAE4-11FF21EF7395}" type="presParOf" srcId="{E846307A-1B7C-44E2-BF0B-3B20371B1CF1}" destId="{3F431DFC-CD3D-4110-AB07-9E5DB59FDB1F}" srcOrd="7" destOrd="0" presId="urn:microsoft.com/office/officeart/2005/8/layout/hList9"/>
    <dgm:cxn modelId="{A7F9A8DD-50CA-4577-B742-B62AC73D6662}" type="presParOf" srcId="{E846307A-1B7C-44E2-BF0B-3B20371B1CF1}" destId="{BF2718BE-754B-4A79-8E5E-33F43C053F6B}" srcOrd="8" destOrd="0" presId="urn:microsoft.com/office/officeart/2005/8/layout/hList9"/>
  </dgm:cxnLst>
  <dgm:bg/>
  <dgm:whole/>
</dgm:dataModel>
</file>

<file path=ppt/diagrams/data16.xml><?xml version="1.0" encoding="utf-8"?>
<dgm:dataModel xmlns:dgm="http://schemas.openxmlformats.org/drawingml/2006/diagram" xmlns:a="http://schemas.openxmlformats.org/drawingml/2006/main">
  <dgm:ptLst>
    <dgm:pt modelId="{64FD4D4F-98A5-4F71-AD69-87393F1B4470}" type="doc">
      <dgm:prSet loTypeId="urn:microsoft.com/office/officeart/2005/8/layout/vList6" loCatId="list" qsTypeId="urn:microsoft.com/office/officeart/2005/8/quickstyle/simple1" qsCatId="simple" csTypeId="urn:microsoft.com/office/officeart/2005/8/colors/accent1_2" csCatId="accent1" phldr="1"/>
      <dgm:spPr/>
      <dgm:t>
        <a:bodyPr/>
        <a:lstStyle/>
        <a:p>
          <a:pPr rtl="1"/>
          <a:endParaRPr lang="ar-SA"/>
        </a:p>
      </dgm:t>
    </dgm:pt>
    <dgm:pt modelId="{7B59CD03-3E45-4C31-9055-BF2A026D9456}">
      <dgm:prSet phldrT="[نص]"/>
      <dgm:spPr/>
      <dgm:t>
        <a:bodyPr/>
        <a:lstStyle/>
        <a:p>
          <a:pPr rtl="1"/>
          <a:r>
            <a:rPr lang="ar-SA" dirty="0" smtClean="0"/>
            <a:t>توفير الوقت</a:t>
          </a:r>
          <a:endParaRPr lang="ar-SA" dirty="0"/>
        </a:p>
      </dgm:t>
    </dgm:pt>
    <dgm:pt modelId="{9D93C08B-379C-42D8-B0D0-340AA4D462B7}" type="parTrans" cxnId="{67F47869-D509-473F-AB2F-CF6DEC06C4BE}">
      <dgm:prSet/>
      <dgm:spPr/>
      <dgm:t>
        <a:bodyPr/>
        <a:lstStyle/>
        <a:p>
          <a:pPr rtl="1"/>
          <a:endParaRPr lang="ar-SA"/>
        </a:p>
      </dgm:t>
    </dgm:pt>
    <dgm:pt modelId="{EF9F36D6-EE22-42E7-A3C6-767CE7A724E6}" type="sibTrans" cxnId="{67F47869-D509-473F-AB2F-CF6DEC06C4BE}">
      <dgm:prSet/>
      <dgm:spPr/>
      <dgm:t>
        <a:bodyPr/>
        <a:lstStyle/>
        <a:p>
          <a:pPr rtl="1"/>
          <a:endParaRPr lang="ar-SA"/>
        </a:p>
      </dgm:t>
    </dgm:pt>
    <dgm:pt modelId="{7C70C5BA-170D-4B8C-AEC7-2D0869D1BFC9}">
      <dgm:prSet phldrT="[نص]"/>
      <dgm:spPr/>
      <dgm:t>
        <a:bodyPr/>
        <a:lstStyle/>
        <a:p>
          <a:pPr rtl="1"/>
          <a:r>
            <a:rPr lang="ar-SA" dirty="0" smtClean="0"/>
            <a:t>توفير الجهد </a:t>
          </a:r>
          <a:endParaRPr lang="ar-SA" dirty="0"/>
        </a:p>
      </dgm:t>
    </dgm:pt>
    <dgm:pt modelId="{88515FFA-A5A0-47DF-B93E-ECA7B461E08F}" type="parTrans" cxnId="{C6B6B89A-7293-4F66-85F5-02E9B5A3927C}">
      <dgm:prSet/>
      <dgm:spPr/>
      <dgm:t>
        <a:bodyPr/>
        <a:lstStyle/>
        <a:p>
          <a:pPr rtl="1"/>
          <a:endParaRPr lang="ar-SA"/>
        </a:p>
      </dgm:t>
    </dgm:pt>
    <dgm:pt modelId="{8B449F32-D663-417C-98FD-91D13C3A0221}" type="sibTrans" cxnId="{C6B6B89A-7293-4F66-85F5-02E9B5A3927C}">
      <dgm:prSet/>
      <dgm:spPr/>
      <dgm:t>
        <a:bodyPr/>
        <a:lstStyle/>
        <a:p>
          <a:pPr rtl="1"/>
          <a:endParaRPr lang="ar-SA"/>
        </a:p>
      </dgm:t>
    </dgm:pt>
    <dgm:pt modelId="{F17DCDB5-8B06-4084-BD9D-CF1C839876AA}">
      <dgm:prSet/>
      <dgm:spPr/>
      <dgm:t>
        <a:bodyPr/>
        <a:lstStyle/>
        <a:p>
          <a:pPr rtl="1"/>
          <a:r>
            <a:rPr lang="ar-SA" dirty="0" smtClean="0"/>
            <a:t>توفير المال </a:t>
          </a:r>
          <a:endParaRPr lang="ar-SA" dirty="0"/>
        </a:p>
      </dgm:t>
    </dgm:pt>
    <dgm:pt modelId="{4204A6CB-1501-4387-AABD-1B7B434AEA8A}" type="parTrans" cxnId="{1C0C8420-98B3-488F-926A-C1D0DA6D949B}">
      <dgm:prSet/>
      <dgm:spPr/>
    </dgm:pt>
    <dgm:pt modelId="{42C7B74E-BBE5-4E53-A21B-07F1369F0422}" type="sibTrans" cxnId="{1C0C8420-98B3-488F-926A-C1D0DA6D949B}">
      <dgm:prSet/>
      <dgm:spPr/>
    </dgm:pt>
    <dgm:pt modelId="{B3918715-A18B-454E-A9AD-F5A3D56227AC}" type="pres">
      <dgm:prSet presAssocID="{64FD4D4F-98A5-4F71-AD69-87393F1B4470}" presName="Name0" presStyleCnt="0">
        <dgm:presLayoutVars>
          <dgm:dir/>
          <dgm:animLvl val="lvl"/>
          <dgm:resizeHandles/>
        </dgm:presLayoutVars>
      </dgm:prSet>
      <dgm:spPr/>
    </dgm:pt>
    <dgm:pt modelId="{DDEB1A5A-23C6-4A25-80AE-116E8A2275ED}" type="pres">
      <dgm:prSet presAssocID="{7B59CD03-3E45-4C31-9055-BF2A026D9456}" presName="linNode" presStyleCnt="0"/>
      <dgm:spPr/>
    </dgm:pt>
    <dgm:pt modelId="{7C5C0E97-E965-4361-9CA8-85F82DFF9FFC}" type="pres">
      <dgm:prSet presAssocID="{7B59CD03-3E45-4C31-9055-BF2A026D9456}" presName="parentShp" presStyleLbl="node1" presStyleIdx="0" presStyleCnt="3">
        <dgm:presLayoutVars>
          <dgm:bulletEnabled val="1"/>
        </dgm:presLayoutVars>
      </dgm:prSet>
      <dgm:spPr/>
    </dgm:pt>
    <dgm:pt modelId="{560637AA-D6E3-4A5D-AC94-B2F44C8EFF7B}" type="pres">
      <dgm:prSet presAssocID="{7B59CD03-3E45-4C31-9055-BF2A026D9456}" presName="childShp" presStyleLbl="bgAccFollowNode1" presStyleIdx="0" presStyleCnt="3">
        <dgm:presLayoutVars>
          <dgm:bulletEnabled val="1"/>
        </dgm:presLayoutVars>
      </dgm:prSet>
      <dgm:spPr/>
      <dgm:t>
        <a:bodyPr/>
        <a:lstStyle/>
        <a:p>
          <a:pPr rtl="1"/>
          <a:endParaRPr lang="ar-SA"/>
        </a:p>
      </dgm:t>
    </dgm:pt>
    <dgm:pt modelId="{67355082-C820-427D-8B33-3729E2996468}" type="pres">
      <dgm:prSet presAssocID="{EF9F36D6-EE22-42E7-A3C6-767CE7A724E6}" presName="spacing" presStyleCnt="0"/>
      <dgm:spPr/>
    </dgm:pt>
    <dgm:pt modelId="{F4311EB5-D64C-4D20-881B-5D403D7F380C}" type="pres">
      <dgm:prSet presAssocID="{F17DCDB5-8B06-4084-BD9D-CF1C839876AA}" presName="linNode" presStyleCnt="0"/>
      <dgm:spPr/>
    </dgm:pt>
    <dgm:pt modelId="{D34C5DFA-26D5-4642-A208-8F1097ECC377}" type="pres">
      <dgm:prSet presAssocID="{F17DCDB5-8B06-4084-BD9D-CF1C839876AA}" presName="parentShp" presStyleLbl="node1" presStyleIdx="1" presStyleCnt="3">
        <dgm:presLayoutVars>
          <dgm:bulletEnabled val="1"/>
        </dgm:presLayoutVars>
      </dgm:prSet>
      <dgm:spPr/>
    </dgm:pt>
    <dgm:pt modelId="{A8B4B820-2B1E-4979-B88C-41FD0A982FF2}" type="pres">
      <dgm:prSet presAssocID="{F17DCDB5-8B06-4084-BD9D-CF1C839876AA}" presName="childShp" presStyleLbl="bgAccFollowNode1" presStyleIdx="1" presStyleCnt="3">
        <dgm:presLayoutVars>
          <dgm:bulletEnabled val="1"/>
        </dgm:presLayoutVars>
      </dgm:prSet>
      <dgm:spPr/>
    </dgm:pt>
    <dgm:pt modelId="{90A30954-C734-4BD2-A859-7A0242981388}" type="pres">
      <dgm:prSet presAssocID="{42C7B74E-BBE5-4E53-A21B-07F1369F0422}" presName="spacing" presStyleCnt="0"/>
      <dgm:spPr/>
    </dgm:pt>
    <dgm:pt modelId="{5870A3A0-7A61-4D88-B39D-6C9925E608F5}" type="pres">
      <dgm:prSet presAssocID="{7C70C5BA-170D-4B8C-AEC7-2D0869D1BFC9}" presName="linNode" presStyleCnt="0"/>
      <dgm:spPr/>
    </dgm:pt>
    <dgm:pt modelId="{61A7707F-28C2-4996-BFA9-ADCA4059A1F4}" type="pres">
      <dgm:prSet presAssocID="{7C70C5BA-170D-4B8C-AEC7-2D0869D1BFC9}" presName="parentShp" presStyleLbl="node1" presStyleIdx="2" presStyleCnt="3">
        <dgm:presLayoutVars>
          <dgm:bulletEnabled val="1"/>
        </dgm:presLayoutVars>
      </dgm:prSet>
      <dgm:spPr/>
    </dgm:pt>
    <dgm:pt modelId="{DF224291-7163-4B22-A9FD-F876483F7DD7}" type="pres">
      <dgm:prSet presAssocID="{7C70C5BA-170D-4B8C-AEC7-2D0869D1BFC9}" presName="childShp" presStyleLbl="bgAccFollowNode1" presStyleIdx="2" presStyleCnt="3">
        <dgm:presLayoutVars>
          <dgm:bulletEnabled val="1"/>
        </dgm:presLayoutVars>
      </dgm:prSet>
      <dgm:spPr/>
      <dgm:t>
        <a:bodyPr/>
        <a:lstStyle/>
        <a:p>
          <a:pPr rtl="1"/>
          <a:endParaRPr lang="ar-SA"/>
        </a:p>
      </dgm:t>
    </dgm:pt>
  </dgm:ptLst>
  <dgm:cxnLst>
    <dgm:cxn modelId="{99928266-11FA-4767-8E35-30C56DDE174F}" type="presOf" srcId="{7C70C5BA-170D-4B8C-AEC7-2D0869D1BFC9}" destId="{61A7707F-28C2-4996-BFA9-ADCA4059A1F4}" srcOrd="0" destOrd="0" presId="urn:microsoft.com/office/officeart/2005/8/layout/vList6"/>
    <dgm:cxn modelId="{1C0C8420-98B3-488F-926A-C1D0DA6D949B}" srcId="{64FD4D4F-98A5-4F71-AD69-87393F1B4470}" destId="{F17DCDB5-8B06-4084-BD9D-CF1C839876AA}" srcOrd="1" destOrd="0" parTransId="{4204A6CB-1501-4387-AABD-1B7B434AEA8A}" sibTransId="{42C7B74E-BBE5-4E53-A21B-07F1369F0422}"/>
    <dgm:cxn modelId="{D57043C6-CF71-4B83-88CB-63B98E690367}" type="presOf" srcId="{64FD4D4F-98A5-4F71-AD69-87393F1B4470}" destId="{B3918715-A18B-454E-A9AD-F5A3D56227AC}" srcOrd="0" destOrd="0" presId="urn:microsoft.com/office/officeart/2005/8/layout/vList6"/>
    <dgm:cxn modelId="{C6B6B89A-7293-4F66-85F5-02E9B5A3927C}" srcId="{64FD4D4F-98A5-4F71-AD69-87393F1B4470}" destId="{7C70C5BA-170D-4B8C-AEC7-2D0869D1BFC9}" srcOrd="2" destOrd="0" parTransId="{88515FFA-A5A0-47DF-B93E-ECA7B461E08F}" sibTransId="{8B449F32-D663-417C-98FD-91D13C3A0221}"/>
    <dgm:cxn modelId="{48F942CE-F489-40B8-A7D2-B1E05FEBA915}" type="presOf" srcId="{F17DCDB5-8B06-4084-BD9D-CF1C839876AA}" destId="{D34C5DFA-26D5-4642-A208-8F1097ECC377}" srcOrd="0" destOrd="0" presId="urn:microsoft.com/office/officeart/2005/8/layout/vList6"/>
    <dgm:cxn modelId="{67F47869-D509-473F-AB2F-CF6DEC06C4BE}" srcId="{64FD4D4F-98A5-4F71-AD69-87393F1B4470}" destId="{7B59CD03-3E45-4C31-9055-BF2A026D9456}" srcOrd="0" destOrd="0" parTransId="{9D93C08B-379C-42D8-B0D0-340AA4D462B7}" sibTransId="{EF9F36D6-EE22-42E7-A3C6-767CE7A724E6}"/>
    <dgm:cxn modelId="{C3D71AEB-CDDD-4DF7-88C8-7042D4CEFB24}" type="presOf" srcId="{7B59CD03-3E45-4C31-9055-BF2A026D9456}" destId="{7C5C0E97-E965-4361-9CA8-85F82DFF9FFC}" srcOrd="0" destOrd="0" presId="urn:microsoft.com/office/officeart/2005/8/layout/vList6"/>
    <dgm:cxn modelId="{AF654EDD-99F2-477A-B3B2-1A092B3A1B1C}" type="presParOf" srcId="{B3918715-A18B-454E-A9AD-F5A3D56227AC}" destId="{DDEB1A5A-23C6-4A25-80AE-116E8A2275ED}" srcOrd="0" destOrd="0" presId="urn:microsoft.com/office/officeart/2005/8/layout/vList6"/>
    <dgm:cxn modelId="{72F4C39B-97BC-421D-B66B-6FAA24979FF8}" type="presParOf" srcId="{DDEB1A5A-23C6-4A25-80AE-116E8A2275ED}" destId="{7C5C0E97-E965-4361-9CA8-85F82DFF9FFC}" srcOrd="0" destOrd="0" presId="urn:microsoft.com/office/officeart/2005/8/layout/vList6"/>
    <dgm:cxn modelId="{51880A61-9323-4D87-9F4D-445FB52BCF98}" type="presParOf" srcId="{DDEB1A5A-23C6-4A25-80AE-116E8A2275ED}" destId="{560637AA-D6E3-4A5D-AC94-B2F44C8EFF7B}" srcOrd="1" destOrd="0" presId="urn:microsoft.com/office/officeart/2005/8/layout/vList6"/>
    <dgm:cxn modelId="{389B8751-15EC-461D-8A09-B5493B122A70}" type="presParOf" srcId="{B3918715-A18B-454E-A9AD-F5A3D56227AC}" destId="{67355082-C820-427D-8B33-3729E2996468}" srcOrd="1" destOrd="0" presId="urn:microsoft.com/office/officeart/2005/8/layout/vList6"/>
    <dgm:cxn modelId="{BF110FEF-3E76-47E3-87F9-2725159DF014}" type="presParOf" srcId="{B3918715-A18B-454E-A9AD-F5A3D56227AC}" destId="{F4311EB5-D64C-4D20-881B-5D403D7F380C}" srcOrd="2" destOrd="0" presId="urn:microsoft.com/office/officeart/2005/8/layout/vList6"/>
    <dgm:cxn modelId="{3AB64508-771C-43C1-AD69-7338ECF21168}" type="presParOf" srcId="{F4311EB5-D64C-4D20-881B-5D403D7F380C}" destId="{D34C5DFA-26D5-4642-A208-8F1097ECC377}" srcOrd="0" destOrd="0" presId="urn:microsoft.com/office/officeart/2005/8/layout/vList6"/>
    <dgm:cxn modelId="{6367BFA1-ACA9-408E-9005-24C49F24D560}" type="presParOf" srcId="{F4311EB5-D64C-4D20-881B-5D403D7F380C}" destId="{A8B4B820-2B1E-4979-B88C-41FD0A982FF2}" srcOrd="1" destOrd="0" presId="urn:microsoft.com/office/officeart/2005/8/layout/vList6"/>
    <dgm:cxn modelId="{56CB1EC3-C806-40F1-BB36-05D430F71CAC}" type="presParOf" srcId="{B3918715-A18B-454E-A9AD-F5A3D56227AC}" destId="{90A30954-C734-4BD2-A859-7A0242981388}" srcOrd="3" destOrd="0" presId="urn:microsoft.com/office/officeart/2005/8/layout/vList6"/>
    <dgm:cxn modelId="{0390FDD3-22C6-4AC3-AE10-07AF56FB0AA5}" type="presParOf" srcId="{B3918715-A18B-454E-A9AD-F5A3D56227AC}" destId="{5870A3A0-7A61-4D88-B39D-6C9925E608F5}" srcOrd="4" destOrd="0" presId="urn:microsoft.com/office/officeart/2005/8/layout/vList6"/>
    <dgm:cxn modelId="{79606358-01F9-4175-B59A-5F8FF0ED0FE0}" type="presParOf" srcId="{5870A3A0-7A61-4D88-B39D-6C9925E608F5}" destId="{61A7707F-28C2-4996-BFA9-ADCA4059A1F4}" srcOrd="0" destOrd="0" presId="urn:microsoft.com/office/officeart/2005/8/layout/vList6"/>
    <dgm:cxn modelId="{B3818764-D03B-4380-A69C-6082B2C6B7C5}" type="presParOf" srcId="{5870A3A0-7A61-4D88-B39D-6C9925E608F5}" destId="{DF224291-7163-4B22-A9FD-F876483F7DD7}" srcOrd="1" destOrd="0" presId="urn:microsoft.com/office/officeart/2005/8/layout/vList6"/>
  </dgm:cxnLst>
  <dgm:bg/>
  <dgm:whole/>
</dgm:dataModel>
</file>

<file path=ppt/diagrams/data17.xml><?xml version="1.0" encoding="utf-8"?>
<dgm:dataModel xmlns:dgm="http://schemas.openxmlformats.org/drawingml/2006/diagram" xmlns:a="http://schemas.openxmlformats.org/drawingml/2006/main">
  <dgm:ptLst>
    <dgm:pt modelId="{A3B6FC76-8CEF-49F5-8BAF-D469EC9C9C95}" type="doc">
      <dgm:prSet loTypeId="urn:microsoft.com/office/officeart/2005/8/layout/default#1" loCatId="list" qsTypeId="urn:microsoft.com/office/officeart/2005/8/quickstyle/3d1" qsCatId="3D" csTypeId="urn:microsoft.com/office/officeart/2005/8/colors/colorful1#1" csCatId="colorful" phldr="1"/>
      <dgm:spPr/>
      <dgm:t>
        <a:bodyPr/>
        <a:lstStyle/>
        <a:p>
          <a:pPr rtl="1"/>
          <a:endParaRPr lang="ar-SA"/>
        </a:p>
      </dgm:t>
    </dgm:pt>
    <dgm:pt modelId="{EDD4489A-530E-4E0B-B111-ABBAEF97DCF2}">
      <dgm:prSet phldrT="[نص]" custT="1">
        <dgm:style>
          <a:lnRef idx="2">
            <a:schemeClr val="accent2"/>
          </a:lnRef>
          <a:fillRef idx="1">
            <a:schemeClr val="lt1"/>
          </a:fillRef>
          <a:effectRef idx="0">
            <a:schemeClr val="accent2"/>
          </a:effectRef>
          <a:fontRef idx="minor">
            <a:schemeClr val="dk1"/>
          </a:fontRef>
        </dgm:style>
      </dgm:prSet>
      <dgm:spPr/>
      <dgm:t>
        <a:bodyPr/>
        <a:lstStyle/>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السؤال2</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dgm:t>
    </dgm:pt>
    <dgm:pt modelId="{D461195D-C0C7-4374-B0B3-E65A33513984}" type="parTrans" cxnId="{01106FBA-6DB2-4DF7-BB8C-0DBF176A98E2}">
      <dgm:prSet/>
      <dgm:spPr/>
      <dgm:t>
        <a:bodyPr/>
        <a:lstStyle/>
        <a:p>
          <a:pPr rtl="1"/>
          <a:endParaRPr lang="ar-SA" sz="2000" b="1">
            <a:effectLst>
              <a:outerShdw blurRad="38100" dist="38100" dir="2700000" algn="tl">
                <a:srgbClr val="000000">
                  <a:alpha val="43137"/>
                </a:srgbClr>
              </a:outerShdw>
            </a:effectLst>
          </a:endParaRPr>
        </a:p>
      </dgm:t>
    </dgm:pt>
    <dgm:pt modelId="{C6AFA15A-348A-416F-85DF-841307F6E66D}" type="sibTrans" cxnId="{01106FBA-6DB2-4DF7-BB8C-0DBF176A98E2}">
      <dgm:prSet/>
      <dgm:spPr/>
      <dgm:t>
        <a:bodyPr/>
        <a:lstStyle/>
        <a:p>
          <a:pPr rtl="1"/>
          <a:endParaRPr lang="ar-SA" sz="2000" b="1">
            <a:effectLst>
              <a:outerShdw blurRad="38100" dist="38100" dir="2700000" algn="tl">
                <a:srgbClr val="000000">
                  <a:alpha val="43137"/>
                </a:srgbClr>
              </a:outerShdw>
            </a:effectLst>
          </a:endParaRPr>
        </a:p>
      </dgm:t>
    </dgm:pt>
    <dgm:pt modelId="{33DB9672-32C1-47D1-90CD-DEB1D44C5544}">
      <dgm:prSet phldrT="[نص]" custT="1">
        <dgm:style>
          <a:lnRef idx="2">
            <a:schemeClr val="accent3"/>
          </a:lnRef>
          <a:fillRef idx="1">
            <a:schemeClr val="lt1"/>
          </a:fillRef>
          <a:effectRef idx="0">
            <a:schemeClr val="accent3"/>
          </a:effectRef>
          <a:fontRef idx="minor">
            <a:schemeClr val="dk1"/>
          </a:fontRef>
        </dgm:style>
      </dgm:prSet>
      <dgm:spPr/>
      <dgm:t>
        <a:bodyPr/>
        <a:lstStyle/>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السؤال1</a:t>
          </a:r>
        </a:p>
        <a:p>
          <a:pPr algn="r" rtl="1"/>
          <a:endParaRPr lang="ar-SA" sz="1800" b="1" dirty="0" smtClean="0">
            <a:effectLst>
              <a:outerShdw blurRad="38100" dist="38100" dir="2700000" algn="tl">
                <a:srgbClr val="000000">
                  <a:alpha val="43137"/>
                </a:srgbClr>
              </a:outerShdw>
            </a:effectLst>
          </a:endParaRPr>
        </a:p>
        <a:p>
          <a:pPr algn="ctr" rtl="1"/>
          <a:r>
            <a:rPr lang="ar-SA" sz="1800" b="1" dirty="0" smtClean="0">
              <a:effectLst>
                <a:outerShdw blurRad="38100" dist="38100" dir="2700000" algn="tl">
                  <a:srgbClr val="000000">
                    <a:alpha val="43137"/>
                  </a:srgbClr>
                </a:outerShdw>
              </a:effectLst>
            </a:rPr>
            <a:t>التعديل</a:t>
          </a: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dgm:t>
    </dgm:pt>
    <dgm:pt modelId="{57B1C725-2A50-45D8-BEA5-DDD09CE8A89A}" type="parTrans" cxnId="{8BEC00E2-BE12-4BB2-A534-0D1D1ECBA952}">
      <dgm:prSet/>
      <dgm:spPr/>
      <dgm:t>
        <a:bodyPr/>
        <a:lstStyle/>
        <a:p>
          <a:pPr rtl="1"/>
          <a:endParaRPr lang="ar-SA" sz="2000" b="1">
            <a:effectLst>
              <a:outerShdw blurRad="38100" dist="38100" dir="2700000" algn="tl">
                <a:srgbClr val="000000">
                  <a:alpha val="43137"/>
                </a:srgbClr>
              </a:outerShdw>
            </a:effectLst>
          </a:endParaRPr>
        </a:p>
      </dgm:t>
    </dgm:pt>
    <dgm:pt modelId="{FAF75ADE-ED45-4098-9C39-99DF976E3F1C}" type="sibTrans" cxnId="{8BEC00E2-BE12-4BB2-A534-0D1D1ECBA952}">
      <dgm:prSet/>
      <dgm:spPr/>
      <dgm:t>
        <a:bodyPr/>
        <a:lstStyle/>
        <a:p>
          <a:pPr rtl="1"/>
          <a:endParaRPr lang="ar-SA" sz="2000" b="1">
            <a:effectLst>
              <a:outerShdw blurRad="38100" dist="38100" dir="2700000" algn="tl">
                <a:srgbClr val="000000">
                  <a:alpha val="43137"/>
                </a:srgbClr>
              </a:outerShdw>
            </a:effectLst>
          </a:endParaRPr>
        </a:p>
      </dgm:t>
    </dgm:pt>
    <dgm:pt modelId="{2B84521B-FA6A-49B7-9938-49A19E27C4D2}">
      <dgm:prSet phldrT="[نص]" custT="1">
        <dgm:style>
          <a:lnRef idx="2">
            <a:schemeClr val="accent4"/>
          </a:lnRef>
          <a:fillRef idx="1">
            <a:schemeClr val="lt1"/>
          </a:fillRef>
          <a:effectRef idx="0">
            <a:schemeClr val="accent4"/>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السؤال4</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a:effectLst>
              <a:outerShdw blurRad="38100" dist="38100" dir="2700000" algn="tl">
                <a:srgbClr val="000000">
                  <a:alpha val="43137"/>
                </a:srgbClr>
              </a:outerShdw>
            </a:effectLst>
          </a:endParaRPr>
        </a:p>
      </dgm:t>
    </dgm:pt>
    <dgm:pt modelId="{E78E7C8A-EE90-4DAA-BA57-102954B6EFB3}" type="parTrans" cxnId="{49BF6185-9EDB-4892-BFA9-26D3B85F5A20}">
      <dgm:prSet/>
      <dgm:spPr/>
      <dgm:t>
        <a:bodyPr/>
        <a:lstStyle/>
        <a:p>
          <a:pPr rtl="1"/>
          <a:endParaRPr lang="ar-SA" sz="2000" b="1">
            <a:effectLst>
              <a:outerShdw blurRad="38100" dist="38100" dir="2700000" algn="tl">
                <a:srgbClr val="000000">
                  <a:alpha val="43137"/>
                </a:srgbClr>
              </a:outerShdw>
            </a:effectLst>
          </a:endParaRPr>
        </a:p>
      </dgm:t>
    </dgm:pt>
    <dgm:pt modelId="{E6113E24-36B2-4446-93CB-346A56DD69B5}" type="sibTrans" cxnId="{49BF6185-9EDB-4892-BFA9-26D3B85F5A20}">
      <dgm:prSet/>
      <dgm:spPr/>
      <dgm:t>
        <a:bodyPr/>
        <a:lstStyle/>
        <a:p>
          <a:pPr rtl="1"/>
          <a:endParaRPr lang="ar-SA" sz="2000" b="1">
            <a:effectLst>
              <a:outerShdw blurRad="38100" dist="38100" dir="2700000" algn="tl">
                <a:srgbClr val="000000">
                  <a:alpha val="43137"/>
                </a:srgbClr>
              </a:outerShdw>
            </a:effectLst>
          </a:endParaRPr>
        </a:p>
      </dgm:t>
    </dgm:pt>
    <dgm:pt modelId="{316F3B02-2DA4-4BF0-A2D8-7A4AE920CE7F}">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السؤال3</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a:effectLst>
              <a:outerShdw blurRad="38100" dist="38100" dir="2700000" algn="tl">
                <a:srgbClr val="000000">
                  <a:alpha val="43137"/>
                </a:srgbClr>
              </a:outerShdw>
            </a:effectLst>
          </a:endParaRPr>
        </a:p>
      </dgm:t>
    </dgm:pt>
    <dgm:pt modelId="{DA5D0F3A-77A2-45EE-8119-0E9901512DB2}" type="parTrans" cxnId="{399F1C76-8192-4E67-B552-E0CB21EB4992}">
      <dgm:prSet/>
      <dgm:spPr/>
      <dgm:t>
        <a:bodyPr/>
        <a:lstStyle/>
        <a:p>
          <a:pPr rtl="1"/>
          <a:endParaRPr lang="ar-SA" sz="2000" b="1">
            <a:effectLst>
              <a:outerShdw blurRad="38100" dist="38100" dir="2700000" algn="tl">
                <a:srgbClr val="000000">
                  <a:alpha val="43137"/>
                </a:srgbClr>
              </a:outerShdw>
            </a:effectLst>
          </a:endParaRPr>
        </a:p>
      </dgm:t>
    </dgm:pt>
    <dgm:pt modelId="{B3FC4B11-0EA6-48F6-922C-B4B5E6AF5324}" type="sibTrans" cxnId="{399F1C76-8192-4E67-B552-E0CB21EB4992}">
      <dgm:prSet/>
      <dgm:spPr/>
      <dgm:t>
        <a:bodyPr/>
        <a:lstStyle/>
        <a:p>
          <a:pPr rtl="1"/>
          <a:endParaRPr lang="ar-SA" sz="2000" b="1">
            <a:effectLst>
              <a:outerShdw blurRad="38100" dist="38100" dir="2700000" algn="tl">
                <a:srgbClr val="000000">
                  <a:alpha val="43137"/>
                </a:srgbClr>
              </a:outerShdw>
            </a:effectLst>
          </a:endParaRPr>
        </a:p>
      </dgm:t>
    </dgm:pt>
    <dgm:pt modelId="{D36973C2-9E8A-48D1-87E2-8C2A55536A10}">
      <dgm:prSet phldrT="[نص]" custT="1">
        <dgm:style>
          <a:lnRef idx="2">
            <a:schemeClr val="accent6"/>
          </a:lnRef>
          <a:fillRef idx="1">
            <a:schemeClr val="lt1"/>
          </a:fillRef>
          <a:effectRef idx="0">
            <a:schemeClr val="accent6"/>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السؤال5</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smtClean="0">
            <a:effectLst>
              <a:outerShdw blurRad="38100" dist="38100" dir="2700000" algn="tl">
                <a:srgbClr val="000000">
                  <a:alpha val="43137"/>
                </a:srgbClr>
              </a:outerShdw>
            </a:effectLst>
          </a:endParaRPr>
        </a:p>
      </dgm:t>
    </dgm:pt>
    <dgm:pt modelId="{DFC1A78A-BED6-4222-A16B-CCE748534E0A}" type="parTrans" cxnId="{F69D001E-A71C-4A23-90D3-79CA721D8DB6}">
      <dgm:prSet/>
      <dgm:spPr/>
      <dgm:t>
        <a:bodyPr/>
        <a:lstStyle/>
        <a:p>
          <a:pPr rtl="1"/>
          <a:endParaRPr lang="ar-SA" sz="2000" b="1">
            <a:effectLst>
              <a:outerShdw blurRad="38100" dist="38100" dir="2700000" algn="tl">
                <a:srgbClr val="000000">
                  <a:alpha val="43137"/>
                </a:srgbClr>
              </a:outerShdw>
            </a:effectLst>
          </a:endParaRPr>
        </a:p>
      </dgm:t>
    </dgm:pt>
    <dgm:pt modelId="{C69115D0-2DFA-4567-B38E-3060C37009FD}" type="sibTrans" cxnId="{F69D001E-A71C-4A23-90D3-79CA721D8DB6}">
      <dgm:prSet/>
      <dgm:spPr/>
      <dgm:t>
        <a:bodyPr/>
        <a:lstStyle/>
        <a:p>
          <a:pPr rtl="1"/>
          <a:endParaRPr lang="ar-SA" sz="2000" b="1">
            <a:effectLst>
              <a:outerShdw blurRad="38100" dist="38100" dir="2700000" algn="tl">
                <a:srgbClr val="000000">
                  <a:alpha val="43137"/>
                </a:srgbClr>
              </a:outerShdw>
            </a:effectLst>
          </a:endParaRPr>
        </a:p>
      </dgm:t>
    </dgm:pt>
    <dgm:pt modelId="{3FD1262B-ED04-419B-B3C8-BF185065C85D}" type="pres">
      <dgm:prSet presAssocID="{A3B6FC76-8CEF-49F5-8BAF-D469EC9C9C95}" presName="diagram" presStyleCnt="0">
        <dgm:presLayoutVars>
          <dgm:dir/>
          <dgm:resizeHandles val="exact"/>
        </dgm:presLayoutVars>
      </dgm:prSet>
      <dgm:spPr/>
      <dgm:t>
        <a:bodyPr/>
        <a:lstStyle/>
        <a:p>
          <a:endParaRPr lang="en-US"/>
        </a:p>
      </dgm:t>
    </dgm:pt>
    <dgm:pt modelId="{69AE1F10-890A-49B2-9F84-F91F0519AAF0}" type="pres">
      <dgm:prSet presAssocID="{EDD4489A-530E-4E0B-B111-ABBAEF97DCF2}" presName="node" presStyleLbl="node1" presStyleIdx="0" presStyleCnt="5" custScaleX="120597" custLinFactNeighborX="-32" custLinFactNeighborY="3943">
        <dgm:presLayoutVars>
          <dgm:bulletEnabled val="1"/>
        </dgm:presLayoutVars>
      </dgm:prSet>
      <dgm:spPr/>
      <dgm:t>
        <a:bodyPr/>
        <a:lstStyle/>
        <a:p>
          <a:pPr rtl="1"/>
          <a:endParaRPr lang="ar-SA"/>
        </a:p>
      </dgm:t>
    </dgm:pt>
    <dgm:pt modelId="{7A00A94E-2608-4E85-8E0A-F453CE7AF02C}" type="pres">
      <dgm:prSet presAssocID="{C6AFA15A-348A-416F-85DF-841307F6E66D}" presName="sibTrans" presStyleCnt="0"/>
      <dgm:spPr/>
      <dgm:t>
        <a:bodyPr/>
        <a:lstStyle/>
        <a:p>
          <a:endParaRPr lang="en-US"/>
        </a:p>
      </dgm:t>
    </dgm:pt>
    <dgm:pt modelId="{06C523EE-688C-458D-9EE5-AE7DD33EC48B}" type="pres">
      <dgm:prSet presAssocID="{33DB9672-32C1-47D1-90CD-DEB1D44C5544}" presName="node" presStyleLbl="node1" presStyleIdx="1" presStyleCnt="5" custScaleX="117581" custLinFactNeighborX="5371" custLinFactNeighborY="1541">
        <dgm:presLayoutVars>
          <dgm:bulletEnabled val="1"/>
        </dgm:presLayoutVars>
      </dgm:prSet>
      <dgm:spPr/>
      <dgm:t>
        <a:bodyPr/>
        <a:lstStyle/>
        <a:p>
          <a:pPr rtl="1"/>
          <a:endParaRPr lang="ar-SA"/>
        </a:p>
      </dgm:t>
    </dgm:pt>
    <dgm:pt modelId="{43D1EC35-B40A-4C51-B0F9-6A07DD645EFE}" type="pres">
      <dgm:prSet presAssocID="{FAF75ADE-ED45-4098-9C39-99DF976E3F1C}" presName="sibTrans" presStyleCnt="0"/>
      <dgm:spPr/>
      <dgm:t>
        <a:bodyPr/>
        <a:lstStyle/>
        <a:p>
          <a:endParaRPr lang="en-US"/>
        </a:p>
      </dgm:t>
    </dgm:pt>
    <dgm:pt modelId="{61BFBD5D-2C60-4667-B47F-180CDBBC2E40}" type="pres">
      <dgm:prSet presAssocID="{2B84521B-FA6A-49B7-9938-49A19E27C4D2}" presName="node" presStyleLbl="node1" presStyleIdx="2" presStyleCnt="5" custScaleX="117053">
        <dgm:presLayoutVars>
          <dgm:bulletEnabled val="1"/>
        </dgm:presLayoutVars>
      </dgm:prSet>
      <dgm:spPr/>
      <dgm:t>
        <a:bodyPr/>
        <a:lstStyle/>
        <a:p>
          <a:pPr rtl="1"/>
          <a:endParaRPr lang="ar-SA"/>
        </a:p>
      </dgm:t>
    </dgm:pt>
    <dgm:pt modelId="{5C6CE4A6-4B11-42F1-B00C-6167920EECA3}" type="pres">
      <dgm:prSet presAssocID="{E6113E24-36B2-4446-93CB-346A56DD69B5}" presName="sibTrans" presStyleCnt="0"/>
      <dgm:spPr/>
      <dgm:t>
        <a:bodyPr/>
        <a:lstStyle/>
        <a:p>
          <a:endParaRPr lang="en-US"/>
        </a:p>
      </dgm:t>
    </dgm:pt>
    <dgm:pt modelId="{DD6B39CB-F4A4-4E9F-982C-DD4F5508101F}" type="pres">
      <dgm:prSet presAssocID="{316F3B02-2DA4-4BF0-A2D8-7A4AE920CE7F}" presName="node" presStyleLbl="node1" presStyleIdx="3" presStyleCnt="5" custScaleX="118594">
        <dgm:presLayoutVars>
          <dgm:bulletEnabled val="1"/>
        </dgm:presLayoutVars>
      </dgm:prSet>
      <dgm:spPr/>
      <dgm:t>
        <a:bodyPr/>
        <a:lstStyle/>
        <a:p>
          <a:pPr rtl="1"/>
          <a:endParaRPr lang="ar-SA"/>
        </a:p>
      </dgm:t>
    </dgm:pt>
    <dgm:pt modelId="{306FD66C-D6D4-4D87-8D45-2B49913F0D97}" type="pres">
      <dgm:prSet presAssocID="{B3FC4B11-0EA6-48F6-922C-B4B5E6AF5324}" presName="sibTrans" presStyleCnt="0"/>
      <dgm:spPr/>
      <dgm:t>
        <a:bodyPr/>
        <a:lstStyle/>
        <a:p>
          <a:endParaRPr lang="en-US"/>
        </a:p>
      </dgm:t>
    </dgm:pt>
    <dgm:pt modelId="{65ACBC16-A6D8-4485-8C0F-E7476B21A5EB}" type="pres">
      <dgm:prSet presAssocID="{D36973C2-9E8A-48D1-87E2-8C2A55536A10}" presName="node" presStyleLbl="node1" presStyleIdx="4" presStyleCnt="5" custScaleX="153692" custLinFactNeighborX="460" custLinFactNeighborY="971">
        <dgm:presLayoutVars>
          <dgm:bulletEnabled val="1"/>
        </dgm:presLayoutVars>
      </dgm:prSet>
      <dgm:spPr/>
      <dgm:t>
        <a:bodyPr/>
        <a:lstStyle/>
        <a:p>
          <a:pPr rtl="1"/>
          <a:endParaRPr lang="ar-SA"/>
        </a:p>
      </dgm:t>
    </dgm:pt>
  </dgm:ptLst>
  <dgm:cxnLst>
    <dgm:cxn modelId="{01106FBA-6DB2-4DF7-BB8C-0DBF176A98E2}" srcId="{A3B6FC76-8CEF-49F5-8BAF-D469EC9C9C95}" destId="{EDD4489A-530E-4E0B-B111-ABBAEF97DCF2}" srcOrd="0" destOrd="0" parTransId="{D461195D-C0C7-4374-B0B3-E65A33513984}" sibTransId="{C6AFA15A-348A-416F-85DF-841307F6E66D}"/>
    <dgm:cxn modelId="{47AF79F4-0DFC-45B4-8569-7F1FE174FEE2}" type="presOf" srcId="{316F3B02-2DA4-4BF0-A2D8-7A4AE920CE7F}" destId="{DD6B39CB-F4A4-4E9F-982C-DD4F5508101F}" srcOrd="0" destOrd="0" presId="urn:microsoft.com/office/officeart/2005/8/layout/default#1"/>
    <dgm:cxn modelId="{8BEC00E2-BE12-4BB2-A534-0D1D1ECBA952}" srcId="{A3B6FC76-8CEF-49F5-8BAF-D469EC9C9C95}" destId="{33DB9672-32C1-47D1-90CD-DEB1D44C5544}" srcOrd="1" destOrd="0" parTransId="{57B1C725-2A50-45D8-BEA5-DDD09CE8A89A}" sibTransId="{FAF75ADE-ED45-4098-9C39-99DF976E3F1C}"/>
    <dgm:cxn modelId="{076C1299-0FE6-47E7-8EAB-DC86A699D3CA}" type="presOf" srcId="{EDD4489A-530E-4E0B-B111-ABBAEF97DCF2}" destId="{69AE1F10-890A-49B2-9F84-F91F0519AAF0}" srcOrd="0" destOrd="0" presId="urn:microsoft.com/office/officeart/2005/8/layout/default#1"/>
    <dgm:cxn modelId="{F69D001E-A71C-4A23-90D3-79CA721D8DB6}" srcId="{A3B6FC76-8CEF-49F5-8BAF-D469EC9C9C95}" destId="{D36973C2-9E8A-48D1-87E2-8C2A55536A10}" srcOrd="4" destOrd="0" parTransId="{DFC1A78A-BED6-4222-A16B-CCE748534E0A}" sibTransId="{C69115D0-2DFA-4567-B38E-3060C37009FD}"/>
    <dgm:cxn modelId="{8E68CD69-C2B7-490B-9ADD-1A0B1D054218}" type="presOf" srcId="{A3B6FC76-8CEF-49F5-8BAF-D469EC9C9C95}" destId="{3FD1262B-ED04-419B-B3C8-BF185065C85D}" srcOrd="0" destOrd="0" presId="urn:microsoft.com/office/officeart/2005/8/layout/default#1"/>
    <dgm:cxn modelId="{C018CA6A-CB80-4499-864F-95C820D9F765}" type="presOf" srcId="{D36973C2-9E8A-48D1-87E2-8C2A55536A10}" destId="{65ACBC16-A6D8-4485-8C0F-E7476B21A5EB}" srcOrd="0" destOrd="0" presId="urn:microsoft.com/office/officeart/2005/8/layout/default#1"/>
    <dgm:cxn modelId="{55DE1664-22E2-4ED8-9101-0142E8ACC919}" type="presOf" srcId="{2B84521B-FA6A-49B7-9938-49A19E27C4D2}" destId="{61BFBD5D-2C60-4667-B47F-180CDBBC2E40}" srcOrd="0" destOrd="0" presId="urn:microsoft.com/office/officeart/2005/8/layout/default#1"/>
    <dgm:cxn modelId="{49BF6185-9EDB-4892-BFA9-26D3B85F5A20}" srcId="{A3B6FC76-8CEF-49F5-8BAF-D469EC9C9C95}" destId="{2B84521B-FA6A-49B7-9938-49A19E27C4D2}" srcOrd="2" destOrd="0" parTransId="{E78E7C8A-EE90-4DAA-BA57-102954B6EFB3}" sibTransId="{E6113E24-36B2-4446-93CB-346A56DD69B5}"/>
    <dgm:cxn modelId="{399F1C76-8192-4E67-B552-E0CB21EB4992}" srcId="{A3B6FC76-8CEF-49F5-8BAF-D469EC9C9C95}" destId="{316F3B02-2DA4-4BF0-A2D8-7A4AE920CE7F}" srcOrd="3" destOrd="0" parTransId="{DA5D0F3A-77A2-45EE-8119-0E9901512DB2}" sibTransId="{B3FC4B11-0EA6-48F6-922C-B4B5E6AF5324}"/>
    <dgm:cxn modelId="{0F2131E6-2AC7-4A25-B6E1-B7D5DDBE1B2D}" type="presOf" srcId="{33DB9672-32C1-47D1-90CD-DEB1D44C5544}" destId="{06C523EE-688C-458D-9EE5-AE7DD33EC48B}" srcOrd="0" destOrd="0" presId="urn:microsoft.com/office/officeart/2005/8/layout/default#1"/>
    <dgm:cxn modelId="{BD843FC9-9F6D-4924-BD2A-DC3765F67B6E}" type="presParOf" srcId="{3FD1262B-ED04-419B-B3C8-BF185065C85D}" destId="{69AE1F10-890A-49B2-9F84-F91F0519AAF0}" srcOrd="0" destOrd="0" presId="urn:microsoft.com/office/officeart/2005/8/layout/default#1"/>
    <dgm:cxn modelId="{A6476193-B837-4567-B57D-5C5CF48EBD09}" type="presParOf" srcId="{3FD1262B-ED04-419B-B3C8-BF185065C85D}" destId="{7A00A94E-2608-4E85-8E0A-F453CE7AF02C}" srcOrd="1" destOrd="0" presId="urn:microsoft.com/office/officeart/2005/8/layout/default#1"/>
    <dgm:cxn modelId="{2CB68CC3-CA42-46C0-AC78-2AE0D0618D52}" type="presParOf" srcId="{3FD1262B-ED04-419B-B3C8-BF185065C85D}" destId="{06C523EE-688C-458D-9EE5-AE7DD33EC48B}" srcOrd="2" destOrd="0" presId="urn:microsoft.com/office/officeart/2005/8/layout/default#1"/>
    <dgm:cxn modelId="{B56B080C-C8E3-4078-9325-FD522D45FFCE}" type="presParOf" srcId="{3FD1262B-ED04-419B-B3C8-BF185065C85D}" destId="{43D1EC35-B40A-4C51-B0F9-6A07DD645EFE}" srcOrd="3" destOrd="0" presId="urn:microsoft.com/office/officeart/2005/8/layout/default#1"/>
    <dgm:cxn modelId="{A7763A24-8B22-497F-9AD2-E03B2676716E}" type="presParOf" srcId="{3FD1262B-ED04-419B-B3C8-BF185065C85D}" destId="{61BFBD5D-2C60-4667-B47F-180CDBBC2E40}" srcOrd="4" destOrd="0" presId="urn:microsoft.com/office/officeart/2005/8/layout/default#1"/>
    <dgm:cxn modelId="{FA907451-A6E6-4B67-A031-E58CA6F6E2C2}" type="presParOf" srcId="{3FD1262B-ED04-419B-B3C8-BF185065C85D}" destId="{5C6CE4A6-4B11-42F1-B00C-6167920EECA3}" srcOrd="5" destOrd="0" presId="urn:microsoft.com/office/officeart/2005/8/layout/default#1"/>
    <dgm:cxn modelId="{EB5AE7C7-319B-4FBF-979B-20EE5FBABA2C}" type="presParOf" srcId="{3FD1262B-ED04-419B-B3C8-BF185065C85D}" destId="{DD6B39CB-F4A4-4E9F-982C-DD4F5508101F}" srcOrd="6" destOrd="0" presId="urn:microsoft.com/office/officeart/2005/8/layout/default#1"/>
    <dgm:cxn modelId="{E04FDE4C-B031-4C85-9B5A-8FE55A913A77}" type="presParOf" srcId="{3FD1262B-ED04-419B-B3C8-BF185065C85D}" destId="{306FD66C-D6D4-4D87-8D45-2B49913F0D97}" srcOrd="7" destOrd="0" presId="urn:microsoft.com/office/officeart/2005/8/layout/default#1"/>
    <dgm:cxn modelId="{5BF06905-8E4A-4FD3-B93D-8199A74C6FF9}" type="presParOf" srcId="{3FD1262B-ED04-419B-B3C8-BF185065C85D}" destId="{65ACBC16-A6D8-4485-8C0F-E7476B21A5EB}" srcOrd="8" destOrd="0" presId="urn:microsoft.com/office/officeart/2005/8/layout/default#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E2037D-2410-41B4-9A44-992ECEAABA2F}" type="doc">
      <dgm:prSet loTypeId="urn:microsoft.com/office/officeart/2005/8/layout/process3" loCatId="process" qsTypeId="urn:microsoft.com/office/officeart/2005/8/quickstyle/3d5" qsCatId="3D" csTypeId="urn:microsoft.com/office/officeart/2005/8/colors/colorful5" csCatId="colorful" phldr="1"/>
      <dgm:spPr/>
      <dgm:t>
        <a:bodyPr/>
        <a:lstStyle/>
        <a:p>
          <a:pPr rtl="1"/>
          <a:endParaRPr lang="ar-SA"/>
        </a:p>
      </dgm:t>
    </dgm:pt>
    <dgm:pt modelId="{3B2D436A-6890-40EF-87D6-66A927C7DA77}">
      <dgm:prSet phldrT="[نص]" custT="1"/>
      <dgm:spPr/>
      <dgm:t>
        <a:bodyPr/>
        <a:lstStyle/>
        <a:p>
          <a:pPr rtl="1"/>
          <a:r>
            <a:rPr lang="ar-SA" sz="1800" b="1" dirty="0" smtClean="0"/>
            <a:t>ربط بالآيات السابقة</a:t>
          </a:r>
          <a:endParaRPr lang="ar-SA" sz="1800" b="1" dirty="0"/>
        </a:p>
      </dgm:t>
    </dgm:pt>
    <dgm:pt modelId="{6392BE58-173E-429B-9071-5468789C57CC}" type="parTrans" cxnId="{6E469ABD-5AF9-4AC1-A638-8C04BA7FF7BA}">
      <dgm:prSet/>
      <dgm:spPr/>
      <dgm:t>
        <a:bodyPr/>
        <a:lstStyle/>
        <a:p>
          <a:pPr rtl="1"/>
          <a:endParaRPr lang="ar-SA"/>
        </a:p>
      </dgm:t>
    </dgm:pt>
    <dgm:pt modelId="{AB8917FC-1768-4267-99B3-C6CE3A18269D}" type="sibTrans" cxnId="{6E469ABD-5AF9-4AC1-A638-8C04BA7FF7BA}">
      <dgm:prSet/>
      <dgm:spPr/>
      <dgm:t>
        <a:bodyPr/>
        <a:lstStyle/>
        <a:p>
          <a:pPr rtl="1"/>
          <a:endParaRPr lang="ar-SA"/>
        </a:p>
      </dgm:t>
    </dgm:pt>
    <dgm:pt modelId="{03AFD98E-9437-4929-989C-E38E17AECE92}">
      <dgm:prSet phldrT="[نص]" phldr="1"/>
      <dgm:spPr>
        <a:blipFill rotWithShape="0">
          <a:blip xmlns:r="http://schemas.openxmlformats.org/officeDocument/2006/relationships" r:embed="rId1"/>
          <a:tile tx="0" ty="0" sx="100000" sy="100000" flip="none" algn="tl"/>
        </a:blipFill>
      </dgm:spPr>
      <dgm:t>
        <a:bodyPr/>
        <a:lstStyle/>
        <a:p>
          <a:pPr rtl="1"/>
          <a:endParaRPr lang="ar-SA" dirty="0"/>
        </a:p>
      </dgm:t>
    </dgm:pt>
    <dgm:pt modelId="{9F597964-3093-49F6-8D16-3119C8C779CC}" type="parTrans" cxnId="{2D79B0F4-BF0E-41D8-8D1A-F5AAA99DFCCE}">
      <dgm:prSet/>
      <dgm:spPr/>
      <dgm:t>
        <a:bodyPr/>
        <a:lstStyle/>
        <a:p>
          <a:pPr rtl="1"/>
          <a:endParaRPr lang="ar-SA"/>
        </a:p>
      </dgm:t>
    </dgm:pt>
    <dgm:pt modelId="{7E5E75F0-9FE2-4C13-8A72-0ED6D47F76EA}" type="sibTrans" cxnId="{2D79B0F4-BF0E-41D8-8D1A-F5AAA99DFCCE}">
      <dgm:prSet/>
      <dgm:spPr/>
      <dgm:t>
        <a:bodyPr/>
        <a:lstStyle/>
        <a:p>
          <a:pPr rtl="1"/>
          <a:endParaRPr lang="ar-SA"/>
        </a:p>
      </dgm:t>
    </dgm:pt>
    <dgm:pt modelId="{DF0B5D0A-17E1-4442-9AA7-C8110057AE40}">
      <dgm:prSet phldrT="[نص]" custT="1"/>
      <dgm:spPr/>
      <dgm:t>
        <a:bodyPr/>
        <a:lstStyle/>
        <a:p>
          <a:pPr rtl="1"/>
          <a:r>
            <a:rPr lang="ar-SA" sz="1800" b="1" dirty="0" smtClean="0"/>
            <a:t>ربط بالآيات السابقة </a:t>
          </a:r>
          <a:endParaRPr lang="ar-SA" sz="1800" b="1" dirty="0"/>
        </a:p>
      </dgm:t>
    </dgm:pt>
    <dgm:pt modelId="{CB432FB7-171E-4612-A277-AD6A528C1A0C}" type="parTrans" cxnId="{AFCE659C-5CB4-4BE7-B4EF-1229E05E82AD}">
      <dgm:prSet/>
      <dgm:spPr/>
      <dgm:t>
        <a:bodyPr/>
        <a:lstStyle/>
        <a:p>
          <a:pPr rtl="1"/>
          <a:endParaRPr lang="ar-SA"/>
        </a:p>
      </dgm:t>
    </dgm:pt>
    <dgm:pt modelId="{2296960F-6D83-447F-B0AD-C2C1037B355C}" type="sibTrans" cxnId="{AFCE659C-5CB4-4BE7-B4EF-1229E05E82AD}">
      <dgm:prSet/>
      <dgm:spPr/>
      <dgm:t>
        <a:bodyPr/>
        <a:lstStyle/>
        <a:p>
          <a:pPr rtl="1"/>
          <a:endParaRPr lang="ar-SA"/>
        </a:p>
      </dgm:t>
    </dgm:pt>
    <dgm:pt modelId="{182D8829-8ECC-4CCB-8CBC-6C4F36203F84}">
      <dgm:prSet phldrT="[نص]" phldr="1"/>
      <dgm:spPr>
        <a:blipFill rotWithShape="0">
          <a:blip xmlns:r="http://schemas.openxmlformats.org/officeDocument/2006/relationships" r:embed="rId1"/>
          <a:tile tx="0" ty="0" sx="100000" sy="100000" flip="none" algn="tl"/>
        </a:blipFill>
      </dgm:spPr>
      <dgm:t>
        <a:bodyPr/>
        <a:lstStyle/>
        <a:p>
          <a:pPr rtl="1"/>
          <a:endParaRPr lang="ar-SA" dirty="0"/>
        </a:p>
      </dgm:t>
    </dgm:pt>
    <dgm:pt modelId="{0E040FC4-CBE3-4A81-AA10-EC197000F3EF}" type="parTrans" cxnId="{2F18C5E0-C034-4CB1-A139-A47FE01EAB56}">
      <dgm:prSet/>
      <dgm:spPr/>
      <dgm:t>
        <a:bodyPr/>
        <a:lstStyle/>
        <a:p>
          <a:pPr rtl="1"/>
          <a:endParaRPr lang="ar-SA"/>
        </a:p>
      </dgm:t>
    </dgm:pt>
    <dgm:pt modelId="{2A0ED703-20B1-4B0E-B32E-4209C04C8B1D}" type="sibTrans" cxnId="{2F18C5E0-C034-4CB1-A139-A47FE01EAB56}">
      <dgm:prSet/>
      <dgm:spPr/>
      <dgm:t>
        <a:bodyPr/>
        <a:lstStyle/>
        <a:p>
          <a:pPr rtl="1"/>
          <a:endParaRPr lang="ar-SA"/>
        </a:p>
      </dgm:t>
    </dgm:pt>
    <dgm:pt modelId="{D89EF24E-90EA-48A3-99BB-933646AB9F87}">
      <dgm:prSet phldrT="[نص]" custT="1"/>
      <dgm:spPr/>
      <dgm:t>
        <a:bodyPr/>
        <a:lstStyle/>
        <a:p>
          <a:pPr rtl="1"/>
          <a:r>
            <a:rPr lang="ar-SA" sz="1800" b="1" dirty="0" smtClean="0"/>
            <a:t>ربط بالقضاء والقدر </a:t>
          </a:r>
          <a:endParaRPr lang="ar-SA" sz="1800" b="1" dirty="0"/>
        </a:p>
      </dgm:t>
    </dgm:pt>
    <dgm:pt modelId="{2EBBDA13-3F35-4249-AAA6-65B80EF12491}" type="sibTrans" cxnId="{44E77017-9837-41A5-9D7D-FD1CACA8B609}">
      <dgm:prSet/>
      <dgm:spPr/>
      <dgm:t>
        <a:bodyPr/>
        <a:lstStyle/>
        <a:p>
          <a:pPr rtl="1"/>
          <a:endParaRPr lang="ar-SA"/>
        </a:p>
      </dgm:t>
    </dgm:pt>
    <dgm:pt modelId="{1C39ECEF-7B49-4844-AD8B-119F47872F55}" type="parTrans" cxnId="{44E77017-9837-41A5-9D7D-FD1CACA8B609}">
      <dgm:prSet/>
      <dgm:spPr/>
      <dgm:t>
        <a:bodyPr/>
        <a:lstStyle/>
        <a:p>
          <a:pPr rtl="1"/>
          <a:endParaRPr lang="ar-SA"/>
        </a:p>
      </dgm:t>
    </dgm:pt>
    <dgm:pt modelId="{232D9879-5228-47C8-9FC8-A49B48A2392E}" type="pres">
      <dgm:prSet presAssocID="{FFE2037D-2410-41B4-9A44-992ECEAABA2F}" presName="linearFlow" presStyleCnt="0">
        <dgm:presLayoutVars>
          <dgm:dir/>
          <dgm:animLvl val="lvl"/>
          <dgm:resizeHandles val="exact"/>
        </dgm:presLayoutVars>
      </dgm:prSet>
      <dgm:spPr/>
      <dgm:t>
        <a:bodyPr/>
        <a:lstStyle/>
        <a:p>
          <a:pPr rtl="1"/>
          <a:endParaRPr lang="ar-SA"/>
        </a:p>
      </dgm:t>
    </dgm:pt>
    <dgm:pt modelId="{44477D14-4B54-4CCD-BD0C-62A08D2962CA}" type="pres">
      <dgm:prSet presAssocID="{3B2D436A-6890-40EF-87D6-66A927C7DA77}" presName="composite" presStyleCnt="0"/>
      <dgm:spPr/>
      <dgm:t>
        <a:bodyPr/>
        <a:lstStyle/>
        <a:p>
          <a:endParaRPr lang="en-US"/>
        </a:p>
      </dgm:t>
    </dgm:pt>
    <dgm:pt modelId="{96BAA42F-BB83-4A9A-BE3E-50A912026E1A}" type="pres">
      <dgm:prSet presAssocID="{3B2D436A-6890-40EF-87D6-66A927C7DA77}" presName="parTx" presStyleLbl="node1" presStyleIdx="0" presStyleCnt="3">
        <dgm:presLayoutVars>
          <dgm:chMax val="0"/>
          <dgm:chPref val="0"/>
          <dgm:bulletEnabled val="1"/>
        </dgm:presLayoutVars>
      </dgm:prSet>
      <dgm:spPr/>
      <dgm:t>
        <a:bodyPr/>
        <a:lstStyle/>
        <a:p>
          <a:pPr rtl="1"/>
          <a:endParaRPr lang="ar-SA"/>
        </a:p>
      </dgm:t>
    </dgm:pt>
    <dgm:pt modelId="{4A3DCFE2-1371-438A-9668-B931F0FE083B}" type="pres">
      <dgm:prSet presAssocID="{3B2D436A-6890-40EF-87D6-66A927C7DA77}" presName="parSh" presStyleLbl="node1" presStyleIdx="0" presStyleCnt="3"/>
      <dgm:spPr/>
      <dgm:t>
        <a:bodyPr/>
        <a:lstStyle/>
        <a:p>
          <a:pPr rtl="1"/>
          <a:endParaRPr lang="ar-SA"/>
        </a:p>
      </dgm:t>
    </dgm:pt>
    <dgm:pt modelId="{B496727B-D1DC-4F80-BEAA-7288A41F97E9}" type="pres">
      <dgm:prSet presAssocID="{3B2D436A-6890-40EF-87D6-66A927C7DA77}" presName="desTx" presStyleLbl="fgAcc1" presStyleIdx="0" presStyleCnt="3" custLinFactNeighborX="26" custLinFactNeighborY="13664">
        <dgm:presLayoutVars>
          <dgm:bulletEnabled val="1"/>
        </dgm:presLayoutVars>
      </dgm:prSet>
      <dgm:spPr/>
      <dgm:t>
        <a:bodyPr/>
        <a:lstStyle/>
        <a:p>
          <a:pPr rtl="1"/>
          <a:endParaRPr lang="ar-SA"/>
        </a:p>
      </dgm:t>
    </dgm:pt>
    <dgm:pt modelId="{6182111D-90F1-4F63-AA3D-CCC4052C6052}" type="pres">
      <dgm:prSet presAssocID="{AB8917FC-1768-4267-99B3-C6CE3A18269D}" presName="sibTrans" presStyleLbl="sibTrans2D1" presStyleIdx="0" presStyleCnt="2"/>
      <dgm:spPr/>
      <dgm:t>
        <a:bodyPr/>
        <a:lstStyle/>
        <a:p>
          <a:pPr rtl="1"/>
          <a:endParaRPr lang="ar-SA"/>
        </a:p>
      </dgm:t>
    </dgm:pt>
    <dgm:pt modelId="{7DD4A17D-53F8-48AF-B70C-F5E72AF9D943}" type="pres">
      <dgm:prSet presAssocID="{AB8917FC-1768-4267-99B3-C6CE3A18269D}" presName="connTx" presStyleLbl="sibTrans2D1" presStyleIdx="0" presStyleCnt="2"/>
      <dgm:spPr/>
      <dgm:t>
        <a:bodyPr/>
        <a:lstStyle/>
        <a:p>
          <a:pPr rtl="1"/>
          <a:endParaRPr lang="ar-SA"/>
        </a:p>
      </dgm:t>
    </dgm:pt>
    <dgm:pt modelId="{5FC29331-D5F3-4B81-953B-33FB05BFF2ED}" type="pres">
      <dgm:prSet presAssocID="{DF0B5D0A-17E1-4442-9AA7-C8110057AE40}" presName="composite" presStyleCnt="0"/>
      <dgm:spPr/>
      <dgm:t>
        <a:bodyPr/>
        <a:lstStyle/>
        <a:p>
          <a:endParaRPr lang="en-US"/>
        </a:p>
      </dgm:t>
    </dgm:pt>
    <dgm:pt modelId="{63E6F7E7-A5F6-4EE1-B25E-6D76E2081BDB}" type="pres">
      <dgm:prSet presAssocID="{DF0B5D0A-17E1-4442-9AA7-C8110057AE40}" presName="parTx" presStyleLbl="node1" presStyleIdx="0" presStyleCnt="3">
        <dgm:presLayoutVars>
          <dgm:chMax val="0"/>
          <dgm:chPref val="0"/>
          <dgm:bulletEnabled val="1"/>
        </dgm:presLayoutVars>
      </dgm:prSet>
      <dgm:spPr/>
      <dgm:t>
        <a:bodyPr/>
        <a:lstStyle/>
        <a:p>
          <a:pPr rtl="1"/>
          <a:endParaRPr lang="ar-SA"/>
        </a:p>
      </dgm:t>
    </dgm:pt>
    <dgm:pt modelId="{0BD3FA8A-57EA-4965-A7BD-7C0D3B2CD8FF}" type="pres">
      <dgm:prSet presAssocID="{DF0B5D0A-17E1-4442-9AA7-C8110057AE40}" presName="parSh" presStyleLbl="node1" presStyleIdx="1" presStyleCnt="3"/>
      <dgm:spPr/>
      <dgm:t>
        <a:bodyPr/>
        <a:lstStyle/>
        <a:p>
          <a:pPr rtl="1"/>
          <a:endParaRPr lang="ar-SA"/>
        </a:p>
      </dgm:t>
    </dgm:pt>
    <dgm:pt modelId="{B1397C51-A0CF-4DB7-8045-F7AE61CFE484}" type="pres">
      <dgm:prSet presAssocID="{DF0B5D0A-17E1-4442-9AA7-C8110057AE40}" presName="desTx" presStyleLbl="fgAcc1" presStyleIdx="1" presStyleCnt="3" custLinFactNeighborX="5214" custLinFactNeighborY="13664">
        <dgm:presLayoutVars>
          <dgm:bulletEnabled val="1"/>
        </dgm:presLayoutVars>
      </dgm:prSet>
      <dgm:spPr/>
      <dgm:t>
        <a:bodyPr/>
        <a:lstStyle/>
        <a:p>
          <a:pPr rtl="1"/>
          <a:endParaRPr lang="ar-SA"/>
        </a:p>
      </dgm:t>
    </dgm:pt>
    <dgm:pt modelId="{E376B643-EE9D-4C7A-8016-9915AB7632FB}" type="pres">
      <dgm:prSet presAssocID="{2296960F-6D83-447F-B0AD-C2C1037B355C}" presName="sibTrans" presStyleLbl="sibTrans2D1" presStyleIdx="1" presStyleCnt="2"/>
      <dgm:spPr/>
      <dgm:t>
        <a:bodyPr/>
        <a:lstStyle/>
        <a:p>
          <a:pPr rtl="1"/>
          <a:endParaRPr lang="ar-SA"/>
        </a:p>
      </dgm:t>
    </dgm:pt>
    <dgm:pt modelId="{37D2E96F-3D58-4915-AF10-7BF4B34DD648}" type="pres">
      <dgm:prSet presAssocID="{2296960F-6D83-447F-B0AD-C2C1037B355C}" presName="connTx" presStyleLbl="sibTrans2D1" presStyleIdx="1" presStyleCnt="2"/>
      <dgm:spPr/>
      <dgm:t>
        <a:bodyPr/>
        <a:lstStyle/>
        <a:p>
          <a:pPr rtl="1"/>
          <a:endParaRPr lang="ar-SA"/>
        </a:p>
      </dgm:t>
    </dgm:pt>
    <dgm:pt modelId="{B3E1CC83-DA93-4362-B0FE-550D26AD7803}" type="pres">
      <dgm:prSet presAssocID="{D89EF24E-90EA-48A3-99BB-933646AB9F87}" presName="composite" presStyleCnt="0"/>
      <dgm:spPr/>
      <dgm:t>
        <a:bodyPr/>
        <a:lstStyle/>
        <a:p>
          <a:endParaRPr lang="en-US"/>
        </a:p>
      </dgm:t>
    </dgm:pt>
    <dgm:pt modelId="{46A45465-078B-4B30-A59F-083FF27B112A}" type="pres">
      <dgm:prSet presAssocID="{D89EF24E-90EA-48A3-99BB-933646AB9F87}" presName="parTx" presStyleLbl="node1" presStyleIdx="1" presStyleCnt="3">
        <dgm:presLayoutVars>
          <dgm:chMax val="0"/>
          <dgm:chPref val="0"/>
          <dgm:bulletEnabled val="1"/>
        </dgm:presLayoutVars>
      </dgm:prSet>
      <dgm:spPr/>
      <dgm:t>
        <a:bodyPr/>
        <a:lstStyle/>
        <a:p>
          <a:pPr rtl="1"/>
          <a:endParaRPr lang="ar-SA"/>
        </a:p>
      </dgm:t>
    </dgm:pt>
    <dgm:pt modelId="{BCBF4692-81F5-4880-B82C-9397FCB80115}" type="pres">
      <dgm:prSet presAssocID="{D89EF24E-90EA-48A3-99BB-933646AB9F87}" presName="parSh" presStyleLbl="node1" presStyleIdx="2" presStyleCnt="3"/>
      <dgm:spPr/>
      <dgm:t>
        <a:bodyPr/>
        <a:lstStyle/>
        <a:p>
          <a:pPr rtl="1"/>
          <a:endParaRPr lang="ar-SA"/>
        </a:p>
      </dgm:t>
    </dgm:pt>
    <dgm:pt modelId="{F631036F-77B8-4B30-B1E7-F70A5BA74554}" type="pres">
      <dgm:prSet presAssocID="{D89EF24E-90EA-48A3-99BB-933646AB9F87}" presName="desTx" presStyleLbl="fgAcc1" presStyleIdx="2" presStyleCnt="3" custLinFactNeighborX="37" custLinFactNeighborY="19865">
        <dgm:presLayoutVars>
          <dgm:bulletEnabled val="1"/>
        </dgm:presLayoutVars>
      </dgm:prSet>
      <dgm:spPr>
        <a:blipFill rotWithShape="0">
          <a:blip xmlns:r="http://schemas.openxmlformats.org/officeDocument/2006/relationships" r:embed="rId1"/>
          <a:tile tx="0" ty="0" sx="100000" sy="100000" flip="none" algn="tl"/>
        </a:blipFill>
      </dgm:spPr>
      <dgm:t>
        <a:bodyPr/>
        <a:lstStyle/>
        <a:p>
          <a:pPr rtl="1"/>
          <a:endParaRPr lang="ar-SA"/>
        </a:p>
      </dgm:t>
    </dgm:pt>
  </dgm:ptLst>
  <dgm:cxnLst>
    <dgm:cxn modelId="{A79CF51B-58B5-48DD-8D35-EACE550ECED7}" type="presOf" srcId="{3B2D436A-6890-40EF-87D6-66A927C7DA77}" destId="{96BAA42F-BB83-4A9A-BE3E-50A912026E1A}" srcOrd="0" destOrd="0" presId="urn:microsoft.com/office/officeart/2005/8/layout/process3"/>
    <dgm:cxn modelId="{992BE7D6-0BCD-40D0-88F2-9E425BBA97C6}" type="presOf" srcId="{03AFD98E-9437-4929-989C-E38E17AECE92}" destId="{B496727B-D1DC-4F80-BEAA-7288A41F97E9}" srcOrd="0" destOrd="0" presId="urn:microsoft.com/office/officeart/2005/8/layout/process3"/>
    <dgm:cxn modelId="{FD17691D-57FD-4291-89B8-A1A1BB9665D1}" type="presOf" srcId="{2296960F-6D83-447F-B0AD-C2C1037B355C}" destId="{37D2E96F-3D58-4915-AF10-7BF4B34DD648}" srcOrd="1" destOrd="0" presId="urn:microsoft.com/office/officeart/2005/8/layout/process3"/>
    <dgm:cxn modelId="{9E054D68-F2F2-4077-A511-4489B022B2BC}" type="presOf" srcId="{D89EF24E-90EA-48A3-99BB-933646AB9F87}" destId="{46A45465-078B-4B30-A59F-083FF27B112A}" srcOrd="0" destOrd="0" presId="urn:microsoft.com/office/officeart/2005/8/layout/process3"/>
    <dgm:cxn modelId="{AFCE659C-5CB4-4BE7-B4EF-1229E05E82AD}" srcId="{FFE2037D-2410-41B4-9A44-992ECEAABA2F}" destId="{DF0B5D0A-17E1-4442-9AA7-C8110057AE40}" srcOrd="1" destOrd="0" parTransId="{CB432FB7-171E-4612-A277-AD6A528C1A0C}" sibTransId="{2296960F-6D83-447F-B0AD-C2C1037B355C}"/>
    <dgm:cxn modelId="{3440AE8C-7FDC-422F-8FC5-1F4A80AA7C26}" type="presOf" srcId="{AB8917FC-1768-4267-99B3-C6CE3A18269D}" destId="{6182111D-90F1-4F63-AA3D-CCC4052C6052}" srcOrd="0" destOrd="0" presId="urn:microsoft.com/office/officeart/2005/8/layout/process3"/>
    <dgm:cxn modelId="{C091B944-47CC-404C-BF29-7891BBEBCD9C}" type="presOf" srcId="{3B2D436A-6890-40EF-87D6-66A927C7DA77}" destId="{4A3DCFE2-1371-438A-9668-B931F0FE083B}" srcOrd="1" destOrd="0" presId="urn:microsoft.com/office/officeart/2005/8/layout/process3"/>
    <dgm:cxn modelId="{2F18C5E0-C034-4CB1-A139-A47FE01EAB56}" srcId="{DF0B5D0A-17E1-4442-9AA7-C8110057AE40}" destId="{182D8829-8ECC-4CCB-8CBC-6C4F36203F84}" srcOrd="0" destOrd="0" parTransId="{0E040FC4-CBE3-4A81-AA10-EC197000F3EF}" sibTransId="{2A0ED703-20B1-4B0E-B32E-4209C04C8B1D}"/>
    <dgm:cxn modelId="{949CF6AB-19BC-4A40-8DFA-D782F2A0A19E}" type="presOf" srcId="{FFE2037D-2410-41B4-9A44-992ECEAABA2F}" destId="{232D9879-5228-47C8-9FC8-A49B48A2392E}" srcOrd="0" destOrd="0" presId="urn:microsoft.com/office/officeart/2005/8/layout/process3"/>
    <dgm:cxn modelId="{261ED6FF-8618-44F9-8375-57AE252168F1}" type="presOf" srcId="{DF0B5D0A-17E1-4442-9AA7-C8110057AE40}" destId="{63E6F7E7-A5F6-4EE1-B25E-6D76E2081BDB}" srcOrd="0" destOrd="0" presId="urn:microsoft.com/office/officeart/2005/8/layout/process3"/>
    <dgm:cxn modelId="{CA2ED41D-A17B-4BAE-BDBA-42BEE9875483}" type="presOf" srcId="{182D8829-8ECC-4CCB-8CBC-6C4F36203F84}" destId="{B1397C51-A0CF-4DB7-8045-F7AE61CFE484}" srcOrd="0" destOrd="0" presId="urn:microsoft.com/office/officeart/2005/8/layout/process3"/>
    <dgm:cxn modelId="{5B799B2B-7EDC-4E09-85D3-02BF27789F97}" type="presOf" srcId="{2296960F-6D83-447F-B0AD-C2C1037B355C}" destId="{E376B643-EE9D-4C7A-8016-9915AB7632FB}" srcOrd="0" destOrd="0" presId="urn:microsoft.com/office/officeart/2005/8/layout/process3"/>
    <dgm:cxn modelId="{2D79B0F4-BF0E-41D8-8D1A-F5AAA99DFCCE}" srcId="{3B2D436A-6890-40EF-87D6-66A927C7DA77}" destId="{03AFD98E-9437-4929-989C-E38E17AECE92}" srcOrd="0" destOrd="0" parTransId="{9F597964-3093-49F6-8D16-3119C8C779CC}" sibTransId="{7E5E75F0-9FE2-4C13-8A72-0ED6D47F76EA}"/>
    <dgm:cxn modelId="{ACF4C65B-CD5D-46F9-A7B9-5ACCBA5B95FF}" type="presOf" srcId="{DF0B5D0A-17E1-4442-9AA7-C8110057AE40}" destId="{0BD3FA8A-57EA-4965-A7BD-7C0D3B2CD8FF}" srcOrd="1" destOrd="0" presId="urn:microsoft.com/office/officeart/2005/8/layout/process3"/>
    <dgm:cxn modelId="{D05F94C6-184E-4395-927C-03CE5902CB48}" type="presOf" srcId="{D89EF24E-90EA-48A3-99BB-933646AB9F87}" destId="{BCBF4692-81F5-4880-B82C-9397FCB80115}" srcOrd="1" destOrd="0" presId="urn:microsoft.com/office/officeart/2005/8/layout/process3"/>
    <dgm:cxn modelId="{D1B944B7-6CBE-46E3-9322-7E91F10AEE1E}" type="presOf" srcId="{AB8917FC-1768-4267-99B3-C6CE3A18269D}" destId="{7DD4A17D-53F8-48AF-B70C-F5E72AF9D943}" srcOrd="1" destOrd="0" presId="urn:microsoft.com/office/officeart/2005/8/layout/process3"/>
    <dgm:cxn modelId="{44E77017-9837-41A5-9D7D-FD1CACA8B609}" srcId="{FFE2037D-2410-41B4-9A44-992ECEAABA2F}" destId="{D89EF24E-90EA-48A3-99BB-933646AB9F87}" srcOrd="2" destOrd="0" parTransId="{1C39ECEF-7B49-4844-AD8B-119F47872F55}" sibTransId="{2EBBDA13-3F35-4249-AAA6-65B80EF12491}"/>
    <dgm:cxn modelId="{6E469ABD-5AF9-4AC1-A638-8C04BA7FF7BA}" srcId="{FFE2037D-2410-41B4-9A44-992ECEAABA2F}" destId="{3B2D436A-6890-40EF-87D6-66A927C7DA77}" srcOrd="0" destOrd="0" parTransId="{6392BE58-173E-429B-9071-5468789C57CC}" sibTransId="{AB8917FC-1768-4267-99B3-C6CE3A18269D}"/>
    <dgm:cxn modelId="{51699718-3531-4082-AD53-92EF7F2E4471}" type="presParOf" srcId="{232D9879-5228-47C8-9FC8-A49B48A2392E}" destId="{44477D14-4B54-4CCD-BD0C-62A08D2962CA}" srcOrd="0" destOrd="0" presId="urn:microsoft.com/office/officeart/2005/8/layout/process3"/>
    <dgm:cxn modelId="{B3E5D722-F1F8-4BFC-A06F-D7A66EB45FA1}" type="presParOf" srcId="{44477D14-4B54-4CCD-BD0C-62A08D2962CA}" destId="{96BAA42F-BB83-4A9A-BE3E-50A912026E1A}" srcOrd="0" destOrd="0" presId="urn:microsoft.com/office/officeart/2005/8/layout/process3"/>
    <dgm:cxn modelId="{EC32A7B7-6D4F-4C9F-9F5C-2A7209C5D4D5}" type="presParOf" srcId="{44477D14-4B54-4CCD-BD0C-62A08D2962CA}" destId="{4A3DCFE2-1371-438A-9668-B931F0FE083B}" srcOrd="1" destOrd="0" presId="urn:microsoft.com/office/officeart/2005/8/layout/process3"/>
    <dgm:cxn modelId="{2608A95B-9D65-4FEA-A7A2-5ED7FAAEBC24}" type="presParOf" srcId="{44477D14-4B54-4CCD-BD0C-62A08D2962CA}" destId="{B496727B-D1DC-4F80-BEAA-7288A41F97E9}" srcOrd="2" destOrd="0" presId="urn:microsoft.com/office/officeart/2005/8/layout/process3"/>
    <dgm:cxn modelId="{04F3D989-9489-42EA-99CC-AC107E4A2758}" type="presParOf" srcId="{232D9879-5228-47C8-9FC8-A49B48A2392E}" destId="{6182111D-90F1-4F63-AA3D-CCC4052C6052}" srcOrd="1" destOrd="0" presId="urn:microsoft.com/office/officeart/2005/8/layout/process3"/>
    <dgm:cxn modelId="{372CFC9F-414D-4729-8E5E-CF25293FDB42}" type="presParOf" srcId="{6182111D-90F1-4F63-AA3D-CCC4052C6052}" destId="{7DD4A17D-53F8-48AF-B70C-F5E72AF9D943}" srcOrd="0" destOrd="0" presId="urn:microsoft.com/office/officeart/2005/8/layout/process3"/>
    <dgm:cxn modelId="{76A33202-91EA-41E9-8823-BA738D362048}" type="presParOf" srcId="{232D9879-5228-47C8-9FC8-A49B48A2392E}" destId="{5FC29331-D5F3-4B81-953B-33FB05BFF2ED}" srcOrd="2" destOrd="0" presId="urn:microsoft.com/office/officeart/2005/8/layout/process3"/>
    <dgm:cxn modelId="{FC9CCFDA-7EE9-4AFD-99B7-50D478CF15D7}" type="presParOf" srcId="{5FC29331-D5F3-4B81-953B-33FB05BFF2ED}" destId="{63E6F7E7-A5F6-4EE1-B25E-6D76E2081BDB}" srcOrd="0" destOrd="0" presId="urn:microsoft.com/office/officeart/2005/8/layout/process3"/>
    <dgm:cxn modelId="{478FB226-B744-4739-AC64-182A4196161B}" type="presParOf" srcId="{5FC29331-D5F3-4B81-953B-33FB05BFF2ED}" destId="{0BD3FA8A-57EA-4965-A7BD-7C0D3B2CD8FF}" srcOrd="1" destOrd="0" presId="urn:microsoft.com/office/officeart/2005/8/layout/process3"/>
    <dgm:cxn modelId="{B168CA5D-A900-4D7D-ABB1-AA3E2A9C92E3}" type="presParOf" srcId="{5FC29331-D5F3-4B81-953B-33FB05BFF2ED}" destId="{B1397C51-A0CF-4DB7-8045-F7AE61CFE484}" srcOrd="2" destOrd="0" presId="urn:microsoft.com/office/officeart/2005/8/layout/process3"/>
    <dgm:cxn modelId="{86F597CD-0AB8-46AE-A1EC-15BC9685EB7E}" type="presParOf" srcId="{232D9879-5228-47C8-9FC8-A49B48A2392E}" destId="{E376B643-EE9D-4C7A-8016-9915AB7632FB}" srcOrd="3" destOrd="0" presId="urn:microsoft.com/office/officeart/2005/8/layout/process3"/>
    <dgm:cxn modelId="{AFB051CE-C564-44AE-B639-5AF0BEA9E460}" type="presParOf" srcId="{E376B643-EE9D-4C7A-8016-9915AB7632FB}" destId="{37D2E96F-3D58-4915-AF10-7BF4B34DD648}" srcOrd="0" destOrd="0" presId="urn:microsoft.com/office/officeart/2005/8/layout/process3"/>
    <dgm:cxn modelId="{4F03D70E-E9B6-4EC2-AE01-E240DC1A589A}" type="presParOf" srcId="{232D9879-5228-47C8-9FC8-A49B48A2392E}" destId="{B3E1CC83-DA93-4362-B0FE-550D26AD7803}" srcOrd="4" destOrd="0" presId="urn:microsoft.com/office/officeart/2005/8/layout/process3"/>
    <dgm:cxn modelId="{28754293-B33E-43F5-9FF3-CCFD5FA4338D}" type="presParOf" srcId="{B3E1CC83-DA93-4362-B0FE-550D26AD7803}" destId="{46A45465-078B-4B30-A59F-083FF27B112A}" srcOrd="0" destOrd="0" presId="urn:microsoft.com/office/officeart/2005/8/layout/process3"/>
    <dgm:cxn modelId="{10FF24D7-C5A8-4B3B-97D2-3CA4883CF49B}" type="presParOf" srcId="{B3E1CC83-DA93-4362-B0FE-550D26AD7803}" destId="{BCBF4692-81F5-4880-B82C-9397FCB80115}" srcOrd="1" destOrd="0" presId="urn:microsoft.com/office/officeart/2005/8/layout/process3"/>
    <dgm:cxn modelId="{5130215D-961E-41F4-A2B3-B0208FE09A8F}" type="presParOf" srcId="{B3E1CC83-DA93-4362-B0FE-550D26AD7803}" destId="{F631036F-77B8-4B30-B1E7-F70A5BA74554}" srcOrd="2" destOrd="0" presId="urn:microsoft.com/office/officeart/2005/8/layout/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B6FC76-8CEF-49F5-8BAF-D469EC9C9C95}" type="doc">
      <dgm:prSet loTypeId="urn:microsoft.com/office/officeart/2005/8/layout/default#1" loCatId="list" qsTypeId="urn:microsoft.com/office/officeart/2005/8/quickstyle/3d1" qsCatId="3D" csTypeId="urn:microsoft.com/office/officeart/2005/8/colors/colorful2" csCatId="colorful" phldr="1"/>
      <dgm:spPr/>
      <dgm:t>
        <a:bodyPr/>
        <a:lstStyle/>
        <a:p>
          <a:pPr rtl="1"/>
          <a:endParaRPr lang="ar-SA"/>
        </a:p>
      </dgm:t>
    </dgm:pt>
    <dgm:pt modelId="{EDD4489A-530E-4E0B-B111-ABBAEF97DCF2}">
      <dgm:prSet phldrT="[نص]" custT="1">
        <dgm:style>
          <a:lnRef idx="2">
            <a:schemeClr val="dk1"/>
          </a:lnRef>
          <a:fillRef idx="1">
            <a:schemeClr val="lt1"/>
          </a:fillRef>
          <a:effectRef idx="0">
            <a:schemeClr val="dk1"/>
          </a:effectRef>
          <a:fontRef idx="minor">
            <a:schemeClr val="dk1"/>
          </a:fontRef>
        </dgm:style>
      </dgm:prSet>
      <dgm:spPr/>
      <dgm:t>
        <a:bodyPr/>
        <a:lstStyle/>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السؤال2</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a:p>
          <a:pPr rtl="1"/>
          <a:endParaRPr lang="ar-SA" sz="1800" b="1" dirty="0" smtClean="0">
            <a:effectLst>
              <a:outerShdw blurRad="38100" dist="38100" dir="2700000" algn="tl">
                <a:srgbClr val="000000">
                  <a:alpha val="43137"/>
                </a:srgbClr>
              </a:outerShdw>
            </a:effectLst>
          </a:endParaRPr>
        </a:p>
      </dgm:t>
    </dgm:pt>
    <dgm:pt modelId="{D461195D-C0C7-4374-B0B3-E65A33513984}" type="parTrans" cxnId="{01106FBA-6DB2-4DF7-BB8C-0DBF176A98E2}">
      <dgm:prSet/>
      <dgm:spPr/>
      <dgm:t>
        <a:bodyPr/>
        <a:lstStyle/>
        <a:p>
          <a:pPr rtl="1"/>
          <a:endParaRPr lang="ar-SA" sz="2000" b="1">
            <a:effectLst>
              <a:outerShdw blurRad="38100" dist="38100" dir="2700000" algn="tl">
                <a:srgbClr val="000000">
                  <a:alpha val="43137"/>
                </a:srgbClr>
              </a:outerShdw>
            </a:effectLst>
          </a:endParaRPr>
        </a:p>
      </dgm:t>
    </dgm:pt>
    <dgm:pt modelId="{C6AFA15A-348A-416F-85DF-841307F6E66D}" type="sibTrans" cxnId="{01106FBA-6DB2-4DF7-BB8C-0DBF176A98E2}">
      <dgm:prSet/>
      <dgm:spPr/>
      <dgm:t>
        <a:bodyPr/>
        <a:lstStyle/>
        <a:p>
          <a:pPr rtl="1"/>
          <a:endParaRPr lang="ar-SA" sz="2000" b="1">
            <a:effectLst>
              <a:outerShdw blurRad="38100" dist="38100" dir="2700000" algn="tl">
                <a:srgbClr val="000000">
                  <a:alpha val="43137"/>
                </a:srgbClr>
              </a:outerShdw>
            </a:effectLst>
          </a:endParaRPr>
        </a:p>
      </dgm:t>
    </dgm:pt>
    <dgm:pt modelId="{33DB9672-32C1-47D1-90CD-DEB1D44C5544}">
      <dgm:prSet phldrT="[نص]" custT="1">
        <dgm:style>
          <a:lnRef idx="2">
            <a:schemeClr val="accent2"/>
          </a:lnRef>
          <a:fillRef idx="1">
            <a:schemeClr val="lt1"/>
          </a:fillRef>
          <a:effectRef idx="0">
            <a:schemeClr val="accent2"/>
          </a:effectRef>
          <a:fontRef idx="minor">
            <a:schemeClr val="dk1"/>
          </a:fontRef>
        </dgm:style>
      </dgm:prSet>
      <dgm:spPr/>
      <dgm:t>
        <a:bodyPr/>
        <a:lstStyle/>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السؤال1</a:t>
          </a:r>
        </a:p>
        <a:p>
          <a:pPr algn="r" rtl="1"/>
          <a:endParaRPr lang="ar-SA" sz="1800" b="1" dirty="0" smtClean="0">
            <a:effectLst>
              <a:outerShdw blurRad="38100" dist="38100" dir="2700000" algn="tl">
                <a:srgbClr val="000000">
                  <a:alpha val="43137"/>
                </a:srgbClr>
              </a:outerShdw>
            </a:effectLst>
          </a:endParaRPr>
        </a:p>
        <a:p>
          <a:pPr algn="ctr" rtl="1"/>
          <a:r>
            <a:rPr lang="ar-SA" sz="1800" b="1" dirty="0" smtClean="0">
              <a:effectLst>
                <a:outerShdw blurRad="38100" dist="38100" dir="2700000" algn="tl">
                  <a:srgbClr val="000000">
                    <a:alpha val="43137"/>
                  </a:srgbClr>
                </a:outerShdw>
              </a:effectLst>
            </a:rPr>
            <a:t>التعديل</a:t>
          </a: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a:p>
          <a:pPr algn="ctr" rtl="1"/>
          <a:endParaRPr lang="ar-SA" sz="1800" b="1" dirty="0" smtClean="0">
            <a:effectLst>
              <a:outerShdw blurRad="38100" dist="38100" dir="2700000" algn="tl">
                <a:srgbClr val="000000">
                  <a:alpha val="43137"/>
                </a:srgbClr>
              </a:outerShdw>
            </a:effectLst>
          </a:endParaRPr>
        </a:p>
      </dgm:t>
    </dgm:pt>
    <dgm:pt modelId="{57B1C725-2A50-45D8-BEA5-DDD09CE8A89A}" type="parTrans" cxnId="{8BEC00E2-BE12-4BB2-A534-0D1D1ECBA952}">
      <dgm:prSet/>
      <dgm:spPr/>
      <dgm:t>
        <a:bodyPr/>
        <a:lstStyle/>
        <a:p>
          <a:pPr rtl="1"/>
          <a:endParaRPr lang="ar-SA" sz="2000" b="1">
            <a:effectLst>
              <a:outerShdw blurRad="38100" dist="38100" dir="2700000" algn="tl">
                <a:srgbClr val="000000">
                  <a:alpha val="43137"/>
                </a:srgbClr>
              </a:outerShdw>
            </a:effectLst>
          </a:endParaRPr>
        </a:p>
      </dgm:t>
    </dgm:pt>
    <dgm:pt modelId="{FAF75ADE-ED45-4098-9C39-99DF976E3F1C}" type="sibTrans" cxnId="{8BEC00E2-BE12-4BB2-A534-0D1D1ECBA952}">
      <dgm:prSet/>
      <dgm:spPr/>
      <dgm:t>
        <a:bodyPr/>
        <a:lstStyle/>
        <a:p>
          <a:pPr rtl="1"/>
          <a:endParaRPr lang="ar-SA" sz="2000" b="1">
            <a:effectLst>
              <a:outerShdw blurRad="38100" dist="38100" dir="2700000" algn="tl">
                <a:srgbClr val="000000">
                  <a:alpha val="43137"/>
                </a:srgbClr>
              </a:outerShdw>
            </a:effectLst>
          </a:endParaRPr>
        </a:p>
      </dgm:t>
    </dgm:pt>
    <dgm:pt modelId="{2B84521B-FA6A-49B7-9938-49A19E27C4D2}">
      <dgm:prSet phldrT="[نص]" custT="1">
        <dgm:style>
          <a:lnRef idx="2">
            <a:schemeClr val="accent4"/>
          </a:lnRef>
          <a:fillRef idx="1">
            <a:schemeClr val="lt1"/>
          </a:fillRef>
          <a:effectRef idx="0">
            <a:schemeClr val="accent4"/>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السؤال4</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a:effectLst>
              <a:outerShdw blurRad="38100" dist="38100" dir="2700000" algn="tl">
                <a:srgbClr val="000000">
                  <a:alpha val="43137"/>
                </a:srgbClr>
              </a:outerShdw>
            </a:effectLst>
          </a:endParaRPr>
        </a:p>
      </dgm:t>
    </dgm:pt>
    <dgm:pt modelId="{E78E7C8A-EE90-4DAA-BA57-102954B6EFB3}" type="parTrans" cxnId="{49BF6185-9EDB-4892-BFA9-26D3B85F5A20}">
      <dgm:prSet/>
      <dgm:spPr/>
      <dgm:t>
        <a:bodyPr/>
        <a:lstStyle/>
        <a:p>
          <a:pPr rtl="1"/>
          <a:endParaRPr lang="ar-SA" sz="2000" b="1">
            <a:effectLst>
              <a:outerShdw blurRad="38100" dist="38100" dir="2700000" algn="tl">
                <a:srgbClr val="000000">
                  <a:alpha val="43137"/>
                </a:srgbClr>
              </a:outerShdw>
            </a:effectLst>
          </a:endParaRPr>
        </a:p>
      </dgm:t>
    </dgm:pt>
    <dgm:pt modelId="{E6113E24-36B2-4446-93CB-346A56DD69B5}" type="sibTrans" cxnId="{49BF6185-9EDB-4892-BFA9-26D3B85F5A20}">
      <dgm:prSet/>
      <dgm:spPr/>
      <dgm:t>
        <a:bodyPr/>
        <a:lstStyle/>
        <a:p>
          <a:pPr rtl="1"/>
          <a:endParaRPr lang="ar-SA" sz="2000" b="1">
            <a:effectLst>
              <a:outerShdw blurRad="38100" dist="38100" dir="2700000" algn="tl">
                <a:srgbClr val="000000">
                  <a:alpha val="43137"/>
                </a:srgbClr>
              </a:outerShdw>
            </a:effectLst>
          </a:endParaRPr>
        </a:p>
      </dgm:t>
    </dgm:pt>
    <dgm:pt modelId="{316F3B02-2DA4-4BF0-A2D8-7A4AE920CE7F}">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السؤال3</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a:effectLst>
              <a:outerShdw blurRad="38100" dist="38100" dir="2700000" algn="tl">
                <a:srgbClr val="000000">
                  <a:alpha val="43137"/>
                </a:srgbClr>
              </a:outerShdw>
            </a:effectLst>
          </a:endParaRPr>
        </a:p>
      </dgm:t>
    </dgm:pt>
    <dgm:pt modelId="{DA5D0F3A-77A2-45EE-8119-0E9901512DB2}" type="parTrans" cxnId="{399F1C76-8192-4E67-B552-E0CB21EB4992}">
      <dgm:prSet/>
      <dgm:spPr/>
      <dgm:t>
        <a:bodyPr/>
        <a:lstStyle/>
        <a:p>
          <a:pPr rtl="1"/>
          <a:endParaRPr lang="ar-SA" sz="2000" b="1">
            <a:effectLst>
              <a:outerShdw blurRad="38100" dist="38100" dir="2700000" algn="tl">
                <a:srgbClr val="000000">
                  <a:alpha val="43137"/>
                </a:srgbClr>
              </a:outerShdw>
            </a:effectLst>
          </a:endParaRPr>
        </a:p>
      </dgm:t>
    </dgm:pt>
    <dgm:pt modelId="{B3FC4B11-0EA6-48F6-922C-B4B5E6AF5324}" type="sibTrans" cxnId="{399F1C76-8192-4E67-B552-E0CB21EB4992}">
      <dgm:prSet/>
      <dgm:spPr/>
      <dgm:t>
        <a:bodyPr/>
        <a:lstStyle/>
        <a:p>
          <a:pPr rtl="1"/>
          <a:endParaRPr lang="ar-SA" sz="2000" b="1">
            <a:effectLst>
              <a:outerShdw blurRad="38100" dist="38100" dir="2700000" algn="tl">
                <a:srgbClr val="000000">
                  <a:alpha val="43137"/>
                </a:srgbClr>
              </a:outerShdw>
            </a:effectLst>
          </a:endParaRPr>
        </a:p>
      </dgm:t>
    </dgm:pt>
    <dgm:pt modelId="{D36973C2-9E8A-48D1-87E2-8C2A55536A10}">
      <dgm:prSet phldrT="[نص]" custT="1">
        <dgm:style>
          <a:lnRef idx="2">
            <a:schemeClr val="accent6"/>
          </a:lnRef>
          <a:fillRef idx="1">
            <a:schemeClr val="lt1"/>
          </a:fillRef>
          <a:effectRef idx="0">
            <a:schemeClr val="accent6"/>
          </a:effectRef>
          <a:fontRef idx="minor">
            <a:schemeClr val="dk1"/>
          </a:fontRef>
        </dgm:style>
      </dgm:prSet>
      <dgm:spPr/>
      <dgm:t>
        <a:bodyPr/>
        <a:lstStyle/>
        <a:p>
          <a:pPr rtl="1"/>
          <a:r>
            <a:rPr lang="ar-SA" sz="1800" b="1" dirty="0" smtClean="0">
              <a:effectLst>
                <a:outerShdw blurRad="38100" dist="38100" dir="2700000" algn="tl">
                  <a:srgbClr val="000000">
                    <a:alpha val="43137"/>
                  </a:srgbClr>
                </a:outerShdw>
              </a:effectLst>
            </a:rPr>
            <a:t/>
          </a:r>
          <a:br>
            <a:rPr lang="ar-SA" sz="1800" b="1" dirty="0" smtClean="0">
              <a:effectLst>
                <a:outerShdw blurRad="38100" dist="38100" dir="2700000" algn="tl">
                  <a:srgbClr val="000000">
                    <a:alpha val="43137"/>
                  </a:srgbClr>
                </a:outerShdw>
              </a:effectLst>
            </a:rPr>
          </a:br>
          <a:r>
            <a:rPr lang="ar-SA" sz="1800" b="1" dirty="0" smtClean="0">
              <a:effectLst>
                <a:outerShdw blurRad="38100" dist="38100" dir="2700000" algn="tl">
                  <a:srgbClr val="000000">
                    <a:alpha val="43137"/>
                  </a:srgbClr>
                </a:outerShdw>
              </a:effectLst>
            </a:rPr>
            <a:t>السؤال5</a:t>
          </a:r>
        </a:p>
        <a:p>
          <a:pPr rtl="1"/>
          <a:endParaRPr lang="ar-SA" sz="1800" b="1" dirty="0" smtClean="0">
            <a:effectLst>
              <a:outerShdw blurRad="38100" dist="38100" dir="2700000" algn="tl">
                <a:srgbClr val="000000">
                  <a:alpha val="43137"/>
                </a:srgbClr>
              </a:outerShdw>
            </a:effectLst>
          </a:endParaRPr>
        </a:p>
        <a:p>
          <a:pPr rtl="1"/>
          <a:r>
            <a:rPr lang="ar-SA" sz="1800" b="1" dirty="0" smtClean="0">
              <a:effectLst>
                <a:outerShdw blurRad="38100" dist="38100" dir="2700000" algn="tl">
                  <a:srgbClr val="000000">
                    <a:alpha val="43137"/>
                  </a:srgbClr>
                </a:outerShdw>
              </a:effectLst>
            </a:rPr>
            <a:t>التعديل</a:t>
          </a:r>
        </a:p>
        <a:p>
          <a:pPr rtl="1"/>
          <a:endParaRPr lang="ar-SA" sz="1800" b="1" dirty="0" smtClean="0">
            <a:effectLst>
              <a:outerShdw blurRad="38100" dist="38100" dir="2700000" algn="tl">
                <a:srgbClr val="000000">
                  <a:alpha val="43137"/>
                </a:srgbClr>
              </a:outerShdw>
            </a:effectLst>
          </a:endParaRPr>
        </a:p>
      </dgm:t>
    </dgm:pt>
    <dgm:pt modelId="{DFC1A78A-BED6-4222-A16B-CCE748534E0A}" type="parTrans" cxnId="{F69D001E-A71C-4A23-90D3-79CA721D8DB6}">
      <dgm:prSet/>
      <dgm:spPr/>
      <dgm:t>
        <a:bodyPr/>
        <a:lstStyle/>
        <a:p>
          <a:pPr rtl="1"/>
          <a:endParaRPr lang="ar-SA" sz="2000" b="1">
            <a:effectLst>
              <a:outerShdw blurRad="38100" dist="38100" dir="2700000" algn="tl">
                <a:srgbClr val="000000">
                  <a:alpha val="43137"/>
                </a:srgbClr>
              </a:outerShdw>
            </a:effectLst>
          </a:endParaRPr>
        </a:p>
      </dgm:t>
    </dgm:pt>
    <dgm:pt modelId="{C69115D0-2DFA-4567-B38E-3060C37009FD}" type="sibTrans" cxnId="{F69D001E-A71C-4A23-90D3-79CA721D8DB6}">
      <dgm:prSet/>
      <dgm:spPr/>
      <dgm:t>
        <a:bodyPr/>
        <a:lstStyle/>
        <a:p>
          <a:pPr rtl="1"/>
          <a:endParaRPr lang="ar-SA" sz="2000" b="1">
            <a:effectLst>
              <a:outerShdw blurRad="38100" dist="38100" dir="2700000" algn="tl">
                <a:srgbClr val="000000">
                  <a:alpha val="43137"/>
                </a:srgbClr>
              </a:outerShdw>
            </a:effectLst>
          </a:endParaRPr>
        </a:p>
      </dgm:t>
    </dgm:pt>
    <dgm:pt modelId="{3FD1262B-ED04-419B-B3C8-BF185065C85D}" type="pres">
      <dgm:prSet presAssocID="{A3B6FC76-8CEF-49F5-8BAF-D469EC9C9C95}" presName="diagram" presStyleCnt="0">
        <dgm:presLayoutVars>
          <dgm:dir/>
          <dgm:resizeHandles val="exact"/>
        </dgm:presLayoutVars>
      </dgm:prSet>
      <dgm:spPr/>
      <dgm:t>
        <a:bodyPr/>
        <a:lstStyle/>
        <a:p>
          <a:endParaRPr lang="en-US"/>
        </a:p>
      </dgm:t>
    </dgm:pt>
    <dgm:pt modelId="{69AE1F10-890A-49B2-9F84-F91F0519AAF0}" type="pres">
      <dgm:prSet presAssocID="{EDD4489A-530E-4E0B-B111-ABBAEF97DCF2}" presName="node" presStyleLbl="node1" presStyleIdx="0" presStyleCnt="5" custScaleX="120597" custLinFactNeighborX="-32" custLinFactNeighborY="3943">
        <dgm:presLayoutVars>
          <dgm:bulletEnabled val="1"/>
        </dgm:presLayoutVars>
      </dgm:prSet>
      <dgm:spPr/>
      <dgm:t>
        <a:bodyPr/>
        <a:lstStyle/>
        <a:p>
          <a:pPr rtl="1"/>
          <a:endParaRPr lang="ar-SA"/>
        </a:p>
      </dgm:t>
    </dgm:pt>
    <dgm:pt modelId="{7A00A94E-2608-4E85-8E0A-F453CE7AF02C}" type="pres">
      <dgm:prSet presAssocID="{C6AFA15A-348A-416F-85DF-841307F6E66D}" presName="sibTrans" presStyleCnt="0"/>
      <dgm:spPr/>
      <dgm:t>
        <a:bodyPr/>
        <a:lstStyle/>
        <a:p>
          <a:endParaRPr lang="en-US"/>
        </a:p>
      </dgm:t>
    </dgm:pt>
    <dgm:pt modelId="{06C523EE-688C-458D-9EE5-AE7DD33EC48B}" type="pres">
      <dgm:prSet presAssocID="{33DB9672-32C1-47D1-90CD-DEB1D44C5544}" presName="node" presStyleLbl="node1" presStyleIdx="1" presStyleCnt="5" custScaleX="117581" custLinFactNeighborX="5371" custLinFactNeighborY="1541">
        <dgm:presLayoutVars>
          <dgm:bulletEnabled val="1"/>
        </dgm:presLayoutVars>
      </dgm:prSet>
      <dgm:spPr/>
      <dgm:t>
        <a:bodyPr/>
        <a:lstStyle/>
        <a:p>
          <a:pPr rtl="1"/>
          <a:endParaRPr lang="ar-SA"/>
        </a:p>
      </dgm:t>
    </dgm:pt>
    <dgm:pt modelId="{43D1EC35-B40A-4C51-B0F9-6A07DD645EFE}" type="pres">
      <dgm:prSet presAssocID="{FAF75ADE-ED45-4098-9C39-99DF976E3F1C}" presName="sibTrans" presStyleCnt="0"/>
      <dgm:spPr/>
      <dgm:t>
        <a:bodyPr/>
        <a:lstStyle/>
        <a:p>
          <a:endParaRPr lang="en-US"/>
        </a:p>
      </dgm:t>
    </dgm:pt>
    <dgm:pt modelId="{61BFBD5D-2C60-4667-B47F-180CDBBC2E40}" type="pres">
      <dgm:prSet presAssocID="{2B84521B-FA6A-49B7-9938-49A19E27C4D2}" presName="node" presStyleLbl="node1" presStyleIdx="2" presStyleCnt="5" custScaleX="117053">
        <dgm:presLayoutVars>
          <dgm:bulletEnabled val="1"/>
        </dgm:presLayoutVars>
      </dgm:prSet>
      <dgm:spPr/>
      <dgm:t>
        <a:bodyPr/>
        <a:lstStyle/>
        <a:p>
          <a:pPr rtl="1"/>
          <a:endParaRPr lang="ar-SA"/>
        </a:p>
      </dgm:t>
    </dgm:pt>
    <dgm:pt modelId="{5C6CE4A6-4B11-42F1-B00C-6167920EECA3}" type="pres">
      <dgm:prSet presAssocID="{E6113E24-36B2-4446-93CB-346A56DD69B5}" presName="sibTrans" presStyleCnt="0"/>
      <dgm:spPr/>
      <dgm:t>
        <a:bodyPr/>
        <a:lstStyle/>
        <a:p>
          <a:endParaRPr lang="en-US"/>
        </a:p>
      </dgm:t>
    </dgm:pt>
    <dgm:pt modelId="{DD6B39CB-F4A4-4E9F-982C-DD4F5508101F}" type="pres">
      <dgm:prSet presAssocID="{316F3B02-2DA4-4BF0-A2D8-7A4AE920CE7F}" presName="node" presStyleLbl="node1" presStyleIdx="3" presStyleCnt="5" custScaleX="118594">
        <dgm:presLayoutVars>
          <dgm:bulletEnabled val="1"/>
        </dgm:presLayoutVars>
      </dgm:prSet>
      <dgm:spPr/>
      <dgm:t>
        <a:bodyPr/>
        <a:lstStyle/>
        <a:p>
          <a:pPr rtl="1"/>
          <a:endParaRPr lang="ar-SA"/>
        </a:p>
      </dgm:t>
    </dgm:pt>
    <dgm:pt modelId="{306FD66C-D6D4-4D87-8D45-2B49913F0D97}" type="pres">
      <dgm:prSet presAssocID="{B3FC4B11-0EA6-48F6-922C-B4B5E6AF5324}" presName="sibTrans" presStyleCnt="0"/>
      <dgm:spPr/>
      <dgm:t>
        <a:bodyPr/>
        <a:lstStyle/>
        <a:p>
          <a:endParaRPr lang="en-US"/>
        </a:p>
      </dgm:t>
    </dgm:pt>
    <dgm:pt modelId="{65ACBC16-A6D8-4485-8C0F-E7476B21A5EB}" type="pres">
      <dgm:prSet presAssocID="{D36973C2-9E8A-48D1-87E2-8C2A55536A10}" presName="node" presStyleLbl="node1" presStyleIdx="4" presStyleCnt="5" custScaleX="153692" custLinFactNeighborX="460" custLinFactNeighborY="971">
        <dgm:presLayoutVars>
          <dgm:bulletEnabled val="1"/>
        </dgm:presLayoutVars>
      </dgm:prSet>
      <dgm:spPr/>
      <dgm:t>
        <a:bodyPr/>
        <a:lstStyle/>
        <a:p>
          <a:pPr rtl="1"/>
          <a:endParaRPr lang="ar-SA"/>
        </a:p>
      </dgm:t>
    </dgm:pt>
  </dgm:ptLst>
  <dgm:cxnLst>
    <dgm:cxn modelId="{01106FBA-6DB2-4DF7-BB8C-0DBF176A98E2}" srcId="{A3B6FC76-8CEF-49F5-8BAF-D469EC9C9C95}" destId="{EDD4489A-530E-4E0B-B111-ABBAEF97DCF2}" srcOrd="0" destOrd="0" parTransId="{D461195D-C0C7-4374-B0B3-E65A33513984}" sibTransId="{C6AFA15A-348A-416F-85DF-841307F6E66D}"/>
    <dgm:cxn modelId="{13DDA45A-9484-415B-AB0D-41BAB1B51027}" type="presOf" srcId="{D36973C2-9E8A-48D1-87E2-8C2A55536A10}" destId="{65ACBC16-A6D8-4485-8C0F-E7476B21A5EB}" srcOrd="0" destOrd="0" presId="urn:microsoft.com/office/officeart/2005/8/layout/default#1"/>
    <dgm:cxn modelId="{C75E92C8-BEE5-4E51-8FE7-367C74A81EDC}" type="presOf" srcId="{A3B6FC76-8CEF-49F5-8BAF-D469EC9C9C95}" destId="{3FD1262B-ED04-419B-B3C8-BF185065C85D}" srcOrd="0" destOrd="0" presId="urn:microsoft.com/office/officeart/2005/8/layout/default#1"/>
    <dgm:cxn modelId="{52EFD697-0AD3-480F-819B-EECB4D405287}" type="presOf" srcId="{2B84521B-FA6A-49B7-9938-49A19E27C4D2}" destId="{61BFBD5D-2C60-4667-B47F-180CDBBC2E40}" srcOrd="0" destOrd="0" presId="urn:microsoft.com/office/officeart/2005/8/layout/default#1"/>
    <dgm:cxn modelId="{8BEC00E2-BE12-4BB2-A534-0D1D1ECBA952}" srcId="{A3B6FC76-8CEF-49F5-8BAF-D469EC9C9C95}" destId="{33DB9672-32C1-47D1-90CD-DEB1D44C5544}" srcOrd="1" destOrd="0" parTransId="{57B1C725-2A50-45D8-BEA5-DDD09CE8A89A}" sibTransId="{FAF75ADE-ED45-4098-9C39-99DF976E3F1C}"/>
    <dgm:cxn modelId="{2F3F8F16-5D5E-4D34-8E4B-01597257BFA8}" type="presOf" srcId="{316F3B02-2DA4-4BF0-A2D8-7A4AE920CE7F}" destId="{DD6B39CB-F4A4-4E9F-982C-DD4F5508101F}" srcOrd="0" destOrd="0" presId="urn:microsoft.com/office/officeart/2005/8/layout/default#1"/>
    <dgm:cxn modelId="{F69D001E-A71C-4A23-90D3-79CA721D8DB6}" srcId="{A3B6FC76-8CEF-49F5-8BAF-D469EC9C9C95}" destId="{D36973C2-9E8A-48D1-87E2-8C2A55536A10}" srcOrd="4" destOrd="0" parTransId="{DFC1A78A-BED6-4222-A16B-CCE748534E0A}" sibTransId="{C69115D0-2DFA-4567-B38E-3060C37009FD}"/>
    <dgm:cxn modelId="{A8078225-D2F5-47C3-99A4-3931D523BEDE}" type="presOf" srcId="{33DB9672-32C1-47D1-90CD-DEB1D44C5544}" destId="{06C523EE-688C-458D-9EE5-AE7DD33EC48B}" srcOrd="0" destOrd="0" presId="urn:microsoft.com/office/officeart/2005/8/layout/default#1"/>
    <dgm:cxn modelId="{6B96664A-CEF4-455F-930E-E44DCAB9BD02}" type="presOf" srcId="{EDD4489A-530E-4E0B-B111-ABBAEF97DCF2}" destId="{69AE1F10-890A-49B2-9F84-F91F0519AAF0}" srcOrd="0" destOrd="0" presId="urn:microsoft.com/office/officeart/2005/8/layout/default#1"/>
    <dgm:cxn modelId="{49BF6185-9EDB-4892-BFA9-26D3B85F5A20}" srcId="{A3B6FC76-8CEF-49F5-8BAF-D469EC9C9C95}" destId="{2B84521B-FA6A-49B7-9938-49A19E27C4D2}" srcOrd="2" destOrd="0" parTransId="{E78E7C8A-EE90-4DAA-BA57-102954B6EFB3}" sibTransId="{E6113E24-36B2-4446-93CB-346A56DD69B5}"/>
    <dgm:cxn modelId="{399F1C76-8192-4E67-B552-E0CB21EB4992}" srcId="{A3B6FC76-8CEF-49F5-8BAF-D469EC9C9C95}" destId="{316F3B02-2DA4-4BF0-A2D8-7A4AE920CE7F}" srcOrd="3" destOrd="0" parTransId="{DA5D0F3A-77A2-45EE-8119-0E9901512DB2}" sibTransId="{B3FC4B11-0EA6-48F6-922C-B4B5E6AF5324}"/>
    <dgm:cxn modelId="{6E18B52A-5A37-4C7B-B27D-075FA9F72659}" type="presParOf" srcId="{3FD1262B-ED04-419B-B3C8-BF185065C85D}" destId="{69AE1F10-890A-49B2-9F84-F91F0519AAF0}" srcOrd="0" destOrd="0" presId="urn:microsoft.com/office/officeart/2005/8/layout/default#1"/>
    <dgm:cxn modelId="{6B5F696D-2ED1-4BC3-B3FB-8EDF22F33C4A}" type="presParOf" srcId="{3FD1262B-ED04-419B-B3C8-BF185065C85D}" destId="{7A00A94E-2608-4E85-8E0A-F453CE7AF02C}" srcOrd="1" destOrd="0" presId="urn:microsoft.com/office/officeart/2005/8/layout/default#1"/>
    <dgm:cxn modelId="{0A0FF37B-3BAB-4604-973D-BC55E781C541}" type="presParOf" srcId="{3FD1262B-ED04-419B-B3C8-BF185065C85D}" destId="{06C523EE-688C-458D-9EE5-AE7DD33EC48B}" srcOrd="2" destOrd="0" presId="urn:microsoft.com/office/officeart/2005/8/layout/default#1"/>
    <dgm:cxn modelId="{08745649-D375-4BA9-9766-44E8AD9CD21F}" type="presParOf" srcId="{3FD1262B-ED04-419B-B3C8-BF185065C85D}" destId="{43D1EC35-B40A-4C51-B0F9-6A07DD645EFE}" srcOrd="3" destOrd="0" presId="urn:microsoft.com/office/officeart/2005/8/layout/default#1"/>
    <dgm:cxn modelId="{85ACE1C0-1B73-4803-A145-6C3D9FEDDFD6}" type="presParOf" srcId="{3FD1262B-ED04-419B-B3C8-BF185065C85D}" destId="{61BFBD5D-2C60-4667-B47F-180CDBBC2E40}" srcOrd="4" destOrd="0" presId="urn:microsoft.com/office/officeart/2005/8/layout/default#1"/>
    <dgm:cxn modelId="{5A4C0C20-0AE5-48E6-953B-9C9A0AC834C3}" type="presParOf" srcId="{3FD1262B-ED04-419B-B3C8-BF185065C85D}" destId="{5C6CE4A6-4B11-42F1-B00C-6167920EECA3}" srcOrd="5" destOrd="0" presId="urn:microsoft.com/office/officeart/2005/8/layout/default#1"/>
    <dgm:cxn modelId="{D38FAD8C-0439-4957-9C65-8783FD466924}" type="presParOf" srcId="{3FD1262B-ED04-419B-B3C8-BF185065C85D}" destId="{DD6B39CB-F4A4-4E9F-982C-DD4F5508101F}" srcOrd="6" destOrd="0" presId="urn:microsoft.com/office/officeart/2005/8/layout/default#1"/>
    <dgm:cxn modelId="{C1E636F6-DDE1-4ACD-90D8-25FA5D8A4A6A}" type="presParOf" srcId="{3FD1262B-ED04-419B-B3C8-BF185065C85D}" destId="{306FD66C-D6D4-4D87-8D45-2B49913F0D97}" srcOrd="7" destOrd="0" presId="urn:microsoft.com/office/officeart/2005/8/layout/default#1"/>
    <dgm:cxn modelId="{A59D8E72-0A26-457D-ACD1-D07F60ADA71F}" type="presParOf" srcId="{3FD1262B-ED04-419B-B3C8-BF185065C85D}" destId="{65ACBC16-A6D8-4485-8C0F-E7476B21A5EB}" srcOrd="8"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1DDC9-F296-4F74-BCFB-11DD7395F2BE}" type="doc">
      <dgm:prSet loTypeId="urn:microsoft.com/office/officeart/2005/8/layout/pyramid2" loCatId="list" qsTypeId="urn:microsoft.com/office/officeart/2005/8/quickstyle/3d2" qsCatId="3D" csTypeId="urn:microsoft.com/office/officeart/2005/8/colors/accent1_2" csCatId="accent1" phldr="1"/>
      <dgm:spPr/>
    </dgm:pt>
    <dgm:pt modelId="{762216D6-8AC8-4AA0-B545-0954905AC63A}">
      <dgm:prSet phldrT="[نص]"/>
      <dgm:spPr/>
      <dgm:t>
        <a:bodyPr/>
        <a:lstStyle/>
        <a:p>
          <a:pPr rtl="1"/>
          <a:r>
            <a:rPr lang="ar-SA" dirty="0" smtClean="0"/>
            <a:t>إستراتيجية التنبؤ</a:t>
          </a:r>
          <a:endParaRPr lang="ar-SA" dirty="0"/>
        </a:p>
      </dgm:t>
    </dgm:pt>
    <dgm:pt modelId="{49CCBA43-EA4C-49B0-BE26-00AB61AD7CFF}" type="parTrans" cxnId="{1A2C88D6-55A8-4F32-804C-FE1662D37218}">
      <dgm:prSet/>
      <dgm:spPr/>
    </dgm:pt>
    <dgm:pt modelId="{5C8662B8-036B-47CD-9732-2E619ABEF742}" type="sibTrans" cxnId="{1A2C88D6-55A8-4F32-804C-FE1662D37218}">
      <dgm:prSet/>
      <dgm:spPr/>
    </dgm:pt>
    <dgm:pt modelId="{02C912BD-5DDF-45AE-B896-6A557ACFABDB}">
      <dgm:prSet phldrT="[نص]"/>
      <dgm:spPr/>
      <dgm:t>
        <a:bodyPr/>
        <a:lstStyle/>
        <a:p>
          <a:pPr rtl="1"/>
          <a:r>
            <a:rPr lang="ar-SA" dirty="0" smtClean="0"/>
            <a:t>تنبؤ حال من بعد مشكلة</a:t>
          </a:r>
          <a:endParaRPr lang="ar-SA" dirty="0"/>
        </a:p>
      </dgm:t>
    </dgm:pt>
    <dgm:pt modelId="{8F0E320F-C793-4E38-A304-8796D145367B}" type="parTrans" cxnId="{C9624153-BB3D-41B3-BD8F-E9E3EBDD09C9}">
      <dgm:prSet/>
      <dgm:spPr/>
    </dgm:pt>
    <dgm:pt modelId="{E2C8DD6C-5874-4993-B6ED-1B933C06A6EF}" type="sibTrans" cxnId="{C9624153-BB3D-41B3-BD8F-E9E3EBDD09C9}">
      <dgm:prSet/>
      <dgm:spPr/>
    </dgm:pt>
    <dgm:pt modelId="{EBEACEC9-7A45-4ABC-8B24-857F41205758}">
      <dgm:prSet phldrT="[نص]"/>
      <dgm:spPr/>
      <dgm:t>
        <a:bodyPr/>
        <a:lstStyle/>
        <a:p>
          <a:pPr rtl="1"/>
          <a:r>
            <a:rPr lang="ar-SA" dirty="0" smtClean="0"/>
            <a:t>استنتاج النتيجة من بعد تصنيف التنبؤات</a:t>
          </a:r>
          <a:endParaRPr lang="ar-SA" dirty="0"/>
        </a:p>
      </dgm:t>
    </dgm:pt>
    <dgm:pt modelId="{CA2B0B2A-9BE4-42CA-95FC-7D2EE870C621}" type="parTrans" cxnId="{0B05AA07-546E-4A5A-B6FB-E91089ACCC9A}">
      <dgm:prSet/>
      <dgm:spPr/>
    </dgm:pt>
    <dgm:pt modelId="{64489B2E-C598-4E12-9F93-B8A2111AA66F}" type="sibTrans" cxnId="{0B05AA07-546E-4A5A-B6FB-E91089ACCC9A}">
      <dgm:prSet/>
      <dgm:spPr/>
    </dgm:pt>
    <dgm:pt modelId="{4D343C8E-303C-43E2-955C-BC9F73CA2221}">
      <dgm:prSet/>
      <dgm:spPr/>
      <dgm:t>
        <a:bodyPr/>
        <a:lstStyle/>
        <a:p>
          <a:pPr rtl="1"/>
          <a:r>
            <a:rPr lang="ar-SA" dirty="0" smtClean="0"/>
            <a:t>التمهيد</a:t>
          </a:r>
          <a:endParaRPr lang="ar-SA" dirty="0"/>
        </a:p>
      </dgm:t>
    </dgm:pt>
    <dgm:pt modelId="{B06A0958-00D0-4D7F-B5BA-505DD818312F}" type="parTrans" cxnId="{79501E55-9AF2-4715-82D0-49CC35739122}">
      <dgm:prSet/>
      <dgm:spPr/>
    </dgm:pt>
    <dgm:pt modelId="{73BA6B0C-8F7E-4AD8-9A6C-43E44A03DEC8}" type="sibTrans" cxnId="{79501E55-9AF2-4715-82D0-49CC35739122}">
      <dgm:prSet/>
      <dgm:spPr/>
    </dgm:pt>
    <dgm:pt modelId="{33058AA5-8879-4400-9B1C-82CAE8298567}" type="pres">
      <dgm:prSet presAssocID="{AA31DDC9-F296-4F74-BCFB-11DD7395F2BE}" presName="compositeShape" presStyleCnt="0">
        <dgm:presLayoutVars>
          <dgm:dir/>
          <dgm:resizeHandles/>
        </dgm:presLayoutVars>
      </dgm:prSet>
      <dgm:spPr/>
    </dgm:pt>
    <dgm:pt modelId="{189830FB-4C5D-4D44-9E49-C0160C7C01AF}" type="pres">
      <dgm:prSet presAssocID="{AA31DDC9-F296-4F74-BCFB-11DD7395F2BE}" presName="pyramid" presStyleLbl="node1" presStyleIdx="0" presStyleCnt="1"/>
      <dgm:spPr/>
    </dgm:pt>
    <dgm:pt modelId="{FE9FB177-6E18-4EAB-B916-BCEED86C2485}" type="pres">
      <dgm:prSet presAssocID="{AA31DDC9-F296-4F74-BCFB-11DD7395F2BE}" presName="theList" presStyleCnt="0"/>
      <dgm:spPr/>
    </dgm:pt>
    <dgm:pt modelId="{1AFB6FF6-31DD-40C8-BD64-8535B595A44F}" type="pres">
      <dgm:prSet presAssocID="{4D343C8E-303C-43E2-955C-BC9F73CA2221}" presName="aNode" presStyleLbl="fgAcc1" presStyleIdx="0" presStyleCnt="4">
        <dgm:presLayoutVars>
          <dgm:bulletEnabled val="1"/>
        </dgm:presLayoutVars>
      </dgm:prSet>
      <dgm:spPr/>
      <dgm:t>
        <a:bodyPr/>
        <a:lstStyle/>
        <a:p>
          <a:pPr rtl="1"/>
          <a:endParaRPr lang="ar-SA"/>
        </a:p>
      </dgm:t>
    </dgm:pt>
    <dgm:pt modelId="{ECBDFFFC-D902-45F6-89BB-722CD38771AD}" type="pres">
      <dgm:prSet presAssocID="{4D343C8E-303C-43E2-955C-BC9F73CA2221}" presName="aSpace" presStyleCnt="0"/>
      <dgm:spPr/>
    </dgm:pt>
    <dgm:pt modelId="{392BF5DF-6EBA-4B81-9C43-9E8E330CB110}" type="pres">
      <dgm:prSet presAssocID="{762216D6-8AC8-4AA0-B545-0954905AC63A}" presName="aNode" presStyleLbl="fgAcc1" presStyleIdx="1" presStyleCnt="4">
        <dgm:presLayoutVars>
          <dgm:bulletEnabled val="1"/>
        </dgm:presLayoutVars>
      </dgm:prSet>
      <dgm:spPr/>
      <dgm:t>
        <a:bodyPr/>
        <a:lstStyle/>
        <a:p>
          <a:pPr rtl="1"/>
          <a:endParaRPr lang="ar-SA"/>
        </a:p>
      </dgm:t>
    </dgm:pt>
    <dgm:pt modelId="{A7D71C3C-B76D-4C2F-AA5F-B0E298CE2CB1}" type="pres">
      <dgm:prSet presAssocID="{762216D6-8AC8-4AA0-B545-0954905AC63A}" presName="aSpace" presStyleCnt="0"/>
      <dgm:spPr/>
    </dgm:pt>
    <dgm:pt modelId="{C2F00D27-A9AF-4194-B0B4-A8797B345D7C}" type="pres">
      <dgm:prSet presAssocID="{02C912BD-5DDF-45AE-B896-6A557ACFABDB}" presName="aNode" presStyleLbl="fgAcc1" presStyleIdx="2" presStyleCnt="4">
        <dgm:presLayoutVars>
          <dgm:bulletEnabled val="1"/>
        </dgm:presLayoutVars>
      </dgm:prSet>
      <dgm:spPr/>
      <dgm:t>
        <a:bodyPr/>
        <a:lstStyle/>
        <a:p>
          <a:pPr rtl="1"/>
          <a:endParaRPr lang="ar-SA"/>
        </a:p>
      </dgm:t>
    </dgm:pt>
    <dgm:pt modelId="{280FD695-0E27-482A-8075-38D265336829}" type="pres">
      <dgm:prSet presAssocID="{02C912BD-5DDF-45AE-B896-6A557ACFABDB}" presName="aSpace" presStyleCnt="0"/>
      <dgm:spPr/>
    </dgm:pt>
    <dgm:pt modelId="{63135E6A-9E8B-43E7-B9F6-52CEE55B38DC}" type="pres">
      <dgm:prSet presAssocID="{EBEACEC9-7A45-4ABC-8B24-857F41205758}" presName="aNode" presStyleLbl="fgAcc1" presStyleIdx="3" presStyleCnt="4">
        <dgm:presLayoutVars>
          <dgm:bulletEnabled val="1"/>
        </dgm:presLayoutVars>
      </dgm:prSet>
      <dgm:spPr/>
      <dgm:t>
        <a:bodyPr/>
        <a:lstStyle/>
        <a:p>
          <a:pPr rtl="1"/>
          <a:endParaRPr lang="ar-SA"/>
        </a:p>
      </dgm:t>
    </dgm:pt>
    <dgm:pt modelId="{B90964A5-74BD-408A-B6B7-3A3C7742B86C}" type="pres">
      <dgm:prSet presAssocID="{EBEACEC9-7A45-4ABC-8B24-857F41205758}" presName="aSpace" presStyleCnt="0"/>
      <dgm:spPr/>
    </dgm:pt>
  </dgm:ptLst>
  <dgm:cxnLst>
    <dgm:cxn modelId="{FEEFF61E-9FD9-4D5F-80CF-1074B9F03222}" type="presOf" srcId="{EBEACEC9-7A45-4ABC-8B24-857F41205758}" destId="{63135E6A-9E8B-43E7-B9F6-52CEE55B38DC}" srcOrd="0" destOrd="0" presId="urn:microsoft.com/office/officeart/2005/8/layout/pyramid2"/>
    <dgm:cxn modelId="{F9971041-32D9-4CEE-9BE2-4C10BD1AB0FA}" type="presOf" srcId="{02C912BD-5DDF-45AE-B896-6A557ACFABDB}" destId="{C2F00D27-A9AF-4194-B0B4-A8797B345D7C}" srcOrd="0" destOrd="0" presId="urn:microsoft.com/office/officeart/2005/8/layout/pyramid2"/>
    <dgm:cxn modelId="{0B05AA07-546E-4A5A-B6FB-E91089ACCC9A}" srcId="{AA31DDC9-F296-4F74-BCFB-11DD7395F2BE}" destId="{EBEACEC9-7A45-4ABC-8B24-857F41205758}" srcOrd="3" destOrd="0" parTransId="{CA2B0B2A-9BE4-42CA-95FC-7D2EE870C621}" sibTransId="{64489B2E-C598-4E12-9F93-B8A2111AA66F}"/>
    <dgm:cxn modelId="{53142C7C-9DF4-4534-B3DA-D40897954B2D}" type="presOf" srcId="{762216D6-8AC8-4AA0-B545-0954905AC63A}" destId="{392BF5DF-6EBA-4B81-9C43-9E8E330CB110}" srcOrd="0" destOrd="0" presId="urn:microsoft.com/office/officeart/2005/8/layout/pyramid2"/>
    <dgm:cxn modelId="{778A0BBE-8146-4A9E-A056-536E05FC4D3E}" type="presOf" srcId="{AA31DDC9-F296-4F74-BCFB-11DD7395F2BE}" destId="{33058AA5-8879-4400-9B1C-82CAE8298567}" srcOrd="0" destOrd="0" presId="urn:microsoft.com/office/officeart/2005/8/layout/pyramid2"/>
    <dgm:cxn modelId="{C9624153-BB3D-41B3-BD8F-E9E3EBDD09C9}" srcId="{AA31DDC9-F296-4F74-BCFB-11DD7395F2BE}" destId="{02C912BD-5DDF-45AE-B896-6A557ACFABDB}" srcOrd="2" destOrd="0" parTransId="{8F0E320F-C793-4E38-A304-8796D145367B}" sibTransId="{E2C8DD6C-5874-4993-B6ED-1B933C06A6EF}"/>
    <dgm:cxn modelId="{92CDF5A2-2AC7-41B8-9DEC-0BA4CE95EF0B}" type="presOf" srcId="{4D343C8E-303C-43E2-955C-BC9F73CA2221}" destId="{1AFB6FF6-31DD-40C8-BD64-8535B595A44F}" srcOrd="0" destOrd="0" presId="urn:microsoft.com/office/officeart/2005/8/layout/pyramid2"/>
    <dgm:cxn modelId="{1A2C88D6-55A8-4F32-804C-FE1662D37218}" srcId="{AA31DDC9-F296-4F74-BCFB-11DD7395F2BE}" destId="{762216D6-8AC8-4AA0-B545-0954905AC63A}" srcOrd="1" destOrd="0" parTransId="{49CCBA43-EA4C-49B0-BE26-00AB61AD7CFF}" sibTransId="{5C8662B8-036B-47CD-9732-2E619ABEF742}"/>
    <dgm:cxn modelId="{79501E55-9AF2-4715-82D0-49CC35739122}" srcId="{AA31DDC9-F296-4F74-BCFB-11DD7395F2BE}" destId="{4D343C8E-303C-43E2-955C-BC9F73CA2221}" srcOrd="0" destOrd="0" parTransId="{B06A0958-00D0-4D7F-B5BA-505DD818312F}" sibTransId="{73BA6B0C-8F7E-4AD8-9A6C-43E44A03DEC8}"/>
    <dgm:cxn modelId="{242B0E18-20AF-4DA0-83ED-D3C29FFB55EC}" type="presParOf" srcId="{33058AA5-8879-4400-9B1C-82CAE8298567}" destId="{189830FB-4C5D-4D44-9E49-C0160C7C01AF}" srcOrd="0" destOrd="0" presId="urn:microsoft.com/office/officeart/2005/8/layout/pyramid2"/>
    <dgm:cxn modelId="{B9CCAE29-8E8F-4B9A-B853-0D298C8AE678}" type="presParOf" srcId="{33058AA5-8879-4400-9B1C-82CAE8298567}" destId="{FE9FB177-6E18-4EAB-B916-BCEED86C2485}" srcOrd="1" destOrd="0" presId="urn:microsoft.com/office/officeart/2005/8/layout/pyramid2"/>
    <dgm:cxn modelId="{D4CDD1C8-B0F6-44A9-BED0-1728C4AA6084}" type="presParOf" srcId="{FE9FB177-6E18-4EAB-B916-BCEED86C2485}" destId="{1AFB6FF6-31DD-40C8-BD64-8535B595A44F}" srcOrd="0" destOrd="0" presId="urn:microsoft.com/office/officeart/2005/8/layout/pyramid2"/>
    <dgm:cxn modelId="{DF58EA5F-EF5C-487E-B5EB-CC5E756575C4}" type="presParOf" srcId="{FE9FB177-6E18-4EAB-B916-BCEED86C2485}" destId="{ECBDFFFC-D902-45F6-89BB-722CD38771AD}" srcOrd="1" destOrd="0" presId="urn:microsoft.com/office/officeart/2005/8/layout/pyramid2"/>
    <dgm:cxn modelId="{4F2FEA32-8C0A-4104-B18D-22592C1D5B8C}" type="presParOf" srcId="{FE9FB177-6E18-4EAB-B916-BCEED86C2485}" destId="{392BF5DF-6EBA-4B81-9C43-9E8E330CB110}" srcOrd="2" destOrd="0" presId="urn:microsoft.com/office/officeart/2005/8/layout/pyramid2"/>
    <dgm:cxn modelId="{094173F6-4A2E-4473-91A8-30AEB6784AF2}" type="presParOf" srcId="{FE9FB177-6E18-4EAB-B916-BCEED86C2485}" destId="{A7D71C3C-B76D-4C2F-AA5F-B0E298CE2CB1}" srcOrd="3" destOrd="0" presId="urn:microsoft.com/office/officeart/2005/8/layout/pyramid2"/>
    <dgm:cxn modelId="{1D92CD09-51FC-40A1-90EB-832851A068D6}" type="presParOf" srcId="{FE9FB177-6E18-4EAB-B916-BCEED86C2485}" destId="{C2F00D27-A9AF-4194-B0B4-A8797B345D7C}" srcOrd="4" destOrd="0" presId="urn:microsoft.com/office/officeart/2005/8/layout/pyramid2"/>
    <dgm:cxn modelId="{3F184346-A5D2-4A25-AAD4-59ED5342C1A1}" type="presParOf" srcId="{FE9FB177-6E18-4EAB-B916-BCEED86C2485}" destId="{280FD695-0E27-482A-8075-38D265336829}" srcOrd="5" destOrd="0" presId="urn:microsoft.com/office/officeart/2005/8/layout/pyramid2"/>
    <dgm:cxn modelId="{FDE3DFCA-FFFF-467F-BA5F-6B939E41802A}" type="presParOf" srcId="{FE9FB177-6E18-4EAB-B916-BCEED86C2485}" destId="{63135E6A-9E8B-43E7-B9F6-52CEE55B38DC}" srcOrd="6" destOrd="0" presId="urn:microsoft.com/office/officeart/2005/8/layout/pyramid2"/>
    <dgm:cxn modelId="{417B2E7E-FBC4-4ED8-965D-90D0FE2C90DE}" type="presParOf" srcId="{FE9FB177-6E18-4EAB-B916-BCEED86C2485}" destId="{B90964A5-74BD-408A-B6B7-3A3C7742B86C}" srcOrd="7" destOrd="0" presId="urn:microsoft.com/office/officeart/2005/8/layout/pyramid2"/>
  </dgm:cxnLst>
  <dgm:bg/>
  <dgm:whole/>
</dgm:dataModel>
</file>

<file path=ppt/diagrams/data20.xml><?xml version="1.0" encoding="utf-8"?>
<dgm:dataModel xmlns:dgm="http://schemas.openxmlformats.org/drawingml/2006/diagram" xmlns:a="http://schemas.openxmlformats.org/drawingml/2006/main">
  <dgm:ptLst>
    <dgm:pt modelId="{B6BEE364-1218-429C-8C75-4CD003A355E7}" type="doc">
      <dgm:prSet loTypeId="urn:microsoft.com/office/officeart/2005/8/layout/chevron2" loCatId="process" qsTypeId="urn:microsoft.com/office/officeart/2005/8/quickstyle/3d1" qsCatId="3D" csTypeId="urn:microsoft.com/office/officeart/2005/8/colors/colorful5" csCatId="colorful" phldr="0"/>
      <dgm:spPr/>
      <dgm:t>
        <a:bodyPr/>
        <a:lstStyle/>
        <a:p>
          <a:pPr rtl="1"/>
          <a:endParaRPr lang="ar-SA"/>
        </a:p>
      </dgm:t>
    </dgm:pt>
    <dgm:pt modelId="{DDA5B700-9583-4E5D-9DFB-743C6CB73054}">
      <dgm:prSet phldrT="[نص]" phldr="1"/>
      <dgm:spPr/>
      <dgm:t>
        <a:bodyPr/>
        <a:lstStyle/>
        <a:p>
          <a:pPr rtl="1"/>
          <a:endParaRPr lang="ar-SA" dirty="0"/>
        </a:p>
      </dgm:t>
    </dgm:pt>
    <dgm:pt modelId="{B5AFAC7F-1EB1-41AF-BBBE-81E9585EE803}" type="parTrans" cxnId="{88D93731-C15B-4A49-AECA-29B71064027A}">
      <dgm:prSet/>
      <dgm:spPr/>
      <dgm:t>
        <a:bodyPr/>
        <a:lstStyle/>
        <a:p>
          <a:pPr rtl="1"/>
          <a:endParaRPr lang="ar-SA"/>
        </a:p>
      </dgm:t>
    </dgm:pt>
    <dgm:pt modelId="{3CCB227D-0D5B-46A4-9CFD-88497338194C}" type="sibTrans" cxnId="{88D93731-C15B-4A49-AECA-29B71064027A}">
      <dgm:prSet/>
      <dgm:spPr/>
      <dgm:t>
        <a:bodyPr/>
        <a:lstStyle/>
        <a:p>
          <a:pPr rtl="1"/>
          <a:endParaRPr lang="ar-SA"/>
        </a:p>
      </dgm:t>
    </dgm:pt>
    <dgm:pt modelId="{28C19B2F-7E2B-4E5F-AE60-41EDA1139CCF}">
      <dgm:prSet phldrT="[نص]" phldr="1"/>
      <dgm:spPr/>
      <dgm:t>
        <a:bodyPr/>
        <a:lstStyle/>
        <a:p>
          <a:pPr rtl="1"/>
          <a:endParaRPr lang="ar-SA"/>
        </a:p>
      </dgm:t>
    </dgm:pt>
    <dgm:pt modelId="{C4565A42-7538-4AD3-842A-C4C5F7DDE156}" type="parTrans" cxnId="{23AA8DB4-C285-4E31-BF85-56BFD57DCAE5}">
      <dgm:prSet/>
      <dgm:spPr/>
      <dgm:t>
        <a:bodyPr/>
        <a:lstStyle/>
        <a:p>
          <a:pPr rtl="1"/>
          <a:endParaRPr lang="ar-SA"/>
        </a:p>
      </dgm:t>
    </dgm:pt>
    <dgm:pt modelId="{CED7BA3F-58CF-4FFB-9F20-7F1C156ED295}" type="sibTrans" cxnId="{23AA8DB4-C285-4E31-BF85-56BFD57DCAE5}">
      <dgm:prSet/>
      <dgm:spPr/>
      <dgm:t>
        <a:bodyPr/>
        <a:lstStyle/>
        <a:p>
          <a:pPr rtl="1"/>
          <a:endParaRPr lang="ar-SA"/>
        </a:p>
      </dgm:t>
    </dgm:pt>
    <dgm:pt modelId="{60AE242A-C9BA-4FA2-8D1B-784466FFB036}">
      <dgm:prSet phldrT="[نص]" phldr="1"/>
      <dgm:spPr/>
      <dgm:t>
        <a:bodyPr/>
        <a:lstStyle/>
        <a:p>
          <a:pPr rtl="1"/>
          <a:endParaRPr lang="ar-SA"/>
        </a:p>
      </dgm:t>
    </dgm:pt>
    <dgm:pt modelId="{19B2C12D-2451-49F3-A5B3-8509132D05E5}" type="parTrans" cxnId="{855C1747-63D5-488F-9B02-DBCF2875D0FD}">
      <dgm:prSet/>
      <dgm:spPr/>
      <dgm:t>
        <a:bodyPr/>
        <a:lstStyle/>
        <a:p>
          <a:pPr rtl="1"/>
          <a:endParaRPr lang="ar-SA"/>
        </a:p>
      </dgm:t>
    </dgm:pt>
    <dgm:pt modelId="{ABDA0EFE-D5DE-4CB1-B9FE-7370C6F3BB84}" type="sibTrans" cxnId="{855C1747-63D5-488F-9B02-DBCF2875D0FD}">
      <dgm:prSet/>
      <dgm:spPr/>
      <dgm:t>
        <a:bodyPr/>
        <a:lstStyle/>
        <a:p>
          <a:pPr rtl="1"/>
          <a:endParaRPr lang="ar-SA"/>
        </a:p>
      </dgm:t>
    </dgm:pt>
    <dgm:pt modelId="{7757FB11-7B8C-414C-8477-F51CC4E8D5EF}">
      <dgm:prSet phldrT="[نص]" phldr="1"/>
      <dgm:spPr/>
      <dgm:t>
        <a:bodyPr/>
        <a:lstStyle/>
        <a:p>
          <a:pPr rtl="1"/>
          <a:endParaRPr lang="ar-SA"/>
        </a:p>
      </dgm:t>
    </dgm:pt>
    <dgm:pt modelId="{DD2DDD60-F665-4828-B8F0-FDA56912F410}" type="parTrans" cxnId="{CA804B38-E2FF-4714-90E3-5C6118E630E8}">
      <dgm:prSet/>
      <dgm:spPr/>
      <dgm:t>
        <a:bodyPr/>
        <a:lstStyle/>
        <a:p>
          <a:pPr rtl="1"/>
          <a:endParaRPr lang="ar-SA"/>
        </a:p>
      </dgm:t>
    </dgm:pt>
    <dgm:pt modelId="{5176C6BB-51D4-438D-81BE-BDEA8506A30C}" type="sibTrans" cxnId="{CA804B38-E2FF-4714-90E3-5C6118E630E8}">
      <dgm:prSet/>
      <dgm:spPr/>
      <dgm:t>
        <a:bodyPr/>
        <a:lstStyle/>
        <a:p>
          <a:pPr rtl="1"/>
          <a:endParaRPr lang="ar-SA"/>
        </a:p>
      </dgm:t>
    </dgm:pt>
    <dgm:pt modelId="{D62E53E3-0122-4BEB-B55E-F8B8368867EA}">
      <dgm:prSet phldrT="[نص]" phldr="1"/>
      <dgm:spPr/>
      <dgm:t>
        <a:bodyPr/>
        <a:lstStyle/>
        <a:p>
          <a:pPr rtl="1"/>
          <a:endParaRPr lang="ar-SA"/>
        </a:p>
      </dgm:t>
    </dgm:pt>
    <dgm:pt modelId="{816DEA08-3A58-4994-A458-20FFC7327F55}" type="parTrans" cxnId="{CC52F290-35BF-4568-B3E1-9A72848D2D57}">
      <dgm:prSet/>
      <dgm:spPr/>
      <dgm:t>
        <a:bodyPr/>
        <a:lstStyle/>
        <a:p>
          <a:pPr rtl="1"/>
          <a:endParaRPr lang="ar-SA"/>
        </a:p>
      </dgm:t>
    </dgm:pt>
    <dgm:pt modelId="{F467B635-46BC-46AC-94E5-3C66EAB8E45D}" type="sibTrans" cxnId="{CC52F290-35BF-4568-B3E1-9A72848D2D57}">
      <dgm:prSet/>
      <dgm:spPr/>
      <dgm:t>
        <a:bodyPr/>
        <a:lstStyle/>
        <a:p>
          <a:pPr rtl="1"/>
          <a:endParaRPr lang="ar-SA"/>
        </a:p>
      </dgm:t>
    </dgm:pt>
    <dgm:pt modelId="{8D0D9FD3-CF1B-4BF3-9DD2-1A0E927DFE73}">
      <dgm:prSet phldrT="[نص]" phldr="1"/>
      <dgm:spPr/>
      <dgm:t>
        <a:bodyPr/>
        <a:lstStyle/>
        <a:p>
          <a:pPr rtl="1"/>
          <a:endParaRPr lang="ar-SA"/>
        </a:p>
      </dgm:t>
    </dgm:pt>
    <dgm:pt modelId="{50B44CBA-437E-4C8E-B991-49BEF664355F}" type="parTrans" cxnId="{F0EFC840-6183-4DAB-B0EF-233A8E9D2F09}">
      <dgm:prSet/>
      <dgm:spPr/>
      <dgm:t>
        <a:bodyPr/>
        <a:lstStyle/>
        <a:p>
          <a:pPr rtl="1"/>
          <a:endParaRPr lang="ar-SA"/>
        </a:p>
      </dgm:t>
    </dgm:pt>
    <dgm:pt modelId="{070910BF-66B7-4C21-9904-24715BE469EC}" type="sibTrans" cxnId="{F0EFC840-6183-4DAB-B0EF-233A8E9D2F09}">
      <dgm:prSet/>
      <dgm:spPr/>
      <dgm:t>
        <a:bodyPr/>
        <a:lstStyle/>
        <a:p>
          <a:pPr rtl="1"/>
          <a:endParaRPr lang="ar-SA"/>
        </a:p>
      </dgm:t>
    </dgm:pt>
    <dgm:pt modelId="{63343D23-2FB0-4C25-9CCE-44B200D68158}">
      <dgm:prSet phldrT="[نص]" phldr="1"/>
      <dgm:spPr/>
      <dgm:t>
        <a:bodyPr/>
        <a:lstStyle/>
        <a:p>
          <a:pPr rtl="1"/>
          <a:endParaRPr lang="ar-SA"/>
        </a:p>
      </dgm:t>
    </dgm:pt>
    <dgm:pt modelId="{DAE6433E-DF6B-4B75-B799-21F75AF93056}" type="parTrans" cxnId="{BCF39237-2D04-4145-9DC6-63A5DCD040B2}">
      <dgm:prSet/>
      <dgm:spPr/>
      <dgm:t>
        <a:bodyPr/>
        <a:lstStyle/>
        <a:p>
          <a:pPr rtl="1"/>
          <a:endParaRPr lang="ar-SA"/>
        </a:p>
      </dgm:t>
    </dgm:pt>
    <dgm:pt modelId="{D194967A-8F70-4AB6-9A7C-47F8D5DFE771}" type="sibTrans" cxnId="{BCF39237-2D04-4145-9DC6-63A5DCD040B2}">
      <dgm:prSet/>
      <dgm:spPr/>
      <dgm:t>
        <a:bodyPr/>
        <a:lstStyle/>
        <a:p>
          <a:pPr rtl="1"/>
          <a:endParaRPr lang="ar-SA"/>
        </a:p>
      </dgm:t>
    </dgm:pt>
    <dgm:pt modelId="{1044E354-06BB-4DF0-AE25-132D12D387EF}">
      <dgm:prSet phldrT="[نص]" phldr="1"/>
      <dgm:spPr/>
      <dgm:t>
        <a:bodyPr/>
        <a:lstStyle/>
        <a:p>
          <a:pPr rtl="1"/>
          <a:endParaRPr lang="ar-SA"/>
        </a:p>
      </dgm:t>
    </dgm:pt>
    <dgm:pt modelId="{0190C79E-72F4-44AE-ADAC-3B9841AA84DF}" type="parTrans" cxnId="{F9754CB1-BBC1-48E5-A58A-0E2B177389F6}">
      <dgm:prSet/>
      <dgm:spPr/>
      <dgm:t>
        <a:bodyPr/>
        <a:lstStyle/>
        <a:p>
          <a:pPr rtl="1"/>
          <a:endParaRPr lang="ar-SA"/>
        </a:p>
      </dgm:t>
    </dgm:pt>
    <dgm:pt modelId="{E73D3F9A-0AA4-40C5-B0A7-D5E69BBDC583}" type="sibTrans" cxnId="{F9754CB1-BBC1-48E5-A58A-0E2B177389F6}">
      <dgm:prSet/>
      <dgm:spPr/>
      <dgm:t>
        <a:bodyPr/>
        <a:lstStyle/>
        <a:p>
          <a:pPr rtl="1"/>
          <a:endParaRPr lang="ar-SA"/>
        </a:p>
      </dgm:t>
    </dgm:pt>
    <dgm:pt modelId="{EE4616A7-159D-44CB-B4F9-36828800DE55}">
      <dgm:prSet phldrT="[نص]" phldr="1"/>
      <dgm:spPr/>
      <dgm:t>
        <a:bodyPr/>
        <a:lstStyle/>
        <a:p>
          <a:pPr rtl="1"/>
          <a:endParaRPr lang="ar-SA"/>
        </a:p>
      </dgm:t>
    </dgm:pt>
    <dgm:pt modelId="{10ECB2C9-03CC-458C-8E2B-7E744F16D61A}" type="parTrans" cxnId="{140006FA-8DD8-4927-B5FF-BF71D03E9F19}">
      <dgm:prSet/>
      <dgm:spPr/>
      <dgm:t>
        <a:bodyPr/>
        <a:lstStyle/>
        <a:p>
          <a:pPr rtl="1"/>
          <a:endParaRPr lang="ar-SA"/>
        </a:p>
      </dgm:t>
    </dgm:pt>
    <dgm:pt modelId="{F716CAB9-BBA3-49E9-ACE2-ACFE69BD83D9}" type="sibTrans" cxnId="{140006FA-8DD8-4927-B5FF-BF71D03E9F19}">
      <dgm:prSet/>
      <dgm:spPr/>
      <dgm:t>
        <a:bodyPr/>
        <a:lstStyle/>
        <a:p>
          <a:pPr rtl="1"/>
          <a:endParaRPr lang="ar-SA"/>
        </a:p>
      </dgm:t>
    </dgm:pt>
    <dgm:pt modelId="{E8733EDE-8566-4079-B05A-BE7C90F16BAC}" type="pres">
      <dgm:prSet presAssocID="{B6BEE364-1218-429C-8C75-4CD003A355E7}" presName="linearFlow" presStyleCnt="0">
        <dgm:presLayoutVars>
          <dgm:dir/>
          <dgm:animLvl val="lvl"/>
          <dgm:resizeHandles val="exact"/>
        </dgm:presLayoutVars>
      </dgm:prSet>
      <dgm:spPr/>
      <dgm:t>
        <a:bodyPr/>
        <a:lstStyle/>
        <a:p>
          <a:pPr rtl="1"/>
          <a:endParaRPr lang="ar-SA"/>
        </a:p>
      </dgm:t>
    </dgm:pt>
    <dgm:pt modelId="{E5BFAB8E-ABAE-4909-8169-CE5A40BE33DA}" type="pres">
      <dgm:prSet presAssocID="{DDA5B700-9583-4E5D-9DFB-743C6CB73054}" presName="composite" presStyleCnt="0"/>
      <dgm:spPr/>
      <dgm:t>
        <a:bodyPr/>
        <a:lstStyle/>
        <a:p>
          <a:endParaRPr lang="en-US"/>
        </a:p>
      </dgm:t>
    </dgm:pt>
    <dgm:pt modelId="{8AD72F83-C0FB-4AD5-AF42-006563108225}" type="pres">
      <dgm:prSet presAssocID="{DDA5B700-9583-4E5D-9DFB-743C6CB73054}" presName="parentText" presStyleLbl="alignNode1" presStyleIdx="0" presStyleCnt="3">
        <dgm:presLayoutVars>
          <dgm:chMax val="1"/>
          <dgm:bulletEnabled val="1"/>
        </dgm:presLayoutVars>
      </dgm:prSet>
      <dgm:spPr/>
      <dgm:t>
        <a:bodyPr/>
        <a:lstStyle/>
        <a:p>
          <a:pPr rtl="1"/>
          <a:endParaRPr lang="ar-SA"/>
        </a:p>
      </dgm:t>
    </dgm:pt>
    <dgm:pt modelId="{87554DBA-5F59-4029-91FA-BAC14E5FC866}" type="pres">
      <dgm:prSet presAssocID="{DDA5B700-9583-4E5D-9DFB-743C6CB73054}" presName="descendantText" presStyleLbl="alignAcc1" presStyleIdx="0" presStyleCnt="3">
        <dgm:presLayoutVars>
          <dgm:bulletEnabled val="1"/>
        </dgm:presLayoutVars>
      </dgm:prSet>
      <dgm:spPr/>
      <dgm:t>
        <a:bodyPr/>
        <a:lstStyle/>
        <a:p>
          <a:pPr rtl="1"/>
          <a:endParaRPr lang="ar-SA"/>
        </a:p>
      </dgm:t>
    </dgm:pt>
    <dgm:pt modelId="{0CD79ACD-70E0-4ACC-9B04-2144EC96AB23}" type="pres">
      <dgm:prSet presAssocID="{3CCB227D-0D5B-46A4-9CFD-88497338194C}" presName="sp" presStyleCnt="0"/>
      <dgm:spPr/>
      <dgm:t>
        <a:bodyPr/>
        <a:lstStyle/>
        <a:p>
          <a:endParaRPr lang="en-US"/>
        </a:p>
      </dgm:t>
    </dgm:pt>
    <dgm:pt modelId="{C036D955-2046-450D-B0AE-9E3CAAEF01FB}" type="pres">
      <dgm:prSet presAssocID="{7757FB11-7B8C-414C-8477-F51CC4E8D5EF}" presName="composite" presStyleCnt="0"/>
      <dgm:spPr/>
      <dgm:t>
        <a:bodyPr/>
        <a:lstStyle/>
        <a:p>
          <a:endParaRPr lang="en-US"/>
        </a:p>
      </dgm:t>
    </dgm:pt>
    <dgm:pt modelId="{8A6B2C48-C19D-4429-95CA-B10CA1C0F0D2}" type="pres">
      <dgm:prSet presAssocID="{7757FB11-7B8C-414C-8477-F51CC4E8D5EF}" presName="parentText" presStyleLbl="alignNode1" presStyleIdx="1" presStyleCnt="3">
        <dgm:presLayoutVars>
          <dgm:chMax val="1"/>
          <dgm:bulletEnabled val="1"/>
        </dgm:presLayoutVars>
      </dgm:prSet>
      <dgm:spPr/>
      <dgm:t>
        <a:bodyPr/>
        <a:lstStyle/>
        <a:p>
          <a:pPr rtl="1"/>
          <a:endParaRPr lang="ar-SA"/>
        </a:p>
      </dgm:t>
    </dgm:pt>
    <dgm:pt modelId="{117C86DE-6C32-465F-8202-8C4080155E40}" type="pres">
      <dgm:prSet presAssocID="{7757FB11-7B8C-414C-8477-F51CC4E8D5EF}" presName="descendantText" presStyleLbl="alignAcc1" presStyleIdx="1" presStyleCnt="3">
        <dgm:presLayoutVars>
          <dgm:bulletEnabled val="1"/>
        </dgm:presLayoutVars>
      </dgm:prSet>
      <dgm:spPr/>
      <dgm:t>
        <a:bodyPr/>
        <a:lstStyle/>
        <a:p>
          <a:pPr rtl="1"/>
          <a:endParaRPr lang="ar-SA"/>
        </a:p>
      </dgm:t>
    </dgm:pt>
    <dgm:pt modelId="{969A9A5F-C0E7-4414-9005-8E718F9A1A12}" type="pres">
      <dgm:prSet presAssocID="{5176C6BB-51D4-438D-81BE-BDEA8506A30C}" presName="sp" presStyleCnt="0"/>
      <dgm:spPr/>
      <dgm:t>
        <a:bodyPr/>
        <a:lstStyle/>
        <a:p>
          <a:endParaRPr lang="en-US"/>
        </a:p>
      </dgm:t>
    </dgm:pt>
    <dgm:pt modelId="{4A44C10C-F12A-4D38-9CA6-B1E2045609F0}" type="pres">
      <dgm:prSet presAssocID="{63343D23-2FB0-4C25-9CCE-44B200D68158}" presName="composite" presStyleCnt="0"/>
      <dgm:spPr/>
      <dgm:t>
        <a:bodyPr/>
        <a:lstStyle/>
        <a:p>
          <a:endParaRPr lang="en-US"/>
        </a:p>
      </dgm:t>
    </dgm:pt>
    <dgm:pt modelId="{E6FBEF82-93AB-45C6-ABDD-F31574685C7C}" type="pres">
      <dgm:prSet presAssocID="{63343D23-2FB0-4C25-9CCE-44B200D68158}" presName="parentText" presStyleLbl="alignNode1" presStyleIdx="2" presStyleCnt="3">
        <dgm:presLayoutVars>
          <dgm:chMax val="1"/>
          <dgm:bulletEnabled val="1"/>
        </dgm:presLayoutVars>
      </dgm:prSet>
      <dgm:spPr/>
      <dgm:t>
        <a:bodyPr/>
        <a:lstStyle/>
        <a:p>
          <a:pPr rtl="1"/>
          <a:endParaRPr lang="ar-SA"/>
        </a:p>
      </dgm:t>
    </dgm:pt>
    <dgm:pt modelId="{2B5C335F-6C23-488F-B837-2F8831079A28}" type="pres">
      <dgm:prSet presAssocID="{63343D23-2FB0-4C25-9CCE-44B200D68158}" presName="descendantText" presStyleLbl="alignAcc1" presStyleIdx="2" presStyleCnt="3" custLinFactNeighborY="8345">
        <dgm:presLayoutVars>
          <dgm:bulletEnabled val="1"/>
        </dgm:presLayoutVars>
      </dgm:prSet>
      <dgm:spPr/>
      <dgm:t>
        <a:bodyPr/>
        <a:lstStyle/>
        <a:p>
          <a:pPr rtl="1"/>
          <a:endParaRPr lang="ar-SA"/>
        </a:p>
      </dgm:t>
    </dgm:pt>
  </dgm:ptLst>
  <dgm:cxnLst>
    <dgm:cxn modelId="{BCF39237-2D04-4145-9DC6-63A5DCD040B2}" srcId="{B6BEE364-1218-429C-8C75-4CD003A355E7}" destId="{63343D23-2FB0-4C25-9CCE-44B200D68158}" srcOrd="2" destOrd="0" parTransId="{DAE6433E-DF6B-4B75-B799-21F75AF93056}" sibTransId="{D194967A-8F70-4AB6-9A7C-47F8D5DFE771}"/>
    <dgm:cxn modelId="{B16E2780-55A1-44B5-9184-0B90E0D02A75}" type="presOf" srcId="{63343D23-2FB0-4C25-9CCE-44B200D68158}" destId="{E6FBEF82-93AB-45C6-ABDD-F31574685C7C}" srcOrd="0" destOrd="0" presId="urn:microsoft.com/office/officeart/2005/8/layout/chevron2"/>
    <dgm:cxn modelId="{4806CD0D-0B20-440F-AEB4-1DC338A5ADFF}" type="presOf" srcId="{DDA5B700-9583-4E5D-9DFB-743C6CB73054}" destId="{8AD72F83-C0FB-4AD5-AF42-006563108225}" srcOrd="0" destOrd="0" presId="urn:microsoft.com/office/officeart/2005/8/layout/chevron2"/>
    <dgm:cxn modelId="{23AA8DB4-C285-4E31-BF85-56BFD57DCAE5}" srcId="{DDA5B700-9583-4E5D-9DFB-743C6CB73054}" destId="{28C19B2F-7E2B-4E5F-AE60-41EDA1139CCF}" srcOrd="0" destOrd="0" parTransId="{C4565A42-7538-4AD3-842A-C4C5F7DDE156}" sibTransId="{CED7BA3F-58CF-4FFB-9F20-7F1C156ED295}"/>
    <dgm:cxn modelId="{CC52F290-35BF-4568-B3E1-9A72848D2D57}" srcId="{7757FB11-7B8C-414C-8477-F51CC4E8D5EF}" destId="{D62E53E3-0122-4BEB-B55E-F8B8368867EA}" srcOrd="0" destOrd="0" parTransId="{816DEA08-3A58-4994-A458-20FFC7327F55}" sibTransId="{F467B635-46BC-46AC-94E5-3C66EAB8E45D}"/>
    <dgm:cxn modelId="{785BEA87-75AD-4560-A3A7-462D24E6F43A}" type="presOf" srcId="{1044E354-06BB-4DF0-AE25-132D12D387EF}" destId="{2B5C335F-6C23-488F-B837-2F8831079A28}" srcOrd="0" destOrd="0" presId="urn:microsoft.com/office/officeart/2005/8/layout/chevron2"/>
    <dgm:cxn modelId="{E698D70D-70EA-4BE1-96ED-EF08CD2F3A2D}" type="presOf" srcId="{B6BEE364-1218-429C-8C75-4CD003A355E7}" destId="{E8733EDE-8566-4079-B05A-BE7C90F16BAC}" srcOrd="0" destOrd="0" presId="urn:microsoft.com/office/officeart/2005/8/layout/chevron2"/>
    <dgm:cxn modelId="{140006FA-8DD8-4927-B5FF-BF71D03E9F19}" srcId="{63343D23-2FB0-4C25-9CCE-44B200D68158}" destId="{EE4616A7-159D-44CB-B4F9-36828800DE55}" srcOrd="1" destOrd="0" parTransId="{10ECB2C9-03CC-458C-8E2B-7E744F16D61A}" sibTransId="{F716CAB9-BBA3-49E9-ACE2-ACFE69BD83D9}"/>
    <dgm:cxn modelId="{F9754CB1-BBC1-48E5-A58A-0E2B177389F6}" srcId="{63343D23-2FB0-4C25-9CCE-44B200D68158}" destId="{1044E354-06BB-4DF0-AE25-132D12D387EF}" srcOrd="0" destOrd="0" parTransId="{0190C79E-72F4-44AE-ADAC-3B9841AA84DF}" sibTransId="{E73D3F9A-0AA4-40C5-B0A7-D5E69BBDC583}"/>
    <dgm:cxn modelId="{4ADBE49F-D8FF-4A74-97C1-8CF472A917AB}" type="presOf" srcId="{D62E53E3-0122-4BEB-B55E-F8B8368867EA}" destId="{117C86DE-6C32-465F-8202-8C4080155E40}" srcOrd="0" destOrd="0" presId="urn:microsoft.com/office/officeart/2005/8/layout/chevron2"/>
    <dgm:cxn modelId="{855C1747-63D5-488F-9B02-DBCF2875D0FD}" srcId="{DDA5B700-9583-4E5D-9DFB-743C6CB73054}" destId="{60AE242A-C9BA-4FA2-8D1B-784466FFB036}" srcOrd="1" destOrd="0" parTransId="{19B2C12D-2451-49F3-A5B3-8509132D05E5}" sibTransId="{ABDA0EFE-D5DE-4CB1-B9FE-7370C6F3BB84}"/>
    <dgm:cxn modelId="{CA804B38-E2FF-4714-90E3-5C6118E630E8}" srcId="{B6BEE364-1218-429C-8C75-4CD003A355E7}" destId="{7757FB11-7B8C-414C-8477-F51CC4E8D5EF}" srcOrd="1" destOrd="0" parTransId="{DD2DDD60-F665-4828-B8F0-FDA56912F410}" sibTransId="{5176C6BB-51D4-438D-81BE-BDEA8506A30C}"/>
    <dgm:cxn modelId="{9BAFC8BD-1D79-406C-A4D9-5595EB98DBAA}" type="presOf" srcId="{7757FB11-7B8C-414C-8477-F51CC4E8D5EF}" destId="{8A6B2C48-C19D-4429-95CA-B10CA1C0F0D2}" srcOrd="0" destOrd="0" presId="urn:microsoft.com/office/officeart/2005/8/layout/chevron2"/>
    <dgm:cxn modelId="{A5DFBFF0-03E3-4BE2-B9D6-F03419650269}" type="presOf" srcId="{8D0D9FD3-CF1B-4BF3-9DD2-1A0E927DFE73}" destId="{117C86DE-6C32-465F-8202-8C4080155E40}" srcOrd="0" destOrd="1" presId="urn:microsoft.com/office/officeart/2005/8/layout/chevron2"/>
    <dgm:cxn modelId="{B50A0633-A90A-4DA0-8501-13FD9986E8BA}" type="presOf" srcId="{EE4616A7-159D-44CB-B4F9-36828800DE55}" destId="{2B5C335F-6C23-488F-B837-2F8831079A28}" srcOrd="0" destOrd="1" presId="urn:microsoft.com/office/officeart/2005/8/layout/chevron2"/>
    <dgm:cxn modelId="{04353D54-3325-45D1-A56B-1CD27335A9C1}" type="presOf" srcId="{28C19B2F-7E2B-4E5F-AE60-41EDA1139CCF}" destId="{87554DBA-5F59-4029-91FA-BAC14E5FC866}" srcOrd="0" destOrd="0" presId="urn:microsoft.com/office/officeart/2005/8/layout/chevron2"/>
    <dgm:cxn modelId="{F0EFC840-6183-4DAB-B0EF-233A8E9D2F09}" srcId="{7757FB11-7B8C-414C-8477-F51CC4E8D5EF}" destId="{8D0D9FD3-CF1B-4BF3-9DD2-1A0E927DFE73}" srcOrd="1" destOrd="0" parTransId="{50B44CBA-437E-4C8E-B991-49BEF664355F}" sibTransId="{070910BF-66B7-4C21-9904-24715BE469EC}"/>
    <dgm:cxn modelId="{88D93731-C15B-4A49-AECA-29B71064027A}" srcId="{B6BEE364-1218-429C-8C75-4CD003A355E7}" destId="{DDA5B700-9583-4E5D-9DFB-743C6CB73054}" srcOrd="0" destOrd="0" parTransId="{B5AFAC7F-1EB1-41AF-BBBE-81E9585EE803}" sibTransId="{3CCB227D-0D5B-46A4-9CFD-88497338194C}"/>
    <dgm:cxn modelId="{6EE68194-514D-4703-B5A7-994955449AC8}" type="presOf" srcId="{60AE242A-C9BA-4FA2-8D1B-784466FFB036}" destId="{87554DBA-5F59-4029-91FA-BAC14E5FC866}" srcOrd="0" destOrd="1" presId="urn:microsoft.com/office/officeart/2005/8/layout/chevron2"/>
    <dgm:cxn modelId="{E3839959-C8B2-4287-A236-7E705FABA5FC}" type="presParOf" srcId="{E8733EDE-8566-4079-B05A-BE7C90F16BAC}" destId="{E5BFAB8E-ABAE-4909-8169-CE5A40BE33DA}" srcOrd="0" destOrd="0" presId="urn:microsoft.com/office/officeart/2005/8/layout/chevron2"/>
    <dgm:cxn modelId="{8C83307B-242C-401E-B321-7AB562E23606}" type="presParOf" srcId="{E5BFAB8E-ABAE-4909-8169-CE5A40BE33DA}" destId="{8AD72F83-C0FB-4AD5-AF42-006563108225}" srcOrd="0" destOrd="0" presId="urn:microsoft.com/office/officeart/2005/8/layout/chevron2"/>
    <dgm:cxn modelId="{6C12987D-E87B-4176-AA09-C65284FC89DC}" type="presParOf" srcId="{E5BFAB8E-ABAE-4909-8169-CE5A40BE33DA}" destId="{87554DBA-5F59-4029-91FA-BAC14E5FC866}" srcOrd="1" destOrd="0" presId="urn:microsoft.com/office/officeart/2005/8/layout/chevron2"/>
    <dgm:cxn modelId="{50860D04-8602-4EA6-9D64-D12586B18401}" type="presParOf" srcId="{E8733EDE-8566-4079-B05A-BE7C90F16BAC}" destId="{0CD79ACD-70E0-4ACC-9B04-2144EC96AB23}" srcOrd="1" destOrd="0" presId="urn:microsoft.com/office/officeart/2005/8/layout/chevron2"/>
    <dgm:cxn modelId="{FC4F1227-0FB9-4F75-97CC-1C7144C2963E}" type="presParOf" srcId="{E8733EDE-8566-4079-B05A-BE7C90F16BAC}" destId="{C036D955-2046-450D-B0AE-9E3CAAEF01FB}" srcOrd="2" destOrd="0" presId="urn:microsoft.com/office/officeart/2005/8/layout/chevron2"/>
    <dgm:cxn modelId="{DCD4FDDF-C4DA-49EA-B7A7-21B033F6494C}" type="presParOf" srcId="{C036D955-2046-450D-B0AE-9E3CAAEF01FB}" destId="{8A6B2C48-C19D-4429-95CA-B10CA1C0F0D2}" srcOrd="0" destOrd="0" presId="urn:microsoft.com/office/officeart/2005/8/layout/chevron2"/>
    <dgm:cxn modelId="{6D831865-E49B-4CAD-8B53-898BBF61D979}" type="presParOf" srcId="{C036D955-2046-450D-B0AE-9E3CAAEF01FB}" destId="{117C86DE-6C32-465F-8202-8C4080155E40}" srcOrd="1" destOrd="0" presId="urn:microsoft.com/office/officeart/2005/8/layout/chevron2"/>
    <dgm:cxn modelId="{87F1023A-B30E-495D-88C2-F0F208052A52}" type="presParOf" srcId="{E8733EDE-8566-4079-B05A-BE7C90F16BAC}" destId="{969A9A5F-C0E7-4414-9005-8E718F9A1A12}" srcOrd="3" destOrd="0" presId="urn:microsoft.com/office/officeart/2005/8/layout/chevron2"/>
    <dgm:cxn modelId="{3B4BA991-FF56-4BE7-92B7-F299B7D8B596}" type="presParOf" srcId="{E8733EDE-8566-4079-B05A-BE7C90F16BAC}" destId="{4A44C10C-F12A-4D38-9CA6-B1E2045609F0}" srcOrd="4" destOrd="0" presId="urn:microsoft.com/office/officeart/2005/8/layout/chevron2"/>
    <dgm:cxn modelId="{98EBA8C9-CDEE-42DE-B6BB-64C1BC8066D3}" type="presParOf" srcId="{4A44C10C-F12A-4D38-9CA6-B1E2045609F0}" destId="{E6FBEF82-93AB-45C6-ABDD-F31574685C7C}" srcOrd="0" destOrd="0" presId="urn:microsoft.com/office/officeart/2005/8/layout/chevron2"/>
    <dgm:cxn modelId="{AAF3688C-AFB6-4326-8459-44D4A393955B}" type="presParOf" srcId="{4A44C10C-F12A-4D38-9CA6-B1E2045609F0}" destId="{2B5C335F-6C23-488F-B837-2F8831079A28}"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62E54-9338-449A-83CE-957AAF5672A0}" type="doc">
      <dgm:prSet loTypeId="urn:microsoft.com/office/officeart/2005/8/layout/lProcess1" loCatId="process" qsTypeId="urn:microsoft.com/office/officeart/2005/8/quickstyle/simple5" qsCatId="simple" csTypeId="urn:microsoft.com/office/officeart/2005/8/colors/accent1_4" csCatId="accent1" phldr="1"/>
      <dgm:spPr/>
      <dgm:t>
        <a:bodyPr/>
        <a:lstStyle/>
        <a:p>
          <a:pPr rtl="1"/>
          <a:endParaRPr lang="ar-SA"/>
        </a:p>
      </dgm:t>
    </dgm:pt>
    <dgm:pt modelId="{B8C3A10A-0E03-42F4-809A-EE6BAEFF61B2}">
      <dgm:prSet phldrT="[نص]"/>
      <dgm:spPr/>
      <dgm:t>
        <a:bodyPr/>
        <a:lstStyle/>
        <a:p>
          <a:pPr rtl="1"/>
          <a:r>
            <a:rPr lang="ar-SA" dirty="0" smtClean="0"/>
            <a:t>المناقشة النشطة </a:t>
          </a:r>
          <a:endParaRPr lang="ar-SA" dirty="0"/>
        </a:p>
      </dgm:t>
    </dgm:pt>
    <dgm:pt modelId="{2229902A-D9EB-4C46-A1CE-60F392DA51BC}" type="parTrans" cxnId="{9428E44A-3349-4AF1-BEAA-24278C3FECCB}">
      <dgm:prSet/>
      <dgm:spPr/>
      <dgm:t>
        <a:bodyPr/>
        <a:lstStyle/>
        <a:p>
          <a:pPr rtl="1"/>
          <a:endParaRPr lang="ar-SA"/>
        </a:p>
      </dgm:t>
    </dgm:pt>
    <dgm:pt modelId="{19A8E08B-591E-48A5-83C0-9BD7EB8A1DB6}" type="sibTrans" cxnId="{9428E44A-3349-4AF1-BEAA-24278C3FECCB}">
      <dgm:prSet/>
      <dgm:spPr/>
      <dgm:t>
        <a:bodyPr/>
        <a:lstStyle/>
        <a:p>
          <a:pPr rtl="1"/>
          <a:endParaRPr lang="ar-SA"/>
        </a:p>
      </dgm:t>
    </dgm:pt>
    <dgm:pt modelId="{D4FF3242-0167-4BD9-983F-DDBE1DEE213A}">
      <dgm:prSet phldrT="[نص]"/>
      <dgm:spPr/>
      <dgm:t>
        <a:bodyPr/>
        <a:lstStyle/>
        <a:p>
          <a:pPr rtl="1"/>
          <a:r>
            <a:rPr lang="ar-SA" dirty="0" smtClean="0"/>
            <a:t>في التقويم </a:t>
          </a:r>
          <a:endParaRPr lang="ar-SA" dirty="0"/>
        </a:p>
      </dgm:t>
    </dgm:pt>
    <dgm:pt modelId="{62050E10-4A30-4048-8CDA-1319EE640D16}" type="parTrans" cxnId="{2F450669-8D3F-4FEC-8441-E60A335E72AA}">
      <dgm:prSet/>
      <dgm:spPr/>
      <dgm:t>
        <a:bodyPr/>
        <a:lstStyle/>
        <a:p>
          <a:pPr rtl="1"/>
          <a:endParaRPr lang="ar-SA"/>
        </a:p>
      </dgm:t>
    </dgm:pt>
    <dgm:pt modelId="{E63BC3E0-7E5C-4A0E-BB2D-48BD0991DE99}" type="sibTrans" cxnId="{2F450669-8D3F-4FEC-8441-E60A335E72AA}">
      <dgm:prSet/>
      <dgm:spPr/>
      <dgm:t>
        <a:bodyPr/>
        <a:lstStyle/>
        <a:p>
          <a:pPr rtl="1"/>
          <a:endParaRPr lang="ar-SA"/>
        </a:p>
      </dgm:t>
    </dgm:pt>
    <dgm:pt modelId="{3A486983-6957-4224-BE2E-00C1A5430D84}">
      <dgm:prSet phldrT="[نص]"/>
      <dgm:spPr/>
      <dgm:t>
        <a:bodyPr/>
        <a:lstStyle/>
        <a:p>
          <a:pPr rtl="1"/>
          <a:r>
            <a:rPr lang="ar-SA" dirty="0" smtClean="0"/>
            <a:t>في التعديل</a:t>
          </a:r>
          <a:endParaRPr lang="ar-SA" dirty="0"/>
        </a:p>
      </dgm:t>
    </dgm:pt>
    <dgm:pt modelId="{50124913-E28C-4BD2-91B3-F25BA39D4453}" type="parTrans" cxnId="{C4202185-C066-4C43-9E7E-5CBF4FC787FD}">
      <dgm:prSet/>
      <dgm:spPr/>
      <dgm:t>
        <a:bodyPr/>
        <a:lstStyle/>
        <a:p>
          <a:pPr rtl="1"/>
          <a:endParaRPr lang="ar-SA"/>
        </a:p>
      </dgm:t>
    </dgm:pt>
    <dgm:pt modelId="{59D38CDE-B65B-4C3C-80A1-973B8436B2D6}" type="sibTrans" cxnId="{C4202185-C066-4C43-9E7E-5CBF4FC787FD}">
      <dgm:prSet/>
      <dgm:spPr/>
      <dgm:t>
        <a:bodyPr/>
        <a:lstStyle/>
        <a:p>
          <a:pPr rtl="1"/>
          <a:endParaRPr lang="ar-SA"/>
        </a:p>
      </dgm:t>
    </dgm:pt>
    <dgm:pt modelId="{430C9445-CFC3-437E-902C-86679E998423}">
      <dgm:prSet phldrT="[نص]"/>
      <dgm:spPr/>
      <dgm:t>
        <a:bodyPr/>
        <a:lstStyle/>
        <a:p>
          <a:pPr rtl="1"/>
          <a:r>
            <a:rPr lang="ar-SA" dirty="0" smtClean="0"/>
            <a:t>صياغة الأسئلة </a:t>
          </a:r>
          <a:endParaRPr lang="ar-SA" dirty="0"/>
        </a:p>
      </dgm:t>
    </dgm:pt>
    <dgm:pt modelId="{5391FF96-55B8-4F21-9EDD-18692B09A968}" type="parTrans" cxnId="{813FE0BA-D442-4EAC-928E-2A403FEB9FC8}">
      <dgm:prSet/>
      <dgm:spPr/>
      <dgm:t>
        <a:bodyPr/>
        <a:lstStyle/>
        <a:p>
          <a:pPr rtl="1"/>
          <a:endParaRPr lang="ar-SA"/>
        </a:p>
      </dgm:t>
    </dgm:pt>
    <dgm:pt modelId="{9D97DFC9-9D5A-4C1D-8966-633B64D9B7FD}" type="sibTrans" cxnId="{813FE0BA-D442-4EAC-928E-2A403FEB9FC8}">
      <dgm:prSet/>
      <dgm:spPr/>
      <dgm:t>
        <a:bodyPr/>
        <a:lstStyle/>
        <a:p>
          <a:pPr rtl="1"/>
          <a:endParaRPr lang="ar-SA"/>
        </a:p>
      </dgm:t>
    </dgm:pt>
    <dgm:pt modelId="{CA4E1D02-4B05-4F7E-B59D-051B7EC68E82}">
      <dgm:prSet phldrT="[نص]"/>
      <dgm:spPr/>
      <dgm:t>
        <a:bodyPr/>
        <a:lstStyle/>
        <a:p>
          <a:pPr rtl="1"/>
          <a:r>
            <a:rPr lang="ar-SA" dirty="0" smtClean="0"/>
            <a:t>استبانه تقويم</a:t>
          </a:r>
          <a:endParaRPr lang="ar-SA" dirty="0"/>
        </a:p>
      </dgm:t>
    </dgm:pt>
    <dgm:pt modelId="{AB647850-40E6-4EBA-9F64-9F365A848563}" type="parTrans" cxnId="{35BF744B-DAA2-4D45-8584-90920A682601}">
      <dgm:prSet/>
      <dgm:spPr/>
      <dgm:t>
        <a:bodyPr/>
        <a:lstStyle/>
        <a:p>
          <a:pPr rtl="1"/>
          <a:endParaRPr lang="ar-SA"/>
        </a:p>
      </dgm:t>
    </dgm:pt>
    <dgm:pt modelId="{9452AC60-558D-4906-A8EE-C13A7BC11708}" type="sibTrans" cxnId="{35BF744B-DAA2-4D45-8584-90920A682601}">
      <dgm:prSet/>
      <dgm:spPr/>
      <dgm:t>
        <a:bodyPr/>
        <a:lstStyle/>
        <a:p>
          <a:pPr rtl="1"/>
          <a:endParaRPr lang="ar-SA"/>
        </a:p>
      </dgm:t>
    </dgm:pt>
    <dgm:pt modelId="{07E0EE45-A2BC-4B7A-B4C5-8C7B8F8726C8}">
      <dgm:prSet phldrT="[نص]"/>
      <dgm:spPr/>
      <dgm:t>
        <a:bodyPr/>
        <a:lstStyle/>
        <a:p>
          <a:pPr rtl="1"/>
          <a:r>
            <a:rPr lang="ar-SA" dirty="0" smtClean="0"/>
            <a:t>التعديل</a:t>
          </a:r>
          <a:endParaRPr lang="ar-SA" dirty="0"/>
        </a:p>
      </dgm:t>
    </dgm:pt>
    <dgm:pt modelId="{2CDEE6BA-12D3-4C55-8F36-BCD4AF0812D9}" type="parTrans" cxnId="{8C824CCE-4F7F-4346-9B09-D9DE0022F3CE}">
      <dgm:prSet/>
      <dgm:spPr/>
      <dgm:t>
        <a:bodyPr/>
        <a:lstStyle/>
        <a:p>
          <a:pPr rtl="1"/>
          <a:endParaRPr lang="ar-SA"/>
        </a:p>
      </dgm:t>
    </dgm:pt>
    <dgm:pt modelId="{BC5A87C6-FF80-4283-BD1B-6F8FA90192C0}" type="sibTrans" cxnId="{8C824CCE-4F7F-4346-9B09-D9DE0022F3CE}">
      <dgm:prSet/>
      <dgm:spPr/>
      <dgm:t>
        <a:bodyPr/>
        <a:lstStyle/>
        <a:p>
          <a:pPr rtl="1"/>
          <a:endParaRPr lang="ar-SA"/>
        </a:p>
      </dgm:t>
    </dgm:pt>
    <dgm:pt modelId="{94FED815-A73A-46D0-957A-A0D7C9072644}">
      <dgm:prSet/>
      <dgm:spPr/>
      <dgm:t>
        <a:bodyPr/>
        <a:lstStyle/>
        <a:p>
          <a:pPr rtl="1"/>
          <a:r>
            <a:rPr lang="ar-SA" dirty="0" smtClean="0"/>
            <a:t>مهمة أدائية فردية </a:t>
          </a:r>
          <a:endParaRPr lang="ar-SA" dirty="0"/>
        </a:p>
      </dgm:t>
    </dgm:pt>
    <dgm:pt modelId="{EB58E0FB-6554-4C7A-8A6C-0B966303F371}" type="parTrans" cxnId="{4F666D3B-E254-42A6-BB76-5A5F1BEE2B3E}">
      <dgm:prSet/>
      <dgm:spPr/>
      <dgm:t>
        <a:bodyPr/>
        <a:lstStyle/>
        <a:p>
          <a:pPr rtl="1"/>
          <a:endParaRPr lang="ar-SA"/>
        </a:p>
      </dgm:t>
    </dgm:pt>
    <dgm:pt modelId="{BC72CF22-F72F-4C36-B9F6-2857F483160F}" type="sibTrans" cxnId="{4F666D3B-E254-42A6-BB76-5A5F1BEE2B3E}">
      <dgm:prSet/>
      <dgm:spPr/>
      <dgm:t>
        <a:bodyPr/>
        <a:lstStyle/>
        <a:p>
          <a:pPr rtl="1"/>
          <a:endParaRPr lang="ar-SA"/>
        </a:p>
      </dgm:t>
    </dgm:pt>
    <dgm:pt modelId="{98A414F5-D6A4-4660-BDA9-7B88C8FF3D27}" type="pres">
      <dgm:prSet presAssocID="{C8D62E54-9338-449A-83CE-957AAF5672A0}" presName="Name0" presStyleCnt="0">
        <dgm:presLayoutVars>
          <dgm:dir/>
          <dgm:animLvl val="lvl"/>
          <dgm:resizeHandles val="exact"/>
        </dgm:presLayoutVars>
      </dgm:prSet>
      <dgm:spPr/>
    </dgm:pt>
    <dgm:pt modelId="{47E8D5F9-9945-49DD-9C01-5369C68A78D8}" type="pres">
      <dgm:prSet presAssocID="{B8C3A10A-0E03-42F4-809A-EE6BAEFF61B2}" presName="vertFlow" presStyleCnt="0"/>
      <dgm:spPr/>
    </dgm:pt>
    <dgm:pt modelId="{EF7AB8BA-04D3-4BC7-A666-2D9039B69827}" type="pres">
      <dgm:prSet presAssocID="{B8C3A10A-0E03-42F4-809A-EE6BAEFF61B2}" presName="header" presStyleLbl="node1" presStyleIdx="0" presStyleCnt="2"/>
      <dgm:spPr/>
    </dgm:pt>
    <dgm:pt modelId="{32A17397-9C2C-44EA-8C9A-B41AE1D23C9E}" type="pres">
      <dgm:prSet presAssocID="{62050E10-4A30-4048-8CDA-1319EE640D16}" presName="parTrans" presStyleLbl="sibTrans2D1" presStyleIdx="0" presStyleCnt="5"/>
      <dgm:spPr/>
    </dgm:pt>
    <dgm:pt modelId="{9828CA96-2030-44E8-BA0A-30C5BCA93FB6}" type="pres">
      <dgm:prSet presAssocID="{D4FF3242-0167-4BD9-983F-DDBE1DEE213A}" presName="child" presStyleLbl="alignAccFollowNode1" presStyleIdx="0" presStyleCnt="5">
        <dgm:presLayoutVars>
          <dgm:chMax val="0"/>
          <dgm:bulletEnabled val="1"/>
        </dgm:presLayoutVars>
      </dgm:prSet>
      <dgm:spPr/>
    </dgm:pt>
    <dgm:pt modelId="{EB477C18-CC3A-4BCC-9E43-26A3629220D8}" type="pres">
      <dgm:prSet presAssocID="{E63BC3E0-7E5C-4A0E-BB2D-48BD0991DE99}" presName="sibTrans" presStyleLbl="sibTrans2D1" presStyleIdx="1" presStyleCnt="5"/>
      <dgm:spPr/>
    </dgm:pt>
    <dgm:pt modelId="{B8850D10-2FBC-4920-9AA0-8DDEE0EC656B}" type="pres">
      <dgm:prSet presAssocID="{3A486983-6957-4224-BE2E-00C1A5430D84}" presName="child" presStyleLbl="alignAccFollowNode1" presStyleIdx="1" presStyleCnt="5">
        <dgm:presLayoutVars>
          <dgm:chMax val="0"/>
          <dgm:bulletEnabled val="1"/>
        </dgm:presLayoutVars>
      </dgm:prSet>
      <dgm:spPr/>
    </dgm:pt>
    <dgm:pt modelId="{64731D25-DA96-4C68-9F90-0AC44B38F708}" type="pres">
      <dgm:prSet presAssocID="{B8C3A10A-0E03-42F4-809A-EE6BAEFF61B2}" presName="hSp" presStyleCnt="0"/>
      <dgm:spPr/>
    </dgm:pt>
    <dgm:pt modelId="{A72548E7-F8F4-4CDF-8169-58CF46C87708}" type="pres">
      <dgm:prSet presAssocID="{430C9445-CFC3-437E-902C-86679E998423}" presName="vertFlow" presStyleCnt="0"/>
      <dgm:spPr/>
    </dgm:pt>
    <dgm:pt modelId="{4D97BF81-A581-443C-92AA-47961C6F826E}" type="pres">
      <dgm:prSet presAssocID="{430C9445-CFC3-437E-902C-86679E998423}" presName="header" presStyleLbl="node1" presStyleIdx="1" presStyleCnt="2"/>
      <dgm:spPr/>
    </dgm:pt>
    <dgm:pt modelId="{A334AA5C-F1AD-4597-B943-051E47EBA128}" type="pres">
      <dgm:prSet presAssocID="{AB647850-40E6-4EBA-9F64-9F365A848563}" presName="parTrans" presStyleLbl="sibTrans2D1" presStyleIdx="2" presStyleCnt="5"/>
      <dgm:spPr/>
    </dgm:pt>
    <dgm:pt modelId="{357019CF-0F2F-400D-992E-6ACEAE1F0C28}" type="pres">
      <dgm:prSet presAssocID="{CA4E1D02-4B05-4F7E-B59D-051B7EC68E82}" presName="child" presStyleLbl="alignAccFollowNode1" presStyleIdx="2" presStyleCnt="5" custLinFactY="198129" custLinFactNeighborX="-1979" custLinFactNeighborY="200000">
        <dgm:presLayoutVars>
          <dgm:chMax val="0"/>
          <dgm:bulletEnabled val="1"/>
        </dgm:presLayoutVars>
      </dgm:prSet>
      <dgm:spPr/>
    </dgm:pt>
    <dgm:pt modelId="{D439DEED-CF54-482C-B1F0-719F38777B00}" type="pres">
      <dgm:prSet presAssocID="{9452AC60-558D-4906-A8EE-C13A7BC11708}" presName="sibTrans" presStyleLbl="sibTrans2D1" presStyleIdx="3" presStyleCnt="5"/>
      <dgm:spPr/>
    </dgm:pt>
    <dgm:pt modelId="{BE8749EA-7C82-4D0D-941D-C0FC54EC6AB8}" type="pres">
      <dgm:prSet presAssocID="{07E0EE45-A2BC-4B7A-B4C5-8C7B8F8726C8}" presName="child" presStyleLbl="alignAccFollowNode1" presStyleIdx="3" presStyleCnt="5">
        <dgm:presLayoutVars>
          <dgm:chMax val="0"/>
          <dgm:bulletEnabled val="1"/>
        </dgm:presLayoutVars>
      </dgm:prSet>
      <dgm:spPr/>
    </dgm:pt>
    <dgm:pt modelId="{D252F18A-F50B-4A1C-9A82-D9BE71DD9729}" type="pres">
      <dgm:prSet presAssocID="{BC5A87C6-FF80-4283-BD1B-6F8FA90192C0}" presName="sibTrans" presStyleLbl="sibTrans2D1" presStyleIdx="4" presStyleCnt="5"/>
      <dgm:spPr/>
    </dgm:pt>
    <dgm:pt modelId="{EFEA137B-6B45-4BB5-8515-403A6EA22007}" type="pres">
      <dgm:prSet presAssocID="{94FED815-A73A-46D0-957A-A0D7C9072644}" presName="child" presStyleLbl="alignAccFollowNode1" presStyleIdx="4" presStyleCnt="5" custLinFactY="-200000" custLinFactNeighborX="-1979" custLinFactNeighborY="-237271">
        <dgm:presLayoutVars>
          <dgm:chMax val="0"/>
          <dgm:bulletEnabled val="1"/>
        </dgm:presLayoutVars>
      </dgm:prSet>
      <dgm:spPr/>
    </dgm:pt>
  </dgm:ptLst>
  <dgm:cxnLst>
    <dgm:cxn modelId="{4DB7CF30-54C6-44EA-904C-92F202FE3DC9}" type="presOf" srcId="{9452AC60-558D-4906-A8EE-C13A7BC11708}" destId="{D439DEED-CF54-482C-B1F0-719F38777B00}" srcOrd="0" destOrd="0" presId="urn:microsoft.com/office/officeart/2005/8/layout/lProcess1"/>
    <dgm:cxn modelId="{E7634023-1C22-4BC1-AA44-BF3FA19B26E7}" type="presOf" srcId="{07E0EE45-A2BC-4B7A-B4C5-8C7B8F8726C8}" destId="{BE8749EA-7C82-4D0D-941D-C0FC54EC6AB8}" srcOrd="0" destOrd="0" presId="urn:microsoft.com/office/officeart/2005/8/layout/lProcess1"/>
    <dgm:cxn modelId="{53D354E5-7040-4AA0-96B3-5733B7E78B69}" type="presOf" srcId="{430C9445-CFC3-437E-902C-86679E998423}" destId="{4D97BF81-A581-443C-92AA-47961C6F826E}" srcOrd="0" destOrd="0" presId="urn:microsoft.com/office/officeart/2005/8/layout/lProcess1"/>
    <dgm:cxn modelId="{7113CC26-1554-4582-AC36-EF6A00173636}" type="presOf" srcId="{E63BC3E0-7E5C-4A0E-BB2D-48BD0991DE99}" destId="{EB477C18-CC3A-4BCC-9E43-26A3629220D8}" srcOrd="0" destOrd="0" presId="urn:microsoft.com/office/officeart/2005/8/layout/lProcess1"/>
    <dgm:cxn modelId="{13468FD1-C3B9-4CBC-AA5D-B88C9041B5D5}" type="presOf" srcId="{AB647850-40E6-4EBA-9F64-9F365A848563}" destId="{A334AA5C-F1AD-4597-B943-051E47EBA128}" srcOrd="0" destOrd="0" presId="urn:microsoft.com/office/officeart/2005/8/layout/lProcess1"/>
    <dgm:cxn modelId="{813FE0BA-D442-4EAC-928E-2A403FEB9FC8}" srcId="{C8D62E54-9338-449A-83CE-957AAF5672A0}" destId="{430C9445-CFC3-437E-902C-86679E998423}" srcOrd="1" destOrd="0" parTransId="{5391FF96-55B8-4F21-9EDD-18692B09A968}" sibTransId="{9D97DFC9-9D5A-4C1D-8966-633B64D9B7FD}"/>
    <dgm:cxn modelId="{FBFC88B5-D703-40AC-811E-23037CBEC8B0}" type="presOf" srcId="{D4FF3242-0167-4BD9-983F-DDBE1DEE213A}" destId="{9828CA96-2030-44E8-BA0A-30C5BCA93FB6}" srcOrd="0" destOrd="0" presId="urn:microsoft.com/office/officeart/2005/8/layout/lProcess1"/>
    <dgm:cxn modelId="{F4944EA5-F411-4667-A685-3DD84B081955}" type="presOf" srcId="{3A486983-6957-4224-BE2E-00C1A5430D84}" destId="{B8850D10-2FBC-4920-9AA0-8DDEE0EC656B}" srcOrd="0" destOrd="0" presId="urn:microsoft.com/office/officeart/2005/8/layout/lProcess1"/>
    <dgm:cxn modelId="{33A1BA5E-0C8D-4CAB-A606-60ECC8D5937E}" type="presOf" srcId="{94FED815-A73A-46D0-957A-A0D7C9072644}" destId="{EFEA137B-6B45-4BB5-8515-403A6EA22007}" srcOrd="0" destOrd="0" presId="urn:microsoft.com/office/officeart/2005/8/layout/lProcess1"/>
    <dgm:cxn modelId="{8C824CCE-4F7F-4346-9B09-D9DE0022F3CE}" srcId="{430C9445-CFC3-437E-902C-86679E998423}" destId="{07E0EE45-A2BC-4B7A-B4C5-8C7B8F8726C8}" srcOrd="1" destOrd="0" parTransId="{2CDEE6BA-12D3-4C55-8F36-BCD4AF0812D9}" sibTransId="{BC5A87C6-FF80-4283-BD1B-6F8FA90192C0}"/>
    <dgm:cxn modelId="{E2BB070B-B537-4702-8F42-2C167D7FF121}" type="presOf" srcId="{C8D62E54-9338-449A-83CE-957AAF5672A0}" destId="{98A414F5-D6A4-4660-BDA9-7B88C8FF3D27}" srcOrd="0" destOrd="0" presId="urn:microsoft.com/office/officeart/2005/8/layout/lProcess1"/>
    <dgm:cxn modelId="{0AA01BC6-2231-43A0-AB9D-13964861DFD0}" type="presOf" srcId="{BC5A87C6-FF80-4283-BD1B-6F8FA90192C0}" destId="{D252F18A-F50B-4A1C-9A82-D9BE71DD9729}" srcOrd="0" destOrd="0" presId="urn:microsoft.com/office/officeart/2005/8/layout/lProcess1"/>
    <dgm:cxn modelId="{4F666D3B-E254-42A6-BB76-5A5F1BEE2B3E}" srcId="{430C9445-CFC3-437E-902C-86679E998423}" destId="{94FED815-A73A-46D0-957A-A0D7C9072644}" srcOrd="2" destOrd="0" parTransId="{EB58E0FB-6554-4C7A-8A6C-0B966303F371}" sibTransId="{BC72CF22-F72F-4C36-B9F6-2857F483160F}"/>
    <dgm:cxn modelId="{2F450669-8D3F-4FEC-8441-E60A335E72AA}" srcId="{B8C3A10A-0E03-42F4-809A-EE6BAEFF61B2}" destId="{D4FF3242-0167-4BD9-983F-DDBE1DEE213A}" srcOrd="0" destOrd="0" parTransId="{62050E10-4A30-4048-8CDA-1319EE640D16}" sibTransId="{E63BC3E0-7E5C-4A0E-BB2D-48BD0991DE99}"/>
    <dgm:cxn modelId="{35BF744B-DAA2-4D45-8584-90920A682601}" srcId="{430C9445-CFC3-437E-902C-86679E998423}" destId="{CA4E1D02-4B05-4F7E-B59D-051B7EC68E82}" srcOrd="0" destOrd="0" parTransId="{AB647850-40E6-4EBA-9F64-9F365A848563}" sibTransId="{9452AC60-558D-4906-A8EE-C13A7BC11708}"/>
    <dgm:cxn modelId="{9428E44A-3349-4AF1-BEAA-24278C3FECCB}" srcId="{C8D62E54-9338-449A-83CE-957AAF5672A0}" destId="{B8C3A10A-0E03-42F4-809A-EE6BAEFF61B2}" srcOrd="0" destOrd="0" parTransId="{2229902A-D9EB-4C46-A1CE-60F392DA51BC}" sibTransId="{19A8E08B-591E-48A5-83C0-9BD7EB8A1DB6}"/>
    <dgm:cxn modelId="{41C741FC-7FE5-40A2-9E19-7227BC7E0B7E}" type="presOf" srcId="{B8C3A10A-0E03-42F4-809A-EE6BAEFF61B2}" destId="{EF7AB8BA-04D3-4BC7-A666-2D9039B69827}" srcOrd="0" destOrd="0" presId="urn:microsoft.com/office/officeart/2005/8/layout/lProcess1"/>
    <dgm:cxn modelId="{C4202185-C066-4C43-9E7E-5CBF4FC787FD}" srcId="{B8C3A10A-0E03-42F4-809A-EE6BAEFF61B2}" destId="{3A486983-6957-4224-BE2E-00C1A5430D84}" srcOrd="1" destOrd="0" parTransId="{50124913-E28C-4BD2-91B3-F25BA39D4453}" sibTransId="{59D38CDE-B65B-4C3C-80A1-973B8436B2D6}"/>
    <dgm:cxn modelId="{FC136301-A932-4D1D-A157-0404B8C1E337}" type="presOf" srcId="{62050E10-4A30-4048-8CDA-1319EE640D16}" destId="{32A17397-9C2C-44EA-8C9A-B41AE1D23C9E}" srcOrd="0" destOrd="0" presId="urn:microsoft.com/office/officeart/2005/8/layout/lProcess1"/>
    <dgm:cxn modelId="{BB3BAB60-3698-4868-B02F-CA3430076EDE}" type="presOf" srcId="{CA4E1D02-4B05-4F7E-B59D-051B7EC68E82}" destId="{357019CF-0F2F-400D-992E-6ACEAE1F0C28}" srcOrd="0" destOrd="0" presId="urn:microsoft.com/office/officeart/2005/8/layout/lProcess1"/>
    <dgm:cxn modelId="{19533699-5B36-40BF-91AF-069A82D74AA4}" type="presParOf" srcId="{98A414F5-D6A4-4660-BDA9-7B88C8FF3D27}" destId="{47E8D5F9-9945-49DD-9C01-5369C68A78D8}" srcOrd="0" destOrd="0" presId="urn:microsoft.com/office/officeart/2005/8/layout/lProcess1"/>
    <dgm:cxn modelId="{5EF277A3-5A1B-471E-85BB-510659970320}" type="presParOf" srcId="{47E8D5F9-9945-49DD-9C01-5369C68A78D8}" destId="{EF7AB8BA-04D3-4BC7-A666-2D9039B69827}" srcOrd="0" destOrd="0" presId="urn:microsoft.com/office/officeart/2005/8/layout/lProcess1"/>
    <dgm:cxn modelId="{0AC47361-EDDA-4B5C-AB1F-E27972B5F435}" type="presParOf" srcId="{47E8D5F9-9945-49DD-9C01-5369C68A78D8}" destId="{32A17397-9C2C-44EA-8C9A-B41AE1D23C9E}" srcOrd="1" destOrd="0" presId="urn:microsoft.com/office/officeart/2005/8/layout/lProcess1"/>
    <dgm:cxn modelId="{A2440962-D1C6-4755-B3FB-701E850BC987}" type="presParOf" srcId="{47E8D5F9-9945-49DD-9C01-5369C68A78D8}" destId="{9828CA96-2030-44E8-BA0A-30C5BCA93FB6}" srcOrd="2" destOrd="0" presId="urn:microsoft.com/office/officeart/2005/8/layout/lProcess1"/>
    <dgm:cxn modelId="{E41AB189-DE8A-4DEC-9EC8-D96A0E3AC7EC}" type="presParOf" srcId="{47E8D5F9-9945-49DD-9C01-5369C68A78D8}" destId="{EB477C18-CC3A-4BCC-9E43-26A3629220D8}" srcOrd="3" destOrd="0" presId="urn:microsoft.com/office/officeart/2005/8/layout/lProcess1"/>
    <dgm:cxn modelId="{3C785DE6-8C67-4F39-B618-91D78302988F}" type="presParOf" srcId="{47E8D5F9-9945-49DD-9C01-5369C68A78D8}" destId="{B8850D10-2FBC-4920-9AA0-8DDEE0EC656B}" srcOrd="4" destOrd="0" presId="urn:microsoft.com/office/officeart/2005/8/layout/lProcess1"/>
    <dgm:cxn modelId="{857A29EE-2820-4D60-A809-5A3E147E4EBE}" type="presParOf" srcId="{98A414F5-D6A4-4660-BDA9-7B88C8FF3D27}" destId="{64731D25-DA96-4C68-9F90-0AC44B38F708}" srcOrd="1" destOrd="0" presId="urn:microsoft.com/office/officeart/2005/8/layout/lProcess1"/>
    <dgm:cxn modelId="{C04DC0B2-37AC-4E41-9545-D33823444E0B}" type="presParOf" srcId="{98A414F5-D6A4-4660-BDA9-7B88C8FF3D27}" destId="{A72548E7-F8F4-4CDF-8169-58CF46C87708}" srcOrd="2" destOrd="0" presId="urn:microsoft.com/office/officeart/2005/8/layout/lProcess1"/>
    <dgm:cxn modelId="{0DE9DAA0-D5EF-4CEA-93C1-291FDC310FE4}" type="presParOf" srcId="{A72548E7-F8F4-4CDF-8169-58CF46C87708}" destId="{4D97BF81-A581-443C-92AA-47961C6F826E}" srcOrd="0" destOrd="0" presId="urn:microsoft.com/office/officeart/2005/8/layout/lProcess1"/>
    <dgm:cxn modelId="{3B828484-55F1-429E-BE44-6C8A880493A4}" type="presParOf" srcId="{A72548E7-F8F4-4CDF-8169-58CF46C87708}" destId="{A334AA5C-F1AD-4597-B943-051E47EBA128}" srcOrd="1" destOrd="0" presId="urn:microsoft.com/office/officeart/2005/8/layout/lProcess1"/>
    <dgm:cxn modelId="{A79E8CD8-D211-4510-97D5-C847D1F01BA8}" type="presParOf" srcId="{A72548E7-F8F4-4CDF-8169-58CF46C87708}" destId="{357019CF-0F2F-400D-992E-6ACEAE1F0C28}" srcOrd="2" destOrd="0" presId="urn:microsoft.com/office/officeart/2005/8/layout/lProcess1"/>
    <dgm:cxn modelId="{4E695116-6CD2-4A43-B393-E39470C5011B}" type="presParOf" srcId="{A72548E7-F8F4-4CDF-8169-58CF46C87708}" destId="{D439DEED-CF54-482C-B1F0-719F38777B00}" srcOrd="3" destOrd="0" presId="urn:microsoft.com/office/officeart/2005/8/layout/lProcess1"/>
    <dgm:cxn modelId="{0DC9A233-7CD9-4CBB-A076-2F4CB55ADA79}" type="presParOf" srcId="{A72548E7-F8F4-4CDF-8169-58CF46C87708}" destId="{BE8749EA-7C82-4D0D-941D-C0FC54EC6AB8}" srcOrd="4" destOrd="0" presId="urn:microsoft.com/office/officeart/2005/8/layout/lProcess1"/>
    <dgm:cxn modelId="{3F4AFDC1-0518-4C0C-B39A-96DA06D454B5}" type="presParOf" srcId="{A72548E7-F8F4-4CDF-8169-58CF46C87708}" destId="{D252F18A-F50B-4A1C-9A82-D9BE71DD9729}" srcOrd="5" destOrd="0" presId="urn:microsoft.com/office/officeart/2005/8/layout/lProcess1"/>
    <dgm:cxn modelId="{2089C663-53DC-4A34-B02C-B9EE6066CD8B}" type="presParOf" srcId="{A72548E7-F8F4-4CDF-8169-58CF46C87708}" destId="{EFEA137B-6B45-4BB5-8515-403A6EA22007}" srcOrd="6" destOrd="0" presId="urn:microsoft.com/office/officeart/2005/8/layout/lProcess1"/>
  </dgm:cxnLst>
  <dgm:bg/>
  <dgm:whole/>
</dgm:dataModel>
</file>

<file path=ppt/diagrams/data4.xml><?xml version="1.0" encoding="utf-8"?>
<dgm:dataModel xmlns:dgm="http://schemas.openxmlformats.org/drawingml/2006/diagram" xmlns:a="http://schemas.openxmlformats.org/drawingml/2006/main">
  <dgm:ptLst>
    <dgm:pt modelId="{36B5E67F-A9D7-4314-874E-AD798625C449}" type="doc">
      <dgm:prSet loTypeId="urn:microsoft.com/office/officeart/2005/8/layout/default" loCatId="list" qsTypeId="urn:microsoft.com/office/officeart/2005/8/quickstyle/3d2" qsCatId="3D" csTypeId="urn:microsoft.com/office/officeart/2005/8/colors/colorful2" csCatId="colorful" phldr="1"/>
      <dgm:spPr/>
      <dgm:t>
        <a:bodyPr/>
        <a:lstStyle/>
        <a:p>
          <a:pPr rtl="1"/>
          <a:endParaRPr lang="ar-SA"/>
        </a:p>
      </dgm:t>
    </dgm:pt>
    <dgm:pt modelId="{2DD2EC91-78E8-4BDF-B130-39CF451DB6E9}">
      <dgm:prSet phldrT="[نص]"/>
      <dgm:spPr/>
      <dgm:t>
        <a:bodyPr/>
        <a:lstStyle/>
        <a:p>
          <a:pPr rtl="1"/>
          <a:r>
            <a:rPr lang="ar-SA" dirty="0" smtClean="0"/>
            <a:t>في تصنيف السؤال</a:t>
          </a:r>
          <a:endParaRPr lang="ar-SA" dirty="0"/>
        </a:p>
      </dgm:t>
    </dgm:pt>
    <dgm:pt modelId="{2CE8CCD3-C05F-4324-A389-F62F006B42D9}" type="parTrans" cxnId="{4DF3DE4F-EEA0-4CBF-BEE2-201B2B6B6BF2}">
      <dgm:prSet/>
      <dgm:spPr/>
      <dgm:t>
        <a:bodyPr/>
        <a:lstStyle/>
        <a:p>
          <a:pPr rtl="1"/>
          <a:endParaRPr lang="ar-SA"/>
        </a:p>
      </dgm:t>
    </dgm:pt>
    <dgm:pt modelId="{5A16EAF7-FC09-4572-B9CB-5866013EF9A8}" type="sibTrans" cxnId="{4DF3DE4F-EEA0-4CBF-BEE2-201B2B6B6BF2}">
      <dgm:prSet/>
      <dgm:spPr/>
      <dgm:t>
        <a:bodyPr/>
        <a:lstStyle/>
        <a:p>
          <a:pPr rtl="1"/>
          <a:endParaRPr lang="ar-SA"/>
        </a:p>
      </dgm:t>
    </dgm:pt>
    <dgm:pt modelId="{53559C69-54CD-4CE9-B96F-0A2349D68781}">
      <dgm:prSet phldrT="[نص]"/>
      <dgm:spPr/>
      <dgm:t>
        <a:bodyPr/>
        <a:lstStyle/>
        <a:p>
          <a:pPr rtl="1"/>
          <a:r>
            <a:rPr lang="ar-SA" dirty="0" smtClean="0"/>
            <a:t>في الإجابة على الأسئلة </a:t>
          </a:r>
          <a:endParaRPr lang="ar-SA" dirty="0"/>
        </a:p>
      </dgm:t>
    </dgm:pt>
    <dgm:pt modelId="{C1595AA6-B960-4CA7-8422-2FBAD85F6EC6}" type="parTrans" cxnId="{796B1DFC-06A7-4CED-9B08-821D44045445}">
      <dgm:prSet/>
      <dgm:spPr/>
      <dgm:t>
        <a:bodyPr/>
        <a:lstStyle/>
        <a:p>
          <a:pPr rtl="1"/>
          <a:endParaRPr lang="ar-SA"/>
        </a:p>
      </dgm:t>
    </dgm:pt>
    <dgm:pt modelId="{FF04CE33-8B75-48D9-A82F-CC906553B9DE}" type="sibTrans" cxnId="{796B1DFC-06A7-4CED-9B08-821D44045445}">
      <dgm:prSet/>
      <dgm:spPr/>
      <dgm:t>
        <a:bodyPr/>
        <a:lstStyle/>
        <a:p>
          <a:pPr rtl="1"/>
          <a:endParaRPr lang="ar-SA"/>
        </a:p>
      </dgm:t>
    </dgm:pt>
    <dgm:pt modelId="{5819C37C-3095-4BE8-B282-34A61F1F593F}">
      <dgm:prSet phldrT="[نص]"/>
      <dgm:spPr/>
      <dgm:t>
        <a:bodyPr/>
        <a:lstStyle/>
        <a:p>
          <a:pPr rtl="1"/>
          <a:r>
            <a:rPr lang="ar-SA" dirty="0" smtClean="0"/>
            <a:t>في تقويم السؤال</a:t>
          </a:r>
          <a:endParaRPr lang="ar-SA" dirty="0"/>
        </a:p>
      </dgm:t>
    </dgm:pt>
    <dgm:pt modelId="{51319BD8-CE89-4A9F-895A-3324D644A336}" type="parTrans" cxnId="{E3F973BC-EA2D-43EB-8252-0470F3042C5A}">
      <dgm:prSet/>
      <dgm:spPr/>
      <dgm:t>
        <a:bodyPr/>
        <a:lstStyle/>
        <a:p>
          <a:pPr rtl="1"/>
          <a:endParaRPr lang="ar-SA"/>
        </a:p>
      </dgm:t>
    </dgm:pt>
    <dgm:pt modelId="{797CFB61-21D9-407A-8443-39AF4B16D914}" type="sibTrans" cxnId="{E3F973BC-EA2D-43EB-8252-0470F3042C5A}">
      <dgm:prSet/>
      <dgm:spPr/>
      <dgm:t>
        <a:bodyPr/>
        <a:lstStyle/>
        <a:p>
          <a:pPr rtl="1"/>
          <a:endParaRPr lang="ar-SA"/>
        </a:p>
      </dgm:t>
    </dgm:pt>
    <dgm:pt modelId="{53463CBE-73B7-44C5-AE69-139651660FFA}">
      <dgm:prSet phldrT="[نص]"/>
      <dgm:spPr/>
      <dgm:t>
        <a:bodyPr/>
        <a:lstStyle/>
        <a:p>
          <a:pPr rtl="1"/>
          <a:r>
            <a:rPr lang="ar-SA" dirty="0" smtClean="0"/>
            <a:t>في بناء سؤال على سؤال </a:t>
          </a:r>
          <a:endParaRPr lang="ar-SA" dirty="0"/>
        </a:p>
      </dgm:t>
    </dgm:pt>
    <dgm:pt modelId="{D09DC9EA-9B56-47B8-976A-83F5A8C4CC92}" type="parTrans" cxnId="{D395131B-7735-488C-B651-296C88F399E6}">
      <dgm:prSet/>
      <dgm:spPr/>
      <dgm:t>
        <a:bodyPr/>
        <a:lstStyle/>
        <a:p>
          <a:pPr rtl="1"/>
          <a:endParaRPr lang="ar-SA"/>
        </a:p>
      </dgm:t>
    </dgm:pt>
    <dgm:pt modelId="{0274B92E-51E3-4DFD-9A29-EC39BDD28364}" type="sibTrans" cxnId="{D395131B-7735-488C-B651-296C88F399E6}">
      <dgm:prSet/>
      <dgm:spPr/>
      <dgm:t>
        <a:bodyPr/>
        <a:lstStyle/>
        <a:p>
          <a:pPr rtl="1"/>
          <a:endParaRPr lang="ar-SA"/>
        </a:p>
      </dgm:t>
    </dgm:pt>
    <dgm:pt modelId="{8E628EFF-40BB-47AF-B6AC-0B24886494D4}">
      <dgm:prSet phldrT="[نص]"/>
      <dgm:spPr/>
      <dgm:t>
        <a:bodyPr/>
        <a:lstStyle/>
        <a:p>
          <a:pPr rtl="1"/>
          <a:r>
            <a:rPr lang="ar-SA" dirty="0" smtClean="0"/>
            <a:t>التوضيح</a:t>
          </a:r>
          <a:endParaRPr lang="ar-SA" dirty="0"/>
        </a:p>
      </dgm:t>
    </dgm:pt>
    <dgm:pt modelId="{6365B35E-881A-4C9A-8C44-B6ED31AC373A}" type="parTrans" cxnId="{81A6072A-37EA-471A-86CA-E39264857909}">
      <dgm:prSet/>
      <dgm:spPr/>
      <dgm:t>
        <a:bodyPr/>
        <a:lstStyle/>
        <a:p>
          <a:pPr rtl="1"/>
          <a:endParaRPr lang="ar-SA"/>
        </a:p>
      </dgm:t>
    </dgm:pt>
    <dgm:pt modelId="{A8B60DB9-124F-406A-872A-12D592CB5C5A}" type="sibTrans" cxnId="{81A6072A-37EA-471A-86CA-E39264857909}">
      <dgm:prSet/>
      <dgm:spPr/>
      <dgm:t>
        <a:bodyPr/>
        <a:lstStyle/>
        <a:p>
          <a:pPr rtl="1"/>
          <a:endParaRPr lang="ar-SA"/>
        </a:p>
      </dgm:t>
    </dgm:pt>
    <dgm:pt modelId="{30194808-9A93-4D78-9883-C95EB8B1ECE7}" type="pres">
      <dgm:prSet presAssocID="{36B5E67F-A9D7-4314-874E-AD798625C449}" presName="diagram" presStyleCnt="0">
        <dgm:presLayoutVars>
          <dgm:dir/>
          <dgm:resizeHandles val="exact"/>
        </dgm:presLayoutVars>
      </dgm:prSet>
      <dgm:spPr/>
    </dgm:pt>
    <dgm:pt modelId="{8F10FA0C-967F-4D4C-B4C9-5C6AFBE3A3C7}" type="pres">
      <dgm:prSet presAssocID="{2DD2EC91-78E8-4BDF-B130-39CF451DB6E9}" presName="node" presStyleLbl="node1" presStyleIdx="0" presStyleCnt="5">
        <dgm:presLayoutVars>
          <dgm:bulletEnabled val="1"/>
        </dgm:presLayoutVars>
      </dgm:prSet>
      <dgm:spPr/>
      <dgm:t>
        <a:bodyPr/>
        <a:lstStyle/>
        <a:p>
          <a:pPr rtl="1"/>
          <a:endParaRPr lang="ar-SA"/>
        </a:p>
      </dgm:t>
    </dgm:pt>
    <dgm:pt modelId="{47D7699C-3C8B-485E-AF86-9E9FD38AA320}" type="pres">
      <dgm:prSet presAssocID="{5A16EAF7-FC09-4572-B9CB-5866013EF9A8}" presName="sibTrans" presStyleCnt="0"/>
      <dgm:spPr/>
    </dgm:pt>
    <dgm:pt modelId="{7D3BB934-396C-4910-ABEB-C3A201E94DEB}" type="pres">
      <dgm:prSet presAssocID="{53559C69-54CD-4CE9-B96F-0A2349D68781}" presName="node" presStyleLbl="node1" presStyleIdx="1" presStyleCnt="5">
        <dgm:presLayoutVars>
          <dgm:bulletEnabled val="1"/>
        </dgm:presLayoutVars>
      </dgm:prSet>
      <dgm:spPr/>
      <dgm:t>
        <a:bodyPr/>
        <a:lstStyle/>
        <a:p>
          <a:pPr rtl="1"/>
          <a:endParaRPr lang="ar-SA"/>
        </a:p>
      </dgm:t>
    </dgm:pt>
    <dgm:pt modelId="{D42B1F8D-2631-4E84-90AB-26301E991E6B}" type="pres">
      <dgm:prSet presAssocID="{FF04CE33-8B75-48D9-A82F-CC906553B9DE}" presName="sibTrans" presStyleCnt="0"/>
      <dgm:spPr/>
    </dgm:pt>
    <dgm:pt modelId="{1A27567B-6388-4439-90FE-09283DAF4B4E}" type="pres">
      <dgm:prSet presAssocID="{5819C37C-3095-4BE8-B282-34A61F1F593F}" presName="node" presStyleLbl="node1" presStyleIdx="2" presStyleCnt="5">
        <dgm:presLayoutVars>
          <dgm:bulletEnabled val="1"/>
        </dgm:presLayoutVars>
      </dgm:prSet>
      <dgm:spPr/>
    </dgm:pt>
    <dgm:pt modelId="{28F3ACC2-5CB3-4545-ACA9-B155B44EB5F4}" type="pres">
      <dgm:prSet presAssocID="{797CFB61-21D9-407A-8443-39AF4B16D914}" presName="sibTrans" presStyleCnt="0"/>
      <dgm:spPr/>
    </dgm:pt>
    <dgm:pt modelId="{B0B9CB63-B017-4018-AC0B-696B39116809}" type="pres">
      <dgm:prSet presAssocID="{53463CBE-73B7-44C5-AE69-139651660FFA}" presName="node" presStyleLbl="node1" presStyleIdx="3" presStyleCnt="5">
        <dgm:presLayoutVars>
          <dgm:bulletEnabled val="1"/>
        </dgm:presLayoutVars>
      </dgm:prSet>
      <dgm:spPr/>
    </dgm:pt>
    <dgm:pt modelId="{6C7183F4-5414-4A4F-AE21-C1C49C0923A5}" type="pres">
      <dgm:prSet presAssocID="{0274B92E-51E3-4DFD-9A29-EC39BDD28364}" presName="sibTrans" presStyleCnt="0"/>
      <dgm:spPr/>
    </dgm:pt>
    <dgm:pt modelId="{A43BF38E-D4C9-4466-98BF-15AFB4E97CFD}" type="pres">
      <dgm:prSet presAssocID="{8E628EFF-40BB-47AF-B6AC-0B24886494D4}" presName="node" presStyleLbl="node1" presStyleIdx="4" presStyleCnt="5">
        <dgm:presLayoutVars>
          <dgm:bulletEnabled val="1"/>
        </dgm:presLayoutVars>
      </dgm:prSet>
      <dgm:spPr/>
    </dgm:pt>
  </dgm:ptLst>
  <dgm:cxnLst>
    <dgm:cxn modelId="{E3F973BC-EA2D-43EB-8252-0470F3042C5A}" srcId="{36B5E67F-A9D7-4314-874E-AD798625C449}" destId="{5819C37C-3095-4BE8-B282-34A61F1F593F}" srcOrd="2" destOrd="0" parTransId="{51319BD8-CE89-4A9F-895A-3324D644A336}" sibTransId="{797CFB61-21D9-407A-8443-39AF4B16D914}"/>
    <dgm:cxn modelId="{1CF145E4-EEE5-425E-B0A2-03E91033A63E}" type="presOf" srcId="{2DD2EC91-78E8-4BDF-B130-39CF451DB6E9}" destId="{8F10FA0C-967F-4D4C-B4C9-5C6AFBE3A3C7}" srcOrd="0" destOrd="0" presId="urn:microsoft.com/office/officeart/2005/8/layout/default"/>
    <dgm:cxn modelId="{81A6072A-37EA-471A-86CA-E39264857909}" srcId="{36B5E67F-A9D7-4314-874E-AD798625C449}" destId="{8E628EFF-40BB-47AF-B6AC-0B24886494D4}" srcOrd="4" destOrd="0" parTransId="{6365B35E-881A-4C9A-8C44-B6ED31AC373A}" sibTransId="{A8B60DB9-124F-406A-872A-12D592CB5C5A}"/>
    <dgm:cxn modelId="{584FCFB7-EBE2-4923-905B-57914183EBD5}" type="presOf" srcId="{53463CBE-73B7-44C5-AE69-139651660FFA}" destId="{B0B9CB63-B017-4018-AC0B-696B39116809}" srcOrd="0" destOrd="0" presId="urn:microsoft.com/office/officeart/2005/8/layout/default"/>
    <dgm:cxn modelId="{D395131B-7735-488C-B651-296C88F399E6}" srcId="{36B5E67F-A9D7-4314-874E-AD798625C449}" destId="{53463CBE-73B7-44C5-AE69-139651660FFA}" srcOrd="3" destOrd="0" parTransId="{D09DC9EA-9B56-47B8-976A-83F5A8C4CC92}" sibTransId="{0274B92E-51E3-4DFD-9A29-EC39BDD28364}"/>
    <dgm:cxn modelId="{796B1DFC-06A7-4CED-9B08-821D44045445}" srcId="{36B5E67F-A9D7-4314-874E-AD798625C449}" destId="{53559C69-54CD-4CE9-B96F-0A2349D68781}" srcOrd="1" destOrd="0" parTransId="{C1595AA6-B960-4CA7-8422-2FBAD85F6EC6}" sibTransId="{FF04CE33-8B75-48D9-A82F-CC906553B9DE}"/>
    <dgm:cxn modelId="{208EECB4-B8C1-4674-A732-BF64E16355A3}" type="presOf" srcId="{8E628EFF-40BB-47AF-B6AC-0B24886494D4}" destId="{A43BF38E-D4C9-4466-98BF-15AFB4E97CFD}" srcOrd="0" destOrd="0" presId="urn:microsoft.com/office/officeart/2005/8/layout/default"/>
    <dgm:cxn modelId="{F6DAC687-8B40-446C-B68C-3035173A5D7C}" type="presOf" srcId="{5819C37C-3095-4BE8-B282-34A61F1F593F}" destId="{1A27567B-6388-4439-90FE-09283DAF4B4E}" srcOrd="0" destOrd="0" presId="urn:microsoft.com/office/officeart/2005/8/layout/default"/>
    <dgm:cxn modelId="{6CE35268-5874-474D-BC63-D400A74202CA}" type="presOf" srcId="{53559C69-54CD-4CE9-B96F-0A2349D68781}" destId="{7D3BB934-396C-4910-ABEB-C3A201E94DEB}" srcOrd="0" destOrd="0" presId="urn:microsoft.com/office/officeart/2005/8/layout/default"/>
    <dgm:cxn modelId="{4DF3DE4F-EEA0-4CBF-BEE2-201B2B6B6BF2}" srcId="{36B5E67F-A9D7-4314-874E-AD798625C449}" destId="{2DD2EC91-78E8-4BDF-B130-39CF451DB6E9}" srcOrd="0" destOrd="0" parTransId="{2CE8CCD3-C05F-4324-A389-F62F006B42D9}" sibTransId="{5A16EAF7-FC09-4572-B9CB-5866013EF9A8}"/>
    <dgm:cxn modelId="{D6274AB2-21E7-4FA0-ACBF-3E653F52DE42}" type="presOf" srcId="{36B5E67F-A9D7-4314-874E-AD798625C449}" destId="{30194808-9A93-4D78-9883-C95EB8B1ECE7}" srcOrd="0" destOrd="0" presId="urn:microsoft.com/office/officeart/2005/8/layout/default"/>
    <dgm:cxn modelId="{07867317-D3E5-4973-9E6E-E492DCC35487}" type="presParOf" srcId="{30194808-9A93-4D78-9883-C95EB8B1ECE7}" destId="{8F10FA0C-967F-4D4C-B4C9-5C6AFBE3A3C7}" srcOrd="0" destOrd="0" presId="urn:microsoft.com/office/officeart/2005/8/layout/default"/>
    <dgm:cxn modelId="{C48ABD7E-60B4-4549-A765-F98D86DD1798}" type="presParOf" srcId="{30194808-9A93-4D78-9883-C95EB8B1ECE7}" destId="{47D7699C-3C8B-485E-AF86-9E9FD38AA320}" srcOrd="1" destOrd="0" presId="urn:microsoft.com/office/officeart/2005/8/layout/default"/>
    <dgm:cxn modelId="{2302CBB7-E604-42D0-A4D1-8CD6377B2A76}" type="presParOf" srcId="{30194808-9A93-4D78-9883-C95EB8B1ECE7}" destId="{7D3BB934-396C-4910-ABEB-C3A201E94DEB}" srcOrd="2" destOrd="0" presId="urn:microsoft.com/office/officeart/2005/8/layout/default"/>
    <dgm:cxn modelId="{0AA1E097-27C2-4855-A994-A26B168F3A9A}" type="presParOf" srcId="{30194808-9A93-4D78-9883-C95EB8B1ECE7}" destId="{D42B1F8D-2631-4E84-90AB-26301E991E6B}" srcOrd="3" destOrd="0" presId="urn:microsoft.com/office/officeart/2005/8/layout/default"/>
    <dgm:cxn modelId="{58938CEF-8872-4864-B735-34B80D6018A2}" type="presParOf" srcId="{30194808-9A93-4D78-9883-C95EB8B1ECE7}" destId="{1A27567B-6388-4439-90FE-09283DAF4B4E}" srcOrd="4" destOrd="0" presId="urn:microsoft.com/office/officeart/2005/8/layout/default"/>
    <dgm:cxn modelId="{916240AD-340D-458A-9B61-F6E3346BFF72}" type="presParOf" srcId="{30194808-9A93-4D78-9883-C95EB8B1ECE7}" destId="{28F3ACC2-5CB3-4545-ACA9-B155B44EB5F4}" srcOrd="5" destOrd="0" presId="urn:microsoft.com/office/officeart/2005/8/layout/default"/>
    <dgm:cxn modelId="{5E51B176-2DB8-4100-AD77-3F7DF171DD32}" type="presParOf" srcId="{30194808-9A93-4D78-9883-C95EB8B1ECE7}" destId="{B0B9CB63-B017-4018-AC0B-696B39116809}" srcOrd="6" destOrd="0" presId="urn:microsoft.com/office/officeart/2005/8/layout/default"/>
    <dgm:cxn modelId="{E19ACEA7-BEAE-4577-B665-CF427EF14D65}" type="presParOf" srcId="{30194808-9A93-4D78-9883-C95EB8B1ECE7}" destId="{6C7183F4-5414-4A4F-AE21-C1C49C0923A5}" srcOrd="7" destOrd="0" presId="urn:microsoft.com/office/officeart/2005/8/layout/default"/>
    <dgm:cxn modelId="{2FED5198-0CEB-4385-840B-8AB8B95F1B18}" type="presParOf" srcId="{30194808-9A93-4D78-9883-C95EB8B1ECE7}" destId="{A43BF38E-D4C9-4466-98BF-15AFB4E97CFD}" srcOrd="8"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0A305F4C-DED7-4B85-945D-A15EF1F7C6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07993FE0-A318-42A9-9160-23B2EBEBE534}">
      <dgm:prSet phldrT="[نص]"/>
      <dgm:spPr/>
      <dgm:t>
        <a:bodyPr/>
        <a:lstStyle/>
        <a:p>
          <a:pPr rtl="1"/>
          <a:r>
            <a:rPr lang="ar-SA" dirty="0" smtClean="0"/>
            <a:t>المناقشة النشطة +التوضيح </a:t>
          </a:r>
          <a:endParaRPr lang="ar-SA" dirty="0"/>
        </a:p>
      </dgm:t>
    </dgm:pt>
    <dgm:pt modelId="{6ABCEB02-9B5D-4D0D-B4B2-ADA0B8A90D6D}" type="parTrans" cxnId="{0B39FAE6-754A-499B-B807-9FF36A2C6544}">
      <dgm:prSet/>
      <dgm:spPr/>
      <dgm:t>
        <a:bodyPr/>
        <a:lstStyle/>
        <a:p>
          <a:pPr rtl="1"/>
          <a:endParaRPr lang="ar-SA"/>
        </a:p>
      </dgm:t>
    </dgm:pt>
    <dgm:pt modelId="{4D6AB368-36CD-48AC-A08C-873D6FAEE3BE}" type="sibTrans" cxnId="{0B39FAE6-754A-499B-B807-9FF36A2C6544}">
      <dgm:prSet/>
      <dgm:spPr/>
      <dgm:t>
        <a:bodyPr/>
        <a:lstStyle/>
        <a:p>
          <a:pPr rtl="1"/>
          <a:endParaRPr lang="ar-SA"/>
        </a:p>
      </dgm:t>
    </dgm:pt>
    <dgm:pt modelId="{E880F90D-49EC-40FB-9123-8B541EC9B6C1}">
      <dgm:prSet phldrT="[نص]"/>
      <dgm:spPr/>
      <dgm:t>
        <a:bodyPr/>
        <a:lstStyle/>
        <a:p>
          <a:pPr rtl="1"/>
          <a:r>
            <a:rPr lang="ar-SA" dirty="0" smtClean="0"/>
            <a:t>أثناء الخطأ</a:t>
          </a:r>
        </a:p>
        <a:p>
          <a:pPr rtl="1"/>
          <a:r>
            <a:rPr lang="ar-SA" dirty="0" smtClean="0"/>
            <a:t>أثناء تعلم الأقران </a:t>
          </a:r>
          <a:endParaRPr lang="ar-SA" dirty="0"/>
        </a:p>
      </dgm:t>
    </dgm:pt>
    <dgm:pt modelId="{F6744757-1821-487C-81EE-9253B0857591}" type="parTrans" cxnId="{05D4F6E2-3D62-4F49-95AE-D994F48670C8}">
      <dgm:prSet/>
      <dgm:spPr/>
      <dgm:t>
        <a:bodyPr/>
        <a:lstStyle/>
        <a:p>
          <a:pPr rtl="1"/>
          <a:endParaRPr lang="ar-SA"/>
        </a:p>
      </dgm:t>
    </dgm:pt>
    <dgm:pt modelId="{535A3E4F-A8DE-4081-8D8E-4D59D4490BA0}" type="sibTrans" cxnId="{05D4F6E2-3D62-4F49-95AE-D994F48670C8}">
      <dgm:prSet/>
      <dgm:spPr/>
      <dgm:t>
        <a:bodyPr/>
        <a:lstStyle/>
        <a:p>
          <a:pPr rtl="1"/>
          <a:endParaRPr lang="ar-SA"/>
        </a:p>
      </dgm:t>
    </dgm:pt>
    <dgm:pt modelId="{89217856-5FC1-4FA5-AA13-458D325E81F7}">
      <dgm:prSet phldrT="[نص]"/>
      <dgm:spPr/>
      <dgm:t>
        <a:bodyPr/>
        <a:lstStyle/>
        <a:p>
          <a:pPr rtl="1"/>
          <a:r>
            <a:rPr lang="ar-SA" dirty="0" smtClean="0"/>
            <a:t>أثناء الإضافة</a:t>
          </a:r>
        </a:p>
        <a:p>
          <a:pPr rtl="1"/>
          <a:r>
            <a:rPr lang="ar-SA" dirty="0" smtClean="0"/>
            <a:t>أثناء حل أنشطة الكتاب  </a:t>
          </a:r>
          <a:endParaRPr lang="ar-SA" dirty="0"/>
        </a:p>
      </dgm:t>
    </dgm:pt>
    <dgm:pt modelId="{627EDD6D-A7AF-457D-9CCD-A4EA29FCFC18}" type="parTrans" cxnId="{35F69665-F65F-41FA-BA51-4303DFA3AC79}">
      <dgm:prSet/>
      <dgm:spPr/>
      <dgm:t>
        <a:bodyPr/>
        <a:lstStyle/>
        <a:p>
          <a:pPr rtl="1"/>
          <a:endParaRPr lang="ar-SA"/>
        </a:p>
      </dgm:t>
    </dgm:pt>
    <dgm:pt modelId="{BF237DFD-5E45-413D-9AA9-264AE194AA41}" type="sibTrans" cxnId="{35F69665-F65F-41FA-BA51-4303DFA3AC79}">
      <dgm:prSet/>
      <dgm:spPr/>
      <dgm:t>
        <a:bodyPr/>
        <a:lstStyle/>
        <a:p>
          <a:pPr rtl="1"/>
          <a:endParaRPr lang="ar-SA"/>
        </a:p>
      </dgm:t>
    </dgm:pt>
    <dgm:pt modelId="{8D5C9141-41F5-4167-9C63-63EC5A4E02FA}">
      <dgm:prSet/>
      <dgm:spPr/>
      <dgm:t>
        <a:bodyPr/>
        <a:lstStyle/>
        <a:p>
          <a:pPr rtl="1"/>
          <a:r>
            <a:rPr lang="ar-SA" dirty="0" smtClean="0"/>
            <a:t>أثناء التعديل</a:t>
          </a:r>
        </a:p>
        <a:p>
          <a:pPr rtl="1"/>
          <a:r>
            <a:rPr lang="ar-SA" dirty="0" smtClean="0"/>
            <a:t>أثناء التلخيص  </a:t>
          </a:r>
          <a:endParaRPr lang="ar-SA" dirty="0"/>
        </a:p>
      </dgm:t>
    </dgm:pt>
    <dgm:pt modelId="{85BEB4E1-A62A-45AB-A612-76887041D417}" type="parTrans" cxnId="{5953CEFF-8C94-413A-8E00-5F07598F3144}">
      <dgm:prSet/>
      <dgm:spPr/>
      <dgm:t>
        <a:bodyPr/>
        <a:lstStyle/>
        <a:p>
          <a:pPr rtl="1"/>
          <a:endParaRPr lang="ar-SA"/>
        </a:p>
      </dgm:t>
    </dgm:pt>
    <dgm:pt modelId="{322F9325-EA53-428F-B276-3B346691A7E6}" type="sibTrans" cxnId="{5953CEFF-8C94-413A-8E00-5F07598F3144}">
      <dgm:prSet/>
      <dgm:spPr/>
      <dgm:t>
        <a:bodyPr/>
        <a:lstStyle/>
        <a:p>
          <a:pPr rtl="1"/>
          <a:endParaRPr lang="ar-SA"/>
        </a:p>
      </dgm:t>
    </dgm:pt>
    <dgm:pt modelId="{D4EE367F-16C6-45D3-9016-69ACC9AC36DA}">
      <dgm:prSet/>
      <dgm:spPr/>
      <dgm:t>
        <a:bodyPr/>
        <a:lstStyle/>
        <a:p>
          <a:pPr rtl="1"/>
          <a:r>
            <a:rPr lang="ar-SA" dirty="0" smtClean="0"/>
            <a:t>أثناء حدوث إشكال ذهني</a:t>
          </a:r>
        </a:p>
        <a:p>
          <a:pPr rtl="1"/>
          <a:r>
            <a:rPr lang="ar-SA" dirty="0" smtClean="0"/>
            <a:t>أثناء التقويم البنائي </a:t>
          </a:r>
          <a:endParaRPr lang="ar-SA" dirty="0"/>
        </a:p>
      </dgm:t>
    </dgm:pt>
    <dgm:pt modelId="{9EC7CD33-3F5E-464C-9466-63AE659D2205}" type="parTrans" cxnId="{245F61E6-F149-498C-AF31-885E7C116646}">
      <dgm:prSet/>
      <dgm:spPr/>
      <dgm:t>
        <a:bodyPr/>
        <a:lstStyle/>
        <a:p>
          <a:pPr rtl="1"/>
          <a:endParaRPr lang="ar-SA"/>
        </a:p>
      </dgm:t>
    </dgm:pt>
    <dgm:pt modelId="{DAF64D01-FAE3-48A9-A282-74CE26D9747B}" type="sibTrans" cxnId="{245F61E6-F149-498C-AF31-885E7C116646}">
      <dgm:prSet/>
      <dgm:spPr/>
      <dgm:t>
        <a:bodyPr/>
        <a:lstStyle/>
        <a:p>
          <a:pPr rtl="1"/>
          <a:endParaRPr lang="ar-SA"/>
        </a:p>
      </dgm:t>
    </dgm:pt>
    <dgm:pt modelId="{1DD74381-F5FF-4498-B195-14DBD5045E15}" type="pres">
      <dgm:prSet presAssocID="{0A305F4C-DED7-4B85-945D-A15EF1F7C69E}" presName="outerComposite" presStyleCnt="0">
        <dgm:presLayoutVars>
          <dgm:chMax val="5"/>
          <dgm:dir/>
          <dgm:resizeHandles val="exact"/>
        </dgm:presLayoutVars>
      </dgm:prSet>
      <dgm:spPr/>
    </dgm:pt>
    <dgm:pt modelId="{99A980BC-2E4E-4B20-BBE0-09A3DC60B9EF}" type="pres">
      <dgm:prSet presAssocID="{0A305F4C-DED7-4B85-945D-A15EF1F7C69E}" presName="dummyMaxCanvas" presStyleCnt="0">
        <dgm:presLayoutVars/>
      </dgm:prSet>
      <dgm:spPr/>
    </dgm:pt>
    <dgm:pt modelId="{C40ECFB5-6AAB-41A4-A1FC-1797C60F087F}" type="pres">
      <dgm:prSet presAssocID="{0A305F4C-DED7-4B85-945D-A15EF1F7C69E}" presName="FiveNodes_1" presStyleLbl="node1" presStyleIdx="0" presStyleCnt="5" custLinFactNeighborX="-508">
        <dgm:presLayoutVars>
          <dgm:bulletEnabled val="1"/>
        </dgm:presLayoutVars>
      </dgm:prSet>
      <dgm:spPr/>
    </dgm:pt>
    <dgm:pt modelId="{693413ED-A58A-41C2-A8A9-26A0F461C7D0}" type="pres">
      <dgm:prSet presAssocID="{0A305F4C-DED7-4B85-945D-A15EF1F7C69E}" presName="FiveNodes_2" presStyleLbl="node1" presStyleIdx="1" presStyleCnt="5">
        <dgm:presLayoutVars>
          <dgm:bulletEnabled val="1"/>
        </dgm:presLayoutVars>
      </dgm:prSet>
      <dgm:spPr/>
    </dgm:pt>
    <dgm:pt modelId="{FA1864BE-B836-48E5-95E0-20F6EA30D192}" type="pres">
      <dgm:prSet presAssocID="{0A305F4C-DED7-4B85-945D-A15EF1F7C69E}" presName="FiveNodes_3" presStyleLbl="node1" presStyleIdx="2" presStyleCnt="5">
        <dgm:presLayoutVars>
          <dgm:bulletEnabled val="1"/>
        </dgm:presLayoutVars>
      </dgm:prSet>
      <dgm:spPr/>
    </dgm:pt>
    <dgm:pt modelId="{25F83202-DC1D-44FD-B869-5F22F8811E19}" type="pres">
      <dgm:prSet presAssocID="{0A305F4C-DED7-4B85-945D-A15EF1F7C69E}" presName="FiveNodes_4" presStyleLbl="node1" presStyleIdx="3" presStyleCnt="5">
        <dgm:presLayoutVars>
          <dgm:bulletEnabled val="1"/>
        </dgm:presLayoutVars>
      </dgm:prSet>
      <dgm:spPr/>
    </dgm:pt>
    <dgm:pt modelId="{9C66E2CB-258F-494C-BAED-33BC1B36F330}" type="pres">
      <dgm:prSet presAssocID="{0A305F4C-DED7-4B85-945D-A15EF1F7C69E}" presName="FiveNodes_5" presStyleLbl="node1" presStyleIdx="4" presStyleCnt="5" custLinFactNeighborX="61" custLinFactNeighborY="1859">
        <dgm:presLayoutVars>
          <dgm:bulletEnabled val="1"/>
        </dgm:presLayoutVars>
      </dgm:prSet>
      <dgm:spPr/>
    </dgm:pt>
    <dgm:pt modelId="{8B536A4B-D93B-4DE0-80CA-8BA432EEFB9B}" type="pres">
      <dgm:prSet presAssocID="{0A305F4C-DED7-4B85-945D-A15EF1F7C69E}" presName="FiveConn_1-2" presStyleLbl="fgAccFollowNode1" presStyleIdx="0" presStyleCnt="4">
        <dgm:presLayoutVars>
          <dgm:bulletEnabled val="1"/>
        </dgm:presLayoutVars>
      </dgm:prSet>
      <dgm:spPr/>
    </dgm:pt>
    <dgm:pt modelId="{94210ECC-E3E3-4CE5-961B-F515D9B2C1AF}" type="pres">
      <dgm:prSet presAssocID="{0A305F4C-DED7-4B85-945D-A15EF1F7C69E}" presName="FiveConn_2-3" presStyleLbl="fgAccFollowNode1" presStyleIdx="1" presStyleCnt="4">
        <dgm:presLayoutVars>
          <dgm:bulletEnabled val="1"/>
        </dgm:presLayoutVars>
      </dgm:prSet>
      <dgm:spPr/>
    </dgm:pt>
    <dgm:pt modelId="{07D001A5-7A4F-4C2F-A515-DB029BBB765D}" type="pres">
      <dgm:prSet presAssocID="{0A305F4C-DED7-4B85-945D-A15EF1F7C69E}" presName="FiveConn_3-4" presStyleLbl="fgAccFollowNode1" presStyleIdx="2" presStyleCnt="4">
        <dgm:presLayoutVars>
          <dgm:bulletEnabled val="1"/>
        </dgm:presLayoutVars>
      </dgm:prSet>
      <dgm:spPr/>
    </dgm:pt>
    <dgm:pt modelId="{028523E0-9592-4586-92C7-80D1D3F9BE07}" type="pres">
      <dgm:prSet presAssocID="{0A305F4C-DED7-4B85-945D-A15EF1F7C69E}" presName="FiveConn_4-5" presStyleLbl="fgAccFollowNode1" presStyleIdx="3" presStyleCnt="4">
        <dgm:presLayoutVars>
          <dgm:bulletEnabled val="1"/>
        </dgm:presLayoutVars>
      </dgm:prSet>
      <dgm:spPr/>
    </dgm:pt>
    <dgm:pt modelId="{D1A88C22-B5D6-4951-9CA5-D8E43D6DDA54}" type="pres">
      <dgm:prSet presAssocID="{0A305F4C-DED7-4B85-945D-A15EF1F7C69E}" presName="FiveNodes_1_text" presStyleLbl="node1" presStyleIdx="4" presStyleCnt="5">
        <dgm:presLayoutVars>
          <dgm:bulletEnabled val="1"/>
        </dgm:presLayoutVars>
      </dgm:prSet>
      <dgm:spPr/>
    </dgm:pt>
    <dgm:pt modelId="{963A4D14-5EBB-4005-8A97-0032A16143C9}" type="pres">
      <dgm:prSet presAssocID="{0A305F4C-DED7-4B85-945D-A15EF1F7C69E}" presName="FiveNodes_2_text" presStyleLbl="node1" presStyleIdx="4" presStyleCnt="5">
        <dgm:presLayoutVars>
          <dgm:bulletEnabled val="1"/>
        </dgm:presLayoutVars>
      </dgm:prSet>
      <dgm:spPr/>
    </dgm:pt>
    <dgm:pt modelId="{97A9DA38-1893-4498-83BD-439B2DBD1BD6}" type="pres">
      <dgm:prSet presAssocID="{0A305F4C-DED7-4B85-945D-A15EF1F7C69E}" presName="FiveNodes_3_text" presStyleLbl="node1" presStyleIdx="4" presStyleCnt="5">
        <dgm:presLayoutVars>
          <dgm:bulletEnabled val="1"/>
        </dgm:presLayoutVars>
      </dgm:prSet>
      <dgm:spPr/>
    </dgm:pt>
    <dgm:pt modelId="{7ECFD314-4F45-42FD-82A2-B8145149C185}" type="pres">
      <dgm:prSet presAssocID="{0A305F4C-DED7-4B85-945D-A15EF1F7C69E}" presName="FiveNodes_4_text" presStyleLbl="node1" presStyleIdx="4" presStyleCnt="5">
        <dgm:presLayoutVars>
          <dgm:bulletEnabled val="1"/>
        </dgm:presLayoutVars>
      </dgm:prSet>
      <dgm:spPr/>
    </dgm:pt>
    <dgm:pt modelId="{2B6BB862-3D88-4A34-9D80-BD126FCA1030}" type="pres">
      <dgm:prSet presAssocID="{0A305F4C-DED7-4B85-945D-A15EF1F7C69E}" presName="FiveNodes_5_text" presStyleLbl="node1" presStyleIdx="4" presStyleCnt="5">
        <dgm:presLayoutVars>
          <dgm:bulletEnabled val="1"/>
        </dgm:presLayoutVars>
      </dgm:prSet>
      <dgm:spPr/>
    </dgm:pt>
  </dgm:ptLst>
  <dgm:cxnLst>
    <dgm:cxn modelId="{05D4F6E2-3D62-4F49-95AE-D994F48670C8}" srcId="{0A305F4C-DED7-4B85-945D-A15EF1F7C69E}" destId="{E880F90D-49EC-40FB-9123-8B541EC9B6C1}" srcOrd="1" destOrd="0" parTransId="{F6744757-1821-487C-81EE-9253B0857591}" sibTransId="{535A3E4F-A8DE-4081-8D8E-4D59D4490BA0}"/>
    <dgm:cxn modelId="{FC22A8A2-6393-4FAD-AC17-ABD1F9DECD1B}" type="presOf" srcId="{E880F90D-49EC-40FB-9123-8B541EC9B6C1}" destId="{963A4D14-5EBB-4005-8A97-0032A16143C9}" srcOrd="1" destOrd="0" presId="urn:microsoft.com/office/officeart/2005/8/layout/vProcess5"/>
    <dgm:cxn modelId="{245F61E6-F149-498C-AF31-885E7C116646}" srcId="{0A305F4C-DED7-4B85-945D-A15EF1F7C69E}" destId="{D4EE367F-16C6-45D3-9016-69ACC9AC36DA}" srcOrd="3" destOrd="0" parTransId="{9EC7CD33-3F5E-464C-9466-63AE659D2205}" sibTransId="{DAF64D01-FAE3-48A9-A282-74CE26D9747B}"/>
    <dgm:cxn modelId="{565DDA94-D849-4D39-BE51-BFB5E766F72D}" type="presOf" srcId="{07993FE0-A318-42A9-9160-23B2EBEBE534}" destId="{C40ECFB5-6AAB-41A4-A1FC-1797C60F087F}" srcOrd="0" destOrd="0" presId="urn:microsoft.com/office/officeart/2005/8/layout/vProcess5"/>
    <dgm:cxn modelId="{D306A3B7-EF58-42A9-BFA0-A507AFDA40A1}" type="presOf" srcId="{E880F90D-49EC-40FB-9123-8B541EC9B6C1}" destId="{693413ED-A58A-41C2-A8A9-26A0F461C7D0}" srcOrd="0" destOrd="0" presId="urn:microsoft.com/office/officeart/2005/8/layout/vProcess5"/>
    <dgm:cxn modelId="{EC9E8BC4-4B73-41FD-A097-08DEB8257114}" type="presOf" srcId="{89217856-5FC1-4FA5-AA13-458D325E81F7}" destId="{2B6BB862-3D88-4A34-9D80-BD126FCA1030}" srcOrd="1" destOrd="0" presId="urn:microsoft.com/office/officeart/2005/8/layout/vProcess5"/>
    <dgm:cxn modelId="{0C16EAAC-F054-4BA7-BE3D-0C1DF19D2E6C}" type="presOf" srcId="{8D5C9141-41F5-4167-9C63-63EC5A4E02FA}" destId="{97A9DA38-1893-4498-83BD-439B2DBD1BD6}" srcOrd="1" destOrd="0" presId="urn:microsoft.com/office/officeart/2005/8/layout/vProcess5"/>
    <dgm:cxn modelId="{00BAA762-4CF2-4628-B8D3-0038E420CC75}" type="presOf" srcId="{D4EE367F-16C6-45D3-9016-69ACC9AC36DA}" destId="{7ECFD314-4F45-42FD-82A2-B8145149C185}" srcOrd="1" destOrd="0" presId="urn:microsoft.com/office/officeart/2005/8/layout/vProcess5"/>
    <dgm:cxn modelId="{96C406F7-5033-40A6-827C-01685874A9B3}" type="presOf" srcId="{8D5C9141-41F5-4167-9C63-63EC5A4E02FA}" destId="{FA1864BE-B836-48E5-95E0-20F6EA30D192}" srcOrd="0" destOrd="0" presId="urn:microsoft.com/office/officeart/2005/8/layout/vProcess5"/>
    <dgm:cxn modelId="{95B06B6F-B25E-456C-967B-4B5CB7B15DE3}" type="presOf" srcId="{DAF64D01-FAE3-48A9-A282-74CE26D9747B}" destId="{028523E0-9592-4586-92C7-80D1D3F9BE07}" srcOrd="0" destOrd="0" presId="urn:microsoft.com/office/officeart/2005/8/layout/vProcess5"/>
    <dgm:cxn modelId="{5953CEFF-8C94-413A-8E00-5F07598F3144}" srcId="{0A305F4C-DED7-4B85-945D-A15EF1F7C69E}" destId="{8D5C9141-41F5-4167-9C63-63EC5A4E02FA}" srcOrd="2" destOrd="0" parTransId="{85BEB4E1-A62A-45AB-A612-76887041D417}" sibTransId="{322F9325-EA53-428F-B276-3B346691A7E6}"/>
    <dgm:cxn modelId="{FFD7A10B-C8FC-4065-ADB8-A317FAF87E1A}" type="presOf" srcId="{D4EE367F-16C6-45D3-9016-69ACC9AC36DA}" destId="{25F83202-DC1D-44FD-B869-5F22F8811E19}" srcOrd="0" destOrd="0" presId="urn:microsoft.com/office/officeart/2005/8/layout/vProcess5"/>
    <dgm:cxn modelId="{90AE552F-A639-4D14-A000-7FF575FC0B70}" type="presOf" srcId="{0A305F4C-DED7-4B85-945D-A15EF1F7C69E}" destId="{1DD74381-F5FF-4498-B195-14DBD5045E15}" srcOrd="0" destOrd="0" presId="urn:microsoft.com/office/officeart/2005/8/layout/vProcess5"/>
    <dgm:cxn modelId="{35F69665-F65F-41FA-BA51-4303DFA3AC79}" srcId="{0A305F4C-DED7-4B85-945D-A15EF1F7C69E}" destId="{89217856-5FC1-4FA5-AA13-458D325E81F7}" srcOrd="4" destOrd="0" parTransId="{627EDD6D-A7AF-457D-9CCD-A4EA29FCFC18}" sibTransId="{BF237DFD-5E45-413D-9AA9-264AE194AA41}"/>
    <dgm:cxn modelId="{0B39FAE6-754A-499B-B807-9FF36A2C6544}" srcId="{0A305F4C-DED7-4B85-945D-A15EF1F7C69E}" destId="{07993FE0-A318-42A9-9160-23B2EBEBE534}" srcOrd="0" destOrd="0" parTransId="{6ABCEB02-9B5D-4D0D-B4B2-ADA0B8A90D6D}" sibTransId="{4D6AB368-36CD-48AC-A08C-873D6FAEE3BE}"/>
    <dgm:cxn modelId="{FA288090-4001-4517-958B-482E92E66022}" type="presOf" srcId="{322F9325-EA53-428F-B276-3B346691A7E6}" destId="{07D001A5-7A4F-4C2F-A515-DB029BBB765D}" srcOrd="0" destOrd="0" presId="urn:microsoft.com/office/officeart/2005/8/layout/vProcess5"/>
    <dgm:cxn modelId="{B8156E6B-0211-4E79-BBEF-5B9E18F21E6D}" type="presOf" srcId="{535A3E4F-A8DE-4081-8D8E-4D59D4490BA0}" destId="{94210ECC-E3E3-4CE5-961B-F515D9B2C1AF}" srcOrd="0" destOrd="0" presId="urn:microsoft.com/office/officeart/2005/8/layout/vProcess5"/>
    <dgm:cxn modelId="{0C477725-4857-46EC-A30B-92875F62FEF0}" type="presOf" srcId="{07993FE0-A318-42A9-9160-23B2EBEBE534}" destId="{D1A88C22-B5D6-4951-9CA5-D8E43D6DDA54}" srcOrd="1" destOrd="0" presId="urn:microsoft.com/office/officeart/2005/8/layout/vProcess5"/>
    <dgm:cxn modelId="{CA3546E2-7222-4F74-A293-C0A2CF20E798}" type="presOf" srcId="{89217856-5FC1-4FA5-AA13-458D325E81F7}" destId="{9C66E2CB-258F-494C-BAED-33BC1B36F330}" srcOrd="0" destOrd="0" presId="urn:microsoft.com/office/officeart/2005/8/layout/vProcess5"/>
    <dgm:cxn modelId="{DC640A94-F659-44DA-AD3B-98EE1B6C2391}" type="presOf" srcId="{4D6AB368-36CD-48AC-A08C-873D6FAEE3BE}" destId="{8B536A4B-D93B-4DE0-80CA-8BA432EEFB9B}" srcOrd="0" destOrd="0" presId="urn:microsoft.com/office/officeart/2005/8/layout/vProcess5"/>
    <dgm:cxn modelId="{7D186EF2-CD4F-4449-AEFA-FC7459D38249}" type="presParOf" srcId="{1DD74381-F5FF-4498-B195-14DBD5045E15}" destId="{99A980BC-2E4E-4B20-BBE0-09A3DC60B9EF}" srcOrd="0" destOrd="0" presId="urn:microsoft.com/office/officeart/2005/8/layout/vProcess5"/>
    <dgm:cxn modelId="{BCD91381-E5A5-4F84-972D-5ECAB00AA99C}" type="presParOf" srcId="{1DD74381-F5FF-4498-B195-14DBD5045E15}" destId="{C40ECFB5-6AAB-41A4-A1FC-1797C60F087F}" srcOrd="1" destOrd="0" presId="urn:microsoft.com/office/officeart/2005/8/layout/vProcess5"/>
    <dgm:cxn modelId="{95A66EB9-CA85-4165-961A-BCDB08705949}" type="presParOf" srcId="{1DD74381-F5FF-4498-B195-14DBD5045E15}" destId="{693413ED-A58A-41C2-A8A9-26A0F461C7D0}" srcOrd="2" destOrd="0" presId="urn:microsoft.com/office/officeart/2005/8/layout/vProcess5"/>
    <dgm:cxn modelId="{A5783C7C-C2B2-4A23-AFCC-B8B95615E36D}" type="presParOf" srcId="{1DD74381-F5FF-4498-B195-14DBD5045E15}" destId="{FA1864BE-B836-48E5-95E0-20F6EA30D192}" srcOrd="3" destOrd="0" presId="urn:microsoft.com/office/officeart/2005/8/layout/vProcess5"/>
    <dgm:cxn modelId="{77EA6FE1-53A6-43A2-9A66-10536C369149}" type="presParOf" srcId="{1DD74381-F5FF-4498-B195-14DBD5045E15}" destId="{25F83202-DC1D-44FD-B869-5F22F8811E19}" srcOrd="4" destOrd="0" presId="urn:microsoft.com/office/officeart/2005/8/layout/vProcess5"/>
    <dgm:cxn modelId="{E20A48CF-DFBC-41D9-90AA-0BBB2814CAFA}" type="presParOf" srcId="{1DD74381-F5FF-4498-B195-14DBD5045E15}" destId="{9C66E2CB-258F-494C-BAED-33BC1B36F330}" srcOrd="5" destOrd="0" presId="urn:microsoft.com/office/officeart/2005/8/layout/vProcess5"/>
    <dgm:cxn modelId="{D8692E06-F19F-429D-9873-C6649B26A9F3}" type="presParOf" srcId="{1DD74381-F5FF-4498-B195-14DBD5045E15}" destId="{8B536A4B-D93B-4DE0-80CA-8BA432EEFB9B}" srcOrd="6" destOrd="0" presId="urn:microsoft.com/office/officeart/2005/8/layout/vProcess5"/>
    <dgm:cxn modelId="{55C51E3B-084C-4263-AC9F-0814DBE62BC2}" type="presParOf" srcId="{1DD74381-F5FF-4498-B195-14DBD5045E15}" destId="{94210ECC-E3E3-4CE5-961B-F515D9B2C1AF}" srcOrd="7" destOrd="0" presId="urn:microsoft.com/office/officeart/2005/8/layout/vProcess5"/>
    <dgm:cxn modelId="{DC122DA4-6711-46E3-8DB0-494CC531C855}" type="presParOf" srcId="{1DD74381-F5FF-4498-B195-14DBD5045E15}" destId="{07D001A5-7A4F-4C2F-A515-DB029BBB765D}" srcOrd="8" destOrd="0" presId="urn:microsoft.com/office/officeart/2005/8/layout/vProcess5"/>
    <dgm:cxn modelId="{664CB99B-7AC1-4AB8-8F7D-2CA00601C9CA}" type="presParOf" srcId="{1DD74381-F5FF-4498-B195-14DBD5045E15}" destId="{028523E0-9592-4586-92C7-80D1D3F9BE07}" srcOrd="9" destOrd="0" presId="urn:microsoft.com/office/officeart/2005/8/layout/vProcess5"/>
    <dgm:cxn modelId="{B3BEF3E9-49BE-4175-A786-F22F915E9521}" type="presParOf" srcId="{1DD74381-F5FF-4498-B195-14DBD5045E15}" destId="{D1A88C22-B5D6-4951-9CA5-D8E43D6DDA54}" srcOrd="10" destOrd="0" presId="urn:microsoft.com/office/officeart/2005/8/layout/vProcess5"/>
    <dgm:cxn modelId="{78086024-6103-49A3-8C39-CBD5530F936D}" type="presParOf" srcId="{1DD74381-F5FF-4498-B195-14DBD5045E15}" destId="{963A4D14-5EBB-4005-8A97-0032A16143C9}" srcOrd="11" destOrd="0" presId="urn:microsoft.com/office/officeart/2005/8/layout/vProcess5"/>
    <dgm:cxn modelId="{BAB53D05-345E-4898-8ABC-FABAC3AA433A}" type="presParOf" srcId="{1DD74381-F5FF-4498-B195-14DBD5045E15}" destId="{97A9DA38-1893-4498-83BD-439B2DBD1BD6}" srcOrd="12" destOrd="0" presId="urn:microsoft.com/office/officeart/2005/8/layout/vProcess5"/>
    <dgm:cxn modelId="{27F7D9FB-B336-41BC-9416-0354724A00DA}" type="presParOf" srcId="{1DD74381-F5FF-4498-B195-14DBD5045E15}" destId="{7ECFD314-4F45-42FD-82A2-B8145149C185}" srcOrd="13" destOrd="0" presId="urn:microsoft.com/office/officeart/2005/8/layout/vProcess5"/>
    <dgm:cxn modelId="{757870D8-244C-4D07-9A49-DEE7EDBE68B2}" type="presParOf" srcId="{1DD74381-F5FF-4498-B195-14DBD5045E15}" destId="{2B6BB862-3D88-4A34-9D80-BD126FCA1030}" srcOrd="14" destOrd="0" presId="urn:microsoft.com/office/officeart/2005/8/layout/vProcess5"/>
  </dgm:cxnLst>
  <dgm:bg/>
  <dgm:whole/>
</dgm:dataModel>
</file>

<file path=ppt/diagrams/data6.xml><?xml version="1.0" encoding="utf-8"?>
<dgm:dataModel xmlns:dgm="http://schemas.openxmlformats.org/drawingml/2006/diagram" xmlns:a="http://schemas.openxmlformats.org/drawingml/2006/main">
  <dgm:ptLst>
    <dgm:pt modelId="{6DBBC198-184E-4F66-B9DA-D6C43FD0A27C}" type="doc">
      <dgm:prSet loTypeId="urn:microsoft.com/office/officeart/2005/8/layout/vList3" loCatId="list" qsTypeId="urn:microsoft.com/office/officeart/2005/8/quickstyle/3d1" qsCatId="3D" csTypeId="urn:microsoft.com/office/officeart/2005/8/colors/accent1_2" csCatId="accent1" phldr="1"/>
      <dgm:spPr/>
    </dgm:pt>
    <dgm:pt modelId="{720A54CB-6F04-42C6-B20A-65556532E3CA}">
      <dgm:prSet phldrT="[نص]"/>
      <dgm:spPr/>
      <dgm:t>
        <a:bodyPr/>
        <a:lstStyle/>
        <a:p>
          <a:pPr rtl="1"/>
          <a:r>
            <a:rPr lang="ar-SA" dirty="0" smtClean="0"/>
            <a:t>تعلم الأقران </a:t>
          </a:r>
        </a:p>
        <a:p>
          <a:pPr rtl="1"/>
          <a:r>
            <a:rPr lang="ar-SA" dirty="0" smtClean="0"/>
            <a:t>دمج متسرعات المسار العلمي مع طالبات المسار الأدبي</a:t>
          </a:r>
        </a:p>
        <a:p>
          <a:pPr rtl="1"/>
          <a:r>
            <a:rPr lang="ar-SA" dirty="0" smtClean="0"/>
            <a:t> </a:t>
          </a:r>
          <a:r>
            <a:rPr lang="ar-SA" dirty="0" smtClean="0"/>
            <a:t>دمج خمس طالبات من ثالث أدبي 2مع ثالث أدبي 1 </a:t>
          </a:r>
          <a:endParaRPr lang="ar-SA" dirty="0"/>
        </a:p>
      </dgm:t>
    </dgm:pt>
    <dgm:pt modelId="{EE0D5832-F400-4E3E-A3C5-4FD865D7B528}" type="parTrans" cxnId="{51FF5F9B-E9C3-4E8C-9678-23DA0A7F4DE1}">
      <dgm:prSet/>
      <dgm:spPr/>
      <dgm:t>
        <a:bodyPr/>
        <a:lstStyle/>
        <a:p>
          <a:pPr rtl="1"/>
          <a:endParaRPr lang="ar-SA"/>
        </a:p>
      </dgm:t>
    </dgm:pt>
    <dgm:pt modelId="{4AA550FA-1F87-4BF5-A540-7CB845C2E4AE}" type="sibTrans" cxnId="{51FF5F9B-E9C3-4E8C-9678-23DA0A7F4DE1}">
      <dgm:prSet/>
      <dgm:spPr/>
      <dgm:t>
        <a:bodyPr/>
        <a:lstStyle/>
        <a:p>
          <a:pPr rtl="1"/>
          <a:endParaRPr lang="ar-SA"/>
        </a:p>
      </dgm:t>
    </dgm:pt>
    <dgm:pt modelId="{658D1D26-47A5-499B-90CC-D576A9860819}">
      <dgm:prSet phldrT="[نص]"/>
      <dgm:spPr/>
      <dgm:t>
        <a:bodyPr/>
        <a:lstStyle/>
        <a:p>
          <a:pPr defTabSz="711200" rtl="1">
            <a:lnSpc>
              <a:spcPct val="90000"/>
            </a:lnSpc>
            <a:spcBef>
              <a:spcPct val="0"/>
            </a:spcBef>
            <a:spcAft>
              <a:spcPct val="35000"/>
            </a:spcAft>
          </a:pPr>
          <a:r>
            <a:rPr lang="ar-SA" dirty="0" smtClean="0"/>
            <a:t>تعلم أقران </a:t>
          </a:r>
        </a:p>
        <a:p>
          <a:pPr marL="0" marR="0" indent="0" defTabSz="914400" rtl="1" eaLnBrk="1" fontAlgn="auto" latinLnBrk="0" hangingPunct="1">
            <a:lnSpc>
              <a:spcPct val="100000"/>
            </a:lnSpc>
            <a:spcBef>
              <a:spcPts val="0"/>
            </a:spcBef>
            <a:spcAft>
              <a:spcPts val="0"/>
            </a:spcAft>
            <a:buClrTx/>
            <a:buSzTx/>
            <a:buFontTx/>
            <a:buNone/>
            <a:tabLst/>
            <a:defRPr/>
          </a:pPr>
          <a:r>
            <a:rPr lang="ar-SA" dirty="0" smtClean="0"/>
            <a:t>طالبة تسأل وطالبة تجيب</a:t>
          </a:r>
        </a:p>
        <a:p>
          <a:pPr marL="0" marR="0" indent="0" defTabSz="914400" rtl="1" eaLnBrk="1" fontAlgn="auto" latinLnBrk="0" hangingPunct="1">
            <a:lnSpc>
              <a:spcPct val="100000"/>
            </a:lnSpc>
            <a:spcBef>
              <a:spcPts val="0"/>
            </a:spcBef>
            <a:spcAft>
              <a:spcPts val="0"/>
            </a:spcAft>
            <a:buClrTx/>
            <a:buSzTx/>
            <a:buFontTx/>
            <a:buNone/>
            <a:tabLst/>
            <a:defRPr/>
          </a:pPr>
          <a:r>
            <a:rPr lang="ar-SA" dirty="0" smtClean="0"/>
            <a:t>في الثنائي لحل الأنشطة طالبة تشرح وطالبة تكتب  </a:t>
          </a:r>
        </a:p>
        <a:p>
          <a:pPr defTabSz="711200" rtl="1">
            <a:lnSpc>
              <a:spcPct val="90000"/>
            </a:lnSpc>
            <a:spcBef>
              <a:spcPct val="0"/>
            </a:spcBef>
            <a:spcAft>
              <a:spcPct val="35000"/>
            </a:spcAft>
          </a:pPr>
          <a:endParaRPr lang="ar-SA" dirty="0" smtClean="0"/>
        </a:p>
      </dgm:t>
    </dgm:pt>
    <dgm:pt modelId="{F4A812DF-57E8-409A-8E1F-BAAC7EF901EE}" type="parTrans" cxnId="{3E562201-7311-4991-940E-DF8A9AF3190D}">
      <dgm:prSet/>
      <dgm:spPr/>
      <dgm:t>
        <a:bodyPr/>
        <a:lstStyle/>
        <a:p>
          <a:pPr rtl="1"/>
          <a:endParaRPr lang="ar-SA"/>
        </a:p>
      </dgm:t>
    </dgm:pt>
    <dgm:pt modelId="{A23C26B7-FAB4-4F97-8FF8-818F65041590}" type="sibTrans" cxnId="{3E562201-7311-4991-940E-DF8A9AF3190D}">
      <dgm:prSet/>
      <dgm:spPr/>
      <dgm:t>
        <a:bodyPr/>
        <a:lstStyle/>
        <a:p>
          <a:pPr rtl="1"/>
          <a:endParaRPr lang="ar-SA"/>
        </a:p>
      </dgm:t>
    </dgm:pt>
    <dgm:pt modelId="{687A60D1-6BC7-4725-9FF1-3E32BA66BE00}">
      <dgm:prSet phldrT="[نص]"/>
      <dgm:spPr/>
      <dgm:t>
        <a:bodyPr/>
        <a:lstStyle/>
        <a:p>
          <a:pPr rtl="1"/>
          <a:r>
            <a:rPr lang="ar-SA" dirty="0" smtClean="0"/>
            <a:t>تعلم أقران </a:t>
          </a:r>
        </a:p>
        <a:p>
          <a:pPr rtl="1"/>
          <a:r>
            <a:rPr lang="ar-SA" dirty="0" smtClean="0"/>
            <a:t>الخبيرات في التلخيص </a:t>
          </a:r>
        </a:p>
        <a:p>
          <a:pPr rtl="1"/>
          <a:r>
            <a:rPr lang="ar-SA" dirty="0" smtClean="0"/>
            <a:t>في  تفسير المعنى الإجمالي </a:t>
          </a:r>
        </a:p>
        <a:p>
          <a:pPr rtl="1"/>
          <a:r>
            <a:rPr lang="ar-SA" dirty="0" smtClean="0"/>
            <a:t>في شرح خطوات التلخيص  باستخدام التقنية </a:t>
          </a:r>
        </a:p>
      </dgm:t>
    </dgm:pt>
    <dgm:pt modelId="{E2ED3F03-6B25-4251-B5D3-073D5A898B6D}" type="parTrans" cxnId="{6139FC11-2F63-4305-B6ED-B3AFB81585A3}">
      <dgm:prSet/>
      <dgm:spPr/>
      <dgm:t>
        <a:bodyPr/>
        <a:lstStyle/>
        <a:p>
          <a:pPr rtl="1"/>
          <a:endParaRPr lang="ar-SA"/>
        </a:p>
      </dgm:t>
    </dgm:pt>
    <dgm:pt modelId="{E48C7139-FB94-42B9-BCA6-3E908890E330}" type="sibTrans" cxnId="{6139FC11-2F63-4305-B6ED-B3AFB81585A3}">
      <dgm:prSet/>
      <dgm:spPr/>
      <dgm:t>
        <a:bodyPr/>
        <a:lstStyle/>
        <a:p>
          <a:pPr rtl="1"/>
          <a:endParaRPr lang="ar-SA"/>
        </a:p>
      </dgm:t>
    </dgm:pt>
    <dgm:pt modelId="{222064D3-4C40-43A0-90D1-5840323A6286}" type="pres">
      <dgm:prSet presAssocID="{6DBBC198-184E-4F66-B9DA-D6C43FD0A27C}" presName="linearFlow" presStyleCnt="0">
        <dgm:presLayoutVars>
          <dgm:dir/>
          <dgm:resizeHandles val="exact"/>
        </dgm:presLayoutVars>
      </dgm:prSet>
      <dgm:spPr/>
    </dgm:pt>
    <dgm:pt modelId="{8977B8B2-4F39-4112-96AB-362FE3FC1329}" type="pres">
      <dgm:prSet presAssocID="{720A54CB-6F04-42C6-B20A-65556532E3CA}" presName="composite" presStyleCnt="0"/>
      <dgm:spPr/>
    </dgm:pt>
    <dgm:pt modelId="{9964C932-C09E-41B7-9A82-D4A04CF8AF74}" type="pres">
      <dgm:prSet presAssocID="{720A54CB-6F04-42C6-B20A-65556532E3CA}" presName="imgShp" presStyleLbl="fgImgPlace1" presStyleIdx="0" presStyleCnt="3"/>
      <dgm:spPr>
        <a:blipFill rotWithShape="0">
          <a:blip xmlns:r="http://schemas.openxmlformats.org/officeDocument/2006/relationships" r:embed="rId1"/>
          <a:stretch>
            <a:fillRect/>
          </a:stretch>
        </a:blipFill>
      </dgm:spPr>
    </dgm:pt>
    <dgm:pt modelId="{BD82027A-198A-4F7D-A313-EF00DF4BF522}" type="pres">
      <dgm:prSet presAssocID="{720A54CB-6F04-42C6-B20A-65556532E3CA}" presName="txShp" presStyleLbl="node1" presStyleIdx="0" presStyleCnt="3">
        <dgm:presLayoutVars>
          <dgm:bulletEnabled val="1"/>
        </dgm:presLayoutVars>
      </dgm:prSet>
      <dgm:spPr/>
      <dgm:t>
        <a:bodyPr/>
        <a:lstStyle/>
        <a:p>
          <a:pPr rtl="1"/>
          <a:endParaRPr lang="ar-SA"/>
        </a:p>
      </dgm:t>
    </dgm:pt>
    <dgm:pt modelId="{013A7A27-2E10-4005-B382-2D1D0FB0BFB1}" type="pres">
      <dgm:prSet presAssocID="{4AA550FA-1F87-4BF5-A540-7CB845C2E4AE}" presName="spacing" presStyleCnt="0"/>
      <dgm:spPr/>
    </dgm:pt>
    <dgm:pt modelId="{3775A0D5-8417-4ED0-8275-9FEE2C54C7A5}" type="pres">
      <dgm:prSet presAssocID="{658D1D26-47A5-499B-90CC-D576A9860819}" presName="composite" presStyleCnt="0"/>
      <dgm:spPr/>
    </dgm:pt>
    <dgm:pt modelId="{BFD5A8DF-4E94-4AB9-84EA-BC71F14BCAEF}" type="pres">
      <dgm:prSet presAssocID="{658D1D26-47A5-499B-90CC-D576A9860819}" presName="imgShp" presStyleLbl="fgImgPlace1" presStyleIdx="1" presStyleCnt="3"/>
      <dgm:spPr>
        <a:blipFill rotWithShape="0">
          <a:blip xmlns:r="http://schemas.openxmlformats.org/officeDocument/2006/relationships" r:embed="rId2"/>
          <a:stretch>
            <a:fillRect/>
          </a:stretch>
        </a:blipFill>
      </dgm:spPr>
    </dgm:pt>
    <dgm:pt modelId="{84847B7C-1BB0-4DBD-B340-CB259A0E58F8}" type="pres">
      <dgm:prSet presAssocID="{658D1D26-47A5-499B-90CC-D576A9860819}" presName="txShp" presStyleLbl="node1" presStyleIdx="1" presStyleCnt="3">
        <dgm:presLayoutVars>
          <dgm:bulletEnabled val="1"/>
        </dgm:presLayoutVars>
      </dgm:prSet>
      <dgm:spPr/>
      <dgm:t>
        <a:bodyPr/>
        <a:lstStyle/>
        <a:p>
          <a:pPr rtl="1"/>
          <a:endParaRPr lang="ar-SA"/>
        </a:p>
      </dgm:t>
    </dgm:pt>
    <dgm:pt modelId="{3F0A259F-BB11-4BE5-B41E-F7CDB5C24C3F}" type="pres">
      <dgm:prSet presAssocID="{A23C26B7-FAB4-4F97-8FF8-818F65041590}" presName="spacing" presStyleCnt="0"/>
      <dgm:spPr/>
    </dgm:pt>
    <dgm:pt modelId="{3BC20067-9EF0-4BE7-857E-3F39F751C8C3}" type="pres">
      <dgm:prSet presAssocID="{687A60D1-6BC7-4725-9FF1-3E32BA66BE00}" presName="composite" presStyleCnt="0"/>
      <dgm:spPr/>
    </dgm:pt>
    <dgm:pt modelId="{D929341F-9CA9-4C46-A562-C51D9A9EB953}" type="pres">
      <dgm:prSet presAssocID="{687A60D1-6BC7-4725-9FF1-3E32BA66BE00}" presName="imgShp" presStyleLbl="fgImgPlace1" presStyleIdx="2" presStyleCnt="3"/>
      <dgm:spPr>
        <a:blipFill rotWithShape="0">
          <a:blip xmlns:r="http://schemas.openxmlformats.org/officeDocument/2006/relationships" r:embed="rId3"/>
          <a:stretch>
            <a:fillRect/>
          </a:stretch>
        </a:blipFill>
      </dgm:spPr>
    </dgm:pt>
    <dgm:pt modelId="{18DA6A43-C375-4F4A-BD67-81C1AFD326E3}" type="pres">
      <dgm:prSet presAssocID="{687A60D1-6BC7-4725-9FF1-3E32BA66BE00}" presName="txShp" presStyleLbl="node1" presStyleIdx="2" presStyleCnt="3">
        <dgm:presLayoutVars>
          <dgm:bulletEnabled val="1"/>
        </dgm:presLayoutVars>
      </dgm:prSet>
      <dgm:spPr/>
      <dgm:t>
        <a:bodyPr/>
        <a:lstStyle/>
        <a:p>
          <a:pPr rtl="1"/>
          <a:endParaRPr lang="ar-SA"/>
        </a:p>
      </dgm:t>
    </dgm:pt>
  </dgm:ptLst>
  <dgm:cxnLst>
    <dgm:cxn modelId="{51FF5F9B-E9C3-4E8C-9678-23DA0A7F4DE1}" srcId="{6DBBC198-184E-4F66-B9DA-D6C43FD0A27C}" destId="{720A54CB-6F04-42C6-B20A-65556532E3CA}" srcOrd="0" destOrd="0" parTransId="{EE0D5832-F400-4E3E-A3C5-4FD865D7B528}" sibTransId="{4AA550FA-1F87-4BF5-A540-7CB845C2E4AE}"/>
    <dgm:cxn modelId="{728C8B50-2952-4AE7-99FA-6109E63F8E05}" type="presOf" srcId="{658D1D26-47A5-499B-90CC-D576A9860819}" destId="{84847B7C-1BB0-4DBD-B340-CB259A0E58F8}" srcOrd="0" destOrd="0" presId="urn:microsoft.com/office/officeart/2005/8/layout/vList3"/>
    <dgm:cxn modelId="{922AED99-D299-4A74-9DD4-95247BB63679}" type="presOf" srcId="{6DBBC198-184E-4F66-B9DA-D6C43FD0A27C}" destId="{222064D3-4C40-43A0-90D1-5840323A6286}" srcOrd="0" destOrd="0" presId="urn:microsoft.com/office/officeart/2005/8/layout/vList3"/>
    <dgm:cxn modelId="{F3323DB3-35B1-4529-99B8-083F46E06ED4}" type="presOf" srcId="{720A54CB-6F04-42C6-B20A-65556532E3CA}" destId="{BD82027A-198A-4F7D-A313-EF00DF4BF522}" srcOrd="0" destOrd="0" presId="urn:microsoft.com/office/officeart/2005/8/layout/vList3"/>
    <dgm:cxn modelId="{BBD5075B-4B37-448D-8A90-869532E1EC38}" type="presOf" srcId="{687A60D1-6BC7-4725-9FF1-3E32BA66BE00}" destId="{18DA6A43-C375-4F4A-BD67-81C1AFD326E3}" srcOrd="0" destOrd="0" presId="urn:microsoft.com/office/officeart/2005/8/layout/vList3"/>
    <dgm:cxn modelId="{6139FC11-2F63-4305-B6ED-B3AFB81585A3}" srcId="{6DBBC198-184E-4F66-B9DA-D6C43FD0A27C}" destId="{687A60D1-6BC7-4725-9FF1-3E32BA66BE00}" srcOrd="2" destOrd="0" parTransId="{E2ED3F03-6B25-4251-B5D3-073D5A898B6D}" sibTransId="{E48C7139-FB94-42B9-BCA6-3E908890E330}"/>
    <dgm:cxn modelId="{3E562201-7311-4991-940E-DF8A9AF3190D}" srcId="{6DBBC198-184E-4F66-B9DA-D6C43FD0A27C}" destId="{658D1D26-47A5-499B-90CC-D576A9860819}" srcOrd="1" destOrd="0" parTransId="{F4A812DF-57E8-409A-8E1F-BAAC7EF901EE}" sibTransId="{A23C26B7-FAB4-4F97-8FF8-818F65041590}"/>
    <dgm:cxn modelId="{4CC60BD0-95B6-435F-B5AB-871F9D010D4E}" type="presParOf" srcId="{222064D3-4C40-43A0-90D1-5840323A6286}" destId="{8977B8B2-4F39-4112-96AB-362FE3FC1329}" srcOrd="0" destOrd="0" presId="urn:microsoft.com/office/officeart/2005/8/layout/vList3"/>
    <dgm:cxn modelId="{6F777E0D-E9D5-4E1E-9B41-AB5EC8124366}" type="presParOf" srcId="{8977B8B2-4F39-4112-96AB-362FE3FC1329}" destId="{9964C932-C09E-41B7-9A82-D4A04CF8AF74}" srcOrd="0" destOrd="0" presId="urn:microsoft.com/office/officeart/2005/8/layout/vList3"/>
    <dgm:cxn modelId="{9E56E6C3-2A8A-40CA-BBAB-84BDBEA398D7}" type="presParOf" srcId="{8977B8B2-4F39-4112-96AB-362FE3FC1329}" destId="{BD82027A-198A-4F7D-A313-EF00DF4BF522}" srcOrd="1" destOrd="0" presId="urn:microsoft.com/office/officeart/2005/8/layout/vList3"/>
    <dgm:cxn modelId="{7C882153-87AF-4FEB-AEED-FCA860C07E32}" type="presParOf" srcId="{222064D3-4C40-43A0-90D1-5840323A6286}" destId="{013A7A27-2E10-4005-B382-2D1D0FB0BFB1}" srcOrd="1" destOrd="0" presId="urn:microsoft.com/office/officeart/2005/8/layout/vList3"/>
    <dgm:cxn modelId="{3B335E10-3C4E-41B5-B669-88015FF47782}" type="presParOf" srcId="{222064D3-4C40-43A0-90D1-5840323A6286}" destId="{3775A0D5-8417-4ED0-8275-9FEE2C54C7A5}" srcOrd="2" destOrd="0" presId="urn:microsoft.com/office/officeart/2005/8/layout/vList3"/>
    <dgm:cxn modelId="{CCA32630-A8D8-483C-9F23-ACCE828B4F9B}" type="presParOf" srcId="{3775A0D5-8417-4ED0-8275-9FEE2C54C7A5}" destId="{BFD5A8DF-4E94-4AB9-84EA-BC71F14BCAEF}" srcOrd="0" destOrd="0" presId="urn:microsoft.com/office/officeart/2005/8/layout/vList3"/>
    <dgm:cxn modelId="{50870392-DE9B-4E67-B63A-9AC2621A376E}" type="presParOf" srcId="{3775A0D5-8417-4ED0-8275-9FEE2C54C7A5}" destId="{84847B7C-1BB0-4DBD-B340-CB259A0E58F8}" srcOrd="1" destOrd="0" presId="urn:microsoft.com/office/officeart/2005/8/layout/vList3"/>
    <dgm:cxn modelId="{EB39F11C-A6D3-4A50-BD81-44FF005249B9}" type="presParOf" srcId="{222064D3-4C40-43A0-90D1-5840323A6286}" destId="{3F0A259F-BB11-4BE5-B41E-F7CDB5C24C3F}" srcOrd="3" destOrd="0" presId="urn:microsoft.com/office/officeart/2005/8/layout/vList3"/>
    <dgm:cxn modelId="{0D5602E4-B49F-4C83-A8FE-D1541B71C9DB}" type="presParOf" srcId="{222064D3-4C40-43A0-90D1-5840323A6286}" destId="{3BC20067-9EF0-4BE7-857E-3F39F751C8C3}" srcOrd="4" destOrd="0" presId="urn:microsoft.com/office/officeart/2005/8/layout/vList3"/>
    <dgm:cxn modelId="{9BCC4056-038F-432A-8E4A-14EABC73A5EA}" type="presParOf" srcId="{3BC20067-9EF0-4BE7-857E-3F39F751C8C3}" destId="{D929341F-9CA9-4C46-A562-C51D9A9EB953}" srcOrd="0" destOrd="0" presId="urn:microsoft.com/office/officeart/2005/8/layout/vList3"/>
    <dgm:cxn modelId="{F05C3BFC-7D03-4CBB-85C7-9BA38F0A8319}" type="presParOf" srcId="{3BC20067-9EF0-4BE7-857E-3F39F751C8C3}" destId="{18DA6A43-C375-4F4A-BD67-81C1AFD326E3}"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169E51B4-FD49-4834-A2C1-DBBC0A96C96E}" type="doc">
      <dgm:prSet loTypeId="urn:microsoft.com/office/officeart/2005/8/layout/bList2" loCatId="list" qsTypeId="urn:microsoft.com/office/officeart/2005/8/quickstyle/simple1" qsCatId="simple" csTypeId="urn:microsoft.com/office/officeart/2005/8/colors/accent1_2" csCatId="accent1" phldr="1"/>
      <dgm:spPr/>
    </dgm:pt>
    <dgm:pt modelId="{AB91640F-5074-447A-88F1-3DA8C318EF4A}">
      <dgm:prSet phldrT="[نص]"/>
      <dgm:spPr/>
      <dgm:t>
        <a:bodyPr/>
        <a:lstStyle/>
        <a:p>
          <a:pPr rtl="1"/>
          <a:r>
            <a:rPr lang="ar-SA" dirty="0" smtClean="0"/>
            <a:t>التلخيص</a:t>
          </a:r>
          <a:endParaRPr lang="ar-SA" dirty="0"/>
        </a:p>
      </dgm:t>
    </dgm:pt>
    <dgm:pt modelId="{8CC7D3A7-581A-4ABB-8B36-C2847A0FB329}" type="parTrans" cxnId="{1229C4AE-503F-47E7-AD8B-165FB0AE69D1}">
      <dgm:prSet/>
      <dgm:spPr/>
      <dgm:t>
        <a:bodyPr/>
        <a:lstStyle/>
        <a:p>
          <a:pPr rtl="1"/>
          <a:endParaRPr lang="ar-SA"/>
        </a:p>
      </dgm:t>
    </dgm:pt>
    <dgm:pt modelId="{6E85F97A-4542-4D8D-B788-F89228D60075}" type="sibTrans" cxnId="{1229C4AE-503F-47E7-AD8B-165FB0AE69D1}">
      <dgm:prSet/>
      <dgm:spPr/>
      <dgm:t>
        <a:bodyPr/>
        <a:lstStyle/>
        <a:p>
          <a:pPr rtl="1"/>
          <a:endParaRPr lang="ar-SA"/>
        </a:p>
      </dgm:t>
    </dgm:pt>
    <dgm:pt modelId="{555E2A74-62F5-4162-BA07-B11F690D9C3A}">
      <dgm:prSet phldrT="[نص]"/>
      <dgm:spPr/>
      <dgm:t>
        <a:bodyPr/>
        <a:lstStyle/>
        <a:p>
          <a:pPr rtl="1"/>
          <a:r>
            <a:rPr lang="ar-SA" dirty="0" smtClean="0"/>
            <a:t>التلخيص</a:t>
          </a:r>
          <a:endParaRPr lang="ar-SA" dirty="0"/>
        </a:p>
      </dgm:t>
    </dgm:pt>
    <dgm:pt modelId="{62AA86BC-6E6C-4016-BCC7-5102A9A54DE4}" type="parTrans" cxnId="{140CABEF-985F-4946-813C-0FAD23992107}">
      <dgm:prSet/>
      <dgm:spPr/>
      <dgm:t>
        <a:bodyPr/>
        <a:lstStyle/>
        <a:p>
          <a:pPr rtl="1"/>
          <a:endParaRPr lang="ar-SA"/>
        </a:p>
      </dgm:t>
    </dgm:pt>
    <dgm:pt modelId="{42508978-46CB-42A9-968D-2901964F338D}" type="sibTrans" cxnId="{140CABEF-985F-4946-813C-0FAD23992107}">
      <dgm:prSet/>
      <dgm:spPr/>
      <dgm:t>
        <a:bodyPr/>
        <a:lstStyle/>
        <a:p>
          <a:pPr rtl="1"/>
          <a:endParaRPr lang="ar-SA"/>
        </a:p>
      </dgm:t>
    </dgm:pt>
    <dgm:pt modelId="{83A24AAF-B003-4FF0-9E71-A24DA483C02E}">
      <dgm:prSet phldrT="[نص]"/>
      <dgm:spPr/>
      <dgm:t>
        <a:bodyPr/>
        <a:lstStyle/>
        <a:p>
          <a:pPr rtl="1"/>
          <a:r>
            <a:rPr lang="ar-SA" dirty="0" smtClean="0"/>
            <a:t>التلخيص</a:t>
          </a:r>
          <a:endParaRPr lang="ar-SA" dirty="0"/>
        </a:p>
      </dgm:t>
    </dgm:pt>
    <dgm:pt modelId="{71F3B48E-7BF3-48F6-B859-607272DA5878}" type="parTrans" cxnId="{CC67C7C3-2F35-4D68-A41B-29435307A5DF}">
      <dgm:prSet/>
      <dgm:spPr/>
      <dgm:t>
        <a:bodyPr/>
        <a:lstStyle/>
        <a:p>
          <a:pPr rtl="1"/>
          <a:endParaRPr lang="ar-SA"/>
        </a:p>
      </dgm:t>
    </dgm:pt>
    <dgm:pt modelId="{8EFFF21E-BB59-4649-AC99-1AA92F68016B}" type="sibTrans" cxnId="{CC67C7C3-2F35-4D68-A41B-29435307A5DF}">
      <dgm:prSet/>
      <dgm:spPr/>
      <dgm:t>
        <a:bodyPr/>
        <a:lstStyle/>
        <a:p>
          <a:pPr rtl="1"/>
          <a:endParaRPr lang="ar-SA"/>
        </a:p>
      </dgm:t>
    </dgm:pt>
    <dgm:pt modelId="{2649E6C2-B011-45D8-8D6E-9D5F530CE4D5}">
      <dgm:prSet/>
      <dgm:spPr/>
      <dgm:t>
        <a:bodyPr/>
        <a:lstStyle/>
        <a:p>
          <a:pPr rtl="1"/>
          <a:r>
            <a:rPr lang="ar-SA" dirty="0" smtClean="0"/>
            <a:t>المهمة الأدائية </a:t>
          </a:r>
          <a:endParaRPr lang="ar-SA" dirty="0"/>
        </a:p>
      </dgm:t>
    </dgm:pt>
    <dgm:pt modelId="{F9E01686-75A7-463F-B48D-351EDD54C9DA}" type="parTrans" cxnId="{8609ACCA-CB57-457E-B39A-D163A30704E0}">
      <dgm:prSet/>
      <dgm:spPr/>
      <dgm:t>
        <a:bodyPr/>
        <a:lstStyle/>
        <a:p>
          <a:pPr rtl="1"/>
          <a:endParaRPr lang="ar-SA"/>
        </a:p>
      </dgm:t>
    </dgm:pt>
    <dgm:pt modelId="{E10C4CB8-8911-4246-9815-222677D10646}" type="sibTrans" cxnId="{8609ACCA-CB57-457E-B39A-D163A30704E0}">
      <dgm:prSet/>
      <dgm:spPr/>
      <dgm:t>
        <a:bodyPr/>
        <a:lstStyle/>
        <a:p>
          <a:pPr rtl="1"/>
          <a:endParaRPr lang="ar-SA"/>
        </a:p>
      </dgm:t>
    </dgm:pt>
    <dgm:pt modelId="{D13838A3-246F-4DEE-9F3B-1085E624682F}">
      <dgm:prSet/>
      <dgm:spPr/>
      <dgm:t>
        <a:bodyPr/>
        <a:lstStyle/>
        <a:p>
          <a:pPr rtl="1"/>
          <a:r>
            <a:rPr lang="ar-SA" dirty="0" smtClean="0"/>
            <a:t>تلخيص </a:t>
          </a:r>
          <a:r>
            <a:rPr lang="ar-SA" dirty="0" err="1" smtClean="0"/>
            <a:t>أبرزالمحاورمن</a:t>
          </a:r>
          <a:r>
            <a:rPr lang="ar-SA" dirty="0" smtClean="0"/>
            <a:t> تفسير </a:t>
          </a:r>
          <a:r>
            <a:rPr lang="ar-SA" dirty="0" err="1" smtClean="0"/>
            <a:t>الشعراوي</a:t>
          </a:r>
          <a:r>
            <a:rPr lang="ar-SA" dirty="0" smtClean="0"/>
            <a:t> </a:t>
          </a:r>
          <a:endParaRPr lang="ar-SA" dirty="0"/>
        </a:p>
      </dgm:t>
    </dgm:pt>
    <dgm:pt modelId="{F93D7159-3E63-4B07-8D1B-E30133422D8D}" type="parTrans" cxnId="{21CAE398-D74B-4C15-919C-6ACE6B3D7ED1}">
      <dgm:prSet/>
      <dgm:spPr/>
      <dgm:t>
        <a:bodyPr/>
        <a:lstStyle/>
        <a:p>
          <a:pPr rtl="1"/>
          <a:endParaRPr lang="ar-SA"/>
        </a:p>
      </dgm:t>
    </dgm:pt>
    <dgm:pt modelId="{E54B88CC-DCE8-4150-8E34-17BF4A8EF25D}" type="sibTrans" cxnId="{21CAE398-D74B-4C15-919C-6ACE6B3D7ED1}">
      <dgm:prSet/>
      <dgm:spPr/>
      <dgm:t>
        <a:bodyPr/>
        <a:lstStyle/>
        <a:p>
          <a:pPr rtl="1"/>
          <a:endParaRPr lang="ar-SA"/>
        </a:p>
      </dgm:t>
    </dgm:pt>
    <dgm:pt modelId="{13134AAB-8E23-414E-BF0E-37BDF11EC2C6}">
      <dgm:prSet/>
      <dgm:spPr/>
      <dgm:t>
        <a:bodyPr/>
        <a:lstStyle/>
        <a:p>
          <a:pPr rtl="1"/>
          <a:r>
            <a:rPr lang="ar-SA" dirty="0" smtClean="0"/>
            <a:t>تلخيص المعنى الإجمالي </a:t>
          </a:r>
          <a:endParaRPr lang="ar-SA" dirty="0"/>
        </a:p>
      </dgm:t>
    </dgm:pt>
    <dgm:pt modelId="{DA56364C-7690-485F-9AA3-6979237B850C}" type="parTrans" cxnId="{7E23BA0D-FBBE-49BD-A367-85344070B271}">
      <dgm:prSet/>
      <dgm:spPr/>
      <dgm:t>
        <a:bodyPr/>
        <a:lstStyle/>
        <a:p>
          <a:pPr rtl="1"/>
          <a:endParaRPr lang="ar-SA"/>
        </a:p>
      </dgm:t>
    </dgm:pt>
    <dgm:pt modelId="{B954BAC1-C348-46BB-997F-6B135F020AE1}" type="sibTrans" cxnId="{7E23BA0D-FBBE-49BD-A367-85344070B271}">
      <dgm:prSet/>
      <dgm:spPr/>
      <dgm:t>
        <a:bodyPr/>
        <a:lstStyle/>
        <a:p>
          <a:pPr rtl="1"/>
          <a:endParaRPr lang="ar-SA"/>
        </a:p>
      </dgm:t>
    </dgm:pt>
    <dgm:pt modelId="{71ED6A76-FCCA-4808-A225-86120365E98A}">
      <dgm:prSet/>
      <dgm:spPr/>
      <dgm:t>
        <a:bodyPr/>
        <a:lstStyle/>
        <a:p>
          <a:pPr rtl="1"/>
          <a:r>
            <a:rPr lang="ar-SA" dirty="0" smtClean="0"/>
            <a:t>من قبل الخبيرات</a:t>
          </a:r>
          <a:endParaRPr lang="ar-SA" dirty="0"/>
        </a:p>
      </dgm:t>
    </dgm:pt>
    <dgm:pt modelId="{66C36685-80F6-491F-B5B5-D48EF55FF28A}" type="parTrans" cxnId="{166E3840-D3B6-4922-8470-5E3598B6C26D}">
      <dgm:prSet/>
      <dgm:spPr/>
      <dgm:t>
        <a:bodyPr/>
        <a:lstStyle/>
        <a:p>
          <a:pPr rtl="1"/>
          <a:endParaRPr lang="ar-SA"/>
        </a:p>
      </dgm:t>
    </dgm:pt>
    <dgm:pt modelId="{D7D25449-F400-42A7-89BB-0605C06F7FB8}" type="sibTrans" cxnId="{166E3840-D3B6-4922-8470-5E3598B6C26D}">
      <dgm:prSet/>
      <dgm:spPr/>
      <dgm:t>
        <a:bodyPr/>
        <a:lstStyle/>
        <a:p>
          <a:pPr rtl="1"/>
          <a:endParaRPr lang="ar-SA"/>
        </a:p>
      </dgm:t>
    </dgm:pt>
    <dgm:pt modelId="{6015AA54-F88F-43EC-B2EE-428CA8848BB4}">
      <dgm:prSet/>
      <dgm:spPr/>
      <dgm:t>
        <a:bodyPr/>
        <a:lstStyle/>
        <a:p>
          <a:pPr rtl="1"/>
          <a:r>
            <a:rPr lang="ar-SA" dirty="0" smtClean="0"/>
            <a:t>تلخيص مبدع </a:t>
          </a:r>
          <a:endParaRPr lang="ar-SA" dirty="0"/>
        </a:p>
      </dgm:t>
    </dgm:pt>
    <dgm:pt modelId="{4F8B6EE4-B6A6-420A-9A61-EBE7CCDDAA36}" type="parTrans" cxnId="{D9103EB9-2974-4D9C-A85A-CBED14BB2E85}">
      <dgm:prSet/>
      <dgm:spPr/>
      <dgm:t>
        <a:bodyPr/>
        <a:lstStyle/>
        <a:p>
          <a:pPr rtl="1"/>
          <a:endParaRPr lang="ar-SA"/>
        </a:p>
      </dgm:t>
    </dgm:pt>
    <dgm:pt modelId="{B1B449D5-7D67-44FA-90A5-A7FC0924D06D}" type="sibTrans" cxnId="{D9103EB9-2974-4D9C-A85A-CBED14BB2E85}">
      <dgm:prSet/>
      <dgm:spPr/>
      <dgm:t>
        <a:bodyPr/>
        <a:lstStyle/>
        <a:p>
          <a:pPr rtl="1"/>
          <a:endParaRPr lang="ar-SA"/>
        </a:p>
      </dgm:t>
    </dgm:pt>
    <dgm:pt modelId="{753276DE-938D-4FE0-B1C5-CA66C902D0C1}">
      <dgm:prSet/>
      <dgm:spPr/>
      <dgm:t>
        <a:bodyPr/>
        <a:lstStyle/>
        <a:p>
          <a:pPr rtl="1"/>
          <a:r>
            <a:rPr lang="ar-SA" dirty="0" smtClean="0"/>
            <a:t>للموضوع من خلال استخدام التقنية </a:t>
          </a:r>
          <a:endParaRPr lang="ar-SA" dirty="0"/>
        </a:p>
      </dgm:t>
    </dgm:pt>
    <dgm:pt modelId="{98FDE3A6-C03A-44D2-8F68-E103F0808C12}" type="parTrans" cxnId="{A189ADF8-D1F5-4401-963C-6DE16934FF80}">
      <dgm:prSet/>
      <dgm:spPr/>
      <dgm:t>
        <a:bodyPr/>
        <a:lstStyle/>
        <a:p>
          <a:pPr rtl="1"/>
          <a:endParaRPr lang="ar-SA"/>
        </a:p>
      </dgm:t>
    </dgm:pt>
    <dgm:pt modelId="{0F6D6397-F372-4544-9F85-B1C8D030F148}" type="sibTrans" cxnId="{A189ADF8-D1F5-4401-963C-6DE16934FF80}">
      <dgm:prSet/>
      <dgm:spPr/>
      <dgm:t>
        <a:bodyPr/>
        <a:lstStyle/>
        <a:p>
          <a:pPr rtl="1"/>
          <a:endParaRPr lang="ar-SA"/>
        </a:p>
      </dgm:t>
    </dgm:pt>
    <dgm:pt modelId="{5C9B0C94-900A-4F26-B207-635A1C00D4FD}" type="pres">
      <dgm:prSet presAssocID="{169E51B4-FD49-4834-A2C1-DBBC0A96C96E}" presName="diagram" presStyleCnt="0">
        <dgm:presLayoutVars>
          <dgm:dir/>
          <dgm:animLvl val="lvl"/>
          <dgm:resizeHandles val="exact"/>
        </dgm:presLayoutVars>
      </dgm:prSet>
      <dgm:spPr/>
    </dgm:pt>
    <dgm:pt modelId="{6F2DAC24-6889-4C90-826F-84B6034F49BF}" type="pres">
      <dgm:prSet presAssocID="{AB91640F-5074-447A-88F1-3DA8C318EF4A}" presName="compNode" presStyleCnt="0"/>
      <dgm:spPr/>
    </dgm:pt>
    <dgm:pt modelId="{C746DA65-56C4-4188-9C52-88533D5DB268}" type="pres">
      <dgm:prSet presAssocID="{AB91640F-5074-447A-88F1-3DA8C318EF4A}" presName="childRect" presStyleLbl="bgAcc1" presStyleIdx="0" presStyleCnt="3">
        <dgm:presLayoutVars>
          <dgm:bulletEnabled val="1"/>
        </dgm:presLayoutVars>
      </dgm:prSet>
      <dgm:spPr/>
    </dgm:pt>
    <dgm:pt modelId="{309FC53D-0BFC-47D4-8711-A34B5861B21F}" type="pres">
      <dgm:prSet presAssocID="{AB91640F-5074-447A-88F1-3DA8C318EF4A}" presName="parentText" presStyleLbl="node1" presStyleIdx="0" presStyleCnt="0">
        <dgm:presLayoutVars>
          <dgm:chMax val="0"/>
          <dgm:bulletEnabled val="1"/>
        </dgm:presLayoutVars>
      </dgm:prSet>
      <dgm:spPr/>
    </dgm:pt>
    <dgm:pt modelId="{E6AAE7BD-3999-415A-AC2F-D271829A2362}" type="pres">
      <dgm:prSet presAssocID="{AB91640F-5074-447A-88F1-3DA8C318EF4A}" presName="parentRect" presStyleLbl="alignNode1" presStyleIdx="0" presStyleCnt="3"/>
      <dgm:spPr/>
    </dgm:pt>
    <dgm:pt modelId="{701E7C45-A44F-4ABF-B5C8-741D3A0F8051}" type="pres">
      <dgm:prSet presAssocID="{AB91640F-5074-447A-88F1-3DA8C318EF4A}" presName="adorn" presStyleLbl="fgAccFollowNode1" presStyleIdx="0" presStyleCnt="3"/>
      <dgm:spPr>
        <a:blipFill rotWithShape="0">
          <a:blip xmlns:r="http://schemas.openxmlformats.org/officeDocument/2006/relationships" r:embed="rId1"/>
          <a:stretch>
            <a:fillRect/>
          </a:stretch>
        </a:blipFill>
      </dgm:spPr>
    </dgm:pt>
    <dgm:pt modelId="{0BB6E7DF-BCBB-4FFD-896C-2890F6CAAB71}" type="pres">
      <dgm:prSet presAssocID="{6E85F97A-4542-4D8D-B788-F89228D60075}" presName="sibTrans" presStyleLbl="sibTrans2D1" presStyleIdx="0" presStyleCnt="0"/>
      <dgm:spPr/>
    </dgm:pt>
    <dgm:pt modelId="{D6302377-6E80-4D1A-979E-656F99E9CC2E}" type="pres">
      <dgm:prSet presAssocID="{555E2A74-62F5-4162-BA07-B11F690D9C3A}" presName="compNode" presStyleCnt="0"/>
      <dgm:spPr/>
    </dgm:pt>
    <dgm:pt modelId="{DEF73016-5EEF-40E0-9391-CF4AF0C0A9EE}" type="pres">
      <dgm:prSet presAssocID="{555E2A74-62F5-4162-BA07-B11F690D9C3A}" presName="childRect" presStyleLbl="bgAcc1" presStyleIdx="1" presStyleCnt="3">
        <dgm:presLayoutVars>
          <dgm:bulletEnabled val="1"/>
        </dgm:presLayoutVars>
      </dgm:prSet>
      <dgm:spPr/>
      <dgm:t>
        <a:bodyPr/>
        <a:lstStyle/>
        <a:p>
          <a:pPr rtl="1"/>
          <a:endParaRPr lang="ar-SA"/>
        </a:p>
      </dgm:t>
    </dgm:pt>
    <dgm:pt modelId="{01851795-0704-422B-B7BC-5ACA52744CA2}" type="pres">
      <dgm:prSet presAssocID="{555E2A74-62F5-4162-BA07-B11F690D9C3A}" presName="parentText" presStyleLbl="node1" presStyleIdx="0" presStyleCnt="0">
        <dgm:presLayoutVars>
          <dgm:chMax val="0"/>
          <dgm:bulletEnabled val="1"/>
        </dgm:presLayoutVars>
      </dgm:prSet>
      <dgm:spPr/>
    </dgm:pt>
    <dgm:pt modelId="{D39A81F7-70C6-4707-8389-2E65E8A5F987}" type="pres">
      <dgm:prSet presAssocID="{555E2A74-62F5-4162-BA07-B11F690D9C3A}" presName="parentRect" presStyleLbl="alignNode1" presStyleIdx="1" presStyleCnt="3"/>
      <dgm:spPr/>
    </dgm:pt>
    <dgm:pt modelId="{1C2E761A-F899-40E1-B1D0-415FAAC031AB}" type="pres">
      <dgm:prSet presAssocID="{555E2A74-62F5-4162-BA07-B11F690D9C3A}" presName="adorn" presStyleLbl="fgAccFollowNode1" presStyleIdx="1" presStyleCnt="3"/>
      <dgm:spPr>
        <a:blipFill rotWithShape="0">
          <a:blip xmlns:r="http://schemas.openxmlformats.org/officeDocument/2006/relationships" r:embed="rId2"/>
          <a:stretch>
            <a:fillRect/>
          </a:stretch>
        </a:blipFill>
      </dgm:spPr>
    </dgm:pt>
    <dgm:pt modelId="{A3606D52-BFFE-4855-A420-3A9347AF0574}" type="pres">
      <dgm:prSet presAssocID="{42508978-46CB-42A9-968D-2901964F338D}" presName="sibTrans" presStyleLbl="sibTrans2D1" presStyleIdx="0" presStyleCnt="0"/>
      <dgm:spPr/>
    </dgm:pt>
    <dgm:pt modelId="{D13F8439-3808-4153-B6D7-6B6079877BB4}" type="pres">
      <dgm:prSet presAssocID="{83A24AAF-B003-4FF0-9E71-A24DA483C02E}" presName="compNode" presStyleCnt="0"/>
      <dgm:spPr/>
    </dgm:pt>
    <dgm:pt modelId="{414925A2-0644-4508-9870-304494AA251C}" type="pres">
      <dgm:prSet presAssocID="{83A24AAF-B003-4FF0-9E71-A24DA483C02E}" presName="childRect" presStyleLbl="bgAcc1" presStyleIdx="2" presStyleCnt="3">
        <dgm:presLayoutVars>
          <dgm:bulletEnabled val="1"/>
        </dgm:presLayoutVars>
      </dgm:prSet>
      <dgm:spPr/>
      <dgm:t>
        <a:bodyPr/>
        <a:lstStyle/>
        <a:p>
          <a:pPr rtl="1"/>
          <a:endParaRPr lang="ar-SA"/>
        </a:p>
      </dgm:t>
    </dgm:pt>
    <dgm:pt modelId="{3A236E54-EB31-4B9C-9A00-865FD7E2B282}" type="pres">
      <dgm:prSet presAssocID="{83A24AAF-B003-4FF0-9E71-A24DA483C02E}" presName="parentText" presStyleLbl="node1" presStyleIdx="0" presStyleCnt="0">
        <dgm:presLayoutVars>
          <dgm:chMax val="0"/>
          <dgm:bulletEnabled val="1"/>
        </dgm:presLayoutVars>
      </dgm:prSet>
      <dgm:spPr/>
    </dgm:pt>
    <dgm:pt modelId="{E244C71F-5C92-4F61-972A-F33C6F5928AE}" type="pres">
      <dgm:prSet presAssocID="{83A24AAF-B003-4FF0-9E71-A24DA483C02E}" presName="parentRect" presStyleLbl="alignNode1" presStyleIdx="2" presStyleCnt="3"/>
      <dgm:spPr/>
    </dgm:pt>
    <dgm:pt modelId="{45396E0F-2F70-49EE-93AA-3F958D9E53D9}" type="pres">
      <dgm:prSet presAssocID="{83A24AAF-B003-4FF0-9E71-A24DA483C02E}" presName="adorn" presStyleLbl="fgAccFollowNode1" presStyleIdx="2" presStyleCnt="3"/>
      <dgm:spPr>
        <a:blipFill rotWithShape="0">
          <a:blip xmlns:r="http://schemas.openxmlformats.org/officeDocument/2006/relationships" r:embed="rId3"/>
          <a:stretch>
            <a:fillRect/>
          </a:stretch>
        </a:blipFill>
      </dgm:spPr>
    </dgm:pt>
  </dgm:ptLst>
  <dgm:cxnLst>
    <dgm:cxn modelId="{1229C4AE-503F-47E7-AD8B-165FB0AE69D1}" srcId="{169E51B4-FD49-4834-A2C1-DBBC0A96C96E}" destId="{AB91640F-5074-447A-88F1-3DA8C318EF4A}" srcOrd="0" destOrd="0" parTransId="{8CC7D3A7-581A-4ABB-8B36-C2847A0FB329}" sibTransId="{6E85F97A-4542-4D8D-B788-F89228D60075}"/>
    <dgm:cxn modelId="{570DD685-8129-494D-8FCE-946AEAD95569}" type="presOf" srcId="{555E2A74-62F5-4162-BA07-B11F690D9C3A}" destId="{D39A81F7-70C6-4707-8389-2E65E8A5F987}" srcOrd="1" destOrd="0" presId="urn:microsoft.com/office/officeart/2005/8/layout/bList2"/>
    <dgm:cxn modelId="{166E3840-D3B6-4922-8470-5E3598B6C26D}" srcId="{555E2A74-62F5-4162-BA07-B11F690D9C3A}" destId="{71ED6A76-FCCA-4808-A225-86120365E98A}" srcOrd="1" destOrd="0" parTransId="{66C36685-80F6-491F-B5B5-D48EF55FF28A}" sibTransId="{D7D25449-F400-42A7-89BB-0605C06F7FB8}"/>
    <dgm:cxn modelId="{1554AE42-5BD9-4111-B4AA-9B417F195B74}" type="presOf" srcId="{42508978-46CB-42A9-968D-2901964F338D}" destId="{A3606D52-BFFE-4855-A420-3A9347AF0574}" srcOrd="0" destOrd="0" presId="urn:microsoft.com/office/officeart/2005/8/layout/bList2"/>
    <dgm:cxn modelId="{8609ACCA-CB57-457E-B39A-D163A30704E0}" srcId="{83A24AAF-B003-4FF0-9E71-A24DA483C02E}" destId="{2649E6C2-B011-45D8-8D6E-9D5F530CE4D5}" srcOrd="0" destOrd="0" parTransId="{F9E01686-75A7-463F-B48D-351EDD54C9DA}" sibTransId="{E10C4CB8-8911-4246-9815-222677D10646}"/>
    <dgm:cxn modelId="{CC67C7C3-2F35-4D68-A41B-29435307A5DF}" srcId="{169E51B4-FD49-4834-A2C1-DBBC0A96C96E}" destId="{83A24AAF-B003-4FF0-9E71-A24DA483C02E}" srcOrd="2" destOrd="0" parTransId="{71F3B48E-7BF3-48F6-B859-607272DA5878}" sibTransId="{8EFFF21E-BB59-4649-AC99-1AA92F68016B}"/>
    <dgm:cxn modelId="{CA20D892-AAB8-4CA0-A844-B433DDC71CC4}" type="presOf" srcId="{555E2A74-62F5-4162-BA07-B11F690D9C3A}" destId="{01851795-0704-422B-B7BC-5ACA52744CA2}" srcOrd="0" destOrd="0" presId="urn:microsoft.com/office/officeart/2005/8/layout/bList2"/>
    <dgm:cxn modelId="{7E23BA0D-FBBE-49BD-A367-85344070B271}" srcId="{555E2A74-62F5-4162-BA07-B11F690D9C3A}" destId="{13134AAB-8E23-414E-BF0E-37BDF11EC2C6}" srcOrd="0" destOrd="0" parTransId="{DA56364C-7690-485F-9AA3-6979237B850C}" sibTransId="{B954BAC1-C348-46BB-997F-6B135F020AE1}"/>
    <dgm:cxn modelId="{A189ADF8-D1F5-4401-963C-6DE16934FF80}" srcId="{AB91640F-5074-447A-88F1-3DA8C318EF4A}" destId="{753276DE-938D-4FE0-B1C5-CA66C902D0C1}" srcOrd="1" destOrd="0" parTransId="{98FDE3A6-C03A-44D2-8F68-E103F0808C12}" sibTransId="{0F6D6397-F372-4544-9F85-B1C8D030F148}"/>
    <dgm:cxn modelId="{AF197821-3937-4017-9B6E-7EB850A9DB87}" type="presOf" srcId="{2649E6C2-B011-45D8-8D6E-9D5F530CE4D5}" destId="{414925A2-0644-4508-9870-304494AA251C}" srcOrd="0" destOrd="0" presId="urn:microsoft.com/office/officeart/2005/8/layout/bList2"/>
    <dgm:cxn modelId="{5EB2AA54-2CAA-44DE-9C86-2C1FC8D4A6A1}" type="presOf" srcId="{753276DE-938D-4FE0-B1C5-CA66C902D0C1}" destId="{C746DA65-56C4-4188-9C52-88533D5DB268}" srcOrd="0" destOrd="1" presId="urn:microsoft.com/office/officeart/2005/8/layout/bList2"/>
    <dgm:cxn modelId="{D9103EB9-2974-4D9C-A85A-CBED14BB2E85}" srcId="{AB91640F-5074-447A-88F1-3DA8C318EF4A}" destId="{6015AA54-F88F-43EC-B2EE-428CA8848BB4}" srcOrd="0" destOrd="0" parTransId="{4F8B6EE4-B6A6-420A-9A61-EBE7CCDDAA36}" sibTransId="{B1B449D5-7D67-44FA-90A5-A7FC0924D06D}"/>
    <dgm:cxn modelId="{187D348E-C655-4D44-A833-F28137732BF3}" type="presOf" srcId="{83A24AAF-B003-4FF0-9E71-A24DA483C02E}" destId="{3A236E54-EB31-4B9C-9A00-865FD7E2B282}" srcOrd="0" destOrd="0" presId="urn:microsoft.com/office/officeart/2005/8/layout/bList2"/>
    <dgm:cxn modelId="{2B7C38E5-16FC-41AE-8A59-1E1734DA5A5E}" type="presOf" srcId="{AB91640F-5074-447A-88F1-3DA8C318EF4A}" destId="{E6AAE7BD-3999-415A-AC2F-D271829A2362}" srcOrd="1" destOrd="0" presId="urn:microsoft.com/office/officeart/2005/8/layout/bList2"/>
    <dgm:cxn modelId="{140CABEF-985F-4946-813C-0FAD23992107}" srcId="{169E51B4-FD49-4834-A2C1-DBBC0A96C96E}" destId="{555E2A74-62F5-4162-BA07-B11F690D9C3A}" srcOrd="1" destOrd="0" parTransId="{62AA86BC-6E6C-4016-BCC7-5102A9A54DE4}" sibTransId="{42508978-46CB-42A9-968D-2901964F338D}"/>
    <dgm:cxn modelId="{21CAE398-D74B-4C15-919C-6ACE6B3D7ED1}" srcId="{83A24AAF-B003-4FF0-9E71-A24DA483C02E}" destId="{D13838A3-246F-4DEE-9F3B-1085E624682F}" srcOrd="1" destOrd="0" parTransId="{F93D7159-3E63-4B07-8D1B-E30133422D8D}" sibTransId="{E54B88CC-DCE8-4150-8E34-17BF4A8EF25D}"/>
    <dgm:cxn modelId="{C39566B0-0D30-411C-914E-A4B43772F37D}" type="presOf" srcId="{6015AA54-F88F-43EC-B2EE-428CA8848BB4}" destId="{C746DA65-56C4-4188-9C52-88533D5DB268}" srcOrd="0" destOrd="0" presId="urn:microsoft.com/office/officeart/2005/8/layout/bList2"/>
    <dgm:cxn modelId="{A2FA382D-63A1-40E2-9B6B-E57A296E81DF}" type="presOf" srcId="{169E51B4-FD49-4834-A2C1-DBBC0A96C96E}" destId="{5C9B0C94-900A-4F26-B207-635A1C00D4FD}" srcOrd="0" destOrd="0" presId="urn:microsoft.com/office/officeart/2005/8/layout/bList2"/>
    <dgm:cxn modelId="{8AC4B732-CBA4-475D-BD6C-E3B6532CEA8E}" type="presOf" srcId="{6E85F97A-4542-4D8D-B788-F89228D60075}" destId="{0BB6E7DF-BCBB-4FFD-896C-2890F6CAAB71}" srcOrd="0" destOrd="0" presId="urn:microsoft.com/office/officeart/2005/8/layout/bList2"/>
    <dgm:cxn modelId="{5188349A-1490-458E-B4B8-76263175075C}" type="presOf" srcId="{13134AAB-8E23-414E-BF0E-37BDF11EC2C6}" destId="{DEF73016-5EEF-40E0-9391-CF4AF0C0A9EE}" srcOrd="0" destOrd="0" presId="urn:microsoft.com/office/officeart/2005/8/layout/bList2"/>
    <dgm:cxn modelId="{5F290C72-A6AD-455C-A894-E3845556D436}" type="presOf" srcId="{71ED6A76-FCCA-4808-A225-86120365E98A}" destId="{DEF73016-5EEF-40E0-9391-CF4AF0C0A9EE}" srcOrd="0" destOrd="1" presId="urn:microsoft.com/office/officeart/2005/8/layout/bList2"/>
    <dgm:cxn modelId="{213506AC-1C3C-44B3-A756-C80CFBF2AA3B}" type="presOf" srcId="{AB91640F-5074-447A-88F1-3DA8C318EF4A}" destId="{309FC53D-0BFC-47D4-8711-A34B5861B21F}" srcOrd="0" destOrd="0" presId="urn:microsoft.com/office/officeart/2005/8/layout/bList2"/>
    <dgm:cxn modelId="{FF3255BF-94DB-46B3-952B-16B1FDC0D940}" type="presOf" srcId="{83A24AAF-B003-4FF0-9E71-A24DA483C02E}" destId="{E244C71F-5C92-4F61-972A-F33C6F5928AE}" srcOrd="1" destOrd="0" presId="urn:microsoft.com/office/officeart/2005/8/layout/bList2"/>
    <dgm:cxn modelId="{58BC6F26-856C-442B-B6C6-0256C557E0F7}" type="presOf" srcId="{D13838A3-246F-4DEE-9F3B-1085E624682F}" destId="{414925A2-0644-4508-9870-304494AA251C}" srcOrd="0" destOrd="1" presId="urn:microsoft.com/office/officeart/2005/8/layout/bList2"/>
    <dgm:cxn modelId="{79E020FF-2374-4FA9-93F5-28E040095FAB}" type="presParOf" srcId="{5C9B0C94-900A-4F26-B207-635A1C00D4FD}" destId="{6F2DAC24-6889-4C90-826F-84B6034F49BF}" srcOrd="0" destOrd="0" presId="urn:microsoft.com/office/officeart/2005/8/layout/bList2"/>
    <dgm:cxn modelId="{65C0282A-FEDA-4455-87EB-B767079FCBB9}" type="presParOf" srcId="{6F2DAC24-6889-4C90-826F-84B6034F49BF}" destId="{C746DA65-56C4-4188-9C52-88533D5DB268}" srcOrd="0" destOrd="0" presId="urn:microsoft.com/office/officeart/2005/8/layout/bList2"/>
    <dgm:cxn modelId="{2B77E98C-7617-4340-B1AD-FA85C16F0CAD}" type="presParOf" srcId="{6F2DAC24-6889-4C90-826F-84B6034F49BF}" destId="{309FC53D-0BFC-47D4-8711-A34B5861B21F}" srcOrd="1" destOrd="0" presId="urn:microsoft.com/office/officeart/2005/8/layout/bList2"/>
    <dgm:cxn modelId="{29698321-2CDD-4280-B68F-F48E4BA471C2}" type="presParOf" srcId="{6F2DAC24-6889-4C90-826F-84B6034F49BF}" destId="{E6AAE7BD-3999-415A-AC2F-D271829A2362}" srcOrd="2" destOrd="0" presId="urn:microsoft.com/office/officeart/2005/8/layout/bList2"/>
    <dgm:cxn modelId="{013D0A1D-5A93-4A73-A658-6EC60B01419F}" type="presParOf" srcId="{6F2DAC24-6889-4C90-826F-84B6034F49BF}" destId="{701E7C45-A44F-4ABF-B5C8-741D3A0F8051}" srcOrd="3" destOrd="0" presId="urn:microsoft.com/office/officeart/2005/8/layout/bList2"/>
    <dgm:cxn modelId="{9BE1167F-68FC-486E-A471-3597E721AFCE}" type="presParOf" srcId="{5C9B0C94-900A-4F26-B207-635A1C00D4FD}" destId="{0BB6E7DF-BCBB-4FFD-896C-2890F6CAAB71}" srcOrd="1" destOrd="0" presId="urn:microsoft.com/office/officeart/2005/8/layout/bList2"/>
    <dgm:cxn modelId="{F5E8F07B-DC4E-45D7-A3DB-48B6CBF98C1D}" type="presParOf" srcId="{5C9B0C94-900A-4F26-B207-635A1C00D4FD}" destId="{D6302377-6E80-4D1A-979E-656F99E9CC2E}" srcOrd="2" destOrd="0" presId="urn:microsoft.com/office/officeart/2005/8/layout/bList2"/>
    <dgm:cxn modelId="{E6E0773F-6245-4A88-AEA5-65C7D4F92333}" type="presParOf" srcId="{D6302377-6E80-4D1A-979E-656F99E9CC2E}" destId="{DEF73016-5EEF-40E0-9391-CF4AF0C0A9EE}" srcOrd="0" destOrd="0" presId="urn:microsoft.com/office/officeart/2005/8/layout/bList2"/>
    <dgm:cxn modelId="{CC31834E-D740-41C1-A8E0-7F13790FCF8B}" type="presParOf" srcId="{D6302377-6E80-4D1A-979E-656F99E9CC2E}" destId="{01851795-0704-422B-B7BC-5ACA52744CA2}" srcOrd="1" destOrd="0" presId="urn:microsoft.com/office/officeart/2005/8/layout/bList2"/>
    <dgm:cxn modelId="{92EBFCAC-DE78-461E-8B99-6F1CE6C7D0F9}" type="presParOf" srcId="{D6302377-6E80-4D1A-979E-656F99E9CC2E}" destId="{D39A81F7-70C6-4707-8389-2E65E8A5F987}" srcOrd="2" destOrd="0" presId="urn:microsoft.com/office/officeart/2005/8/layout/bList2"/>
    <dgm:cxn modelId="{637C9341-E83C-40CC-847E-CA0275B60A25}" type="presParOf" srcId="{D6302377-6E80-4D1A-979E-656F99E9CC2E}" destId="{1C2E761A-F899-40E1-B1D0-415FAAC031AB}" srcOrd="3" destOrd="0" presId="urn:microsoft.com/office/officeart/2005/8/layout/bList2"/>
    <dgm:cxn modelId="{38F63261-91E9-4D5C-9C7F-33829454B36D}" type="presParOf" srcId="{5C9B0C94-900A-4F26-B207-635A1C00D4FD}" destId="{A3606D52-BFFE-4855-A420-3A9347AF0574}" srcOrd="3" destOrd="0" presId="urn:microsoft.com/office/officeart/2005/8/layout/bList2"/>
    <dgm:cxn modelId="{DDEF736E-A4FD-4269-AE36-EF7D15B1E289}" type="presParOf" srcId="{5C9B0C94-900A-4F26-B207-635A1C00D4FD}" destId="{D13F8439-3808-4153-B6D7-6B6079877BB4}" srcOrd="4" destOrd="0" presId="urn:microsoft.com/office/officeart/2005/8/layout/bList2"/>
    <dgm:cxn modelId="{1A29B957-C7A1-4B5D-9C42-3410691B0432}" type="presParOf" srcId="{D13F8439-3808-4153-B6D7-6B6079877BB4}" destId="{414925A2-0644-4508-9870-304494AA251C}" srcOrd="0" destOrd="0" presId="urn:microsoft.com/office/officeart/2005/8/layout/bList2"/>
    <dgm:cxn modelId="{BF8B629C-C940-45D9-AE5C-7C10F66A8285}" type="presParOf" srcId="{D13F8439-3808-4153-B6D7-6B6079877BB4}" destId="{3A236E54-EB31-4B9C-9A00-865FD7E2B282}" srcOrd="1" destOrd="0" presId="urn:microsoft.com/office/officeart/2005/8/layout/bList2"/>
    <dgm:cxn modelId="{55191890-0426-4B44-A12B-7169B5D641FD}" type="presParOf" srcId="{D13F8439-3808-4153-B6D7-6B6079877BB4}" destId="{E244C71F-5C92-4F61-972A-F33C6F5928AE}" srcOrd="2" destOrd="0" presId="urn:microsoft.com/office/officeart/2005/8/layout/bList2"/>
    <dgm:cxn modelId="{F12D3821-D3DE-438C-8A9F-F0D15C5C309D}" type="presParOf" srcId="{D13F8439-3808-4153-B6D7-6B6079877BB4}" destId="{45396E0F-2F70-49EE-93AA-3F958D9E53D9}" srcOrd="3" destOrd="0" presId="urn:microsoft.com/office/officeart/2005/8/layout/bList2"/>
  </dgm:cxnLst>
  <dgm:bg/>
  <dgm:whole/>
</dgm:dataModel>
</file>

<file path=ppt/diagrams/data8.xml><?xml version="1.0" encoding="utf-8"?>
<dgm:dataModel xmlns:dgm="http://schemas.openxmlformats.org/drawingml/2006/diagram" xmlns:a="http://schemas.openxmlformats.org/drawingml/2006/main">
  <dgm:ptLst>
    <dgm:pt modelId="{BBA73533-8867-44EC-989C-4A28CE89D6A8}"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pPr rtl="1"/>
          <a:endParaRPr lang="ar-SA"/>
        </a:p>
      </dgm:t>
    </dgm:pt>
    <dgm:pt modelId="{DB9D6BE7-8548-4DC5-9EDF-90515121CC43}">
      <dgm:prSet phldrT="[نص]" custT="1"/>
      <dgm:spPr/>
      <dgm:t>
        <a:bodyPr/>
        <a:lstStyle/>
        <a:p>
          <a:pPr rtl="1"/>
          <a:r>
            <a:rPr lang="ar-SA" sz="1800" b="1" dirty="0" smtClean="0"/>
            <a:t>كورت </a:t>
          </a:r>
          <a:r>
            <a:rPr lang="ar-SA" sz="1800" b="1" dirty="0" smtClean="0"/>
            <a:t>العمل</a:t>
          </a:r>
        </a:p>
        <a:p>
          <a:pPr rtl="1"/>
          <a:r>
            <a:rPr lang="ar-SA" sz="1800" b="1" dirty="0" smtClean="0"/>
            <a:t>أو المعلومات </a:t>
          </a:r>
          <a:endParaRPr lang="ar-SA" sz="1800" b="1" dirty="0"/>
        </a:p>
      </dgm:t>
    </dgm:pt>
    <dgm:pt modelId="{0802EDE1-EB75-4EC9-97AF-07D04A9B86C5}" type="parTrans" cxnId="{8A0E76AC-921A-4CBA-919E-004FF56B7C70}">
      <dgm:prSet/>
      <dgm:spPr/>
      <dgm:t>
        <a:bodyPr/>
        <a:lstStyle/>
        <a:p>
          <a:pPr rtl="1"/>
          <a:endParaRPr lang="ar-SA"/>
        </a:p>
      </dgm:t>
    </dgm:pt>
    <dgm:pt modelId="{A69AE393-CF1D-49E9-A009-C0667873F948}" type="sibTrans" cxnId="{8A0E76AC-921A-4CBA-919E-004FF56B7C70}">
      <dgm:prSet/>
      <dgm:spPr/>
      <dgm:t>
        <a:bodyPr/>
        <a:lstStyle/>
        <a:p>
          <a:pPr rtl="1"/>
          <a:endParaRPr lang="ar-SA"/>
        </a:p>
      </dgm:t>
    </dgm:pt>
    <dgm:pt modelId="{FB7ED421-4183-4FA1-8D89-DDD8E82A0EB8}">
      <dgm:prSet phldrT="[نص]" custT="1"/>
      <dgm:spPr/>
      <dgm:t>
        <a:bodyPr/>
        <a:lstStyle/>
        <a:p>
          <a:pPr rtl="1"/>
          <a:r>
            <a:rPr lang="ar-SA" sz="1800" b="1" dirty="0" smtClean="0"/>
            <a:t>الأسئلة</a:t>
          </a:r>
          <a:r>
            <a:rPr lang="ar-SA" sz="1200" dirty="0" smtClean="0"/>
            <a:t> </a:t>
          </a:r>
          <a:endParaRPr lang="ar-SA" sz="1200" dirty="0"/>
        </a:p>
      </dgm:t>
    </dgm:pt>
    <dgm:pt modelId="{5C8452BD-4216-4A78-8E23-E42C624F8A07}" type="parTrans" cxnId="{024FFA54-5E78-4F6B-8E0E-F4BC17EFE7DC}">
      <dgm:prSet/>
      <dgm:spPr/>
      <dgm:t>
        <a:bodyPr/>
        <a:lstStyle/>
        <a:p>
          <a:pPr rtl="1"/>
          <a:endParaRPr lang="ar-SA"/>
        </a:p>
      </dgm:t>
    </dgm:pt>
    <dgm:pt modelId="{95F1D435-11BF-4DC4-A9DB-05592763897A}" type="sibTrans" cxnId="{024FFA54-5E78-4F6B-8E0E-F4BC17EFE7DC}">
      <dgm:prSet/>
      <dgm:spPr/>
      <dgm:t>
        <a:bodyPr/>
        <a:lstStyle/>
        <a:p>
          <a:pPr rtl="1"/>
          <a:endParaRPr lang="ar-SA"/>
        </a:p>
      </dgm:t>
    </dgm:pt>
    <dgm:pt modelId="{DFC4A766-146E-4BEB-A524-9F12C606FD78}">
      <dgm:prSet phldrT="[نص]"/>
      <dgm:spPr/>
      <dgm:t>
        <a:bodyPr/>
        <a:lstStyle/>
        <a:p>
          <a:pPr rtl="1"/>
          <a:r>
            <a:rPr lang="ar-SA" b="1" dirty="0" smtClean="0"/>
            <a:t>كورت توسيع </a:t>
          </a:r>
          <a:r>
            <a:rPr lang="ar-SA" b="1" dirty="0" smtClean="0"/>
            <a:t>إدراك </a:t>
          </a:r>
          <a:endParaRPr lang="ar-SA" b="1" dirty="0"/>
        </a:p>
      </dgm:t>
    </dgm:pt>
    <dgm:pt modelId="{7E7A4E96-2C22-498D-9495-195EE5F6D277}" type="parTrans" cxnId="{A89816BA-E792-4872-AC48-F973402E13AB}">
      <dgm:prSet/>
      <dgm:spPr/>
      <dgm:t>
        <a:bodyPr/>
        <a:lstStyle/>
        <a:p>
          <a:pPr rtl="1"/>
          <a:endParaRPr lang="ar-SA"/>
        </a:p>
      </dgm:t>
    </dgm:pt>
    <dgm:pt modelId="{8A670FAA-2B02-48A0-9059-32D3790168FE}" type="sibTrans" cxnId="{A89816BA-E792-4872-AC48-F973402E13AB}">
      <dgm:prSet/>
      <dgm:spPr/>
      <dgm:t>
        <a:bodyPr/>
        <a:lstStyle/>
        <a:p>
          <a:pPr rtl="1"/>
          <a:endParaRPr lang="ar-SA"/>
        </a:p>
      </dgm:t>
    </dgm:pt>
    <dgm:pt modelId="{09AC4E3F-7B46-4AF9-9932-E00221FFA0D6}">
      <dgm:prSet phldrT="[نص]" custT="1"/>
      <dgm:spPr/>
      <dgm:t>
        <a:bodyPr/>
        <a:lstStyle/>
        <a:p>
          <a:pPr rtl="1"/>
          <a:r>
            <a:rPr lang="ar-SA" sz="1800" b="1" dirty="0" smtClean="0"/>
            <a:t>التخطيط</a:t>
          </a:r>
          <a:endParaRPr lang="ar-SA" sz="1800" b="1" dirty="0"/>
        </a:p>
      </dgm:t>
    </dgm:pt>
    <dgm:pt modelId="{B2677A33-64DB-46C7-B05A-944354EEE2B6}" type="parTrans" cxnId="{9E5D9312-BB17-489C-B98E-8A342DD93B11}">
      <dgm:prSet/>
      <dgm:spPr/>
      <dgm:t>
        <a:bodyPr/>
        <a:lstStyle/>
        <a:p>
          <a:pPr rtl="1"/>
          <a:endParaRPr lang="ar-SA"/>
        </a:p>
      </dgm:t>
    </dgm:pt>
    <dgm:pt modelId="{E72FEA02-475B-41E9-82B1-360E259D0B6C}" type="sibTrans" cxnId="{9E5D9312-BB17-489C-B98E-8A342DD93B11}">
      <dgm:prSet/>
      <dgm:spPr/>
      <dgm:t>
        <a:bodyPr/>
        <a:lstStyle/>
        <a:p>
          <a:pPr rtl="1"/>
          <a:endParaRPr lang="ar-SA"/>
        </a:p>
      </dgm:t>
    </dgm:pt>
    <dgm:pt modelId="{1997B9F2-DE4D-4370-8119-D1E3FD38BA34}">
      <dgm:prSet phldrT="[نص]" custT="1"/>
      <dgm:spPr/>
      <dgm:t>
        <a:bodyPr/>
        <a:lstStyle/>
        <a:p>
          <a:pPr rtl="1"/>
          <a:r>
            <a:rPr lang="ar-SA" sz="1800" b="1" dirty="0" smtClean="0"/>
            <a:t>النتائج المترتبة</a:t>
          </a:r>
          <a:endParaRPr lang="ar-SA" sz="1800" b="1" dirty="0"/>
        </a:p>
      </dgm:t>
    </dgm:pt>
    <dgm:pt modelId="{0995EC79-847E-4F4C-ACCB-52A9F7CBD2FA}" type="parTrans" cxnId="{B7953C91-D917-4504-9055-9D7587369155}">
      <dgm:prSet/>
      <dgm:spPr/>
      <dgm:t>
        <a:bodyPr/>
        <a:lstStyle/>
        <a:p>
          <a:pPr rtl="1"/>
          <a:endParaRPr lang="ar-SA"/>
        </a:p>
      </dgm:t>
    </dgm:pt>
    <dgm:pt modelId="{7D7D8E60-F3A5-4E2A-88F0-35AC7200CF6A}" type="sibTrans" cxnId="{B7953C91-D917-4504-9055-9D7587369155}">
      <dgm:prSet/>
      <dgm:spPr/>
      <dgm:t>
        <a:bodyPr/>
        <a:lstStyle/>
        <a:p>
          <a:pPr rtl="1"/>
          <a:endParaRPr lang="ar-SA"/>
        </a:p>
      </dgm:t>
    </dgm:pt>
    <dgm:pt modelId="{410D49DF-FCA0-404F-9A40-113EBDD30466}">
      <dgm:prSet custT="1"/>
      <dgm:spPr/>
      <dgm:t>
        <a:bodyPr/>
        <a:lstStyle/>
        <a:p>
          <a:pPr rtl="1"/>
          <a:r>
            <a:rPr lang="ar-SA" sz="1800" b="1" dirty="0" smtClean="0"/>
            <a:t>كورت المشاعر</a:t>
          </a:r>
          <a:endParaRPr lang="ar-SA" sz="1800" b="1" dirty="0"/>
        </a:p>
      </dgm:t>
    </dgm:pt>
    <dgm:pt modelId="{F1094DC6-973E-49BE-A84E-062B1C467983}" type="parTrans" cxnId="{34FF98EF-2A2D-42D6-B8CE-7558C5F146F4}">
      <dgm:prSet/>
      <dgm:spPr/>
      <dgm:t>
        <a:bodyPr/>
        <a:lstStyle/>
        <a:p>
          <a:pPr rtl="1"/>
          <a:endParaRPr lang="ar-SA"/>
        </a:p>
      </dgm:t>
    </dgm:pt>
    <dgm:pt modelId="{CCDEF3D0-257F-4E90-B60C-55925CBAE0C0}" type="sibTrans" cxnId="{34FF98EF-2A2D-42D6-B8CE-7558C5F146F4}">
      <dgm:prSet/>
      <dgm:spPr/>
      <dgm:t>
        <a:bodyPr/>
        <a:lstStyle/>
        <a:p>
          <a:pPr rtl="1"/>
          <a:endParaRPr lang="ar-SA"/>
        </a:p>
      </dgm:t>
    </dgm:pt>
    <dgm:pt modelId="{0813B6B4-1AA9-46CF-8142-9E725E9B9171}">
      <dgm:prSet custT="1"/>
      <dgm:spPr/>
      <dgm:t>
        <a:bodyPr/>
        <a:lstStyle/>
        <a:p>
          <a:pPr rtl="1"/>
          <a:r>
            <a:rPr lang="ar-SA" sz="1800" b="1" dirty="0" smtClean="0"/>
            <a:t>التخيل</a:t>
          </a:r>
        </a:p>
        <a:p>
          <a:pPr rtl="1"/>
          <a:r>
            <a:rPr lang="ar-SA" sz="1800" b="1" dirty="0" smtClean="0"/>
            <a:t>والتخمين</a:t>
          </a:r>
          <a:endParaRPr lang="ar-SA" sz="1800" b="1" dirty="0"/>
        </a:p>
      </dgm:t>
    </dgm:pt>
    <dgm:pt modelId="{4222BE83-59A2-4BC7-9AB9-B47A366034E9}" type="parTrans" cxnId="{06170333-D776-4B99-AF3D-19834563A94A}">
      <dgm:prSet/>
      <dgm:spPr/>
      <dgm:t>
        <a:bodyPr/>
        <a:lstStyle/>
        <a:p>
          <a:pPr rtl="1"/>
          <a:endParaRPr lang="ar-SA"/>
        </a:p>
      </dgm:t>
    </dgm:pt>
    <dgm:pt modelId="{C614A3C5-3434-4EC1-A51B-906D801C7AC1}" type="sibTrans" cxnId="{06170333-D776-4B99-AF3D-19834563A94A}">
      <dgm:prSet/>
      <dgm:spPr/>
      <dgm:t>
        <a:bodyPr/>
        <a:lstStyle/>
        <a:p>
          <a:pPr rtl="1"/>
          <a:endParaRPr lang="ar-SA"/>
        </a:p>
      </dgm:t>
    </dgm:pt>
    <dgm:pt modelId="{B39D7F45-5676-4844-B9C2-B73CF74FCEDE}">
      <dgm:prSet custT="1"/>
      <dgm:spPr/>
      <dgm:t>
        <a:bodyPr/>
        <a:lstStyle/>
        <a:p>
          <a:pPr rtl="1"/>
          <a:r>
            <a:rPr lang="ar-SA" sz="1800" b="1" dirty="0" smtClean="0"/>
            <a:t>كورت التنظيم </a:t>
          </a:r>
          <a:endParaRPr lang="ar-SA" sz="1800" b="1" dirty="0"/>
        </a:p>
      </dgm:t>
    </dgm:pt>
    <dgm:pt modelId="{C1952D7A-2FDF-4F45-AFC6-C3544FC8B708}" type="parTrans" cxnId="{DAE4ACEB-378F-4303-9D71-BBD1C0C85C64}">
      <dgm:prSet/>
      <dgm:spPr/>
      <dgm:t>
        <a:bodyPr/>
        <a:lstStyle/>
        <a:p>
          <a:pPr rtl="1"/>
          <a:endParaRPr lang="ar-SA"/>
        </a:p>
      </dgm:t>
    </dgm:pt>
    <dgm:pt modelId="{69F204E1-C036-4EA9-8789-D8B5D89620AE}" type="sibTrans" cxnId="{DAE4ACEB-378F-4303-9D71-BBD1C0C85C64}">
      <dgm:prSet/>
      <dgm:spPr/>
      <dgm:t>
        <a:bodyPr/>
        <a:lstStyle/>
        <a:p>
          <a:pPr rtl="1"/>
          <a:endParaRPr lang="ar-SA"/>
        </a:p>
      </dgm:t>
    </dgm:pt>
    <dgm:pt modelId="{C56FC8AF-6423-4BD9-8AF7-5BDE4BA9E566}">
      <dgm:prSet custT="1"/>
      <dgm:spPr/>
      <dgm:t>
        <a:bodyPr/>
        <a:lstStyle/>
        <a:p>
          <a:pPr rtl="1"/>
          <a:r>
            <a:rPr lang="ar-SA" sz="1800" b="1" dirty="0" smtClean="0"/>
            <a:t>الترتيب </a:t>
          </a:r>
        </a:p>
        <a:p>
          <a:pPr rtl="1"/>
          <a:r>
            <a:rPr lang="ar-SA" sz="1800" b="1" dirty="0" smtClean="0"/>
            <a:t>المنطقي</a:t>
          </a:r>
          <a:endParaRPr lang="ar-SA" sz="1800" b="1" dirty="0"/>
        </a:p>
      </dgm:t>
    </dgm:pt>
    <dgm:pt modelId="{E0DF3449-1C2A-4ACD-92B1-C20380C13D6B}" type="parTrans" cxnId="{FB4A8526-DF34-4E79-A214-06A8CE56A949}">
      <dgm:prSet/>
      <dgm:spPr/>
      <dgm:t>
        <a:bodyPr/>
        <a:lstStyle/>
        <a:p>
          <a:pPr rtl="1"/>
          <a:endParaRPr lang="ar-SA"/>
        </a:p>
      </dgm:t>
    </dgm:pt>
    <dgm:pt modelId="{37629AA7-CFBF-4209-90B9-63C2FA259E28}" type="sibTrans" cxnId="{FB4A8526-DF34-4E79-A214-06A8CE56A949}">
      <dgm:prSet/>
      <dgm:spPr/>
      <dgm:t>
        <a:bodyPr/>
        <a:lstStyle/>
        <a:p>
          <a:pPr rtl="1"/>
          <a:endParaRPr lang="ar-SA"/>
        </a:p>
      </dgm:t>
    </dgm:pt>
    <dgm:pt modelId="{EAAEB4DF-C15D-4CC9-B050-8D0E42A11006}">
      <dgm:prSet custT="1"/>
      <dgm:spPr/>
      <dgm:t>
        <a:bodyPr/>
        <a:lstStyle/>
        <a:p>
          <a:pPr rtl="1"/>
          <a:r>
            <a:rPr lang="ar-SA" sz="1800" b="1" dirty="0" smtClean="0"/>
            <a:t>كورت الإبداع</a:t>
          </a:r>
          <a:endParaRPr lang="ar-SA" sz="1800" b="1" dirty="0"/>
        </a:p>
      </dgm:t>
    </dgm:pt>
    <dgm:pt modelId="{EB2CE5F2-1F2E-40E3-938A-9B332CF21E8A}" type="parTrans" cxnId="{93AC9BA2-D18C-406C-96DB-25A0ADE3F0B7}">
      <dgm:prSet/>
      <dgm:spPr/>
      <dgm:t>
        <a:bodyPr/>
        <a:lstStyle/>
        <a:p>
          <a:pPr rtl="1"/>
          <a:endParaRPr lang="ar-SA"/>
        </a:p>
      </dgm:t>
    </dgm:pt>
    <dgm:pt modelId="{F66F54FB-7AEB-4944-A108-DEA56AC5F4AB}" type="sibTrans" cxnId="{93AC9BA2-D18C-406C-96DB-25A0ADE3F0B7}">
      <dgm:prSet/>
      <dgm:spPr/>
      <dgm:t>
        <a:bodyPr/>
        <a:lstStyle/>
        <a:p>
          <a:pPr rtl="1"/>
          <a:endParaRPr lang="ar-SA"/>
        </a:p>
      </dgm:t>
    </dgm:pt>
    <dgm:pt modelId="{DAFDE933-F276-451C-A309-740B78D68D0F}">
      <dgm:prSet custT="1"/>
      <dgm:spPr/>
      <dgm:t>
        <a:bodyPr/>
        <a:lstStyle/>
        <a:p>
          <a:pPr rtl="1"/>
          <a:r>
            <a:rPr lang="ar-SA" sz="1800" b="1" dirty="0" smtClean="0"/>
            <a:t>الربط بين الموضوع وكلمة عشوائية</a:t>
          </a:r>
          <a:endParaRPr lang="ar-SA" sz="1800" b="1" dirty="0"/>
        </a:p>
      </dgm:t>
    </dgm:pt>
    <dgm:pt modelId="{0F224410-8FB7-48D7-89A4-B5BB3C4F8DD9}" type="parTrans" cxnId="{8D696010-65A4-4A74-8AF3-538086EF0961}">
      <dgm:prSet/>
      <dgm:spPr/>
      <dgm:t>
        <a:bodyPr/>
        <a:lstStyle/>
        <a:p>
          <a:pPr rtl="1"/>
          <a:endParaRPr lang="ar-SA"/>
        </a:p>
      </dgm:t>
    </dgm:pt>
    <dgm:pt modelId="{8982C3E1-0F27-4377-A956-3883A3A46275}" type="sibTrans" cxnId="{8D696010-65A4-4A74-8AF3-538086EF0961}">
      <dgm:prSet/>
      <dgm:spPr/>
      <dgm:t>
        <a:bodyPr/>
        <a:lstStyle/>
        <a:p>
          <a:pPr rtl="1"/>
          <a:endParaRPr lang="ar-SA"/>
        </a:p>
      </dgm:t>
    </dgm:pt>
    <dgm:pt modelId="{A07521C1-F822-4117-81B0-EF871DE4FF2B}">
      <dgm:prSet custT="1"/>
      <dgm:spPr/>
      <dgm:t>
        <a:bodyPr/>
        <a:lstStyle/>
        <a:p>
          <a:pPr rtl="1"/>
          <a:r>
            <a:rPr lang="ar-SA" sz="1800" b="1" dirty="0" smtClean="0"/>
            <a:t>حجر خطو</a:t>
          </a:r>
          <a:endParaRPr lang="ar-SA" sz="1800" b="1" dirty="0"/>
        </a:p>
      </dgm:t>
    </dgm:pt>
    <dgm:pt modelId="{7C4CE5ED-579E-4069-BA9A-3B3D0FABB11A}" type="parTrans" cxnId="{FA962A64-150F-4B6C-B286-8114768BE43F}">
      <dgm:prSet/>
      <dgm:spPr/>
      <dgm:t>
        <a:bodyPr/>
        <a:lstStyle/>
        <a:p>
          <a:pPr rtl="1"/>
          <a:endParaRPr lang="ar-SA"/>
        </a:p>
      </dgm:t>
    </dgm:pt>
    <dgm:pt modelId="{7534463F-7624-475A-94AA-05DA9509B561}" type="sibTrans" cxnId="{FA962A64-150F-4B6C-B286-8114768BE43F}">
      <dgm:prSet/>
      <dgm:spPr/>
      <dgm:t>
        <a:bodyPr/>
        <a:lstStyle/>
        <a:p>
          <a:pPr rtl="1"/>
          <a:endParaRPr lang="ar-SA"/>
        </a:p>
      </dgm:t>
    </dgm:pt>
    <dgm:pt modelId="{3BB0348D-D082-46B7-BB04-6886C93D11CF}">
      <dgm:prSet/>
      <dgm:spPr/>
      <dgm:t>
        <a:bodyPr/>
        <a:lstStyle/>
        <a:p>
          <a:pPr rtl="1"/>
          <a:r>
            <a:rPr lang="ar-SA" b="1" dirty="0" smtClean="0"/>
            <a:t>كورت التفاعل</a:t>
          </a:r>
          <a:endParaRPr lang="ar-SA" b="1" dirty="0"/>
        </a:p>
      </dgm:t>
    </dgm:pt>
    <dgm:pt modelId="{986A7BE5-C980-46CD-9CAC-DDD8DE204270}" type="parTrans" cxnId="{84FAB622-53C9-419A-800A-8172B7B086C3}">
      <dgm:prSet/>
      <dgm:spPr/>
      <dgm:t>
        <a:bodyPr/>
        <a:lstStyle/>
        <a:p>
          <a:pPr rtl="1"/>
          <a:endParaRPr lang="ar-SA"/>
        </a:p>
      </dgm:t>
    </dgm:pt>
    <dgm:pt modelId="{9D3E9020-66EE-4CF2-AA71-8599C8C73D69}" type="sibTrans" cxnId="{84FAB622-53C9-419A-800A-8172B7B086C3}">
      <dgm:prSet/>
      <dgm:spPr/>
      <dgm:t>
        <a:bodyPr/>
        <a:lstStyle/>
        <a:p>
          <a:pPr rtl="1"/>
          <a:endParaRPr lang="ar-SA"/>
        </a:p>
      </dgm:t>
    </dgm:pt>
    <dgm:pt modelId="{5065264E-37D9-4384-85FD-0EC6A086E648}">
      <dgm:prSet custT="1"/>
      <dgm:spPr/>
      <dgm:t>
        <a:bodyPr/>
        <a:lstStyle/>
        <a:p>
          <a:pPr rtl="1"/>
          <a:r>
            <a:rPr lang="ar-SA" sz="1800" b="1" dirty="0" smtClean="0"/>
            <a:t>المناقشة</a:t>
          </a:r>
          <a:r>
            <a:rPr lang="ar-SA" sz="1200" dirty="0" smtClean="0"/>
            <a:t> </a:t>
          </a:r>
          <a:endParaRPr lang="ar-SA" sz="1200" dirty="0"/>
        </a:p>
      </dgm:t>
    </dgm:pt>
    <dgm:pt modelId="{0894A07C-DE26-499B-8057-39BBB4B42D5D}" type="parTrans" cxnId="{56FE8631-2B96-42AB-B199-88AE7C01018A}">
      <dgm:prSet/>
      <dgm:spPr/>
      <dgm:t>
        <a:bodyPr/>
        <a:lstStyle/>
        <a:p>
          <a:pPr rtl="1"/>
          <a:endParaRPr lang="ar-SA"/>
        </a:p>
      </dgm:t>
    </dgm:pt>
    <dgm:pt modelId="{9EE1663B-D675-48C1-88F9-BA31129B01E4}" type="sibTrans" cxnId="{56FE8631-2B96-42AB-B199-88AE7C01018A}">
      <dgm:prSet/>
      <dgm:spPr/>
      <dgm:t>
        <a:bodyPr/>
        <a:lstStyle/>
        <a:p>
          <a:pPr rtl="1"/>
          <a:endParaRPr lang="ar-SA"/>
        </a:p>
      </dgm:t>
    </dgm:pt>
    <dgm:pt modelId="{127CBF7F-B087-4B14-A32A-82D6D3319624}">
      <dgm:prSet custT="1"/>
      <dgm:spPr/>
      <dgm:t>
        <a:bodyPr/>
        <a:lstStyle/>
        <a:p>
          <a:pPr rtl="1"/>
          <a:r>
            <a:rPr lang="ar-SA" sz="1800" b="1" dirty="0" smtClean="0"/>
            <a:t>تحديد المشكلة</a:t>
          </a:r>
          <a:endParaRPr lang="ar-SA" sz="1800" b="1" dirty="0"/>
        </a:p>
      </dgm:t>
    </dgm:pt>
    <dgm:pt modelId="{FD2EFC16-D28D-4F06-912A-1A70FE85EC73}" type="parTrans" cxnId="{2CA81CBA-9BC5-4F73-A113-E2252BFC4524}">
      <dgm:prSet/>
      <dgm:spPr/>
      <dgm:t>
        <a:bodyPr/>
        <a:lstStyle/>
        <a:p>
          <a:pPr rtl="1"/>
          <a:endParaRPr lang="ar-SA"/>
        </a:p>
      </dgm:t>
    </dgm:pt>
    <dgm:pt modelId="{BF436E0A-4B7D-491D-8C04-452587D6F74F}" type="sibTrans" cxnId="{2CA81CBA-9BC5-4F73-A113-E2252BFC4524}">
      <dgm:prSet/>
      <dgm:spPr/>
      <dgm:t>
        <a:bodyPr/>
        <a:lstStyle/>
        <a:p>
          <a:pPr rtl="1"/>
          <a:endParaRPr lang="ar-SA"/>
        </a:p>
      </dgm:t>
    </dgm:pt>
    <dgm:pt modelId="{5AFDBE42-BE7C-4911-A045-863C403DF562}">
      <dgm:prSet custT="1"/>
      <dgm:spPr/>
      <dgm:t>
        <a:bodyPr/>
        <a:lstStyle/>
        <a:p>
          <a:pPr rtl="1"/>
          <a:r>
            <a:rPr lang="ar-SA" sz="1800" b="1" dirty="0" smtClean="0"/>
            <a:t>التلخيص</a:t>
          </a:r>
          <a:endParaRPr lang="ar-SA" sz="1800" b="1" dirty="0"/>
        </a:p>
      </dgm:t>
    </dgm:pt>
    <dgm:pt modelId="{4CA940EE-A9CE-4BBC-9C70-E32D9FA50CA0}" type="parTrans" cxnId="{D915A621-98D0-4B1C-A44D-EEF90C81601F}">
      <dgm:prSet/>
      <dgm:spPr/>
      <dgm:t>
        <a:bodyPr/>
        <a:lstStyle/>
        <a:p>
          <a:pPr rtl="1"/>
          <a:endParaRPr lang="ar-SA"/>
        </a:p>
      </dgm:t>
    </dgm:pt>
    <dgm:pt modelId="{B3DD678F-5ADE-45A0-AFC6-74D292B85A71}" type="sibTrans" cxnId="{D915A621-98D0-4B1C-A44D-EEF90C81601F}">
      <dgm:prSet/>
      <dgm:spPr/>
      <dgm:t>
        <a:bodyPr/>
        <a:lstStyle/>
        <a:p>
          <a:pPr rtl="1"/>
          <a:endParaRPr lang="ar-SA"/>
        </a:p>
      </dgm:t>
    </dgm:pt>
    <dgm:pt modelId="{528DE8A5-8FAE-4CDF-A9B3-3240473C1869}" type="pres">
      <dgm:prSet presAssocID="{BBA73533-8867-44EC-989C-4A28CE89D6A8}" presName="diagram" presStyleCnt="0">
        <dgm:presLayoutVars>
          <dgm:chPref val="1"/>
          <dgm:dir/>
          <dgm:animOne val="branch"/>
          <dgm:animLvl val="lvl"/>
          <dgm:resizeHandles/>
        </dgm:presLayoutVars>
      </dgm:prSet>
      <dgm:spPr/>
      <dgm:t>
        <a:bodyPr/>
        <a:lstStyle/>
        <a:p>
          <a:pPr rtl="1"/>
          <a:endParaRPr lang="ar-SA"/>
        </a:p>
      </dgm:t>
    </dgm:pt>
    <dgm:pt modelId="{5EC80869-71A3-4132-8059-049D5018BD4A}" type="pres">
      <dgm:prSet presAssocID="{EAAEB4DF-C15D-4CC9-B050-8D0E42A11006}" presName="root" presStyleCnt="0"/>
      <dgm:spPr/>
      <dgm:t>
        <a:bodyPr/>
        <a:lstStyle/>
        <a:p>
          <a:pPr rtl="1"/>
          <a:endParaRPr lang="ar-SA"/>
        </a:p>
      </dgm:t>
    </dgm:pt>
    <dgm:pt modelId="{55EE5B31-404A-4F43-9CAF-F42A196749F7}" type="pres">
      <dgm:prSet presAssocID="{EAAEB4DF-C15D-4CC9-B050-8D0E42A11006}" presName="rootComposite" presStyleCnt="0"/>
      <dgm:spPr/>
      <dgm:t>
        <a:bodyPr/>
        <a:lstStyle/>
        <a:p>
          <a:pPr rtl="1"/>
          <a:endParaRPr lang="ar-SA"/>
        </a:p>
      </dgm:t>
    </dgm:pt>
    <dgm:pt modelId="{E92E2258-F1F0-42C5-8A51-4666A3993A5D}" type="pres">
      <dgm:prSet presAssocID="{EAAEB4DF-C15D-4CC9-B050-8D0E42A11006}" presName="rootText" presStyleLbl="node1" presStyleIdx="0" presStyleCnt="6" custLinFactNeighborX="-293" custLinFactNeighborY="408"/>
      <dgm:spPr/>
      <dgm:t>
        <a:bodyPr/>
        <a:lstStyle/>
        <a:p>
          <a:pPr rtl="1"/>
          <a:endParaRPr lang="ar-SA"/>
        </a:p>
      </dgm:t>
    </dgm:pt>
    <dgm:pt modelId="{AB4F54A0-826A-47FB-ACB8-BE896D72452F}" type="pres">
      <dgm:prSet presAssocID="{EAAEB4DF-C15D-4CC9-B050-8D0E42A11006}" presName="rootConnector" presStyleLbl="node1" presStyleIdx="0" presStyleCnt="6"/>
      <dgm:spPr/>
      <dgm:t>
        <a:bodyPr/>
        <a:lstStyle/>
        <a:p>
          <a:pPr rtl="1"/>
          <a:endParaRPr lang="ar-SA"/>
        </a:p>
      </dgm:t>
    </dgm:pt>
    <dgm:pt modelId="{0EEF1191-F4A9-4C60-9B51-CC943F3697A5}" type="pres">
      <dgm:prSet presAssocID="{EAAEB4DF-C15D-4CC9-B050-8D0E42A11006}" presName="childShape" presStyleCnt="0"/>
      <dgm:spPr/>
      <dgm:t>
        <a:bodyPr/>
        <a:lstStyle/>
        <a:p>
          <a:pPr rtl="1"/>
          <a:endParaRPr lang="ar-SA"/>
        </a:p>
      </dgm:t>
    </dgm:pt>
    <dgm:pt modelId="{29BB0453-EE49-4C02-864C-CB3A3C5A57F8}" type="pres">
      <dgm:prSet presAssocID="{0F224410-8FB7-48D7-89A4-B5BB3C4F8DD9}" presName="Name13" presStyleLbl="parChTrans1D2" presStyleIdx="0" presStyleCnt="10"/>
      <dgm:spPr/>
      <dgm:t>
        <a:bodyPr/>
        <a:lstStyle/>
        <a:p>
          <a:pPr rtl="1"/>
          <a:endParaRPr lang="ar-SA"/>
        </a:p>
      </dgm:t>
    </dgm:pt>
    <dgm:pt modelId="{0BD8CE15-3CFC-46A9-A652-3674C35B2F22}" type="pres">
      <dgm:prSet presAssocID="{DAFDE933-F276-451C-A309-740B78D68D0F}" presName="childText" presStyleLbl="bgAcc1" presStyleIdx="0" presStyleCnt="10" custScaleX="136713" custScaleY="181416" custLinFactNeighborX="2438" custLinFactNeighborY="-2250">
        <dgm:presLayoutVars>
          <dgm:bulletEnabled val="1"/>
        </dgm:presLayoutVars>
      </dgm:prSet>
      <dgm:spPr/>
      <dgm:t>
        <a:bodyPr/>
        <a:lstStyle/>
        <a:p>
          <a:pPr rtl="1"/>
          <a:endParaRPr lang="ar-SA"/>
        </a:p>
      </dgm:t>
    </dgm:pt>
    <dgm:pt modelId="{8B4BAE48-17CC-4AE6-B2C9-FAD9701C277A}" type="pres">
      <dgm:prSet presAssocID="{FD2EFC16-D28D-4F06-912A-1A70FE85EC73}" presName="Name13" presStyleLbl="parChTrans1D2" presStyleIdx="1" presStyleCnt="10"/>
      <dgm:spPr/>
      <dgm:t>
        <a:bodyPr/>
        <a:lstStyle/>
        <a:p>
          <a:pPr rtl="1"/>
          <a:endParaRPr lang="ar-SA"/>
        </a:p>
      </dgm:t>
    </dgm:pt>
    <dgm:pt modelId="{4F43F81B-A890-4EFD-A774-61210D455613}" type="pres">
      <dgm:prSet presAssocID="{127CBF7F-B087-4B14-A32A-82D6D3319624}" presName="childText" presStyleLbl="bgAcc1" presStyleIdx="1" presStyleCnt="10">
        <dgm:presLayoutVars>
          <dgm:bulletEnabled val="1"/>
        </dgm:presLayoutVars>
      </dgm:prSet>
      <dgm:spPr/>
      <dgm:t>
        <a:bodyPr/>
        <a:lstStyle/>
        <a:p>
          <a:pPr rtl="1"/>
          <a:endParaRPr lang="ar-SA"/>
        </a:p>
      </dgm:t>
    </dgm:pt>
    <dgm:pt modelId="{E89930FC-6626-4C50-9107-CC8109C2E3A2}" type="pres">
      <dgm:prSet presAssocID="{7C4CE5ED-579E-4069-BA9A-3B3D0FABB11A}" presName="Name13" presStyleLbl="parChTrans1D2" presStyleIdx="2" presStyleCnt="10"/>
      <dgm:spPr/>
      <dgm:t>
        <a:bodyPr/>
        <a:lstStyle/>
        <a:p>
          <a:pPr rtl="1"/>
          <a:endParaRPr lang="ar-SA"/>
        </a:p>
      </dgm:t>
    </dgm:pt>
    <dgm:pt modelId="{E80B590C-A78B-41E7-96EE-2967C60BA024}" type="pres">
      <dgm:prSet presAssocID="{A07521C1-F822-4117-81B0-EF871DE4FF2B}" presName="childText" presStyleLbl="bgAcc1" presStyleIdx="2" presStyleCnt="10">
        <dgm:presLayoutVars>
          <dgm:bulletEnabled val="1"/>
        </dgm:presLayoutVars>
      </dgm:prSet>
      <dgm:spPr/>
      <dgm:t>
        <a:bodyPr/>
        <a:lstStyle/>
        <a:p>
          <a:pPr rtl="1"/>
          <a:endParaRPr lang="ar-SA"/>
        </a:p>
      </dgm:t>
    </dgm:pt>
    <dgm:pt modelId="{65591490-138C-4577-B482-6B5A6D0A0219}" type="pres">
      <dgm:prSet presAssocID="{B39D7F45-5676-4844-B9C2-B73CF74FCEDE}" presName="root" presStyleCnt="0"/>
      <dgm:spPr/>
      <dgm:t>
        <a:bodyPr/>
        <a:lstStyle/>
        <a:p>
          <a:pPr rtl="1"/>
          <a:endParaRPr lang="ar-SA"/>
        </a:p>
      </dgm:t>
    </dgm:pt>
    <dgm:pt modelId="{F1187E4A-956E-4C94-81CC-50E08AF3F976}" type="pres">
      <dgm:prSet presAssocID="{B39D7F45-5676-4844-B9C2-B73CF74FCEDE}" presName="rootComposite" presStyleCnt="0"/>
      <dgm:spPr/>
      <dgm:t>
        <a:bodyPr/>
        <a:lstStyle/>
        <a:p>
          <a:pPr rtl="1"/>
          <a:endParaRPr lang="ar-SA"/>
        </a:p>
      </dgm:t>
    </dgm:pt>
    <dgm:pt modelId="{A182FCAC-627F-40BD-AAAC-0F62D7A8148A}" type="pres">
      <dgm:prSet presAssocID="{B39D7F45-5676-4844-B9C2-B73CF74FCEDE}" presName="rootText" presStyleLbl="node1" presStyleIdx="1" presStyleCnt="6" custLinFactNeighborX="-87" custLinFactNeighborY="1668"/>
      <dgm:spPr/>
      <dgm:t>
        <a:bodyPr/>
        <a:lstStyle/>
        <a:p>
          <a:pPr rtl="1"/>
          <a:endParaRPr lang="ar-SA"/>
        </a:p>
      </dgm:t>
    </dgm:pt>
    <dgm:pt modelId="{622216F2-4CF6-42D5-8948-52645C14E031}" type="pres">
      <dgm:prSet presAssocID="{B39D7F45-5676-4844-B9C2-B73CF74FCEDE}" presName="rootConnector" presStyleLbl="node1" presStyleIdx="1" presStyleCnt="6"/>
      <dgm:spPr/>
      <dgm:t>
        <a:bodyPr/>
        <a:lstStyle/>
        <a:p>
          <a:pPr rtl="1"/>
          <a:endParaRPr lang="ar-SA"/>
        </a:p>
      </dgm:t>
    </dgm:pt>
    <dgm:pt modelId="{18B34121-05ED-4777-BC6D-CB95A1C8E0F4}" type="pres">
      <dgm:prSet presAssocID="{B39D7F45-5676-4844-B9C2-B73CF74FCEDE}" presName="childShape" presStyleCnt="0"/>
      <dgm:spPr/>
      <dgm:t>
        <a:bodyPr/>
        <a:lstStyle/>
        <a:p>
          <a:pPr rtl="1"/>
          <a:endParaRPr lang="ar-SA"/>
        </a:p>
      </dgm:t>
    </dgm:pt>
    <dgm:pt modelId="{CB98D1F2-430B-45DC-B13E-F73859F964F8}" type="pres">
      <dgm:prSet presAssocID="{E0DF3449-1C2A-4ACD-92B1-C20380C13D6B}" presName="Name13" presStyleLbl="parChTrans1D2" presStyleIdx="3" presStyleCnt="10"/>
      <dgm:spPr/>
      <dgm:t>
        <a:bodyPr/>
        <a:lstStyle/>
        <a:p>
          <a:pPr rtl="1"/>
          <a:endParaRPr lang="ar-SA"/>
        </a:p>
      </dgm:t>
    </dgm:pt>
    <dgm:pt modelId="{0CCB2089-350C-443A-A846-C8927541789B}" type="pres">
      <dgm:prSet presAssocID="{C56FC8AF-6423-4BD9-8AF7-5BDE4BA9E566}" presName="childText" presStyleLbl="bgAcc1" presStyleIdx="3" presStyleCnt="10">
        <dgm:presLayoutVars>
          <dgm:bulletEnabled val="1"/>
        </dgm:presLayoutVars>
      </dgm:prSet>
      <dgm:spPr/>
      <dgm:t>
        <a:bodyPr/>
        <a:lstStyle/>
        <a:p>
          <a:pPr rtl="1"/>
          <a:endParaRPr lang="ar-SA"/>
        </a:p>
      </dgm:t>
    </dgm:pt>
    <dgm:pt modelId="{EBCB79C2-1AE2-4DDE-B75B-AE7A4DD6F078}" type="pres">
      <dgm:prSet presAssocID="{DB9D6BE7-8548-4DC5-9EDF-90515121CC43}" presName="root" presStyleCnt="0"/>
      <dgm:spPr/>
      <dgm:t>
        <a:bodyPr/>
        <a:lstStyle/>
        <a:p>
          <a:pPr rtl="1"/>
          <a:endParaRPr lang="ar-SA"/>
        </a:p>
      </dgm:t>
    </dgm:pt>
    <dgm:pt modelId="{B92A05DC-07E2-48E5-9469-4D34E79E68E4}" type="pres">
      <dgm:prSet presAssocID="{DB9D6BE7-8548-4DC5-9EDF-90515121CC43}" presName="rootComposite" presStyleCnt="0"/>
      <dgm:spPr/>
      <dgm:t>
        <a:bodyPr/>
        <a:lstStyle/>
        <a:p>
          <a:pPr rtl="1"/>
          <a:endParaRPr lang="ar-SA"/>
        </a:p>
      </dgm:t>
    </dgm:pt>
    <dgm:pt modelId="{F02DB0E9-F128-4F68-923D-2B8C300DCA06}" type="pres">
      <dgm:prSet presAssocID="{DB9D6BE7-8548-4DC5-9EDF-90515121CC43}" presName="rootText" presStyleLbl="node1" presStyleIdx="2" presStyleCnt="6"/>
      <dgm:spPr/>
      <dgm:t>
        <a:bodyPr/>
        <a:lstStyle/>
        <a:p>
          <a:pPr rtl="1"/>
          <a:endParaRPr lang="ar-SA"/>
        </a:p>
      </dgm:t>
    </dgm:pt>
    <dgm:pt modelId="{8CE27FC9-B48C-4B70-9B48-F0C7493481AE}" type="pres">
      <dgm:prSet presAssocID="{DB9D6BE7-8548-4DC5-9EDF-90515121CC43}" presName="rootConnector" presStyleLbl="node1" presStyleIdx="2" presStyleCnt="6"/>
      <dgm:spPr/>
      <dgm:t>
        <a:bodyPr/>
        <a:lstStyle/>
        <a:p>
          <a:pPr rtl="1"/>
          <a:endParaRPr lang="ar-SA"/>
        </a:p>
      </dgm:t>
    </dgm:pt>
    <dgm:pt modelId="{92496EC6-5962-47C6-BCE4-7E077DFDFBA1}" type="pres">
      <dgm:prSet presAssocID="{DB9D6BE7-8548-4DC5-9EDF-90515121CC43}" presName="childShape" presStyleCnt="0"/>
      <dgm:spPr/>
      <dgm:t>
        <a:bodyPr/>
        <a:lstStyle/>
        <a:p>
          <a:pPr rtl="1"/>
          <a:endParaRPr lang="ar-SA"/>
        </a:p>
      </dgm:t>
    </dgm:pt>
    <dgm:pt modelId="{91BC873A-80A0-4C95-901C-423759375058}" type="pres">
      <dgm:prSet presAssocID="{5C8452BD-4216-4A78-8E23-E42C624F8A07}" presName="Name13" presStyleLbl="parChTrans1D2" presStyleIdx="4" presStyleCnt="10"/>
      <dgm:spPr/>
      <dgm:t>
        <a:bodyPr/>
        <a:lstStyle/>
        <a:p>
          <a:pPr rtl="1"/>
          <a:endParaRPr lang="ar-SA"/>
        </a:p>
      </dgm:t>
    </dgm:pt>
    <dgm:pt modelId="{8DADEDAA-D9A9-48E5-BD22-516C48603DAE}" type="pres">
      <dgm:prSet presAssocID="{FB7ED421-4183-4FA1-8D89-DDD8E82A0EB8}" presName="childText" presStyleLbl="bgAcc1" presStyleIdx="4" presStyleCnt="10">
        <dgm:presLayoutVars>
          <dgm:bulletEnabled val="1"/>
        </dgm:presLayoutVars>
      </dgm:prSet>
      <dgm:spPr/>
      <dgm:t>
        <a:bodyPr/>
        <a:lstStyle/>
        <a:p>
          <a:pPr rtl="1"/>
          <a:endParaRPr lang="ar-SA"/>
        </a:p>
      </dgm:t>
    </dgm:pt>
    <dgm:pt modelId="{7830DBB9-30A6-46C1-8229-453A29B88FF8}" type="pres">
      <dgm:prSet presAssocID="{4CA940EE-A9CE-4BBC-9C70-E32D9FA50CA0}" presName="Name13" presStyleLbl="parChTrans1D2" presStyleIdx="5" presStyleCnt="10"/>
      <dgm:spPr/>
      <dgm:t>
        <a:bodyPr/>
        <a:lstStyle/>
        <a:p>
          <a:pPr rtl="1"/>
          <a:endParaRPr lang="ar-SA"/>
        </a:p>
      </dgm:t>
    </dgm:pt>
    <dgm:pt modelId="{45E7277D-CC92-48CE-95FA-D0C282A65861}" type="pres">
      <dgm:prSet presAssocID="{5AFDBE42-BE7C-4911-A045-863C403DF562}" presName="childText" presStyleLbl="bgAcc1" presStyleIdx="5" presStyleCnt="10">
        <dgm:presLayoutVars>
          <dgm:bulletEnabled val="1"/>
        </dgm:presLayoutVars>
      </dgm:prSet>
      <dgm:spPr/>
      <dgm:t>
        <a:bodyPr/>
        <a:lstStyle/>
        <a:p>
          <a:pPr rtl="1"/>
          <a:endParaRPr lang="ar-SA"/>
        </a:p>
      </dgm:t>
    </dgm:pt>
    <dgm:pt modelId="{8B1E1B89-137B-4E5B-869F-4F6DDE8BA1EF}" type="pres">
      <dgm:prSet presAssocID="{410D49DF-FCA0-404F-9A40-113EBDD30466}" presName="root" presStyleCnt="0"/>
      <dgm:spPr/>
      <dgm:t>
        <a:bodyPr/>
        <a:lstStyle/>
        <a:p>
          <a:pPr rtl="1"/>
          <a:endParaRPr lang="ar-SA"/>
        </a:p>
      </dgm:t>
    </dgm:pt>
    <dgm:pt modelId="{B324B379-2CB8-48D1-9653-B40C0B59575B}" type="pres">
      <dgm:prSet presAssocID="{410D49DF-FCA0-404F-9A40-113EBDD30466}" presName="rootComposite" presStyleCnt="0"/>
      <dgm:spPr/>
      <dgm:t>
        <a:bodyPr/>
        <a:lstStyle/>
        <a:p>
          <a:pPr rtl="1"/>
          <a:endParaRPr lang="ar-SA"/>
        </a:p>
      </dgm:t>
    </dgm:pt>
    <dgm:pt modelId="{79BA580B-735E-4969-833A-93185F538AD7}" type="pres">
      <dgm:prSet presAssocID="{410D49DF-FCA0-404F-9A40-113EBDD30466}" presName="rootText" presStyleLbl="node1" presStyleIdx="3" presStyleCnt="6"/>
      <dgm:spPr/>
      <dgm:t>
        <a:bodyPr/>
        <a:lstStyle/>
        <a:p>
          <a:pPr rtl="1"/>
          <a:endParaRPr lang="ar-SA"/>
        </a:p>
      </dgm:t>
    </dgm:pt>
    <dgm:pt modelId="{1AFFAA6B-912B-4D5B-8F0A-D0A5DB7990D0}" type="pres">
      <dgm:prSet presAssocID="{410D49DF-FCA0-404F-9A40-113EBDD30466}" presName="rootConnector" presStyleLbl="node1" presStyleIdx="3" presStyleCnt="6"/>
      <dgm:spPr/>
      <dgm:t>
        <a:bodyPr/>
        <a:lstStyle/>
        <a:p>
          <a:pPr rtl="1"/>
          <a:endParaRPr lang="ar-SA"/>
        </a:p>
      </dgm:t>
    </dgm:pt>
    <dgm:pt modelId="{1AB0C6B7-E92E-482F-B809-A9246B31526F}" type="pres">
      <dgm:prSet presAssocID="{410D49DF-FCA0-404F-9A40-113EBDD30466}" presName="childShape" presStyleCnt="0"/>
      <dgm:spPr/>
      <dgm:t>
        <a:bodyPr/>
        <a:lstStyle/>
        <a:p>
          <a:pPr rtl="1"/>
          <a:endParaRPr lang="ar-SA"/>
        </a:p>
      </dgm:t>
    </dgm:pt>
    <dgm:pt modelId="{6462EB56-0591-4256-984A-24310855FFF6}" type="pres">
      <dgm:prSet presAssocID="{4222BE83-59A2-4BC7-9AB9-B47A366034E9}" presName="Name13" presStyleLbl="parChTrans1D2" presStyleIdx="6" presStyleCnt="10"/>
      <dgm:spPr/>
      <dgm:t>
        <a:bodyPr/>
        <a:lstStyle/>
        <a:p>
          <a:pPr rtl="1"/>
          <a:endParaRPr lang="ar-SA"/>
        </a:p>
      </dgm:t>
    </dgm:pt>
    <dgm:pt modelId="{9B13C1C6-226B-4E88-BF8D-068B7A167085}" type="pres">
      <dgm:prSet presAssocID="{0813B6B4-1AA9-46CF-8142-9E725E9B9171}" presName="childText" presStyleLbl="bgAcc1" presStyleIdx="6" presStyleCnt="10">
        <dgm:presLayoutVars>
          <dgm:bulletEnabled val="1"/>
        </dgm:presLayoutVars>
      </dgm:prSet>
      <dgm:spPr/>
      <dgm:t>
        <a:bodyPr/>
        <a:lstStyle/>
        <a:p>
          <a:pPr rtl="1"/>
          <a:endParaRPr lang="ar-SA"/>
        </a:p>
      </dgm:t>
    </dgm:pt>
    <dgm:pt modelId="{BCF3F726-D744-498C-8D52-16A3E35D7A27}" type="pres">
      <dgm:prSet presAssocID="{DFC4A766-146E-4BEB-A524-9F12C606FD78}" presName="root" presStyleCnt="0"/>
      <dgm:spPr/>
      <dgm:t>
        <a:bodyPr/>
        <a:lstStyle/>
        <a:p>
          <a:pPr rtl="1"/>
          <a:endParaRPr lang="ar-SA"/>
        </a:p>
      </dgm:t>
    </dgm:pt>
    <dgm:pt modelId="{3AD36DBE-B00D-4A56-A0AF-AF0B542C8752}" type="pres">
      <dgm:prSet presAssocID="{DFC4A766-146E-4BEB-A524-9F12C606FD78}" presName="rootComposite" presStyleCnt="0"/>
      <dgm:spPr/>
      <dgm:t>
        <a:bodyPr/>
        <a:lstStyle/>
        <a:p>
          <a:pPr rtl="1"/>
          <a:endParaRPr lang="ar-SA"/>
        </a:p>
      </dgm:t>
    </dgm:pt>
    <dgm:pt modelId="{A89D1EDF-9D2E-4E61-8781-8D1039FC821C}" type="pres">
      <dgm:prSet presAssocID="{DFC4A766-146E-4BEB-A524-9F12C606FD78}" presName="rootText" presStyleLbl="node1" presStyleIdx="4" presStyleCnt="6"/>
      <dgm:spPr/>
      <dgm:t>
        <a:bodyPr/>
        <a:lstStyle/>
        <a:p>
          <a:pPr rtl="1"/>
          <a:endParaRPr lang="ar-SA"/>
        </a:p>
      </dgm:t>
    </dgm:pt>
    <dgm:pt modelId="{149CC76A-7165-44F2-840E-814EEDA554A0}" type="pres">
      <dgm:prSet presAssocID="{DFC4A766-146E-4BEB-A524-9F12C606FD78}" presName="rootConnector" presStyleLbl="node1" presStyleIdx="4" presStyleCnt="6"/>
      <dgm:spPr/>
      <dgm:t>
        <a:bodyPr/>
        <a:lstStyle/>
        <a:p>
          <a:pPr rtl="1"/>
          <a:endParaRPr lang="ar-SA"/>
        </a:p>
      </dgm:t>
    </dgm:pt>
    <dgm:pt modelId="{8FCE2B3C-D24B-4890-ACCC-9C456B9A658D}" type="pres">
      <dgm:prSet presAssocID="{DFC4A766-146E-4BEB-A524-9F12C606FD78}" presName="childShape" presStyleCnt="0"/>
      <dgm:spPr/>
      <dgm:t>
        <a:bodyPr/>
        <a:lstStyle/>
        <a:p>
          <a:pPr rtl="1"/>
          <a:endParaRPr lang="ar-SA"/>
        </a:p>
      </dgm:t>
    </dgm:pt>
    <dgm:pt modelId="{7D5D091E-F707-4003-9888-57E86C94ADC1}" type="pres">
      <dgm:prSet presAssocID="{B2677A33-64DB-46C7-B05A-944354EEE2B6}" presName="Name13" presStyleLbl="parChTrans1D2" presStyleIdx="7" presStyleCnt="10"/>
      <dgm:spPr/>
      <dgm:t>
        <a:bodyPr/>
        <a:lstStyle/>
        <a:p>
          <a:pPr rtl="1"/>
          <a:endParaRPr lang="ar-SA"/>
        </a:p>
      </dgm:t>
    </dgm:pt>
    <dgm:pt modelId="{330B3B8B-6886-42D1-B3B1-80230A840900}" type="pres">
      <dgm:prSet presAssocID="{09AC4E3F-7B46-4AF9-9932-E00221FFA0D6}" presName="childText" presStyleLbl="bgAcc1" presStyleIdx="7" presStyleCnt="10">
        <dgm:presLayoutVars>
          <dgm:bulletEnabled val="1"/>
        </dgm:presLayoutVars>
      </dgm:prSet>
      <dgm:spPr/>
      <dgm:t>
        <a:bodyPr/>
        <a:lstStyle/>
        <a:p>
          <a:pPr rtl="1"/>
          <a:endParaRPr lang="ar-SA"/>
        </a:p>
      </dgm:t>
    </dgm:pt>
    <dgm:pt modelId="{2F91C081-256C-482B-9405-F4E6BE0AD2EE}" type="pres">
      <dgm:prSet presAssocID="{0995EC79-847E-4F4C-ACCB-52A9F7CBD2FA}" presName="Name13" presStyleLbl="parChTrans1D2" presStyleIdx="8" presStyleCnt="10"/>
      <dgm:spPr/>
      <dgm:t>
        <a:bodyPr/>
        <a:lstStyle/>
        <a:p>
          <a:pPr rtl="1"/>
          <a:endParaRPr lang="ar-SA"/>
        </a:p>
      </dgm:t>
    </dgm:pt>
    <dgm:pt modelId="{743F8322-2A5E-40AD-8459-A16BA16E15CB}" type="pres">
      <dgm:prSet presAssocID="{1997B9F2-DE4D-4370-8119-D1E3FD38BA34}" presName="childText" presStyleLbl="bgAcc1" presStyleIdx="8" presStyleCnt="10">
        <dgm:presLayoutVars>
          <dgm:bulletEnabled val="1"/>
        </dgm:presLayoutVars>
      </dgm:prSet>
      <dgm:spPr/>
      <dgm:t>
        <a:bodyPr/>
        <a:lstStyle/>
        <a:p>
          <a:pPr rtl="1"/>
          <a:endParaRPr lang="ar-SA"/>
        </a:p>
      </dgm:t>
    </dgm:pt>
    <dgm:pt modelId="{92215567-94C3-4CE9-93A3-D14F4D25A9C9}" type="pres">
      <dgm:prSet presAssocID="{3BB0348D-D082-46B7-BB04-6886C93D11CF}" presName="root" presStyleCnt="0"/>
      <dgm:spPr/>
      <dgm:t>
        <a:bodyPr/>
        <a:lstStyle/>
        <a:p>
          <a:pPr rtl="1"/>
          <a:endParaRPr lang="ar-SA"/>
        </a:p>
      </dgm:t>
    </dgm:pt>
    <dgm:pt modelId="{B7E4DA3D-FE09-440B-8210-63576C6092EA}" type="pres">
      <dgm:prSet presAssocID="{3BB0348D-D082-46B7-BB04-6886C93D11CF}" presName="rootComposite" presStyleCnt="0"/>
      <dgm:spPr/>
      <dgm:t>
        <a:bodyPr/>
        <a:lstStyle/>
        <a:p>
          <a:pPr rtl="1"/>
          <a:endParaRPr lang="ar-SA"/>
        </a:p>
      </dgm:t>
    </dgm:pt>
    <dgm:pt modelId="{30E2F9CC-2B46-4009-8750-F2815B58BA96}" type="pres">
      <dgm:prSet presAssocID="{3BB0348D-D082-46B7-BB04-6886C93D11CF}" presName="rootText" presStyleLbl="node1" presStyleIdx="5" presStyleCnt="6"/>
      <dgm:spPr/>
      <dgm:t>
        <a:bodyPr/>
        <a:lstStyle/>
        <a:p>
          <a:pPr rtl="1"/>
          <a:endParaRPr lang="ar-SA"/>
        </a:p>
      </dgm:t>
    </dgm:pt>
    <dgm:pt modelId="{1E113D48-8218-4D7E-BB7A-1BE5322847D3}" type="pres">
      <dgm:prSet presAssocID="{3BB0348D-D082-46B7-BB04-6886C93D11CF}" presName="rootConnector" presStyleLbl="node1" presStyleIdx="5" presStyleCnt="6"/>
      <dgm:spPr/>
      <dgm:t>
        <a:bodyPr/>
        <a:lstStyle/>
        <a:p>
          <a:pPr rtl="1"/>
          <a:endParaRPr lang="ar-SA"/>
        </a:p>
      </dgm:t>
    </dgm:pt>
    <dgm:pt modelId="{B010C0D1-7FBB-41DA-8C01-A8473B495928}" type="pres">
      <dgm:prSet presAssocID="{3BB0348D-D082-46B7-BB04-6886C93D11CF}" presName="childShape" presStyleCnt="0"/>
      <dgm:spPr/>
      <dgm:t>
        <a:bodyPr/>
        <a:lstStyle/>
        <a:p>
          <a:pPr rtl="1"/>
          <a:endParaRPr lang="ar-SA"/>
        </a:p>
      </dgm:t>
    </dgm:pt>
    <dgm:pt modelId="{7087350D-94AA-446D-A0CF-84BFCF11DBFB}" type="pres">
      <dgm:prSet presAssocID="{0894A07C-DE26-499B-8057-39BBB4B42D5D}" presName="Name13" presStyleLbl="parChTrans1D2" presStyleIdx="9" presStyleCnt="10"/>
      <dgm:spPr/>
      <dgm:t>
        <a:bodyPr/>
        <a:lstStyle/>
        <a:p>
          <a:pPr rtl="1"/>
          <a:endParaRPr lang="ar-SA"/>
        </a:p>
      </dgm:t>
    </dgm:pt>
    <dgm:pt modelId="{817F8D4F-627A-4611-A09B-6655BBC3F2D5}" type="pres">
      <dgm:prSet presAssocID="{5065264E-37D9-4384-85FD-0EC6A086E648}" presName="childText" presStyleLbl="bgAcc1" presStyleIdx="9" presStyleCnt="10">
        <dgm:presLayoutVars>
          <dgm:bulletEnabled val="1"/>
        </dgm:presLayoutVars>
      </dgm:prSet>
      <dgm:spPr/>
      <dgm:t>
        <a:bodyPr/>
        <a:lstStyle/>
        <a:p>
          <a:pPr rtl="1"/>
          <a:endParaRPr lang="ar-SA"/>
        </a:p>
      </dgm:t>
    </dgm:pt>
  </dgm:ptLst>
  <dgm:cxnLst>
    <dgm:cxn modelId="{F37DA9D6-533F-481D-8432-1AFA7CCCC3B6}" type="presOf" srcId="{0894A07C-DE26-499B-8057-39BBB4B42D5D}" destId="{7087350D-94AA-446D-A0CF-84BFCF11DBFB}" srcOrd="0" destOrd="0" presId="urn:microsoft.com/office/officeart/2005/8/layout/hierarchy3"/>
    <dgm:cxn modelId="{6300D9D4-695A-4D2D-84C1-BD959004DFC3}" type="presOf" srcId="{7C4CE5ED-579E-4069-BA9A-3B3D0FABB11A}" destId="{E89930FC-6626-4C50-9107-CC8109C2E3A2}" srcOrd="0" destOrd="0" presId="urn:microsoft.com/office/officeart/2005/8/layout/hierarchy3"/>
    <dgm:cxn modelId="{3AD49E27-126D-4CEE-9D8E-D63379C0A353}" type="presOf" srcId="{410D49DF-FCA0-404F-9A40-113EBDD30466}" destId="{79BA580B-735E-4969-833A-93185F538AD7}" srcOrd="0" destOrd="0" presId="urn:microsoft.com/office/officeart/2005/8/layout/hierarchy3"/>
    <dgm:cxn modelId="{5CCCDD5A-5CE3-43F1-83BD-F71623CA110E}" type="presOf" srcId="{DB9D6BE7-8548-4DC5-9EDF-90515121CC43}" destId="{8CE27FC9-B48C-4B70-9B48-F0C7493481AE}" srcOrd="1" destOrd="0" presId="urn:microsoft.com/office/officeart/2005/8/layout/hierarchy3"/>
    <dgm:cxn modelId="{2CA81CBA-9BC5-4F73-A113-E2252BFC4524}" srcId="{EAAEB4DF-C15D-4CC9-B050-8D0E42A11006}" destId="{127CBF7F-B087-4B14-A32A-82D6D3319624}" srcOrd="1" destOrd="0" parTransId="{FD2EFC16-D28D-4F06-912A-1A70FE85EC73}" sibTransId="{BF436E0A-4B7D-491D-8C04-452587D6F74F}"/>
    <dgm:cxn modelId="{D915A621-98D0-4B1C-A44D-EEF90C81601F}" srcId="{DB9D6BE7-8548-4DC5-9EDF-90515121CC43}" destId="{5AFDBE42-BE7C-4911-A045-863C403DF562}" srcOrd="1" destOrd="0" parTransId="{4CA940EE-A9CE-4BBC-9C70-E32D9FA50CA0}" sibTransId="{B3DD678F-5ADE-45A0-AFC6-74D292B85A71}"/>
    <dgm:cxn modelId="{AB360751-17A3-4685-A172-0C9B05420F16}" type="presOf" srcId="{EAAEB4DF-C15D-4CC9-B050-8D0E42A11006}" destId="{E92E2258-F1F0-42C5-8A51-4666A3993A5D}" srcOrd="0" destOrd="0" presId="urn:microsoft.com/office/officeart/2005/8/layout/hierarchy3"/>
    <dgm:cxn modelId="{61D22071-7DFD-42D3-B939-548A9FF71EF4}" type="presOf" srcId="{4CA940EE-A9CE-4BBC-9C70-E32D9FA50CA0}" destId="{7830DBB9-30A6-46C1-8229-453A29B88FF8}" srcOrd="0" destOrd="0" presId="urn:microsoft.com/office/officeart/2005/8/layout/hierarchy3"/>
    <dgm:cxn modelId="{FA962A64-150F-4B6C-B286-8114768BE43F}" srcId="{EAAEB4DF-C15D-4CC9-B050-8D0E42A11006}" destId="{A07521C1-F822-4117-81B0-EF871DE4FF2B}" srcOrd="2" destOrd="0" parTransId="{7C4CE5ED-579E-4069-BA9A-3B3D0FABB11A}" sibTransId="{7534463F-7624-475A-94AA-05DA9509B561}"/>
    <dgm:cxn modelId="{05356AF6-1ACF-46A0-9434-F434E9690241}" type="presOf" srcId="{DFC4A766-146E-4BEB-A524-9F12C606FD78}" destId="{149CC76A-7165-44F2-840E-814EEDA554A0}" srcOrd="1" destOrd="0" presId="urn:microsoft.com/office/officeart/2005/8/layout/hierarchy3"/>
    <dgm:cxn modelId="{7E7D59F9-8FDD-4B41-8E13-265C47BDD68D}" type="presOf" srcId="{A07521C1-F822-4117-81B0-EF871DE4FF2B}" destId="{E80B590C-A78B-41E7-96EE-2967C60BA024}" srcOrd="0" destOrd="0" presId="urn:microsoft.com/office/officeart/2005/8/layout/hierarchy3"/>
    <dgm:cxn modelId="{34FF98EF-2A2D-42D6-B8CE-7558C5F146F4}" srcId="{BBA73533-8867-44EC-989C-4A28CE89D6A8}" destId="{410D49DF-FCA0-404F-9A40-113EBDD30466}" srcOrd="3" destOrd="0" parTransId="{F1094DC6-973E-49BE-A84E-062B1C467983}" sibTransId="{CCDEF3D0-257F-4E90-B60C-55925CBAE0C0}"/>
    <dgm:cxn modelId="{52D35505-5406-48F0-878B-3C07FBEE2B39}" type="presOf" srcId="{B2677A33-64DB-46C7-B05A-944354EEE2B6}" destId="{7D5D091E-F707-4003-9888-57E86C94ADC1}" srcOrd="0" destOrd="0" presId="urn:microsoft.com/office/officeart/2005/8/layout/hierarchy3"/>
    <dgm:cxn modelId="{A9409ED5-A3C6-4676-88F9-5D5E57F90AE1}" type="presOf" srcId="{0F224410-8FB7-48D7-89A4-B5BB3C4F8DD9}" destId="{29BB0453-EE49-4C02-864C-CB3A3C5A57F8}" srcOrd="0" destOrd="0" presId="urn:microsoft.com/office/officeart/2005/8/layout/hierarchy3"/>
    <dgm:cxn modelId="{C65A43CF-2256-48EE-9C4F-BEAEAC864939}" type="presOf" srcId="{5C8452BD-4216-4A78-8E23-E42C624F8A07}" destId="{91BC873A-80A0-4C95-901C-423759375058}" srcOrd="0" destOrd="0" presId="urn:microsoft.com/office/officeart/2005/8/layout/hierarchy3"/>
    <dgm:cxn modelId="{B55210D2-3B2B-44C7-91BC-9ACB8B04BF37}" type="presOf" srcId="{410D49DF-FCA0-404F-9A40-113EBDD30466}" destId="{1AFFAA6B-912B-4D5B-8F0A-D0A5DB7990D0}" srcOrd="1" destOrd="0" presId="urn:microsoft.com/office/officeart/2005/8/layout/hierarchy3"/>
    <dgm:cxn modelId="{A89816BA-E792-4872-AC48-F973402E13AB}" srcId="{BBA73533-8867-44EC-989C-4A28CE89D6A8}" destId="{DFC4A766-146E-4BEB-A524-9F12C606FD78}" srcOrd="4" destOrd="0" parTransId="{7E7A4E96-2C22-498D-9495-195EE5F6D277}" sibTransId="{8A670FAA-2B02-48A0-9059-32D3790168FE}"/>
    <dgm:cxn modelId="{4256FD03-4BAB-444C-A19E-1D4FCE98917C}" type="presOf" srcId="{DFC4A766-146E-4BEB-A524-9F12C606FD78}" destId="{A89D1EDF-9D2E-4E61-8781-8D1039FC821C}" srcOrd="0" destOrd="0" presId="urn:microsoft.com/office/officeart/2005/8/layout/hierarchy3"/>
    <dgm:cxn modelId="{9E5D9312-BB17-489C-B98E-8A342DD93B11}" srcId="{DFC4A766-146E-4BEB-A524-9F12C606FD78}" destId="{09AC4E3F-7B46-4AF9-9932-E00221FFA0D6}" srcOrd="0" destOrd="0" parTransId="{B2677A33-64DB-46C7-B05A-944354EEE2B6}" sibTransId="{E72FEA02-475B-41E9-82B1-360E259D0B6C}"/>
    <dgm:cxn modelId="{B7953C91-D917-4504-9055-9D7587369155}" srcId="{DFC4A766-146E-4BEB-A524-9F12C606FD78}" destId="{1997B9F2-DE4D-4370-8119-D1E3FD38BA34}" srcOrd="1" destOrd="0" parTransId="{0995EC79-847E-4F4C-ACCB-52A9F7CBD2FA}" sibTransId="{7D7D8E60-F3A5-4E2A-88F0-35AC7200CF6A}"/>
    <dgm:cxn modelId="{B386276E-0C72-4616-BB94-AB4A4FA3547F}" type="presOf" srcId="{09AC4E3F-7B46-4AF9-9932-E00221FFA0D6}" destId="{330B3B8B-6886-42D1-B3B1-80230A840900}" srcOrd="0" destOrd="0" presId="urn:microsoft.com/office/officeart/2005/8/layout/hierarchy3"/>
    <dgm:cxn modelId="{D921EEFB-DF4D-4AC8-9A62-337698E16DFE}" type="presOf" srcId="{EAAEB4DF-C15D-4CC9-B050-8D0E42A11006}" destId="{AB4F54A0-826A-47FB-ACB8-BE896D72452F}" srcOrd="1" destOrd="0" presId="urn:microsoft.com/office/officeart/2005/8/layout/hierarchy3"/>
    <dgm:cxn modelId="{E2964D30-4F95-434D-8E83-74FEC13554C7}" type="presOf" srcId="{FB7ED421-4183-4FA1-8D89-DDD8E82A0EB8}" destId="{8DADEDAA-D9A9-48E5-BD22-516C48603DAE}" srcOrd="0" destOrd="0" presId="urn:microsoft.com/office/officeart/2005/8/layout/hierarchy3"/>
    <dgm:cxn modelId="{8A0E76AC-921A-4CBA-919E-004FF56B7C70}" srcId="{BBA73533-8867-44EC-989C-4A28CE89D6A8}" destId="{DB9D6BE7-8548-4DC5-9EDF-90515121CC43}" srcOrd="2" destOrd="0" parTransId="{0802EDE1-EB75-4EC9-97AF-07D04A9B86C5}" sibTransId="{A69AE393-CF1D-49E9-A009-C0667873F948}"/>
    <dgm:cxn modelId="{234EFA15-E437-490F-9F9F-D744F27137AF}" type="presOf" srcId="{5065264E-37D9-4384-85FD-0EC6A086E648}" destId="{817F8D4F-627A-4611-A09B-6655BBC3F2D5}" srcOrd="0" destOrd="0" presId="urn:microsoft.com/office/officeart/2005/8/layout/hierarchy3"/>
    <dgm:cxn modelId="{56FE8631-2B96-42AB-B199-88AE7C01018A}" srcId="{3BB0348D-D082-46B7-BB04-6886C93D11CF}" destId="{5065264E-37D9-4384-85FD-0EC6A086E648}" srcOrd="0" destOrd="0" parTransId="{0894A07C-DE26-499B-8057-39BBB4B42D5D}" sibTransId="{9EE1663B-D675-48C1-88F9-BA31129B01E4}"/>
    <dgm:cxn modelId="{08F03757-D922-48F1-AC3A-0AFDB729DF39}" type="presOf" srcId="{B39D7F45-5676-4844-B9C2-B73CF74FCEDE}" destId="{A182FCAC-627F-40BD-AAAC-0F62D7A8148A}" srcOrd="0" destOrd="0" presId="urn:microsoft.com/office/officeart/2005/8/layout/hierarchy3"/>
    <dgm:cxn modelId="{B69B7DC8-7565-451A-A818-150A69C65D02}" type="presOf" srcId="{0813B6B4-1AA9-46CF-8142-9E725E9B9171}" destId="{9B13C1C6-226B-4E88-BF8D-068B7A167085}" srcOrd="0" destOrd="0" presId="urn:microsoft.com/office/officeart/2005/8/layout/hierarchy3"/>
    <dgm:cxn modelId="{2BA7E2D3-FA3F-441C-A196-50B5DCCF6366}" type="presOf" srcId="{C56FC8AF-6423-4BD9-8AF7-5BDE4BA9E566}" destId="{0CCB2089-350C-443A-A846-C8927541789B}" srcOrd="0" destOrd="0" presId="urn:microsoft.com/office/officeart/2005/8/layout/hierarchy3"/>
    <dgm:cxn modelId="{681DF8B6-0C71-41F3-8A4F-64E04A73A338}" type="presOf" srcId="{4222BE83-59A2-4BC7-9AB9-B47A366034E9}" destId="{6462EB56-0591-4256-984A-24310855FFF6}" srcOrd="0" destOrd="0" presId="urn:microsoft.com/office/officeart/2005/8/layout/hierarchy3"/>
    <dgm:cxn modelId="{93AC9BA2-D18C-406C-96DB-25A0ADE3F0B7}" srcId="{BBA73533-8867-44EC-989C-4A28CE89D6A8}" destId="{EAAEB4DF-C15D-4CC9-B050-8D0E42A11006}" srcOrd="0" destOrd="0" parTransId="{EB2CE5F2-1F2E-40E3-938A-9B332CF21E8A}" sibTransId="{F66F54FB-7AEB-4944-A108-DEA56AC5F4AB}"/>
    <dgm:cxn modelId="{D8EBCA52-970F-41DB-A0A5-D517492923A8}" type="presOf" srcId="{E0DF3449-1C2A-4ACD-92B1-C20380C13D6B}" destId="{CB98D1F2-430B-45DC-B13E-F73859F964F8}" srcOrd="0" destOrd="0" presId="urn:microsoft.com/office/officeart/2005/8/layout/hierarchy3"/>
    <dgm:cxn modelId="{0FFE41E0-44AD-48E0-AE15-68BDB4DE38F0}" type="presOf" srcId="{FD2EFC16-D28D-4F06-912A-1A70FE85EC73}" destId="{8B4BAE48-17CC-4AE6-B2C9-FAD9701C277A}" srcOrd="0" destOrd="0" presId="urn:microsoft.com/office/officeart/2005/8/layout/hierarchy3"/>
    <dgm:cxn modelId="{FB4A8526-DF34-4E79-A214-06A8CE56A949}" srcId="{B39D7F45-5676-4844-B9C2-B73CF74FCEDE}" destId="{C56FC8AF-6423-4BD9-8AF7-5BDE4BA9E566}" srcOrd="0" destOrd="0" parTransId="{E0DF3449-1C2A-4ACD-92B1-C20380C13D6B}" sibTransId="{37629AA7-CFBF-4209-90B9-63C2FA259E28}"/>
    <dgm:cxn modelId="{5C7DDE30-9963-4263-A739-A8715CEDB693}" type="presOf" srcId="{5AFDBE42-BE7C-4911-A045-863C403DF562}" destId="{45E7277D-CC92-48CE-95FA-D0C282A65861}" srcOrd="0" destOrd="0" presId="urn:microsoft.com/office/officeart/2005/8/layout/hierarchy3"/>
    <dgm:cxn modelId="{A002B6D6-B91A-4EC4-92F3-FC9BC5EF83E6}" type="presOf" srcId="{3BB0348D-D082-46B7-BB04-6886C93D11CF}" destId="{30E2F9CC-2B46-4009-8750-F2815B58BA96}" srcOrd="0" destOrd="0" presId="urn:microsoft.com/office/officeart/2005/8/layout/hierarchy3"/>
    <dgm:cxn modelId="{06170333-D776-4B99-AF3D-19834563A94A}" srcId="{410D49DF-FCA0-404F-9A40-113EBDD30466}" destId="{0813B6B4-1AA9-46CF-8142-9E725E9B9171}" srcOrd="0" destOrd="0" parTransId="{4222BE83-59A2-4BC7-9AB9-B47A366034E9}" sibTransId="{C614A3C5-3434-4EC1-A51B-906D801C7AC1}"/>
    <dgm:cxn modelId="{0FEF33DE-8236-48B2-85FE-233977ED814E}" type="presOf" srcId="{127CBF7F-B087-4B14-A32A-82D6D3319624}" destId="{4F43F81B-A890-4EFD-A774-61210D455613}" srcOrd="0" destOrd="0" presId="urn:microsoft.com/office/officeart/2005/8/layout/hierarchy3"/>
    <dgm:cxn modelId="{F88C5944-4C8D-416E-835F-6BE0838054A4}" type="presOf" srcId="{DAFDE933-F276-451C-A309-740B78D68D0F}" destId="{0BD8CE15-3CFC-46A9-A652-3674C35B2F22}" srcOrd="0" destOrd="0" presId="urn:microsoft.com/office/officeart/2005/8/layout/hierarchy3"/>
    <dgm:cxn modelId="{8D696010-65A4-4A74-8AF3-538086EF0961}" srcId="{EAAEB4DF-C15D-4CC9-B050-8D0E42A11006}" destId="{DAFDE933-F276-451C-A309-740B78D68D0F}" srcOrd="0" destOrd="0" parTransId="{0F224410-8FB7-48D7-89A4-B5BB3C4F8DD9}" sibTransId="{8982C3E1-0F27-4377-A956-3883A3A46275}"/>
    <dgm:cxn modelId="{84FAB622-53C9-419A-800A-8172B7B086C3}" srcId="{BBA73533-8867-44EC-989C-4A28CE89D6A8}" destId="{3BB0348D-D082-46B7-BB04-6886C93D11CF}" srcOrd="5" destOrd="0" parTransId="{986A7BE5-C980-46CD-9CAC-DDD8DE204270}" sibTransId="{9D3E9020-66EE-4CF2-AA71-8599C8C73D69}"/>
    <dgm:cxn modelId="{024FFA54-5E78-4F6B-8E0E-F4BC17EFE7DC}" srcId="{DB9D6BE7-8548-4DC5-9EDF-90515121CC43}" destId="{FB7ED421-4183-4FA1-8D89-DDD8E82A0EB8}" srcOrd="0" destOrd="0" parTransId="{5C8452BD-4216-4A78-8E23-E42C624F8A07}" sibTransId="{95F1D435-11BF-4DC4-A9DB-05592763897A}"/>
    <dgm:cxn modelId="{FDA9D341-D8C4-45E4-B700-43B6046F4EA5}" type="presOf" srcId="{BBA73533-8867-44EC-989C-4A28CE89D6A8}" destId="{528DE8A5-8FAE-4CDF-A9B3-3240473C1869}" srcOrd="0" destOrd="0" presId="urn:microsoft.com/office/officeart/2005/8/layout/hierarchy3"/>
    <dgm:cxn modelId="{A29ADA15-7247-4E75-8584-CF2352C21DC4}" type="presOf" srcId="{B39D7F45-5676-4844-B9C2-B73CF74FCEDE}" destId="{622216F2-4CF6-42D5-8948-52645C14E031}" srcOrd="1" destOrd="0" presId="urn:microsoft.com/office/officeart/2005/8/layout/hierarchy3"/>
    <dgm:cxn modelId="{DAE4ACEB-378F-4303-9D71-BBD1C0C85C64}" srcId="{BBA73533-8867-44EC-989C-4A28CE89D6A8}" destId="{B39D7F45-5676-4844-B9C2-B73CF74FCEDE}" srcOrd="1" destOrd="0" parTransId="{C1952D7A-2FDF-4F45-AFC6-C3544FC8B708}" sibTransId="{69F204E1-C036-4EA9-8789-D8B5D89620AE}"/>
    <dgm:cxn modelId="{E19149B8-7A17-4B7E-A1A6-DF1AF81EA832}" type="presOf" srcId="{0995EC79-847E-4F4C-ACCB-52A9F7CBD2FA}" destId="{2F91C081-256C-482B-9405-F4E6BE0AD2EE}" srcOrd="0" destOrd="0" presId="urn:microsoft.com/office/officeart/2005/8/layout/hierarchy3"/>
    <dgm:cxn modelId="{7A01B000-BF62-4541-8BA4-A0686EAC3FAE}" type="presOf" srcId="{DB9D6BE7-8548-4DC5-9EDF-90515121CC43}" destId="{F02DB0E9-F128-4F68-923D-2B8C300DCA06}" srcOrd="0" destOrd="0" presId="urn:microsoft.com/office/officeart/2005/8/layout/hierarchy3"/>
    <dgm:cxn modelId="{6DE8EC52-3D84-47E4-A224-AE66B2CC9482}" type="presOf" srcId="{1997B9F2-DE4D-4370-8119-D1E3FD38BA34}" destId="{743F8322-2A5E-40AD-8459-A16BA16E15CB}" srcOrd="0" destOrd="0" presId="urn:microsoft.com/office/officeart/2005/8/layout/hierarchy3"/>
    <dgm:cxn modelId="{8B98D9CE-F445-4B1C-89D4-CF9B5517E0E6}" type="presOf" srcId="{3BB0348D-D082-46B7-BB04-6886C93D11CF}" destId="{1E113D48-8218-4D7E-BB7A-1BE5322847D3}" srcOrd="1" destOrd="0" presId="urn:microsoft.com/office/officeart/2005/8/layout/hierarchy3"/>
    <dgm:cxn modelId="{DA17B15F-EC6E-4622-9E58-D53A5F48D642}" type="presParOf" srcId="{528DE8A5-8FAE-4CDF-A9B3-3240473C1869}" destId="{5EC80869-71A3-4132-8059-049D5018BD4A}" srcOrd="0" destOrd="0" presId="urn:microsoft.com/office/officeart/2005/8/layout/hierarchy3"/>
    <dgm:cxn modelId="{02A08A6D-57E3-4AD7-A6BF-F80FFB8B1C15}" type="presParOf" srcId="{5EC80869-71A3-4132-8059-049D5018BD4A}" destId="{55EE5B31-404A-4F43-9CAF-F42A196749F7}" srcOrd="0" destOrd="0" presId="urn:microsoft.com/office/officeart/2005/8/layout/hierarchy3"/>
    <dgm:cxn modelId="{CC80A7D2-5BD4-4394-B02C-7A4E59C7A56E}" type="presParOf" srcId="{55EE5B31-404A-4F43-9CAF-F42A196749F7}" destId="{E92E2258-F1F0-42C5-8A51-4666A3993A5D}" srcOrd="0" destOrd="0" presId="urn:microsoft.com/office/officeart/2005/8/layout/hierarchy3"/>
    <dgm:cxn modelId="{CFF5D8D3-BA49-48C0-A069-764BC0BE2A60}" type="presParOf" srcId="{55EE5B31-404A-4F43-9CAF-F42A196749F7}" destId="{AB4F54A0-826A-47FB-ACB8-BE896D72452F}" srcOrd="1" destOrd="0" presId="urn:microsoft.com/office/officeart/2005/8/layout/hierarchy3"/>
    <dgm:cxn modelId="{998D415D-8240-4F42-A204-39B003BDEFF8}" type="presParOf" srcId="{5EC80869-71A3-4132-8059-049D5018BD4A}" destId="{0EEF1191-F4A9-4C60-9B51-CC943F3697A5}" srcOrd="1" destOrd="0" presId="urn:microsoft.com/office/officeart/2005/8/layout/hierarchy3"/>
    <dgm:cxn modelId="{71EDE64C-A5F1-410B-A03B-0A32E6914A33}" type="presParOf" srcId="{0EEF1191-F4A9-4C60-9B51-CC943F3697A5}" destId="{29BB0453-EE49-4C02-864C-CB3A3C5A57F8}" srcOrd="0" destOrd="0" presId="urn:microsoft.com/office/officeart/2005/8/layout/hierarchy3"/>
    <dgm:cxn modelId="{84BABC3D-C959-4EAC-BBED-49CF79CCCC6E}" type="presParOf" srcId="{0EEF1191-F4A9-4C60-9B51-CC943F3697A5}" destId="{0BD8CE15-3CFC-46A9-A652-3674C35B2F22}" srcOrd="1" destOrd="0" presId="urn:microsoft.com/office/officeart/2005/8/layout/hierarchy3"/>
    <dgm:cxn modelId="{0497DA65-4AC1-4633-9A2C-7BEC28522A69}" type="presParOf" srcId="{0EEF1191-F4A9-4C60-9B51-CC943F3697A5}" destId="{8B4BAE48-17CC-4AE6-B2C9-FAD9701C277A}" srcOrd="2" destOrd="0" presId="urn:microsoft.com/office/officeart/2005/8/layout/hierarchy3"/>
    <dgm:cxn modelId="{3B63BA87-C82A-4F70-90C0-3668F7977AA9}" type="presParOf" srcId="{0EEF1191-F4A9-4C60-9B51-CC943F3697A5}" destId="{4F43F81B-A890-4EFD-A774-61210D455613}" srcOrd="3" destOrd="0" presId="urn:microsoft.com/office/officeart/2005/8/layout/hierarchy3"/>
    <dgm:cxn modelId="{AD6EA701-01E2-4E73-A64E-427F07AABA86}" type="presParOf" srcId="{0EEF1191-F4A9-4C60-9B51-CC943F3697A5}" destId="{E89930FC-6626-4C50-9107-CC8109C2E3A2}" srcOrd="4" destOrd="0" presId="urn:microsoft.com/office/officeart/2005/8/layout/hierarchy3"/>
    <dgm:cxn modelId="{F1442BDC-D9F6-4EBE-9507-62BE725CABD1}" type="presParOf" srcId="{0EEF1191-F4A9-4C60-9B51-CC943F3697A5}" destId="{E80B590C-A78B-41E7-96EE-2967C60BA024}" srcOrd="5" destOrd="0" presId="urn:microsoft.com/office/officeart/2005/8/layout/hierarchy3"/>
    <dgm:cxn modelId="{D17F54B3-1345-47F2-88E7-B2869519DAB4}" type="presParOf" srcId="{528DE8A5-8FAE-4CDF-A9B3-3240473C1869}" destId="{65591490-138C-4577-B482-6B5A6D0A0219}" srcOrd="1" destOrd="0" presId="urn:microsoft.com/office/officeart/2005/8/layout/hierarchy3"/>
    <dgm:cxn modelId="{75182ED6-2CA4-4DC1-A5FB-94D24F830B78}" type="presParOf" srcId="{65591490-138C-4577-B482-6B5A6D0A0219}" destId="{F1187E4A-956E-4C94-81CC-50E08AF3F976}" srcOrd="0" destOrd="0" presId="urn:microsoft.com/office/officeart/2005/8/layout/hierarchy3"/>
    <dgm:cxn modelId="{AF92BBBB-7E09-4FB0-9EA1-4BB5629B4192}" type="presParOf" srcId="{F1187E4A-956E-4C94-81CC-50E08AF3F976}" destId="{A182FCAC-627F-40BD-AAAC-0F62D7A8148A}" srcOrd="0" destOrd="0" presId="urn:microsoft.com/office/officeart/2005/8/layout/hierarchy3"/>
    <dgm:cxn modelId="{703C87F5-7841-4FB7-82A5-C1CCABB21A5C}" type="presParOf" srcId="{F1187E4A-956E-4C94-81CC-50E08AF3F976}" destId="{622216F2-4CF6-42D5-8948-52645C14E031}" srcOrd="1" destOrd="0" presId="urn:microsoft.com/office/officeart/2005/8/layout/hierarchy3"/>
    <dgm:cxn modelId="{7EDF2DE7-EA0C-457F-860B-974151ECA19B}" type="presParOf" srcId="{65591490-138C-4577-B482-6B5A6D0A0219}" destId="{18B34121-05ED-4777-BC6D-CB95A1C8E0F4}" srcOrd="1" destOrd="0" presId="urn:microsoft.com/office/officeart/2005/8/layout/hierarchy3"/>
    <dgm:cxn modelId="{4324293D-EA9B-432E-A756-1B12F21829E3}" type="presParOf" srcId="{18B34121-05ED-4777-BC6D-CB95A1C8E0F4}" destId="{CB98D1F2-430B-45DC-B13E-F73859F964F8}" srcOrd="0" destOrd="0" presId="urn:microsoft.com/office/officeart/2005/8/layout/hierarchy3"/>
    <dgm:cxn modelId="{B14DC6B1-D1D0-4C74-8F05-4BC7995D5D03}" type="presParOf" srcId="{18B34121-05ED-4777-BC6D-CB95A1C8E0F4}" destId="{0CCB2089-350C-443A-A846-C8927541789B}" srcOrd="1" destOrd="0" presId="urn:microsoft.com/office/officeart/2005/8/layout/hierarchy3"/>
    <dgm:cxn modelId="{38689BAE-7B76-4F70-8834-4DDB2A4B50A5}" type="presParOf" srcId="{528DE8A5-8FAE-4CDF-A9B3-3240473C1869}" destId="{EBCB79C2-1AE2-4DDE-B75B-AE7A4DD6F078}" srcOrd="2" destOrd="0" presId="urn:microsoft.com/office/officeart/2005/8/layout/hierarchy3"/>
    <dgm:cxn modelId="{16B39EBD-10F9-483A-A547-AB27096C8AE9}" type="presParOf" srcId="{EBCB79C2-1AE2-4DDE-B75B-AE7A4DD6F078}" destId="{B92A05DC-07E2-48E5-9469-4D34E79E68E4}" srcOrd="0" destOrd="0" presId="urn:microsoft.com/office/officeart/2005/8/layout/hierarchy3"/>
    <dgm:cxn modelId="{5A5934E3-DABD-4B2D-ADB6-D0C449FDD001}" type="presParOf" srcId="{B92A05DC-07E2-48E5-9469-4D34E79E68E4}" destId="{F02DB0E9-F128-4F68-923D-2B8C300DCA06}" srcOrd="0" destOrd="0" presId="urn:microsoft.com/office/officeart/2005/8/layout/hierarchy3"/>
    <dgm:cxn modelId="{FA15E1CC-3D5F-4DAC-95FE-023183C488A5}" type="presParOf" srcId="{B92A05DC-07E2-48E5-9469-4D34E79E68E4}" destId="{8CE27FC9-B48C-4B70-9B48-F0C7493481AE}" srcOrd="1" destOrd="0" presId="urn:microsoft.com/office/officeart/2005/8/layout/hierarchy3"/>
    <dgm:cxn modelId="{9D8D8B6B-7C60-499F-B28C-479906399A18}" type="presParOf" srcId="{EBCB79C2-1AE2-4DDE-B75B-AE7A4DD6F078}" destId="{92496EC6-5962-47C6-BCE4-7E077DFDFBA1}" srcOrd="1" destOrd="0" presId="urn:microsoft.com/office/officeart/2005/8/layout/hierarchy3"/>
    <dgm:cxn modelId="{5D32E54C-7CC5-4071-B3C2-0B006942EB18}" type="presParOf" srcId="{92496EC6-5962-47C6-BCE4-7E077DFDFBA1}" destId="{91BC873A-80A0-4C95-901C-423759375058}" srcOrd="0" destOrd="0" presId="urn:microsoft.com/office/officeart/2005/8/layout/hierarchy3"/>
    <dgm:cxn modelId="{6A7C2A42-7426-42FF-97A1-9F8303877106}" type="presParOf" srcId="{92496EC6-5962-47C6-BCE4-7E077DFDFBA1}" destId="{8DADEDAA-D9A9-48E5-BD22-516C48603DAE}" srcOrd="1" destOrd="0" presId="urn:microsoft.com/office/officeart/2005/8/layout/hierarchy3"/>
    <dgm:cxn modelId="{737C43F4-DEE5-4EB0-AB10-F9744670D8B3}" type="presParOf" srcId="{92496EC6-5962-47C6-BCE4-7E077DFDFBA1}" destId="{7830DBB9-30A6-46C1-8229-453A29B88FF8}" srcOrd="2" destOrd="0" presId="urn:microsoft.com/office/officeart/2005/8/layout/hierarchy3"/>
    <dgm:cxn modelId="{D354FFFA-3E4D-4D9F-829C-82A429323E98}" type="presParOf" srcId="{92496EC6-5962-47C6-BCE4-7E077DFDFBA1}" destId="{45E7277D-CC92-48CE-95FA-D0C282A65861}" srcOrd="3" destOrd="0" presId="urn:microsoft.com/office/officeart/2005/8/layout/hierarchy3"/>
    <dgm:cxn modelId="{177FCC9A-3CA9-4871-B4E9-45B976E41AE7}" type="presParOf" srcId="{528DE8A5-8FAE-4CDF-A9B3-3240473C1869}" destId="{8B1E1B89-137B-4E5B-869F-4F6DDE8BA1EF}" srcOrd="3" destOrd="0" presId="urn:microsoft.com/office/officeart/2005/8/layout/hierarchy3"/>
    <dgm:cxn modelId="{96A9FF64-DE50-4C23-A8A5-E79B0B679775}" type="presParOf" srcId="{8B1E1B89-137B-4E5B-869F-4F6DDE8BA1EF}" destId="{B324B379-2CB8-48D1-9653-B40C0B59575B}" srcOrd="0" destOrd="0" presId="urn:microsoft.com/office/officeart/2005/8/layout/hierarchy3"/>
    <dgm:cxn modelId="{50FE39DA-ED9B-4121-9954-1EADD14252A5}" type="presParOf" srcId="{B324B379-2CB8-48D1-9653-B40C0B59575B}" destId="{79BA580B-735E-4969-833A-93185F538AD7}" srcOrd="0" destOrd="0" presId="urn:microsoft.com/office/officeart/2005/8/layout/hierarchy3"/>
    <dgm:cxn modelId="{B9AA61A9-9855-4637-90EC-4734C17D2791}" type="presParOf" srcId="{B324B379-2CB8-48D1-9653-B40C0B59575B}" destId="{1AFFAA6B-912B-4D5B-8F0A-D0A5DB7990D0}" srcOrd="1" destOrd="0" presId="urn:microsoft.com/office/officeart/2005/8/layout/hierarchy3"/>
    <dgm:cxn modelId="{270F5918-FCE5-40E8-BA86-8A24ACBCDA16}" type="presParOf" srcId="{8B1E1B89-137B-4E5B-869F-4F6DDE8BA1EF}" destId="{1AB0C6B7-E92E-482F-B809-A9246B31526F}" srcOrd="1" destOrd="0" presId="urn:microsoft.com/office/officeart/2005/8/layout/hierarchy3"/>
    <dgm:cxn modelId="{100AA608-E9C1-4E0C-B427-4BF3FB4F9E18}" type="presParOf" srcId="{1AB0C6B7-E92E-482F-B809-A9246B31526F}" destId="{6462EB56-0591-4256-984A-24310855FFF6}" srcOrd="0" destOrd="0" presId="urn:microsoft.com/office/officeart/2005/8/layout/hierarchy3"/>
    <dgm:cxn modelId="{A9B8DA4E-16FE-4DDA-8A01-85F1E8330B81}" type="presParOf" srcId="{1AB0C6B7-E92E-482F-B809-A9246B31526F}" destId="{9B13C1C6-226B-4E88-BF8D-068B7A167085}" srcOrd="1" destOrd="0" presId="urn:microsoft.com/office/officeart/2005/8/layout/hierarchy3"/>
    <dgm:cxn modelId="{473AAAF1-2CA1-4BD2-A08E-AF334F409E6D}" type="presParOf" srcId="{528DE8A5-8FAE-4CDF-A9B3-3240473C1869}" destId="{BCF3F726-D744-498C-8D52-16A3E35D7A27}" srcOrd="4" destOrd="0" presId="urn:microsoft.com/office/officeart/2005/8/layout/hierarchy3"/>
    <dgm:cxn modelId="{AE98A1C5-C4AF-4BA8-93F7-E80B708C9B26}" type="presParOf" srcId="{BCF3F726-D744-498C-8D52-16A3E35D7A27}" destId="{3AD36DBE-B00D-4A56-A0AF-AF0B542C8752}" srcOrd="0" destOrd="0" presId="urn:microsoft.com/office/officeart/2005/8/layout/hierarchy3"/>
    <dgm:cxn modelId="{BAFBE3F3-84DD-4C67-9D0A-2AADD0B83822}" type="presParOf" srcId="{3AD36DBE-B00D-4A56-A0AF-AF0B542C8752}" destId="{A89D1EDF-9D2E-4E61-8781-8D1039FC821C}" srcOrd="0" destOrd="0" presId="urn:microsoft.com/office/officeart/2005/8/layout/hierarchy3"/>
    <dgm:cxn modelId="{2DC67407-2783-4F2A-A70E-C6162C31CEE2}" type="presParOf" srcId="{3AD36DBE-B00D-4A56-A0AF-AF0B542C8752}" destId="{149CC76A-7165-44F2-840E-814EEDA554A0}" srcOrd="1" destOrd="0" presId="urn:microsoft.com/office/officeart/2005/8/layout/hierarchy3"/>
    <dgm:cxn modelId="{8EBA4E90-E497-4539-ACAB-A1A527ABE88F}" type="presParOf" srcId="{BCF3F726-D744-498C-8D52-16A3E35D7A27}" destId="{8FCE2B3C-D24B-4890-ACCC-9C456B9A658D}" srcOrd="1" destOrd="0" presId="urn:microsoft.com/office/officeart/2005/8/layout/hierarchy3"/>
    <dgm:cxn modelId="{D6B841DD-C161-4B38-8AFE-AEE50CE753A2}" type="presParOf" srcId="{8FCE2B3C-D24B-4890-ACCC-9C456B9A658D}" destId="{7D5D091E-F707-4003-9888-57E86C94ADC1}" srcOrd="0" destOrd="0" presId="urn:microsoft.com/office/officeart/2005/8/layout/hierarchy3"/>
    <dgm:cxn modelId="{FDD20F97-01DB-4B87-81EF-BD1BFECE5B67}" type="presParOf" srcId="{8FCE2B3C-D24B-4890-ACCC-9C456B9A658D}" destId="{330B3B8B-6886-42D1-B3B1-80230A840900}" srcOrd="1" destOrd="0" presId="urn:microsoft.com/office/officeart/2005/8/layout/hierarchy3"/>
    <dgm:cxn modelId="{B100168C-4EE4-4D7D-B7C3-123624D9432C}" type="presParOf" srcId="{8FCE2B3C-D24B-4890-ACCC-9C456B9A658D}" destId="{2F91C081-256C-482B-9405-F4E6BE0AD2EE}" srcOrd="2" destOrd="0" presId="urn:microsoft.com/office/officeart/2005/8/layout/hierarchy3"/>
    <dgm:cxn modelId="{9202551A-2538-46B9-A1FE-E2EE34321355}" type="presParOf" srcId="{8FCE2B3C-D24B-4890-ACCC-9C456B9A658D}" destId="{743F8322-2A5E-40AD-8459-A16BA16E15CB}" srcOrd="3" destOrd="0" presId="urn:microsoft.com/office/officeart/2005/8/layout/hierarchy3"/>
    <dgm:cxn modelId="{221D8656-167B-4B5F-A204-B4652B58B475}" type="presParOf" srcId="{528DE8A5-8FAE-4CDF-A9B3-3240473C1869}" destId="{92215567-94C3-4CE9-93A3-D14F4D25A9C9}" srcOrd="5" destOrd="0" presId="urn:microsoft.com/office/officeart/2005/8/layout/hierarchy3"/>
    <dgm:cxn modelId="{400DE9F3-11F2-4B1F-8DC4-17655578B522}" type="presParOf" srcId="{92215567-94C3-4CE9-93A3-D14F4D25A9C9}" destId="{B7E4DA3D-FE09-440B-8210-63576C6092EA}" srcOrd="0" destOrd="0" presId="urn:microsoft.com/office/officeart/2005/8/layout/hierarchy3"/>
    <dgm:cxn modelId="{36D792DD-446D-4199-A546-2F1EF91FAA75}" type="presParOf" srcId="{B7E4DA3D-FE09-440B-8210-63576C6092EA}" destId="{30E2F9CC-2B46-4009-8750-F2815B58BA96}" srcOrd="0" destOrd="0" presId="urn:microsoft.com/office/officeart/2005/8/layout/hierarchy3"/>
    <dgm:cxn modelId="{6F06F368-3F87-4EA7-AAF1-08A71CA8ED7C}" type="presParOf" srcId="{B7E4DA3D-FE09-440B-8210-63576C6092EA}" destId="{1E113D48-8218-4D7E-BB7A-1BE5322847D3}" srcOrd="1" destOrd="0" presId="urn:microsoft.com/office/officeart/2005/8/layout/hierarchy3"/>
    <dgm:cxn modelId="{29562250-79FB-4B51-9365-C57454CAB2B4}" type="presParOf" srcId="{92215567-94C3-4CE9-93A3-D14F4D25A9C9}" destId="{B010C0D1-7FBB-41DA-8C01-A8473B495928}" srcOrd="1" destOrd="0" presId="urn:microsoft.com/office/officeart/2005/8/layout/hierarchy3"/>
    <dgm:cxn modelId="{99D19428-F746-4451-A2C0-B0DC7949A917}" type="presParOf" srcId="{B010C0D1-7FBB-41DA-8C01-A8473B495928}" destId="{7087350D-94AA-446D-A0CF-84BFCF11DBFB}" srcOrd="0" destOrd="0" presId="urn:microsoft.com/office/officeart/2005/8/layout/hierarchy3"/>
    <dgm:cxn modelId="{9B9E1809-A64D-4A0E-964E-9870874C8786}" type="presParOf" srcId="{B010C0D1-7FBB-41DA-8C01-A8473B495928}" destId="{817F8D4F-627A-4611-A09B-6655BBC3F2D5}" srcOrd="1" destOrd="0" presId="urn:microsoft.com/office/officeart/2005/8/layout/hierarchy3"/>
  </dgm:cxnLst>
  <dgm:bg/>
  <dgm:whole/>
</dgm:dataModel>
</file>

<file path=ppt/diagrams/data9.xml><?xml version="1.0" encoding="utf-8"?>
<dgm:dataModel xmlns:dgm="http://schemas.openxmlformats.org/drawingml/2006/diagram" xmlns:a="http://schemas.openxmlformats.org/drawingml/2006/main">
  <dgm:ptLst>
    <dgm:pt modelId="{3F280A22-9BD3-428D-89F7-99F540C1F9AA}"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A"/>
        </a:p>
      </dgm:t>
    </dgm:pt>
    <dgm:pt modelId="{8423B935-4DD1-4660-9F7A-E554E3FE64D8}">
      <dgm:prSet phldrT="[نص]"/>
      <dgm:spPr/>
      <dgm:t>
        <a:bodyPr/>
        <a:lstStyle/>
        <a:p>
          <a:pPr rtl="1"/>
          <a:r>
            <a:rPr lang="ar-SA" dirty="0" smtClean="0"/>
            <a:t>التفكير الناقد </a:t>
          </a:r>
          <a:endParaRPr lang="ar-SA" dirty="0"/>
        </a:p>
      </dgm:t>
    </dgm:pt>
    <dgm:pt modelId="{AC7B820C-9B67-4E9F-ACDE-4460E667B54C}" type="parTrans" cxnId="{8B8BAC7E-5D37-4078-BF79-A37A2B4B18B4}">
      <dgm:prSet/>
      <dgm:spPr/>
      <dgm:t>
        <a:bodyPr/>
        <a:lstStyle/>
        <a:p>
          <a:pPr rtl="1"/>
          <a:endParaRPr lang="ar-SA"/>
        </a:p>
      </dgm:t>
    </dgm:pt>
    <dgm:pt modelId="{67B83D6C-D7FA-4FA7-A75E-7705226B3F68}" type="sibTrans" cxnId="{8B8BAC7E-5D37-4078-BF79-A37A2B4B18B4}">
      <dgm:prSet/>
      <dgm:spPr/>
      <dgm:t>
        <a:bodyPr/>
        <a:lstStyle/>
        <a:p>
          <a:pPr rtl="1"/>
          <a:endParaRPr lang="ar-SA"/>
        </a:p>
      </dgm:t>
    </dgm:pt>
    <dgm:pt modelId="{2501AE5F-760C-4B24-8AF4-12104AA0AB9B}">
      <dgm:prSet phldrT="[نص]"/>
      <dgm:spPr/>
      <dgm:t>
        <a:bodyPr/>
        <a:lstStyle/>
        <a:p>
          <a:pPr rtl="1"/>
          <a:r>
            <a:rPr lang="ar-SA" b="1" dirty="0" smtClean="0"/>
            <a:t>استنباط </a:t>
          </a:r>
        </a:p>
        <a:p>
          <a:pPr rtl="1"/>
          <a:r>
            <a:rPr lang="ar-SA" b="1" dirty="0" smtClean="0"/>
            <a:t>استنتاج </a:t>
          </a:r>
          <a:endParaRPr lang="ar-SA" b="1" dirty="0"/>
        </a:p>
      </dgm:t>
    </dgm:pt>
    <dgm:pt modelId="{0AA9CB16-65CF-400A-A96E-D9F83CC04DE3}" type="parTrans" cxnId="{13E8BF9A-DF98-4170-86A9-C9F7B9711B6A}">
      <dgm:prSet/>
      <dgm:spPr/>
      <dgm:t>
        <a:bodyPr/>
        <a:lstStyle/>
        <a:p>
          <a:pPr rtl="1"/>
          <a:endParaRPr lang="ar-SA"/>
        </a:p>
      </dgm:t>
    </dgm:pt>
    <dgm:pt modelId="{A7F3BF1F-6010-4AAC-AD17-5E686AC255BC}" type="sibTrans" cxnId="{13E8BF9A-DF98-4170-86A9-C9F7B9711B6A}">
      <dgm:prSet/>
      <dgm:spPr/>
      <dgm:t>
        <a:bodyPr/>
        <a:lstStyle/>
        <a:p>
          <a:pPr rtl="1"/>
          <a:endParaRPr lang="ar-SA"/>
        </a:p>
      </dgm:t>
    </dgm:pt>
    <dgm:pt modelId="{5CE60A97-93B0-4B29-9F68-C286FF43292E}">
      <dgm:prSet phldrT="[نص]"/>
      <dgm:spPr/>
      <dgm:t>
        <a:bodyPr/>
        <a:lstStyle/>
        <a:p>
          <a:pPr rtl="1"/>
          <a:r>
            <a:rPr lang="ar-SA" b="1" dirty="0" smtClean="0"/>
            <a:t>التحليل </a:t>
          </a:r>
        </a:p>
        <a:p>
          <a:pPr rtl="1"/>
          <a:r>
            <a:rPr lang="ar-SA" b="1" dirty="0" smtClean="0"/>
            <a:t>إبداء رأي </a:t>
          </a:r>
          <a:endParaRPr lang="ar-SA" b="1" dirty="0"/>
        </a:p>
      </dgm:t>
    </dgm:pt>
    <dgm:pt modelId="{089D099C-B89C-4A46-9C18-9FCEF3FD6ABB}" type="parTrans" cxnId="{2C848A05-87D1-42F8-9E0F-882717F5962B}">
      <dgm:prSet/>
      <dgm:spPr/>
      <dgm:t>
        <a:bodyPr/>
        <a:lstStyle/>
        <a:p>
          <a:pPr rtl="1"/>
          <a:endParaRPr lang="ar-SA"/>
        </a:p>
      </dgm:t>
    </dgm:pt>
    <dgm:pt modelId="{F37B1686-DD97-484E-8FD8-D47DEE4A9477}" type="sibTrans" cxnId="{2C848A05-87D1-42F8-9E0F-882717F5962B}">
      <dgm:prSet/>
      <dgm:spPr/>
      <dgm:t>
        <a:bodyPr/>
        <a:lstStyle/>
        <a:p>
          <a:pPr rtl="1"/>
          <a:endParaRPr lang="ar-SA"/>
        </a:p>
      </dgm:t>
    </dgm:pt>
    <dgm:pt modelId="{3AC6BDCB-E2B0-40BC-B0FF-098F1540E7C7}">
      <dgm:prSet phldrT="[نص]"/>
      <dgm:spPr/>
      <dgm:t>
        <a:bodyPr/>
        <a:lstStyle/>
        <a:p>
          <a:pPr rtl="1"/>
          <a:r>
            <a:rPr lang="ar-SA" dirty="0" smtClean="0"/>
            <a:t>التفكير الإبداعي</a:t>
          </a:r>
          <a:endParaRPr lang="ar-SA" dirty="0"/>
        </a:p>
      </dgm:t>
    </dgm:pt>
    <dgm:pt modelId="{766D02E3-0EAE-48D7-BFE2-3066413437C3}" type="parTrans" cxnId="{C29E2E41-5E43-4A02-89C3-70914180810E}">
      <dgm:prSet/>
      <dgm:spPr/>
      <dgm:t>
        <a:bodyPr/>
        <a:lstStyle/>
        <a:p>
          <a:pPr rtl="1"/>
          <a:endParaRPr lang="ar-SA"/>
        </a:p>
      </dgm:t>
    </dgm:pt>
    <dgm:pt modelId="{CF9FE276-DDCF-4DA4-BFC6-11F46A9C2CA4}" type="sibTrans" cxnId="{C29E2E41-5E43-4A02-89C3-70914180810E}">
      <dgm:prSet/>
      <dgm:spPr/>
      <dgm:t>
        <a:bodyPr/>
        <a:lstStyle/>
        <a:p>
          <a:pPr rtl="1"/>
          <a:endParaRPr lang="ar-SA"/>
        </a:p>
      </dgm:t>
    </dgm:pt>
    <dgm:pt modelId="{5481C062-D007-4EFF-BD25-AF469404B421}">
      <dgm:prSet phldrT="[نص]" custT="1"/>
      <dgm:spPr/>
      <dgm:t>
        <a:bodyPr/>
        <a:lstStyle/>
        <a:p>
          <a:pPr rtl="1"/>
          <a:r>
            <a:rPr lang="ar-SA" sz="2400" b="1" dirty="0" smtClean="0"/>
            <a:t>طلاقة فكرية </a:t>
          </a:r>
        </a:p>
        <a:p>
          <a:pPr rtl="1"/>
          <a:r>
            <a:rPr lang="ar-SA" sz="2400" b="1" dirty="0" smtClean="0"/>
            <a:t>طلاقة تعبيرية </a:t>
          </a:r>
          <a:endParaRPr lang="ar-SA" sz="2400" b="1" dirty="0"/>
        </a:p>
      </dgm:t>
    </dgm:pt>
    <dgm:pt modelId="{4E7234CB-8E3F-4E56-989A-AEAA0A778409}" type="parTrans" cxnId="{A3E9BABA-DBDC-44BB-821A-EE2E6BBB2FA4}">
      <dgm:prSet/>
      <dgm:spPr/>
      <dgm:t>
        <a:bodyPr/>
        <a:lstStyle/>
        <a:p>
          <a:pPr rtl="1"/>
          <a:endParaRPr lang="ar-SA"/>
        </a:p>
      </dgm:t>
    </dgm:pt>
    <dgm:pt modelId="{85D405D3-71AD-4D44-A0EE-3B1023CC9BB1}" type="sibTrans" cxnId="{A3E9BABA-DBDC-44BB-821A-EE2E6BBB2FA4}">
      <dgm:prSet/>
      <dgm:spPr/>
      <dgm:t>
        <a:bodyPr/>
        <a:lstStyle/>
        <a:p>
          <a:pPr rtl="1"/>
          <a:endParaRPr lang="ar-SA"/>
        </a:p>
      </dgm:t>
    </dgm:pt>
    <dgm:pt modelId="{907B7FD1-778A-4388-9976-D4D3E373D577}">
      <dgm:prSet phldrT="[نص]" custT="1"/>
      <dgm:spPr/>
      <dgm:t>
        <a:bodyPr/>
        <a:lstStyle/>
        <a:p>
          <a:pPr rtl="1"/>
          <a:r>
            <a:rPr lang="ar-SA" sz="2400" b="1" dirty="0" smtClean="0"/>
            <a:t>مرونة</a:t>
          </a:r>
          <a:r>
            <a:rPr lang="ar-SA" sz="4600" dirty="0" smtClean="0"/>
            <a:t> </a:t>
          </a:r>
          <a:endParaRPr lang="ar-SA" sz="4600" dirty="0"/>
        </a:p>
      </dgm:t>
    </dgm:pt>
    <dgm:pt modelId="{8DE6B3D1-D9FE-4DD0-91F7-EF2A945E426C}" type="parTrans" cxnId="{12FB4585-7366-4CEA-9390-6C255E809039}">
      <dgm:prSet/>
      <dgm:spPr/>
      <dgm:t>
        <a:bodyPr/>
        <a:lstStyle/>
        <a:p>
          <a:pPr rtl="1"/>
          <a:endParaRPr lang="ar-SA"/>
        </a:p>
      </dgm:t>
    </dgm:pt>
    <dgm:pt modelId="{C8CD31BF-30BC-4438-AB50-88A72AA40281}" type="sibTrans" cxnId="{12FB4585-7366-4CEA-9390-6C255E809039}">
      <dgm:prSet/>
      <dgm:spPr/>
      <dgm:t>
        <a:bodyPr/>
        <a:lstStyle/>
        <a:p>
          <a:pPr rtl="1"/>
          <a:endParaRPr lang="ar-SA"/>
        </a:p>
      </dgm:t>
    </dgm:pt>
    <dgm:pt modelId="{5A709344-6AB5-4E60-9741-191CF4A460EB}">
      <dgm:prSet/>
      <dgm:spPr/>
      <dgm:t>
        <a:bodyPr/>
        <a:lstStyle/>
        <a:p>
          <a:pPr rtl="1"/>
          <a:r>
            <a:rPr lang="ar-SA" b="1" dirty="0" smtClean="0"/>
            <a:t>التنبؤ</a:t>
          </a:r>
        </a:p>
        <a:p>
          <a:pPr rtl="1"/>
          <a:r>
            <a:rPr lang="ar-SA" b="1" dirty="0" smtClean="0"/>
            <a:t>الربط</a:t>
          </a:r>
          <a:endParaRPr lang="ar-SA" b="1" dirty="0"/>
        </a:p>
      </dgm:t>
    </dgm:pt>
    <dgm:pt modelId="{29C79126-49FE-4BDF-AA2E-82AE2B4A622B}" type="parTrans" cxnId="{FF6179E7-18C8-4D53-84C5-E863686AB0CA}">
      <dgm:prSet/>
      <dgm:spPr/>
      <dgm:t>
        <a:bodyPr/>
        <a:lstStyle/>
        <a:p>
          <a:pPr rtl="1"/>
          <a:endParaRPr lang="ar-SA"/>
        </a:p>
      </dgm:t>
    </dgm:pt>
    <dgm:pt modelId="{BFE4D5D4-8B5D-41D9-9D78-312AE23D9555}" type="sibTrans" cxnId="{FF6179E7-18C8-4D53-84C5-E863686AB0CA}">
      <dgm:prSet/>
      <dgm:spPr/>
      <dgm:t>
        <a:bodyPr/>
        <a:lstStyle/>
        <a:p>
          <a:pPr rtl="1"/>
          <a:endParaRPr lang="ar-SA"/>
        </a:p>
      </dgm:t>
    </dgm:pt>
    <dgm:pt modelId="{EEE9EFA6-01A1-47F7-B464-43BF0E454475}">
      <dgm:prSet phldrT="[نص]"/>
      <dgm:spPr/>
      <dgm:t>
        <a:bodyPr/>
        <a:lstStyle/>
        <a:p>
          <a:pPr rtl="1"/>
          <a:r>
            <a:rPr lang="ar-SA" b="1" dirty="0" smtClean="0"/>
            <a:t>استفاضة </a:t>
          </a:r>
          <a:r>
            <a:rPr lang="ar-SA" dirty="0" smtClean="0"/>
            <a:t> </a:t>
          </a:r>
          <a:endParaRPr lang="ar-SA" dirty="0"/>
        </a:p>
      </dgm:t>
    </dgm:pt>
    <dgm:pt modelId="{517F5055-BB6C-4749-81EA-1D174C3760A2}" type="parTrans" cxnId="{354A7E71-CE4B-4AE4-96B9-0BA304C60705}">
      <dgm:prSet/>
      <dgm:spPr/>
      <dgm:t>
        <a:bodyPr/>
        <a:lstStyle/>
        <a:p>
          <a:pPr rtl="1"/>
          <a:endParaRPr lang="ar-SA"/>
        </a:p>
      </dgm:t>
    </dgm:pt>
    <dgm:pt modelId="{D63640FA-AA73-42D8-945E-EB39F7701A1B}" type="sibTrans" cxnId="{354A7E71-CE4B-4AE4-96B9-0BA304C60705}">
      <dgm:prSet/>
      <dgm:spPr/>
      <dgm:t>
        <a:bodyPr/>
        <a:lstStyle/>
        <a:p>
          <a:pPr rtl="1"/>
          <a:endParaRPr lang="ar-SA"/>
        </a:p>
      </dgm:t>
    </dgm:pt>
    <dgm:pt modelId="{A945BE13-2BBB-469D-BA90-239626A12799}" type="pres">
      <dgm:prSet presAssocID="{3F280A22-9BD3-428D-89F7-99F540C1F9AA}" presName="list" presStyleCnt="0">
        <dgm:presLayoutVars>
          <dgm:dir/>
          <dgm:animLvl val="lvl"/>
        </dgm:presLayoutVars>
      </dgm:prSet>
      <dgm:spPr/>
    </dgm:pt>
    <dgm:pt modelId="{AF40BCA5-10EE-44A1-8767-923E9263AED4}" type="pres">
      <dgm:prSet presAssocID="{8423B935-4DD1-4660-9F7A-E554E3FE64D8}" presName="posSpace" presStyleCnt="0"/>
      <dgm:spPr/>
    </dgm:pt>
    <dgm:pt modelId="{0739B4ED-FEE0-43E8-9E10-5EA648D3310B}" type="pres">
      <dgm:prSet presAssocID="{8423B935-4DD1-4660-9F7A-E554E3FE64D8}" presName="vertFlow" presStyleCnt="0"/>
      <dgm:spPr/>
    </dgm:pt>
    <dgm:pt modelId="{08DBBF80-56AC-4398-A305-10A8544EC045}" type="pres">
      <dgm:prSet presAssocID="{8423B935-4DD1-4660-9F7A-E554E3FE64D8}" presName="topSpace" presStyleCnt="0"/>
      <dgm:spPr/>
    </dgm:pt>
    <dgm:pt modelId="{74E246AB-3491-48E1-BE27-989809030B71}" type="pres">
      <dgm:prSet presAssocID="{8423B935-4DD1-4660-9F7A-E554E3FE64D8}" presName="firstComp" presStyleCnt="0"/>
      <dgm:spPr/>
    </dgm:pt>
    <dgm:pt modelId="{6CA38B55-EBD3-4BE6-8D49-06BBD065CDBA}" type="pres">
      <dgm:prSet presAssocID="{8423B935-4DD1-4660-9F7A-E554E3FE64D8}" presName="firstChild" presStyleLbl="bgAccFollowNode1" presStyleIdx="0" presStyleCnt="6"/>
      <dgm:spPr/>
    </dgm:pt>
    <dgm:pt modelId="{C78EF0C3-26BF-4C22-B935-F0AD4EF4FB46}" type="pres">
      <dgm:prSet presAssocID="{8423B935-4DD1-4660-9F7A-E554E3FE64D8}" presName="firstChildTx" presStyleLbl="bgAccFollowNode1" presStyleIdx="0" presStyleCnt="6">
        <dgm:presLayoutVars>
          <dgm:bulletEnabled val="1"/>
        </dgm:presLayoutVars>
      </dgm:prSet>
      <dgm:spPr/>
    </dgm:pt>
    <dgm:pt modelId="{F25F74D1-92D7-4A6A-BE7F-7E91DC8DA6A7}" type="pres">
      <dgm:prSet presAssocID="{5A709344-6AB5-4E60-9741-191CF4A460EB}" presName="comp" presStyleCnt="0"/>
      <dgm:spPr/>
    </dgm:pt>
    <dgm:pt modelId="{6CF3CA04-0683-4FDF-917F-8B2171DE2996}" type="pres">
      <dgm:prSet presAssocID="{5A709344-6AB5-4E60-9741-191CF4A460EB}" presName="child" presStyleLbl="bgAccFollowNode1" presStyleIdx="1" presStyleCnt="6"/>
      <dgm:spPr/>
    </dgm:pt>
    <dgm:pt modelId="{2AC4E2C4-B237-4A9A-84F2-5F813A764E4C}" type="pres">
      <dgm:prSet presAssocID="{5A709344-6AB5-4E60-9741-191CF4A460EB}" presName="childTx" presStyleLbl="bgAccFollowNode1" presStyleIdx="1" presStyleCnt="6">
        <dgm:presLayoutVars>
          <dgm:bulletEnabled val="1"/>
        </dgm:presLayoutVars>
      </dgm:prSet>
      <dgm:spPr/>
    </dgm:pt>
    <dgm:pt modelId="{673F1788-6356-49F8-9005-6D5CE3A6203B}" type="pres">
      <dgm:prSet presAssocID="{5CE60A97-93B0-4B29-9F68-C286FF43292E}" presName="comp" presStyleCnt="0"/>
      <dgm:spPr/>
    </dgm:pt>
    <dgm:pt modelId="{9D93B36D-AAD6-4EA2-A484-E4357873253E}" type="pres">
      <dgm:prSet presAssocID="{5CE60A97-93B0-4B29-9F68-C286FF43292E}" presName="child" presStyleLbl="bgAccFollowNode1" presStyleIdx="2" presStyleCnt="6"/>
      <dgm:spPr/>
      <dgm:t>
        <a:bodyPr/>
        <a:lstStyle/>
        <a:p>
          <a:pPr rtl="1"/>
          <a:endParaRPr lang="ar-SA"/>
        </a:p>
      </dgm:t>
    </dgm:pt>
    <dgm:pt modelId="{8EEC84B9-4512-4382-9EFD-1041CE3546C8}" type="pres">
      <dgm:prSet presAssocID="{5CE60A97-93B0-4B29-9F68-C286FF43292E}" presName="childTx" presStyleLbl="bgAccFollowNode1" presStyleIdx="2" presStyleCnt="6">
        <dgm:presLayoutVars>
          <dgm:bulletEnabled val="1"/>
        </dgm:presLayoutVars>
      </dgm:prSet>
      <dgm:spPr/>
      <dgm:t>
        <a:bodyPr/>
        <a:lstStyle/>
        <a:p>
          <a:pPr rtl="1"/>
          <a:endParaRPr lang="ar-SA"/>
        </a:p>
      </dgm:t>
    </dgm:pt>
    <dgm:pt modelId="{DD1A081B-B40E-4B26-9AE2-4DAB14A4A17F}" type="pres">
      <dgm:prSet presAssocID="{8423B935-4DD1-4660-9F7A-E554E3FE64D8}" presName="negSpace" presStyleCnt="0"/>
      <dgm:spPr/>
    </dgm:pt>
    <dgm:pt modelId="{49BEF5CD-9C09-49C5-89D6-4999517ADCE1}" type="pres">
      <dgm:prSet presAssocID="{8423B935-4DD1-4660-9F7A-E554E3FE64D8}" presName="circle" presStyleLbl="node1" presStyleIdx="0" presStyleCnt="2"/>
      <dgm:spPr/>
    </dgm:pt>
    <dgm:pt modelId="{672EA293-7A4A-4F5C-9E4E-FB3ADD2C8FD8}" type="pres">
      <dgm:prSet presAssocID="{67B83D6C-D7FA-4FA7-A75E-7705226B3F68}" presName="transSpace" presStyleCnt="0"/>
      <dgm:spPr/>
    </dgm:pt>
    <dgm:pt modelId="{17B4B397-02C7-456A-969F-5D37AFED7682}" type="pres">
      <dgm:prSet presAssocID="{3AC6BDCB-E2B0-40BC-B0FF-098F1540E7C7}" presName="posSpace" presStyleCnt="0"/>
      <dgm:spPr/>
    </dgm:pt>
    <dgm:pt modelId="{C3CE0D67-29DC-493F-B740-3DDFAAB383FF}" type="pres">
      <dgm:prSet presAssocID="{3AC6BDCB-E2B0-40BC-B0FF-098F1540E7C7}" presName="vertFlow" presStyleCnt="0"/>
      <dgm:spPr/>
    </dgm:pt>
    <dgm:pt modelId="{66D3A2FE-794A-4079-B9D6-78B54DE6D07F}" type="pres">
      <dgm:prSet presAssocID="{3AC6BDCB-E2B0-40BC-B0FF-098F1540E7C7}" presName="topSpace" presStyleCnt="0"/>
      <dgm:spPr/>
    </dgm:pt>
    <dgm:pt modelId="{DF20EB06-65DA-4717-908F-A3F4DBB372B1}" type="pres">
      <dgm:prSet presAssocID="{3AC6BDCB-E2B0-40BC-B0FF-098F1540E7C7}" presName="firstComp" presStyleCnt="0"/>
      <dgm:spPr/>
    </dgm:pt>
    <dgm:pt modelId="{5523CDDC-47A1-40F2-B7EA-AC1CC3E6B003}" type="pres">
      <dgm:prSet presAssocID="{3AC6BDCB-E2B0-40BC-B0FF-098F1540E7C7}" presName="firstChild" presStyleLbl="bgAccFollowNode1" presStyleIdx="3" presStyleCnt="6" custLinFactNeighborX="1182" custLinFactNeighborY="1729"/>
      <dgm:spPr/>
      <dgm:t>
        <a:bodyPr/>
        <a:lstStyle/>
        <a:p>
          <a:pPr rtl="1"/>
          <a:endParaRPr lang="ar-SA"/>
        </a:p>
      </dgm:t>
    </dgm:pt>
    <dgm:pt modelId="{F0690640-B47B-4DA4-8CC6-7A83E6E062B1}" type="pres">
      <dgm:prSet presAssocID="{3AC6BDCB-E2B0-40BC-B0FF-098F1540E7C7}" presName="firstChildTx" presStyleLbl="bgAccFollowNode1" presStyleIdx="3" presStyleCnt="6">
        <dgm:presLayoutVars>
          <dgm:bulletEnabled val="1"/>
        </dgm:presLayoutVars>
      </dgm:prSet>
      <dgm:spPr/>
      <dgm:t>
        <a:bodyPr/>
        <a:lstStyle/>
        <a:p>
          <a:pPr rtl="1"/>
          <a:endParaRPr lang="ar-SA"/>
        </a:p>
      </dgm:t>
    </dgm:pt>
    <dgm:pt modelId="{1365FDC7-6280-497D-B6D7-AA6EDD5F7319}" type="pres">
      <dgm:prSet presAssocID="{907B7FD1-778A-4388-9976-D4D3E373D577}" presName="comp" presStyleCnt="0"/>
      <dgm:spPr/>
    </dgm:pt>
    <dgm:pt modelId="{FA7FAFAB-2A7F-4F5A-9EE8-8244C6735575}" type="pres">
      <dgm:prSet presAssocID="{907B7FD1-778A-4388-9976-D4D3E373D577}" presName="child" presStyleLbl="bgAccFollowNode1" presStyleIdx="4" presStyleCnt="6"/>
      <dgm:spPr/>
    </dgm:pt>
    <dgm:pt modelId="{DD83372C-85C6-4DC8-8CE7-D8DC476BAEAB}" type="pres">
      <dgm:prSet presAssocID="{907B7FD1-778A-4388-9976-D4D3E373D577}" presName="childTx" presStyleLbl="bgAccFollowNode1" presStyleIdx="4" presStyleCnt="6">
        <dgm:presLayoutVars>
          <dgm:bulletEnabled val="1"/>
        </dgm:presLayoutVars>
      </dgm:prSet>
      <dgm:spPr/>
    </dgm:pt>
    <dgm:pt modelId="{E53017AC-9457-4925-BD60-8B38DB194C9E}" type="pres">
      <dgm:prSet presAssocID="{EEE9EFA6-01A1-47F7-B464-43BF0E454475}" presName="comp" presStyleCnt="0"/>
      <dgm:spPr/>
    </dgm:pt>
    <dgm:pt modelId="{4F5BC527-5DC9-46C3-BD0F-3A79E4ABF808}" type="pres">
      <dgm:prSet presAssocID="{EEE9EFA6-01A1-47F7-B464-43BF0E454475}" presName="child" presStyleLbl="bgAccFollowNode1" presStyleIdx="5" presStyleCnt="6"/>
      <dgm:spPr/>
    </dgm:pt>
    <dgm:pt modelId="{4062F2AD-8B20-4F3A-AD7F-5D8AD615CB87}" type="pres">
      <dgm:prSet presAssocID="{EEE9EFA6-01A1-47F7-B464-43BF0E454475}" presName="childTx" presStyleLbl="bgAccFollowNode1" presStyleIdx="5" presStyleCnt="6">
        <dgm:presLayoutVars>
          <dgm:bulletEnabled val="1"/>
        </dgm:presLayoutVars>
      </dgm:prSet>
      <dgm:spPr/>
    </dgm:pt>
    <dgm:pt modelId="{AFCC9D33-4AE8-4A22-9846-79282C3BFC2E}" type="pres">
      <dgm:prSet presAssocID="{3AC6BDCB-E2B0-40BC-B0FF-098F1540E7C7}" presName="negSpace" presStyleCnt="0"/>
      <dgm:spPr/>
    </dgm:pt>
    <dgm:pt modelId="{BCDF9774-0FC6-4D40-8174-40EE093E6C98}" type="pres">
      <dgm:prSet presAssocID="{3AC6BDCB-E2B0-40BC-B0FF-098F1540E7C7}" presName="circle" presStyleLbl="node1" presStyleIdx="1" presStyleCnt="2"/>
      <dgm:spPr/>
    </dgm:pt>
  </dgm:ptLst>
  <dgm:cxnLst>
    <dgm:cxn modelId="{12FB4585-7366-4CEA-9390-6C255E809039}" srcId="{3AC6BDCB-E2B0-40BC-B0FF-098F1540E7C7}" destId="{907B7FD1-778A-4388-9976-D4D3E373D577}" srcOrd="1" destOrd="0" parTransId="{8DE6B3D1-D9FE-4DD0-91F7-EF2A945E426C}" sibTransId="{C8CD31BF-30BC-4438-AB50-88A72AA40281}"/>
    <dgm:cxn modelId="{E7A29B4A-18C7-4890-A9E3-03F5EC2DB900}" type="presOf" srcId="{5CE60A97-93B0-4B29-9F68-C286FF43292E}" destId="{9D93B36D-AAD6-4EA2-A484-E4357873253E}" srcOrd="0" destOrd="0" presId="urn:microsoft.com/office/officeart/2005/8/layout/hList9"/>
    <dgm:cxn modelId="{E820A776-34B1-4D86-BC08-051BFDD68253}" type="presOf" srcId="{3AC6BDCB-E2B0-40BC-B0FF-098F1540E7C7}" destId="{BCDF9774-0FC6-4D40-8174-40EE093E6C98}" srcOrd="0" destOrd="0" presId="urn:microsoft.com/office/officeart/2005/8/layout/hList9"/>
    <dgm:cxn modelId="{8B8BAC7E-5D37-4078-BF79-A37A2B4B18B4}" srcId="{3F280A22-9BD3-428D-89F7-99F540C1F9AA}" destId="{8423B935-4DD1-4660-9F7A-E554E3FE64D8}" srcOrd="0" destOrd="0" parTransId="{AC7B820C-9B67-4E9F-ACDE-4460E667B54C}" sibTransId="{67B83D6C-D7FA-4FA7-A75E-7705226B3F68}"/>
    <dgm:cxn modelId="{C3C31B58-5210-4A6D-94BC-CD30491B0DD7}" type="presOf" srcId="{5481C062-D007-4EFF-BD25-AF469404B421}" destId="{5523CDDC-47A1-40F2-B7EA-AC1CC3E6B003}" srcOrd="0" destOrd="0" presId="urn:microsoft.com/office/officeart/2005/8/layout/hList9"/>
    <dgm:cxn modelId="{F0422DFD-34B5-417E-832C-880A675B142A}" type="presOf" srcId="{8423B935-4DD1-4660-9F7A-E554E3FE64D8}" destId="{49BEF5CD-9C09-49C5-89D6-4999517ADCE1}" srcOrd="0" destOrd="0" presId="urn:microsoft.com/office/officeart/2005/8/layout/hList9"/>
    <dgm:cxn modelId="{75A7A745-38F1-49F8-A612-80064560AF20}" type="presOf" srcId="{5481C062-D007-4EFF-BD25-AF469404B421}" destId="{F0690640-B47B-4DA4-8CC6-7A83E6E062B1}" srcOrd="1" destOrd="0" presId="urn:microsoft.com/office/officeart/2005/8/layout/hList9"/>
    <dgm:cxn modelId="{9F43050A-FDDD-49B3-9806-2833179271CA}" type="presOf" srcId="{907B7FD1-778A-4388-9976-D4D3E373D577}" destId="{FA7FAFAB-2A7F-4F5A-9EE8-8244C6735575}" srcOrd="0" destOrd="0" presId="urn:microsoft.com/office/officeart/2005/8/layout/hList9"/>
    <dgm:cxn modelId="{3E130DCD-5A20-4F81-9DA9-BA6E9138CC8A}" type="presOf" srcId="{907B7FD1-778A-4388-9976-D4D3E373D577}" destId="{DD83372C-85C6-4DC8-8CE7-D8DC476BAEAB}" srcOrd="1" destOrd="0" presId="urn:microsoft.com/office/officeart/2005/8/layout/hList9"/>
    <dgm:cxn modelId="{13E8BF9A-DF98-4170-86A9-C9F7B9711B6A}" srcId="{8423B935-4DD1-4660-9F7A-E554E3FE64D8}" destId="{2501AE5F-760C-4B24-8AF4-12104AA0AB9B}" srcOrd="0" destOrd="0" parTransId="{0AA9CB16-65CF-400A-A96E-D9F83CC04DE3}" sibTransId="{A7F3BF1F-6010-4AAC-AD17-5E686AC255BC}"/>
    <dgm:cxn modelId="{A3E9BABA-DBDC-44BB-821A-EE2E6BBB2FA4}" srcId="{3AC6BDCB-E2B0-40BC-B0FF-098F1540E7C7}" destId="{5481C062-D007-4EFF-BD25-AF469404B421}" srcOrd="0" destOrd="0" parTransId="{4E7234CB-8E3F-4E56-989A-AEAA0A778409}" sibTransId="{85D405D3-71AD-4D44-A0EE-3B1023CC9BB1}"/>
    <dgm:cxn modelId="{8591F4AB-684B-4DCE-B8EB-676FD2F35841}" type="presOf" srcId="{2501AE5F-760C-4B24-8AF4-12104AA0AB9B}" destId="{C78EF0C3-26BF-4C22-B935-F0AD4EF4FB46}" srcOrd="1" destOrd="0" presId="urn:microsoft.com/office/officeart/2005/8/layout/hList9"/>
    <dgm:cxn modelId="{054A9C03-8CEC-48BD-AF7E-BBF6B77AE1EC}" type="presOf" srcId="{5A709344-6AB5-4E60-9741-191CF4A460EB}" destId="{6CF3CA04-0683-4FDF-917F-8B2171DE2996}" srcOrd="0" destOrd="0" presId="urn:microsoft.com/office/officeart/2005/8/layout/hList9"/>
    <dgm:cxn modelId="{31312B2E-FC77-46AA-BBEF-3409B17F4238}" type="presOf" srcId="{5A709344-6AB5-4E60-9741-191CF4A460EB}" destId="{2AC4E2C4-B237-4A9A-84F2-5F813A764E4C}" srcOrd="1" destOrd="0" presId="urn:microsoft.com/office/officeart/2005/8/layout/hList9"/>
    <dgm:cxn modelId="{EBCC00BC-746C-48FE-8D80-1ED1623C5C8C}" type="presOf" srcId="{3F280A22-9BD3-428D-89F7-99F540C1F9AA}" destId="{A945BE13-2BBB-469D-BA90-239626A12799}" srcOrd="0" destOrd="0" presId="urn:microsoft.com/office/officeart/2005/8/layout/hList9"/>
    <dgm:cxn modelId="{7DDBA14B-1DE1-4CB7-9BCB-7D7C9537B973}" type="presOf" srcId="{EEE9EFA6-01A1-47F7-B464-43BF0E454475}" destId="{4062F2AD-8B20-4F3A-AD7F-5D8AD615CB87}" srcOrd="1" destOrd="0" presId="urn:microsoft.com/office/officeart/2005/8/layout/hList9"/>
    <dgm:cxn modelId="{354A7E71-CE4B-4AE4-96B9-0BA304C60705}" srcId="{3AC6BDCB-E2B0-40BC-B0FF-098F1540E7C7}" destId="{EEE9EFA6-01A1-47F7-B464-43BF0E454475}" srcOrd="2" destOrd="0" parTransId="{517F5055-BB6C-4749-81EA-1D174C3760A2}" sibTransId="{D63640FA-AA73-42D8-945E-EB39F7701A1B}"/>
    <dgm:cxn modelId="{5C766189-3BF5-429C-98E3-1B05ACB90BC4}" type="presOf" srcId="{5CE60A97-93B0-4B29-9F68-C286FF43292E}" destId="{8EEC84B9-4512-4382-9EFD-1041CE3546C8}" srcOrd="1" destOrd="0" presId="urn:microsoft.com/office/officeart/2005/8/layout/hList9"/>
    <dgm:cxn modelId="{FF6179E7-18C8-4D53-84C5-E863686AB0CA}" srcId="{8423B935-4DD1-4660-9F7A-E554E3FE64D8}" destId="{5A709344-6AB5-4E60-9741-191CF4A460EB}" srcOrd="1" destOrd="0" parTransId="{29C79126-49FE-4BDF-AA2E-82AE2B4A622B}" sibTransId="{BFE4D5D4-8B5D-41D9-9D78-312AE23D9555}"/>
    <dgm:cxn modelId="{753D7BBB-3902-4AD0-A05F-A65089DDDE54}" type="presOf" srcId="{EEE9EFA6-01A1-47F7-B464-43BF0E454475}" destId="{4F5BC527-5DC9-46C3-BD0F-3A79E4ABF808}" srcOrd="0" destOrd="0" presId="urn:microsoft.com/office/officeart/2005/8/layout/hList9"/>
    <dgm:cxn modelId="{2C848A05-87D1-42F8-9E0F-882717F5962B}" srcId="{8423B935-4DD1-4660-9F7A-E554E3FE64D8}" destId="{5CE60A97-93B0-4B29-9F68-C286FF43292E}" srcOrd="2" destOrd="0" parTransId="{089D099C-B89C-4A46-9C18-9FCEF3FD6ABB}" sibTransId="{F37B1686-DD97-484E-8FD8-D47DEE4A9477}"/>
    <dgm:cxn modelId="{919BFD86-D764-482B-B15D-E2A8EFE4F641}" type="presOf" srcId="{2501AE5F-760C-4B24-8AF4-12104AA0AB9B}" destId="{6CA38B55-EBD3-4BE6-8D49-06BBD065CDBA}" srcOrd="0" destOrd="0" presId="urn:microsoft.com/office/officeart/2005/8/layout/hList9"/>
    <dgm:cxn modelId="{C29E2E41-5E43-4A02-89C3-70914180810E}" srcId="{3F280A22-9BD3-428D-89F7-99F540C1F9AA}" destId="{3AC6BDCB-E2B0-40BC-B0FF-098F1540E7C7}" srcOrd="1" destOrd="0" parTransId="{766D02E3-0EAE-48D7-BFE2-3066413437C3}" sibTransId="{CF9FE276-DDCF-4DA4-BFC6-11F46A9C2CA4}"/>
    <dgm:cxn modelId="{7BB4B8C7-7185-4984-97E3-2C561EA0EDDA}" type="presParOf" srcId="{A945BE13-2BBB-469D-BA90-239626A12799}" destId="{AF40BCA5-10EE-44A1-8767-923E9263AED4}" srcOrd="0" destOrd="0" presId="urn:microsoft.com/office/officeart/2005/8/layout/hList9"/>
    <dgm:cxn modelId="{AB44E083-E9C9-4AC4-9764-7B8FC43B7158}" type="presParOf" srcId="{A945BE13-2BBB-469D-BA90-239626A12799}" destId="{0739B4ED-FEE0-43E8-9E10-5EA648D3310B}" srcOrd="1" destOrd="0" presId="urn:microsoft.com/office/officeart/2005/8/layout/hList9"/>
    <dgm:cxn modelId="{9C0D59A8-3BFA-4DCD-9AAA-AD0174E415E7}" type="presParOf" srcId="{0739B4ED-FEE0-43E8-9E10-5EA648D3310B}" destId="{08DBBF80-56AC-4398-A305-10A8544EC045}" srcOrd="0" destOrd="0" presId="urn:microsoft.com/office/officeart/2005/8/layout/hList9"/>
    <dgm:cxn modelId="{17E3C373-AB24-4327-B4B2-7154E22F3433}" type="presParOf" srcId="{0739B4ED-FEE0-43E8-9E10-5EA648D3310B}" destId="{74E246AB-3491-48E1-BE27-989809030B71}" srcOrd="1" destOrd="0" presId="urn:microsoft.com/office/officeart/2005/8/layout/hList9"/>
    <dgm:cxn modelId="{CF44A6E5-D97A-4FB6-B7DB-DF6F2C1F6233}" type="presParOf" srcId="{74E246AB-3491-48E1-BE27-989809030B71}" destId="{6CA38B55-EBD3-4BE6-8D49-06BBD065CDBA}" srcOrd="0" destOrd="0" presId="urn:microsoft.com/office/officeart/2005/8/layout/hList9"/>
    <dgm:cxn modelId="{DFD08BD1-64A9-40BF-A13F-30CFB64197C0}" type="presParOf" srcId="{74E246AB-3491-48E1-BE27-989809030B71}" destId="{C78EF0C3-26BF-4C22-B935-F0AD4EF4FB46}" srcOrd="1" destOrd="0" presId="urn:microsoft.com/office/officeart/2005/8/layout/hList9"/>
    <dgm:cxn modelId="{89E4325E-0B59-4E51-8D16-C0B524D8D964}" type="presParOf" srcId="{0739B4ED-FEE0-43E8-9E10-5EA648D3310B}" destId="{F25F74D1-92D7-4A6A-BE7F-7E91DC8DA6A7}" srcOrd="2" destOrd="0" presId="urn:microsoft.com/office/officeart/2005/8/layout/hList9"/>
    <dgm:cxn modelId="{C860B090-A43F-4B6A-8A7D-AD1700143382}" type="presParOf" srcId="{F25F74D1-92D7-4A6A-BE7F-7E91DC8DA6A7}" destId="{6CF3CA04-0683-4FDF-917F-8B2171DE2996}" srcOrd="0" destOrd="0" presId="urn:microsoft.com/office/officeart/2005/8/layout/hList9"/>
    <dgm:cxn modelId="{E101EAF8-7F43-457F-BB4A-9A46987E9008}" type="presParOf" srcId="{F25F74D1-92D7-4A6A-BE7F-7E91DC8DA6A7}" destId="{2AC4E2C4-B237-4A9A-84F2-5F813A764E4C}" srcOrd="1" destOrd="0" presId="urn:microsoft.com/office/officeart/2005/8/layout/hList9"/>
    <dgm:cxn modelId="{71216091-4114-4426-B4AA-7CEA128F9EB1}" type="presParOf" srcId="{0739B4ED-FEE0-43E8-9E10-5EA648D3310B}" destId="{673F1788-6356-49F8-9005-6D5CE3A6203B}" srcOrd="3" destOrd="0" presId="urn:microsoft.com/office/officeart/2005/8/layout/hList9"/>
    <dgm:cxn modelId="{C183FFCE-2466-42F8-8971-E4610ECE6F4C}" type="presParOf" srcId="{673F1788-6356-49F8-9005-6D5CE3A6203B}" destId="{9D93B36D-AAD6-4EA2-A484-E4357873253E}" srcOrd="0" destOrd="0" presId="urn:microsoft.com/office/officeart/2005/8/layout/hList9"/>
    <dgm:cxn modelId="{3245AF56-4B9B-45DA-9786-4D4FEB42FB8B}" type="presParOf" srcId="{673F1788-6356-49F8-9005-6D5CE3A6203B}" destId="{8EEC84B9-4512-4382-9EFD-1041CE3546C8}" srcOrd="1" destOrd="0" presId="urn:microsoft.com/office/officeart/2005/8/layout/hList9"/>
    <dgm:cxn modelId="{1E93583C-71A4-4DA6-B2FD-FBFBC172D404}" type="presParOf" srcId="{A945BE13-2BBB-469D-BA90-239626A12799}" destId="{DD1A081B-B40E-4B26-9AE2-4DAB14A4A17F}" srcOrd="2" destOrd="0" presId="urn:microsoft.com/office/officeart/2005/8/layout/hList9"/>
    <dgm:cxn modelId="{4C9C2C68-C720-4407-9356-5A9DA5097533}" type="presParOf" srcId="{A945BE13-2BBB-469D-BA90-239626A12799}" destId="{49BEF5CD-9C09-49C5-89D6-4999517ADCE1}" srcOrd="3" destOrd="0" presId="urn:microsoft.com/office/officeart/2005/8/layout/hList9"/>
    <dgm:cxn modelId="{718FC8C6-7FAC-4F96-90F0-E8391FEA641B}" type="presParOf" srcId="{A945BE13-2BBB-469D-BA90-239626A12799}" destId="{672EA293-7A4A-4F5C-9E4E-FB3ADD2C8FD8}" srcOrd="4" destOrd="0" presId="urn:microsoft.com/office/officeart/2005/8/layout/hList9"/>
    <dgm:cxn modelId="{CA313932-F990-49CB-826B-582CB744EE94}" type="presParOf" srcId="{A945BE13-2BBB-469D-BA90-239626A12799}" destId="{17B4B397-02C7-456A-969F-5D37AFED7682}" srcOrd="5" destOrd="0" presId="urn:microsoft.com/office/officeart/2005/8/layout/hList9"/>
    <dgm:cxn modelId="{00D39FFC-5950-4D06-BC13-F9F700141043}" type="presParOf" srcId="{A945BE13-2BBB-469D-BA90-239626A12799}" destId="{C3CE0D67-29DC-493F-B740-3DDFAAB383FF}" srcOrd="6" destOrd="0" presId="urn:microsoft.com/office/officeart/2005/8/layout/hList9"/>
    <dgm:cxn modelId="{4E454023-E9E0-4D52-94A4-2FC671AC5D25}" type="presParOf" srcId="{C3CE0D67-29DC-493F-B740-3DDFAAB383FF}" destId="{66D3A2FE-794A-4079-B9D6-78B54DE6D07F}" srcOrd="0" destOrd="0" presId="urn:microsoft.com/office/officeart/2005/8/layout/hList9"/>
    <dgm:cxn modelId="{155096B4-6532-48E8-9BE9-C84588BF2D78}" type="presParOf" srcId="{C3CE0D67-29DC-493F-B740-3DDFAAB383FF}" destId="{DF20EB06-65DA-4717-908F-A3F4DBB372B1}" srcOrd="1" destOrd="0" presId="urn:microsoft.com/office/officeart/2005/8/layout/hList9"/>
    <dgm:cxn modelId="{68E2B791-C82C-4065-837E-AFC9D1FC94E2}" type="presParOf" srcId="{DF20EB06-65DA-4717-908F-A3F4DBB372B1}" destId="{5523CDDC-47A1-40F2-B7EA-AC1CC3E6B003}" srcOrd="0" destOrd="0" presId="urn:microsoft.com/office/officeart/2005/8/layout/hList9"/>
    <dgm:cxn modelId="{41ACB1B1-FD4E-4CD4-B40C-B89A4EF95F99}" type="presParOf" srcId="{DF20EB06-65DA-4717-908F-A3F4DBB372B1}" destId="{F0690640-B47B-4DA4-8CC6-7A83E6E062B1}" srcOrd="1" destOrd="0" presId="urn:microsoft.com/office/officeart/2005/8/layout/hList9"/>
    <dgm:cxn modelId="{86F5B136-C7B1-4A1F-97A4-202CBC18A482}" type="presParOf" srcId="{C3CE0D67-29DC-493F-B740-3DDFAAB383FF}" destId="{1365FDC7-6280-497D-B6D7-AA6EDD5F7319}" srcOrd="2" destOrd="0" presId="urn:microsoft.com/office/officeart/2005/8/layout/hList9"/>
    <dgm:cxn modelId="{42988FB0-1DAA-452B-828D-137626AC420D}" type="presParOf" srcId="{1365FDC7-6280-497D-B6D7-AA6EDD5F7319}" destId="{FA7FAFAB-2A7F-4F5A-9EE8-8244C6735575}" srcOrd="0" destOrd="0" presId="urn:microsoft.com/office/officeart/2005/8/layout/hList9"/>
    <dgm:cxn modelId="{EE476E6F-2E14-46D9-8383-646510E6A18D}" type="presParOf" srcId="{1365FDC7-6280-497D-B6D7-AA6EDD5F7319}" destId="{DD83372C-85C6-4DC8-8CE7-D8DC476BAEAB}" srcOrd="1" destOrd="0" presId="urn:microsoft.com/office/officeart/2005/8/layout/hList9"/>
    <dgm:cxn modelId="{6DE5DCD9-FD47-4C66-8007-3F4B96BA05DB}" type="presParOf" srcId="{C3CE0D67-29DC-493F-B740-3DDFAAB383FF}" destId="{E53017AC-9457-4925-BD60-8B38DB194C9E}" srcOrd="3" destOrd="0" presId="urn:microsoft.com/office/officeart/2005/8/layout/hList9"/>
    <dgm:cxn modelId="{5893C15C-8D41-459B-B4E9-8CABBA62C9DB}" type="presParOf" srcId="{E53017AC-9457-4925-BD60-8B38DB194C9E}" destId="{4F5BC527-5DC9-46C3-BD0F-3A79E4ABF808}" srcOrd="0" destOrd="0" presId="urn:microsoft.com/office/officeart/2005/8/layout/hList9"/>
    <dgm:cxn modelId="{612D796C-3014-45EE-A412-0C954A00E607}" type="presParOf" srcId="{E53017AC-9457-4925-BD60-8B38DB194C9E}" destId="{4062F2AD-8B20-4F3A-AD7F-5D8AD615CB87}" srcOrd="1" destOrd="0" presId="urn:microsoft.com/office/officeart/2005/8/layout/hList9"/>
    <dgm:cxn modelId="{68F93796-18B2-4FD7-A75A-D91957D9864E}" type="presParOf" srcId="{A945BE13-2BBB-469D-BA90-239626A12799}" destId="{AFCC9D33-4AE8-4A22-9846-79282C3BFC2E}" srcOrd="7" destOrd="0" presId="urn:microsoft.com/office/officeart/2005/8/layout/hList9"/>
    <dgm:cxn modelId="{F8600A8F-E744-4FBA-B4FC-7A329DFC8D52}" type="presParOf" srcId="{A945BE13-2BBB-469D-BA90-239626A12799}" destId="{BCDF9774-0FC6-4D40-8174-40EE093E6C98}" srcOrd="8" destOrd="0" presId="urn:microsoft.com/office/officeart/2005/8/layout/hList9"/>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DCFE2-1371-438A-9668-B931F0FE083B}">
      <dsp:nvSpPr>
        <dsp:cNvPr id="0" name=""/>
        <dsp:cNvSpPr/>
      </dsp:nvSpPr>
      <dsp:spPr>
        <a:xfrm>
          <a:off x="3180" y="967726"/>
          <a:ext cx="1445947" cy="116640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r" defTabSz="800100" rtl="1">
            <a:lnSpc>
              <a:spcPct val="90000"/>
            </a:lnSpc>
            <a:spcBef>
              <a:spcPct val="0"/>
            </a:spcBef>
            <a:spcAft>
              <a:spcPct val="35000"/>
            </a:spcAft>
          </a:pPr>
          <a:r>
            <a:rPr lang="ar-SA" sz="1800" b="1" kern="1200" dirty="0" smtClean="0"/>
            <a:t>ربط بالآيات السابقة</a:t>
          </a:r>
          <a:endParaRPr lang="ar-SA" sz="1800" b="1" kern="1200" dirty="0"/>
        </a:p>
      </dsp:txBody>
      <dsp:txXfrm>
        <a:off x="3180" y="967726"/>
        <a:ext cx="1445947" cy="578379"/>
      </dsp:txXfrm>
    </dsp:sp>
    <dsp:sp modelId="{B496727B-D1DC-4F80-BEAA-7288A41F97E9}">
      <dsp:nvSpPr>
        <dsp:cNvPr id="0" name=""/>
        <dsp:cNvSpPr/>
      </dsp:nvSpPr>
      <dsp:spPr>
        <a:xfrm>
          <a:off x="299714" y="1758608"/>
          <a:ext cx="1445947" cy="1555200"/>
        </a:xfrm>
        <a:prstGeom prst="roundRect">
          <a:avLst>
            <a:gd name="adj" fmla="val 10000"/>
          </a:avLst>
        </a:prstGeom>
        <a:blipFill rotWithShape="0">
          <a:blip xmlns:r="http://schemas.openxmlformats.org/officeDocument/2006/relationships" r:embed="rId1"/>
          <a:tile tx="0" ty="0" sx="100000" sy="100000" flip="none" algn="tl"/>
        </a:blip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r" defTabSz="1200150" rtl="1">
            <a:lnSpc>
              <a:spcPct val="90000"/>
            </a:lnSpc>
            <a:spcBef>
              <a:spcPct val="0"/>
            </a:spcBef>
            <a:spcAft>
              <a:spcPct val="15000"/>
            </a:spcAft>
            <a:buChar char="••"/>
          </a:pPr>
          <a:endParaRPr lang="ar-SA" sz="2700" kern="1200"/>
        </a:p>
      </dsp:txBody>
      <dsp:txXfrm>
        <a:off x="342064" y="1800958"/>
        <a:ext cx="1361247" cy="1470500"/>
      </dsp:txXfrm>
    </dsp:sp>
    <dsp:sp modelId="{6182111D-90F1-4F63-AA3D-CCC4052C6052}">
      <dsp:nvSpPr>
        <dsp:cNvPr id="0" name=""/>
        <dsp:cNvSpPr/>
      </dsp:nvSpPr>
      <dsp:spPr>
        <a:xfrm>
          <a:off x="1668328" y="1076916"/>
          <a:ext cx="464705" cy="359999"/>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1668328" y="1148916"/>
        <a:ext cx="356705" cy="215999"/>
      </dsp:txXfrm>
    </dsp:sp>
    <dsp:sp modelId="{0BD3FA8A-57EA-4965-A7BD-7C0D3B2CD8FF}">
      <dsp:nvSpPr>
        <dsp:cNvPr id="0" name=""/>
        <dsp:cNvSpPr/>
      </dsp:nvSpPr>
      <dsp:spPr>
        <a:xfrm>
          <a:off x="2325930" y="967726"/>
          <a:ext cx="1445947" cy="1166400"/>
        </a:xfrm>
        <a:prstGeom prst="roundRect">
          <a:avLst>
            <a:gd name="adj" fmla="val 10000"/>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r" defTabSz="800100" rtl="1">
            <a:lnSpc>
              <a:spcPct val="90000"/>
            </a:lnSpc>
            <a:spcBef>
              <a:spcPct val="0"/>
            </a:spcBef>
            <a:spcAft>
              <a:spcPct val="35000"/>
            </a:spcAft>
          </a:pPr>
          <a:r>
            <a:rPr lang="ar-SA" sz="1800" b="1" kern="1200" dirty="0" smtClean="0"/>
            <a:t>ربط بالآيات السابقة </a:t>
          </a:r>
          <a:endParaRPr lang="ar-SA" sz="1800" b="1" kern="1200" dirty="0"/>
        </a:p>
      </dsp:txBody>
      <dsp:txXfrm>
        <a:off x="2325930" y="967726"/>
        <a:ext cx="1445947" cy="578379"/>
      </dsp:txXfrm>
    </dsp:sp>
    <dsp:sp modelId="{B1397C51-A0CF-4DB7-8045-F7AE61CFE484}">
      <dsp:nvSpPr>
        <dsp:cNvPr id="0" name=""/>
        <dsp:cNvSpPr/>
      </dsp:nvSpPr>
      <dsp:spPr>
        <a:xfrm>
          <a:off x="2697479" y="1758608"/>
          <a:ext cx="1445947" cy="1555200"/>
        </a:xfrm>
        <a:prstGeom prst="roundRect">
          <a:avLst>
            <a:gd name="adj" fmla="val 10000"/>
          </a:avLst>
        </a:prstGeom>
        <a:blipFill rotWithShape="0">
          <a:blip xmlns:r="http://schemas.openxmlformats.org/officeDocument/2006/relationships" r:embed="rId1"/>
          <a:tile tx="0" ty="0" sx="100000" sy="100000" flip="none" algn="tl"/>
        </a:blipFill>
        <a:ln w="9525" cap="flat" cmpd="sng" algn="ctr">
          <a:solidFill>
            <a:schemeClr val="accent5">
              <a:hueOff val="-4966938"/>
              <a:satOff val="19906"/>
              <a:lumOff val="4314"/>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r" defTabSz="1200150" rtl="1">
            <a:lnSpc>
              <a:spcPct val="90000"/>
            </a:lnSpc>
            <a:spcBef>
              <a:spcPct val="0"/>
            </a:spcBef>
            <a:spcAft>
              <a:spcPct val="15000"/>
            </a:spcAft>
            <a:buChar char="••"/>
          </a:pPr>
          <a:endParaRPr lang="ar-SA" sz="2700" kern="1200" dirty="0"/>
        </a:p>
      </dsp:txBody>
      <dsp:txXfrm>
        <a:off x="2739829" y="1800958"/>
        <a:ext cx="1361247" cy="1470500"/>
      </dsp:txXfrm>
    </dsp:sp>
    <dsp:sp modelId="{E376B643-EE9D-4C7A-8016-9915AB7632FB}">
      <dsp:nvSpPr>
        <dsp:cNvPr id="0" name=""/>
        <dsp:cNvSpPr/>
      </dsp:nvSpPr>
      <dsp:spPr>
        <a:xfrm>
          <a:off x="3991078" y="1076916"/>
          <a:ext cx="464705" cy="359999"/>
        </a:xfrm>
        <a:prstGeom prst="rightArrow">
          <a:avLst>
            <a:gd name="adj1" fmla="val 60000"/>
            <a:gd name="adj2" fmla="val 50000"/>
          </a:avLst>
        </a:prstGeom>
        <a:solidFill>
          <a:schemeClr val="accent5">
            <a:hueOff val="-9933876"/>
            <a:satOff val="39811"/>
            <a:lumOff val="862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3991078" y="1148916"/>
        <a:ext cx="356705" cy="215999"/>
      </dsp:txXfrm>
    </dsp:sp>
    <dsp:sp modelId="{BCBF4692-81F5-4880-B82C-9397FCB80115}">
      <dsp:nvSpPr>
        <dsp:cNvPr id="0" name=""/>
        <dsp:cNvSpPr/>
      </dsp:nvSpPr>
      <dsp:spPr>
        <a:xfrm>
          <a:off x="4648679" y="967726"/>
          <a:ext cx="1445947" cy="1166400"/>
        </a:xfrm>
        <a:prstGeom prst="roundRect">
          <a:avLst>
            <a:gd name="adj" fmla="val 10000"/>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r" defTabSz="800100" rtl="1">
            <a:lnSpc>
              <a:spcPct val="90000"/>
            </a:lnSpc>
            <a:spcBef>
              <a:spcPct val="0"/>
            </a:spcBef>
            <a:spcAft>
              <a:spcPct val="35000"/>
            </a:spcAft>
          </a:pPr>
          <a:r>
            <a:rPr lang="ar-SA" sz="1800" b="1" kern="1200" dirty="0" smtClean="0"/>
            <a:t>ربط بالقضاء والقدر </a:t>
          </a:r>
          <a:endParaRPr lang="ar-SA" sz="1800" b="1" kern="1200" dirty="0"/>
        </a:p>
      </dsp:txBody>
      <dsp:txXfrm>
        <a:off x="4648679" y="967726"/>
        <a:ext cx="1445947" cy="578379"/>
      </dsp:txXfrm>
    </dsp:sp>
    <dsp:sp modelId="{F631036F-77B8-4B30-B1E7-F70A5BA74554}">
      <dsp:nvSpPr>
        <dsp:cNvPr id="0" name=""/>
        <dsp:cNvSpPr/>
      </dsp:nvSpPr>
      <dsp:spPr>
        <a:xfrm>
          <a:off x="4945372" y="1855046"/>
          <a:ext cx="1445947" cy="1555200"/>
        </a:xfrm>
        <a:prstGeom prst="roundRect">
          <a:avLst>
            <a:gd name="adj" fmla="val 10000"/>
          </a:avLst>
        </a:prstGeom>
        <a:blipFill rotWithShape="0">
          <a:blip xmlns:r="http://schemas.openxmlformats.org/officeDocument/2006/relationships" r:embed="rId1"/>
          <a:tile tx="0" ty="0" sx="100000" sy="100000" flip="none" algn="tl"/>
        </a:blipFill>
        <a:ln w="9525" cap="flat" cmpd="sng" algn="ctr">
          <a:solidFill>
            <a:schemeClr val="accent5">
              <a:hueOff val="-9933876"/>
              <a:satOff val="39811"/>
              <a:lumOff val="862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72F83-C0FB-4AD5-AF42-006563108225}">
      <dsp:nvSpPr>
        <dsp:cNvPr id="0" name=""/>
        <dsp:cNvSpPr/>
      </dsp:nvSpPr>
      <dsp:spPr>
        <a:xfrm rot="5400000">
          <a:off x="-161185" y="162522"/>
          <a:ext cx="1074568" cy="75219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endParaRPr lang="ar-SA" sz="2100" kern="1200" dirty="0"/>
        </a:p>
      </dsp:txBody>
      <dsp:txXfrm rot="-5400000">
        <a:off x="1" y="377436"/>
        <a:ext cx="752197" cy="322371"/>
      </dsp:txXfrm>
    </dsp:sp>
    <dsp:sp modelId="{87554DBA-5F59-4029-91FA-BAC14E5FC866}">
      <dsp:nvSpPr>
        <dsp:cNvPr id="0" name=""/>
        <dsp:cNvSpPr/>
      </dsp:nvSpPr>
      <dsp:spPr>
        <a:xfrm rot="5400000">
          <a:off x="3634483" y="-2880948"/>
          <a:ext cx="698469" cy="646304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ar-SA" sz="2000" kern="1200"/>
        </a:p>
        <a:p>
          <a:pPr marL="228600" lvl="1" indent="-228600" algn="r" defTabSz="889000" rtl="1">
            <a:lnSpc>
              <a:spcPct val="90000"/>
            </a:lnSpc>
            <a:spcBef>
              <a:spcPct val="0"/>
            </a:spcBef>
            <a:spcAft>
              <a:spcPct val="15000"/>
            </a:spcAft>
            <a:buChar char="••"/>
          </a:pPr>
          <a:endParaRPr lang="ar-SA" sz="2000" kern="1200"/>
        </a:p>
      </dsp:txBody>
      <dsp:txXfrm rot="-5400000">
        <a:off x="752198" y="35433"/>
        <a:ext cx="6428944" cy="630277"/>
      </dsp:txXfrm>
    </dsp:sp>
    <dsp:sp modelId="{8A6B2C48-C19D-4429-95CA-B10CA1C0F0D2}">
      <dsp:nvSpPr>
        <dsp:cNvPr id="0" name=""/>
        <dsp:cNvSpPr/>
      </dsp:nvSpPr>
      <dsp:spPr>
        <a:xfrm rot="5400000">
          <a:off x="-161185" y="1032810"/>
          <a:ext cx="1074568" cy="752197"/>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endParaRPr lang="ar-SA" sz="2100" kern="1200"/>
        </a:p>
      </dsp:txBody>
      <dsp:txXfrm rot="-5400000">
        <a:off x="1" y="1247724"/>
        <a:ext cx="752197" cy="322371"/>
      </dsp:txXfrm>
    </dsp:sp>
    <dsp:sp modelId="{117C86DE-6C32-465F-8202-8C4080155E40}">
      <dsp:nvSpPr>
        <dsp:cNvPr id="0" name=""/>
        <dsp:cNvSpPr/>
      </dsp:nvSpPr>
      <dsp:spPr>
        <a:xfrm rot="5400000">
          <a:off x="3634483" y="-2010660"/>
          <a:ext cx="698469" cy="6463040"/>
        </a:xfrm>
        <a:prstGeom prst="round2Same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ar-SA" sz="2000" kern="1200"/>
        </a:p>
        <a:p>
          <a:pPr marL="228600" lvl="1" indent="-228600" algn="r" defTabSz="889000" rtl="1">
            <a:lnSpc>
              <a:spcPct val="90000"/>
            </a:lnSpc>
            <a:spcBef>
              <a:spcPct val="0"/>
            </a:spcBef>
            <a:spcAft>
              <a:spcPct val="15000"/>
            </a:spcAft>
            <a:buChar char="••"/>
          </a:pPr>
          <a:endParaRPr lang="ar-SA" sz="2000" kern="1200"/>
        </a:p>
      </dsp:txBody>
      <dsp:txXfrm rot="-5400000">
        <a:off x="752198" y="905721"/>
        <a:ext cx="6428944" cy="630277"/>
      </dsp:txXfrm>
    </dsp:sp>
    <dsp:sp modelId="{E6FBEF82-93AB-45C6-ABDD-F31574685C7C}">
      <dsp:nvSpPr>
        <dsp:cNvPr id="0" name=""/>
        <dsp:cNvSpPr/>
      </dsp:nvSpPr>
      <dsp:spPr>
        <a:xfrm rot="5400000">
          <a:off x="-161185" y="1903098"/>
          <a:ext cx="1074568" cy="752197"/>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endParaRPr lang="ar-SA" sz="2100" kern="1200"/>
        </a:p>
      </dsp:txBody>
      <dsp:txXfrm rot="-5400000">
        <a:off x="1" y="2118012"/>
        <a:ext cx="752197" cy="322371"/>
      </dsp:txXfrm>
    </dsp:sp>
    <dsp:sp modelId="{2B5C335F-6C23-488F-B837-2F8831079A28}">
      <dsp:nvSpPr>
        <dsp:cNvPr id="0" name=""/>
        <dsp:cNvSpPr/>
      </dsp:nvSpPr>
      <dsp:spPr>
        <a:xfrm rot="5400000">
          <a:off x="3634483" y="-1082085"/>
          <a:ext cx="698469" cy="6463040"/>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ar-SA" sz="2000" kern="1200"/>
        </a:p>
        <a:p>
          <a:pPr marL="228600" lvl="1" indent="-228600" algn="r" defTabSz="889000" rtl="1">
            <a:lnSpc>
              <a:spcPct val="90000"/>
            </a:lnSpc>
            <a:spcBef>
              <a:spcPct val="0"/>
            </a:spcBef>
            <a:spcAft>
              <a:spcPct val="15000"/>
            </a:spcAft>
            <a:buChar char="••"/>
          </a:pPr>
          <a:endParaRPr lang="ar-SA" sz="2000" kern="1200"/>
        </a:p>
      </dsp:txBody>
      <dsp:txXfrm rot="-5400000">
        <a:off x="752198" y="1834296"/>
        <a:ext cx="6428944" cy="630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E1F10-890A-49B2-9F84-F91F0519AAF0}">
      <dsp:nvSpPr>
        <dsp:cNvPr id="0" name=""/>
        <dsp:cNvSpPr/>
      </dsp:nvSpPr>
      <dsp:spPr>
        <a:xfrm>
          <a:off x="4" y="270920"/>
          <a:ext cx="2467088" cy="122743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السؤال2</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4" y="270920"/>
        <a:ext cx="2467088" cy="1227437"/>
      </dsp:txXfrm>
    </dsp:sp>
    <dsp:sp modelId="{06C523EE-688C-458D-9EE5-AE7DD33EC48B}">
      <dsp:nvSpPr>
        <dsp:cNvPr id="0" name=""/>
        <dsp:cNvSpPr/>
      </dsp:nvSpPr>
      <dsp:spPr>
        <a:xfrm>
          <a:off x="2672979" y="241437"/>
          <a:ext cx="2405388" cy="12274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السؤال1</a:t>
          </a:r>
          <a:endParaRPr lang="ar-SA" sz="1800" b="1" kern="1200" dirty="0" smtClean="0">
            <a:effectLst>
              <a:outerShdw blurRad="38100" dist="38100" dir="2700000" algn="tl">
                <a:srgbClr val="000000">
                  <a:alpha val="43137"/>
                </a:srgbClr>
              </a:outerShdw>
            </a:effectLst>
          </a:endParaRPr>
        </a:p>
        <a:p>
          <a:pPr lvl="0" algn="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2672979" y="241437"/>
        <a:ext cx="2405388" cy="1227437"/>
      </dsp:txXfrm>
    </dsp:sp>
    <dsp:sp modelId="{61BFBD5D-2C60-4667-B47F-180CDBBC2E40}">
      <dsp:nvSpPr>
        <dsp:cNvPr id="0" name=""/>
        <dsp:cNvSpPr/>
      </dsp:nvSpPr>
      <dsp:spPr>
        <a:xfrm>
          <a:off x="26547" y="1654533"/>
          <a:ext cx="2394587" cy="12274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السؤال4</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a:effectLst>
              <a:outerShdw blurRad="38100" dist="38100" dir="2700000" algn="tl">
                <a:srgbClr val="000000">
                  <a:alpha val="43137"/>
                </a:srgbClr>
              </a:outerShdw>
            </a:effectLst>
          </a:endParaRPr>
        </a:p>
      </dsp:txBody>
      <dsp:txXfrm>
        <a:off x="26547" y="1654533"/>
        <a:ext cx="2394587" cy="1227437"/>
      </dsp:txXfrm>
    </dsp:sp>
    <dsp:sp modelId="{DD6B39CB-F4A4-4E9F-982C-DD4F5508101F}">
      <dsp:nvSpPr>
        <dsp:cNvPr id="0" name=""/>
        <dsp:cNvSpPr/>
      </dsp:nvSpPr>
      <dsp:spPr>
        <a:xfrm>
          <a:off x="2625708" y="1654533"/>
          <a:ext cx="2426112" cy="122743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السؤال3</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a:effectLst>
              <a:outerShdw blurRad="38100" dist="38100" dir="2700000" algn="tl">
                <a:srgbClr val="000000">
                  <a:alpha val="43137"/>
                </a:srgbClr>
              </a:outerShdw>
            </a:effectLst>
          </a:endParaRPr>
        </a:p>
      </dsp:txBody>
      <dsp:txXfrm>
        <a:off x="2625708" y="1654533"/>
        <a:ext cx="2426112" cy="1227437"/>
      </dsp:txXfrm>
    </dsp:sp>
    <dsp:sp modelId="{65ACBC16-A6D8-4485-8C0F-E7476B21A5EB}">
      <dsp:nvSpPr>
        <dsp:cNvPr id="0" name=""/>
        <dsp:cNvSpPr/>
      </dsp:nvSpPr>
      <dsp:spPr>
        <a:xfrm>
          <a:off x="976533" y="3098462"/>
          <a:ext cx="3144122" cy="12274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السؤال5</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976533" y="3098462"/>
        <a:ext cx="3144122" cy="1227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E1F10-890A-49B2-9F84-F91F0519AAF0}">
      <dsp:nvSpPr>
        <dsp:cNvPr id="0" name=""/>
        <dsp:cNvSpPr/>
      </dsp:nvSpPr>
      <dsp:spPr>
        <a:xfrm>
          <a:off x="4" y="270920"/>
          <a:ext cx="2467088" cy="122743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السؤال2</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4" y="270920"/>
        <a:ext cx="2467088" cy="1227437"/>
      </dsp:txXfrm>
    </dsp:sp>
    <dsp:sp modelId="{06C523EE-688C-458D-9EE5-AE7DD33EC48B}">
      <dsp:nvSpPr>
        <dsp:cNvPr id="0" name=""/>
        <dsp:cNvSpPr/>
      </dsp:nvSpPr>
      <dsp:spPr>
        <a:xfrm>
          <a:off x="2672979" y="241437"/>
          <a:ext cx="2405388" cy="1227437"/>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السؤال1</a:t>
          </a:r>
          <a:endParaRPr lang="ar-SA" sz="1800" b="1" kern="1200" dirty="0" smtClean="0">
            <a:effectLst>
              <a:outerShdw blurRad="38100" dist="38100" dir="2700000" algn="tl">
                <a:srgbClr val="000000">
                  <a:alpha val="43137"/>
                </a:srgbClr>
              </a:outerShdw>
            </a:effectLst>
          </a:endParaRPr>
        </a:p>
        <a:p>
          <a:pPr lvl="0" algn="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2672979" y="241437"/>
        <a:ext cx="2405388" cy="1227437"/>
      </dsp:txXfrm>
    </dsp:sp>
    <dsp:sp modelId="{61BFBD5D-2C60-4667-B47F-180CDBBC2E40}">
      <dsp:nvSpPr>
        <dsp:cNvPr id="0" name=""/>
        <dsp:cNvSpPr/>
      </dsp:nvSpPr>
      <dsp:spPr>
        <a:xfrm>
          <a:off x="26547" y="1654533"/>
          <a:ext cx="2394587" cy="1227437"/>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السؤال4</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a:effectLst>
              <a:outerShdw blurRad="38100" dist="38100" dir="2700000" algn="tl">
                <a:srgbClr val="000000">
                  <a:alpha val="43137"/>
                </a:srgbClr>
              </a:outerShdw>
            </a:effectLst>
          </a:endParaRPr>
        </a:p>
      </dsp:txBody>
      <dsp:txXfrm>
        <a:off x="26547" y="1654533"/>
        <a:ext cx="2394587" cy="1227437"/>
      </dsp:txXfrm>
    </dsp:sp>
    <dsp:sp modelId="{DD6B39CB-F4A4-4E9F-982C-DD4F5508101F}">
      <dsp:nvSpPr>
        <dsp:cNvPr id="0" name=""/>
        <dsp:cNvSpPr/>
      </dsp:nvSpPr>
      <dsp:spPr>
        <a:xfrm>
          <a:off x="2625708" y="1654533"/>
          <a:ext cx="2426112" cy="1227437"/>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السؤال3</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a:effectLst>
              <a:outerShdw blurRad="38100" dist="38100" dir="2700000" algn="tl">
                <a:srgbClr val="000000">
                  <a:alpha val="43137"/>
                </a:srgbClr>
              </a:outerShdw>
            </a:effectLst>
          </a:endParaRPr>
        </a:p>
      </dsp:txBody>
      <dsp:txXfrm>
        <a:off x="2625708" y="1654533"/>
        <a:ext cx="2426112" cy="1227437"/>
      </dsp:txXfrm>
    </dsp:sp>
    <dsp:sp modelId="{65ACBC16-A6D8-4485-8C0F-E7476B21A5EB}">
      <dsp:nvSpPr>
        <dsp:cNvPr id="0" name=""/>
        <dsp:cNvSpPr/>
      </dsp:nvSpPr>
      <dsp:spPr>
        <a:xfrm>
          <a:off x="976533" y="3098462"/>
          <a:ext cx="3144122" cy="1227437"/>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
          </a:r>
          <a:br>
            <a:rPr lang="ar-SA" sz="1800" b="1" kern="1200" dirty="0" smtClean="0">
              <a:effectLst>
                <a:outerShdw blurRad="38100" dist="38100" dir="2700000" algn="tl">
                  <a:srgbClr val="000000">
                    <a:alpha val="43137"/>
                  </a:srgbClr>
                </a:outerShdw>
              </a:effectLst>
            </a:rPr>
          </a:br>
          <a:r>
            <a:rPr lang="ar-SA" sz="1800" b="1" kern="1200" dirty="0" smtClean="0">
              <a:effectLst>
                <a:outerShdw blurRad="38100" dist="38100" dir="2700000" algn="tl">
                  <a:srgbClr val="000000">
                    <a:alpha val="43137"/>
                  </a:srgbClr>
                </a:outerShdw>
              </a:effectLst>
            </a:rPr>
            <a:t>السؤال5</a:t>
          </a: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1800" b="1" kern="1200" dirty="0" smtClean="0">
              <a:effectLst>
                <a:outerShdw blurRad="38100" dist="38100" dir="2700000" algn="tl">
                  <a:srgbClr val="000000">
                    <a:alpha val="43137"/>
                  </a:srgbClr>
                </a:outerShdw>
              </a:effectLst>
            </a:rPr>
            <a:t>التعديل</a:t>
          </a:r>
        </a:p>
        <a:p>
          <a:pPr lvl="0" algn="ctr" defTabSz="800100" rtl="1">
            <a:lnSpc>
              <a:spcPct val="90000"/>
            </a:lnSpc>
            <a:spcBef>
              <a:spcPct val="0"/>
            </a:spcBef>
            <a:spcAft>
              <a:spcPct val="35000"/>
            </a:spcAft>
          </a:pPr>
          <a:endParaRPr lang="ar-SA" sz="1800" b="1" kern="1200" dirty="0" smtClean="0">
            <a:effectLst>
              <a:outerShdw blurRad="38100" dist="38100" dir="2700000" algn="tl">
                <a:srgbClr val="000000">
                  <a:alpha val="43137"/>
                </a:srgbClr>
              </a:outerShdw>
            </a:effectLst>
          </a:endParaRPr>
        </a:p>
      </dsp:txBody>
      <dsp:txXfrm>
        <a:off x="976533" y="3098462"/>
        <a:ext cx="3144122" cy="12274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8A5F12-E46B-4ECE-84E5-CAC501C3C713}" type="datetimeFigureOut">
              <a:rPr lang="ar-SA" smtClean="0"/>
              <a:pPr/>
              <a:t>22/03/38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85EF96-B4CF-4BAD-BE95-ADF96E7B8E19}" type="slidenum">
              <a:rPr lang="ar-SA" smtClean="0"/>
              <a:pPr/>
              <a:t>‹#›</a:t>
            </a:fld>
            <a:endParaRPr lang="ar-SA"/>
          </a:p>
        </p:txBody>
      </p:sp>
    </p:spTree>
    <p:extLst>
      <p:ext uri="{BB962C8B-B14F-4D97-AF65-F5344CB8AC3E}">
        <p14:creationId xmlns="" xmlns:p14="http://schemas.microsoft.com/office/powerpoint/2010/main" val="11606605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ة </a:t>
            </a:r>
            <a:endParaRPr lang="ar-SA" dirty="0"/>
          </a:p>
        </p:txBody>
      </p:sp>
      <p:sp>
        <p:nvSpPr>
          <p:cNvPr id="4" name="عنصر نائب لرقم الشريحة 3"/>
          <p:cNvSpPr>
            <a:spLocks noGrp="1"/>
          </p:cNvSpPr>
          <p:nvPr>
            <p:ph type="sldNum" sz="quarter" idx="10"/>
          </p:nvPr>
        </p:nvSpPr>
        <p:spPr/>
        <p:txBody>
          <a:bodyPr/>
          <a:lstStyle/>
          <a:p>
            <a:pPr>
              <a:defRPr/>
            </a:pPr>
            <a:fld id="{D0D0C973-5209-40F1-87BC-B063A227FB48}" type="slidenum">
              <a:rPr lang="ar-SA" smtClean="0"/>
              <a:pPr>
                <a:defRPr/>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dirty="0" smtClean="0"/>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C9AA9C-FB86-4BA3-BB97-3077AB39A40B}" type="slidenum">
              <a:rPr lang="en-US" smtClean="0"/>
              <a:pPr eaLnBrk="1" hangingPunct="1"/>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F8B84FA-D461-429C-AC1B-B2994BCFD3E0}" type="slidenum">
              <a:rPr lang="ar-SA" smtClean="0"/>
              <a:pPr/>
              <a:t>21</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B85EF96-B4CF-4BAD-BE95-ADF96E7B8E19}" type="slidenum">
              <a:rPr lang="ar-SA" smtClean="0"/>
              <a:pPr/>
              <a:t>24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smtClean="0"/>
              <a:t>شكر وتقدير</a:t>
            </a:r>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D63CE1-3BBF-4D22-BDDF-C57438268F93}" type="slidenum">
              <a:rPr lang="en-US" smtClean="0"/>
              <a:pPr eaLnBrk="1" hangingPunct="1"/>
              <a:t>40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79E3BF9-AFCF-41DF-85DF-031D5A24BE02}"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79E3BF9-AFCF-41DF-85DF-031D5A24BE02}" type="datetimeFigureOut">
              <a:rPr lang="ar-SA" smtClean="0"/>
              <a:pPr/>
              <a:t>22/03/38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79E3BF9-AFCF-41DF-85DF-031D5A24BE02}" type="datetimeFigureOut">
              <a:rPr lang="ar-SA" smtClean="0"/>
              <a:pPr/>
              <a:t>22/03/38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79E3BF9-AFCF-41DF-85DF-031D5A24BE02}" type="datetimeFigureOut">
              <a:rPr lang="ar-SA" smtClean="0"/>
              <a:pPr/>
              <a:t>22/03/38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79E3BF9-AFCF-41DF-85DF-031D5A24BE02}"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79E3BF9-AFCF-41DF-85DF-031D5A24BE02}"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FF9D74-C9DA-4D75-9F73-77AA8E39DD3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9E3BF9-AFCF-41DF-85DF-031D5A24BE02}" type="datetimeFigureOut">
              <a:rPr lang="ar-SA" smtClean="0"/>
              <a:pPr/>
              <a:t>22/03/38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FF9D74-C9DA-4D75-9F73-77AA8E39DD3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m.sa/url?sa=i&amp;rct=j&amp;q=%D8%A7%D9%84%D8%A3%D9%87%D8%AF%D8%A7%D9%81+%D8%A7%D9%84%D8%AA%D9%81%D8%B5%D9%8A%D9%84%D9%8A%D8%A9&amp;source=images&amp;cd=&amp;cad=rja&amp;docid=zLTS_ivm15_jMM&amp;tbnid=lP2qBGPROuxmxM:&amp;ved=0CAUQjRw&amp;url=http://www.retajalgad.com/wp/?page_id=918&amp;ei=9kJCUaDgNMfeOZCWgZgJ&amp;psig=AFQjCNFb6ThgQM-vRnE2zhaP0hf1I8Twhw&amp;ust=1363383173655974"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17.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19.png"/><Relationship Id="rId4" Type="http://schemas.microsoft.com/office/2007/relationships/media" Target="../media/media2.m4a"/></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image" Target="../media/image24.wmf"/><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defRPr/>
            </a:pPr>
            <a:r>
              <a:rPr lang="ar-SA" smtClean="0"/>
              <a:t>نعيمة نصاري</a:t>
            </a:r>
            <a:endParaRPr lang="ar-SA"/>
          </a:p>
        </p:txBody>
      </p:sp>
      <p:sp>
        <p:nvSpPr>
          <p:cNvPr id="3" name="عنصر نائب لرقم الشريحة 2"/>
          <p:cNvSpPr>
            <a:spLocks noGrp="1"/>
          </p:cNvSpPr>
          <p:nvPr>
            <p:ph type="sldNum" sz="quarter" idx="12"/>
          </p:nvPr>
        </p:nvSpPr>
        <p:spPr/>
        <p:txBody>
          <a:bodyPr/>
          <a:lstStyle/>
          <a:p>
            <a:pPr>
              <a:defRPr/>
            </a:pPr>
            <a:fld id="{3A77A2BE-ADB5-48BB-B30B-52CD18720232}" type="slidenum">
              <a:rPr lang="ar-SA" smtClean="0"/>
              <a:pPr>
                <a:defRPr/>
              </a:pPr>
              <a:t>1</a:t>
            </a:fld>
            <a:endParaRPr lang="ar-SA"/>
          </a:p>
        </p:txBody>
      </p:sp>
      <p:sp>
        <p:nvSpPr>
          <p:cNvPr id="5" name="مستطيل 4"/>
          <p:cNvSpPr/>
          <p:nvPr/>
        </p:nvSpPr>
        <p:spPr>
          <a:xfrm>
            <a:off x="785786" y="714356"/>
            <a:ext cx="733245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رؤية ورسالة قسم التربية الإسلامية بمكتب شمال جدة </a:t>
            </a:r>
            <a:endPar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مربع نص 5"/>
          <p:cNvSpPr txBox="1"/>
          <p:nvPr/>
        </p:nvSpPr>
        <p:spPr>
          <a:xfrm>
            <a:off x="-285784" y="1428736"/>
            <a:ext cx="8572560" cy="1569660"/>
          </a:xfrm>
          <a:prstGeom prst="rect">
            <a:avLst/>
          </a:prstGeom>
          <a:noFill/>
        </p:spPr>
        <p:txBody>
          <a:bodyPr wrap="square" rtlCol="1">
            <a:spAutoFit/>
          </a:bodyPr>
          <a:lstStyle/>
          <a:p>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DecoType Thuluth" pitchFamily="2" charset="-78"/>
              </a:rPr>
              <a:t>الرؤية:</a:t>
            </a:r>
          </a:p>
          <a:p>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التصور المستقبلي </a:t>
            </a:r>
            <a:r>
              <a:rPr lang="ar-SA" sz="2800" b="1" cap="all" dirty="0" err="1" smtClean="0">
                <a:ln w="9000" cmpd="sng">
                  <a:noFill/>
                  <a:prstDash val="solid"/>
                </a:ln>
                <a:effectLst>
                  <a:reflection blurRad="12700" stA="28000" endPos="45000" dist="1000" dir="5400000" sy="-100000" algn="bl" rotWithShape="0"/>
                </a:effectLst>
                <a:latin typeface="+mn-lt"/>
                <a:cs typeface="Akhbar MT" pitchFamily="2" charset="-78"/>
              </a:rPr>
              <a:t>لمانريد</a:t>
            </a:r>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 أن يكون عليه القسم </a:t>
            </a:r>
            <a:r>
              <a:rPr lang="ar-SA" sz="2800" b="1" cap="all" dirty="0" err="1" smtClean="0">
                <a:ln w="9000" cmpd="sng">
                  <a:noFill/>
                  <a:prstDash val="solid"/>
                </a:ln>
                <a:effectLst>
                  <a:reflection blurRad="12700" stA="28000" endPos="45000" dist="1000" dir="5400000" sy="-100000" algn="bl" rotWithShape="0"/>
                </a:effectLst>
                <a:latin typeface="+mn-lt"/>
                <a:cs typeface="Akhbar MT" pitchFamily="2" charset="-78"/>
              </a:rPr>
              <a:t>ومانسعى</a:t>
            </a:r>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 إلى لتحقيقه :</a:t>
            </a:r>
          </a:p>
          <a:p>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أن يصبح القسم   المرجع العلمي والوجداني لجميع مدارس مكتب الشمال . </a:t>
            </a:r>
            <a:endParaRPr lang="ar-SA" sz="2400" b="1" cap="all" dirty="0">
              <a:ln w="9000" cmpd="sng">
                <a:noFill/>
                <a:prstDash val="solid"/>
              </a:ln>
              <a:effectLst>
                <a:reflection blurRad="12700" stA="28000" endPos="45000" dist="1000" dir="5400000" sy="-100000" algn="bl" rotWithShape="0"/>
              </a:effectLst>
              <a:latin typeface="+mn-lt"/>
              <a:cs typeface="Akhbar MT" pitchFamily="2" charset="-78"/>
            </a:endParaRPr>
          </a:p>
        </p:txBody>
      </p:sp>
      <p:sp>
        <p:nvSpPr>
          <p:cNvPr id="7" name="مربع نص 6"/>
          <p:cNvSpPr txBox="1"/>
          <p:nvPr/>
        </p:nvSpPr>
        <p:spPr>
          <a:xfrm>
            <a:off x="1000100" y="3071810"/>
            <a:ext cx="7215238" cy="1569660"/>
          </a:xfrm>
          <a:prstGeom prst="rect">
            <a:avLst/>
          </a:prstGeom>
          <a:noFill/>
          <a:effectLst>
            <a:outerShdw blurRad="50800" dist="38100" dir="2700000" algn="tl" rotWithShape="0">
              <a:prstClr val="black">
                <a:alpha val="40000"/>
              </a:prstClr>
            </a:outerShdw>
          </a:effectLst>
        </p:spPr>
        <p:txBody>
          <a:bodyPr wrap="square" rtlCol="1">
            <a:spAutoFit/>
          </a:bodyPr>
          <a:lstStyle/>
          <a:p>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DecoType Thuluth" pitchFamily="2" charset="-78"/>
              </a:rPr>
              <a:t>الرسالة </a:t>
            </a: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DecoType Thuluth" pitchFamily="2" charset="-78"/>
              </a:rPr>
              <a:t>:</a:t>
            </a:r>
            <a:endPar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DecoType Thuluth" pitchFamily="2" charset="-78"/>
            </a:endParaRPr>
          </a:p>
          <a:p>
            <a:r>
              <a:rPr lang="ar-SA" sz="2800" b="1" cap="all" dirty="0">
                <a:ln w="9000" cmpd="sng">
                  <a:noFill/>
                  <a:prstDash val="solid"/>
                </a:ln>
                <a:effectLst>
                  <a:reflection blurRad="12700" stA="28000" endPos="45000" dist="1000" dir="5400000" sy="-100000" algn="bl" rotWithShape="0"/>
                </a:effectLst>
                <a:latin typeface="+mn-lt"/>
                <a:cs typeface="Akhbar MT" pitchFamily="2" charset="-78"/>
              </a:rPr>
              <a:t>الإسهام في خدمة وتنمية المجتمع المدرسي من خلال تنمية مهارات المعلمات الوجدانية والمهارية والعلمية . </a:t>
            </a:r>
          </a:p>
        </p:txBody>
      </p:sp>
      <p:sp>
        <p:nvSpPr>
          <p:cNvPr id="8" name="مربع نص 7"/>
          <p:cNvSpPr txBox="1"/>
          <p:nvPr/>
        </p:nvSpPr>
        <p:spPr>
          <a:xfrm>
            <a:off x="743418" y="4869160"/>
            <a:ext cx="7500990" cy="1138773"/>
          </a:xfrm>
          <a:prstGeom prst="rect">
            <a:avLst/>
          </a:prstGeom>
          <a:noFill/>
        </p:spPr>
        <p:txBody>
          <a:bodyPr wrap="square" rtlCol="1">
            <a:spAutoFit/>
          </a:bodyPr>
          <a:lstStyle/>
          <a:p>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DecoType Thuluth" pitchFamily="2" charset="-78"/>
              </a:rPr>
              <a:t>القيم الجوهرية :</a:t>
            </a:r>
          </a:p>
          <a:p>
            <a:r>
              <a:rPr lang="ar-SA" sz="2800" b="1" cap="all" dirty="0">
                <a:ln w="9000" cmpd="sng">
                  <a:noFill/>
                  <a:prstDash val="solid"/>
                </a:ln>
                <a:effectLst>
                  <a:reflection blurRad="12700" stA="28000" endPos="45000" dist="1000" dir="5400000" sy="-100000" algn="bl" rotWithShape="0"/>
                </a:effectLst>
                <a:latin typeface="+mn-lt"/>
                <a:cs typeface="Akhbar MT" pitchFamily="2" charset="-78"/>
              </a:rPr>
              <a:t>الإخلاص – </a:t>
            </a:r>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الاستقامة </a:t>
            </a:r>
            <a:r>
              <a:rPr lang="ar-SA" sz="2800" b="1" cap="all" dirty="0">
                <a:ln w="9000" cmpd="sng">
                  <a:noFill/>
                  <a:prstDash val="solid"/>
                </a:ln>
                <a:effectLst>
                  <a:reflection blurRad="12700" stA="28000" endPos="45000" dist="1000" dir="5400000" sy="-100000" algn="bl" rotWithShape="0"/>
                </a:effectLst>
                <a:latin typeface="+mn-lt"/>
                <a:cs typeface="Akhbar MT" pitchFamily="2" charset="-78"/>
              </a:rPr>
              <a:t>– الإتقان –الهمة – العطاء </a:t>
            </a:r>
            <a:r>
              <a:rPr lang="ar-SA" sz="2800" b="1" cap="all" dirty="0" smtClean="0">
                <a:ln w="9000" cmpd="sng">
                  <a:noFill/>
                  <a:prstDash val="solid"/>
                </a:ln>
                <a:effectLst>
                  <a:reflection blurRad="12700" stA="28000" endPos="45000" dist="1000" dir="5400000" sy="-100000" algn="bl" rotWithShape="0"/>
                </a:effectLst>
                <a:latin typeface="+mn-lt"/>
                <a:cs typeface="Akhbar MT" pitchFamily="2" charset="-78"/>
              </a:rPr>
              <a:t>–الانتماء.</a:t>
            </a:r>
            <a:endParaRPr lang="ar-SA" sz="2800" b="1" cap="all" dirty="0">
              <a:ln w="9000" cmpd="sng">
                <a:noFill/>
                <a:prstDash val="solid"/>
              </a:ln>
              <a:effectLst>
                <a:reflection blurRad="12700" stA="28000" endPos="45000" dist="1000" dir="5400000" sy="-100000" algn="bl" rotWithShape="0"/>
              </a:effectLst>
              <a:latin typeface="+mn-lt"/>
              <a:cs typeface="Akhbar MT" pitchFamily="2" charset="-78"/>
            </a:endParaRPr>
          </a:p>
        </p:txBody>
      </p:sp>
      <p:sp>
        <p:nvSpPr>
          <p:cNvPr id="4" name="عنصر نائب للتاريخ 3"/>
          <p:cNvSpPr>
            <a:spLocks noGrp="1"/>
          </p:cNvSpPr>
          <p:nvPr>
            <p:ph type="dt" sz="half" idx="10"/>
          </p:nvPr>
        </p:nvSpPr>
        <p:spPr/>
        <p:txBody>
          <a:bodyPr/>
          <a:lstStyle/>
          <a:p>
            <a:pPr>
              <a:defRPr/>
            </a:pPr>
            <a:fld id="{95696903-E599-4E9F-AEA3-A6C8FBBEF3D4}" type="datetime1">
              <a:rPr lang="en-US" smtClean="0"/>
              <a:pPr>
                <a:defRPr/>
              </a:pPr>
              <a:t>12/22/2016</a:t>
            </a:fld>
            <a:endParaRPr lang="ar-SA"/>
          </a:p>
        </p:txBody>
      </p:sp>
      <p:pic>
        <p:nvPicPr>
          <p:cNvPr id="1026" name="Picture 2" descr="C:\Users\DELL\Downloads\CustomerLogoBig.jpg"/>
          <p:cNvPicPr>
            <a:picLocks noChangeAspect="1" noChangeArrowheads="1"/>
          </p:cNvPicPr>
          <p:nvPr/>
        </p:nvPicPr>
        <p:blipFill>
          <a:blip r:embed="rId3" cstate="print"/>
          <a:srcRect/>
          <a:stretch>
            <a:fillRect/>
          </a:stretch>
        </p:blipFill>
        <p:spPr bwMode="auto">
          <a:xfrm>
            <a:off x="3857620" y="142852"/>
            <a:ext cx="1285884" cy="642966"/>
          </a:xfrm>
          <a:prstGeom prst="rect">
            <a:avLst/>
          </a:prstGeom>
          <a:noFill/>
        </p:spPr>
      </p:pic>
      <p:sp>
        <p:nvSpPr>
          <p:cNvPr id="14" name="مربع نص 13"/>
          <p:cNvSpPr txBox="1"/>
          <p:nvPr/>
        </p:nvSpPr>
        <p:spPr>
          <a:xfrm>
            <a:off x="785786" y="1214422"/>
            <a:ext cx="642942" cy="923330"/>
          </a:xfrm>
          <a:prstGeom prst="rect">
            <a:avLst/>
          </a:prstGeom>
          <a:noFill/>
        </p:spPr>
        <p:txBody>
          <a:bodyPr wrap="square" rtlCol="1">
            <a:spAutoFit/>
          </a:bodyPr>
          <a:lstStyle/>
          <a:p>
            <a:endParaRPr lang="ar-SA" dirty="0" smtClean="0"/>
          </a:p>
          <a:p>
            <a:endParaRPr lang="ar-SA" dirty="0" smtClean="0"/>
          </a:p>
          <a:p>
            <a:endParaRPr lang="ar-SA" dirty="0"/>
          </a:p>
        </p:txBody>
      </p:sp>
      <p:sp>
        <p:nvSpPr>
          <p:cNvPr id="1028" name="AutoShape 4" descr="انقر لعرض الخيارا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30" name="AutoShape 6" descr="انقر لعرض الخيارا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32" name="AutoShape 8" descr="انقر لعرض الخيارا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5" name="Picture 7" descr="C:\Users\DELL\Desktop\تنزيل (1)"/>
          <p:cNvPicPr>
            <a:picLocks noChangeAspect="1" noChangeArrowheads="1"/>
          </p:cNvPicPr>
          <p:nvPr/>
        </p:nvPicPr>
        <p:blipFill>
          <a:blip r:embed="rId4"/>
          <a:srcRect/>
          <a:stretch>
            <a:fillRect/>
          </a:stretch>
        </p:blipFill>
        <p:spPr bwMode="auto">
          <a:xfrm>
            <a:off x="7500958" y="0"/>
            <a:ext cx="1103311" cy="955662"/>
          </a:xfrm>
          <a:prstGeom prst="rect">
            <a:avLst/>
          </a:prstGeom>
          <a:noFill/>
        </p:spPr>
      </p:pic>
      <p:pic>
        <p:nvPicPr>
          <p:cNvPr id="16" name="Picture 8" descr="C:\Users\DELL\Desktop\تنزيل (2)"/>
          <p:cNvPicPr>
            <a:picLocks noChangeAspect="1" noChangeArrowheads="1"/>
          </p:cNvPicPr>
          <p:nvPr/>
        </p:nvPicPr>
        <p:blipFill>
          <a:blip r:embed="rId5"/>
          <a:srcRect/>
          <a:stretch>
            <a:fillRect/>
          </a:stretch>
        </p:blipFill>
        <p:spPr bwMode="auto">
          <a:xfrm>
            <a:off x="214282" y="0"/>
            <a:ext cx="696898" cy="714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5"/>
          <p:cNvGraphicFramePr>
            <a:graphicFrameLocks/>
          </p:cNvGraphicFramePr>
          <p:nvPr/>
        </p:nvGraphicFramePr>
        <p:xfrm>
          <a:off x="457200" y="1066800"/>
          <a:ext cx="8229600" cy="5576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2571736" y="1285860"/>
            <a:ext cx="4071966" cy="646331"/>
          </a:xfrm>
          <a:prstGeom prst="rect">
            <a:avLst/>
          </a:prstGeom>
          <a:noFill/>
        </p:spPr>
        <p:txBody>
          <a:bodyPr wrap="square" rtlCol="1">
            <a:spAutoFit/>
          </a:bodyPr>
          <a:lstStyle/>
          <a:p>
            <a:r>
              <a:rPr lang="ar-SA" sz="3600" b="1" dirty="0" smtClean="0"/>
              <a:t>الإستراتيجيات المساندة </a:t>
            </a:r>
            <a:endParaRPr lang="ar-SA"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2643174" y="22145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2571736" y="857232"/>
            <a:ext cx="4071966" cy="1200329"/>
          </a:xfrm>
          <a:prstGeom prst="rect">
            <a:avLst/>
          </a:prstGeom>
          <a:noFill/>
        </p:spPr>
        <p:txBody>
          <a:bodyPr wrap="square" rtlCol="1">
            <a:spAutoFit/>
          </a:bodyPr>
          <a:lstStyle/>
          <a:p>
            <a:r>
              <a:rPr lang="ar-SA" sz="3600" b="1" dirty="0" smtClean="0"/>
              <a:t>الإستراتيجيات المساندة</a:t>
            </a:r>
          </a:p>
          <a:p>
            <a:r>
              <a:rPr lang="ar-SA" sz="3600" b="1" dirty="0" smtClean="0"/>
              <a:t> </a:t>
            </a:r>
            <a:r>
              <a:rPr lang="ar-SA" sz="3600" b="1" dirty="0" smtClean="0"/>
              <a:t>   مهارات التفكير </a:t>
            </a:r>
            <a:endParaRPr lang="ar-SA" sz="3600" b="1" dirty="0"/>
          </a:p>
        </p:txBody>
      </p:sp>
      <p:grpSp>
        <p:nvGrpSpPr>
          <p:cNvPr id="5" name="مجموعة 4"/>
          <p:cNvGrpSpPr/>
          <p:nvPr/>
        </p:nvGrpSpPr>
        <p:grpSpPr>
          <a:xfrm>
            <a:off x="214282" y="2357430"/>
            <a:ext cx="1193601" cy="1193601"/>
            <a:chOff x="183356" y="1982"/>
            <a:chExt cx="1193601" cy="1193601"/>
          </a:xfrm>
        </p:grpSpPr>
        <p:sp>
          <p:nvSpPr>
            <p:cNvPr id="6" name="شكل بيضاوي 5"/>
            <p:cNvSpPr/>
            <p:nvPr/>
          </p:nvSpPr>
          <p:spPr>
            <a:xfrm>
              <a:off x="183356" y="1982"/>
              <a:ext cx="1193601" cy="11936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شكل بيضاوي 4"/>
            <p:cNvSpPr/>
            <p:nvPr/>
          </p:nvSpPr>
          <p:spPr>
            <a:xfrm>
              <a:off x="358155" y="176781"/>
              <a:ext cx="844003" cy="844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SA" sz="2500" kern="1200" dirty="0" smtClean="0"/>
                <a:t>التفكير </a:t>
              </a:r>
              <a:r>
                <a:rPr lang="ar-SA" sz="2500" kern="1200" dirty="0" smtClean="0"/>
                <a:t>الأساسي </a:t>
              </a:r>
              <a:endParaRPr lang="ar-SA" sz="2500" kern="1200" dirty="0"/>
            </a:p>
          </p:txBody>
        </p:sp>
      </p:grpSp>
      <p:grpSp>
        <p:nvGrpSpPr>
          <p:cNvPr id="8" name="مجموعة 7"/>
          <p:cNvGrpSpPr/>
          <p:nvPr/>
        </p:nvGrpSpPr>
        <p:grpSpPr>
          <a:xfrm>
            <a:off x="1214414" y="3214686"/>
            <a:ext cx="1643074" cy="1122760"/>
            <a:chOff x="4143403" y="500070"/>
            <a:chExt cx="1790402" cy="1194198"/>
          </a:xfrm>
        </p:grpSpPr>
        <p:sp>
          <p:nvSpPr>
            <p:cNvPr id="9" name="مستطيل 8"/>
            <p:cNvSpPr/>
            <p:nvPr/>
          </p:nvSpPr>
          <p:spPr>
            <a:xfrm>
              <a:off x="4143403" y="500070"/>
              <a:ext cx="1790402" cy="11941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مستطيل 9"/>
            <p:cNvSpPr/>
            <p:nvPr/>
          </p:nvSpPr>
          <p:spPr>
            <a:xfrm>
              <a:off x="4429868" y="500070"/>
              <a:ext cx="1503937" cy="11941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t>التصنيف</a:t>
              </a:r>
              <a:endParaRPr lang="ar-SA" sz="2400" b="1" kern="1200" dirty="0"/>
            </a:p>
          </p:txBody>
        </p:sp>
      </p:grpSp>
      <p:grpSp>
        <p:nvGrpSpPr>
          <p:cNvPr id="11" name="مجموعة 10"/>
          <p:cNvGrpSpPr/>
          <p:nvPr/>
        </p:nvGrpSpPr>
        <p:grpSpPr>
          <a:xfrm>
            <a:off x="1214414" y="4286256"/>
            <a:ext cx="1643074" cy="1194198"/>
            <a:chOff x="4143403" y="500070"/>
            <a:chExt cx="1790402" cy="1194198"/>
          </a:xfrm>
        </p:grpSpPr>
        <p:sp>
          <p:nvSpPr>
            <p:cNvPr id="12" name="مستطيل 11"/>
            <p:cNvSpPr/>
            <p:nvPr/>
          </p:nvSpPr>
          <p:spPr>
            <a:xfrm>
              <a:off x="4143403" y="500070"/>
              <a:ext cx="1790402" cy="11941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مستطيل 12"/>
            <p:cNvSpPr/>
            <p:nvPr/>
          </p:nvSpPr>
          <p:spPr>
            <a:xfrm>
              <a:off x="4429868" y="500070"/>
              <a:ext cx="1503937" cy="11941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t>الملاحظة </a:t>
              </a:r>
            </a:p>
            <a:p>
              <a:pPr lvl="0" algn="ctr" defTabSz="1066800" rtl="1">
                <a:lnSpc>
                  <a:spcPct val="90000"/>
                </a:lnSpc>
                <a:spcBef>
                  <a:spcPct val="0"/>
                </a:spcBef>
                <a:spcAft>
                  <a:spcPct val="35000"/>
                </a:spcAft>
              </a:pPr>
              <a:r>
                <a:rPr lang="ar-SA" sz="2400" b="1" dirty="0" smtClean="0"/>
                <a:t>الوصف</a:t>
              </a:r>
              <a:endParaRPr lang="ar-SA" sz="2400" b="1" kern="1200" dirty="0"/>
            </a:p>
          </p:txBody>
        </p:sp>
      </p:grpSp>
      <p:sp>
        <p:nvSpPr>
          <p:cNvPr id="14" name="مستطيل 13"/>
          <p:cNvSpPr/>
          <p:nvPr/>
        </p:nvSpPr>
        <p:spPr>
          <a:xfrm>
            <a:off x="1214414" y="5286388"/>
            <a:ext cx="1643074" cy="11941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ar-SA" sz="2400" b="1" dirty="0" smtClean="0"/>
              <a:t>الترتيب </a:t>
            </a:r>
          </a:p>
          <a:p>
            <a:pPr algn="ctr"/>
            <a:r>
              <a:rPr lang="ar-SA" sz="2400" b="1" dirty="0" smtClean="0"/>
              <a:t>التلخيص </a:t>
            </a:r>
          </a:p>
          <a:p>
            <a:pPr algn="ctr"/>
            <a:r>
              <a:rPr lang="ar-SA" sz="2400" b="1" dirty="0" smtClean="0"/>
              <a:t>التخطيط </a:t>
            </a:r>
            <a:endParaRPr lang="ar-SA"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5"/>
          <p:cNvGraphicFramePr>
            <a:graphicFrameLocks/>
          </p:cNvGraphicFramePr>
          <p:nvPr/>
        </p:nvGraphicFramePr>
        <p:xfrm>
          <a:off x="457200" y="1066800"/>
          <a:ext cx="8229600" cy="5576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2571736" y="857232"/>
            <a:ext cx="4071966" cy="1200329"/>
          </a:xfrm>
          <a:prstGeom prst="rect">
            <a:avLst/>
          </a:prstGeom>
          <a:noFill/>
        </p:spPr>
        <p:txBody>
          <a:bodyPr wrap="square" rtlCol="1">
            <a:spAutoFit/>
          </a:bodyPr>
          <a:lstStyle/>
          <a:p>
            <a:r>
              <a:rPr lang="ar-SA" sz="3600" b="1" dirty="0" smtClean="0"/>
              <a:t>الإستراتيجيات المساندة</a:t>
            </a:r>
          </a:p>
          <a:p>
            <a:r>
              <a:rPr lang="ar-SA" sz="3600" b="1" dirty="0" smtClean="0"/>
              <a:t> </a:t>
            </a:r>
            <a:r>
              <a:rPr lang="ar-SA" sz="3600" b="1" dirty="0" smtClean="0"/>
              <a:t>   الذكاءات المتعددة  </a:t>
            </a:r>
            <a:endParaRPr lang="ar-SA"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857224" y="1500174"/>
          <a:ext cx="6096000"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مجموعة 2"/>
          <p:cNvGrpSpPr/>
          <p:nvPr/>
        </p:nvGrpSpPr>
        <p:grpSpPr>
          <a:xfrm>
            <a:off x="6858016" y="1500174"/>
            <a:ext cx="1949811" cy="1455493"/>
            <a:chOff x="1992651" y="2578038"/>
            <a:chExt cx="1949811" cy="1455493"/>
          </a:xfrm>
        </p:grpSpPr>
        <p:sp>
          <p:nvSpPr>
            <p:cNvPr id="4" name="مستطيل ذو زاويتين مستديرتين في نفس الجانب 3"/>
            <p:cNvSpPr/>
            <p:nvPr/>
          </p:nvSpPr>
          <p:spPr>
            <a:xfrm>
              <a:off x="1992651" y="2578038"/>
              <a:ext cx="1949811" cy="1455493"/>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مستطيل 4"/>
            <p:cNvSpPr/>
            <p:nvPr/>
          </p:nvSpPr>
          <p:spPr>
            <a:xfrm>
              <a:off x="2026755" y="2612143"/>
              <a:ext cx="1881603" cy="1394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171450" rIns="57150" bIns="57150" numCol="1" spcCol="1270" anchor="t" anchorCtr="0">
              <a:noAutofit/>
            </a:bodyPr>
            <a:lstStyle/>
            <a:p>
              <a:pPr marL="285750" lvl="1" indent="-285750" algn="r" defTabSz="2000250" rtl="1">
                <a:lnSpc>
                  <a:spcPct val="90000"/>
                </a:lnSpc>
                <a:spcBef>
                  <a:spcPct val="0"/>
                </a:spcBef>
                <a:spcAft>
                  <a:spcPct val="15000"/>
                </a:spcAft>
                <a:buChar char="••"/>
              </a:pPr>
              <a:r>
                <a:rPr lang="ar-SA" sz="3200" b="1" kern="1200" dirty="0" smtClean="0"/>
                <a:t>فكر زاوج شارك </a:t>
              </a:r>
              <a:endParaRPr lang="ar-SA" sz="3200" b="1" kern="1200" dirty="0"/>
            </a:p>
          </p:txBody>
        </p:sp>
      </p:grpSp>
      <p:grpSp>
        <p:nvGrpSpPr>
          <p:cNvPr id="6" name="مجموعة 5"/>
          <p:cNvGrpSpPr/>
          <p:nvPr/>
        </p:nvGrpSpPr>
        <p:grpSpPr>
          <a:xfrm>
            <a:off x="6858016" y="2928934"/>
            <a:ext cx="1949811" cy="625862"/>
            <a:chOff x="1976428" y="4032267"/>
            <a:chExt cx="1949811" cy="625862"/>
          </a:xfrm>
        </p:grpSpPr>
        <p:sp>
          <p:nvSpPr>
            <p:cNvPr id="7" name="مستطيل 6"/>
            <p:cNvSpPr/>
            <p:nvPr/>
          </p:nvSpPr>
          <p:spPr>
            <a:xfrm>
              <a:off x="1976428" y="4032267"/>
              <a:ext cx="1949811" cy="62586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ar-SA" sz="3600" b="1" dirty="0" err="1" smtClean="0"/>
                <a:t>كيجن</a:t>
              </a:r>
              <a:endParaRPr lang="ar-SA" sz="3600" b="1" dirty="0"/>
            </a:p>
          </p:txBody>
        </p:sp>
        <p:sp>
          <p:nvSpPr>
            <p:cNvPr id="8" name="مستطيل 7"/>
            <p:cNvSpPr/>
            <p:nvPr/>
          </p:nvSpPr>
          <p:spPr>
            <a:xfrm>
              <a:off x="1976428" y="4032267"/>
              <a:ext cx="1373106" cy="625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0" rIns="59690" bIns="0" numCol="1" spcCol="1270" anchor="ctr" anchorCtr="0">
              <a:noAutofit/>
            </a:bodyPr>
            <a:lstStyle/>
            <a:p>
              <a:pPr lvl="0" algn="l" defTabSz="2089150" rtl="1">
                <a:lnSpc>
                  <a:spcPct val="90000"/>
                </a:lnSpc>
                <a:spcBef>
                  <a:spcPct val="0"/>
                </a:spcBef>
                <a:spcAft>
                  <a:spcPct val="35000"/>
                </a:spcAft>
              </a:pPr>
              <a:endParaRPr lang="ar-SA" sz="4700" kern="1200"/>
            </a:p>
          </p:txBody>
        </p:sp>
      </p:grpSp>
      <p:grpSp>
        <p:nvGrpSpPr>
          <p:cNvPr id="9" name="مجموعة 8"/>
          <p:cNvGrpSpPr/>
          <p:nvPr/>
        </p:nvGrpSpPr>
        <p:grpSpPr>
          <a:xfrm>
            <a:off x="6715140" y="4071942"/>
            <a:ext cx="2143140" cy="1857388"/>
            <a:chOff x="1992651" y="2578038"/>
            <a:chExt cx="2143140" cy="1857388"/>
          </a:xfrm>
        </p:grpSpPr>
        <p:sp>
          <p:nvSpPr>
            <p:cNvPr id="10" name="مستطيل ذو زاويتين مستديرتين في نفس الجانب 9"/>
            <p:cNvSpPr/>
            <p:nvPr/>
          </p:nvSpPr>
          <p:spPr>
            <a:xfrm>
              <a:off x="1992651" y="2578038"/>
              <a:ext cx="1949811" cy="1455493"/>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2278371" y="2612142"/>
              <a:ext cx="1857420" cy="1823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171450" rIns="57150" bIns="57150" numCol="1" spcCol="1270" anchor="t" anchorCtr="0">
              <a:noAutofit/>
            </a:bodyPr>
            <a:lstStyle/>
            <a:p>
              <a:pPr marL="285750" lvl="1" indent="-285750" algn="r" defTabSz="2000250" rtl="1">
                <a:lnSpc>
                  <a:spcPct val="90000"/>
                </a:lnSpc>
                <a:spcBef>
                  <a:spcPct val="0"/>
                </a:spcBef>
                <a:spcAft>
                  <a:spcPct val="15000"/>
                </a:spcAft>
                <a:buChar char="••"/>
              </a:pPr>
              <a:r>
                <a:rPr lang="ar-SA" sz="3200" b="1" dirty="0" smtClean="0"/>
                <a:t>بنك المعلومات</a:t>
              </a:r>
              <a:endParaRPr lang="ar-SA" sz="3200" b="1" kern="1200" dirty="0"/>
            </a:p>
          </p:txBody>
        </p:sp>
      </p:grpSp>
      <p:grpSp>
        <p:nvGrpSpPr>
          <p:cNvPr id="12" name="مجموعة 11"/>
          <p:cNvGrpSpPr/>
          <p:nvPr/>
        </p:nvGrpSpPr>
        <p:grpSpPr>
          <a:xfrm>
            <a:off x="6715140" y="5500702"/>
            <a:ext cx="1949811" cy="625862"/>
            <a:chOff x="3132534" y="4033531"/>
            <a:chExt cx="1949811" cy="625862"/>
          </a:xfrm>
        </p:grpSpPr>
        <p:sp>
          <p:nvSpPr>
            <p:cNvPr id="13" name="مستطيل 12"/>
            <p:cNvSpPr/>
            <p:nvPr/>
          </p:nvSpPr>
          <p:spPr>
            <a:xfrm>
              <a:off x="3132534" y="4033531"/>
              <a:ext cx="1949811" cy="62586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مستطيل 13"/>
            <p:cNvSpPr/>
            <p:nvPr/>
          </p:nvSpPr>
          <p:spPr>
            <a:xfrm>
              <a:off x="3132534" y="4033531"/>
              <a:ext cx="1373106" cy="625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0" rIns="59690" bIns="0" numCol="1" spcCol="1270" anchor="ctr" anchorCtr="0">
              <a:noAutofit/>
            </a:bodyPr>
            <a:lstStyle/>
            <a:p>
              <a:pPr lvl="0" algn="l" defTabSz="2089150" rtl="1">
                <a:lnSpc>
                  <a:spcPct val="90000"/>
                </a:lnSpc>
                <a:spcBef>
                  <a:spcPct val="0"/>
                </a:spcBef>
                <a:spcAft>
                  <a:spcPct val="35000"/>
                </a:spcAft>
              </a:pPr>
              <a:endParaRPr lang="ar-SA" sz="4700" kern="1200" dirty="0"/>
            </a:p>
          </p:txBody>
        </p:sp>
      </p:grpSp>
      <p:sp>
        <p:nvSpPr>
          <p:cNvPr id="15" name="مربع نص 14"/>
          <p:cNvSpPr txBox="1"/>
          <p:nvPr/>
        </p:nvSpPr>
        <p:spPr>
          <a:xfrm>
            <a:off x="3714744" y="142852"/>
            <a:ext cx="3929090" cy="1323439"/>
          </a:xfrm>
          <a:prstGeom prst="rect">
            <a:avLst/>
          </a:prstGeom>
          <a:noFill/>
        </p:spPr>
        <p:txBody>
          <a:bodyPr wrap="square" rtlCol="1">
            <a:spAutoFit/>
          </a:bodyPr>
          <a:lstStyle/>
          <a:p>
            <a:pPr algn="ctr"/>
            <a:r>
              <a:rPr lang="ar-SA" sz="4000" dirty="0" smtClean="0"/>
              <a:t>استراتيجيات مساندة للتفاعل الصفي</a:t>
            </a:r>
            <a:endParaRPr lang="ar-SA"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1785918" y="0"/>
            <a:ext cx="5357850" cy="1323439"/>
          </a:xfrm>
          <a:prstGeom prst="rect">
            <a:avLst/>
          </a:prstGeom>
          <a:noFill/>
        </p:spPr>
        <p:txBody>
          <a:bodyPr wrap="square" rtlCol="1">
            <a:spAutoFit/>
          </a:bodyPr>
          <a:lstStyle/>
          <a:p>
            <a:pPr algn="ctr"/>
            <a:r>
              <a:rPr lang="ar-SA" sz="4000" dirty="0" smtClean="0"/>
              <a:t>استراتيجيات مساندة لضبط الصف وللتفاعل الصفي</a:t>
            </a:r>
            <a:endParaRPr lang="ar-SA"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00034" y="1397000"/>
          <a:ext cx="77867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6"/>
          <p:cNvGraphicFramePr>
            <a:graphicFrameLocks/>
          </p:cNvGraphicFramePr>
          <p:nvPr/>
        </p:nvGraphicFramePr>
        <p:xfrm>
          <a:off x="714348" y="1214422"/>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6215074" y="2786058"/>
            <a:ext cx="1357322" cy="584775"/>
          </a:xfrm>
          <a:prstGeom prst="rect">
            <a:avLst/>
          </a:prstGeom>
          <a:noFill/>
        </p:spPr>
        <p:txBody>
          <a:bodyPr wrap="square" rtlCol="1">
            <a:spAutoFit/>
          </a:bodyPr>
          <a:lstStyle/>
          <a:p>
            <a:r>
              <a:rPr lang="ar-SA" sz="3200" b="1" dirty="0" smtClean="0"/>
              <a:t>فردي</a:t>
            </a:r>
            <a:endParaRPr lang="ar-SA" sz="3200" b="1" dirty="0"/>
          </a:p>
        </p:txBody>
      </p:sp>
      <p:sp>
        <p:nvSpPr>
          <p:cNvPr id="4" name="مربع نص 3"/>
          <p:cNvSpPr txBox="1"/>
          <p:nvPr/>
        </p:nvSpPr>
        <p:spPr>
          <a:xfrm>
            <a:off x="2714612" y="357166"/>
            <a:ext cx="3571900" cy="707886"/>
          </a:xfrm>
          <a:prstGeom prst="rect">
            <a:avLst/>
          </a:prstGeom>
          <a:noFill/>
        </p:spPr>
        <p:txBody>
          <a:bodyPr wrap="square" rtlCol="1">
            <a:spAutoFit/>
          </a:bodyPr>
          <a:lstStyle/>
          <a:p>
            <a:pPr algn="ctr"/>
            <a:r>
              <a:rPr lang="ar-SA" sz="4000" b="1" dirty="0" smtClean="0"/>
              <a:t>التـقيـيـم</a:t>
            </a:r>
            <a:endParaRPr lang="ar-SA"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5"/>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3000364" y="428604"/>
            <a:ext cx="4071966" cy="830997"/>
          </a:xfrm>
          <a:prstGeom prst="rect">
            <a:avLst/>
          </a:prstGeom>
          <a:noFill/>
        </p:spPr>
        <p:txBody>
          <a:bodyPr wrap="square" rtlCol="1">
            <a:spAutoFit/>
          </a:bodyPr>
          <a:lstStyle/>
          <a:p>
            <a:pPr algn="ctr"/>
            <a:r>
              <a:rPr lang="ar-SA" sz="4800" b="1" dirty="0" smtClean="0"/>
              <a:t>الوسائل</a:t>
            </a:r>
            <a:r>
              <a:rPr lang="ar-SA" dirty="0" smtClean="0"/>
              <a:t> </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488" y="428604"/>
            <a:ext cx="4143404" cy="584775"/>
          </a:xfrm>
          <a:prstGeom prst="rect">
            <a:avLst/>
          </a:prstGeom>
          <a:noFill/>
        </p:spPr>
        <p:txBody>
          <a:bodyPr wrap="square" rtlCol="1">
            <a:spAutoFit/>
          </a:bodyPr>
          <a:lstStyle/>
          <a:p>
            <a:pPr algn="ctr"/>
            <a:r>
              <a:rPr lang="ar-SA" sz="3200" b="1" dirty="0" smtClean="0"/>
              <a:t>الجودة </a:t>
            </a:r>
            <a:r>
              <a:rPr lang="ar-SA" sz="3200" b="1" dirty="0" err="1" smtClean="0"/>
              <a:t>وكايزن</a:t>
            </a:r>
            <a:endParaRPr lang="ar-SA" sz="3200" b="1" dirty="0"/>
          </a:p>
        </p:txBody>
      </p:sp>
      <p:graphicFrame>
        <p:nvGraphicFramePr>
          <p:cNvPr id="3" name="رسم تخطيطي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4143372" y="1643050"/>
            <a:ext cx="2571768" cy="830997"/>
          </a:xfrm>
          <a:prstGeom prst="rect">
            <a:avLst/>
          </a:prstGeom>
          <a:noFill/>
        </p:spPr>
        <p:txBody>
          <a:bodyPr wrap="square" rtlCol="1">
            <a:spAutoFit/>
          </a:bodyPr>
          <a:lstStyle/>
          <a:p>
            <a:r>
              <a:rPr lang="ar-SA" sz="2400" b="1" dirty="0" smtClean="0"/>
              <a:t>ضـــــــــــــــــــــم ملف الانجاز والمشروع </a:t>
            </a:r>
            <a:endParaRPr lang="ar-SA" sz="2400" b="1" dirty="0"/>
          </a:p>
        </p:txBody>
      </p:sp>
      <p:sp>
        <p:nvSpPr>
          <p:cNvPr id="5" name="مربع نص 4"/>
          <p:cNvSpPr txBox="1"/>
          <p:nvPr/>
        </p:nvSpPr>
        <p:spPr>
          <a:xfrm>
            <a:off x="4643438" y="3143248"/>
            <a:ext cx="2000264" cy="830997"/>
          </a:xfrm>
          <a:prstGeom prst="rect">
            <a:avLst/>
          </a:prstGeom>
          <a:noFill/>
        </p:spPr>
        <p:txBody>
          <a:bodyPr wrap="square" rtlCol="1">
            <a:spAutoFit/>
          </a:bodyPr>
          <a:lstStyle/>
          <a:p>
            <a:r>
              <a:rPr lang="ar-SA" sz="2400" b="1" dirty="0" smtClean="0"/>
              <a:t>تصميم </a:t>
            </a:r>
            <a:r>
              <a:rPr lang="ar-SA" sz="2400" b="1" dirty="0" err="1" smtClean="0"/>
              <a:t>فديو</a:t>
            </a:r>
            <a:r>
              <a:rPr lang="ar-SA" sz="2400" b="1" dirty="0" smtClean="0"/>
              <a:t> </a:t>
            </a:r>
          </a:p>
          <a:p>
            <a:r>
              <a:rPr lang="ar-SA" sz="2400" b="1" dirty="0" smtClean="0"/>
              <a:t>مخرجات ورقية </a:t>
            </a:r>
            <a:endParaRPr lang="ar-SA" sz="2400" b="1" dirty="0"/>
          </a:p>
        </p:txBody>
      </p:sp>
      <p:sp>
        <p:nvSpPr>
          <p:cNvPr id="6" name="مربع نص 5"/>
          <p:cNvSpPr txBox="1"/>
          <p:nvPr/>
        </p:nvSpPr>
        <p:spPr>
          <a:xfrm>
            <a:off x="4357686" y="4500570"/>
            <a:ext cx="2571768" cy="830997"/>
          </a:xfrm>
          <a:prstGeom prst="rect">
            <a:avLst/>
          </a:prstGeom>
          <a:noFill/>
        </p:spPr>
        <p:txBody>
          <a:bodyPr wrap="square" rtlCol="1">
            <a:spAutoFit/>
          </a:bodyPr>
          <a:lstStyle/>
          <a:p>
            <a:r>
              <a:rPr lang="ar-SA" sz="2400" b="1" dirty="0" smtClean="0"/>
              <a:t>توزيع المهام على أفراد المجموعات </a:t>
            </a:r>
            <a:endParaRPr lang="ar-SA"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ttp://noraletra.com/vb/images/smilies/206.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338" y="-1900238"/>
            <a:ext cx="10082213" cy="756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835696" y="3789040"/>
            <a:ext cx="5838458" cy="1446550"/>
          </a:xfrm>
          <a:prstGeom prst="rect">
            <a:avLst/>
          </a:prstGeom>
          <a:noFill/>
        </p:spPr>
        <p:txBody>
          <a:bodyPr wrap="none">
            <a:spAutoFit/>
          </a:bodyPr>
          <a:lstStyle/>
          <a:p>
            <a:pPr algn="ctr">
              <a:defRPr/>
            </a:pPr>
            <a:r>
              <a:rPr lang="ar-SA"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أهلاً وسهلاً بكن</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19876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29058" y="214290"/>
            <a:ext cx="4500594" cy="923330"/>
          </a:xfrm>
          <a:prstGeom prst="rect">
            <a:avLst/>
          </a:prstGeom>
          <a:noFill/>
        </p:spPr>
        <p:txBody>
          <a:bodyPr rtlCol="1">
            <a:spAutoFit/>
          </a:bodyPr>
          <a:lstStyle/>
          <a:p>
            <a:pPr fontAlgn="auto">
              <a:spcBef>
                <a:spcPts val="0"/>
              </a:spcBef>
              <a:spcAft>
                <a:spcPts val="0"/>
              </a:spcAft>
              <a:defRPr/>
            </a:pP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Diwani Bent" pitchFamily="2" charset="-78"/>
              </a:rPr>
              <a:t>رؤيتي</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7411" name="مربع نص 2"/>
          <p:cNvSpPr txBox="1">
            <a:spLocks noChangeArrowheads="1"/>
          </p:cNvSpPr>
          <p:nvPr/>
        </p:nvSpPr>
        <p:spPr bwMode="auto">
          <a:xfrm>
            <a:off x="214282" y="1214422"/>
            <a:ext cx="8286807" cy="1754326"/>
          </a:xfrm>
          <a:prstGeom prst="rect">
            <a:avLst/>
          </a:prstGeom>
          <a:noFill/>
          <a:ln w="9525">
            <a:noFill/>
            <a:miter lim="800000"/>
            <a:headEnd/>
            <a:tailEnd/>
          </a:ln>
        </p:spPr>
        <p:txBody>
          <a:bodyPr wrap="square">
            <a:spAutoFit/>
          </a:bodyPr>
          <a:lstStyle/>
          <a:p>
            <a:pPr algn="ct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أمنيتي أن تتحول </a:t>
            </a:r>
            <a:r>
              <a:rPr lang="ar-SA" sz="3600" b="1" dirty="0">
                <a:effectLst>
                  <a:outerShdw blurRad="38100" dist="38100" dir="2700000" algn="tl">
                    <a:srgbClr val="000000">
                      <a:alpha val="43137"/>
                    </a:srgbClr>
                  </a:outerShdw>
                </a:effectLst>
                <a:latin typeface="Arabic Typesetting" pitchFamily="66" charset="-78"/>
                <a:cs typeface="Arabic Typesetting" pitchFamily="66" charset="-78"/>
              </a:rPr>
              <a:t>مواد الدين من مواد نظرية إلى مواد عملية من خلال استخدام مهارات واستراتجيات التفكير الحديثة وتكوين حصيلة من التعليم البناء لصنع جيل قادر على </a:t>
            </a: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تحمل المسؤولية.</a:t>
            </a:r>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مربع نص 3"/>
          <p:cNvSpPr txBox="1"/>
          <p:nvPr/>
        </p:nvSpPr>
        <p:spPr>
          <a:xfrm>
            <a:off x="5143504" y="3429000"/>
            <a:ext cx="3214710" cy="923330"/>
          </a:xfrm>
          <a:prstGeom prst="rect">
            <a:avLst/>
          </a:prstGeom>
          <a:noFill/>
        </p:spPr>
        <p:txBody>
          <a:bodyPr rtlCol="1">
            <a:spAutoFit/>
          </a:bodyPr>
          <a:lstStyle/>
          <a:p>
            <a:pPr fontAlgn="auto">
              <a:spcBef>
                <a:spcPts val="0"/>
              </a:spcBef>
              <a:spcAft>
                <a:spcPts val="0"/>
              </a:spcAft>
              <a:defRPr/>
            </a:pP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Diwani Bent" pitchFamily="2" charset="-78"/>
              </a:rPr>
              <a:t>رسالتي</a:t>
            </a:r>
            <a:endPar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Diwani Bent" pitchFamily="2" charset="-78"/>
            </a:endParaRPr>
          </a:p>
        </p:txBody>
      </p:sp>
      <p:sp>
        <p:nvSpPr>
          <p:cNvPr id="5" name="مربع نص 3"/>
          <p:cNvSpPr txBox="1">
            <a:spLocks noChangeArrowheads="1"/>
          </p:cNvSpPr>
          <p:nvPr/>
        </p:nvSpPr>
        <p:spPr bwMode="auto">
          <a:xfrm>
            <a:off x="539552" y="4500570"/>
            <a:ext cx="7674646" cy="1200329"/>
          </a:xfrm>
          <a:prstGeom prst="rect">
            <a:avLst/>
          </a:prstGeom>
          <a:noFill/>
          <a:ln w="9525">
            <a:noFill/>
            <a:miter lim="800000"/>
            <a:headEnd/>
            <a:tailEnd/>
          </a:ln>
        </p:spPr>
        <p:txBody>
          <a:bodyPr wrap="square">
            <a:spAutoFit/>
          </a:bodyPr>
          <a:lstStyle/>
          <a:p>
            <a:pPr algn="ctr"/>
            <a:r>
              <a:rPr lang="ar-SA" sz="3600" b="1" dirty="0">
                <a:effectLst>
                  <a:outerShdw blurRad="38100" dist="38100" dir="2700000" algn="tl">
                    <a:srgbClr val="000000">
                      <a:alpha val="43137"/>
                    </a:srgbClr>
                  </a:outerShdw>
                </a:effectLst>
                <a:latin typeface="Arabic Typesetting" pitchFamily="66" charset="-78"/>
                <a:cs typeface="Arabic Typesetting" pitchFamily="66" charset="-78"/>
              </a:rPr>
              <a:t>أن </a:t>
            </a: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أنشئ بإذن الله تعالى  </a:t>
            </a:r>
            <a:r>
              <a:rPr lang="ar-SA" sz="3600" b="1" dirty="0">
                <a:effectLst>
                  <a:outerShdw blurRad="38100" dist="38100" dir="2700000" algn="tl">
                    <a:srgbClr val="000000">
                      <a:alpha val="43137"/>
                    </a:srgbClr>
                  </a:outerShdw>
                </a:effectLst>
                <a:latin typeface="Arabic Typesetting" pitchFamily="66" charset="-78"/>
                <a:cs typeface="Arabic Typesetting" pitchFamily="66" charset="-78"/>
              </a:rPr>
              <a:t>جيل قادر على الدعوة إلى الله تعالى بطرق متنوعة وحجج قوية مستمدة من كتاب الله وسنة رسوله </a:t>
            </a: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صلى الله عليه وسلم .</a:t>
            </a:r>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6" name="صورة 4" descr="spinning.gif"/>
          <p:cNvPicPr>
            <a:picLocks noChangeAspect="1"/>
          </p:cNvPicPr>
          <p:nvPr/>
        </p:nvPicPr>
        <p:blipFill>
          <a:blip r:embed="rId2"/>
          <a:srcRect/>
          <a:stretch>
            <a:fillRect/>
          </a:stretch>
        </p:blipFill>
        <p:spPr bwMode="auto">
          <a:xfrm>
            <a:off x="214282" y="5638800"/>
            <a:ext cx="1219200" cy="1219200"/>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pPr>
              <a:defRPr/>
            </a:pPr>
            <a:fld id="{3A77A2BE-ADB5-48BB-B30B-52CD18720232}" type="slidenum">
              <a:rPr lang="ar-SA" smtClean="0"/>
              <a:pPr>
                <a:defRPr/>
              </a:pPr>
              <a:t>2</a:t>
            </a:fld>
            <a:endParaRPr lang="ar-SA"/>
          </a:p>
        </p:txBody>
      </p:sp>
      <p:sp>
        <p:nvSpPr>
          <p:cNvPr id="9" name="عنصر نائب للتذييل 8"/>
          <p:cNvSpPr>
            <a:spLocks noGrp="1"/>
          </p:cNvSpPr>
          <p:nvPr>
            <p:ph type="ftr" sz="quarter" idx="11"/>
          </p:nvPr>
        </p:nvSpPr>
        <p:spPr>
          <a:xfrm rot="5400000">
            <a:off x="7486488" y="2871966"/>
            <a:ext cx="2252088" cy="365760"/>
          </a:xfrm>
        </p:spPr>
        <p:txBody>
          <a:bodyPr/>
          <a:lstStyle/>
          <a:p>
            <a:pPr>
              <a:defRPr/>
            </a:pPr>
            <a:r>
              <a:rPr lang="ar-SA" smtClean="0"/>
              <a:t>نعيمة نصاري</a:t>
            </a:r>
            <a:endParaRPr lang="ar-SA" dirty="0"/>
          </a:p>
        </p:txBody>
      </p:sp>
      <p:sp>
        <p:nvSpPr>
          <p:cNvPr id="3" name="عنصر نائب للتاريخ 2"/>
          <p:cNvSpPr>
            <a:spLocks noGrp="1"/>
          </p:cNvSpPr>
          <p:nvPr>
            <p:ph type="dt" sz="half" idx="10"/>
          </p:nvPr>
        </p:nvSpPr>
        <p:spPr/>
        <p:txBody>
          <a:bodyPr/>
          <a:lstStyle/>
          <a:p>
            <a:pPr>
              <a:defRPr/>
            </a:pPr>
            <a:fld id="{0F0D2383-14E2-4D9D-80A7-69C7CB11A787}" type="datetime1">
              <a:rPr lang="en-US" smtClean="0"/>
              <a:pPr>
                <a:defRPr/>
              </a:pPr>
              <a:t>12/22/2016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4">
                                            <p:txEl>
                                              <p:pRg st="0" end="0"/>
                                            </p:txEl>
                                          </p:spTgt>
                                        </p:tgtEl>
                                        <p:attrNameLst>
                                          <p:attrName>style.color</p:attrName>
                                        </p:attrNameLst>
                                      </p:cBhvr>
                                      <p:to>
                                        <p:clrVal>
                                          <a:schemeClr val="accent2"/>
                                        </p:clrVal>
                                      </p:to>
                                    </p:set>
                                    <p:set>
                                      <p:cBhvr>
                                        <p:cTn id="7" dur="500" autoRev="1" fill="hold"/>
                                        <p:tgtEl>
                                          <p:spTgt spid="4">
                                            <p:txEl>
                                              <p:pRg st="0" end="0"/>
                                            </p:txEl>
                                          </p:spTgt>
                                        </p:tgtEl>
                                        <p:attrNameLst>
                                          <p:attrName>fillcolor</p:attrName>
                                        </p:attrNameLst>
                                      </p:cBhvr>
                                      <p:to>
                                        <p:clrVal>
                                          <a:schemeClr val="accent2"/>
                                        </p:clrVal>
                                      </p:to>
                                    </p:set>
                                    <p:set>
                                      <p:cBhvr>
                                        <p:cTn id="8" dur="500" autoRev="1"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kkbbenilde.files.wordpress.com/2010/07/kkb_plugin-grou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3" y="4835525"/>
            <a:ext cx="2695575"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bwMode="auto">
          <a:xfrm>
            <a:off x="5076056" y="908720"/>
            <a:ext cx="3168352" cy="1584176"/>
          </a:xfrm>
          <a:prstGeom prst="rect">
            <a:avLst/>
          </a:prstGeom>
          <a:solidFill>
            <a:schemeClr val="bg1">
              <a:lumMod val="85000"/>
            </a:schemeClr>
          </a:solidFill>
          <a:ln w="38100">
            <a:solidFill>
              <a:srgbClr val="FF99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endParaRPr lang="ar-SA" sz="2400" dirty="0">
              <a:solidFill>
                <a:schemeClr val="tx1"/>
              </a:solidFill>
            </a:endParaRPr>
          </a:p>
          <a:p>
            <a:pPr algn="ctr">
              <a:defRPr/>
            </a:pPr>
            <a:r>
              <a:rPr lang="ar-SA" sz="4000" b="1" dirty="0" smtClean="0">
                <a:solidFill>
                  <a:schemeClr val="tx1"/>
                </a:solidFill>
              </a:rPr>
              <a:t>همم عالية </a:t>
            </a:r>
            <a:endParaRPr lang="en-US" sz="4000" b="1" dirty="0">
              <a:solidFill>
                <a:schemeClr val="tx1"/>
              </a:solidFill>
            </a:endParaRPr>
          </a:p>
        </p:txBody>
      </p:sp>
      <p:sp>
        <p:nvSpPr>
          <p:cNvPr id="4" name="Rectangle 3"/>
          <p:cNvSpPr/>
          <p:nvPr/>
        </p:nvSpPr>
        <p:spPr bwMode="auto">
          <a:xfrm>
            <a:off x="755576" y="908720"/>
            <a:ext cx="3168352" cy="1584176"/>
          </a:xfrm>
          <a:prstGeom prst="rect">
            <a:avLst/>
          </a:prstGeom>
          <a:solidFill>
            <a:schemeClr val="bg1">
              <a:lumMod val="85000"/>
            </a:schemeClr>
          </a:solidFill>
          <a:ln w="38100">
            <a:solidFill>
              <a:srgbClr val="FF99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endParaRPr lang="ar-SA" sz="2400" dirty="0">
              <a:solidFill>
                <a:schemeClr val="tx1"/>
              </a:solidFill>
            </a:endParaRPr>
          </a:p>
          <a:p>
            <a:pPr algn="ctr">
              <a:defRPr/>
            </a:pPr>
            <a:r>
              <a:rPr lang="ar-SA" sz="4000" b="1" dirty="0" smtClean="0">
                <a:solidFill>
                  <a:schemeClr val="tx1"/>
                </a:solidFill>
              </a:rPr>
              <a:t>شهب الصباح </a:t>
            </a:r>
            <a:endParaRPr lang="en-US" sz="4000" b="1" dirty="0">
              <a:solidFill>
                <a:schemeClr val="tx1"/>
              </a:solidFill>
            </a:endParaRPr>
          </a:p>
        </p:txBody>
      </p:sp>
      <p:sp>
        <p:nvSpPr>
          <p:cNvPr id="6" name="Rectangle 5"/>
          <p:cNvSpPr/>
          <p:nvPr/>
        </p:nvSpPr>
        <p:spPr bwMode="auto">
          <a:xfrm>
            <a:off x="2987824" y="2996952"/>
            <a:ext cx="3168352" cy="1584176"/>
          </a:xfrm>
          <a:prstGeom prst="rect">
            <a:avLst/>
          </a:prstGeom>
          <a:solidFill>
            <a:schemeClr val="bg1">
              <a:lumMod val="85000"/>
            </a:schemeClr>
          </a:solidFill>
          <a:ln w="38100">
            <a:solidFill>
              <a:srgbClr val="FF99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endParaRPr lang="ar-SA" sz="2400" dirty="0">
              <a:solidFill>
                <a:schemeClr val="tx1"/>
              </a:solidFill>
            </a:endParaRPr>
          </a:p>
          <a:p>
            <a:pPr algn="ctr">
              <a:defRPr/>
            </a:pPr>
            <a:r>
              <a:rPr lang="ar-SA" sz="4000" b="1" dirty="0" smtClean="0">
                <a:solidFill>
                  <a:schemeClr val="tx1"/>
                </a:solidFill>
              </a:rPr>
              <a:t>أفق مجهول </a:t>
            </a:r>
            <a:endParaRPr lang="en-US" sz="4000" b="1" dirty="0">
              <a:solidFill>
                <a:schemeClr val="tx1"/>
              </a:solidFill>
            </a:endParaRPr>
          </a:p>
        </p:txBody>
      </p:sp>
      <p:pic>
        <p:nvPicPr>
          <p:cNvPr id="30735" name="Picture 2" descr="http://kkbbenilde.files.wordpress.com/2010/07/kkb_plugin-grou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01975" y="4797425"/>
            <a:ext cx="2693988"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6" name="Picture 2" descr="http://kkbbenilde.files.wordpress.com/2010/07/kkb_plugin-grou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43663" y="4797425"/>
            <a:ext cx="2695575"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20547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etajalgad.com/wp/wp-content/uploads/Group_Training-copy.jpg">
            <a:hlinkClick r:id="rId3"/>
          </p:cNvPr>
          <p:cNvPicPr>
            <a:picLocks noChangeAspect="1" noChangeArrowheads="1"/>
          </p:cNvPicPr>
          <p:nvPr/>
        </p:nvPicPr>
        <p:blipFill>
          <a:blip r:embed="rId4">
            <a:extLst>
              <a:ext uri="{BEBA8EAE-BF5A-486C-A8C5-ECC9F3942E4B}">
                <a14:imgProps xmlns="" xmlns:a14="http://schemas.microsoft.com/office/drawing/2010/main">
                  <a14:imgLayer r:embed="rId5">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0" y="3114675"/>
            <a:ext cx="5419725" cy="37433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عنصر نائب للمحتوى 5" descr="2لالا.jpg"/>
          <p:cNvPicPr>
            <a:picLocks noChangeAspect="1"/>
          </p:cNvPicPr>
          <p:nvPr/>
        </p:nvPicPr>
        <p:blipFill>
          <a:blip r:embed="rId6"/>
          <a:stretch>
            <a:fillRect/>
          </a:stretch>
        </p:blipFill>
        <p:spPr>
          <a:xfrm>
            <a:off x="153010" y="0"/>
            <a:ext cx="3080384" cy="3080384"/>
          </a:xfrm>
          <a:prstGeom prst="rect">
            <a:avLst/>
          </a:prstGeom>
        </p:spPr>
      </p:pic>
      <p:pic>
        <p:nvPicPr>
          <p:cNvPr id="6" name="عنصر نائب للمحتوى 4" descr="1a.jpg"/>
          <p:cNvPicPr>
            <a:picLocks noChangeAspect="1"/>
          </p:cNvPicPr>
          <p:nvPr/>
        </p:nvPicPr>
        <p:blipFill>
          <a:blip r:embed="rId7"/>
          <a:stretch>
            <a:fillRect/>
          </a:stretch>
        </p:blipFill>
        <p:spPr>
          <a:xfrm>
            <a:off x="5214942" y="2357430"/>
            <a:ext cx="3533787" cy="2646929"/>
          </a:xfrm>
          <a:prstGeom prst="rect">
            <a:avLst/>
          </a:prstGeom>
        </p:spPr>
      </p:pic>
      <p:pic>
        <p:nvPicPr>
          <p:cNvPr id="7" name="صورة 6" descr="images (1).jpg"/>
          <p:cNvPicPr>
            <a:picLocks noChangeAspect="1"/>
          </p:cNvPicPr>
          <p:nvPr/>
        </p:nvPicPr>
        <p:blipFill>
          <a:blip r:embed="rId8"/>
          <a:stretch>
            <a:fillRect/>
          </a:stretch>
        </p:blipFill>
        <p:spPr>
          <a:xfrm>
            <a:off x="3233394" y="332656"/>
            <a:ext cx="2663924" cy="1997943"/>
          </a:xfrm>
          <a:prstGeom prst="rect">
            <a:avLst/>
          </a:prstGeom>
        </p:spPr>
      </p:pic>
      <p:pic>
        <p:nvPicPr>
          <p:cNvPr id="8" name="صورة 7" descr="GetAttachment.jpg"/>
          <p:cNvPicPr>
            <a:picLocks noChangeAspect="1"/>
          </p:cNvPicPr>
          <p:nvPr/>
        </p:nvPicPr>
        <p:blipFill>
          <a:blip r:embed="rId9"/>
          <a:stretch>
            <a:fillRect/>
          </a:stretch>
        </p:blipFill>
        <p:spPr>
          <a:xfrm>
            <a:off x="6732240" y="4986337"/>
            <a:ext cx="2074304" cy="1721668"/>
          </a:xfrm>
          <a:prstGeom prst="rect">
            <a:avLst/>
          </a:prstGeom>
        </p:spPr>
      </p:pic>
      <p:pic>
        <p:nvPicPr>
          <p:cNvPr id="9" name="صورة 8" descr="images (3).jpg"/>
          <p:cNvPicPr>
            <a:picLocks noChangeAspect="1"/>
          </p:cNvPicPr>
          <p:nvPr/>
        </p:nvPicPr>
        <p:blipFill>
          <a:blip r:embed="rId10"/>
          <a:stretch>
            <a:fillRect/>
          </a:stretch>
        </p:blipFill>
        <p:spPr>
          <a:xfrm>
            <a:off x="5878263" y="0"/>
            <a:ext cx="3265737" cy="2143140"/>
          </a:xfrm>
          <a:prstGeom prst="rect">
            <a:avLst/>
          </a:prstGeom>
        </p:spPr>
      </p:pic>
      <p:sp>
        <p:nvSpPr>
          <p:cNvPr id="12" name="عنوان 1"/>
          <p:cNvSpPr>
            <a:spLocks noGrp="1"/>
          </p:cNvSpPr>
          <p:nvPr>
            <p:ph type="title"/>
          </p:nvPr>
        </p:nvSpPr>
        <p:spPr>
          <a:xfrm>
            <a:off x="-705272" y="3870176"/>
            <a:ext cx="8229600" cy="1143000"/>
          </a:xfrm>
        </p:spPr>
        <p:txBody>
          <a:bodyPr>
            <a:noAutofit/>
          </a:bodyPr>
          <a:lstStyle/>
          <a:p>
            <a:r>
              <a:rPr lang="ar-SA"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القوانين </a:t>
            </a:r>
            <a:br>
              <a:rPr lang="ar-SA"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SA"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الصفية </a:t>
            </a:r>
            <a:endParaRPr lang="ar-SA"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مربع نص 9"/>
          <p:cNvSpPr txBox="1"/>
          <p:nvPr/>
        </p:nvSpPr>
        <p:spPr>
          <a:xfrm>
            <a:off x="6143636" y="2071678"/>
            <a:ext cx="2214578" cy="523220"/>
          </a:xfrm>
          <a:prstGeom prst="rect">
            <a:avLst/>
          </a:prstGeom>
          <a:noFill/>
        </p:spPr>
        <p:txBody>
          <a:bodyPr wrap="square" rtlCol="1">
            <a:spAutoFit/>
          </a:bodyPr>
          <a:lstStyle/>
          <a:p>
            <a:r>
              <a:rPr lang="ar-SA" sz="2800" b="1" dirty="0" smtClean="0"/>
              <a:t>الالتزام بالهدوء </a:t>
            </a:r>
            <a:endParaRPr lang="ar-SA" sz="2800" b="1" dirty="0"/>
          </a:p>
        </p:txBody>
      </p:sp>
      <p:sp>
        <p:nvSpPr>
          <p:cNvPr id="11" name="مربع نص 10"/>
          <p:cNvSpPr txBox="1"/>
          <p:nvPr/>
        </p:nvSpPr>
        <p:spPr>
          <a:xfrm>
            <a:off x="3143240" y="2285992"/>
            <a:ext cx="2714644" cy="523220"/>
          </a:xfrm>
          <a:prstGeom prst="rect">
            <a:avLst/>
          </a:prstGeom>
          <a:noFill/>
        </p:spPr>
        <p:txBody>
          <a:bodyPr wrap="square" rtlCol="1">
            <a:spAutoFit/>
          </a:bodyPr>
          <a:lstStyle/>
          <a:p>
            <a:r>
              <a:rPr lang="ar-SA" sz="2400" b="1" dirty="0" smtClean="0"/>
              <a:t>احترام </a:t>
            </a:r>
            <a:r>
              <a:rPr lang="ar-SA" sz="2800" b="1" dirty="0" smtClean="0"/>
              <a:t>رأي </a:t>
            </a:r>
            <a:r>
              <a:rPr lang="ar-SA" sz="2400" b="1" dirty="0" smtClean="0"/>
              <a:t>الطرف الآخر </a:t>
            </a:r>
            <a:endParaRPr lang="ar-SA" sz="2400" b="1" dirty="0"/>
          </a:p>
        </p:txBody>
      </p:sp>
      <p:sp>
        <p:nvSpPr>
          <p:cNvPr id="13" name="مربع نص 12"/>
          <p:cNvSpPr txBox="1"/>
          <p:nvPr/>
        </p:nvSpPr>
        <p:spPr>
          <a:xfrm>
            <a:off x="4214810" y="6072206"/>
            <a:ext cx="2714644" cy="523220"/>
          </a:xfrm>
          <a:prstGeom prst="rect">
            <a:avLst/>
          </a:prstGeom>
          <a:noFill/>
        </p:spPr>
        <p:txBody>
          <a:bodyPr wrap="square" rtlCol="1">
            <a:spAutoFit/>
          </a:bodyPr>
          <a:lstStyle/>
          <a:p>
            <a:r>
              <a:rPr lang="ar-SA" sz="2800" b="1" dirty="0" smtClean="0"/>
              <a:t>الالتزام بالوقت المحدد</a:t>
            </a:r>
            <a:endParaRPr lang="ar-SA" sz="2800" b="1" dirty="0"/>
          </a:p>
        </p:txBody>
      </p:sp>
      <p:sp>
        <p:nvSpPr>
          <p:cNvPr id="14" name="مربع نص 13"/>
          <p:cNvSpPr txBox="1"/>
          <p:nvPr/>
        </p:nvSpPr>
        <p:spPr>
          <a:xfrm>
            <a:off x="6500794" y="4071942"/>
            <a:ext cx="2643206" cy="954107"/>
          </a:xfrm>
          <a:prstGeom prst="rect">
            <a:avLst/>
          </a:prstGeom>
          <a:noFill/>
        </p:spPr>
        <p:txBody>
          <a:bodyPr wrap="square" rtlCol="1">
            <a:spAutoFit/>
          </a:bodyPr>
          <a:lstStyle/>
          <a:p>
            <a:r>
              <a:rPr lang="ar-SA" sz="2800" b="1" dirty="0" smtClean="0"/>
              <a:t>التعاون مع أفراد المجموعة  </a:t>
            </a:r>
            <a:endParaRPr lang="ar-SA" sz="2800" b="1" dirty="0"/>
          </a:p>
        </p:txBody>
      </p:sp>
      <p:sp>
        <p:nvSpPr>
          <p:cNvPr id="15" name="مربع نص 14"/>
          <p:cNvSpPr txBox="1"/>
          <p:nvPr/>
        </p:nvSpPr>
        <p:spPr>
          <a:xfrm>
            <a:off x="285720" y="2857496"/>
            <a:ext cx="3143272" cy="830997"/>
          </a:xfrm>
          <a:prstGeom prst="rect">
            <a:avLst/>
          </a:prstGeom>
          <a:noFill/>
        </p:spPr>
        <p:txBody>
          <a:bodyPr wrap="square" rtlCol="1">
            <a:spAutoFit/>
          </a:bodyPr>
          <a:lstStyle/>
          <a:p>
            <a:r>
              <a:rPr lang="ar-SA" sz="2400" b="1" dirty="0" smtClean="0"/>
              <a:t>الالتزام بإشارات المرور عند المناقشة </a:t>
            </a:r>
            <a:endParaRPr lang="ar-SA" sz="2400" b="1" dirty="0"/>
          </a:p>
        </p:txBody>
      </p:sp>
    </p:spTree>
    <p:extLst>
      <p:ext uri="{BB962C8B-B14F-4D97-AF65-F5344CB8AC3E}">
        <p14:creationId xmlns="" xmlns:p14="http://schemas.microsoft.com/office/powerpoint/2010/main" val="416253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1142984"/>
            <a:ext cx="8229600" cy="1143000"/>
          </a:xfrm>
        </p:spPr>
        <p:txBody>
          <a:bodyPr>
            <a:normAutofit/>
          </a:bodyPr>
          <a:lstStyle/>
          <a:p>
            <a:r>
              <a:rPr lang="ar-SA" sz="6600" dirty="0" err="1" smtClean="0">
                <a:effectLst>
                  <a:glow rad="228600">
                    <a:schemeClr val="accent6">
                      <a:satMod val="175000"/>
                      <a:alpha val="40000"/>
                    </a:schemeClr>
                  </a:glow>
                  <a:outerShdw blurRad="38100" dist="38100" dir="2700000" algn="tl">
                    <a:srgbClr val="000000">
                      <a:alpha val="43137"/>
                    </a:srgbClr>
                  </a:outerShdw>
                </a:effectLst>
                <a:latin typeface="Arabic Typesetting" pitchFamily="66" charset="-78"/>
                <a:cs typeface="Arabic Typesetting" pitchFamily="66" charset="-78"/>
              </a:rPr>
              <a:t>استراتيجيةالتخيل</a:t>
            </a:r>
            <a:r>
              <a:rPr lang="ar-SA" sz="6600" dirty="0" smtClean="0">
                <a:effectLst>
                  <a:glow rad="228600">
                    <a:schemeClr val="accent6">
                      <a:satMod val="175000"/>
                      <a:alpha val="40000"/>
                    </a:schemeClr>
                  </a:glow>
                  <a:outerShdw blurRad="38100" dist="38100" dir="2700000" algn="tl">
                    <a:srgbClr val="000000">
                      <a:alpha val="43137"/>
                    </a:srgbClr>
                  </a:outerShdw>
                </a:effectLst>
                <a:latin typeface="Arabic Typesetting" pitchFamily="66" charset="-78"/>
                <a:cs typeface="Arabic Typesetting" pitchFamily="66" charset="-78"/>
              </a:rPr>
              <a:t> </a:t>
            </a:r>
            <a:endParaRPr lang="ar-SA" sz="6600" dirty="0">
              <a:effectLst>
                <a:glow rad="228600">
                  <a:schemeClr val="accent6">
                    <a:satMod val="175000"/>
                    <a:alpha val="40000"/>
                  </a:schemeClr>
                </a:glow>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عنصر نائب للمحتوى 2"/>
          <p:cNvSpPr>
            <a:spLocks noGrp="1"/>
          </p:cNvSpPr>
          <p:nvPr>
            <p:ph sz="half" idx="1"/>
          </p:nvPr>
        </p:nvSpPr>
        <p:spPr>
          <a:xfrm>
            <a:off x="971600" y="2575445"/>
            <a:ext cx="4038600" cy="4525963"/>
          </a:xfrm>
        </p:spPr>
        <p:txBody>
          <a:bodyPr>
            <a:normAutofit/>
          </a:bodyPr>
          <a:lstStyle/>
          <a:p>
            <a:r>
              <a:rPr lang="ar-SA" sz="3600" b="1" dirty="0" smtClean="0">
                <a:solidFill>
                  <a:srgbClr val="0070C0"/>
                </a:solidFill>
                <a:latin typeface="Arabic Typesetting" pitchFamily="66" charset="-78"/>
                <a:cs typeface="Arabic Typesetting" pitchFamily="66" charset="-78"/>
              </a:rPr>
              <a:t>والحرب من كر وفر .</a:t>
            </a:r>
          </a:p>
          <a:p>
            <a:r>
              <a:rPr lang="ar-SA" sz="3600" b="1" dirty="0" smtClean="0">
                <a:solidFill>
                  <a:srgbClr val="0070C0"/>
                </a:solidFill>
                <a:latin typeface="Arabic Typesetting" pitchFamily="66" charset="-78"/>
                <a:cs typeface="Arabic Typesetting" pitchFamily="66" charset="-78"/>
              </a:rPr>
              <a:t>ومبارزة .</a:t>
            </a:r>
          </a:p>
          <a:p>
            <a:r>
              <a:rPr lang="ar-SA" sz="3600" b="1" dirty="0" smtClean="0">
                <a:solidFill>
                  <a:srgbClr val="0070C0"/>
                </a:solidFill>
                <a:latin typeface="Arabic Typesetting" pitchFamily="66" charset="-78"/>
                <a:cs typeface="Arabic Typesetting" pitchFamily="66" charset="-78"/>
              </a:rPr>
              <a:t>ورماة .</a:t>
            </a:r>
          </a:p>
          <a:p>
            <a:r>
              <a:rPr lang="ar-SA" sz="3600" b="1" dirty="0" smtClean="0">
                <a:solidFill>
                  <a:srgbClr val="0070C0"/>
                </a:solidFill>
                <a:latin typeface="Arabic Typesetting" pitchFamily="66" charset="-78"/>
                <a:cs typeface="Arabic Typesetting" pitchFamily="66" charset="-78"/>
              </a:rPr>
              <a:t>وسقاة .</a:t>
            </a:r>
          </a:p>
          <a:p>
            <a:r>
              <a:rPr lang="ar-SA" sz="3600" b="1" dirty="0" smtClean="0">
                <a:solidFill>
                  <a:srgbClr val="0070C0"/>
                </a:solidFill>
                <a:latin typeface="Arabic Typesetting" pitchFamily="66" charset="-78"/>
                <a:cs typeface="Arabic Typesetting" pitchFamily="66" charset="-78"/>
              </a:rPr>
              <a:t>وأسرى .</a:t>
            </a:r>
          </a:p>
          <a:p>
            <a:r>
              <a:rPr lang="ar-SA" sz="3600" b="1" dirty="0" smtClean="0">
                <a:solidFill>
                  <a:srgbClr val="0070C0"/>
                </a:solidFill>
                <a:latin typeface="Arabic Typesetting" pitchFamily="66" charset="-78"/>
                <a:cs typeface="Arabic Typesetting" pitchFamily="66" charset="-78"/>
              </a:rPr>
              <a:t>وغنائم .</a:t>
            </a:r>
            <a:endParaRPr lang="ar-SA" sz="3600" b="1" dirty="0">
              <a:solidFill>
                <a:srgbClr val="0070C0"/>
              </a:solidFill>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4929190" y="2571744"/>
            <a:ext cx="4038600" cy="4525963"/>
          </a:xfrm>
        </p:spPr>
        <p:txBody>
          <a:bodyPr>
            <a:normAutofit/>
          </a:bodyPr>
          <a:lstStyle/>
          <a:p>
            <a:r>
              <a:rPr lang="ar-SA" sz="3200" b="1" dirty="0" smtClean="0">
                <a:solidFill>
                  <a:srgbClr val="0070C0"/>
                </a:solidFill>
                <a:latin typeface="Arabic Typesetting" pitchFamily="66" charset="-78"/>
                <a:cs typeface="Arabic Typesetting" pitchFamily="66" charset="-78"/>
              </a:rPr>
              <a:t>خفض الإضاءة.</a:t>
            </a:r>
          </a:p>
          <a:p>
            <a:r>
              <a:rPr lang="ar-SA" sz="3200" b="1" dirty="0" smtClean="0">
                <a:solidFill>
                  <a:srgbClr val="0070C0"/>
                </a:solidFill>
                <a:latin typeface="Arabic Typesetting" pitchFamily="66" charset="-78"/>
                <a:cs typeface="Arabic Typesetting" pitchFamily="66" charset="-78"/>
              </a:rPr>
              <a:t>استرخاء .</a:t>
            </a:r>
          </a:p>
          <a:p>
            <a:r>
              <a:rPr lang="ar-SA" sz="3200" b="1" dirty="0" smtClean="0">
                <a:solidFill>
                  <a:srgbClr val="0070C0"/>
                </a:solidFill>
                <a:latin typeface="Arabic Typesetting" pitchFamily="66" charset="-78"/>
                <a:cs typeface="Arabic Typesetting" pitchFamily="66" charset="-78"/>
              </a:rPr>
              <a:t>أغمضي عينيك لبرهة من الزمن .</a:t>
            </a:r>
          </a:p>
          <a:p>
            <a:r>
              <a:rPr lang="ar-SA" sz="3200" b="1" dirty="0" smtClean="0">
                <a:solidFill>
                  <a:srgbClr val="0070C0"/>
                </a:solidFill>
                <a:latin typeface="Arabic Typesetting" pitchFamily="66" charset="-78"/>
                <a:cs typeface="Arabic Typesetting" pitchFamily="66" charset="-78"/>
              </a:rPr>
              <a:t>خذي نفسا عميقا .</a:t>
            </a:r>
          </a:p>
          <a:p>
            <a:r>
              <a:rPr lang="ar-SA" sz="3200" b="1" dirty="0" smtClean="0">
                <a:solidFill>
                  <a:srgbClr val="0070C0"/>
                </a:solidFill>
                <a:latin typeface="Arabic Typesetting" pitchFamily="66" charset="-78"/>
                <a:cs typeface="Arabic Typesetting" pitchFamily="66" charset="-78"/>
              </a:rPr>
              <a:t>عودي إلى الوراء وتخيلي نفسك في معركة أحد .</a:t>
            </a:r>
          </a:p>
          <a:p>
            <a:endParaRPr lang="ar-SA" b="1" dirty="0" smtClean="0">
              <a:solidFill>
                <a:srgbClr val="0070C0"/>
              </a:solidFill>
              <a:latin typeface="Arabic Typesetting" pitchFamily="66" charset="-78"/>
              <a:cs typeface="Arabic Typesetting" pitchFamily="66" charset="-78"/>
            </a:endParaRPr>
          </a:p>
        </p:txBody>
      </p:sp>
      <p:sp>
        <p:nvSpPr>
          <p:cNvPr id="5" name="AutoShape 2" descr="نتيجة بحث الصور عن التخيل"/>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videoplayback.m4a">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043608" y="4005064"/>
            <a:ext cx="609600" cy="609600"/>
          </a:xfrm>
          <a:prstGeom prst="rect">
            <a:avLst/>
          </a:prstGeom>
        </p:spPr>
      </p:pic>
      <p:pic>
        <p:nvPicPr>
          <p:cNvPr id="2052" name="Picture 4" descr="نتيجة بحث الصور عن خيول خيول"/>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 y="0"/>
            <a:ext cx="3227851" cy="242088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مربع نص 7"/>
          <p:cNvSpPr txBox="1"/>
          <p:nvPr/>
        </p:nvSpPr>
        <p:spPr>
          <a:xfrm>
            <a:off x="3786182" y="214290"/>
            <a:ext cx="5072098" cy="646331"/>
          </a:xfrm>
          <a:prstGeom prst="rect">
            <a:avLst/>
          </a:prstGeom>
          <a:noFill/>
        </p:spPr>
        <p:txBody>
          <a:bodyPr wrap="square" rtlCol="1">
            <a:spAutoFit/>
          </a:bodyPr>
          <a:lstStyle/>
          <a:p>
            <a:r>
              <a:rPr lang="ar-SA" b="1" dirty="0" smtClean="0"/>
              <a:t>كورت المشاعر :</a:t>
            </a:r>
          </a:p>
          <a:p>
            <a:r>
              <a:rPr lang="ar-SA" b="1" dirty="0" smtClean="0"/>
              <a:t>الهدف : إدراك مدى التفاعل بين العواطف والتفكير </a:t>
            </a:r>
            <a:r>
              <a:rPr lang="ar-SA" dirty="0" smtClean="0"/>
              <a:t>. </a:t>
            </a:r>
            <a:endParaRPr lang="ar-SA" dirty="0"/>
          </a:p>
        </p:txBody>
      </p:sp>
      <p:sp>
        <p:nvSpPr>
          <p:cNvPr id="9" name="مربع نص 8"/>
          <p:cNvSpPr txBox="1"/>
          <p:nvPr/>
        </p:nvSpPr>
        <p:spPr>
          <a:xfrm>
            <a:off x="6572264" y="857232"/>
            <a:ext cx="2071702" cy="369332"/>
          </a:xfrm>
          <a:prstGeom prst="rect">
            <a:avLst/>
          </a:prstGeom>
          <a:noFill/>
        </p:spPr>
        <p:txBody>
          <a:bodyPr wrap="square" rtlCol="1">
            <a:spAutoFit/>
          </a:bodyPr>
          <a:lstStyle/>
          <a:p>
            <a:r>
              <a:rPr lang="ar-SA" b="1" dirty="0" smtClean="0"/>
              <a:t>الزمن : أربع دقائق</a:t>
            </a:r>
            <a:endParaRPr lang="ar-SA"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60"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1000108"/>
            <a:ext cx="8229600" cy="629262"/>
          </a:xfrm>
        </p:spPr>
        <p:txBody>
          <a:bodyPr>
            <a:noAutofit/>
          </a:bodyPr>
          <a:lstStyle/>
          <a:p>
            <a:r>
              <a:rPr lang="ar-SA" sz="6000"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t>لاحظي التجربة التالية </a:t>
            </a:r>
            <a:br>
              <a:rPr lang="ar-SA" sz="6000"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br>
            <a:r>
              <a:rPr lang="ar-SA" sz="3600" b="1"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t>عند بخ القليل من العطر داخل الفصل صفي الناتج من ذلك .</a:t>
            </a:r>
            <a:r>
              <a:rPr lang="ar-SA" sz="3200"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t/>
            </a:r>
            <a:br>
              <a:rPr lang="ar-SA" sz="3200"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br>
            <a:r>
              <a:rPr lang="ar-SA" sz="3200" dirty="0" smtClean="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rPr>
              <a:t>.</a:t>
            </a:r>
            <a:endParaRPr lang="ar-SA" sz="6000" dirty="0">
              <a:ln>
                <a:solidFill>
                  <a:srgbClr val="002060"/>
                </a:solidFill>
              </a:ln>
              <a:solidFill>
                <a:srgbClr val="00B0F0"/>
              </a:solidFill>
              <a:effectLst>
                <a:glow rad="228600">
                  <a:schemeClr val="accent5">
                    <a:satMod val="175000"/>
                    <a:alpha val="40000"/>
                  </a:schemeClr>
                </a:glow>
              </a:effectLst>
              <a:latin typeface="Arabic Typesetting" pitchFamily="66" charset="-78"/>
              <a:cs typeface="Arabic Typesetting" pitchFamily="66" charset="-78"/>
            </a:endParaRPr>
          </a:p>
        </p:txBody>
      </p:sp>
      <p:pic>
        <p:nvPicPr>
          <p:cNvPr id="1026" name="Picture 2" descr="C:\Users\DELL\Pictures\hqdefault (1).jpg"/>
          <p:cNvPicPr>
            <a:picLocks noGrp="1" noChangeAspect="1" noChangeArrowheads="1"/>
          </p:cNvPicPr>
          <p:nvPr>
            <p:ph sz="half" idx="2"/>
          </p:nvPr>
        </p:nvPicPr>
        <p:blipFill>
          <a:blip r:embed="rId2"/>
          <a:srcRect/>
          <a:stretch>
            <a:fillRect/>
          </a:stretch>
        </p:blipFill>
        <p:spPr bwMode="auto">
          <a:xfrm>
            <a:off x="4648200" y="2560290"/>
            <a:ext cx="4038600" cy="3028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DELL\Pictures\images (77).jpg"/>
          <p:cNvPicPr>
            <a:picLocks noGrp="1" noChangeAspect="1" noChangeArrowheads="1"/>
          </p:cNvPicPr>
          <p:nvPr>
            <p:ph sz="half" idx="1"/>
          </p:nvPr>
        </p:nvPicPr>
        <p:blipFill>
          <a:blip r:embed="rId3"/>
          <a:srcRect/>
          <a:stretch>
            <a:fillRect/>
          </a:stretch>
        </p:blipFill>
        <p:spPr bwMode="auto">
          <a:xfrm>
            <a:off x="714348" y="2588844"/>
            <a:ext cx="3643339"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مربع نص 7"/>
          <p:cNvSpPr txBox="1"/>
          <p:nvPr/>
        </p:nvSpPr>
        <p:spPr>
          <a:xfrm>
            <a:off x="2143108" y="1857364"/>
            <a:ext cx="5184576" cy="646331"/>
          </a:xfrm>
          <a:prstGeom prst="rect">
            <a:avLst/>
          </a:prstGeom>
          <a:noFill/>
        </p:spPr>
        <p:txBody>
          <a:bodyPr wrap="square" rtlCol="1">
            <a:spAutoFit/>
          </a:bodyPr>
          <a:lstStyle/>
          <a:p>
            <a:pPr algn="ctr"/>
            <a:r>
              <a:rPr lang="ar-SA" sz="3600" b="1" dirty="0" smtClean="0">
                <a:effectLst>
                  <a:glow rad="139700">
                    <a:schemeClr val="accent6">
                      <a:satMod val="175000"/>
                      <a:alpha val="40000"/>
                    </a:schemeClr>
                  </a:glow>
                </a:effectLst>
                <a:latin typeface="Arabic Typesetting" pitchFamily="66" charset="-78"/>
                <a:cs typeface="Arabic Typesetting" pitchFamily="66" charset="-78"/>
              </a:rPr>
              <a:t>أعطني تفسيراً فيزيائياً للناتج الانتشار</a:t>
            </a:r>
            <a:r>
              <a:rPr lang="ar-SA" sz="3200" dirty="0" smtClean="0">
                <a:effectLst>
                  <a:glow rad="139700">
                    <a:schemeClr val="accent6">
                      <a:satMod val="175000"/>
                      <a:alpha val="40000"/>
                    </a:schemeClr>
                  </a:glow>
                </a:effectLst>
                <a:latin typeface="Arabic Typesetting" pitchFamily="66" charset="-78"/>
                <a:cs typeface="Arabic Typesetting" pitchFamily="66" charset="-78"/>
              </a:rPr>
              <a:t>. </a:t>
            </a:r>
            <a:endParaRPr lang="ar-SA" sz="3200" dirty="0">
              <a:effectLst>
                <a:glow rad="139700">
                  <a:schemeClr val="accent6">
                    <a:satMod val="175000"/>
                    <a:alpha val="40000"/>
                  </a:schemeClr>
                </a:glow>
              </a:effectLst>
              <a:latin typeface="Arabic Typesetting" pitchFamily="66" charset="-78"/>
              <a:cs typeface="Arabic Typesetting" pitchFamily="66" charset="-78"/>
            </a:endParaRPr>
          </a:p>
        </p:txBody>
      </p:sp>
      <p:sp>
        <p:nvSpPr>
          <p:cNvPr id="9" name="مربع نص 8"/>
          <p:cNvSpPr txBox="1"/>
          <p:nvPr/>
        </p:nvSpPr>
        <p:spPr>
          <a:xfrm>
            <a:off x="821126" y="5918487"/>
            <a:ext cx="8215370" cy="646331"/>
          </a:xfrm>
          <a:prstGeom prst="rect">
            <a:avLst/>
          </a:prstGeom>
          <a:noFill/>
        </p:spPr>
        <p:txBody>
          <a:bodyPr wrap="square" rtlCol="1">
            <a:spAutoFit/>
          </a:bodyPr>
          <a:lstStyle/>
          <a:p>
            <a:r>
              <a:rPr lang="ar-SA" sz="3600" b="1" dirty="0" smtClean="0">
                <a:effectLst>
                  <a:glow rad="228600">
                    <a:schemeClr val="accent2">
                      <a:satMod val="175000"/>
                      <a:alpha val="40000"/>
                    </a:schemeClr>
                  </a:glow>
                </a:effectLst>
                <a:latin typeface="Arabic Typesetting" pitchFamily="66" charset="-78"/>
                <a:cs typeface="Arabic Typesetting" pitchFamily="66" charset="-78"/>
              </a:rPr>
              <a:t>النتيجة النهائية </a:t>
            </a:r>
            <a:r>
              <a:rPr lang="ar-SA" sz="2800" dirty="0" smtClean="0">
                <a:effectLst>
                  <a:glow rad="228600">
                    <a:schemeClr val="accent2">
                      <a:satMod val="175000"/>
                      <a:alpha val="40000"/>
                    </a:schemeClr>
                  </a:glow>
                </a:effectLst>
                <a:latin typeface="Arabic Typesetting" pitchFamily="66" charset="-78"/>
                <a:cs typeface="Arabic Typesetting" pitchFamily="66" charset="-78"/>
              </a:rPr>
              <a:t>:</a:t>
            </a:r>
            <a:endParaRPr lang="ar-SA" sz="2800" dirty="0">
              <a:effectLst>
                <a:glow rad="228600">
                  <a:schemeClr val="accent2">
                    <a:satMod val="175000"/>
                    <a:alpha val="40000"/>
                  </a:schemeClr>
                </a:glow>
              </a:effectLst>
              <a:latin typeface="Arabic Typesetting" pitchFamily="66" charset="-78"/>
              <a:cs typeface="Arabic Typesetting" pitchFamily="66" charset="-78"/>
            </a:endParaRPr>
          </a:p>
        </p:txBody>
      </p:sp>
      <p:sp>
        <p:nvSpPr>
          <p:cNvPr id="7" name="شكل بيضاوي 4"/>
          <p:cNvSpPr/>
          <p:nvPr/>
        </p:nvSpPr>
        <p:spPr>
          <a:xfrm>
            <a:off x="0" y="142852"/>
            <a:ext cx="3143240" cy="990600"/>
          </a:xfrm>
          <a:prstGeom prst="roundRect">
            <a:avLst/>
          </a:prstGeom>
          <a:noFill/>
          <a:ln/>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fontAlgn="auto">
              <a:spcBef>
                <a:spcPts val="0"/>
              </a:spcBef>
              <a:spcAft>
                <a:spcPts val="0"/>
              </a:spcAft>
              <a:defRPr/>
            </a:pPr>
            <a:endParaRPr lang="ar-SA" sz="2000" b="1" dirty="0">
              <a:solidFill>
                <a:schemeClr val="tx1"/>
              </a:solidFill>
            </a:endParaRPr>
          </a:p>
          <a:p>
            <a:pPr algn="ctr" fontAlgn="auto">
              <a:spcBef>
                <a:spcPts val="0"/>
              </a:spcBef>
              <a:spcAft>
                <a:spcPts val="0"/>
              </a:spcAft>
              <a:defRPr/>
            </a:pPr>
            <a:r>
              <a:rPr lang="ar-SA" b="1" dirty="0">
                <a:solidFill>
                  <a:schemeClr val="tx1">
                    <a:lumMod val="95000"/>
                    <a:lumOff val="5000"/>
                  </a:schemeClr>
                </a:solidFill>
              </a:rPr>
              <a:t>المهارة : كورت مهارات  الإبداع</a:t>
            </a:r>
          </a:p>
          <a:p>
            <a:pPr algn="ctr" fontAlgn="auto">
              <a:spcBef>
                <a:spcPts val="0"/>
              </a:spcBef>
              <a:spcAft>
                <a:spcPts val="0"/>
              </a:spcAft>
              <a:defRPr/>
            </a:pPr>
            <a:r>
              <a:rPr lang="ar-SA" b="1" dirty="0">
                <a:solidFill>
                  <a:schemeClr val="tx1">
                    <a:lumMod val="95000"/>
                    <a:lumOff val="5000"/>
                  </a:schemeClr>
                </a:solidFill>
              </a:rPr>
              <a:t>الهدف :الإستناد إلى فكرة مؤقتة للوصول إلى فكرة نريدها </a:t>
            </a:r>
            <a:r>
              <a:rPr lang="ar-SA" b="1" dirty="0"/>
              <a:t>. </a:t>
            </a:r>
          </a:p>
          <a:p>
            <a:pPr algn="ctr" fontAlgn="auto">
              <a:spcBef>
                <a:spcPts val="0"/>
              </a:spcBef>
              <a:spcAft>
                <a:spcPts val="0"/>
              </a:spcAft>
              <a:defRPr/>
            </a:pPr>
            <a:endParaRPr lang="ar-SA" sz="2000" b="1" dirty="0"/>
          </a:p>
          <a:p>
            <a:pPr algn="ctr" fontAlgn="auto">
              <a:spcBef>
                <a:spcPts val="0"/>
              </a:spcBef>
              <a:spcAft>
                <a:spcPts val="0"/>
              </a:spcAft>
              <a:defRPr/>
            </a:pPr>
            <a:endParaRPr lang="ar-SA" sz="2000" b="1" dirty="0">
              <a:solidFill>
                <a:schemeClr val="tx1"/>
              </a:solidFill>
            </a:endParaRPr>
          </a:p>
        </p:txBody>
      </p:sp>
      <p:sp>
        <p:nvSpPr>
          <p:cNvPr id="11" name="مربع نص 10"/>
          <p:cNvSpPr txBox="1"/>
          <p:nvPr/>
        </p:nvSpPr>
        <p:spPr>
          <a:xfrm>
            <a:off x="6715140" y="142852"/>
            <a:ext cx="2286016" cy="646331"/>
          </a:xfrm>
          <a:prstGeom prst="rect">
            <a:avLst/>
          </a:prstGeom>
          <a:noFill/>
        </p:spPr>
        <p:txBody>
          <a:bodyPr wrap="square" rtlCol="1">
            <a:spAutoFit/>
          </a:bodyPr>
          <a:lstStyle/>
          <a:p>
            <a:r>
              <a:rPr lang="ar-SA" b="1" dirty="0" smtClean="0"/>
              <a:t>إستراتيجية الملاحظة </a:t>
            </a:r>
          </a:p>
          <a:p>
            <a:r>
              <a:rPr lang="ar-SA" b="1" dirty="0" smtClean="0"/>
              <a:t>(مهارة التحليل والاستنتاج ) </a:t>
            </a:r>
            <a:endParaRPr lang="ar-SA" b="1" dirty="0"/>
          </a:p>
        </p:txBody>
      </p:sp>
      <p:sp>
        <p:nvSpPr>
          <p:cNvPr id="12" name="مربع نص 11"/>
          <p:cNvSpPr txBox="1"/>
          <p:nvPr/>
        </p:nvSpPr>
        <p:spPr>
          <a:xfrm>
            <a:off x="6858016" y="1928802"/>
            <a:ext cx="2000264" cy="369332"/>
          </a:xfrm>
          <a:prstGeom prst="rect">
            <a:avLst/>
          </a:prstGeom>
          <a:noFill/>
        </p:spPr>
        <p:txBody>
          <a:bodyPr wrap="square" rtlCol="1">
            <a:spAutoFit/>
          </a:bodyPr>
          <a:lstStyle/>
          <a:p>
            <a:r>
              <a:rPr lang="ar-SA" b="1" dirty="0" smtClean="0"/>
              <a:t>الزمن : خمس دقائق </a:t>
            </a:r>
            <a:endParaRPr lang="ar-SA" b="1" dirty="0"/>
          </a:p>
        </p:txBody>
      </p:sp>
      <p:sp>
        <p:nvSpPr>
          <p:cNvPr id="13" name="مربع نص 12"/>
          <p:cNvSpPr txBox="1"/>
          <p:nvPr/>
        </p:nvSpPr>
        <p:spPr>
          <a:xfrm>
            <a:off x="6715140" y="785794"/>
            <a:ext cx="2214578" cy="369332"/>
          </a:xfrm>
          <a:prstGeom prst="rect">
            <a:avLst/>
          </a:prstGeom>
          <a:noFill/>
        </p:spPr>
        <p:txBody>
          <a:bodyPr wrap="square" rtlCol="1">
            <a:spAutoFit/>
          </a:bodyPr>
          <a:lstStyle/>
          <a:p>
            <a:r>
              <a:rPr lang="ar-SA" b="1" dirty="0" smtClean="0"/>
              <a:t>ذكاء بصري وذكاء منطقي </a:t>
            </a:r>
            <a:endParaRPr lang="ar-SA"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d987d98ad8a7.jpg"/>
          <p:cNvPicPr>
            <a:picLocks noChangeAspect="1"/>
          </p:cNvPicPr>
          <p:nvPr/>
        </p:nvPicPr>
        <p:blipFill>
          <a:blip r:embed="rId3"/>
          <a:stretch>
            <a:fillRect/>
          </a:stretch>
        </p:blipFill>
        <p:spPr>
          <a:xfrm>
            <a:off x="35496" y="116632"/>
            <a:ext cx="3777650" cy="3312368"/>
          </a:xfrm>
          <a:prstGeom prst="ellipse">
            <a:avLst/>
          </a:prstGeom>
          <a:ln>
            <a:noFill/>
          </a:ln>
          <a:effectLst>
            <a:glow rad="101600">
              <a:schemeClr val="accent2">
                <a:lumMod val="75000"/>
                <a:alpha val="60000"/>
              </a:schemeClr>
            </a:glow>
            <a:softEdge rad="112500"/>
          </a:effectLst>
        </p:spPr>
      </p:pic>
      <p:sp>
        <p:nvSpPr>
          <p:cNvPr id="3" name="عنوان فرعي 2"/>
          <p:cNvSpPr>
            <a:spLocks noGrp="1"/>
          </p:cNvSpPr>
          <p:nvPr>
            <p:ph type="subTitle" idx="1"/>
          </p:nvPr>
        </p:nvSpPr>
        <p:spPr>
          <a:xfrm>
            <a:off x="1062920" y="380256"/>
            <a:ext cx="7829560" cy="1752600"/>
          </a:xfrm>
        </p:spPr>
        <p:txBody>
          <a:bodyPr>
            <a:noAutofit/>
          </a:bodyPr>
          <a:lstStyle/>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تتلوا الآيات تلاوة صحيحة. </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تتنبئ حال المسلمين في حال وقوع الهزيمة عليهم .</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تعطي معنى مناسب للكلمات الصعبة .</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تناقش إشكال ( الصراع بين الحق والباطل ).</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توضح الخطوات العملية التي </a:t>
            </a:r>
            <a:r>
              <a:rPr lang="ar-SA" b="1"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تعصم</a:t>
            </a: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أمة الإسلام من المحق والتأثر بالأمم المنتصرة.</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تدرك بأن السعادة في الدارين لا تتحقق إلا من خلال كون الإسلام هادياً ومربياً.</a:t>
            </a:r>
          </a:p>
          <a:p>
            <a:pPr algn="r">
              <a:lnSpc>
                <a:spcPct val="150000"/>
              </a:lnSpc>
              <a:buFont typeface="Courier New" pitchFamily="49" charset="0"/>
              <a:buChar char="o"/>
            </a:pPr>
            <a:r>
              <a:rPr lang="ar-SA"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 تلخص الآيات تلخيصاً مبدعاً يعبر عن أبرز المواضيع المذكورة في الآيات .</a:t>
            </a:r>
            <a:endParaRPr lang="ar-SA"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 name="عنوان 1"/>
          <p:cNvSpPr>
            <a:spLocks noGrp="1"/>
          </p:cNvSpPr>
          <p:nvPr>
            <p:ph type="ctrTitle"/>
          </p:nvPr>
        </p:nvSpPr>
        <p:spPr>
          <a:xfrm>
            <a:off x="500034" y="571480"/>
            <a:ext cx="3057492" cy="1470025"/>
          </a:xfrm>
        </p:spPr>
        <p:txBody>
          <a:bodyPr>
            <a:normAutofit fontScale="90000"/>
          </a:bodyPr>
          <a:lstStyle/>
          <a:p>
            <a:r>
              <a:rPr lang="ar-SA" sz="5400" b="1" dirty="0" smtClean="0">
                <a:latin typeface="Arabic Typesetting" pitchFamily="66" charset="-78"/>
                <a:cs typeface="Arabic Typesetting" pitchFamily="66" charset="-78"/>
              </a:rPr>
              <a:t>الأهداف</a:t>
            </a:r>
            <a:r>
              <a:rPr lang="ar-SA" sz="5400" dirty="0" smtClean="0">
                <a:latin typeface="Arabic Typesetting" pitchFamily="66" charset="-78"/>
                <a:cs typeface="Arabic Typesetting" pitchFamily="66" charset="-78"/>
              </a:rPr>
              <a:t> </a:t>
            </a:r>
            <a:br>
              <a:rPr lang="ar-SA" sz="5400" dirty="0" smtClean="0">
                <a:latin typeface="Arabic Typesetting" pitchFamily="66" charset="-78"/>
                <a:cs typeface="Arabic Typesetting" pitchFamily="66" charset="-78"/>
              </a:rPr>
            </a:br>
            <a:r>
              <a:rPr lang="ar-SA" sz="5400" b="1" dirty="0" smtClean="0">
                <a:latin typeface="Arabic Typesetting" pitchFamily="66" charset="-78"/>
                <a:cs typeface="Arabic Typesetting" pitchFamily="66" charset="-78"/>
              </a:rPr>
              <a:t>أتوقع من طالبتي</a:t>
            </a:r>
            <a:endParaRPr lang="ar-SA" sz="5400" b="1" dirty="0">
              <a:latin typeface="Arabic Typesetting" pitchFamily="66" charset="-78"/>
              <a:cs typeface="Arabic Typesetting" pitchFamily="66" charset="-78"/>
            </a:endParaRPr>
          </a:p>
        </p:txBody>
      </p:sp>
      <p:sp>
        <p:nvSpPr>
          <p:cNvPr id="6" name="مربع نص 5"/>
          <p:cNvSpPr txBox="1"/>
          <p:nvPr/>
        </p:nvSpPr>
        <p:spPr>
          <a:xfrm>
            <a:off x="642910" y="2786058"/>
            <a:ext cx="2071702" cy="369332"/>
          </a:xfrm>
          <a:prstGeom prst="rect">
            <a:avLst/>
          </a:prstGeom>
          <a:noFill/>
        </p:spPr>
        <p:txBody>
          <a:bodyPr wrap="square" rtlCol="1">
            <a:spAutoFit/>
          </a:bodyPr>
          <a:lstStyle/>
          <a:p>
            <a:r>
              <a:rPr lang="ar-SA" b="1" dirty="0" smtClean="0"/>
              <a:t>الزمن : دقيقة واحدة </a:t>
            </a:r>
            <a:endParaRPr lang="ar-SA"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نتيجة بحث الصور عن قران"/>
          <p:cNvPicPr>
            <a:picLocks noChangeAspect="1" noChangeArrowheads="1"/>
          </p:cNvPicPr>
          <p:nvPr/>
        </p:nvPicPr>
        <p:blipFill>
          <a:blip r:embed="rId3">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عنوان 1"/>
          <p:cNvSpPr>
            <a:spLocks noGrp="1"/>
          </p:cNvSpPr>
          <p:nvPr>
            <p:ph type="title"/>
          </p:nvPr>
        </p:nvSpPr>
        <p:spPr>
          <a:xfrm>
            <a:off x="857224" y="5429264"/>
            <a:ext cx="6929486" cy="1143000"/>
          </a:xfrm>
        </p:spPr>
        <p:txBody>
          <a:bodyPr>
            <a:noAutofit/>
          </a:bodyPr>
          <a:lstStyle/>
          <a:p>
            <a:r>
              <a:rPr lang="ar-SA" sz="3200" b="1" dirty="0" smtClean="0">
                <a:solidFill>
                  <a:srgbClr val="00B050"/>
                </a:solidFill>
                <a:latin typeface="Arabic Typesetting" pitchFamily="66" charset="-78"/>
                <a:cs typeface="Arabic Typesetting" pitchFamily="66" charset="-78"/>
              </a:rPr>
              <a:t>من خلال استماعك لتفسير الشيخ الشعراوي  للآيات </a:t>
            </a:r>
            <a:br>
              <a:rPr lang="ar-SA" sz="3200" b="1" dirty="0" smtClean="0">
                <a:solidFill>
                  <a:srgbClr val="00B050"/>
                </a:solidFill>
                <a:latin typeface="Arabic Typesetting" pitchFamily="66" charset="-78"/>
                <a:cs typeface="Arabic Typesetting" pitchFamily="66" charset="-78"/>
              </a:rPr>
            </a:br>
            <a:r>
              <a:rPr lang="ar-SA" sz="3200" b="1" dirty="0" smtClean="0">
                <a:solidFill>
                  <a:srgbClr val="00B050"/>
                </a:solidFill>
                <a:latin typeface="Arabic Typesetting" pitchFamily="66" charset="-78"/>
                <a:cs typeface="Arabic Typesetting" pitchFamily="66" charset="-78"/>
              </a:rPr>
              <a:t>اربطي بين الآيات وما قبلها </a:t>
            </a:r>
            <a:r>
              <a:rPr lang="ar-SA" sz="2400" b="1" dirty="0" smtClean="0">
                <a:latin typeface="Arabic Typesetting" pitchFamily="66" charset="-78"/>
                <a:cs typeface="Arabic Typesetting" pitchFamily="66" charset="-78"/>
              </a:rPr>
              <a:t>( دوني الإجابة في الكتاب ).مناقشة حرة .الزمن دقيقتان</a:t>
            </a:r>
            <a:endParaRPr lang="ar-SA" sz="3200" b="1" dirty="0">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500034" y="285728"/>
            <a:ext cx="8258204" cy="4525963"/>
          </a:xfrm>
        </p:spPr>
        <p:txBody>
          <a:bodyPr>
            <a:noAutofit/>
          </a:bodyPr>
          <a:lstStyle/>
          <a:p>
            <a:pPr marL="0" indent="0" algn="ctr">
              <a:buNone/>
            </a:pPr>
            <a:r>
              <a:rPr lang="ar-SA" sz="4000" b="1" dirty="0" err="1">
                <a:latin typeface="Arabic Typesetting" pitchFamily="66" charset="-78"/>
                <a:cs typeface="Arabic Typesetting" pitchFamily="66" charset="-78"/>
              </a:rPr>
              <a:t>وَكَأَيِّنْ</a:t>
            </a:r>
            <a:r>
              <a:rPr lang="ar-SA" sz="4000" b="1" dirty="0">
                <a:latin typeface="Arabic Typesetting" pitchFamily="66" charset="-78"/>
                <a:cs typeface="Arabic Typesetting" pitchFamily="66" charset="-78"/>
              </a:rPr>
              <a:t> مِنْ نَبِيٍّ قَاتَلَ مَعَهُ رِبِّيُّونَ كَثِيرٌ فَمَا وَهَنُوا لِمَا أَصَابَهُمْ فِي سَبِيلِ اللَّهِ وَمَا ضَعُفُوا وَمَا اسْتَكَانُوا وَاللَّهُ يُحِبُّ الصَّابِرِينَ (146) وَمَا كَانَ قَوْلَهُمْ إِلا أَنْ قَالُوا رَبَّنَا اغْفِرْ لَنَا ذُنُوبَنَا وَإِسْرَافَنَا فِي أَمْرِنَا وَثَبِّتْ أَقْدَامَنَا وَانْصُرْنَا عَلَى الْقَوْمِ الْكَافِرِينَ (147) فَآتَاهُمُ اللَّهُ ثَوَابَ الدُّنْيَا وَحُسْنَ ثَوَابِ الآخِرَةِ وَاللَّهُ يُحِبُّ الْمُحْسِنِينَ (148</a:t>
            </a:r>
            <a:r>
              <a:rPr lang="ar-SA" sz="4000" b="1" dirty="0" smtClean="0">
                <a:latin typeface="Arabic Typesetting" pitchFamily="66" charset="-78"/>
                <a:cs typeface="Arabic Typesetting" pitchFamily="66" charset="-78"/>
              </a:rPr>
              <a:t>)</a:t>
            </a:r>
            <a:r>
              <a:rPr lang="ar-SA" sz="4000" b="1" dirty="0">
                <a:latin typeface="Arabic Typesetting" pitchFamily="66" charset="-78"/>
                <a:cs typeface="Arabic Typesetting" pitchFamily="66" charset="-78"/>
              </a:rPr>
              <a:t> يَا أَيُّهَا الَّذِينَ آمَنُوا إِنْ تُطِيعُوا الَّذِينَ كَفَرُوا يَرُدُّوكُمْ عَلَى أَعْقَابِكُمْ فَتَنْقَلِبُوا خَاسِرِينَ (149) بَلِ اللَّهُ مَوْلاكُمْ وَهُوَ خَيْرُ النَّاصِرِينَ (150) سَنُلْقِي فِي قُلُوبِ الَّذِينَ كَفَرُوا الرُّعْبَ بِمَا أَشْرَكُوا بِاللَّهِ مَا لَمْ يُنَزِّلْ </a:t>
            </a:r>
            <a:r>
              <a:rPr lang="ar-SA" sz="4000" b="1" dirty="0" err="1">
                <a:latin typeface="Arabic Typesetting" pitchFamily="66" charset="-78"/>
                <a:cs typeface="Arabic Typesetting" pitchFamily="66" charset="-78"/>
              </a:rPr>
              <a:t>بِهِ</a:t>
            </a:r>
            <a:r>
              <a:rPr lang="ar-SA" sz="4000" b="1" dirty="0">
                <a:latin typeface="Arabic Typesetting" pitchFamily="66" charset="-78"/>
                <a:cs typeface="Arabic Typesetting" pitchFamily="66" charset="-78"/>
              </a:rPr>
              <a:t> سُلْطَانًا وَمَأْوَاهُمُ النَّارُ </a:t>
            </a:r>
            <a:r>
              <a:rPr lang="ar-SA" sz="4000" b="1" dirty="0" err="1">
                <a:latin typeface="Arabic Typesetting" pitchFamily="66" charset="-78"/>
                <a:cs typeface="Arabic Typesetting" pitchFamily="66" charset="-78"/>
              </a:rPr>
              <a:t>وَبِئْسَ</a:t>
            </a:r>
            <a:r>
              <a:rPr lang="ar-SA" sz="4000" b="1" dirty="0">
                <a:latin typeface="Arabic Typesetting" pitchFamily="66" charset="-78"/>
                <a:cs typeface="Arabic Typesetting" pitchFamily="66" charset="-78"/>
              </a:rPr>
              <a:t> مَثْوَى الظَّالِمِينَ (151) </a:t>
            </a:r>
            <a:r>
              <a:rPr lang="ar-SA" sz="3600" b="1" dirty="0" smtClean="0">
                <a:latin typeface="Arabic Typesetting" pitchFamily="66" charset="-78"/>
                <a:cs typeface="Arabic Typesetting" pitchFamily="66" charset="-78"/>
              </a:rPr>
              <a:t>.آل عمران </a:t>
            </a:r>
          </a:p>
          <a:p>
            <a:pPr marL="0" indent="0" algn="ctr">
              <a:buNone/>
            </a:pPr>
            <a:endParaRPr lang="ar-SA" sz="3600" b="1" dirty="0">
              <a:latin typeface="Arabic Typesetting" pitchFamily="66" charset="-78"/>
              <a:cs typeface="Arabic Typesetting" pitchFamily="66" charset="-78"/>
            </a:endParaRPr>
          </a:p>
        </p:txBody>
      </p:sp>
      <p:pic>
        <p:nvPicPr>
          <p:cNvPr id="3" name="قرآن.m4a">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42910" y="4643446"/>
            <a:ext cx="609600" cy="609600"/>
          </a:xfrm>
          <a:prstGeom prst="rect">
            <a:avLst/>
          </a:prstGeom>
        </p:spPr>
      </p:pic>
      <p:sp>
        <p:nvSpPr>
          <p:cNvPr id="6" name="مربع نص 5"/>
          <p:cNvSpPr txBox="1"/>
          <p:nvPr/>
        </p:nvSpPr>
        <p:spPr>
          <a:xfrm>
            <a:off x="4786314" y="5500702"/>
            <a:ext cx="4071966" cy="954107"/>
          </a:xfrm>
          <a:prstGeom prst="rect">
            <a:avLst/>
          </a:prstGeom>
          <a:noFill/>
        </p:spPr>
        <p:txBody>
          <a:bodyPr wrap="square" rtlCol="1">
            <a:spAutoFit/>
          </a:bodyPr>
          <a:lstStyle/>
          <a:p>
            <a:r>
              <a:rPr lang="ar-SA" sz="1400" b="1" i="1" dirty="0" smtClean="0">
                <a:solidFill>
                  <a:srgbClr val="FF0000"/>
                </a:solidFill>
              </a:rPr>
              <a:t>مهمة أدائية مسبقة (استخدام </a:t>
            </a:r>
          </a:p>
          <a:p>
            <a:r>
              <a:rPr lang="ar-SA" sz="1400" b="1" i="1" smtClean="0">
                <a:solidFill>
                  <a:srgbClr val="FF0000"/>
                </a:solidFill>
              </a:rPr>
              <a:t>      التقنية الباركود )</a:t>
            </a:r>
            <a:endParaRPr lang="ar-SA" sz="1400" b="1" i="1" dirty="0" smtClean="0">
              <a:solidFill>
                <a:srgbClr val="FF0000"/>
              </a:solidFill>
            </a:endParaRPr>
          </a:p>
          <a:p>
            <a:r>
              <a:rPr lang="ar-SA" sz="1400" b="1" i="1" dirty="0" smtClean="0">
                <a:solidFill>
                  <a:srgbClr val="FF0000"/>
                </a:solidFill>
              </a:rPr>
              <a:t>         مهارة الربط </a:t>
            </a:r>
          </a:p>
          <a:p>
            <a:r>
              <a:rPr lang="ar-SA" sz="1400" b="1" i="1" dirty="0" smtClean="0">
                <a:solidFill>
                  <a:srgbClr val="FF0000"/>
                </a:solidFill>
              </a:rPr>
              <a:t>ذكاء سمعي – ذكاء منطقي </a:t>
            </a:r>
            <a:endParaRPr lang="ar-SA" sz="1400" b="1" i="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290"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857232"/>
            <a:ext cx="8229600" cy="642934"/>
          </a:xfrm>
        </p:spPr>
        <p:txBody>
          <a:bodyPr>
            <a:normAutofit fontScale="90000"/>
          </a:bodyPr>
          <a:lstStyle/>
          <a:p>
            <a:r>
              <a:rPr lang="ar-SA" dirty="0" smtClean="0">
                <a:solidFill>
                  <a:srgbClr val="0070C0"/>
                </a:solidFill>
                <a:effectLst>
                  <a:glow rad="139700">
                    <a:schemeClr val="accent3">
                      <a:satMod val="175000"/>
                      <a:alpha val="40000"/>
                    </a:schemeClr>
                  </a:glow>
                </a:effectLst>
                <a:latin typeface="Arabic Typesetting" pitchFamily="66" charset="-78"/>
                <a:cs typeface="Arabic Typesetting" pitchFamily="66" charset="-78"/>
              </a:rPr>
              <a:t>خمني الأمور التي قد تقع من المقاتلين على أرض المعركة </a:t>
            </a:r>
            <a:r>
              <a:rPr lang="ar-SA" sz="5400" dirty="0" smtClean="0">
                <a:solidFill>
                  <a:srgbClr val="0070C0"/>
                </a:solidFill>
                <a:effectLst>
                  <a:glow rad="139700">
                    <a:schemeClr val="accent3">
                      <a:satMod val="175000"/>
                      <a:alpha val="40000"/>
                    </a:schemeClr>
                  </a:glow>
                </a:effectLst>
                <a:latin typeface="Arabic Typesetting" pitchFamily="66" charset="-78"/>
                <a:cs typeface="Arabic Typesetting" pitchFamily="66" charset="-78"/>
              </a:rPr>
              <a:t>.</a:t>
            </a:r>
            <a:endParaRPr lang="ar-SA" sz="5400" dirty="0">
              <a:solidFill>
                <a:srgbClr val="0070C0"/>
              </a:solidFill>
              <a:effectLst>
                <a:glow rad="139700">
                  <a:schemeClr val="accent3">
                    <a:satMod val="175000"/>
                    <a:alpha val="40000"/>
                  </a:schemeClr>
                </a:glow>
              </a:effectLst>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1142976" y="5832499"/>
            <a:ext cx="7286676" cy="1025501"/>
          </a:xfrm>
        </p:spPr>
        <p:txBody>
          <a:bodyPr>
            <a:normAutofit/>
          </a:bodyPr>
          <a:lstStyle/>
          <a:p>
            <a:r>
              <a:rPr lang="ar-SA" sz="36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النتيجة:</a:t>
            </a:r>
            <a:endParaRPr lang="ar-SA" sz="3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 name="مربع نص 4"/>
          <p:cNvSpPr txBox="1"/>
          <p:nvPr/>
        </p:nvSpPr>
        <p:spPr>
          <a:xfrm>
            <a:off x="357158" y="1428736"/>
            <a:ext cx="8358246" cy="830997"/>
          </a:xfrm>
          <a:prstGeom prst="rect">
            <a:avLst/>
          </a:prstGeom>
          <a:noFill/>
        </p:spPr>
        <p:txBody>
          <a:bodyPr wrap="square" rtlCol="1">
            <a:spAutoFit/>
          </a:bodyPr>
          <a:lstStyle/>
          <a:p>
            <a:r>
              <a:rPr lang="ar-SA" sz="2400" b="1" dirty="0" smtClean="0">
                <a:solidFill>
                  <a:srgbClr val="FF0000"/>
                </a:solidFill>
                <a:latin typeface="Arabic Typesetting" pitchFamily="66" charset="-78"/>
                <a:cs typeface="Arabic Typesetting" pitchFamily="66" charset="-78"/>
              </a:rPr>
              <a:t>الجولة الأولى : </a:t>
            </a:r>
            <a:r>
              <a:rPr lang="ar-SA" sz="2400" b="1" dirty="0" smtClean="0">
                <a:latin typeface="Arabic Typesetting" pitchFamily="66" charset="-78"/>
                <a:cs typeface="Arabic Typesetting" pitchFamily="66" charset="-78"/>
              </a:rPr>
              <a:t>تنبئي حال المسلمين من بعد الهزيمة . كورت المعلومات( السباق الدائري ) ( مناقشة نشطة ) ( الزمن دقيقتين )</a:t>
            </a:r>
          </a:p>
          <a:p>
            <a:r>
              <a:rPr lang="ar-SA" sz="2400" b="1" dirty="0" smtClean="0">
                <a:latin typeface="Arabic Typesetting" pitchFamily="66" charset="-78"/>
                <a:cs typeface="Arabic Typesetting" pitchFamily="66" charset="-78"/>
              </a:rPr>
              <a:t>إستراتجية </a:t>
            </a:r>
            <a:r>
              <a:rPr lang="ar-SA" sz="2400" b="1" dirty="0" smtClean="0">
                <a:latin typeface="Arabic Typesetting" pitchFamily="66" charset="-78"/>
                <a:cs typeface="Arabic Typesetting" pitchFamily="66" charset="-78"/>
              </a:rPr>
              <a:t>التنبؤ والعصف </a:t>
            </a:r>
            <a:r>
              <a:rPr lang="ar-SA" sz="2400" b="1" dirty="0" smtClean="0">
                <a:latin typeface="Arabic Typesetting" pitchFamily="66" charset="-78"/>
                <a:cs typeface="Arabic Typesetting" pitchFamily="66" charset="-78"/>
              </a:rPr>
              <a:t>الذهني ( مهارة التصنيف – مهارة الاستنباط ) .</a:t>
            </a:r>
            <a:endParaRPr lang="ar-SA" sz="2400" b="1" dirty="0">
              <a:latin typeface="Arabic Typesetting" pitchFamily="66" charset="-78"/>
              <a:cs typeface="Arabic Typesetting" pitchFamily="66" charset="-78"/>
            </a:endParaRPr>
          </a:p>
        </p:txBody>
      </p:sp>
      <p:sp>
        <p:nvSpPr>
          <p:cNvPr id="6" name="مربع نص 5"/>
          <p:cNvSpPr txBox="1"/>
          <p:nvPr/>
        </p:nvSpPr>
        <p:spPr>
          <a:xfrm>
            <a:off x="3786182" y="1857364"/>
            <a:ext cx="184731" cy="369332"/>
          </a:xfrm>
          <a:prstGeom prst="rect">
            <a:avLst/>
          </a:prstGeom>
          <a:noFill/>
        </p:spPr>
        <p:txBody>
          <a:bodyPr wrap="none" rtlCol="1">
            <a:spAutoFit/>
          </a:bodyPr>
          <a:lstStyle/>
          <a:p>
            <a:endParaRPr lang="ar-SA" dirty="0"/>
          </a:p>
        </p:txBody>
      </p:sp>
      <p:graphicFrame>
        <p:nvGraphicFramePr>
          <p:cNvPr id="7" name="جدول 6"/>
          <p:cNvGraphicFramePr>
            <a:graphicFrameLocks noGrp="1"/>
          </p:cNvGraphicFramePr>
          <p:nvPr>
            <p:extLst>
              <p:ext uri="{D42A27DB-BD31-4B8C-83A1-F6EECF244321}">
                <p14:modId xmlns="" xmlns:p14="http://schemas.microsoft.com/office/powerpoint/2010/main" val="2182998516"/>
              </p:ext>
            </p:extLst>
          </p:nvPr>
        </p:nvGraphicFramePr>
        <p:xfrm>
          <a:off x="1000100" y="2357430"/>
          <a:ext cx="7676355" cy="3300968"/>
        </p:xfrm>
        <a:graphic>
          <a:graphicData uri="http://schemas.openxmlformats.org/drawingml/2006/table">
            <a:tbl>
              <a:tblPr rtl="1" firstRow="1" bandRow="1">
                <a:tableStyleId>{8799B23B-EC83-4686-B30A-512413B5E67A}</a:tableStyleId>
              </a:tblPr>
              <a:tblGrid>
                <a:gridCol w="2558785"/>
                <a:gridCol w="2558785"/>
                <a:gridCol w="2558785"/>
              </a:tblGrid>
              <a:tr h="417627">
                <a:tc>
                  <a:txBody>
                    <a:bodyPr/>
                    <a:lstStyle/>
                    <a:p>
                      <a:pPr algn="ctr" rtl="1"/>
                      <a:r>
                        <a:rPr lang="ar-SA" dirty="0" smtClean="0"/>
                        <a:t>التنبؤات </a:t>
                      </a:r>
                      <a:endParaRPr lang="ar-SA" b="1" dirty="0">
                        <a:solidFill>
                          <a:srgbClr val="C00000"/>
                        </a:solidFill>
                      </a:endParaRPr>
                    </a:p>
                  </a:txBody>
                  <a:tcPr/>
                </a:tc>
                <a:tc>
                  <a:txBody>
                    <a:bodyPr/>
                    <a:lstStyle/>
                    <a:p>
                      <a:pPr algn="ctr" rtl="1"/>
                      <a:r>
                        <a:rPr lang="ar-SA" dirty="0" smtClean="0"/>
                        <a:t>محتملة الحدوث </a:t>
                      </a:r>
                      <a:endParaRPr lang="ar-SA" b="1" dirty="0">
                        <a:solidFill>
                          <a:srgbClr val="C00000"/>
                        </a:solidFill>
                      </a:endParaRPr>
                    </a:p>
                  </a:txBody>
                  <a:tcPr/>
                </a:tc>
                <a:tc>
                  <a:txBody>
                    <a:bodyPr/>
                    <a:lstStyle/>
                    <a:p>
                      <a:pPr algn="ctr" rtl="1"/>
                      <a:r>
                        <a:rPr lang="ar-SA" dirty="0" smtClean="0"/>
                        <a:t>غير محتملة الحدوث</a:t>
                      </a:r>
                      <a:endParaRPr lang="ar-SA" b="1" dirty="0">
                        <a:solidFill>
                          <a:srgbClr val="C00000"/>
                        </a:solidFill>
                      </a:endParaRPr>
                    </a:p>
                  </a:txBody>
                  <a:tcPr/>
                </a:tc>
              </a:tr>
              <a:tr h="2883341">
                <a:tc>
                  <a:txBody>
                    <a:bodyPr/>
                    <a:lstStyle/>
                    <a:p>
                      <a:pPr algn="ctr" rtl="1"/>
                      <a:endParaRPr lang="ar-SA" dirty="0" smtClean="0"/>
                    </a:p>
                    <a:p>
                      <a:pPr algn="ctr" rtl="1"/>
                      <a:endParaRPr lang="ar-SA" dirty="0" smtClean="0"/>
                    </a:p>
                    <a:p>
                      <a:pPr algn="ctr" rtl="1"/>
                      <a:endParaRPr lang="ar-SA" dirty="0" smtClean="0"/>
                    </a:p>
                    <a:p>
                      <a:pPr algn="ctr" rtl="1"/>
                      <a:endParaRPr lang="ar-SA" dirty="0" smtClean="0"/>
                    </a:p>
                    <a:p>
                      <a:pPr algn="ctr" rtl="1"/>
                      <a:endParaRPr lang="ar-SA" dirty="0" smtClean="0"/>
                    </a:p>
                    <a:p>
                      <a:pPr algn="ctr" rtl="1"/>
                      <a:endParaRPr lang="ar-SA" dirty="0" smtClean="0"/>
                    </a:p>
                    <a:p>
                      <a:pPr algn="ctr" rtl="1"/>
                      <a:endParaRPr lang="ar-SA" dirty="0" smtClean="0"/>
                    </a:p>
                    <a:p>
                      <a:pPr algn="ctr" rtl="1"/>
                      <a:endParaRPr lang="ar-SA" dirty="0" smtClean="0"/>
                    </a:p>
                    <a:p>
                      <a:pPr algn="ctr" rtl="1"/>
                      <a:endParaRPr lang="ar-SA" dirty="0" smtClean="0"/>
                    </a:p>
                  </a:txBody>
                  <a:tcPr/>
                </a:tc>
                <a:tc>
                  <a:txBody>
                    <a:bodyPr/>
                    <a:lstStyle/>
                    <a:p>
                      <a:pPr algn="ctr" rtl="1"/>
                      <a:endParaRPr lang="ar-SA" dirty="0"/>
                    </a:p>
                  </a:txBody>
                  <a:tcPr/>
                </a:tc>
                <a:tc>
                  <a:txBody>
                    <a:bodyPr/>
                    <a:lstStyle/>
                    <a:p>
                      <a:pPr algn="ctr" rtl="1"/>
                      <a:endParaRPr lang="ar-SA" dirty="0"/>
                    </a:p>
                  </a:txBody>
                  <a:tcPr/>
                </a:tc>
              </a:tr>
            </a:tbl>
          </a:graphicData>
        </a:graphic>
      </p:graphicFrame>
      <p:sp>
        <p:nvSpPr>
          <p:cNvPr id="8" name="مربع نص 7"/>
          <p:cNvSpPr txBox="1"/>
          <p:nvPr/>
        </p:nvSpPr>
        <p:spPr>
          <a:xfrm>
            <a:off x="0" y="6396335"/>
            <a:ext cx="7643866" cy="461665"/>
          </a:xfrm>
          <a:prstGeom prst="rect">
            <a:avLst/>
          </a:prstGeom>
          <a:noFill/>
        </p:spPr>
        <p:txBody>
          <a:bodyPr wrap="square" rtlCol="1">
            <a:spAutoFit/>
          </a:bodyPr>
          <a:lstStyle/>
          <a:p>
            <a:r>
              <a:rPr lang="ar-SA" sz="2400" b="1" dirty="0" smtClean="0">
                <a:latin typeface="Arabic Typesetting" pitchFamily="66" charset="-78"/>
                <a:cs typeface="Arabic Typesetting" pitchFamily="66" charset="-78"/>
              </a:rPr>
              <a:t>إذاً موضوع الآيات </a:t>
            </a:r>
            <a:r>
              <a:rPr lang="ar-SA" b="1" dirty="0" smtClean="0">
                <a:latin typeface="Arabic Typesetting" pitchFamily="66" charset="-78"/>
                <a:cs typeface="Arabic Typesetting" pitchFamily="66" charset="-78"/>
              </a:rPr>
              <a:t>: </a:t>
            </a:r>
            <a:r>
              <a:rPr lang="ar-SA" dirty="0" smtClean="0">
                <a:latin typeface="Arabic Typesetting" pitchFamily="66" charset="-78"/>
                <a:cs typeface="Arabic Typesetting" pitchFamily="66" charset="-78"/>
              </a:rPr>
              <a:t>___ </a:t>
            </a:r>
            <a:r>
              <a:rPr lang="ar-SA" sz="2400" b="1" dirty="0" smtClean="0">
                <a:latin typeface="Arabic Typesetting" pitchFamily="66" charset="-78"/>
                <a:cs typeface="Arabic Typesetting" pitchFamily="66" charset="-78"/>
              </a:rPr>
              <a:t>دوني الموضوع في الكتاب </a:t>
            </a:r>
            <a:endParaRPr lang="ar-SA" b="1" dirty="0">
              <a:latin typeface="Arabic Typesetting" pitchFamily="66" charset="-78"/>
              <a:cs typeface="Arabic Typesetting" pitchFamily="66" charset="-78"/>
            </a:endParaRPr>
          </a:p>
        </p:txBody>
      </p:sp>
      <p:sp>
        <p:nvSpPr>
          <p:cNvPr id="9" name="مستطيل 8"/>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المادة : </a:t>
            </a:r>
            <a:r>
              <a:rPr lang="ar-SA" sz="1200" b="1" dirty="0" smtClean="0">
                <a:solidFill>
                  <a:schemeClr val="tx1"/>
                </a:solidFill>
              </a:rPr>
              <a:t>تفسير (2 )                                                                                             ورقة </a:t>
            </a:r>
            <a:r>
              <a:rPr lang="ar-SA" sz="1200" b="1" dirty="0">
                <a:solidFill>
                  <a:schemeClr val="tx1"/>
                </a:solidFill>
              </a:rPr>
              <a:t>عمل : </a:t>
            </a:r>
            <a:r>
              <a:rPr lang="ar-SA" sz="1200" b="1" dirty="0" smtClean="0">
                <a:solidFill>
                  <a:schemeClr val="tx1"/>
                </a:solidFill>
              </a:rPr>
              <a:t>1</a:t>
            </a:r>
            <a:endParaRPr lang="ar-SA" sz="1200" b="1" dirty="0">
              <a:solidFill>
                <a:schemeClr val="tx1"/>
              </a:solidFill>
            </a:endParaRPr>
          </a:p>
          <a:p>
            <a:pPr>
              <a:defRPr/>
            </a:pPr>
            <a:r>
              <a:rPr lang="ar-SA" sz="1200" b="1" dirty="0">
                <a:solidFill>
                  <a:schemeClr val="tx1"/>
                </a:solidFill>
              </a:rPr>
              <a:t>     وزارة 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السباق </a:t>
            </a:r>
            <a:r>
              <a:rPr lang="ar-SA" sz="1200" b="1" dirty="0" err="1" smtClean="0">
                <a:solidFill>
                  <a:schemeClr val="tx1"/>
                </a:solidFill>
              </a:rPr>
              <a:t>االدائري</a:t>
            </a:r>
            <a:r>
              <a:rPr lang="ar-SA" sz="1200" b="1" dirty="0" smtClean="0">
                <a:solidFill>
                  <a:schemeClr val="tx1"/>
                </a:solidFill>
              </a:rPr>
              <a:t> </a:t>
            </a:r>
            <a:r>
              <a:rPr lang="ar-SA" sz="1200" b="1" dirty="0">
                <a:solidFill>
                  <a:schemeClr val="tx1"/>
                </a:solidFill>
              </a:rPr>
              <a:t>(</a:t>
            </a:r>
            <a:r>
              <a:rPr lang="ar-SA" sz="1200" b="1" dirty="0" err="1">
                <a:solidFill>
                  <a:schemeClr val="tx1"/>
                </a:solidFill>
              </a:rPr>
              <a:t>كيجن</a:t>
            </a:r>
            <a:r>
              <a:rPr lang="ar-SA" sz="1200" b="1" dirty="0">
                <a:solidFill>
                  <a:schemeClr val="tx1"/>
                </a:solidFill>
              </a:rPr>
              <a:t> </a:t>
            </a:r>
            <a:r>
              <a:rPr lang="ar-SA" sz="1200" b="1" dirty="0" smtClean="0">
                <a:solidFill>
                  <a:schemeClr val="tx1"/>
                </a:solidFill>
              </a:rPr>
              <a:t>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600" b="1" dirty="0" smtClean="0">
                <a:solidFill>
                  <a:srgbClr val="7030A0"/>
                </a:solidFill>
              </a:rPr>
              <a:t>الذكاء </a:t>
            </a:r>
            <a:r>
              <a:rPr lang="ar-SA" sz="1600" b="1" dirty="0">
                <a:solidFill>
                  <a:srgbClr val="7030A0"/>
                </a:solidFill>
              </a:rPr>
              <a:t>المنطقي</a:t>
            </a:r>
            <a:r>
              <a:rPr lang="ar-SA" sz="1600" b="1" dirty="0">
                <a:solidFill>
                  <a:schemeClr val="tx1"/>
                </a:solidFill>
              </a:rPr>
              <a:t>                              </a:t>
            </a:r>
            <a:r>
              <a:rPr lang="ar-SA" sz="16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 الوصول إلى احتمالات صحيحة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572560" cy="1143000"/>
          </a:xfrm>
        </p:spPr>
        <p:txBody>
          <a:bodyPr>
            <a:noAutofit/>
          </a:bodyPr>
          <a:lstStyle/>
          <a:p>
            <a:r>
              <a:rPr lang="ar-SA" sz="4800" dirty="0" smtClean="0">
                <a:effectLst>
                  <a:glow rad="139700">
                    <a:schemeClr val="accent5">
                      <a:satMod val="175000"/>
                      <a:alpha val="40000"/>
                    </a:schemeClr>
                  </a:glow>
                </a:effectLst>
                <a:latin typeface="Arabic Typesetting" pitchFamily="66" charset="-78"/>
                <a:cs typeface="Arabic Typesetting" pitchFamily="66" charset="-78"/>
              </a:rPr>
              <a:t>                بنك المعلومات                              </a:t>
            </a:r>
            <a:r>
              <a:rPr lang="ar-SA" sz="2000" dirty="0" smtClean="0">
                <a:effectLst>
                  <a:glow rad="139700">
                    <a:schemeClr val="accent5">
                      <a:satMod val="175000"/>
                      <a:alpha val="40000"/>
                    </a:schemeClr>
                  </a:glow>
                </a:effectLst>
                <a:latin typeface="Arabic Typesetting" pitchFamily="66" charset="-78"/>
                <a:cs typeface="Arabic Typesetting" pitchFamily="66" charset="-78"/>
              </a:rPr>
              <a:t>الزمن : دقيقتان</a:t>
            </a:r>
            <a:r>
              <a:rPr lang="ar-SA" sz="5400" dirty="0" smtClean="0">
                <a:effectLst>
                  <a:glow rad="139700">
                    <a:schemeClr val="accent5">
                      <a:satMod val="175000"/>
                      <a:alpha val="40000"/>
                    </a:schemeClr>
                  </a:glow>
                </a:effectLst>
                <a:latin typeface="Arabic Typesetting" pitchFamily="66" charset="-78"/>
                <a:cs typeface="Arabic Typesetting" pitchFamily="66" charset="-78"/>
              </a:rPr>
              <a:t>  </a:t>
            </a:r>
            <a:r>
              <a:rPr lang="ar-SA" sz="4800" dirty="0" smtClean="0">
                <a:effectLst>
                  <a:glow rad="139700">
                    <a:schemeClr val="accent5">
                      <a:satMod val="175000"/>
                      <a:alpha val="40000"/>
                    </a:schemeClr>
                  </a:glow>
                </a:effectLst>
                <a:latin typeface="Arabic Typesetting" pitchFamily="66" charset="-78"/>
                <a:cs typeface="Arabic Typesetting" pitchFamily="66" charset="-78"/>
              </a:rPr>
              <a:t>نشاط ذهني</a:t>
            </a:r>
            <a:endParaRPr lang="ar-SA" sz="4800" dirty="0">
              <a:effectLst>
                <a:glow rad="139700">
                  <a:schemeClr val="accent5">
                    <a:satMod val="175000"/>
                    <a:alpha val="40000"/>
                  </a:schemeClr>
                </a:glow>
              </a:effectLst>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571472" y="1571612"/>
            <a:ext cx="8186766" cy="4525963"/>
          </a:xfrm>
        </p:spPr>
        <p:txBody>
          <a:bodyPr>
            <a:normAutofit/>
          </a:bodyPr>
          <a:lstStyle/>
          <a:p>
            <a:r>
              <a:rPr lang="ar-SA" sz="3200" dirty="0" smtClean="0">
                <a:latin typeface="Arabic Typesetting" pitchFamily="66" charset="-78"/>
                <a:cs typeface="Arabic Typesetting" pitchFamily="66" charset="-78"/>
              </a:rPr>
              <a:t>من خلال القراءة السريعة للموضوع الآيات أعطني معنى مناسب للكلمات التالية :</a:t>
            </a:r>
          </a:p>
          <a:p>
            <a:r>
              <a:rPr lang="ar-SA" sz="3200" dirty="0" smtClean="0">
                <a:latin typeface="Arabic Typesetting" pitchFamily="66" charset="-78"/>
                <a:cs typeface="Arabic Typesetting" pitchFamily="66" charset="-78"/>
              </a:rPr>
              <a:t>ملاحظة قبل الإجابة أذكري اللون المخصص للكلمة  ثم أجيبي .</a:t>
            </a:r>
          </a:p>
          <a:p>
            <a:r>
              <a:rPr lang="ar-SA" sz="3200" dirty="0" smtClean="0">
                <a:latin typeface="Arabic Typesetting" pitchFamily="66" charset="-78"/>
                <a:cs typeface="Arabic Typesetting" pitchFamily="66" charset="-78"/>
              </a:rPr>
              <a:t>لن تقبل الإجابة وإن كانت صحيحة إن لم يسبقها ذكر اللون .</a:t>
            </a:r>
          </a:p>
          <a:p>
            <a:r>
              <a:rPr lang="ar-SA" sz="3200" dirty="0" smtClean="0">
                <a:latin typeface="Arabic Typesetting" pitchFamily="66" charset="-78"/>
                <a:cs typeface="Arabic Typesetting" pitchFamily="66" charset="-78"/>
              </a:rPr>
              <a:t>نبدأ :</a:t>
            </a:r>
            <a:endParaRPr lang="ar-SA" sz="3200" dirty="0">
              <a:latin typeface="Arabic Typesetting" pitchFamily="66" charset="-78"/>
              <a:cs typeface="Arabic Typesetting" pitchFamily="66" charset="-78"/>
            </a:endParaRPr>
          </a:p>
        </p:txBody>
      </p:sp>
      <p:sp>
        <p:nvSpPr>
          <p:cNvPr id="5" name="مربع نص 4"/>
          <p:cNvSpPr txBox="1"/>
          <p:nvPr/>
        </p:nvSpPr>
        <p:spPr>
          <a:xfrm>
            <a:off x="1281862" y="3547369"/>
            <a:ext cx="5415762" cy="369332"/>
          </a:xfrm>
          <a:prstGeom prst="rect">
            <a:avLst/>
          </a:prstGeom>
          <a:noFill/>
        </p:spPr>
        <p:txBody>
          <a:bodyPr wrap="square" rtlCol="1">
            <a:spAutoFit/>
          </a:bodyPr>
          <a:lstStyle/>
          <a:p>
            <a:r>
              <a:rPr lang="ar-SA" dirty="0" smtClean="0"/>
              <a:t> </a:t>
            </a:r>
            <a:endParaRPr lang="ar-SA" dirty="0"/>
          </a:p>
        </p:txBody>
      </p:sp>
      <p:sp>
        <p:nvSpPr>
          <p:cNvPr id="9" name="مربع نص 8"/>
          <p:cNvSpPr txBox="1"/>
          <p:nvPr/>
        </p:nvSpPr>
        <p:spPr>
          <a:xfrm>
            <a:off x="2749731" y="5661246"/>
            <a:ext cx="3500462" cy="1015663"/>
          </a:xfrm>
          <a:prstGeom prst="rect">
            <a:avLst/>
          </a:prstGeom>
          <a:noFill/>
        </p:spPr>
        <p:txBody>
          <a:bodyPr wrap="square" rtlCol="1">
            <a:spAutoFit/>
          </a:bodyPr>
          <a:lstStyle/>
          <a:p>
            <a:endParaRPr lang="ar-SA" sz="3200" dirty="0" smtClean="0">
              <a:solidFill>
                <a:schemeClr val="accent6">
                  <a:lumMod val="75000"/>
                </a:schemeClr>
              </a:solidFill>
            </a:endParaRPr>
          </a:p>
          <a:p>
            <a:r>
              <a:rPr lang="ar-SA" sz="2800" dirty="0" smtClean="0">
                <a:solidFill>
                  <a:srgbClr val="002060"/>
                </a:solidFill>
              </a:rPr>
              <a:t>افتحي الكتاب ودوني المعنى</a:t>
            </a:r>
            <a:endParaRPr lang="ar-SA" sz="2800" dirty="0">
              <a:solidFill>
                <a:srgbClr val="002060"/>
              </a:solidFill>
            </a:endParaRPr>
          </a:p>
        </p:txBody>
      </p:sp>
      <p:sp>
        <p:nvSpPr>
          <p:cNvPr id="10" name="Oval 9">
            <a:hlinkClick r:id="rId2" action="ppaction://hlinksldjump"/>
          </p:cNvPr>
          <p:cNvSpPr/>
          <p:nvPr/>
        </p:nvSpPr>
        <p:spPr>
          <a:xfrm>
            <a:off x="3419872" y="3256654"/>
            <a:ext cx="1736709" cy="1848499"/>
          </a:xfrm>
          <a:prstGeom prst="ellipse">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4000" dirty="0">
                <a:solidFill>
                  <a:schemeClr val="tx1"/>
                </a:solidFill>
              </a:rPr>
              <a:t>رِبِّيُّون</a:t>
            </a:r>
            <a:endParaRPr lang="en-US" sz="4000" dirty="0">
              <a:solidFill>
                <a:schemeClr val="tx1"/>
              </a:solidFill>
            </a:endParaRPr>
          </a:p>
        </p:txBody>
      </p:sp>
      <p:sp>
        <p:nvSpPr>
          <p:cNvPr id="11" name="Oval 10">
            <a:hlinkClick r:id="rId3" action="ppaction://hlinksldjump"/>
          </p:cNvPr>
          <p:cNvSpPr/>
          <p:nvPr/>
        </p:nvSpPr>
        <p:spPr>
          <a:xfrm>
            <a:off x="5478956" y="3334961"/>
            <a:ext cx="1858374" cy="1787184"/>
          </a:xfrm>
          <a:prstGeom prst="ellipse">
            <a:avLst/>
          </a:prstGeom>
          <a:solidFill>
            <a:srgbClr val="FF66CC"/>
          </a:solidFill>
          <a:ln>
            <a:solidFill>
              <a:srgbClr val="FF66CC"/>
            </a:solidFill>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600" dirty="0">
                <a:solidFill>
                  <a:schemeClr val="tx1"/>
                </a:solidFill>
              </a:rPr>
              <a:t>يَرُدُّوكُمْ</a:t>
            </a:r>
            <a:r>
              <a:rPr lang="ar-SA" sz="3200" dirty="0">
                <a:solidFill>
                  <a:schemeClr val="tx1"/>
                </a:solidFill>
              </a:rPr>
              <a:t> عَلَى أَعْقَابِكُمْ </a:t>
            </a:r>
          </a:p>
        </p:txBody>
      </p:sp>
      <p:sp>
        <p:nvSpPr>
          <p:cNvPr id="12" name="Oval 11">
            <a:hlinkClick r:id="rId4" action="ppaction://hlinksldjump"/>
          </p:cNvPr>
          <p:cNvSpPr/>
          <p:nvPr/>
        </p:nvSpPr>
        <p:spPr>
          <a:xfrm>
            <a:off x="1281862" y="3212976"/>
            <a:ext cx="1849490" cy="1935856"/>
          </a:xfrm>
          <a:prstGeom prst="ellipse">
            <a:avLst/>
          </a:prstGeom>
          <a:solidFill>
            <a:srgbClr val="FFFF00"/>
          </a:solidFill>
          <a:ln>
            <a:solidFill>
              <a:srgbClr val="FFFF00"/>
            </a:solidFill>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4000" dirty="0">
                <a:solidFill>
                  <a:schemeClr val="tx1"/>
                </a:solidFill>
              </a:rPr>
              <a:t>سُلْطَانًا</a:t>
            </a:r>
            <a:endParaRPr lang="en-US" sz="4000" dirty="0">
              <a:solidFill>
                <a:schemeClr val="tx1"/>
              </a:solidFill>
            </a:endParaRPr>
          </a:p>
        </p:txBody>
      </p:sp>
      <p:pic>
        <p:nvPicPr>
          <p:cNvPr id="1026" name="Picture 2" descr="C:\Program Files\Microsoft Office\MEDIA\CAGCAT10\j0299125.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1839" y="4871884"/>
            <a:ext cx="1100023" cy="180502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Arrow Connector 6"/>
          <p:cNvCxnSpPr/>
          <p:nvPr/>
        </p:nvCxnSpPr>
        <p:spPr>
          <a:xfrm>
            <a:off x="1281862" y="6453336"/>
            <a:ext cx="146786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5786446" y="928670"/>
            <a:ext cx="3071834" cy="584775"/>
          </a:xfrm>
          <a:prstGeom prst="rect">
            <a:avLst/>
          </a:prstGeom>
          <a:noFill/>
        </p:spPr>
        <p:txBody>
          <a:bodyPr wrap="square" rtlCol="1">
            <a:spAutoFit/>
          </a:bodyPr>
          <a:lstStyle/>
          <a:p>
            <a:r>
              <a:rPr lang="ar-SA" sz="1600" b="1" dirty="0" smtClean="0"/>
              <a:t>           استقصاء موجه </a:t>
            </a:r>
          </a:p>
          <a:p>
            <a:r>
              <a:rPr lang="ar-SA" sz="1600" b="1" dirty="0" smtClean="0"/>
              <a:t>(مهارة القراءة – مهارة الطلاقة اللفظية )</a:t>
            </a:r>
            <a:endParaRPr lang="ar-SA" sz="1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5400" dirty="0" smtClean="0">
                <a:effectLst>
                  <a:glow rad="228600">
                    <a:schemeClr val="accent5">
                      <a:satMod val="175000"/>
                      <a:alpha val="40000"/>
                    </a:schemeClr>
                  </a:glow>
                </a:effectLst>
                <a:latin typeface="Arabic Typesetting" pitchFamily="66" charset="-78"/>
                <a:cs typeface="Arabic Typesetting" pitchFamily="66" charset="-78"/>
              </a:rPr>
              <a:t>مهمة أدائية مسبقة من خلال استخدام برنامج الباركود </a:t>
            </a:r>
            <a:endParaRPr lang="en-US" sz="5400" dirty="0">
              <a:effectLst>
                <a:glow rad="228600">
                  <a:schemeClr val="accent5">
                    <a:satMod val="175000"/>
                    <a:alpha val="40000"/>
                  </a:schemeClr>
                </a:glow>
              </a:effectLst>
              <a:latin typeface="Arabic Typesetting" pitchFamily="66" charset="-78"/>
              <a:cs typeface="Arabic Typesetting" pitchFamily="66" charset="-78"/>
            </a:endParaRPr>
          </a:p>
        </p:txBody>
      </p:sp>
      <p:pic>
        <p:nvPicPr>
          <p:cNvPr id="10242" name="Picture 2" descr="نتيجة بحث الصور عن مهمة ادائية"/>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608" y="3562349"/>
            <a:ext cx="3810000" cy="329565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مربع نص 3"/>
          <p:cNvSpPr txBox="1"/>
          <p:nvPr/>
        </p:nvSpPr>
        <p:spPr>
          <a:xfrm>
            <a:off x="3857620" y="1857364"/>
            <a:ext cx="4786346" cy="769441"/>
          </a:xfrm>
          <a:prstGeom prst="rect">
            <a:avLst/>
          </a:prstGeom>
          <a:noFill/>
        </p:spPr>
        <p:txBody>
          <a:bodyPr wrap="square" rtlCol="1">
            <a:spAutoFit/>
          </a:bodyPr>
          <a:lstStyle/>
          <a:p>
            <a:r>
              <a:rPr lang="ar-SA" sz="4400" dirty="0" smtClean="0"/>
              <a:t>تفسير </a:t>
            </a:r>
            <a:r>
              <a:rPr lang="ar-SA" sz="4400" dirty="0" err="1" smtClean="0"/>
              <a:t>الشعراوي</a:t>
            </a:r>
            <a:r>
              <a:rPr lang="ar-SA" sz="4400" dirty="0" smtClean="0"/>
              <a:t> </a:t>
            </a:r>
            <a:r>
              <a:rPr lang="ar-SA" sz="4400" dirty="0" err="1" smtClean="0"/>
              <a:t>للأيات</a:t>
            </a:r>
            <a:r>
              <a:rPr lang="ar-SA" sz="4400" dirty="0" smtClean="0"/>
              <a:t> </a:t>
            </a:r>
            <a:endParaRPr lang="ar-SA" sz="4400" dirty="0"/>
          </a:p>
        </p:txBody>
      </p:sp>
      <p:sp>
        <p:nvSpPr>
          <p:cNvPr id="5" name="مربع نص 4"/>
          <p:cNvSpPr txBox="1"/>
          <p:nvPr/>
        </p:nvSpPr>
        <p:spPr>
          <a:xfrm>
            <a:off x="285720" y="1428736"/>
            <a:ext cx="1857388" cy="707886"/>
          </a:xfrm>
          <a:prstGeom prst="rect">
            <a:avLst/>
          </a:prstGeom>
          <a:noFill/>
        </p:spPr>
        <p:txBody>
          <a:bodyPr wrap="square" rtlCol="1">
            <a:spAutoFit/>
          </a:bodyPr>
          <a:lstStyle/>
          <a:p>
            <a:r>
              <a:rPr lang="ar-SA" sz="2000" b="1" dirty="0" smtClean="0"/>
              <a:t>تـقنيـة </a:t>
            </a:r>
          </a:p>
          <a:p>
            <a:r>
              <a:rPr lang="ar-SA" sz="2000" b="1" dirty="0" smtClean="0"/>
              <a:t>ذكاء سمعي وبصري</a:t>
            </a:r>
          </a:p>
        </p:txBody>
      </p:sp>
      <p:sp>
        <p:nvSpPr>
          <p:cNvPr id="6" name="مربع نص 5"/>
          <p:cNvSpPr txBox="1"/>
          <p:nvPr/>
        </p:nvSpPr>
        <p:spPr>
          <a:xfrm>
            <a:off x="3071802" y="2714620"/>
            <a:ext cx="5143536" cy="2185214"/>
          </a:xfrm>
          <a:prstGeom prst="rect">
            <a:avLst/>
          </a:prstGeom>
          <a:noFill/>
        </p:spPr>
        <p:txBody>
          <a:bodyPr wrap="square" rtlCol="1">
            <a:spAutoFit/>
          </a:bodyPr>
          <a:lstStyle/>
          <a:p>
            <a:r>
              <a:rPr lang="ar-SA" sz="2000" b="1" dirty="0" smtClean="0">
                <a:solidFill>
                  <a:srgbClr val="0070C0"/>
                </a:solidFill>
              </a:rPr>
              <a:t>إستراتجية المناقشة النشطة </a:t>
            </a:r>
          </a:p>
          <a:p>
            <a:r>
              <a:rPr lang="ar-SA" sz="2000" b="1" dirty="0" smtClean="0">
                <a:solidFill>
                  <a:srgbClr val="0070C0"/>
                </a:solidFill>
              </a:rPr>
              <a:t>مهارة صياغة الأسئلة ( السباق الدائري )</a:t>
            </a:r>
          </a:p>
          <a:p>
            <a:r>
              <a:rPr lang="ar-SA" sz="2000" b="1" dirty="0" smtClean="0">
                <a:solidFill>
                  <a:srgbClr val="0070C0"/>
                </a:solidFill>
              </a:rPr>
              <a:t>التقييم الجماعي للأسئلة (ذكاء اجتماعي ) (سفيرة </a:t>
            </a:r>
            <a:r>
              <a:rPr lang="ar-SA" sz="2000" b="1" dirty="0" err="1" smtClean="0">
                <a:solidFill>
                  <a:srgbClr val="0070C0"/>
                </a:solidFill>
              </a:rPr>
              <a:t>كيجن</a:t>
            </a:r>
            <a:r>
              <a:rPr lang="ar-SA" sz="2000" b="1" dirty="0" smtClean="0">
                <a:solidFill>
                  <a:srgbClr val="0070C0"/>
                </a:solidFill>
              </a:rPr>
              <a:t> )</a:t>
            </a:r>
          </a:p>
          <a:p>
            <a:r>
              <a:rPr lang="ar-SA" sz="2000" b="1" dirty="0" smtClean="0">
                <a:solidFill>
                  <a:srgbClr val="0070C0"/>
                </a:solidFill>
              </a:rPr>
              <a:t>أرسل سؤالا ( ذكاء فردي )</a:t>
            </a:r>
          </a:p>
          <a:p>
            <a:r>
              <a:rPr lang="ar-SA" sz="2000" b="1" dirty="0" smtClean="0">
                <a:solidFill>
                  <a:srgbClr val="0070C0"/>
                </a:solidFill>
              </a:rPr>
              <a:t>إشارات المرور</a:t>
            </a:r>
          </a:p>
          <a:p>
            <a:endParaRPr lang="ar-SA" dirty="0" smtClean="0"/>
          </a:p>
          <a:p>
            <a:endParaRPr lang="ar-SA" dirty="0"/>
          </a:p>
        </p:txBody>
      </p:sp>
      <p:sp>
        <p:nvSpPr>
          <p:cNvPr id="7" name="مربع نص 6"/>
          <p:cNvSpPr txBox="1"/>
          <p:nvPr/>
        </p:nvSpPr>
        <p:spPr>
          <a:xfrm>
            <a:off x="285720" y="2214554"/>
            <a:ext cx="1785950" cy="369332"/>
          </a:xfrm>
          <a:prstGeom prst="rect">
            <a:avLst/>
          </a:prstGeom>
          <a:noFill/>
        </p:spPr>
        <p:txBody>
          <a:bodyPr wrap="square" rtlCol="1">
            <a:spAutoFit/>
          </a:bodyPr>
          <a:lstStyle/>
          <a:p>
            <a:r>
              <a:rPr lang="ar-SA" b="1" dirty="0" smtClean="0"/>
              <a:t>الزمن :30 دقيقة </a:t>
            </a:r>
            <a:endParaRPr lang="ar-SA" b="1" dirty="0"/>
          </a:p>
        </p:txBody>
      </p:sp>
    </p:spTree>
    <p:extLst>
      <p:ext uri="{BB962C8B-B14F-4D97-AF65-F5344CB8AC3E}">
        <p14:creationId xmlns="" xmlns:p14="http://schemas.microsoft.com/office/powerpoint/2010/main" val="2456847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الثانية :</a:t>
            </a:r>
            <a:r>
              <a:rPr lang="ar-SA" b="1"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صياغة الأسئلة </a:t>
            </a:r>
            <a:r>
              <a:rPr lang="ar-SA" b="1" dirty="0" smtClean="0">
                <a:effectLst>
                  <a:outerShdw blurRad="38100" dist="38100" dir="2700000" algn="tl">
                    <a:srgbClr val="000000">
                      <a:alpha val="43137"/>
                    </a:srgbClr>
                  </a:outerShdw>
                </a:effectLst>
                <a:latin typeface="Arabic Typesetting" pitchFamily="66" charset="-78"/>
                <a:cs typeface="Arabic Typesetting" pitchFamily="66" charset="-78"/>
              </a:rPr>
              <a:t>(مناقشة حرة ) </a:t>
            </a:r>
            <a:br>
              <a:rPr lang="ar-SA"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الثالثة :</a:t>
            </a:r>
            <a:r>
              <a:rPr lang="ar-SA" b="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التوضيح</a:t>
            </a:r>
            <a:r>
              <a:rPr lang="ar-SA"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a:t>
            </a:r>
            <a:endParaRPr lang="ar-SA"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5069904" y="1423317"/>
            <a:ext cx="4038600" cy="4525963"/>
          </a:xfrm>
        </p:spPr>
        <p:txBody>
          <a:bodyPr>
            <a:noAutofit/>
          </a:bodyPr>
          <a:lstStyle/>
          <a:p>
            <a:pPr marL="0" indent="0">
              <a:buNone/>
            </a:pP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اتبعي الخطوات التالية :</a:t>
            </a:r>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a:t>
            </a:r>
            <a:endParaRPr lang="ar-SA" sz="32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 name="مربع نص 4"/>
          <p:cNvSpPr txBox="1"/>
          <p:nvPr/>
        </p:nvSpPr>
        <p:spPr>
          <a:xfrm>
            <a:off x="827584" y="5949279"/>
            <a:ext cx="3840552" cy="830997"/>
          </a:xfrm>
          <a:prstGeom prst="rect">
            <a:avLst/>
          </a:prstGeom>
          <a:noFill/>
        </p:spPr>
        <p:txBody>
          <a:bodyPr wrap="square" rtlCol="1">
            <a:spAutoFit/>
          </a:bodyPr>
          <a:lstStyle/>
          <a:p>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افتحي الكتاب حل نشاط (1+ 2 )صـــــــــــ152</a:t>
            </a:r>
          </a:p>
          <a:p>
            <a:r>
              <a:rPr lang="ar-SA" sz="2400" b="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تقسيم المجموعات لحل الأنشطة  </a:t>
            </a:r>
            <a:r>
              <a:rPr lang="ar-SA" sz="2400" b="1" dirty="0"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rPr>
              <a:t>(تقويم ينائي )</a:t>
            </a:r>
            <a:endParaRPr lang="ar-SA" b="1" dirty="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6" name="Picture 2" descr="C:\Program Files\Microsoft Office\MEDIA\CAGCAT10\j0299125.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839" y="4871884"/>
            <a:ext cx="1100023" cy="180502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loud 7">
            <a:hlinkClick r:id="rId3" action="ppaction://hlinksldjump"/>
          </p:cNvPr>
          <p:cNvSpPr/>
          <p:nvPr/>
        </p:nvSpPr>
        <p:spPr>
          <a:xfrm>
            <a:off x="5364088" y="2223791"/>
            <a:ext cx="3725706" cy="1277217"/>
          </a:xfrm>
          <a:prstGeom prst="cloud">
            <a:avLst/>
          </a:prstGeom>
          <a:solidFill>
            <a:srgbClr val="73FCF9"/>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ar-SA" sz="32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0" lvl="1" algn="ctr"/>
            <a:endPar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0" lvl="1" algn="ctr"/>
            <a:r>
              <a:rPr lang="ar-SA" sz="32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اكتبي </a:t>
            </a:r>
            <a:r>
              <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سؤالا من خلال قرائتك لتفسير الآيات .</a:t>
            </a:r>
          </a:p>
          <a:p>
            <a:pPr algn="ctr"/>
            <a:endParaRPr lang="en-US" sz="6000" dirty="0">
              <a:solidFill>
                <a:schemeClr val="tx1"/>
              </a:solidFill>
            </a:endParaRPr>
          </a:p>
        </p:txBody>
      </p:sp>
      <p:sp>
        <p:nvSpPr>
          <p:cNvPr id="9" name="Cloud 8">
            <a:hlinkClick r:id="rId3" action="ppaction://hlinksldjump"/>
          </p:cNvPr>
          <p:cNvSpPr/>
          <p:nvPr/>
        </p:nvSpPr>
        <p:spPr>
          <a:xfrm>
            <a:off x="5436096" y="3584303"/>
            <a:ext cx="3672408" cy="1212849"/>
          </a:xfrm>
          <a:prstGeom prst="cloud">
            <a:avLst/>
          </a:prstGeom>
          <a:solidFill>
            <a:srgbClr val="FC92E5"/>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ar-SA" sz="32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ملاحظة </a:t>
            </a:r>
            <a:r>
              <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إن كان السؤال مكرر مع مجموعتك</a:t>
            </a:r>
            <a:endParaRPr lang="en-US" sz="6000" dirty="0">
              <a:solidFill>
                <a:schemeClr val="tx1"/>
              </a:solidFill>
            </a:endParaRPr>
          </a:p>
        </p:txBody>
      </p:sp>
      <p:sp>
        <p:nvSpPr>
          <p:cNvPr id="10" name="Cloud 9">
            <a:hlinkClick r:id="rId3" action="ppaction://hlinksldjump"/>
          </p:cNvPr>
          <p:cNvSpPr/>
          <p:nvPr/>
        </p:nvSpPr>
        <p:spPr>
          <a:xfrm>
            <a:off x="5380856" y="4861609"/>
            <a:ext cx="3655640" cy="1951767"/>
          </a:xfrm>
          <a:prstGeom prst="cloud">
            <a:avLst/>
          </a:prstGeom>
          <a:solidFill>
            <a:srgbClr val="EF965F"/>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ar-SA" sz="28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سفيرة كيجن تجمع الأسئلة من أفراد المجموعة ومناقشتها مع المجموعة المشتركة معهن في ذات الجزئية</a:t>
            </a:r>
            <a:endParaRPr lang="en-US" sz="5400" dirty="0">
              <a:solidFill>
                <a:schemeClr val="tx1"/>
              </a:solidFill>
            </a:endParaRPr>
          </a:p>
        </p:txBody>
      </p:sp>
      <p:sp>
        <p:nvSpPr>
          <p:cNvPr id="11" name="Cloud 10">
            <a:hlinkClick r:id="rId3" action="ppaction://hlinksldjump"/>
          </p:cNvPr>
          <p:cNvSpPr/>
          <p:nvPr/>
        </p:nvSpPr>
        <p:spPr>
          <a:xfrm>
            <a:off x="558262" y="1215679"/>
            <a:ext cx="3725706" cy="1277217"/>
          </a:xfrm>
          <a:prstGeom prst="cloud">
            <a:avLst/>
          </a:prstGeom>
          <a:solidFill>
            <a:srgbClr val="31DB6A"/>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ar-SA" sz="32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0" lvl="1" algn="ctr"/>
            <a:endPar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r>
              <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نبدأ المناقشة من خلال إستراتجية أرسل سؤالاً</a:t>
            </a:r>
          </a:p>
          <a:p>
            <a:pPr algn="ctr"/>
            <a:endParaRPr lang="en-US" sz="6000" dirty="0">
              <a:solidFill>
                <a:schemeClr val="tx1"/>
              </a:solidFill>
            </a:endParaRPr>
          </a:p>
        </p:txBody>
      </p:sp>
      <p:sp>
        <p:nvSpPr>
          <p:cNvPr id="12" name="Cloud 11">
            <a:hlinkClick r:id="rId3" action="ppaction://hlinksldjump"/>
          </p:cNvPr>
          <p:cNvSpPr/>
          <p:nvPr/>
        </p:nvSpPr>
        <p:spPr>
          <a:xfrm>
            <a:off x="123375" y="2509228"/>
            <a:ext cx="4536504" cy="1935832"/>
          </a:xfrm>
          <a:prstGeom prst="cloud">
            <a:avLst/>
          </a:prstGeom>
          <a:solidFill>
            <a:srgbClr val="FFFF65"/>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المجموعات </a:t>
            </a:r>
            <a:r>
              <a:rPr lang="ar-SA" sz="28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الغير مشتركات ينصتن ويشاركن بالمناقشة من خلال التوضيح أو التصحيح أو إضافة سؤال</a:t>
            </a:r>
            <a:endParaRPr lang="en-US" sz="5400" dirty="0">
              <a:solidFill>
                <a:schemeClr val="tx1"/>
              </a:solidFill>
            </a:endParaRPr>
          </a:p>
        </p:txBody>
      </p:sp>
      <p:sp>
        <p:nvSpPr>
          <p:cNvPr id="13" name="Cloud 12">
            <a:hlinkClick r:id="rId3" action="ppaction://hlinksldjump"/>
          </p:cNvPr>
          <p:cNvSpPr/>
          <p:nvPr/>
        </p:nvSpPr>
        <p:spPr>
          <a:xfrm>
            <a:off x="1350350" y="4520407"/>
            <a:ext cx="3672408" cy="1212849"/>
          </a:xfrm>
          <a:prstGeom prst="cloud">
            <a:avLst/>
          </a:prstGeom>
          <a:solidFill>
            <a:srgbClr val="A396F4"/>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ar-SA" sz="32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استخدام إشارات المرور أثناء المناقشة</a:t>
            </a:r>
            <a:endParaRPr lang="en-US" sz="6000" dirty="0">
              <a:solidFill>
                <a:schemeClr val="tx1"/>
              </a:solidFill>
            </a:endParaRPr>
          </a:p>
        </p:txBody>
      </p:sp>
      <p:sp>
        <p:nvSpPr>
          <p:cNvPr id="15" name="مربع نص 14"/>
          <p:cNvSpPr txBox="1"/>
          <p:nvPr/>
        </p:nvSpPr>
        <p:spPr>
          <a:xfrm>
            <a:off x="500034" y="142852"/>
            <a:ext cx="3071834" cy="923330"/>
          </a:xfrm>
          <a:prstGeom prst="rect">
            <a:avLst/>
          </a:prstGeom>
          <a:noFill/>
        </p:spPr>
        <p:txBody>
          <a:bodyPr wrap="square" rtlCol="1">
            <a:spAutoFit/>
          </a:bodyPr>
          <a:lstStyle/>
          <a:p>
            <a:r>
              <a:rPr lang="ar-SA" b="1" dirty="0" smtClean="0"/>
              <a:t>كورت التفاعل : المناقشة </a:t>
            </a:r>
          </a:p>
          <a:p>
            <a:r>
              <a:rPr lang="ar-SA" b="1" dirty="0" smtClean="0"/>
              <a:t>كورت المعلومات : الأسئلة</a:t>
            </a:r>
          </a:p>
          <a:p>
            <a:r>
              <a:rPr lang="ar-SA" b="1" dirty="0" smtClean="0"/>
              <a:t>ذكاء سمعي  </a:t>
            </a:r>
            <a:endParaRPr lang="ar-SA"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71472" y="500042"/>
          <a:ext cx="8286808"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عنصر نائب للمحتوى 7"/>
          <p:cNvGraphicFramePr>
            <a:graphicFrameLocks noGrp="1"/>
          </p:cNvGraphicFramePr>
          <p:nvPr>
            <p:ph sz="half" idx="1"/>
          </p:nvPr>
        </p:nvGraphicFramePr>
        <p:xfrm>
          <a:off x="0" y="2285992"/>
          <a:ext cx="3428990" cy="3248665"/>
        </p:xfrm>
        <a:graphic>
          <a:graphicData uri="http://schemas.openxmlformats.org/drawingml/2006/table">
            <a:tbl>
              <a:tblPr rtl="1" firstRow="1" bandRow="1">
                <a:tableStyleId>{616DA210-FB5B-4158-B5E0-FEB733F419BA}</a:tableStyleId>
              </a:tblPr>
              <a:tblGrid>
                <a:gridCol w="685798"/>
                <a:gridCol w="685798"/>
                <a:gridCol w="685798"/>
                <a:gridCol w="685798"/>
                <a:gridCol w="685798"/>
              </a:tblGrid>
              <a:tr h="485141">
                <a:tc>
                  <a:txBody>
                    <a:bodyPr/>
                    <a:lstStyle/>
                    <a:p>
                      <a:pPr rtl="1"/>
                      <a:endParaRPr lang="ar-SA" sz="1600" b="1" dirty="0"/>
                    </a:p>
                  </a:txBody>
                  <a:tcPr/>
                </a:tc>
                <a:tc>
                  <a:txBody>
                    <a:bodyPr/>
                    <a:lstStyle/>
                    <a:p>
                      <a:pPr rtl="1"/>
                      <a:r>
                        <a:rPr lang="ar-SA" sz="1600" dirty="0" smtClean="0"/>
                        <a:t>ممتاز</a:t>
                      </a:r>
                      <a:endParaRPr lang="ar-SA" sz="1600" dirty="0"/>
                    </a:p>
                  </a:txBody>
                  <a:tcPr/>
                </a:tc>
                <a:tc>
                  <a:txBody>
                    <a:bodyPr/>
                    <a:lstStyle/>
                    <a:p>
                      <a:pPr rtl="1"/>
                      <a:r>
                        <a:rPr lang="ar-SA" sz="1600" dirty="0" smtClean="0"/>
                        <a:t>جيد</a:t>
                      </a:r>
                      <a:endParaRPr lang="ar-SA" sz="1600" dirty="0"/>
                    </a:p>
                  </a:txBody>
                  <a:tcPr/>
                </a:tc>
                <a:tc>
                  <a:txBody>
                    <a:bodyPr/>
                    <a:lstStyle/>
                    <a:p>
                      <a:pPr rtl="1"/>
                      <a:r>
                        <a:rPr lang="ar-SA" sz="1600" dirty="0" smtClean="0"/>
                        <a:t>مكرر</a:t>
                      </a:r>
                      <a:endParaRPr lang="ar-SA" sz="1600" dirty="0"/>
                    </a:p>
                  </a:txBody>
                  <a:tcPr/>
                </a:tc>
                <a:tc>
                  <a:txBody>
                    <a:bodyPr/>
                    <a:lstStyle/>
                    <a:p>
                      <a:pPr rtl="1"/>
                      <a:r>
                        <a:rPr lang="ar-SA" sz="1600" dirty="0" smtClean="0"/>
                        <a:t>يحتاج إلى تعديل</a:t>
                      </a:r>
                      <a:endParaRPr lang="ar-SA" sz="1600" dirty="0"/>
                    </a:p>
                  </a:txBody>
                  <a:tcPr/>
                </a:tc>
              </a:tr>
              <a:tr h="485141">
                <a:tc>
                  <a:txBody>
                    <a:bodyPr/>
                    <a:lstStyle/>
                    <a:p>
                      <a:pPr rtl="1"/>
                      <a:r>
                        <a:rPr lang="ar-SA" b="1" dirty="0" smtClean="0"/>
                        <a:t>1</a:t>
                      </a:r>
                      <a:endParaRPr lang="ar-SA" b="1" dirty="0"/>
                    </a:p>
                  </a:txBody>
                  <a:tcPr/>
                </a:tc>
                <a:tc>
                  <a:txBody>
                    <a:bodyPr/>
                    <a:lstStyle/>
                    <a:p>
                      <a:pPr rtl="1"/>
                      <a:endParaRPr lang="ar-SA"/>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r h="485141">
                <a:tc>
                  <a:txBody>
                    <a:bodyPr/>
                    <a:lstStyle/>
                    <a:p>
                      <a:pPr rtl="1"/>
                      <a:r>
                        <a:rPr lang="ar-SA" b="1" dirty="0" smtClean="0"/>
                        <a:t>2</a:t>
                      </a:r>
                      <a:endParaRPr lang="ar-SA" b="1"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r h="485141">
                <a:tc>
                  <a:txBody>
                    <a:bodyPr/>
                    <a:lstStyle/>
                    <a:p>
                      <a:pPr rtl="1"/>
                      <a:r>
                        <a:rPr lang="ar-SA" b="1" dirty="0" smtClean="0"/>
                        <a:t>3</a:t>
                      </a:r>
                      <a:endParaRPr lang="ar-SA" b="1" dirty="0"/>
                    </a:p>
                  </a:txBody>
                  <a:tcPr/>
                </a:tc>
                <a:tc>
                  <a:txBody>
                    <a:bodyPr/>
                    <a:lstStyle/>
                    <a:p>
                      <a:pPr rtl="1"/>
                      <a:endParaRPr lang="ar-SA"/>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r h="485141">
                <a:tc>
                  <a:txBody>
                    <a:bodyPr/>
                    <a:lstStyle/>
                    <a:p>
                      <a:pPr rtl="1"/>
                      <a:r>
                        <a:rPr lang="ar-SA" b="1" dirty="0" smtClean="0"/>
                        <a:t>4</a:t>
                      </a:r>
                      <a:endParaRPr lang="ar-SA" b="1"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r h="485141">
                <a:tc>
                  <a:txBody>
                    <a:bodyPr/>
                    <a:lstStyle/>
                    <a:p>
                      <a:pPr rtl="1"/>
                      <a:r>
                        <a:rPr lang="ar-SA" b="1" dirty="0" smtClean="0"/>
                        <a:t>5</a:t>
                      </a:r>
                      <a:endParaRPr lang="ar-SA" b="1" dirty="0"/>
                    </a:p>
                  </a:txBody>
                  <a:tcPr/>
                </a:tc>
                <a:tc>
                  <a:txBody>
                    <a:bodyPr/>
                    <a:lstStyle/>
                    <a:p>
                      <a:pPr rtl="1"/>
                      <a:endParaRPr lang="ar-SA" dirty="0"/>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bl>
          </a:graphicData>
        </a:graphic>
      </p:graphicFrame>
      <p:graphicFrame>
        <p:nvGraphicFramePr>
          <p:cNvPr id="6" name="عنصر نائب للمحتوى 5"/>
          <p:cNvGraphicFramePr>
            <a:graphicFrameLocks noGrp="1"/>
          </p:cNvGraphicFramePr>
          <p:nvPr>
            <p:ph sz="half" idx="2"/>
            <p:extLst>
              <p:ext uri="{D42A27DB-BD31-4B8C-83A1-F6EECF244321}">
                <p14:modId xmlns="" xmlns:p14="http://schemas.microsoft.com/office/powerpoint/2010/main" val="3935360030"/>
              </p:ext>
            </p:extLst>
          </p:nvPr>
        </p:nvGraphicFramePr>
        <p:xfrm>
          <a:off x="3779912" y="2060849"/>
          <a:ext cx="507836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a:xfrm>
            <a:off x="642910" y="1071546"/>
            <a:ext cx="8229600" cy="1143000"/>
          </a:xfrm>
        </p:spPr>
        <p:txBody>
          <a:bodyPr>
            <a:noAutofit/>
          </a:bodyPr>
          <a:lstStyle/>
          <a:p>
            <a:pPr algn="r"/>
            <a:r>
              <a:rPr lang="ar-SA" sz="28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الثانية : </a:t>
            </a:r>
            <a:r>
              <a:rPr lang="ar-SA" sz="2800" b="1" dirty="0" err="1"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مهارةصياغة</a:t>
            </a:r>
            <a:r>
              <a:rPr lang="ar-SA" sz="2800" b="1"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 الأسئلة (كورت المعلومات ) ، </a:t>
            </a:r>
            <a:r>
              <a:rPr lang="ar-SA" sz="28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التعديل مهارة المرونة </a:t>
            </a: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(مناقشة نشطة )</a:t>
            </a:r>
            <a:b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الآيات (146-147-148)  (تقسيم الآيات على المجموعات ) </a:t>
            </a:r>
            <a:br>
              <a:rPr lang="ar-SA" sz="20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2000" b="1" dirty="0" smtClean="0">
                <a:effectLst>
                  <a:outerShdw blurRad="38100" dist="38100" dir="2700000" algn="tl">
                    <a:srgbClr val="000000">
                      <a:alpha val="43137"/>
                    </a:srgbClr>
                  </a:outerShdw>
                </a:effectLst>
                <a:latin typeface="Arabic Typesetting" pitchFamily="66" charset="-78"/>
                <a:cs typeface="Arabic Typesetting" pitchFamily="66" charset="-78"/>
              </a:rPr>
              <a:t>الزمن : دقيقتان </a:t>
            </a:r>
            <a:r>
              <a:rPr lang="ar-SA" sz="5400" b="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SA" sz="5400" b="1" dirty="0" smtClean="0">
                <a:effectLst>
                  <a:outerShdw blurRad="38100" dist="38100" dir="2700000" algn="tl">
                    <a:srgbClr val="000000">
                      <a:alpha val="43137"/>
                    </a:srgbClr>
                  </a:outerShdw>
                </a:effectLst>
                <a:latin typeface="Arabic Typesetting" pitchFamily="66" charset="-78"/>
                <a:cs typeface="Arabic Typesetting" pitchFamily="66" charset="-78"/>
              </a:rPr>
            </a:br>
            <a:endParaRPr lang="ar-SA" sz="5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مربع نص 6"/>
          <p:cNvSpPr txBox="1"/>
          <p:nvPr/>
        </p:nvSpPr>
        <p:spPr>
          <a:xfrm>
            <a:off x="4500562" y="1571612"/>
            <a:ext cx="4000528" cy="707886"/>
          </a:xfrm>
          <a:prstGeom prst="rect">
            <a:avLst/>
          </a:prstGeom>
          <a:noFill/>
        </p:spPr>
        <p:txBody>
          <a:bodyPr wrap="square" rtlCol="1">
            <a:spAutoFit/>
          </a:bodyPr>
          <a:lstStyle/>
          <a:p>
            <a:r>
              <a:rPr lang="ar-SA" sz="4000" b="1" dirty="0" smtClean="0">
                <a:effectLst>
                  <a:glow rad="228600">
                    <a:schemeClr val="accent3">
                      <a:satMod val="175000"/>
                      <a:alpha val="40000"/>
                    </a:schemeClr>
                  </a:glow>
                </a:effectLst>
                <a:latin typeface="Arabic Typesetting" pitchFamily="66" charset="-78"/>
                <a:cs typeface="Arabic Typesetting" pitchFamily="66" charset="-78"/>
              </a:rPr>
              <a:t>صياغة الأسئلة :(السباق الدائري ) </a:t>
            </a:r>
          </a:p>
        </p:txBody>
      </p:sp>
      <p:sp>
        <p:nvSpPr>
          <p:cNvPr id="9" name="مربع نص 8"/>
          <p:cNvSpPr txBox="1"/>
          <p:nvPr/>
        </p:nvSpPr>
        <p:spPr>
          <a:xfrm>
            <a:off x="0" y="1571612"/>
            <a:ext cx="2928926" cy="646331"/>
          </a:xfrm>
          <a:prstGeom prst="rect">
            <a:avLst/>
          </a:prstGeom>
          <a:noFill/>
        </p:spPr>
        <p:txBody>
          <a:bodyPr wrap="square" rtlCol="1">
            <a:spAutoFit/>
          </a:bodyPr>
          <a:lstStyle/>
          <a:p>
            <a:r>
              <a:rPr lang="ar-SA" b="1" dirty="0" smtClean="0"/>
              <a:t>تقييم الأسئلة (مناقشة ) ضعي إشارة </a:t>
            </a:r>
            <a:r>
              <a:rPr lang="ar-SA" b="1" dirty="0" smtClean="0">
                <a:sym typeface="Wingdings 2"/>
              </a:rPr>
              <a:t>أمام التقييم المناسب لكل سؤال:</a:t>
            </a:r>
            <a:endParaRPr lang="ar-SA" b="1" dirty="0" smtClean="0"/>
          </a:p>
        </p:txBody>
      </p:sp>
      <p:sp>
        <p:nvSpPr>
          <p:cNvPr id="10" name="مربع نص 9"/>
          <p:cNvSpPr txBox="1"/>
          <p:nvPr/>
        </p:nvSpPr>
        <p:spPr>
          <a:xfrm>
            <a:off x="1714480" y="6072206"/>
            <a:ext cx="1643074" cy="369332"/>
          </a:xfrm>
          <a:prstGeom prst="rect">
            <a:avLst/>
          </a:prstGeom>
          <a:noFill/>
        </p:spPr>
        <p:txBody>
          <a:bodyPr wrap="square" rtlCol="1">
            <a:spAutoFit/>
          </a:bodyPr>
          <a:lstStyle/>
          <a:p>
            <a:r>
              <a:rPr lang="ar-SA" b="1" dirty="0" smtClean="0"/>
              <a:t>اسم المجموعة :</a:t>
            </a:r>
            <a:endParaRPr lang="ar-SA" b="1" dirty="0"/>
          </a:p>
        </p:txBody>
      </p:sp>
      <p:sp>
        <p:nvSpPr>
          <p:cNvPr id="11" name="مستطيل 10"/>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المادة : </a:t>
            </a:r>
            <a:r>
              <a:rPr lang="ar-SA" sz="1200" b="1" dirty="0" smtClean="0">
                <a:solidFill>
                  <a:schemeClr val="tx1"/>
                </a:solidFill>
              </a:rPr>
              <a:t>تفسير (2 )                                                                                             ورقة </a:t>
            </a:r>
            <a:r>
              <a:rPr lang="ar-SA" sz="1200" b="1" dirty="0">
                <a:solidFill>
                  <a:schemeClr val="tx1"/>
                </a:solidFill>
              </a:rPr>
              <a:t>عمل : </a:t>
            </a:r>
            <a:r>
              <a:rPr lang="ar-SA" sz="1200" b="1" dirty="0" smtClean="0">
                <a:solidFill>
                  <a:schemeClr val="tx1"/>
                </a:solidFill>
              </a:rPr>
              <a:t>2</a:t>
            </a:r>
          </a:p>
          <a:p>
            <a:pPr>
              <a:defRPr/>
            </a:pPr>
            <a:r>
              <a:rPr lang="ar-SA" sz="1200" b="1" dirty="0" smtClean="0">
                <a:solidFill>
                  <a:schemeClr val="tx1"/>
                </a:solidFill>
              </a:rPr>
              <a:t>1     وزارة </a:t>
            </a:r>
            <a:r>
              <a:rPr lang="ar-SA" sz="1200" b="1" dirty="0">
                <a:solidFill>
                  <a:schemeClr val="tx1"/>
                </a:solidFill>
              </a:rPr>
              <a:t>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السباق </a:t>
            </a:r>
            <a:r>
              <a:rPr lang="ar-SA" sz="1200" b="1" dirty="0" err="1" smtClean="0">
                <a:solidFill>
                  <a:schemeClr val="tx1"/>
                </a:solidFill>
              </a:rPr>
              <a:t>االدائري</a:t>
            </a:r>
            <a:r>
              <a:rPr lang="ar-SA" sz="1200" b="1" dirty="0" smtClean="0">
                <a:solidFill>
                  <a:schemeClr val="tx1"/>
                </a:solidFill>
              </a:rPr>
              <a:t> </a:t>
            </a:r>
            <a:r>
              <a:rPr lang="ar-SA" sz="1200" b="1" dirty="0">
                <a:solidFill>
                  <a:schemeClr val="tx1"/>
                </a:solidFill>
              </a:rPr>
              <a:t>(</a:t>
            </a:r>
            <a:r>
              <a:rPr lang="ar-SA" sz="1200" b="1" dirty="0" err="1">
                <a:solidFill>
                  <a:schemeClr val="tx1"/>
                </a:solidFill>
              </a:rPr>
              <a:t>كيجن</a:t>
            </a:r>
            <a:r>
              <a:rPr lang="ar-SA" sz="1200" b="1" dirty="0">
                <a:solidFill>
                  <a:schemeClr val="tx1"/>
                </a:solidFill>
              </a:rPr>
              <a:t> </a:t>
            </a:r>
            <a:r>
              <a:rPr lang="ar-SA" sz="1200" b="1" dirty="0" smtClean="0">
                <a:solidFill>
                  <a:schemeClr val="tx1"/>
                </a:solidFill>
              </a:rPr>
              <a:t> )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 </a:t>
            </a:r>
            <a:r>
              <a:rPr lang="ar-SA" sz="1200" b="1" dirty="0" smtClean="0">
                <a:solidFill>
                  <a:schemeClr val="tx1"/>
                </a:solidFill>
              </a:rPr>
              <a:t>صياغة الأسئلة صياغة مبدعة</a:t>
            </a:r>
            <a:endParaRPr lang="ar-SA" sz="12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8229600" cy="1143000"/>
          </a:xfrm>
        </p:spPr>
        <p:txBody>
          <a:bodyPr>
            <a:normAutofit/>
          </a:bodyPr>
          <a:lstStyle/>
          <a:p>
            <a:r>
              <a:rPr lang="ar-SA" sz="5400" dirty="0" smtClean="0">
                <a:effectLst>
                  <a:glow rad="228600">
                    <a:schemeClr val="accent3">
                      <a:satMod val="175000"/>
                      <a:alpha val="40000"/>
                    </a:schemeClr>
                  </a:glow>
                </a:effectLst>
                <a:latin typeface="Arabic Typesetting" pitchFamily="66" charset="-78"/>
                <a:cs typeface="Arabic Typesetting" pitchFamily="66" charset="-78"/>
              </a:rPr>
              <a:t>تقويم بنائي الآيات (146إلى151)</a:t>
            </a:r>
            <a:endParaRPr lang="ar-SA" sz="5400" dirty="0">
              <a:effectLst>
                <a:glow rad="228600">
                  <a:schemeClr val="accent3">
                    <a:satMod val="175000"/>
                    <a:alpha val="40000"/>
                  </a:schemeClr>
                </a:glow>
              </a:effectLst>
              <a:latin typeface="Arabic Typesetting" pitchFamily="66" charset="-78"/>
              <a:cs typeface="Arabic Typesetting" pitchFamily="66" charset="-78"/>
            </a:endParaRPr>
          </a:p>
        </p:txBody>
      </p:sp>
      <p:pic>
        <p:nvPicPr>
          <p:cNvPr id="5" name="عنصر نائب للمحتوى 4" descr="2لالا.jpg"/>
          <p:cNvPicPr>
            <a:picLocks noGrp="1" noChangeAspect="1"/>
          </p:cNvPicPr>
          <p:nvPr>
            <p:ph sz="half" idx="1"/>
          </p:nvPr>
        </p:nvPicPr>
        <p:blipFill>
          <a:blip r:embed="rId2"/>
          <a:stretch>
            <a:fillRect/>
          </a:stretch>
        </p:blipFill>
        <p:spPr>
          <a:xfrm>
            <a:off x="357159" y="1643050"/>
            <a:ext cx="1571636" cy="4643470"/>
          </a:xfrm>
        </p:spPr>
      </p:pic>
      <p:sp>
        <p:nvSpPr>
          <p:cNvPr id="4" name="عنصر نائب للمحتوى 3"/>
          <p:cNvSpPr>
            <a:spLocks noGrp="1"/>
          </p:cNvSpPr>
          <p:nvPr>
            <p:ph sz="half" idx="2"/>
          </p:nvPr>
        </p:nvSpPr>
        <p:spPr>
          <a:xfrm>
            <a:off x="2143108" y="1600200"/>
            <a:ext cx="6543692" cy="4525963"/>
          </a:xfrm>
        </p:spPr>
        <p:txBody>
          <a:bodyPr>
            <a:normAutofit/>
          </a:bodyPr>
          <a:lstStyle/>
          <a:p>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جدي حلاً للإشكال التالي :</a:t>
            </a:r>
          </a:p>
          <a:p>
            <a:pPr>
              <a:buNone/>
            </a:pPr>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لماذا يمكن الله لأهل الزيغ والضلال ؟</a:t>
            </a:r>
            <a:endParaRPr lang="ar-SA" sz="32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 name="مربع نص 5"/>
          <p:cNvSpPr txBox="1"/>
          <p:nvPr/>
        </p:nvSpPr>
        <p:spPr>
          <a:xfrm>
            <a:off x="428596" y="1000108"/>
            <a:ext cx="1285884" cy="523220"/>
          </a:xfrm>
          <a:prstGeom prst="rect">
            <a:avLst/>
          </a:prstGeom>
          <a:noFill/>
        </p:spPr>
        <p:txBody>
          <a:bodyPr wrap="square" rtlCol="1">
            <a:spAutoFit/>
          </a:bodyPr>
          <a:lstStyle/>
          <a:p>
            <a:pPr algn="ctr"/>
            <a:r>
              <a:rPr lang="ar-SA" sz="2800" b="1" dirty="0" smtClean="0">
                <a:solidFill>
                  <a:srgbClr val="FF0000"/>
                </a:solidFill>
              </a:rPr>
              <a:t>فطن</a:t>
            </a:r>
            <a:r>
              <a:rPr lang="ar-SA" sz="2800" dirty="0" smtClean="0">
                <a:solidFill>
                  <a:srgbClr val="FF0000"/>
                </a:solidFill>
              </a:rPr>
              <a:t> </a:t>
            </a:r>
            <a:endParaRPr lang="ar-SA" sz="2800" dirty="0">
              <a:solidFill>
                <a:srgbClr val="FF0000"/>
              </a:solidFill>
            </a:endParaRPr>
          </a:p>
        </p:txBody>
      </p:sp>
      <p:sp>
        <p:nvSpPr>
          <p:cNvPr id="7" name="مربع نص 6"/>
          <p:cNvSpPr txBox="1"/>
          <p:nvPr/>
        </p:nvSpPr>
        <p:spPr>
          <a:xfrm rot="5400000">
            <a:off x="1011677" y="3560299"/>
            <a:ext cx="2071702" cy="523220"/>
          </a:xfrm>
          <a:prstGeom prst="rect">
            <a:avLst/>
          </a:prstGeom>
          <a:noFill/>
        </p:spPr>
        <p:txBody>
          <a:bodyPr wrap="square" rtlCol="1">
            <a:spAutoFit/>
          </a:bodyPr>
          <a:lstStyle/>
          <a:p>
            <a:r>
              <a:rPr lang="ar-SA" sz="2800" b="1" dirty="0" smtClean="0">
                <a:solidFill>
                  <a:schemeClr val="accent4">
                    <a:lumMod val="75000"/>
                  </a:schemeClr>
                </a:solidFill>
              </a:rPr>
              <a:t>مهارات حياتية </a:t>
            </a:r>
            <a:endParaRPr lang="ar-SA" sz="2800" b="1" dirty="0">
              <a:solidFill>
                <a:schemeClr val="accent4">
                  <a:lumMod val="75000"/>
                </a:schemeClr>
              </a:solidFill>
            </a:endParaRPr>
          </a:p>
        </p:txBody>
      </p:sp>
      <p:sp>
        <p:nvSpPr>
          <p:cNvPr id="8" name="مربع نص 7"/>
          <p:cNvSpPr txBox="1"/>
          <p:nvPr/>
        </p:nvSpPr>
        <p:spPr>
          <a:xfrm>
            <a:off x="0" y="6072206"/>
            <a:ext cx="1857388" cy="523220"/>
          </a:xfrm>
          <a:prstGeom prst="rect">
            <a:avLst/>
          </a:prstGeom>
          <a:noFill/>
        </p:spPr>
        <p:txBody>
          <a:bodyPr wrap="square" rtlCol="1">
            <a:spAutoFit/>
          </a:bodyPr>
          <a:lstStyle/>
          <a:p>
            <a:r>
              <a:rPr lang="ar-SA" sz="2800" b="1" dirty="0" smtClean="0"/>
              <a:t>قيم </a:t>
            </a:r>
            <a:r>
              <a:rPr lang="ar-SA" sz="2400" b="1" dirty="0" smtClean="0"/>
              <a:t>المواطنة</a:t>
            </a:r>
            <a:endParaRPr lang="ar-SA" sz="2800" b="1" dirty="0"/>
          </a:p>
        </p:txBody>
      </p:sp>
      <p:sp>
        <p:nvSpPr>
          <p:cNvPr id="9" name="مستطيل 8"/>
          <p:cNvSpPr/>
          <p:nvPr/>
        </p:nvSpPr>
        <p:spPr>
          <a:xfrm>
            <a:off x="2786050" y="1000108"/>
            <a:ext cx="5746243" cy="584775"/>
          </a:xfrm>
          <a:prstGeom prst="rect">
            <a:avLst/>
          </a:prstGeom>
        </p:spPr>
        <p:txBody>
          <a:bodyPr wrap="square">
            <a:spAutoFit/>
          </a:bodyPr>
          <a:lstStyle/>
          <a:p>
            <a:r>
              <a:rPr lang="ar-SA" sz="3200" dirty="0" smtClean="0">
                <a:solidFill>
                  <a:srgbClr val="FF0000"/>
                </a:solidFill>
              </a:rPr>
              <a:t>الجولة الثالثة :</a:t>
            </a:r>
            <a:r>
              <a:rPr lang="ar-SA" sz="3200" dirty="0" smtClean="0">
                <a:solidFill>
                  <a:srgbClr val="00B050"/>
                </a:solidFill>
              </a:rPr>
              <a:t>التوضيح</a:t>
            </a:r>
            <a:r>
              <a:rPr lang="ar-SA" sz="3200" dirty="0" smtClean="0"/>
              <a:t> (مناقشة حرة ) </a:t>
            </a:r>
            <a:endParaRPr lang="ar-SA" sz="3200" dirty="0"/>
          </a:p>
        </p:txBody>
      </p:sp>
      <p:graphicFrame>
        <p:nvGraphicFramePr>
          <p:cNvPr id="11" name="رسم تخطيطي 10"/>
          <p:cNvGraphicFramePr/>
          <p:nvPr>
            <p:extLst>
              <p:ext uri="{D42A27DB-BD31-4B8C-83A1-F6EECF244321}">
                <p14:modId xmlns="" xmlns:p14="http://schemas.microsoft.com/office/powerpoint/2010/main" val="548528671"/>
              </p:ext>
            </p:extLst>
          </p:nvPr>
        </p:nvGraphicFramePr>
        <p:xfrm>
          <a:off x="2339752" y="2312295"/>
          <a:ext cx="6393966" cy="4069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مربع نص 9"/>
          <p:cNvSpPr txBox="1"/>
          <p:nvPr/>
        </p:nvSpPr>
        <p:spPr>
          <a:xfrm>
            <a:off x="6929454" y="285728"/>
            <a:ext cx="1928794" cy="646331"/>
          </a:xfrm>
          <a:prstGeom prst="rect">
            <a:avLst/>
          </a:prstGeom>
          <a:noFill/>
        </p:spPr>
        <p:txBody>
          <a:bodyPr wrap="square" rtlCol="1">
            <a:spAutoFit/>
          </a:bodyPr>
          <a:lstStyle/>
          <a:p>
            <a:r>
              <a:rPr lang="ar-SA" b="1" dirty="0" smtClean="0"/>
              <a:t>كورت الإبداع :تعريف المشكلة </a:t>
            </a:r>
            <a:endParaRPr lang="ar-SA"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عنصر نائب للمحتوى 7"/>
          <p:cNvGraphicFramePr>
            <a:graphicFrameLocks noGrp="1"/>
          </p:cNvGraphicFramePr>
          <p:nvPr>
            <p:ph sz="half" idx="1"/>
          </p:nvPr>
        </p:nvGraphicFramePr>
        <p:xfrm>
          <a:off x="285722" y="2428868"/>
          <a:ext cx="3143270" cy="3248665"/>
        </p:xfrm>
        <a:graphic>
          <a:graphicData uri="http://schemas.openxmlformats.org/drawingml/2006/table">
            <a:tbl>
              <a:tblPr rtl="1" firstRow="1" bandRow="1">
                <a:tableStyleId>{616DA210-FB5B-4158-B5E0-FEB733F419BA}</a:tableStyleId>
              </a:tblPr>
              <a:tblGrid>
                <a:gridCol w="628654"/>
                <a:gridCol w="628654"/>
                <a:gridCol w="628654"/>
                <a:gridCol w="628654"/>
                <a:gridCol w="628654"/>
              </a:tblGrid>
              <a:tr h="485141">
                <a:tc>
                  <a:txBody>
                    <a:bodyPr/>
                    <a:lstStyle/>
                    <a:p>
                      <a:pPr rtl="1"/>
                      <a:endParaRPr lang="ar-SA" sz="1600" b="1" dirty="0"/>
                    </a:p>
                  </a:txBody>
                  <a:tcPr/>
                </a:tc>
                <a:tc>
                  <a:txBody>
                    <a:bodyPr/>
                    <a:lstStyle/>
                    <a:p>
                      <a:pPr rtl="1"/>
                      <a:r>
                        <a:rPr lang="ar-SA" sz="1600" dirty="0" smtClean="0"/>
                        <a:t>ممتاز</a:t>
                      </a:r>
                      <a:endParaRPr lang="ar-SA" sz="1600" dirty="0"/>
                    </a:p>
                  </a:txBody>
                  <a:tcPr/>
                </a:tc>
                <a:tc>
                  <a:txBody>
                    <a:bodyPr/>
                    <a:lstStyle/>
                    <a:p>
                      <a:pPr rtl="1"/>
                      <a:r>
                        <a:rPr lang="ar-SA" sz="1600" dirty="0" smtClean="0"/>
                        <a:t>جيد</a:t>
                      </a:r>
                      <a:endParaRPr lang="ar-SA" sz="1600" dirty="0"/>
                    </a:p>
                  </a:txBody>
                  <a:tcPr/>
                </a:tc>
                <a:tc>
                  <a:txBody>
                    <a:bodyPr/>
                    <a:lstStyle/>
                    <a:p>
                      <a:pPr rtl="1"/>
                      <a:r>
                        <a:rPr lang="ar-SA" sz="1600" dirty="0" smtClean="0"/>
                        <a:t>مكرر</a:t>
                      </a:r>
                      <a:endParaRPr lang="ar-SA" sz="1600" dirty="0"/>
                    </a:p>
                  </a:txBody>
                  <a:tcPr/>
                </a:tc>
                <a:tc>
                  <a:txBody>
                    <a:bodyPr/>
                    <a:lstStyle/>
                    <a:p>
                      <a:pPr rtl="1"/>
                      <a:r>
                        <a:rPr lang="ar-SA" sz="1600" dirty="0" smtClean="0"/>
                        <a:t>يحتاج إلى تعديل</a:t>
                      </a:r>
                      <a:endParaRPr lang="ar-SA" sz="1600" dirty="0"/>
                    </a:p>
                  </a:txBody>
                  <a:tcPr/>
                </a:tc>
              </a:tr>
              <a:tr h="485141">
                <a:tc>
                  <a:txBody>
                    <a:bodyPr/>
                    <a:lstStyle/>
                    <a:p>
                      <a:pPr rtl="1"/>
                      <a:r>
                        <a:rPr lang="ar-SA" b="1" dirty="0" smtClean="0"/>
                        <a:t>1</a:t>
                      </a:r>
                      <a:endParaRPr lang="ar-SA" b="1" dirty="0"/>
                    </a:p>
                  </a:txBody>
                  <a:tcPr/>
                </a:tc>
                <a:tc>
                  <a:txBody>
                    <a:bodyPr/>
                    <a:lstStyle/>
                    <a:p>
                      <a:pPr rtl="1"/>
                      <a:endParaRPr lang="ar-SA"/>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r h="485141">
                <a:tc>
                  <a:txBody>
                    <a:bodyPr/>
                    <a:lstStyle/>
                    <a:p>
                      <a:pPr rtl="1"/>
                      <a:r>
                        <a:rPr lang="ar-SA" b="1" dirty="0" smtClean="0"/>
                        <a:t>2</a:t>
                      </a:r>
                      <a:endParaRPr lang="ar-SA" b="1"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485141">
                <a:tc>
                  <a:txBody>
                    <a:bodyPr/>
                    <a:lstStyle/>
                    <a:p>
                      <a:pPr rtl="1"/>
                      <a:r>
                        <a:rPr lang="ar-SA" b="1" dirty="0" smtClean="0"/>
                        <a:t>3</a:t>
                      </a:r>
                      <a:endParaRPr lang="ar-SA" b="1" dirty="0"/>
                    </a:p>
                  </a:txBody>
                  <a:tcPr/>
                </a:tc>
                <a:tc>
                  <a:txBody>
                    <a:bodyPr/>
                    <a:lstStyle/>
                    <a:p>
                      <a:pPr rtl="1"/>
                      <a:endParaRPr lang="ar-SA"/>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r h="485141">
                <a:tc>
                  <a:txBody>
                    <a:bodyPr/>
                    <a:lstStyle/>
                    <a:p>
                      <a:pPr rtl="1"/>
                      <a:r>
                        <a:rPr lang="ar-SA" b="1" dirty="0" smtClean="0"/>
                        <a:t>4</a:t>
                      </a:r>
                      <a:endParaRPr lang="ar-SA" b="1"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r h="485141">
                <a:tc>
                  <a:txBody>
                    <a:bodyPr/>
                    <a:lstStyle/>
                    <a:p>
                      <a:pPr rtl="1"/>
                      <a:r>
                        <a:rPr lang="ar-SA" b="1" dirty="0" smtClean="0"/>
                        <a:t>5</a:t>
                      </a:r>
                      <a:endParaRPr lang="ar-SA" b="1" dirty="0"/>
                    </a:p>
                  </a:txBody>
                  <a:tcPr/>
                </a:tc>
                <a:tc>
                  <a:txBody>
                    <a:bodyPr/>
                    <a:lstStyle/>
                    <a:p>
                      <a:pPr rtl="1"/>
                      <a:endParaRPr lang="ar-SA" dirty="0"/>
                    </a:p>
                  </a:txBody>
                  <a:tcPr>
                    <a:noFill/>
                  </a:tcPr>
                </a:tc>
                <a:tc>
                  <a:txBody>
                    <a:bodyPr/>
                    <a:lstStyle/>
                    <a:p>
                      <a:pPr rtl="1"/>
                      <a:endParaRPr lang="ar-SA"/>
                    </a:p>
                  </a:txBody>
                  <a:tcPr>
                    <a:noFill/>
                  </a:tcPr>
                </a:tc>
                <a:tc>
                  <a:txBody>
                    <a:bodyPr/>
                    <a:lstStyle/>
                    <a:p>
                      <a:pPr rtl="1"/>
                      <a:endParaRPr lang="ar-SA"/>
                    </a:p>
                  </a:txBody>
                  <a:tcPr>
                    <a:noFill/>
                  </a:tcPr>
                </a:tc>
                <a:tc>
                  <a:txBody>
                    <a:bodyPr/>
                    <a:lstStyle/>
                    <a:p>
                      <a:pPr rtl="1"/>
                      <a:endParaRPr lang="ar-SA" dirty="0"/>
                    </a:p>
                  </a:txBody>
                  <a:tcPr>
                    <a:noFill/>
                  </a:tcPr>
                </a:tc>
              </a:tr>
            </a:tbl>
          </a:graphicData>
        </a:graphic>
      </p:graphicFrame>
      <p:graphicFrame>
        <p:nvGraphicFramePr>
          <p:cNvPr id="6" name="عنصر نائب للمحتوى 5"/>
          <p:cNvGraphicFramePr>
            <a:graphicFrameLocks noGrp="1"/>
          </p:cNvGraphicFramePr>
          <p:nvPr>
            <p:ph sz="half" idx="2"/>
            <p:extLst>
              <p:ext uri="{D42A27DB-BD31-4B8C-83A1-F6EECF244321}">
                <p14:modId xmlns="" xmlns:p14="http://schemas.microsoft.com/office/powerpoint/2010/main" val="849886879"/>
              </p:ext>
            </p:extLst>
          </p:nvPr>
        </p:nvGraphicFramePr>
        <p:xfrm>
          <a:off x="3779912" y="2060849"/>
          <a:ext cx="507836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a:xfrm>
            <a:off x="642910" y="1214422"/>
            <a:ext cx="8229600" cy="1143000"/>
          </a:xfrm>
        </p:spPr>
        <p:txBody>
          <a:bodyPr>
            <a:noAutofit/>
          </a:bodyPr>
          <a:lstStyle/>
          <a:p>
            <a:pPr algn="r"/>
            <a:r>
              <a:rPr lang="ar-SA" sz="32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الثانية :</a:t>
            </a:r>
            <a:r>
              <a:rPr lang="ar-SA" sz="3200" b="1"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مهارة صياغة الأسئلة (كورت المعلومات )</a:t>
            </a:r>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(مناقشة نشطة)</a:t>
            </a:r>
            <a:b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الآيات (</a:t>
            </a:r>
            <a:r>
              <a:rPr lang="ar-SA" sz="2400" b="1" dirty="0">
                <a:latin typeface="Arabic Typesetting" pitchFamily="66" charset="-78"/>
                <a:cs typeface="Arabic Typesetting" pitchFamily="66" charset="-78"/>
              </a:rPr>
              <a:t>149-150-151</a:t>
            </a:r>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 (تقسيم الآيات على المجموعات )</a:t>
            </a:r>
            <a:b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2400" b="1" dirty="0" smtClean="0">
                <a:effectLst>
                  <a:outerShdw blurRad="38100" dist="38100" dir="2700000" algn="tl">
                    <a:srgbClr val="000000">
                      <a:alpha val="43137"/>
                    </a:srgbClr>
                  </a:outerShdw>
                </a:effectLst>
                <a:latin typeface="Arabic Typesetting" pitchFamily="66" charset="-78"/>
                <a:cs typeface="Arabic Typesetting" pitchFamily="66" charset="-78"/>
              </a:rPr>
              <a:t>                      الزمن : دقيقتان </a:t>
            </a:r>
            <a:r>
              <a:rPr lang="ar-SA" sz="5400" b="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SA" sz="5400" b="1" dirty="0" smtClean="0">
                <a:effectLst>
                  <a:outerShdw blurRad="38100" dist="38100" dir="2700000" algn="tl">
                    <a:srgbClr val="000000">
                      <a:alpha val="43137"/>
                    </a:srgbClr>
                  </a:outerShdw>
                </a:effectLst>
                <a:latin typeface="Arabic Typesetting" pitchFamily="66" charset="-78"/>
                <a:cs typeface="Arabic Typesetting" pitchFamily="66" charset="-78"/>
              </a:rPr>
            </a:br>
            <a:endParaRPr lang="ar-SA" sz="5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مربع نص 6"/>
          <p:cNvSpPr txBox="1"/>
          <p:nvPr/>
        </p:nvSpPr>
        <p:spPr>
          <a:xfrm>
            <a:off x="4214810" y="1714488"/>
            <a:ext cx="4000528" cy="707886"/>
          </a:xfrm>
          <a:prstGeom prst="rect">
            <a:avLst/>
          </a:prstGeom>
          <a:noFill/>
        </p:spPr>
        <p:txBody>
          <a:bodyPr wrap="square" rtlCol="1">
            <a:spAutoFit/>
          </a:bodyPr>
          <a:lstStyle/>
          <a:p>
            <a:r>
              <a:rPr lang="ar-SA" sz="3200" b="1" dirty="0" smtClean="0">
                <a:effectLst>
                  <a:glow rad="228600">
                    <a:schemeClr val="accent3">
                      <a:satMod val="175000"/>
                      <a:alpha val="40000"/>
                    </a:schemeClr>
                  </a:glow>
                </a:effectLst>
                <a:latin typeface="Arabic Typesetting" pitchFamily="66" charset="-78"/>
                <a:cs typeface="Arabic Typesetting" pitchFamily="66" charset="-78"/>
              </a:rPr>
              <a:t>صياغة الأسئلة :(السباق الدائري </a:t>
            </a:r>
            <a:r>
              <a:rPr lang="ar-SA" sz="4000" b="1" dirty="0" smtClean="0">
                <a:effectLst>
                  <a:glow rad="228600">
                    <a:schemeClr val="accent3">
                      <a:satMod val="175000"/>
                      <a:alpha val="40000"/>
                    </a:schemeClr>
                  </a:glow>
                </a:effectLst>
                <a:latin typeface="Arabic Typesetting" pitchFamily="66" charset="-78"/>
                <a:cs typeface="Arabic Typesetting" pitchFamily="66" charset="-78"/>
              </a:rPr>
              <a:t>) </a:t>
            </a:r>
          </a:p>
        </p:txBody>
      </p:sp>
      <p:sp>
        <p:nvSpPr>
          <p:cNvPr id="9" name="مربع نص 8"/>
          <p:cNvSpPr txBox="1"/>
          <p:nvPr/>
        </p:nvSpPr>
        <p:spPr>
          <a:xfrm>
            <a:off x="357158" y="1714488"/>
            <a:ext cx="2928926" cy="646331"/>
          </a:xfrm>
          <a:prstGeom prst="rect">
            <a:avLst/>
          </a:prstGeom>
          <a:noFill/>
        </p:spPr>
        <p:txBody>
          <a:bodyPr wrap="square" rtlCol="1">
            <a:spAutoFit/>
          </a:bodyPr>
          <a:lstStyle/>
          <a:p>
            <a:r>
              <a:rPr lang="ar-SA" b="1" dirty="0" smtClean="0"/>
              <a:t>تقييم الأسئلة (مناقشة ) ضعي إشارة </a:t>
            </a:r>
            <a:r>
              <a:rPr lang="ar-SA" b="1" dirty="0" smtClean="0">
                <a:sym typeface="Wingdings 2"/>
              </a:rPr>
              <a:t>أمام التقييم المناسب لكل سؤال:</a:t>
            </a:r>
            <a:endParaRPr lang="ar-SA" b="1" dirty="0" smtClean="0"/>
          </a:p>
        </p:txBody>
      </p:sp>
      <p:sp>
        <p:nvSpPr>
          <p:cNvPr id="10" name="مربع نص 9"/>
          <p:cNvSpPr txBox="1"/>
          <p:nvPr/>
        </p:nvSpPr>
        <p:spPr>
          <a:xfrm>
            <a:off x="1714480" y="6215082"/>
            <a:ext cx="1643074" cy="369332"/>
          </a:xfrm>
          <a:prstGeom prst="rect">
            <a:avLst/>
          </a:prstGeom>
          <a:noFill/>
        </p:spPr>
        <p:txBody>
          <a:bodyPr wrap="square" rtlCol="1">
            <a:spAutoFit/>
          </a:bodyPr>
          <a:lstStyle/>
          <a:p>
            <a:r>
              <a:rPr lang="ar-SA" b="1" dirty="0" smtClean="0"/>
              <a:t>اسم المجموعة :</a:t>
            </a:r>
            <a:endParaRPr lang="ar-SA" b="1" dirty="0"/>
          </a:p>
        </p:txBody>
      </p:sp>
      <p:sp>
        <p:nvSpPr>
          <p:cNvPr id="11" name="مستطيل 10"/>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المادة : </a:t>
            </a:r>
            <a:r>
              <a:rPr lang="ar-SA" sz="1200" b="1" dirty="0" smtClean="0">
                <a:solidFill>
                  <a:schemeClr val="tx1"/>
                </a:solidFill>
              </a:rPr>
              <a:t>تفسير (2 )                                                                                             ورقة </a:t>
            </a:r>
            <a:r>
              <a:rPr lang="ar-SA" sz="1200" b="1" dirty="0">
                <a:solidFill>
                  <a:schemeClr val="tx1"/>
                </a:solidFill>
              </a:rPr>
              <a:t>عمل : </a:t>
            </a:r>
            <a:r>
              <a:rPr lang="ar-SA" sz="1200" b="1" dirty="0" smtClean="0">
                <a:solidFill>
                  <a:schemeClr val="tx1"/>
                </a:solidFill>
              </a:rPr>
              <a:t>3</a:t>
            </a:r>
          </a:p>
          <a:p>
            <a:pPr>
              <a:defRPr/>
            </a:pPr>
            <a:r>
              <a:rPr lang="ar-SA" sz="1200" b="1" dirty="0" smtClean="0">
                <a:solidFill>
                  <a:schemeClr val="tx1"/>
                </a:solidFill>
              </a:rPr>
              <a:t>       وزارة </a:t>
            </a:r>
            <a:r>
              <a:rPr lang="ar-SA" sz="1200" b="1" dirty="0">
                <a:solidFill>
                  <a:schemeClr val="tx1"/>
                </a:solidFill>
              </a:rPr>
              <a:t>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السباق </a:t>
            </a:r>
            <a:r>
              <a:rPr lang="ar-SA" sz="1200" b="1" dirty="0" err="1" smtClean="0">
                <a:solidFill>
                  <a:schemeClr val="tx1"/>
                </a:solidFill>
              </a:rPr>
              <a:t>االدائري</a:t>
            </a:r>
            <a:r>
              <a:rPr lang="ar-SA" sz="1200" b="1" dirty="0" smtClean="0">
                <a:solidFill>
                  <a:schemeClr val="tx1"/>
                </a:solidFill>
              </a:rPr>
              <a:t> </a:t>
            </a:r>
            <a:r>
              <a:rPr lang="ar-SA" sz="1200" b="1" dirty="0">
                <a:solidFill>
                  <a:schemeClr val="tx1"/>
                </a:solidFill>
              </a:rPr>
              <a:t>(</a:t>
            </a:r>
            <a:r>
              <a:rPr lang="ar-SA" sz="1200" b="1" dirty="0" err="1">
                <a:solidFill>
                  <a:schemeClr val="tx1"/>
                </a:solidFill>
              </a:rPr>
              <a:t>كيجن</a:t>
            </a:r>
            <a:r>
              <a:rPr lang="ar-SA" sz="1200" b="1" dirty="0">
                <a:solidFill>
                  <a:schemeClr val="tx1"/>
                </a:solidFill>
              </a:rPr>
              <a:t> </a:t>
            </a:r>
            <a:r>
              <a:rPr lang="ar-SA" sz="1200" b="1" dirty="0" smtClean="0">
                <a:solidFill>
                  <a:schemeClr val="tx1"/>
                </a:solidFill>
              </a:rPr>
              <a:t> )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 </a:t>
            </a:r>
            <a:r>
              <a:rPr lang="ar-SA" sz="1200" b="1" dirty="0" smtClean="0">
                <a:solidFill>
                  <a:schemeClr val="tx1"/>
                </a:solidFill>
              </a:rPr>
              <a:t>صياغة الأسئلة صياغة مبدعة</a:t>
            </a:r>
            <a:endParaRPr lang="ar-SA" sz="1200" b="1" dirty="0">
              <a:solidFill>
                <a:schemeClr val="tx1"/>
              </a:solidFill>
            </a:endParaRPr>
          </a:p>
        </p:txBody>
      </p:sp>
      <p:sp>
        <p:nvSpPr>
          <p:cNvPr id="12" name="مربع نص 11"/>
          <p:cNvSpPr txBox="1"/>
          <p:nvPr/>
        </p:nvSpPr>
        <p:spPr>
          <a:xfrm>
            <a:off x="928662" y="1357298"/>
            <a:ext cx="2214578" cy="369332"/>
          </a:xfrm>
          <a:prstGeom prst="rect">
            <a:avLst/>
          </a:prstGeom>
          <a:noFill/>
        </p:spPr>
        <p:txBody>
          <a:bodyPr wrap="square" rtlCol="1">
            <a:spAutoFit/>
          </a:bodyPr>
          <a:lstStyle/>
          <a:p>
            <a:r>
              <a:rPr lang="ar-SA" b="1" dirty="0" smtClean="0"/>
              <a:t>كورت الإبداع : التقييم</a:t>
            </a:r>
            <a:endParaRPr lang="ar-SA" b="1" dirty="0"/>
          </a:p>
        </p:txBody>
      </p:sp>
    </p:spTree>
    <p:extLst>
      <p:ext uri="{BB962C8B-B14F-4D97-AF65-F5344CB8AC3E}">
        <p14:creationId xmlns="" xmlns:p14="http://schemas.microsoft.com/office/powerpoint/2010/main" val="1014596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1a.jpg"/>
          <p:cNvPicPr>
            <a:picLocks noGrp="1" noChangeAspect="1"/>
          </p:cNvPicPr>
          <p:nvPr>
            <p:ph sz="half" idx="1"/>
          </p:nvPr>
        </p:nvPicPr>
        <p:blipFill>
          <a:blip r:embed="rId2"/>
          <a:stretch>
            <a:fillRect/>
          </a:stretch>
        </p:blipFill>
        <p:spPr>
          <a:xfrm>
            <a:off x="35496" y="1142984"/>
            <a:ext cx="2160240" cy="2830161"/>
          </a:xfrm>
        </p:spPr>
      </p:pic>
      <p:sp>
        <p:nvSpPr>
          <p:cNvPr id="4" name="عنصر نائب للمحتوى 3"/>
          <p:cNvSpPr>
            <a:spLocks noGrp="1"/>
          </p:cNvSpPr>
          <p:nvPr>
            <p:ph sz="half" idx="2"/>
          </p:nvPr>
        </p:nvSpPr>
        <p:spPr>
          <a:xfrm>
            <a:off x="1825352" y="2039381"/>
            <a:ext cx="7067128" cy="4125923"/>
          </a:xfrm>
        </p:spPr>
        <p:txBody>
          <a:bodyPr>
            <a:normAutofit/>
          </a:bodyPr>
          <a:lstStyle/>
          <a:p>
            <a:r>
              <a:rPr lang="ar-SA" sz="3200" b="1" dirty="0" smtClean="0">
                <a:solidFill>
                  <a:srgbClr val="C00000"/>
                </a:solidFill>
                <a:latin typeface="Arabic Typesetting" pitchFamily="66" charset="-78"/>
                <a:cs typeface="Arabic Typesetting" pitchFamily="66" charset="-78"/>
              </a:rPr>
              <a:t>قد تعترض الأمة إلى هزيمة ونكبة ، أو ضعف ونكسة :</a:t>
            </a:r>
          </a:p>
          <a:p>
            <a:r>
              <a:rPr lang="ar-SA" sz="3200" dirty="0" smtClean="0">
                <a:latin typeface="Arabic Typesetting" pitchFamily="66" charset="-78"/>
                <a:cs typeface="Arabic Typesetting" pitchFamily="66" charset="-78"/>
              </a:rPr>
              <a:t>من خلال آياتك اليوم خططي </a:t>
            </a:r>
            <a:r>
              <a:rPr lang="ar-SA" sz="3200" b="1" dirty="0" smtClean="0">
                <a:solidFill>
                  <a:srgbClr val="00B050"/>
                </a:solidFill>
                <a:latin typeface="Arabic Typesetting" pitchFamily="66" charset="-78"/>
                <a:cs typeface="Arabic Typesetting" pitchFamily="66" charset="-78"/>
              </a:rPr>
              <a:t>بخطوات عملية </a:t>
            </a:r>
            <a:r>
              <a:rPr lang="ar-SA" sz="3200" dirty="0" err="1" smtClean="0">
                <a:latin typeface="Arabic Typesetting" pitchFamily="66" charset="-78"/>
                <a:cs typeface="Arabic Typesetting" pitchFamily="66" charset="-78"/>
              </a:rPr>
              <a:t>تعصم</a:t>
            </a:r>
            <a:r>
              <a:rPr lang="ar-SA" sz="3200" dirty="0" smtClean="0">
                <a:latin typeface="Arabic Typesetting" pitchFamily="66" charset="-78"/>
                <a:cs typeface="Arabic Typesetting" pitchFamily="66" charset="-78"/>
              </a:rPr>
              <a:t> الأمة من المحق والتأثر من الأمم السابقة .</a:t>
            </a:r>
            <a:endParaRPr lang="ar-SA" sz="3200" dirty="0">
              <a:latin typeface="Arabic Typesetting" pitchFamily="66" charset="-78"/>
              <a:cs typeface="Arabic Typesetting" pitchFamily="66" charset="-78"/>
            </a:endParaRPr>
          </a:p>
        </p:txBody>
      </p:sp>
      <p:sp>
        <p:nvSpPr>
          <p:cNvPr id="5" name="عنوان 1"/>
          <p:cNvSpPr>
            <a:spLocks noGrp="1"/>
          </p:cNvSpPr>
          <p:nvPr>
            <p:ph type="title"/>
          </p:nvPr>
        </p:nvSpPr>
        <p:spPr>
          <a:xfrm>
            <a:off x="714348" y="928670"/>
            <a:ext cx="8229600" cy="785834"/>
          </a:xfrm>
        </p:spPr>
        <p:txBody>
          <a:bodyPr>
            <a:normAutofit/>
          </a:bodyPr>
          <a:lstStyle/>
          <a:p>
            <a:r>
              <a:rPr lang="ar-SA" sz="2800" dirty="0" smtClean="0">
                <a:effectLst>
                  <a:glow rad="228600">
                    <a:schemeClr val="accent3">
                      <a:satMod val="175000"/>
                      <a:alpha val="40000"/>
                    </a:schemeClr>
                  </a:glow>
                </a:effectLst>
                <a:latin typeface="Arabic Typesetting" pitchFamily="66" charset="-78"/>
                <a:cs typeface="Arabic Typesetting" pitchFamily="66" charset="-78"/>
              </a:rPr>
              <a:t>تقويم</a:t>
            </a:r>
            <a:r>
              <a:rPr lang="ar-SA" sz="3200" dirty="0" smtClean="0">
                <a:effectLst>
                  <a:glow rad="228600">
                    <a:schemeClr val="accent3">
                      <a:satMod val="175000"/>
                      <a:alpha val="40000"/>
                    </a:schemeClr>
                  </a:glow>
                </a:effectLst>
                <a:latin typeface="Arabic Typesetting" pitchFamily="66" charset="-78"/>
                <a:cs typeface="Arabic Typesetting" pitchFamily="66" charset="-78"/>
              </a:rPr>
              <a:t> بنائي الآيات (146إلى151)</a:t>
            </a:r>
            <a:endParaRPr lang="ar-SA" sz="3200" dirty="0">
              <a:effectLst>
                <a:glow rad="228600">
                  <a:schemeClr val="accent3">
                    <a:satMod val="175000"/>
                    <a:alpha val="40000"/>
                  </a:schemeClr>
                </a:glow>
              </a:effectLst>
              <a:latin typeface="Arabic Typesetting" pitchFamily="66" charset="-78"/>
              <a:cs typeface="Arabic Typesetting" pitchFamily="66" charset="-78"/>
            </a:endParaRPr>
          </a:p>
        </p:txBody>
      </p:sp>
      <p:sp>
        <p:nvSpPr>
          <p:cNvPr id="6" name="مستطيل 5"/>
          <p:cNvSpPr/>
          <p:nvPr/>
        </p:nvSpPr>
        <p:spPr>
          <a:xfrm>
            <a:off x="3071802" y="1643050"/>
            <a:ext cx="5746243" cy="584775"/>
          </a:xfrm>
          <a:prstGeom prst="rect">
            <a:avLst/>
          </a:prstGeom>
        </p:spPr>
        <p:txBody>
          <a:bodyPr wrap="square">
            <a:spAutoFit/>
          </a:bodyPr>
          <a:lstStyle/>
          <a:p>
            <a:r>
              <a:rPr lang="ar-SA" sz="32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الثالثة :</a:t>
            </a:r>
            <a:r>
              <a:rPr lang="ar-SA" sz="3200" b="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التوضيح</a:t>
            </a:r>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a:t>
            </a:r>
            <a:endParaRPr lang="ar-SA" sz="32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8" name="رسم تخطيطي 7"/>
          <p:cNvGraphicFramePr/>
          <p:nvPr>
            <p:extLst>
              <p:ext uri="{D42A27DB-BD31-4B8C-83A1-F6EECF244321}">
                <p14:modId xmlns="" xmlns:p14="http://schemas.microsoft.com/office/powerpoint/2010/main" val="1433903788"/>
              </p:ext>
            </p:extLst>
          </p:nvPr>
        </p:nvGraphicFramePr>
        <p:xfrm>
          <a:off x="1749250" y="3851542"/>
          <a:ext cx="7215238" cy="2220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مربع نص 8"/>
          <p:cNvSpPr txBox="1"/>
          <p:nvPr/>
        </p:nvSpPr>
        <p:spPr>
          <a:xfrm rot="19086473">
            <a:off x="-416957" y="1497757"/>
            <a:ext cx="2071670" cy="400110"/>
          </a:xfrm>
          <a:prstGeom prst="rect">
            <a:avLst/>
          </a:prstGeom>
          <a:noFill/>
        </p:spPr>
        <p:txBody>
          <a:bodyPr wrap="square" rtlCol="1">
            <a:spAutoFit/>
          </a:bodyPr>
          <a:lstStyle/>
          <a:p>
            <a:r>
              <a:rPr lang="ar-SA" sz="2000" b="1" dirty="0" smtClean="0">
                <a:solidFill>
                  <a:schemeClr val="accent4">
                    <a:lumMod val="75000"/>
                  </a:schemeClr>
                </a:solidFill>
              </a:rPr>
              <a:t>مهارات حياتية </a:t>
            </a:r>
            <a:endParaRPr lang="ar-SA" sz="2000" b="1" dirty="0">
              <a:solidFill>
                <a:schemeClr val="accent4">
                  <a:lumMod val="75000"/>
                </a:schemeClr>
              </a:solidFill>
            </a:endParaRPr>
          </a:p>
        </p:txBody>
      </p:sp>
      <p:sp>
        <p:nvSpPr>
          <p:cNvPr id="10" name="مربع نص 9"/>
          <p:cNvSpPr txBox="1"/>
          <p:nvPr/>
        </p:nvSpPr>
        <p:spPr>
          <a:xfrm rot="18932984">
            <a:off x="427826" y="3232883"/>
            <a:ext cx="1285884" cy="523220"/>
          </a:xfrm>
          <a:prstGeom prst="rect">
            <a:avLst/>
          </a:prstGeom>
          <a:noFill/>
        </p:spPr>
        <p:txBody>
          <a:bodyPr wrap="square" rtlCol="1">
            <a:spAutoFit/>
          </a:bodyPr>
          <a:lstStyle/>
          <a:p>
            <a:pPr algn="ctr"/>
            <a:r>
              <a:rPr lang="ar-SA" sz="2000" b="1" dirty="0" smtClean="0">
                <a:solidFill>
                  <a:srgbClr val="FF0000"/>
                </a:solidFill>
              </a:rPr>
              <a:t>فــطن</a:t>
            </a:r>
            <a:r>
              <a:rPr lang="ar-SA" sz="2800" dirty="0" smtClean="0">
                <a:solidFill>
                  <a:srgbClr val="FF0000"/>
                </a:solidFill>
              </a:rPr>
              <a:t> </a:t>
            </a:r>
            <a:endParaRPr lang="ar-SA" sz="2800" dirty="0">
              <a:solidFill>
                <a:srgbClr val="FF0000"/>
              </a:solidFill>
            </a:endParaRPr>
          </a:p>
        </p:txBody>
      </p:sp>
      <p:sp>
        <p:nvSpPr>
          <p:cNvPr id="11" name="مستطيل 10"/>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a:t>
            </a:r>
            <a:r>
              <a:rPr lang="ar-SA" sz="1200" b="1" dirty="0" smtClean="0">
                <a:solidFill>
                  <a:schemeClr val="tx1"/>
                </a:solidFill>
              </a:rPr>
              <a:t>         </a:t>
            </a:r>
            <a:r>
              <a:rPr lang="ar-SA" sz="1200" b="1" dirty="0">
                <a:solidFill>
                  <a:schemeClr val="tx1"/>
                </a:solidFill>
              </a:rPr>
              <a:t>المادة : </a:t>
            </a:r>
            <a:r>
              <a:rPr lang="ar-SA" sz="1200" b="1" dirty="0" smtClean="0">
                <a:solidFill>
                  <a:schemeClr val="tx1"/>
                </a:solidFill>
              </a:rPr>
              <a:t>تفسير (2 )                                                                                     ورقة </a:t>
            </a:r>
            <a:r>
              <a:rPr lang="ar-SA" sz="1200" b="1" dirty="0">
                <a:solidFill>
                  <a:schemeClr val="tx1"/>
                </a:solidFill>
              </a:rPr>
              <a:t>عمل : </a:t>
            </a:r>
            <a:r>
              <a:rPr lang="ar-SA" sz="1200" b="1" dirty="0" smtClean="0">
                <a:solidFill>
                  <a:schemeClr val="tx1"/>
                </a:solidFill>
              </a:rPr>
              <a:t>4</a:t>
            </a:r>
          </a:p>
          <a:p>
            <a:pPr>
              <a:defRPr/>
            </a:pPr>
            <a:r>
              <a:rPr lang="ar-SA" sz="1200" b="1" dirty="0" smtClean="0">
                <a:solidFill>
                  <a:schemeClr val="tx1"/>
                </a:solidFill>
              </a:rPr>
              <a:t>       وزارة </a:t>
            </a:r>
            <a:r>
              <a:rPr lang="ar-SA" sz="1200" b="1" dirty="0">
                <a:solidFill>
                  <a:schemeClr val="tx1"/>
                </a:solidFill>
              </a:rPr>
              <a:t>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السباق </a:t>
            </a:r>
            <a:r>
              <a:rPr lang="ar-SA" sz="1200" b="1" dirty="0" err="1" smtClean="0">
                <a:solidFill>
                  <a:schemeClr val="tx1"/>
                </a:solidFill>
              </a:rPr>
              <a:t>االدائري</a:t>
            </a:r>
            <a:r>
              <a:rPr lang="ar-SA" sz="1200" b="1" dirty="0" smtClean="0">
                <a:solidFill>
                  <a:schemeClr val="tx1"/>
                </a:solidFill>
              </a:rPr>
              <a:t> </a:t>
            </a:r>
            <a:r>
              <a:rPr lang="ar-SA" sz="1200" b="1" dirty="0">
                <a:solidFill>
                  <a:schemeClr val="tx1"/>
                </a:solidFill>
              </a:rPr>
              <a:t>(</a:t>
            </a:r>
            <a:r>
              <a:rPr lang="ar-SA" sz="1200" b="1" dirty="0" err="1">
                <a:solidFill>
                  <a:schemeClr val="tx1"/>
                </a:solidFill>
              </a:rPr>
              <a:t>كيجن</a:t>
            </a:r>
            <a:r>
              <a:rPr lang="ar-SA" sz="1200" b="1" dirty="0">
                <a:solidFill>
                  <a:schemeClr val="tx1"/>
                </a:solidFill>
              </a:rPr>
              <a:t> </a:t>
            </a:r>
            <a:r>
              <a:rPr lang="ar-SA" sz="1200" b="1" dirty="0" smtClean="0">
                <a:solidFill>
                  <a:schemeClr val="tx1"/>
                </a:solidFill>
              </a:rPr>
              <a:t> )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a:t>
            </a:r>
            <a:r>
              <a:rPr lang="ar-SA" sz="1200" b="1" dirty="0" smtClean="0">
                <a:solidFill>
                  <a:schemeClr val="tx1"/>
                </a:solidFill>
              </a:rPr>
              <a:t>:تخطي الخطوات النظرية .</a:t>
            </a:r>
            <a:endParaRPr lang="ar-SA" sz="1200" b="1" dirty="0">
              <a:solidFill>
                <a:schemeClr val="tx1"/>
              </a:solidFill>
            </a:endParaRPr>
          </a:p>
        </p:txBody>
      </p:sp>
      <p:sp>
        <p:nvSpPr>
          <p:cNvPr id="12" name="مربع نص 11"/>
          <p:cNvSpPr txBox="1"/>
          <p:nvPr/>
        </p:nvSpPr>
        <p:spPr>
          <a:xfrm>
            <a:off x="6572264" y="857232"/>
            <a:ext cx="2357454" cy="861774"/>
          </a:xfrm>
          <a:prstGeom prst="rect">
            <a:avLst/>
          </a:prstGeom>
          <a:noFill/>
        </p:spPr>
        <p:txBody>
          <a:bodyPr wrap="square" rtlCol="1">
            <a:spAutoFit/>
          </a:bodyPr>
          <a:lstStyle/>
          <a:p>
            <a:r>
              <a:rPr lang="ar-SA" sz="1600" b="1" dirty="0" smtClean="0"/>
              <a:t>كورت توسيع إدراك :التخطيط</a:t>
            </a:r>
          </a:p>
          <a:p>
            <a:r>
              <a:rPr lang="ar-SA" sz="1600" b="1" dirty="0" smtClean="0"/>
              <a:t>مهارة : المرونة </a:t>
            </a:r>
          </a:p>
          <a:p>
            <a:r>
              <a:rPr lang="ar-SA" sz="1600" b="1" dirty="0" smtClean="0"/>
              <a:t>الزمن : خمس دقائق </a:t>
            </a:r>
            <a:endParaRPr lang="ar-SA" sz="1600" b="1" dirty="0"/>
          </a:p>
        </p:txBody>
      </p:sp>
      <p:sp>
        <p:nvSpPr>
          <p:cNvPr id="13" name="مربع نص 12"/>
          <p:cNvSpPr txBox="1"/>
          <p:nvPr/>
        </p:nvSpPr>
        <p:spPr>
          <a:xfrm>
            <a:off x="1571604" y="6215082"/>
            <a:ext cx="1643074" cy="369332"/>
          </a:xfrm>
          <a:prstGeom prst="rect">
            <a:avLst/>
          </a:prstGeom>
          <a:noFill/>
        </p:spPr>
        <p:txBody>
          <a:bodyPr wrap="square" rtlCol="1">
            <a:spAutoFit/>
          </a:bodyPr>
          <a:lstStyle/>
          <a:p>
            <a:r>
              <a:rPr lang="ar-SA" b="1" dirty="0" smtClean="0"/>
              <a:t>اسم المجموعة :</a:t>
            </a:r>
            <a:endParaRPr lang="ar-S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images (54).jpg"/>
          <p:cNvPicPr>
            <a:picLocks noGrp="1" noChangeAspect="1"/>
          </p:cNvPicPr>
          <p:nvPr>
            <p:ph sz="half" idx="1"/>
          </p:nvPr>
        </p:nvPicPr>
        <p:blipFill>
          <a:blip r:embed="rId2"/>
          <a:stretch>
            <a:fillRect/>
          </a:stretch>
        </p:blipFill>
        <p:spPr>
          <a:xfrm>
            <a:off x="504056" y="3642600"/>
            <a:ext cx="2123728" cy="295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عنصر نائب للمحتوى 3"/>
          <p:cNvSpPr>
            <a:spLocks noGrp="1"/>
          </p:cNvSpPr>
          <p:nvPr>
            <p:ph sz="half" idx="2"/>
          </p:nvPr>
        </p:nvSpPr>
        <p:spPr>
          <a:xfrm>
            <a:off x="1704706" y="2132856"/>
            <a:ext cx="7043758" cy="4525963"/>
          </a:xfrm>
        </p:spPr>
        <p:txBody>
          <a:bodyPr>
            <a:normAutofit/>
          </a:bodyPr>
          <a:lstStyle/>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حل نشاط رقم (3 + 4)صــــــــــــــــــــ152-153</a:t>
            </a:r>
          </a:p>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تقسيم المجموعات ثنائي (سباق المدرب ) لحل الأنشطة </a:t>
            </a:r>
          </a:p>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كل ثنائي يكلف بحل نشاط واحد فقط .</a:t>
            </a:r>
          </a:p>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ثم تتم المناقشة بين المتحدثات لكل ثنائي .</a:t>
            </a:r>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 name="عنوان 1"/>
          <p:cNvSpPr>
            <a:spLocks noGrp="1"/>
          </p:cNvSpPr>
          <p:nvPr>
            <p:ph type="title"/>
          </p:nvPr>
        </p:nvSpPr>
        <p:spPr>
          <a:xfrm>
            <a:off x="500034" y="214290"/>
            <a:ext cx="8229600" cy="1143000"/>
          </a:xfrm>
        </p:spPr>
        <p:txBody>
          <a:bodyPr>
            <a:normAutofit/>
          </a:bodyPr>
          <a:lstStyle/>
          <a:p>
            <a:r>
              <a:rPr lang="ar-SA" sz="5400" dirty="0" smtClean="0">
                <a:effectLst>
                  <a:glow rad="228600">
                    <a:schemeClr val="accent3">
                      <a:satMod val="175000"/>
                      <a:alpha val="40000"/>
                    </a:schemeClr>
                  </a:glow>
                </a:effectLst>
                <a:latin typeface="Arabic Typesetting" pitchFamily="66" charset="-78"/>
                <a:cs typeface="Arabic Typesetting" pitchFamily="66" charset="-78"/>
              </a:rPr>
              <a:t>تقويم بنائي الآيات (146إلى151)</a:t>
            </a:r>
            <a:endParaRPr lang="ar-SA" sz="5400" dirty="0">
              <a:effectLst>
                <a:glow rad="228600">
                  <a:schemeClr val="accent3">
                    <a:satMod val="175000"/>
                    <a:alpha val="40000"/>
                  </a:schemeClr>
                </a:glow>
              </a:effectLst>
              <a:latin typeface="Arabic Typesetting" pitchFamily="66" charset="-78"/>
              <a:cs typeface="Arabic Typesetting" pitchFamily="66" charset="-78"/>
            </a:endParaRPr>
          </a:p>
        </p:txBody>
      </p:sp>
      <p:sp>
        <p:nvSpPr>
          <p:cNvPr id="6" name="مستطيل 5"/>
          <p:cNvSpPr/>
          <p:nvPr/>
        </p:nvSpPr>
        <p:spPr>
          <a:xfrm>
            <a:off x="1928794" y="1214422"/>
            <a:ext cx="6696744" cy="2308324"/>
          </a:xfrm>
          <a:prstGeom prst="rect">
            <a:avLst/>
          </a:prstGeom>
        </p:spPr>
        <p:txBody>
          <a:bodyPr wrap="square">
            <a:spAutoFit/>
          </a:bodyPr>
          <a:lstStyle/>
          <a:p>
            <a:r>
              <a:rPr lang="ar-SA" sz="36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الثالثة :</a:t>
            </a:r>
            <a:r>
              <a:rPr lang="ar-SA" sz="3600" b="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التوضيح</a:t>
            </a: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(تعلم أقران )</a:t>
            </a:r>
          </a:p>
          <a:p>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الزمن : دقيقتان </a:t>
            </a:r>
          </a:p>
          <a:p>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a:p>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endParaRPr lang="ar-SA" sz="36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71670" y="1643050"/>
            <a:ext cx="7500472" cy="1143000"/>
          </a:xfrm>
        </p:spPr>
        <p:txBody>
          <a:bodyPr>
            <a:normAutofit/>
          </a:bodyPr>
          <a:lstStyle/>
          <a:p>
            <a:r>
              <a:rPr lang="ar-SA" sz="4000" b="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t>فسري</a:t>
            </a:r>
            <a:r>
              <a:rPr lang="ar-SA" b="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t> الآيات تفسيراً إجمالياً متبعة الخطوات التالية :</a:t>
            </a:r>
            <a:endParaRPr lang="ar-SA" b="1" dirty="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 name="عنصر نائب للمحتوى 4" descr="images (10).jpg"/>
          <p:cNvPicPr>
            <a:picLocks noGrp="1" noChangeAspect="1"/>
          </p:cNvPicPr>
          <p:nvPr>
            <p:ph sz="half" idx="1"/>
          </p:nvPr>
        </p:nvPicPr>
        <p:blipFill>
          <a:blip r:embed="rId2"/>
          <a:stretch>
            <a:fillRect/>
          </a:stretch>
        </p:blipFill>
        <p:spPr>
          <a:xfrm>
            <a:off x="1671475" y="4801220"/>
            <a:ext cx="2756509" cy="2056780"/>
          </a:xfrm>
        </p:spPr>
      </p:pic>
      <p:pic>
        <p:nvPicPr>
          <p:cNvPr id="6" name="عنصر نائب للمحتوى 5" descr="images (2).jpg"/>
          <p:cNvPicPr>
            <a:picLocks noGrp="1" noChangeAspect="1"/>
          </p:cNvPicPr>
          <p:nvPr>
            <p:ph sz="half" idx="2"/>
          </p:nvPr>
        </p:nvPicPr>
        <p:blipFill>
          <a:blip r:embed="rId3"/>
          <a:stretch>
            <a:fillRect/>
          </a:stretch>
        </p:blipFill>
        <p:spPr>
          <a:xfrm>
            <a:off x="5148064" y="4929198"/>
            <a:ext cx="2928926" cy="1714512"/>
          </a:xfrm>
        </p:spPr>
      </p:pic>
      <p:sp>
        <p:nvSpPr>
          <p:cNvPr id="7" name="مربع نص 6"/>
          <p:cNvSpPr txBox="1"/>
          <p:nvPr/>
        </p:nvSpPr>
        <p:spPr>
          <a:xfrm>
            <a:off x="6804248" y="6272261"/>
            <a:ext cx="928694" cy="400110"/>
          </a:xfrm>
          <a:prstGeom prst="rect">
            <a:avLst/>
          </a:prstGeom>
          <a:noFill/>
        </p:spPr>
        <p:txBody>
          <a:bodyPr wrap="square" rtlCol="1">
            <a:spAutoFit/>
          </a:bodyPr>
          <a:lstStyle/>
          <a:p>
            <a:r>
              <a:rPr lang="ar-SA" sz="2000" b="1" dirty="0" smtClean="0"/>
              <a:t>الخبراء</a:t>
            </a:r>
            <a:endParaRPr lang="ar-SA" sz="2000" b="1" dirty="0"/>
          </a:p>
        </p:txBody>
      </p:sp>
      <p:sp>
        <p:nvSpPr>
          <p:cNvPr id="8" name="مربع نص 7"/>
          <p:cNvSpPr txBox="1"/>
          <p:nvPr/>
        </p:nvSpPr>
        <p:spPr>
          <a:xfrm>
            <a:off x="1490948" y="5085184"/>
            <a:ext cx="1714512" cy="400110"/>
          </a:xfrm>
          <a:prstGeom prst="rect">
            <a:avLst/>
          </a:prstGeom>
          <a:noFill/>
        </p:spPr>
        <p:txBody>
          <a:bodyPr wrap="square" rtlCol="1">
            <a:spAutoFit/>
          </a:bodyPr>
          <a:lstStyle/>
          <a:p>
            <a:r>
              <a:rPr lang="ar-SA" sz="2000" b="1" dirty="0" smtClean="0"/>
              <a:t>تمثيل أدوار</a:t>
            </a:r>
            <a:endParaRPr lang="ar-SA" sz="2000" b="1" dirty="0"/>
          </a:p>
        </p:txBody>
      </p:sp>
      <p:sp>
        <p:nvSpPr>
          <p:cNvPr id="9" name="عنوان 1"/>
          <p:cNvSpPr txBox="1">
            <a:spLocks/>
          </p:cNvSpPr>
          <p:nvPr/>
        </p:nvSpPr>
        <p:spPr>
          <a:xfrm>
            <a:off x="500034" y="-171400"/>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Arabic Typesetting" pitchFamily="66" charset="-78"/>
                <a:ea typeface="+mj-ea"/>
                <a:cs typeface="Arabic Typesetting" pitchFamily="66" charset="-78"/>
              </a:rPr>
              <a:t>تقويم بنائي الآيات (146إلى151)</a:t>
            </a:r>
          </a:p>
        </p:txBody>
      </p:sp>
      <p:sp>
        <p:nvSpPr>
          <p:cNvPr id="10" name="مستطيل 9"/>
          <p:cNvSpPr/>
          <p:nvPr/>
        </p:nvSpPr>
        <p:spPr>
          <a:xfrm>
            <a:off x="1285852" y="1071546"/>
            <a:ext cx="6817813" cy="1815882"/>
          </a:xfrm>
          <a:prstGeom prst="rect">
            <a:avLst/>
          </a:prstGeom>
        </p:spPr>
        <p:txBody>
          <a:bodyPr wrap="square">
            <a:spAutoFit/>
          </a:bodyPr>
          <a:lstStyle/>
          <a:p>
            <a:pPr algn="ctr"/>
            <a:r>
              <a:rPr lang="ar-SA" sz="32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الثالثة :</a:t>
            </a:r>
            <a:r>
              <a:rPr lang="ar-SA" sz="3200" b="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التوضيح</a:t>
            </a:r>
            <a:r>
              <a:rPr lang="ar-SA" sz="3200"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(تعلم أقران )</a:t>
            </a:r>
          </a:p>
          <a:p>
            <a:pPr algn="ctr"/>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ctr"/>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 name="مربع نص 10"/>
          <p:cNvSpPr txBox="1"/>
          <p:nvPr/>
        </p:nvSpPr>
        <p:spPr>
          <a:xfrm>
            <a:off x="1106878" y="2492896"/>
            <a:ext cx="7929618" cy="2308324"/>
          </a:xfrm>
          <a:prstGeom prst="rect">
            <a:avLst/>
          </a:prstGeom>
          <a:noFill/>
        </p:spPr>
        <p:txBody>
          <a:bodyPr wrap="square" rtlCol="1">
            <a:spAutoFit/>
          </a:bodyPr>
          <a:lstStyle/>
          <a:p>
            <a:pPr marL="457200" indent="-457200">
              <a:buFont typeface="+mj-lt"/>
              <a:buAutoNum type="arabicPeriod"/>
            </a:pPr>
            <a:r>
              <a:rPr lang="ar-SA" sz="3200" b="1" dirty="0" smtClean="0">
                <a:latin typeface="Arabic Typesetting" pitchFamily="66" charset="-78"/>
                <a:cs typeface="Arabic Typesetting" pitchFamily="66" charset="-78"/>
              </a:rPr>
              <a:t>الخبيرات</a:t>
            </a:r>
            <a:r>
              <a:rPr lang="ar-SA" sz="3600" b="1" dirty="0" smtClean="0">
                <a:latin typeface="Arabic Typesetting" pitchFamily="66" charset="-78"/>
                <a:cs typeface="Arabic Typesetting" pitchFamily="66" charset="-78"/>
              </a:rPr>
              <a:t> الآتي تم </a:t>
            </a:r>
            <a:r>
              <a:rPr lang="ar-SA" sz="3600" b="1" dirty="0">
                <a:latin typeface="Arabic Typesetting" pitchFamily="66" charset="-78"/>
                <a:cs typeface="Arabic Typesetting" pitchFamily="66" charset="-78"/>
              </a:rPr>
              <a:t>ا</a:t>
            </a:r>
            <a:r>
              <a:rPr lang="ar-SA" sz="3600" b="1" dirty="0" smtClean="0">
                <a:latin typeface="Arabic Typesetting" pitchFamily="66" charset="-78"/>
                <a:cs typeface="Arabic Typesetting" pitchFamily="66" charset="-78"/>
              </a:rPr>
              <a:t>ختيارهن من كل مجموعة :</a:t>
            </a:r>
          </a:p>
          <a:p>
            <a:pPr marL="457200" indent="-457200">
              <a:buFont typeface="+mj-lt"/>
              <a:buAutoNum type="arabicPeriod"/>
            </a:pPr>
            <a:r>
              <a:rPr lang="ar-SA" sz="3600" b="1" dirty="0" smtClean="0">
                <a:latin typeface="Arabic Typesetting" pitchFamily="66" charset="-78"/>
                <a:cs typeface="Arabic Typesetting" pitchFamily="66" charset="-78"/>
              </a:rPr>
              <a:t>التحرك من أماكنكن وتكوين مجموعة .</a:t>
            </a:r>
          </a:p>
          <a:p>
            <a:pPr marL="457200" indent="-457200">
              <a:buFont typeface="+mj-lt"/>
              <a:buAutoNum type="arabicPeriod"/>
            </a:pPr>
            <a:r>
              <a:rPr lang="ar-SA" sz="3600" b="1" dirty="0" smtClean="0">
                <a:latin typeface="Arabic Typesetting" pitchFamily="66" charset="-78"/>
                <a:cs typeface="Arabic Typesetting" pitchFamily="66" charset="-78"/>
              </a:rPr>
              <a:t>جمع المعلومات التي تم التطرق إليها . </a:t>
            </a:r>
            <a:r>
              <a:rPr lang="ar-SA" sz="2400" b="1" dirty="0" smtClean="0">
                <a:latin typeface="Arabic Typesetting" pitchFamily="66" charset="-78"/>
                <a:cs typeface="Arabic Typesetting" pitchFamily="66" charset="-78"/>
              </a:rPr>
              <a:t>ذكاء منطقي </a:t>
            </a:r>
            <a:endParaRPr lang="ar-SA" sz="3600" b="1" dirty="0" smtClean="0">
              <a:latin typeface="Arabic Typesetting" pitchFamily="66" charset="-78"/>
              <a:cs typeface="Arabic Typesetting" pitchFamily="66" charset="-78"/>
            </a:endParaRPr>
          </a:p>
          <a:p>
            <a:pPr marL="457200" indent="-457200">
              <a:buFont typeface="+mj-lt"/>
              <a:buAutoNum type="arabicPeriod"/>
            </a:pPr>
            <a:r>
              <a:rPr lang="ar-SA" sz="3600" b="1" dirty="0" smtClean="0">
                <a:latin typeface="Arabic Typesetting" pitchFamily="66" charset="-78"/>
                <a:cs typeface="Arabic Typesetting" pitchFamily="66" charset="-78"/>
              </a:rPr>
              <a:t>تركيبها – ترتيبها (تكوين تفسيراً إجمالياً منها للآيات </a:t>
            </a:r>
            <a:r>
              <a:rPr lang="ar-SA" sz="3600" b="1" dirty="0" smtClean="0">
                <a:latin typeface="Arabic Typesetting" pitchFamily="66" charset="-78"/>
                <a:cs typeface="Arabic Typesetting" pitchFamily="66" charset="-78"/>
              </a:rPr>
              <a:t>).( </a:t>
            </a:r>
            <a:r>
              <a:rPr lang="ar-SA" sz="2000" b="1" dirty="0" smtClean="0">
                <a:latin typeface="Arabic Typesetting" pitchFamily="66" charset="-78"/>
                <a:cs typeface="Arabic Typesetting" pitchFamily="66" charset="-78"/>
              </a:rPr>
              <a:t>كورت التنظيم </a:t>
            </a:r>
            <a:r>
              <a:rPr lang="ar-SA" sz="3600" b="1" dirty="0" smtClean="0">
                <a:latin typeface="Arabic Typesetting" pitchFamily="66" charset="-78"/>
                <a:cs typeface="Arabic Typesetting" pitchFamily="66" charset="-78"/>
              </a:rPr>
              <a:t>)</a:t>
            </a:r>
            <a:endParaRPr lang="ar-SA" sz="3600" b="1" dirty="0">
              <a:latin typeface="Arabic Typesetting" pitchFamily="66" charset="-78"/>
              <a:cs typeface="Arabic Typesetting" pitchFamily="66" charset="-78"/>
            </a:endParaRPr>
          </a:p>
        </p:txBody>
      </p:sp>
      <p:sp>
        <p:nvSpPr>
          <p:cNvPr id="12" name="مربع نص 11"/>
          <p:cNvSpPr txBox="1"/>
          <p:nvPr/>
        </p:nvSpPr>
        <p:spPr>
          <a:xfrm>
            <a:off x="3500430" y="3143248"/>
            <a:ext cx="1214446" cy="369332"/>
          </a:xfrm>
          <a:prstGeom prst="rect">
            <a:avLst/>
          </a:prstGeom>
          <a:noFill/>
        </p:spPr>
        <p:txBody>
          <a:bodyPr wrap="square" rtlCol="1">
            <a:spAutoFit/>
          </a:bodyPr>
          <a:lstStyle/>
          <a:p>
            <a:r>
              <a:rPr lang="ar-SA" b="1" dirty="0" smtClean="0"/>
              <a:t>ذكاء حركي </a:t>
            </a:r>
            <a:endParaRPr lang="ar-SA" b="1" dirty="0"/>
          </a:p>
        </p:txBody>
      </p:sp>
      <p:sp>
        <p:nvSpPr>
          <p:cNvPr id="13" name="مربع نص 12"/>
          <p:cNvSpPr txBox="1"/>
          <p:nvPr/>
        </p:nvSpPr>
        <p:spPr>
          <a:xfrm>
            <a:off x="6929454" y="428604"/>
            <a:ext cx="2000264" cy="1200329"/>
          </a:xfrm>
          <a:prstGeom prst="rect">
            <a:avLst/>
          </a:prstGeom>
          <a:noFill/>
        </p:spPr>
        <p:txBody>
          <a:bodyPr wrap="square" rtlCol="1">
            <a:spAutoFit/>
          </a:bodyPr>
          <a:lstStyle/>
          <a:p>
            <a:r>
              <a:rPr lang="ar-SA" b="1" dirty="0" smtClean="0"/>
              <a:t>كورت التنظيم :</a:t>
            </a:r>
          </a:p>
          <a:p>
            <a:r>
              <a:rPr lang="ar-SA" b="1" dirty="0" smtClean="0"/>
              <a:t>حلل – ادمج </a:t>
            </a:r>
          </a:p>
          <a:p>
            <a:r>
              <a:rPr lang="ar-SA" b="1" dirty="0" smtClean="0"/>
              <a:t>الزمن : خمس دقائق</a:t>
            </a:r>
          </a:p>
          <a:p>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محتوى 10" descr="images (58).jpg"/>
          <p:cNvPicPr>
            <a:picLocks noGrp="1" noChangeAspect="1"/>
          </p:cNvPicPr>
          <p:nvPr>
            <p:ph sz="half" idx="2"/>
          </p:nvPr>
        </p:nvPicPr>
        <p:blipFill>
          <a:blip r:embed="rId2"/>
          <a:stretch>
            <a:fillRect/>
          </a:stretch>
        </p:blipFill>
        <p:spPr>
          <a:xfrm>
            <a:off x="428596" y="5225756"/>
            <a:ext cx="8286808" cy="1632244"/>
          </a:xfrm>
        </p:spPr>
      </p:pic>
      <p:sp>
        <p:nvSpPr>
          <p:cNvPr id="8" name="عنوان 1"/>
          <p:cNvSpPr txBox="1">
            <a:spLocks noGrp="1"/>
          </p:cNvSpPr>
          <p:nvPr>
            <p:ph type="title"/>
          </p:nvPr>
        </p:nvSpPr>
        <p:spPr>
          <a:xfrm>
            <a:off x="571472" y="857232"/>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b="1"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Arabic Typesetting" pitchFamily="66" charset="-78"/>
                <a:cs typeface="Arabic Typesetting" pitchFamily="66" charset="-78"/>
              </a:rPr>
              <a:t>تقويم نهائي الآيات (146إلى151)</a:t>
            </a:r>
          </a:p>
        </p:txBody>
      </p:sp>
      <p:sp>
        <p:nvSpPr>
          <p:cNvPr id="9" name="مستطيل 8"/>
          <p:cNvSpPr/>
          <p:nvPr/>
        </p:nvSpPr>
        <p:spPr>
          <a:xfrm>
            <a:off x="1071538" y="1643050"/>
            <a:ext cx="6984776" cy="1600438"/>
          </a:xfrm>
          <a:prstGeom prst="rect">
            <a:avLst/>
          </a:prstGeom>
        </p:spPr>
        <p:txBody>
          <a:bodyPr wrap="square">
            <a:spAutoFit/>
          </a:bodyPr>
          <a:lstStyle/>
          <a:p>
            <a:r>
              <a:rPr lang="ar-SA" sz="40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الرابعة :</a:t>
            </a:r>
            <a:r>
              <a:rPr lang="ar-SA" sz="4000" b="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t>التلخيص</a:t>
            </a:r>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(تعلم أقران )</a:t>
            </a:r>
          </a:p>
          <a:p>
            <a:endParaRPr lang="ar-SA" sz="1600" b="1" dirty="0">
              <a:effectLst>
                <a:outerShdw blurRad="38100" dist="38100" dir="2700000" algn="tl">
                  <a:srgbClr val="000000">
                    <a:alpha val="43137"/>
                  </a:srgbClr>
                </a:outerShdw>
              </a:effectLst>
              <a:latin typeface="Arabic Typesetting" pitchFamily="66" charset="-78"/>
              <a:cs typeface="Arabic Typesetting" pitchFamily="66" charset="-78"/>
            </a:endParaRPr>
          </a:p>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3" name="مربع نص 12"/>
          <p:cNvSpPr txBox="1"/>
          <p:nvPr/>
        </p:nvSpPr>
        <p:spPr>
          <a:xfrm>
            <a:off x="1357290" y="5715016"/>
            <a:ext cx="2143140" cy="523220"/>
          </a:xfrm>
          <a:prstGeom prst="rect">
            <a:avLst/>
          </a:prstGeom>
          <a:noFill/>
        </p:spPr>
        <p:txBody>
          <a:bodyPr wrap="square" rtlCol="1">
            <a:spAutoFit/>
          </a:bodyPr>
          <a:lstStyle/>
          <a:p>
            <a:pPr algn="ctr"/>
            <a:r>
              <a:rPr lang="ar-SA" sz="2800" b="1" dirty="0" smtClean="0"/>
              <a:t>أبدعت</a:t>
            </a:r>
            <a:r>
              <a:rPr lang="ar-SA" b="1" dirty="0" smtClean="0"/>
              <a:t> </a:t>
            </a:r>
            <a:endParaRPr lang="ar-SA" b="1" dirty="0"/>
          </a:p>
        </p:txBody>
      </p:sp>
      <p:sp>
        <p:nvSpPr>
          <p:cNvPr id="14" name="مربع نص 13"/>
          <p:cNvSpPr txBox="1"/>
          <p:nvPr/>
        </p:nvSpPr>
        <p:spPr>
          <a:xfrm>
            <a:off x="6000760" y="5715016"/>
            <a:ext cx="857256" cy="523220"/>
          </a:xfrm>
          <a:prstGeom prst="rect">
            <a:avLst/>
          </a:prstGeom>
          <a:noFill/>
        </p:spPr>
        <p:txBody>
          <a:bodyPr wrap="square" rtlCol="1">
            <a:spAutoFit/>
          </a:bodyPr>
          <a:lstStyle/>
          <a:p>
            <a:r>
              <a:rPr lang="ar-SA" sz="2800" b="1" dirty="0" smtClean="0"/>
              <a:t>أتقنت</a:t>
            </a:r>
            <a:endParaRPr lang="ar-SA" sz="2800" b="1" dirty="0"/>
          </a:p>
        </p:txBody>
      </p:sp>
      <p:sp>
        <p:nvSpPr>
          <p:cNvPr id="7" name="مربع نص 6"/>
          <p:cNvSpPr txBox="1"/>
          <p:nvPr/>
        </p:nvSpPr>
        <p:spPr>
          <a:xfrm>
            <a:off x="2071670" y="2357430"/>
            <a:ext cx="5143536" cy="369332"/>
          </a:xfrm>
          <a:prstGeom prst="rect">
            <a:avLst/>
          </a:prstGeom>
          <a:noFill/>
        </p:spPr>
        <p:txBody>
          <a:bodyPr wrap="square" rtlCol="1">
            <a:spAutoFit/>
          </a:bodyPr>
          <a:lstStyle/>
          <a:p>
            <a:r>
              <a:rPr lang="ar-SA" b="1" dirty="0" smtClean="0"/>
              <a:t>كورت العمل : التلخيص ، كورت الإبداع : حجر خطو </a:t>
            </a:r>
            <a:endParaRPr lang="ar-SA" b="1" dirty="0"/>
          </a:p>
        </p:txBody>
      </p:sp>
      <p:sp>
        <p:nvSpPr>
          <p:cNvPr id="10" name="عنوان 1"/>
          <p:cNvSpPr txBox="1">
            <a:spLocks/>
          </p:cNvSpPr>
          <p:nvPr/>
        </p:nvSpPr>
        <p:spPr>
          <a:xfrm>
            <a:off x="1142976" y="2500306"/>
            <a:ext cx="7500472"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t>لخصي </a:t>
            </a:r>
            <a:r>
              <a:rPr kumimoji="0" lang="ar-SA" sz="4400" b="1" i="0" u="none" strike="noStrike" kern="1200" cap="none" spc="0" normalizeH="0" baseline="0" noProof="0" dirty="0" err="1" smtClean="0">
                <a:ln>
                  <a:noFill/>
                </a:ln>
                <a:solidFill>
                  <a:srgbClr val="00B0F0"/>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t>تفسيرالآيات</a:t>
            </a:r>
            <a:r>
              <a:rPr kumimoji="0" lang="ar-SA" sz="44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rPr>
              <a:t> تفسيراً إجمالياً متبعة الخطوات السابقة:</a:t>
            </a:r>
            <a:endParaRPr kumimoji="0" lang="ar-SA" sz="4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abic Typesetting" pitchFamily="66" charset="-78"/>
              <a:ea typeface="+mj-ea"/>
              <a:cs typeface="Arabic Typesetting" pitchFamily="66" charset="-78"/>
            </a:endParaRPr>
          </a:p>
        </p:txBody>
      </p:sp>
      <p:sp>
        <p:nvSpPr>
          <p:cNvPr id="12" name="مستطيل 11"/>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a:t>
            </a:r>
            <a:r>
              <a:rPr lang="ar-SA" sz="1200" b="1" dirty="0" smtClean="0">
                <a:solidFill>
                  <a:schemeClr val="tx1"/>
                </a:solidFill>
              </a:rPr>
              <a:t>         </a:t>
            </a:r>
            <a:r>
              <a:rPr lang="ar-SA" sz="1200" b="1" dirty="0">
                <a:solidFill>
                  <a:schemeClr val="tx1"/>
                </a:solidFill>
              </a:rPr>
              <a:t>المادة : </a:t>
            </a:r>
            <a:r>
              <a:rPr lang="ar-SA" sz="1200" b="1" dirty="0" smtClean="0">
                <a:solidFill>
                  <a:schemeClr val="tx1"/>
                </a:solidFill>
              </a:rPr>
              <a:t>تفسير (2 )                                                                                     ورقة عمل:5</a:t>
            </a:r>
          </a:p>
          <a:p>
            <a:pPr>
              <a:defRPr/>
            </a:pPr>
            <a:r>
              <a:rPr lang="ar-SA" sz="1200" b="1" dirty="0" smtClean="0">
                <a:solidFill>
                  <a:schemeClr val="tx1"/>
                </a:solidFill>
              </a:rPr>
              <a:t>       وزارة </a:t>
            </a:r>
            <a:r>
              <a:rPr lang="ar-SA" sz="1200" b="1" dirty="0">
                <a:solidFill>
                  <a:schemeClr val="tx1"/>
                </a:solidFill>
              </a:rPr>
              <a:t>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فكر زاوج شارك (</a:t>
            </a:r>
            <a:r>
              <a:rPr lang="ar-SA" sz="1200" b="1" dirty="0" err="1" smtClean="0">
                <a:solidFill>
                  <a:schemeClr val="tx1"/>
                </a:solidFill>
              </a:rPr>
              <a:t>كيجن</a:t>
            </a:r>
            <a:r>
              <a:rPr lang="ar-SA" sz="1200" b="1" dirty="0" smtClean="0">
                <a:solidFill>
                  <a:schemeClr val="tx1"/>
                </a:solidFill>
              </a:rPr>
              <a:t>  )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a:t>
            </a:r>
            <a:r>
              <a:rPr lang="ar-SA" sz="1200" b="1" dirty="0" smtClean="0">
                <a:solidFill>
                  <a:schemeClr val="tx1"/>
                </a:solidFill>
              </a:rPr>
              <a:t>:تخطي الخطوات النظرية .</a:t>
            </a:r>
            <a:endParaRPr lang="ar-SA" sz="1200" b="1" dirty="0">
              <a:solidFill>
                <a:schemeClr val="tx1"/>
              </a:solidFill>
            </a:endParaRPr>
          </a:p>
        </p:txBody>
      </p:sp>
      <p:sp>
        <p:nvSpPr>
          <p:cNvPr id="15" name="مربع نص 14"/>
          <p:cNvSpPr txBox="1"/>
          <p:nvPr/>
        </p:nvSpPr>
        <p:spPr>
          <a:xfrm>
            <a:off x="7143768" y="1071546"/>
            <a:ext cx="1714512" cy="646331"/>
          </a:xfrm>
          <a:prstGeom prst="rect">
            <a:avLst/>
          </a:prstGeom>
          <a:noFill/>
        </p:spPr>
        <p:txBody>
          <a:bodyPr wrap="square" rtlCol="1">
            <a:spAutoFit/>
          </a:bodyPr>
          <a:lstStyle/>
          <a:p>
            <a:r>
              <a:rPr lang="ar-SA" b="1" dirty="0" smtClean="0"/>
              <a:t> مجموعة :الخبراء</a:t>
            </a:r>
          </a:p>
          <a:p>
            <a:r>
              <a:rPr lang="ar-SA" b="1" dirty="0" smtClean="0"/>
              <a:t>الزمن : خمس دقائق</a:t>
            </a:r>
            <a:endParaRPr lang="ar-SA"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محتوى 10" descr="images (58).jpg"/>
          <p:cNvPicPr>
            <a:picLocks noGrp="1" noChangeAspect="1"/>
          </p:cNvPicPr>
          <p:nvPr>
            <p:ph sz="half" idx="2"/>
          </p:nvPr>
        </p:nvPicPr>
        <p:blipFill>
          <a:blip r:embed="rId2"/>
          <a:stretch>
            <a:fillRect/>
          </a:stretch>
        </p:blipFill>
        <p:spPr>
          <a:xfrm>
            <a:off x="533664" y="4797152"/>
            <a:ext cx="8286808" cy="1560806"/>
          </a:xfrm>
        </p:spPr>
      </p:pic>
      <p:sp>
        <p:nvSpPr>
          <p:cNvPr id="8" name="عنوان 1"/>
          <p:cNvSpPr txBox="1">
            <a:spLocks noGrp="1"/>
          </p:cNvSpPr>
          <p:nvPr>
            <p:ph type="title"/>
          </p:nvPr>
        </p:nvSpPr>
        <p:spPr>
          <a:xfrm>
            <a:off x="500034" y="100010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1"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Arabic Typesetting" pitchFamily="66" charset="-78"/>
                <a:cs typeface="Arabic Typesetting" pitchFamily="66" charset="-78"/>
              </a:rPr>
              <a:t>تقويم بنائي الآيات (146إلى151)</a:t>
            </a:r>
          </a:p>
        </p:txBody>
      </p:sp>
      <p:sp>
        <p:nvSpPr>
          <p:cNvPr id="9" name="مستطيل 8"/>
          <p:cNvSpPr/>
          <p:nvPr/>
        </p:nvSpPr>
        <p:spPr>
          <a:xfrm>
            <a:off x="1357290" y="2214554"/>
            <a:ext cx="6984776" cy="1938992"/>
          </a:xfrm>
          <a:prstGeom prst="rect">
            <a:avLst/>
          </a:prstGeom>
        </p:spPr>
        <p:txBody>
          <a:bodyPr wrap="square">
            <a:spAutoFit/>
          </a:bodyPr>
          <a:lstStyle/>
          <a:p>
            <a:r>
              <a:rPr lang="ar-SA" sz="40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الجولة الرابعة :</a:t>
            </a:r>
            <a:r>
              <a:rPr lang="ar-SA" sz="4000" b="1" dirty="0" smtClean="0">
                <a:solidFill>
                  <a:srgbClr val="00B0F0"/>
                </a:solidFill>
                <a:effectLst>
                  <a:outerShdw blurRad="38100" dist="38100" dir="2700000" algn="tl">
                    <a:srgbClr val="000000">
                      <a:alpha val="43137"/>
                    </a:srgbClr>
                  </a:outerShdw>
                </a:effectLst>
                <a:latin typeface="Arabic Typesetting" pitchFamily="66" charset="-78"/>
                <a:cs typeface="Arabic Typesetting" pitchFamily="66" charset="-78"/>
              </a:rPr>
              <a:t>التلخيص</a:t>
            </a:r>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 (مناقشة حرة )   (تعلم أقران ) (تقنية)</a:t>
            </a:r>
          </a:p>
          <a:p>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a:p>
            <a:r>
              <a:rPr lang="ar-SA" sz="40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endParaRPr lang="ar-SA"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3" name="مربع نص 12"/>
          <p:cNvSpPr txBox="1"/>
          <p:nvPr/>
        </p:nvSpPr>
        <p:spPr>
          <a:xfrm>
            <a:off x="1357290" y="5500702"/>
            <a:ext cx="2143140" cy="523220"/>
          </a:xfrm>
          <a:prstGeom prst="rect">
            <a:avLst/>
          </a:prstGeom>
          <a:noFill/>
        </p:spPr>
        <p:txBody>
          <a:bodyPr wrap="square" rtlCol="1">
            <a:spAutoFit/>
          </a:bodyPr>
          <a:lstStyle/>
          <a:p>
            <a:pPr algn="ctr"/>
            <a:r>
              <a:rPr lang="ar-SA" sz="2800" b="1" dirty="0" smtClean="0"/>
              <a:t>أبدعت</a:t>
            </a:r>
            <a:r>
              <a:rPr lang="ar-SA" b="1" dirty="0" smtClean="0"/>
              <a:t> </a:t>
            </a:r>
            <a:endParaRPr lang="ar-SA" b="1" dirty="0"/>
          </a:p>
        </p:txBody>
      </p:sp>
      <p:sp>
        <p:nvSpPr>
          <p:cNvPr id="14" name="مربع نص 13"/>
          <p:cNvSpPr txBox="1"/>
          <p:nvPr/>
        </p:nvSpPr>
        <p:spPr>
          <a:xfrm>
            <a:off x="5786446" y="5643578"/>
            <a:ext cx="857256" cy="523220"/>
          </a:xfrm>
          <a:prstGeom prst="rect">
            <a:avLst/>
          </a:prstGeom>
          <a:noFill/>
        </p:spPr>
        <p:txBody>
          <a:bodyPr wrap="square" rtlCol="1">
            <a:spAutoFit/>
          </a:bodyPr>
          <a:lstStyle/>
          <a:p>
            <a:r>
              <a:rPr lang="ar-SA" sz="2800" b="1" dirty="0" smtClean="0"/>
              <a:t>أتقنت</a:t>
            </a:r>
            <a:endParaRPr lang="ar-SA" sz="2800" b="1" dirty="0"/>
          </a:p>
        </p:txBody>
      </p:sp>
      <p:sp>
        <p:nvSpPr>
          <p:cNvPr id="7" name="مربع نص 6"/>
          <p:cNvSpPr txBox="1"/>
          <p:nvPr/>
        </p:nvSpPr>
        <p:spPr>
          <a:xfrm>
            <a:off x="2500298" y="1928802"/>
            <a:ext cx="3714776" cy="369332"/>
          </a:xfrm>
          <a:prstGeom prst="rect">
            <a:avLst/>
          </a:prstGeom>
          <a:noFill/>
        </p:spPr>
        <p:txBody>
          <a:bodyPr wrap="square" rtlCol="1">
            <a:spAutoFit/>
          </a:bodyPr>
          <a:lstStyle/>
          <a:p>
            <a:r>
              <a:rPr lang="ar-SA" b="1" dirty="0" smtClean="0"/>
              <a:t>كورت العمل : التلخيص </a:t>
            </a:r>
            <a:endParaRPr lang="ar-SA" b="1" dirty="0"/>
          </a:p>
        </p:txBody>
      </p:sp>
      <p:sp>
        <p:nvSpPr>
          <p:cNvPr id="10" name="مستطيل 9"/>
          <p:cNvSpPr/>
          <p:nvPr/>
        </p:nvSpPr>
        <p:spPr>
          <a:xfrm>
            <a:off x="0" y="0"/>
            <a:ext cx="914400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1200" b="1" dirty="0">
                <a:solidFill>
                  <a:schemeClr val="tx1"/>
                </a:solidFill>
              </a:rPr>
              <a:t>المملكة العربية السعودية                            </a:t>
            </a:r>
            <a:r>
              <a:rPr lang="ar-SA" sz="1200" b="1" dirty="0" smtClean="0">
                <a:solidFill>
                  <a:schemeClr val="tx1"/>
                </a:solidFill>
              </a:rPr>
              <a:t>         </a:t>
            </a:r>
            <a:r>
              <a:rPr lang="ar-SA" sz="1200" b="1" dirty="0">
                <a:solidFill>
                  <a:schemeClr val="tx1"/>
                </a:solidFill>
              </a:rPr>
              <a:t>المادة : </a:t>
            </a:r>
            <a:r>
              <a:rPr lang="ar-SA" sz="1200" b="1" dirty="0" smtClean="0">
                <a:solidFill>
                  <a:schemeClr val="tx1"/>
                </a:solidFill>
              </a:rPr>
              <a:t>تفسير (2 )                                                                                     ورقة عمل:5</a:t>
            </a:r>
          </a:p>
          <a:p>
            <a:pPr>
              <a:defRPr/>
            </a:pPr>
            <a:r>
              <a:rPr lang="ar-SA" sz="1200" b="1" dirty="0" smtClean="0">
                <a:solidFill>
                  <a:schemeClr val="tx1"/>
                </a:solidFill>
              </a:rPr>
              <a:t>       وزارة </a:t>
            </a:r>
            <a:r>
              <a:rPr lang="ar-SA" sz="1200" b="1" dirty="0">
                <a:solidFill>
                  <a:schemeClr val="tx1"/>
                </a:solidFill>
              </a:rPr>
              <a:t>التعليم                                    </a:t>
            </a:r>
            <a:r>
              <a:rPr lang="ar-SA" sz="1200" b="1" dirty="0" smtClean="0">
                <a:solidFill>
                  <a:schemeClr val="tx1"/>
                </a:solidFill>
              </a:rPr>
              <a:t>الموضوع : العلاج النفسي بعد الهزائم العسكرية                                             </a:t>
            </a:r>
            <a:r>
              <a:rPr lang="ar-SA" sz="1200" b="1" dirty="0">
                <a:solidFill>
                  <a:schemeClr val="tx1"/>
                </a:solidFill>
              </a:rPr>
              <a:t>تعلم تعوني : </a:t>
            </a:r>
            <a:r>
              <a:rPr lang="ar-SA" sz="1200" b="1" dirty="0" smtClean="0">
                <a:solidFill>
                  <a:schemeClr val="tx1"/>
                </a:solidFill>
              </a:rPr>
              <a:t>فكر زاوج شارك (</a:t>
            </a:r>
            <a:r>
              <a:rPr lang="ar-SA" sz="1200" b="1" dirty="0" err="1" smtClean="0">
                <a:solidFill>
                  <a:schemeClr val="tx1"/>
                </a:solidFill>
              </a:rPr>
              <a:t>كيجن</a:t>
            </a:r>
            <a:r>
              <a:rPr lang="ar-SA" sz="1200" b="1" dirty="0" smtClean="0">
                <a:solidFill>
                  <a:schemeClr val="tx1"/>
                </a:solidFill>
              </a:rPr>
              <a:t>  )                                                                                                                                     </a:t>
            </a:r>
            <a:endParaRPr lang="ar-SA" sz="1200" b="1" dirty="0">
              <a:solidFill>
                <a:schemeClr val="tx1"/>
              </a:solidFill>
            </a:endParaRPr>
          </a:p>
          <a:p>
            <a:pPr>
              <a:defRPr/>
            </a:pPr>
            <a:r>
              <a:rPr lang="ar-SA" sz="1200" b="1" dirty="0">
                <a:solidFill>
                  <a:schemeClr val="tx1"/>
                </a:solidFill>
              </a:rPr>
              <a:t>      الثانوية </a:t>
            </a:r>
            <a:r>
              <a:rPr lang="ar-SA" sz="1200" b="1" dirty="0" smtClean="0">
                <a:solidFill>
                  <a:schemeClr val="tx1"/>
                </a:solidFill>
              </a:rPr>
              <a:t>51                                  </a:t>
            </a:r>
            <a:r>
              <a:rPr lang="ar-SA" sz="1400" b="1" dirty="0" smtClean="0">
                <a:solidFill>
                  <a:schemeClr val="tx1"/>
                </a:solidFill>
              </a:rPr>
              <a:t>                                                                                       </a:t>
            </a:r>
            <a:r>
              <a:rPr lang="ar-SA" sz="1200" b="1" dirty="0" err="1" smtClean="0">
                <a:solidFill>
                  <a:schemeClr val="tx1"/>
                </a:solidFill>
              </a:rPr>
              <a:t>محكات</a:t>
            </a:r>
            <a:r>
              <a:rPr lang="ar-SA" sz="1200" b="1" dirty="0" smtClean="0">
                <a:solidFill>
                  <a:schemeClr val="tx1"/>
                </a:solidFill>
              </a:rPr>
              <a:t> </a:t>
            </a:r>
            <a:r>
              <a:rPr lang="ar-SA" sz="1200" b="1" dirty="0">
                <a:solidFill>
                  <a:schemeClr val="tx1"/>
                </a:solidFill>
              </a:rPr>
              <a:t>النجاح </a:t>
            </a:r>
            <a:r>
              <a:rPr lang="ar-SA" sz="1200" b="1" dirty="0" smtClean="0">
                <a:solidFill>
                  <a:schemeClr val="tx1"/>
                </a:solidFill>
              </a:rPr>
              <a:t>:الإبداع فكرة وإخراج </a:t>
            </a:r>
            <a:endParaRPr lang="ar-SA" sz="1200" b="1" dirty="0">
              <a:solidFill>
                <a:schemeClr val="tx1"/>
              </a:solidFill>
            </a:endParaRPr>
          </a:p>
        </p:txBody>
      </p:sp>
      <p:sp>
        <p:nvSpPr>
          <p:cNvPr id="12" name="مربع نص 11"/>
          <p:cNvSpPr txBox="1"/>
          <p:nvPr/>
        </p:nvSpPr>
        <p:spPr>
          <a:xfrm>
            <a:off x="5286380" y="6215082"/>
            <a:ext cx="1785950" cy="369332"/>
          </a:xfrm>
          <a:prstGeom prst="rect">
            <a:avLst/>
          </a:prstGeom>
          <a:noFill/>
        </p:spPr>
        <p:txBody>
          <a:bodyPr wrap="square" rtlCol="1">
            <a:spAutoFit/>
          </a:bodyPr>
          <a:lstStyle/>
          <a:p>
            <a:r>
              <a:rPr lang="ar-SA" b="1" dirty="0" smtClean="0"/>
              <a:t>اسم المجموعة </a:t>
            </a:r>
            <a:endParaRPr lang="ar-SA" b="1" dirty="0"/>
          </a:p>
        </p:txBody>
      </p:sp>
      <p:sp>
        <p:nvSpPr>
          <p:cNvPr id="15" name="مربع نص 14"/>
          <p:cNvSpPr txBox="1"/>
          <p:nvPr/>
        </p:nvSpPr>
        <p:spPr>
          <a:xfrm>
            <a:off x="214282" y="785794"/>
            <a:ext cx="2286016" cy="307777"/>
          </a:xfrm>
          <a:prstGeom prst="rect">
            <a:avLst/>
          </a:prstGeom>
          <a:noFill/>
        </p:spPr>
        <p:txBody>
          <a:bodyPr wrap="square" rtlCol="1">
            <a:spAutoFit/>
          </a:bodyPr>
          <a:lstStyle/>
          <a:p>
            <a:r>
              <a:rPr lang="ar-SA" sz="1400" b="1" dirty="0" smtClean="0"/>
              <a:t>الزمن : خمس دقائق </a:t>
            </a:r>
            <a:endParaRPr lang="ar-SA" sz="1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57752" y="428604"/>
            <a:ext cx="3643338" cy="1143000"/>
          </a:xfrm>
        </p:spPr>
        <p:txBody>
          <a:bodyPr/>
          <a:lstStyle/>
          <a:p>
            <a:r>
              <a:rPr lang="ar-SA" b="1" dirty="0" smtClean="0"/>
              <a:t>الـــــــغــــــــلـق</a:t>
            </a:r>
            <a:endParaRPr lang="ar-SA" b="1" dirty="0"/>
          </a:p>
        </p:txBody>
      </p:sp>
      <p:sp>
        <p:nvSpPr>
          <p:cNvPr id="3" name="عنصر نائب للمحتوى 2"/>
          <p:cNvSpPr>
            <a:spLocks noGrp="1"/>
          </p:cNvSpPr>
          <p:nvPr>
            <p:ph sz="half" idx="1"/>
          </p:nvPr>
        </p:nvSpPr>
        <p:spPr>
          <a:xfrm>
            <a:off x="285720" y="1643050"/>
            <a:ext cx="4038600" cy="4525963"/>
          </a:xfrm>
        </p:spPr>
        <p:txBody>
          <a:bodyPr/>
          <a:lstStyle/>
          <a:p>
            <a:r>
              <a:rPr lang="ar-SA" b="1" dirty="0" smtClean="0"/>
              <a:t>المهمة الأدائية : دعم الشواهد والمخرجات لمشروع علم التفسير 2نظام مقررات .</a:t>
            </a:r>
          </a:p>
          <a:p>
            <a:r>
              <a:rPr lang="ar-SA" b="1" dirty="0" smtClean="0"/>
              <a:t>الفصل الدراسي الأول .</a:t>
            </a:r>
            <a:endParaRPr lang="ar-SA" b="1" dirty="0"/>
          </a:p>
        </p:txBody>
      </p:sp>
      <p:pic>
        <p:nvPicPr>
          <p:cNvPr id="5" name="صورة 1" descr="2.bmp"/>
          <p:cNvPicPr>
            <a:picLocks noGrp="1" noChangeAspect="1"/>
          </p:cNvPicPr>
          <p:nvPr>
            <p:ph sz="half" idx="2"/>
          </p:nvPr>
        </p:nvPicPr>
        <p:blipFill>
          <a:blip r:embed="rId2"/>
          <a:srcRect/>
          <a:stretch>
            <a:fillRect/>
          </a:stretch>
        </p:blipFill>
        <p:spPr bwMode="auto">
          <a:xfrm>
            <a:off x="4500562" y="1571613"/>
            <a:ext cx="4214841" cy="4857784"/>
          </a:xfrm>
          <a:prstGeom prst="rect">
            <a:avLst/>
          </a:prstGeom>
          <a:noFill/>
          <a:ln w="9525">
            <a:noFill/>
            <a:miter lim="800000"/>
            <a:headEnd/>
            <a:tailEnd/>
          </a:ln>
        </p:spPr>
      </p:pic>
      <p:sp>
        <p:nvSpPr>
          <p:cNvPr id="6" name="مربع نص 5"/>
          <p:cNvSpPr txBox="1"/>
          <p:nvPr/>
        </p:nvSpPr>
        <p:spPr>
          <a:xfrm>
            <a:off x="500034" y="5000636"/>
            <a:ext cx="3428992" cy="1477328"/>
          </a:xfrm>
          <a:prstGeom prst="rect">
            <a:avLst/>
          </a:prstGeom>
          <a:noFill/>
        </p:spPr>
        <p:txBody>
          <a:bodyPr wrap="square" rtlCol="1">
            <a:spAutoFit/>
          </a:bodyPr>
          <a:lstStyle/>
          <a:p>
            <a:r>
              <a:rPr lang="ar-SA" b="1" dirty="0" smtClean="0"/>
              <a:t>الفقيرة إلى الله : نعيمة </a:t>
            </a:r>
            <a:r>
              <a:rPr lang="ar-SA" b="1" dirty="0" smtClean="0"/>
              <a:t>محمد </a:t>
            </a:r>
            <a:r>
              <a:rPr lang="ar-SA" b="1" dirty="0" err="1" smtClean="0"/>
              <a:t>نصاري</a:t>
            </a:r>
            <a:r>
              <a:rPr lang="ar-SA" b="1" dirty="0" smtClean="0"/>
              <a:t> </a:t>
            </a:r>
            <a:endParaRPr lang="ar-SA" b="1" dirty="0" smtClean="0"/>
          </a:p>
          <a:p>
            <a:r>
              <a:rPr lang="ar-SA" b="1" dirty="0" smtClean="0"/>
              <a:t>الثانوية : 51 بجدة </a:t>
            </a:r>
          </a:p>
          <a:p>
            <a:r>
              <a:rPr lang="ar-SA" b="1" dirty="0" smtClean="0"/>
              <a:t>برعاية مكتب شمال جدة </a:t>
            </a:r>
          </a:p>
          <a:p>
            <a:r>
              <a:rPr lang="ar-SA" b="1" dirty="0" smtClean="0"/>
              <a:t>وقسم العلوم الشرعية </a:t>
            </a:r>
            <a:endParaRPr lang="ar-SA" b="1" dirty="0" smtClean="0"/>
          </a:p>
          <a:p>
            <a:r>
              <a:rPr lang="ar-SA" b="1" dirty="0" smtClean="0"/>
              <a:t>15 / 3/ 1438 هـ</a:t>
            </a:r>
            <a:endParaRPr lang="ar-SA"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dirty="0" smtClean="0">
                <a:effectLst>
                  <a:glow rad="228600">
                    <a:schemeClr val="accent1">
                      <a:satMod val="175000"/>
                      <a:alpha val="40000"/>
                    </a:schemeClr>
                  </a:glow>
                  <a:outerShdw blurRad="38100" dist="38100" dir="2700000" algn="tl">
                    <a:srgbClr val="000000">
                      <a:alpha val="43137"/>
                    </a:srgbClr>
                  </a:outerShdw>
                </a:effectLst>
                <a:latin typeface="Arabic Typesetting" pitchFamily="66" charset="-78"/>
                <a:cs typeface="Arabic Typesetting" pitchFamily="66" charset="-78"/>
              </a:rPr>
              <a:t>تقييم المجموعات( الغنائم ) </a:t>
            </a:r>
            <a:endParaRPr lang="ar-SA" sz="6600" dirty="0">
              <a:effectLst>
                <a:glow rad="228600">
                  <a:schemeClr val="accent1">
                    <a:satMod val="175000"/>
                    <a:alpha val="40000"/>
                  </a:schemeClr>
                </a:glow>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عنصر نائب للمحتوى 2"/>
          <p:cNvSpPr>
            <a:spLocks noGrp="1"/>
          </p:cNvSpPr>
          <p:nvPr>
            <p:ph sz="half" idx="1"/>
          </p:nvPr>
        </p:nvSpPr>
        <p:spPr/>
        <p:txBody>
          <a:bodyPr>
            <a:normAutofit/>
          </a:bodyPr>
          <a:lstStyle/>
          <a:p>
            <a:pPr marL="0" indent="0" algn="ctr">
              <a:buNone/>
            </a:pPr>
            <a:r>
              <a:rPr lang="ar-SA" sz="5400" b="1" dirty="0" smtClean="0">
                <a:effectLst>
                  <a:glow rad="228600">
                    <a:schemeClr val="accent6">
                      <a:satMod val="175000"/>
                      <a:alpha val="40000"/>
                    </a:schemeClr>
                  </a:glow>
                </a:effectLst>
                <a:latin typeface="Arabic Typesetting" pitchFamily="66" charset="-78"/>
                <a:cs typeface="Arabic Typesetting" pitchFamily="66" charset="-78"/>
              </a:rPr>
              <a:t>جماعي</a:t>
            </a:r>
            <a:endParaRPr lang="ar-SA" sz="5400" b="1" dirty="0">
              <a:effectLst>
                <a:glow rad="228600">
                  <a:schemeClr val="accent6">
                    <a:satMod val="175000"/>
                    <a:alpha val="40000"/>
                  </a:schemeClr>
                </a:glow>
              </a:effectLst>
              <a:latin typeface="Arabic Typesetting" pitchFamily="66" charset="-78"/>
              <a:cs typeface="Arabic Typesetting" pitchFamily="66" charset="-78"/>
            </a:endParaRPr>
          </a:p>
        </p:txBody>
      </p:sp>
      <p:sp>
        <p:nvSpPr>
          <p:cNvPr id="4" name="عنصر نائب للمحتوى 3"/>
          <p:cNvSpPr>
            <a:spLocks noGrp="1"/>
          </p:cNvSpPr>
          <p:nvPr>
            <p:ph sz="half" idx="2"/>
          </p:nvPr>
        </p:nvSpPr>
        <p:spPr>
          <a:xfrm>
            <a:off x="5501952" y="1855365"/>
            <a:ext cx="4038600" cy="4525963"/>
          </a:xfrm>
        </p:spPr>
        <p:txBody>
          <a:bodyPr/>
          <a:lstStyle/>
          <a:p>
            <a:pPr marL="0" indent="0" algn="ctr">
              <a:buNone/>
            </a:pPr>
            <a:r>
              <a:rPr lang="ar-SA" sz="4000" b="1" dirty="0" smtClean="0">
                <a:effectLst>
                  <a:glow rad="228600">
                    <a:schemeClr val="accent6">
                      <a:satMod val="175000"/>
                      <a:alpha val="40000"/>
                    </a:schemeClr>
                  </a:glow>
                </a:effectLst>
                <a:latin typeface="Arabic Typesetting" pitchFamily="66" charset="-78"/>
                <a:cs typeface="Arabic Typesetting" pitchFamily="66" charset="-78"/>
              </a:rPr>
              <a:t>فردي (استبانه ) </a:t>
            </a:r>
            <a:endParaRPr lang="ar-SA" sz="4000" b="1" dirty="0">
              <a:effectLst>
                <a:glow rad="228600">
                  <a:schemeClr val="accent6">
                    <a:satMod val="175000"/>
                    <a:alpha val="40000"/>
                  </a:schemeClr>
                </a:glow>
              </a:effectLst>
              <a:latin typeface="Arabic Typesetting" pitchFamily="66" charset="-78"/>
              <a:cs typeface="Arabic Typesetting" pitchFamily="66" charset="-78"/>
            </a:endParaRPr>
          </a:p>
        </p:txBody>
      </p:sp>
      <p:pic>
        <p:nvPicPr>
          <p:cNvPr id="5" name="عنصر نائب للمحتوى 10" descr="images (58).jpg"/>
          <p:cNvPicPr>
            <a:picLocks noChangeAspect="1"/>
          </p:cNvPicPr>
          <p:nvPr/>
        </p:nvPicPr>
        <p:blipFill>
          <a:blip r:embed="rId2"/>
          <a:stretch>
            <a:fillRect/>
          </a:stretch>
        </p:blipFill>
        <p:spPr>
          <a:xfrm>
            <a:off x="500034" y="2357430"/>
            <a:ext cx="2857520" cy="3500462"/>
          </a:xfrm>
          <a:prstGeom prst="rect">
            <a:avLst/>
          </a:prstGeom>
        </p:spPr>
      </p:pic>
      <p:pic>
        <p:nvPicPr>
          <p:cNvPr id="6" name="صورة 5" descr="images (59).jpg"/>
          <p:cNvPicPr>
            <a:picLocks noChangeAspect="1"/>
          </p:cNvPicPr>
          <p:nvPr/>
        </p:nvPicPr>
        <p:blipFill>
          <a:blip r:embed="rId3"/>
          <a:stretch>
            <a:fillRect/>
          </a:stretch>
        </p:blipFill>
        <p:spPr>
          <a:xfrm>
            <a:off x="3428992" y="2214554"/>
            <a:ext cx="1643074" cy="3714776"/>
          </a:xfrm>
          <a:prstGeom prst="rect">
            <a:avLst/>
          </a:prstGeom>
        </p:spPr>
      </p:pic>
      <p:sp>
        <p:nvSpPr>
          <p:cNvPr id="7" name="مربع نص 6"/>
          <p:cNvSpPr txBox="1"/>
          <p:nvPr/>
        </p:nvSpPr>
        <p:spPr>
          <a:xfrm>
            <a:off x="4000496" y="5429264"/>
            <a:ext cx="714380" cy="369332"/>
          </a:xfrm>
          <a:prstGeom prst="rect">
            <a:avLst/>
          </a:prstGeom>
          <a:noFill/>
        </p:spPr>
        <p:txBody>
          <a:bodyPr wrap="square" rtlCol="1">
            <a:spAutoFit/>
          </a:bodyPr>
          <a:lstStyle/>
          <a:p>
            <a:r>
              <a:rPr lang="ar-SA" b="1" dirty="0" smtClean="0"/>
              <a:t>أبدعت</a:t>
            </a:r>
            <a:endParaRPr lang="ar-SA" b="1" dirty="0"/>
          </a:p>
        </p:txBody>
      </p:sp>
      <p:sp>
        <p:nvSpPr>
          <p:cNvPr id="8" name="مربع نص 7"/>
          <p:cNvSpPr txBox="1"/>
          <p:nvPr/>
        </p:nvSpPr>
        <p:spPr>
          <a:xfrm>
            <a:off x="2500298" y="5500702"/>
            <a:ext cx="785818" cy="369332"/>
          </a:xfrm>
          <a:prstGeom prst="rect">
            <a:avLst/>
          </a:prstGeom>
          <a:noFill/>
        </p:spPr>
        <p:txBody>
          <a:bodyPr wrap="square" rtlCol="1">
            <a:spAutoFit/>
          </a:bodyPr>
          <a:lstStyle/>
          <a:p>
            <a:r>
              <a:rPr lang="ar-SA" b="1" dirty="0" smtClean="0"/>
              <a:t>تميزت</a:t>
            </a:r>
            <a:endParaRPr lang="ar-SA" b="1" dirty="0"/>
          </a:p>
        </p:txBody>
      </p:sp>
      <p:sp>
        <p:nvSpPr>
          <p:cNvPr id="9" name="مربع نص 8"/>
          <p:cNvSpPr txBox="1"/>
          <p:nvPr/>
        </p:nvSpPr>
        <p:spPr>
          <a:xfrm>
            <a:off x="1571604" y="5357826"/>
            <a:ext cx="642942" cy="369332"/>
          </a:xfrm>
          <a:prstGeom prst="rect">
            <a:avLst/>
          </a:prstGeom>
          <a:noFill/>
        </p:spPr>
        <p:txBody>
          <a:bodyPr wrap="square" rtlCol="1">
            <a:spAutoFit/>
          </a:bodyPr>
          <a:lstStyle/>
          <a:p>
            <a:r>
              <a:rPr lang="ar-SA" b="1" dirty="0" smtClean="0"/>
              <a:t>أتقنت</a:t>
            </a:r>
            <a:endParaRPr lang="ar-SA" b="1" dirty="0"/>
          </a:p>
        </p:txBody>
      </p:sp>
      <p:sp>
        <p:nvSpPr>
          <p:cNvPr id="10" name="مربع نص 9"/>
          <p:cNvSpPr txBox="1"/>
          <p:nvPr/>
        </p:nvSpPr>
        <p:spPr>
          <a:xfrm>
            <a:off x="357158" y="5572140"/>
            <a:ext cx="785818" cy="369332"/>
          </a:xfrm>
          <a:prstGeom prst="rect">
            <a:avLst/>
          </a:prstGeom>
          <a:noFill/>
        </p:spPr>
        <p:txBody>
          <a:bodyPr wrap="square" rtlCol="1">
            <a:spAutoFit/>
          </a:bodyPr>
          <a:lstStyle/>
          <a:p>
            <a:r>
              <a:rPr lang="ar-SA" b="1" dirty="0" smtClean="0"/>
              <a:t>أجدت</a:t>
            </a:r>
            <a:endParaRPr lang="ar-SA" b="1" dirty="0"/>
          </a:p>
        </p:txBody>
      </p:sp>
      <p:pic>
        <p:nvPicPr>
          <p:cNvPr id="11" name="صورة 10" descr="k1136805.jpg"/>
          <p:cNvPicPr>
            <a:picLocks noChangeAspect="1"/>
          </p:cNvPicPr>
          <p:nvPr/>
        </p:nvPicPr>
        <p:blipFill>
          <a:blip r:embed="rId4"/>
          <a:stretch>
            <a:fillRect/>
          </a:stretch>
        </p:blipFill>
        <p:spPr>
          <a:xfrm>
            <a:off x="6876256" y="2694105"/>
            <a:ext cx="1625600" cy="307183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77813" y="4292600"/>
            <a:ext cx="8902700" cy="1143000"/>
          </a:xfrm>
        </p:spPr>
        <p:txBody>
          <a:bodyPr>
            <a:normAutofit fontScale="90000"/>
          </a:bodyPr>
          <a:lstStyle/>
          <a:p>
            <a:pPr rtl="1">
              <a:defRPr/>
            </a:pP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 شكراً لكن طالباتي المبدعات </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 أشكر كل من ساعدني في إتمام هذا الدرس </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شكراً للحاضرات.</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أسأل الله أن ينفعني وإياكن بالعلم الصالح.</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rPr>
            </a:br>
            <a:endParaRPr lang="ar-SA" sz="48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6323" name="Picture 5" descr="http://upload.wikimedia.org/wikipedia/commons/4/44/3D_Team_Leadership_Arrow_Concep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27775" y="0"/>
            <a:ext cx="27813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042988" y="188913"/>
            <a:ext cx="4984750" cy="2124075"/>
          </a:xfrm>
          <a:prstGeom prst="rect">
            <a:avLst/>
          </a:prstGeom>
          <a:noFill/>
        </p:spPr>
        <p:txBody>
          <a:bodyPr wrap="none">
            <a:spAutoFit/>
          </a:bodyPr>
          <a:lstStyle/>
          <a:p>
            <a:pPr algn="ctr">
              <a:defRPr/>
            </a:pPr>
            <a:r>
              <a:rPr lang="ar-SA" sz="6600" b="1" dirty="0">
                <a:solidFill>
                  <a:srgbClr val="FF9900"/>
                </a:solidFill>
                <a:effectLst>
                  <a:outerShdw blurRad="38100" dist="38100" dir="2700000" algn="tl">
                    <a:srgbClr val="000000">
                      <a:alpha val="43137"/>
                    </a:srgbClr>
                  </a:outerShdw>
                </a:effectLst>
                <a:latin typeface="Arabic Typesetting" pitchFamily="66" charset="-78"/>
                <a:cs typeface="Arabic Typesetting" pitchFamily="66" charset="-78"/>
              </a:rPr>
              <a:t>للنجاح أناس يقدرون معناه</a:t>
            </a:r>
          </a:p>
          <a:p>
            <a:pPr algn="ctr">
              <a:defRPr/>
            </a:pPr>
            <a:r>
              <a:rPr lang="ar-SA" sz="6600" b="1" dirty="0">
                <a:solidFill>
                  <a:srgbClr val="FF9900"/>
                </a:solidFill>
                <a:effectLst>
                  <a:outerShdw blurRad="38100" dist="38100" dir="2700000" algn="tl">
                    <a:srgbClr val="000000">
                      <a:alpha val="43137"/>
                    </a:srgbClr>
                  </a:outerShdw>
                </a:effectLst>
                <a:latin typeface="Arabic Typesetting" pitchFamily="66" charset="-78"/>
                <a:cs typeface="Arabic Typesetting" pitchFamily="66" charset="-78"/>
              </a:rPr>
              <a:t> وللإبداع أناس يحصدونه</a:t>
            </a:r>
            <a:endParaRPr lang="en-US" sz="6600" b="1" dirty="0">
              <a:solidFill>
                <a:srgbClr val="FF99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6325" name="Picture 7" descr="http://t3.gstatic.com/images?q=tbn:ANd9GcT70oThmIFgB97BLaI_zJWIhs4LF0GEJU4WHNHliCXvCIqHwr14-ItTccIK"/>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925" y="4632325"/>
            <a:ext cx="2095500" cy="218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مربع نص 5"/>
          <p:cNvSpPr txBox="1"/>
          <p:nvPr/>
        </p:nvSpPr>
        <p:spPr>
          <a:xfrm>
            <a:off x="3428992" y="5929330"/>
            <a:ext cx="5357850" cy="461665"/>
          </a:xfrm>
          <a:prstGeom prst="rect">
            <a:avLst/>
          </a:prstGeom>
          <a:noFill/>
        </p:spPr>
        <p:txBody>
          <a:bodyPr wrap="square" rtlCol="1">
            <a:spAutoFit/>
          </a:bodyPr>
          <a:lstStyle/>
          <a:p>
            <a:r>
              <a:rPr lang="ar-SA" sz="2400" b="1" dirty="0" smtClean="0"/>
              <a:t>إعداد وتقديم الفقيرة إلى الله : نعيمة محمد </a:t>
            </a:r>
            <a:r>
              <a:rPr lang="ar-SA" sz="2400" b="1" dirty="0" err="1" smtClean="0"/>
              <a:t>نصاري</a:t>
            </a:r>
            <a:r>
              <a:rPr lang="ar-SA" sz="2400" b="1" dirty="0" smtClean="0"/>
              <a:t> </a:t>
            </a:r>
            <a:endParaRPr lang="ar-SA" sz="2400" b="1" dirty="0"/>
          </a:p>
        </p:txBody>
      </p:sp>
    </p:spTree>
    <p:extLst>
      <p:ext uri="{BB962C8B-B14F-4D97-AF65-F5344CB8AC3E}">
        <p14:creationId xmlns="" xmlns:p14="http://schemas.microsoft.com/office/powerpoint/2010/main" val="22811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428604"/>
          <a:ext cx="609600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00034" y="642918"/>
          <a:ext cx="814393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24000" y="1000108"/>
          <a:ext cx="6096000"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2955</TotalTime>
  <Words>1869</Words>
  <Application>Microsoft Office PowerPoint</Application>
  <PresentationFormat>عرض على الشاشة (3:4)‏</PresentationFormat>
  <Paragraphs>491</Paragraphs>
  <Slides>40</Slides>
  <Notes>5</Notes>
  <HiddenSlides>0</HiddenSlides>
  <MMClips>2</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القوانين  الصفية </vt:lpstr>
      <vt:lpstr>استراتيجيةالتخيل </vt:lpstr>
      <vt:lpstr>لاحظي التجربة التالية  عند بخ القليل من العطر داخل الفصل صفي الناتج من ذلك . .</vt:lpstr>
      <vt:lpstr>الأهداف  أتوقع من طالبتي</vt:lpstr>
      <vt:lpstr>من خلال استماعك لتفسير الشيخ الشعراوي  للآيات  اربطي بين الآيات وما قبلها ( دوني الإجابة في الكتاب ).مناقشة حرة .الزمن دقيقتان</vt:lpstr>
      <vt:lpstr>خمني الأمور التي قد تقع من المقاتلين على أرض المعركة .</vt:lpstr>
      <vt:lpstr>                بنك المعلومات                              الزمن : دقيقتان  نشاط ذهني</vt:lpstr>
      <vt:lpstr>مهمة أدائية مسبقة من خلال استخدام برنامج الباركود </vt:lpstr>
      <vt:lpstr>الجولة الثانية :صياغة الأسئلة (مناقشة حرة )  الجولة الثالثة :التوضيح (مناقشة حرة ) </vt:lpstr>
      <vt:lpstr>الجولة الثانية : مهارةصياغة الأسئلة (كورت المعلومات ) ، التعديل مهارة المرونة (مناقشة نشطة ) الآيات (146-147-148)  (تقسيم الآيات على المجموعات )  الزمن : دقيقتان  </vt:lpstr>
      <vt:lpstr>تقويم بنائي الآيات (146إلى151)</vt:lpstr>
      <vt:lpstr>الجولة الثانية :مهارة صياغة الأسئلة (كورت المعلومات )(مناقشة نشطة) الآيات (149-150-151) (تقسيم الآيات على المجموعات )                       الزمن : دقيقتان  </vt:lpstr>
      <vt:lpstr>تقويم بنائي الآيات (146إلى151)</vt:lpstr>
      <vt:lpstr>تقويم بنائي الآيات (146إلى151)</vt:lpstr>
      <vt:lpstr>فسري الآيات تفسيراً إجمالياً متبعة الخطوات التالية :</vt:lpstr>
      <vt:lpstr>تقويم نهائي الآيات (146إلى151)</vt:lpstr>
      <vt:lpstr>تقويم بنائي الآيات (146إلى151)</vt:lpstr>
      <vt:lpstr>الـــــــغــــــــلـق</vt:lpstr>
      <vt:lpstr>تقييم المجموعات( الغنائم ) </vt:lpstr>
      <vt:lpstr>  شكراً لكن طالباتي المبدعات   أشكر كل من ساعدني في إتمام هذا الدرس  شكراً للحاضرات. أسأل الله أن ينفعني وإياكن بالعلم الصالح.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لاحظي التجربة التالية  عند بخ القليل من العطر داخل الفصل  صفي الناتج من ذلك . .</dc:title>
  <dc:creator>DELL</dc:creator>
  <cp:lastModifiedBy>DELL</cp:lastModifiedBy>
  <cp:revision>56</cp:revision>
  <dcterms:created xsi:type="dcterms:W3CDTF">2016-12-10T10:09:01Z</dcterms:created>
  <dcterms:modified xsi:type="dcterms:W3CDTF">2016-12-21T23:00:15Z</dcterms:modified>
</cp:coreProperties>
</file>