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256" r:id="rId2"/>
    <p:sldId id="258" r:id="rId3"/>
    <p:sldId id="257" r:id="rId4"/>
    <p:sldId id="259" r:id="rId5"/>
    <p:sldId id="260" r:id="rId6"/>
    <p:sldId id="296" r:id="rId7"/>
    <p:sldId id="271" r:id="rId8"/>
    <p:sldId id="272" r:id="rId9"/>
    <p:sldId id="273" r:id="rId10"/>
    <p:sldId id="274" r:id="rId11"/>
    <p:sldId id="275" r:id="rId12"/>
    <p:sldId id="278" r:id="rId13"/>
    <p:sldId id="276" r:id="rId14"/>
    <p:sldId id="297" r:id="rId15"/>
    <p:sldId id="279" r:id="rId16"/>
    <p:sldId id="280" r:id="rId17"/>
    <p:sldId id="281" r:id="rId18"/>
    <p:sldId id="282" r:id="rId19"/>
    <p:sldId id="283" r:id="rId20"/>
    <p:sldId id="298" r:id="rId21"/>
    <p:sldId id="284" r:id="rId22"/>
    <p:sldId id="299" r:id="rId23"/>
    <p:sldId id="285" r:id="rId24"/>
    <p:sldId id="286" r:id="rId25"/>
    <p:sldId id="288" r:id="rId26"/>
    <p:sldId id="291" r:id="rId27"/>
    <p:sldId id="293" r:id="rId28"/>
    <p:sldId id="294" r:id="rId29"/>
    <p:sldId id="295" r:id="rId30"/>
    <p:sldId id="289" r:id="rId31"/>
    <p:sldId id="290" r:id="rId32"/>
    <p:sldId id="300" r:id="rId33"/>
    <p:sldId id="301"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D78F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7" d="100"/>
          <a:sy n="67" d="100"/>
        </p:scale>
        <p:origin x="-13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BFB39E9-F9CB-407D-879A-58EC3353EB0A}" type="datetimeFigureOut">
              <a:rPr lang="ar-SA" smtClean="0"/>
              <a:pPr/>
              <a:t>18/03/1437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0FEFADE-F368-4216-9558-FD9A8FE5CFA7}"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94DC776-AFAD-4BF1-BA11-1BFE2B9229DC}" type="datetimeFigureOut">
              <a:rPr lang="ar-SA" smtClean="0"/>
              <a:pPr/>
              <a:t>18/03/1437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6DA2AA31-1416-4240-ABB2-CDF320EA9D75}" type="slidenum">
              <a:rPr lang="ar-SA" smtClean="0"/>
              <a:pPr/>
              <a:t>‹#›</a:t>
            </a:fld>
            <a:endParaRPr lang="ar-SA"/>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94DC776-AFAD-4BF1-BA11-1BFE2B9229DC}" type="datetimeFigureOut">
              <a:rPr lang="ar-SA" smtClean="0"/>
              <a:pPr/>
              <a:t>18/03/1437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A2AA31-1416-4240-ABB2-CDF320EA9D75}"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video" Target="file:///F:\&#1578;&#1585;&#1603;&#1610;&#1576;%20&#1605;&#1589;&#1576;&#1575;&#1581;&#1610;&#1606;%20&#1593;&#1604;&#1609;%20&#1575;&#1604;&#1578;&#1608;&#1575;&#1586;&#1610;.wm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gif"/></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file:///F:\&#1603;&#1610;&#1601;%20&#1578;&#1581;&#1605;&#1610;%20&#1575;&#1604;&#1605;&#1606;&#1589;&#1607;&#1585;&#1575;&#1578;%20&#1575;&#1604;&#1583;&#1608;&#1575;&#1574;&#1585;%20&#1575;&#1604;&#1603;&#1607;&#1585;&#1576;&#1575;&#1574;&#1610;&#1577;%2000_00_00-00_01_45.wmv"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video" Target="file:///F:\&#1578;&#1580;&#1585;&#1576;&#1577;%20&#1583;&#1608;&#1575;&#1574;&#1585;%20&#1575;&#1604;&#1578;&#1608;&#1575;&#1604;&#1610;%20&#1608;&#1575;&#1604;&#1578;&#1608;&#1575;&#1586;&#1610;.wm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video" Target="file:///F:\&#1578;&#1580;&#1585;&#1576;&#1577;%20&#1575;&#1604;&#1605;&#1606;&#1589;&#1607;&#1585;%20&#1575;&#1604;&#1603;&#1607;&#1585;&#1576;&#1575;&#1574;&#1610;%20&#1579;_11%20&#1576;&#1580;&#1583;&#1577;%2000_00_02-00_01_02.wm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ideo" Target="file:///F:\&#1575;&#1604;&#1575;&#1605;&#1610;&#1578;&#1585;.avi.wm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7.xml"/><Relationship Id="rId1" Type="http://schemas.openxmlformats.org/officeDocument/2006/relationships/video" Target="file:///F:\&#1575;&#1604;&#1601;&#1608;&#1604;&#1578;&#1605;&#1610;&#1578;&#1585;.avi.wm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F:\&#1583;&#1575;&#1574;&#1585;&#1577;%20&#1575;&#1604;&#1578;&#1608;&#1575;&#1604;&#1610;%20&#1575;&#1604;&#1603;&#1607;&#1585;&#1576;&#1575;&#1574;&#1610;&#1577;%20Department%20respectively%20-%20&#1587;&#1604;&#1587;&#1604;&#1577;%20&#1593;&#1606;&#1610;.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lum bright="10000"/>
          </a:blip>
          <a:srcRect r="38414"/>
          <a:stretch>
            <a:fillRect/>
          </a:stretch>
        </p:blipFill>
        <p:spPr bwMode="auto">
          <a:xfrm>
            <a:off x="523876" y="428604"/>
            <a:ext cx="3619496" cy="6000792"/>
          </a:xfrm>
          <a:prstGeom prst="rect">
            <a:avLst/>
          </a:prstGeom>
          <a:noFill/>
          <a:ln w="9525">
            <a:noFill/>
            <a:miter lim="800000"/>
            <a:headEnd/>
            <a:tailEnd/>
          </a:ln>
          <a:effectLst/>
        </p:spPr>
      </p:pic>
      <p:sp>
        <p:nvSpPr>
          <p:cNvPr id="3" name="مربع نص 2"/>
          <p:cNvSpPr txBox="1"/>
          <p:nvPr/>
        </p:nvSpPr>
        <p:spPr>
          <a:xfrm>
            <a:off x="4286248" y="2714620"/>
            <a:ext cx="4286280" cy="2714644"/>
          </a:xfrm>
          <a:prstGeom prst="rect">
            <a:avLst/>
          </a:prstGeom>
          <a:noFill/>
        </p:spPr>
        <p:txBody>
          <a:bodyPr wrap="square" rtlCol="1">
            <a:prstTxWarp prst="textPlain">
              <a:avLst/>
            </a:prstTxWarp>
            <a:spAutoFit/>
            <a:scene3d>
              <a:camera prst="orthographicFront"/>
              <a:lightRig rig="threePt" dir="t"/>
            </a:scene3d>
            <a:sp3d extrusionH="57150">
              <a:bevelT w="38100" h="38100" prst="convex"/>
            </a:sp3d>
          </a:bodyPr>
          <a:lstStyle/>
          <a:p>
            <a:pPr algn="ctr"/>
            <a:r>
              <a:rPr lang="ar-SA" sz="6000" dirty="0" smtClean="0">
                <a:ln>
                  <a:solidFill>
                    <a:sysClr val="windowText" lastClr="000000"/>
                  </a:solidFill>
                </a:ln>
                <a:solidFill>
                  <a:schemeClr val="accent1"/>
                </a:solidFill>
                <a:cs typeface="PT Bold Heading" pitchFamily="2" charset="-78"/>
              </a:rPr>
              <a:t>دوائر التوالي والتوازي الكهربائية</a:t>
            </a:r>
            <a:endParaRPr lang="ar-SA" sz="6000" dirty="0">
              <a:ln>
                <a:solidFill>
                  <a:sysClr val="windowText" lastClr="000000"/>
                </a:solidFill>
              </a:ln>
              <a:solidFill>
                <a:schemeClr val="accent1"/>
              </a:solidFill>
              <a:cs typeface="PT Bold Heading" pitchFamily="2" charset="-78"/>
            </a:endParaRPr>
          </a:p>
        </p:txBody>
      </p:sp>
      <p:sp>
        <p:nvSpPr>
          <p:cNvPr id="5" name="مربع نص 4"/>
          <p:cNvSpPr txBox="1"/>
          <p:nvPr/>
        </p:nvSpPr>
        <p:spPr>
          <a:xfrm>
            <a:off x="5143504" y="1905648"/>
            <a:ext cx="2357454" cy="523220"/>
          </a:xfrm>
          <a:prstGeom prst="rect">
            <a:avLst/>
          </a:prstGeom>
          <a:noFill/>
        </p:spPr>
        <p:txBody>
          <a:bodyPr wrap="square" rtlCol="1">
            <a:spAutoFit/>
          </a:bodyPr>
          <a:lstStyle/>
          <a:p>
            <a:r>
              <a:rPr lang="ar-SA" sz="2800" dirty="0" smtClean="0">
                <a:ln>
                  <a:solidFill>
                    <a:schemeClr val="bg1"/>
                  </a:solidFill>
                </a:ln>
                <a:solidFill>
                  <a:srgbClr val="C00000"/>
                </a:solidFill>
                <a:cs typeface="PT Bold Heading" pitchFamily="2" charset="-78"/>
              </a:rPr>
              <a:t>الفصل الثامن</a:t>
            </a:r>
            <a:endParaRPr lang="ar-SA" sz="2800" dirty="0">
              <a:ln>
                <a:solidFill>
                  <a:schemeClr val="bg1"/>
                </a:solidFill>
              </a:ln>
              <a:solidFill>
                <a:srgbClr val="C00000"/>
              </a:solidFill>
              <a:cs typeface="PT Bold Heading" pitchFamily="2" charset="-78"/>
            </a:endParaRPr>
          </a:p>
        </p:txBody>
      </p:sp>
      <p:sp>
        <p:nvSpPr>
          <p:cNvPr id="6" name="مربع نص 5"/>
          <p:cNvSpPr txBox="1"/>
          <p:nvPr/>
        </p:nvSpPr>
        <p:spPr>
          <a:xfrm>
            <a:off x="5357818" y="714356"/>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3</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7" name="مربع نص 6"/>
          <p:cNvSpPr txBox="1"/>
          <p:nvPr/>
        </p:nvSpPr>
        <p:spPr>
          <a:xfrm>
            <a:off x="5000628" y="5643578"/>
            <a:ext cx="3071834" cy="830997"/>
          </a:xfrm>
          <a:prstGeom prst="rect">
            <a:avLst/>
          </a:prstGeom>
          <a:noFill/>
        </p:spPr>
        <p:txBody>
          <a:bodyPr wrap="square" rtlCol="1">
            <a:spAutoFit/>
          </a:bodyPr>
          <a:lstStyle/>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chemeClr val="accent2">
                  <a:lumMod val="75000"/>
                </a:schemeClr>
              </a:solidFill>
              <a:effectLst>
                <a:innerShdw blurRad="69850" dist="43180" dir="5400000">
                  <a:srgbClr val="000000">
                    <a:alpha val="65000"/>
                  </a:srgbClr>
                </a:innerShdw>
              </a:effectLst>
              <a:cs typeface="PT Bold Heading" pitchFamily="2" charset="-78"/>
            </a:endParaRPr>
          </a:p>
        </p:txBody>
      </p:sp>
      <p:pic>
        <p:nvPicPr>
          <p:cNvPr id="8" name="Picture 2" descr="imag0040"/>
          <p:cNvPicPr>
            <a:picLocks noChangeAspect="1" noChangeArrowheads="1"/>
          </p:cNvPicPr>
          <p:nvPr/>
        </p:nvPicPr>
        <p:blipFill>
          <a:blip r:embed="rId4" cstate="print">
            <a:lum bright="10000"/>
          </a:blip>
          <a:srcRect/>
          <a:stretch>
            <a:fillRect/>
          </a:stretch>
        </p:blipFill>
        <p:spPr bwMode="auto">
          <a:xfrm>
            <a:off x="4857752" y="500042"/>
            <a:ext cx="873132" cy="1143009"/>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par>
                          <p:cTn id="16" fill="hold">
                            <p:stCondLst>
                              <p:cond delay="36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428596" y="928670"/>
            <a:ext cx="8258175" cy="4953000"/>
          </a:xfrm>
          <a:prstGeom prst="rect">
            <a:avLst/>
          </a:prstGeom>
          <a:noFill/>
          <a:ln w="9525">
            <a:noFill/>
            <a:miter lim="800000"/>
            <a:headEnd/>
            <a:tailEnd/>
          </a:ln>
          <a:effec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571472" y="908720"/>
            <a:ext cx="8072494"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600" i="0" u="none" strike="noStrike" kern="1200" cap="none" spc="0" normalizeH="0" baseline="0" noProof="0" dirty="0" smtClean="0">
                <a:ln>
                  <a:noFill/>
                </a:ln>
                <a:solidFill>
                  <a:schemeClr val="bg1"/>
                </a:solidFill>
                <a:effectLst/>
                <a:uLnTx/>
                <a:uFillTx/>
                <a:latin typeface="+mj-lt"/>
                <a:ea typeface="+mj-ea"/>
                <a:cs typeface="PT Bold Heading" pitchFamily="2" charset="-78"/>
              </a:rPr>
              <a:t>هي </a:t>
            </a:r>
            <a:r>
              <a:rPr lang="ar-SA" sz="2600" dirty="0" smtClean="0">
                <a:solidFill>
                  <a:schemeClr val="bg1"/>
                </a:solidFill>
                <a:latin typeface="+mj-lt"/>
                <a:ea typeface="+mj-ea"/>
                <a:cs typeface="PT Bold Heading" pitchFamily="2" charset="-78"/>
              </a:rPr>
              <a:t>دائرة توالي تستخدم لإنتاج مصدر جهد بالقيمة المطلوبة من بطارية ذات جهد كبير .</a:t>
            </a:r>
            <a:endParaRPr kumimoji="0" lang="ar-SA" sz="26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sp>
        <p:nvSpPr>
          <p:cNvPr id="6" name="مستطيل 5"/>
          <p:cNvSpPr/>
          <p:nvPr/>
        </p:nvSpPr>
        <p:spPr>
          <a:xfrm>
            <a:off x="2000232" y="128592"/>
            <a:ext cx="5072066"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000" b="1" i="0" u="none" strike="noStrike" kern="1200" cap="none" spc="0" normalizeH="0" baseline="0" noProof="0" dirty="0" smtClean="0">
                <a:ln w="11430"/>
                <a:solidFill>
                  <a:schemeClr val="accent2">
                    <a:lumMod val="20000"/>
                    <a:lumOff val="80000"/>
                  </a:schemeClr>
                </a:solidFill>
                <a:effectLst>
                  <a:outerShdw blurRad="50800" dist="39000" dir="5460000" algn="tl">
                    <a:srgbClr val="000000">
                      <a:alpha val="38000"/>
                    </a:srgbClr>
                  </a:outerShdw>
                </a:effectLst>
                <a:uLnTx/>
                <a:uFillTx/>
                <a:latin typeface="+mj-lt"/>
                <a:ea typeface="+mj-ea"/>
                <a:cs typeface="PT Bold Heading" pitchFamily="2" charset="-78"/>
              </a:rPr>
              <a:t>مجـــزئ</a:t>
            </a:r>
            <a:r>
              <a:rPr kumimoji="0" lang="ar-SA" sz="4000" b="1" i="0" u="none" strike="noStrike" kern="1200" cap="none" spc="0" normalizeH="0" noProof="0" dirty="0" smtClean="0">
                <a:ln w="11430"/>
                <a:solidFill>
                  <a:schemeClr val="accent2">
                    <a:lumMod val="20000"/>
                    <a:lumOff val="80000"/>
                  </a:schemeClr>
                </a:solidFill>
                <a:effectLst>
                  <a:outerShdw blurRad="50800" dist="39000" dir="5460000" algn="tl">
                    <a:srgbClr val="000000">
                      <a:alpha val="38000"/>
                    </a:srgbClr>
                  </a:outerShdw>
                </a:effectLst>
                <a:uLnTx/>
                <a:uFillTx/>
                <a:latin typeface="+mj-lt"/>
                <a:ea typeface="+mj-ea"/>
                <a:cs typeface="PT Bold Heading" pitchFamily="2" charset="-78"/>
              </a:rPr>
              <a:t> الجهـــد</a:t>
            </a:r>
            <a:endParaRPr lang="ar-SA" sz="4000" b="1" cap="none" spc="0" dirty="0">
              <a:ln w="11430"/>
              <a:solidFill>
                <a:schemeClr val="accent2">
                  <a:lumMod val="20000"/>
                  <a:lumOff val="80000"/>
                </a:schemeClr>
              </a:solidFill>
              <a:effectLst>
                <a:outerShdw blurRad="50800" dist="39000" dir="5460000" algn="tl">
                  <a:srgbClr val="000000">
                    <a:alpha val="38000"/>
                  </a:srgbClr>
                </a:outerShdw>
              </a:effectLst>
              <a:cs typeface="PT Bold Heading" pitchFamily="2" charset="-78"/>
            </a:endParaRPr>
          </a:p>
        </p:txBody>
      </p:sp>
      <p:sp>
        <p:nvSpPr>
          <p:cNvPr id="9" name="عنوان 1"/>
          <p:cNvSpPr txBox="1">
            <a:spLocks/>
          </p:cNvSpPr>
          <p:nvPr/>
        </p:nvSpPr>
        <p:spPr>
          <a:xfrm>
            <a:off x="357158" y="2643182"/>
            <a:ext cx="8358246" cy="92412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600" i="0" u="none" strike="noStrike" kern="1200" cap="none" spc="0" normalizeH="0" baseline="0" noProof="0" dirty="0" smtClean="0">
                <a:ln>
                  <a:noFill/>
                </a:ln>
                <a:solidFill>
                  <a:schemeClr val="bg1"/>
                </a:solidFill>
                <a:effectLst/>
                <a:uLnTx/>
                <a:uFillTx/>
                <a:latin typeface="+mj-lt"/>
                <a:ea typeface="+mj-ea"/>
                <a:cs typeface="PT Bold Heading" pitchFamily="2" charset="-78"/>
              </a:rPr>
              <a:t>تصنع من مواد شبه</a:t>
            </a:r>
            <a:r>
              <a:rPr kumimoji="0" lang="ar-SA" sz="2600" i="0" u="none" strike="noStrike" kern="1200" cap="none" spc="0" normalizeH="0" noProof="0" dirty="0" smtClean="0">
                <a:ln>
                  <a:noFill/>
                </a:ln>
                <a:solidFill>
                  <a:schemeClr val="bg1"/>
                </a:solidFill>
                <a:effectLst/>
                <a:uLnTx/>
                <a:uFillTx/>
                <a:latin typeface="+mj-lt"/>
                <a:ea typeface="+mj-ea"/>
                <a:cs typeface="PT Bold Heading" pitchFamily="2" charset="-78"/>
              </a:rPr>
              <a:t> موصلة مثل السليكون </a:t>
            </a:r>
            <a:r>
              <a:rPr lang="ar-SA" sz="2600" dirty="0" smtClean="0">
                <a:solidFill>
                  <a:schemeClr val="bg1"/>
                </a:solidFill>
                <a:latin typeface="+mj-lt"/>
                <a:ea typeface="+mj-ea"/>
                <a:cs typeface="PT Bold Heading" pitchFamily="2" charset="-78"/>
              </a:rPr>
              <a:t>أو </a:t>
            </a:r>
            <a:r>
              <a:rPr lang="ar-SA" sz="2600" dirty="0" err="1" smtClean="0">
                <a:solidFill>
                  <a:schemeClr val="bg1"/>
                </a:solidFill>
                <a:latin typeface="+mj-lt"/>
                <a:ea typeface="+mj-ea"/>
                <a:cs typeface="PT Bold Heading" pitchFamily="2" charset="-78"/>
              </a:rPr>
              <a:t>السيلينيوم</a:t>
            </a:r>
            <a:r>
              <a:rPr lang="ar-SA" sz="2600" dirty="0" smtClean="0">
                <a:solidFill>
                  <a:schemeClr val="bg1"/>
                </a:solidFill>
                <a:latin typeface="+mj-lt"/>
                <a:ea typeface="+mj-ea"/>
                <a:cs typeface="PT Bold Heading" pitchFamily="2" charset="-78"/>
              </a:rPr>
              <a:t> أو </a:t>
            </a:r>
            <a:r>
              <a:rPr lang="ar-SA" sz="2600" dirty="0" err="1" smtClean="0">
                <a:solidFill>
                  <a:schemeClr val="bg1"/>
                </a:solidFill>
                <a:latin typeface="+mj-lt"/>
                <a:ea typeface="+mj-ea"/>
                <a:cs typeface="PT Bold Heading" pitchFamily="2" charset="-78"/>
              </a:rPr>
              <a:t>كبريتيد</a:t>
            </a:r>
            <a:r>
              <a:rPr lang="ar-SA" sz="2600" dirty="0" smtClean="0">
                <a:solidFill>
                  <a:schemeClr val="bg1"/>
                </a:solidFill>
                <a:latin typeface="+mj-lt"/>
                <a:ea typeface="+mj-ea"/>
                <a:cs typeface="PT Bold Heading" pitchFamily="2" charset="-78"/>
              </a:rPr>
              <a:t> </a:t>
            </a:r>
            <a:r>
              <a:rPr lang="ar-SA" sz="2600" dirty="0" err="1" smtClean="0">
                <a:solidFill>
                  <a:schemeClr val="bg1"/>
                </a:solidFill>
                <a:latin typeface="+mj-lt"/>
                <a:ea typeface="+mj-ea"/>
                <a:cs typeface="PT Bold Heading" pitchFamily="2" charset="-78"/>
              </a:rPr>
              <a:t>الكادميوم</a:t>
            </a:r>
            <a:r>
              <a:rPr lang="ar-SA" sz="2600" dirty="0" smtClean="0">
                <a:solidFill>
                  <a:schemeClr val="bg1"/>
                </a:solidFill>
                <a:latin typeface="+mj-lt"/>
                <a:ea typeface="+mj-ea"/>
                <a:cs typeface="PT Bold Heading" pitchFamily="2" charset="-78"/>
              </a:rPr>
              <a:t> .</a:t>
            </a:r>
            <a:endParaRPr kumimoji="0" lang="ar-SA" sz="2600" i="0" u="none" strike="noStrike" kern="1200" cap="none" spc="0" normalizeH="0" baseline="0" noProof="0" dirty="0">
              <a:ln>
                <a:noFill/>
              </a:ln>
              <a:solidFill>
                <a:schemeClr val="bg1"/>
              </a:solidFill>
              <a:effectLst/>
              <a:uLnTx/>
              <a:uFillTx/>
              <a:latin typeface="+mj-lt"/>
              <a:ea typeface="+mj-ea"/>
              <a:cs typeface="PT Bold Heading" pitchFamily="2" charset="-78"/>
            </a:endParaRPr>
          </a:p>
        </p:txBody>
      </p:sp>
      <p:grpSp>
        <p:nvGrpSpPr>
          <p:cNvPr id="4" name="مجموعة 61"/>
          <p:cNvGrpSpPr/>
          <p:nvPr/>
        </p:nvGrpSpPr>
        <p:grpSpPr>
          <a:xfrm>
            <a:off x="1116185" y="3857628"/>
            <a:ext cx="3384377" cy="2664296"/>
            <a:chOff x="1115615" y="3501008"/>
            <a:chExt cx="3384377" cy="2664296"/>
          </a:xfrm>
        </p:grpSpPr>
        <p:cxnSp>
          <p:nvCxnSpPr>
            <p:cNvPr id="10" name="رابط مستقيم 9"/>
            <p:cNvCxnSpPr/>
            <p:nvPr/>
          </p:nvCxnSpPr>
          <p:spPr>
            <a:xfrm>
              <a:off x="1403647" y="3501008"/>
              <a:ext cx="0" cy="108012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1403647" y="5013176"/>
              <a:ext cx="0" cy="1152128"/>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1115615" y="4581128"/>
              <a:ext cx="576064"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115615" y="4869160"/>
              <a:ext cx="576064"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1259631" y="4725144"/>
              <a:ext cx="288032"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a:off x="1259631" y="5013176"/>
              <a:ext cx="288032"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a:off x="1403647" y="3501008"/>
              <a:ext cx="1368152"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a:off x="2771799" y="3501008"/>
              <a:ext cx="0" cy="36004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40" name="شكل حر 39"/>
            <p:cNvSpPr/>
            <p:nvPr/>
          </p:nvSpPr>
          <p:spPr>
            <a:xfrm>
              <a:off x="2627784" y="3861048"/>
              <a:ext cx="288032" cy="792088"/>
            </a:xfrm>
            <a:custGeom>
              <a:avLst/>
              <a:gdLst>
                <a:gd name="connsiteX0" fmla="*/ 162309 w 280413"/>
                <a:gd name="connsiteY0" fmla="*/ 0 h 647879"/>
                <a:gd name="connsiteX1" fmla="*/ 121365 w 280413"/>
                <a:gd name="connsiteY1" fmla="*/ 27295 h 647879"/>
                <a:gd name="connsiteX2" fmla="*/ 12183 w 280413"/>
                <a:gd name="connsiteY2" fmla="*/ 40943 h 647879"/>
                <a:gd name="connsiteX3" fmla="*/ 94070 w 280413"/>
                <a:gd name="connsiteY3" fmla="*/ 95534 h 647879"/>
                <a:gd name="connsiteX4" fmla="*/ 230547 w 280413"/>
                <a:gd name="connsiteY4" fmla="*/ 204716 h 647879"/>
                <a:gd name="connsiteX5" fmla="*/ 148661 w 280413"/>
                <a:gd name="connsiteY5" fmla="*/ 232012 h 647879"/>
                <a:gd name="connsiteX6" fmla="*/ 107718 w 280413"/>
                <a:gd name="connsiteY6" fmla="*/ 259307 h 647879"/>
                <a:gd name="connsiteX7" fmla="*/ 25831 w 280413"/>
                <a:gd name="connsiteY7" fmla="*/ 286603 h 647879"/>
                <a:gd name="connsiteX8" fmla="*/ 175956 w 280413"/>
                <a:gd name="connsiteY8" fmla="*/ 327546 h 647879"/>
                <a:gd name="connsiteX9" fmla="*/ 216900 w 280413"/>
                <a:gd name="connsiteY9" fmla="*/ 368489 h 647879"/>
                <a:gd name="connsiteX10" fmla="*/ 203252 w 280413"/>
                <a:gd name="connsiteY10" fmla="*/ 409433 h 647879"/>
                <a:gd name="connsiteX11" fmla="*/ 94070 w 280413"/>
                <a:gd name="connsiteY11" fmla="*/ 436728 h 647879"/>
                <a:gd name="connsiteX12" fmla="*/ 53127 w 280413"/>
                <a:gd name="connsiteY12" fmla="*/ 450376 h 647879"/>
                <a:gd name="connsiteX13" fmla="*/ 175956 w 280413"/>
                <a:gd name="connsiteY13" fmla="*/ 545910 h 647879"/>
                <a:gd name="connsiteX14" fmla="*/ 216900 w 280413"/>
                <a:gd name="connsiteY14" fmla="*/ 573206 h 647879"/>
                <a:gd name="connsiteX15" fmla="*/ 257843 w 280413"/>
                <a:gd name="connsiteY15" fmla="*/ 600501 h 647879"/>
                <a:gd name="connsiteX16" fmla="*/ 148661 w 280413"/>
                <a:gd name="connsiteY16" fmla="*/ 627797 h 647879"/>
                <a:gd name="connsiteX17" fmla="*/ 107718 w 280413"/>
                <a:gd name="connsiteY17" fmla="*/ 641445 h 647879"/>
                <a:gd name="connsiteX18" fmla="*/ 121365 w 280413"/>
                <a:gd name="connsiteY18" fmla="*/ 614149 h 647879"/>
                <a:gd name="connsiteX0" fmla="*/ 162309 w 280413"/>
                <a:gd name="connsiteY0" fmla="*/ 0 h 647879"/>
                <a:gd name="connsiteX1" fmla="*/ 12183 w 280413"/>
                <a:gd name="connsiteY1" fmla="*/ 40943 h 647879"/>
                <a:gd name="connsiteX2" fmla="*/ 94070 w 280413"/>
                <a:gd name="connsiteY2" fmla="*/ 95534 h 647879"/>
                <a:gd name="connsiteX3" fmla="*/ 230547 w 280413"/>
                <a:gd name="connsiteY3" fmla="*/ 204716 h 647879"/>
                <a:gd name="connsiteX4" fmla="*/ 148661 w 280413"/>
                <a:gd name="connsiteY4" fmla="*/ 232012 h 647879"/>
                <a:gd name="connsiteX5" fmla="*/ 107718 w 280413"/>
                <a:gd name="connsiteY5" fmla="*/ 259307 h 647879"/>
                <a:gd name="connsiteX6" fmla="*/ 25831 w 280413"/>
                <a:gd name="connsiteY6" fmla="*/ 286603 h 647879"/>
                <a:gd name="connsiteX7" fmla="*/ 175956 w 280413"/>
                <a:gd name="connsiteY7" fmla="*/ 327546 h 647879"/>
                <a:gd name="connsiteX8" fmla="*/ 216900 w 280413"/>
                <a:gd name="connsiteY8" fmla="*/ 368489 h 647879"/>
                <a:gd name="connsiteX9" fmla="*/ 203252 w 280413"/>
                <a:gd name="connsiteY9" fmla="*/ 409433 h 647879"/>
                <a:gd name="connsiteX10" fmla="*/ 94070 w 280413"/>
                <a:gd name="connsiteY10" fmla="*/ 436728 h 647879"/>
                <a:gd name="connsiteX11" fmla="*/ 53127 w 280413"/>
                <a:gd name="connsiteY11" fmla="*/ 450376 h 647879"/>
                <a:gd name="connsiteX12" fmla="*/ 175956 w 280413"/>
                <a:gd name="connsiteY12" fmla="*/ 545910 h 647879"/>
                <a:gd name="connsiteX13" fmla="*/ 216900 w 280413"/>
                <a:gd name="connsiteY13" fmla="*/ 573206 h 647879"/>
                <a:gd name="connsiteX14" fmla="*/ 257843 w 280413"/>
                <a:gd name="connsiteY14" fmla="*/ 600501 h 647879"/>
                <a:gd name="connsiteX15" fmla="*/ 148661 w 280413"/>
                <a:gd name="connsiteY15" fmla="*/ 627797 h 647879"/>
                <a:gd name="connsiteX16" fmla="*/ 107718 w 280413"/>
                <a:gd name="connsiteY16" fmla="*/ 641445 h 647879"/>
                <a:gd name="connsiteX17" fmla="*/ 121365 w 280413"/>
                <a:gd name="connsiteY17" fmla="*/ 614149 h 647879"/>
                <a:gd name="connsiteX0" fmla="*/ 150126 w 268230"/>
                <a:gd name="connsiteY0" fmla="*/ 0 h 647879"/>
                <a:gd name="connsiteX1" fmla="*/ 0 w 268230"/>
                <a:gd name="connsiteY1" fmla="*/ 40943 h 647879"/>
                <a:gd name="connsiteX2" fmla="*/ 218364 w 268230"/>
                <a:gd name="connsiteY2" fmla="*/ 204716 h 647879"/>
                <a:gd name="connsiteX3" fmla="*/ 136478 w 268230"/>
                <a:gd name="connsiteY3" fmla="*/ 232012 h 647879"/>
                <a:gd name="connsiteX4" fmla="*/ 95535 w 268230"/>
                <a:gd name="connsiteY4" fmla="*/ 259307 h 647879"/>
                <a:gd name="connsiteX5" fmla="*/ 13648 w 268230"/>
                <a:gd name="connsiteY5" fmla="*/ 286603 h 647879"/>
                <a:gd name="connsiteX6" fmla="*/ 163773 w 268230"/>
                <a:gd name="connsiteY6" fmla="*/ 327546 h 647879"/>
                <a:gd name="connsiteX7" fmla="*/ 204717 w 268230"/>
                <a:gd name="connsiteY7" fmla="*/ 368489 h 647879"/>
                <a:gd name="connsiteX8" fmla="*/ 191069 w 268230"/>
                <a:gd name="connsiteY8" fmla="*/ 409433 h 647879"/>
                <a:gd name="connsiteX9" fmla="*/ 81887 w 268230"/>
                <a:gd name="connsiteY9" fmla="*/ 436728 h 647879"/>
                <a:gd name="connsiteX10" fmla="*/ 40944 w 268230"/>
                <a:gd name="connsiteY10" fmla="*/ 450376 h 647879"/>
                <a:gd name="connsiteX11" fmla="*/ 163773 w 268230"/>
                <a:gd name="connsiteY11" fmla="*/ 545910 h 647879"/>
                <a:gd name="connsiteX12" fmla="*/ 204717 w 268230"/>
                <a:gd name="connsiteY12" fmla="*/ 573206 h 647879"/>
                <a:gd name="connsiteX13" fmla="*/ 245660 w 268230"/>
                <a:gd name="connsiteY13" fmla="*/ 600501 h 647879"/>
                <a:gd name="connsiteX14" fmla="*/ 136478 w 268230"/>
                <a:gd name="connsiteY14" fmla="*/ 627797 h 647879"/>
                <a:gd name="connsiteX15" fmla="*/ 95535 w 268230"/>
                <a:gd name="connsiteY15" fmla="*/ 641445 h 647879"/>
                <a:gd name="connsiteX16" fmla="*/ 109182 w 268230"/>
                <a:gd name="connsiteY16" fmla="*/ 614149 h 647879"/>
                <a:gd name="connsiteX0" fmla="*/ 150126 w 268230"/>
                <a:gd name="connsiteY0" fmla="*/ 0 h 647879"/>
                <a:gd name="connsiteX1" fmla="*/ 0 w 268230"/>
                <a:gd name="connsiteY1" fmla="*/ 40943 h 647879"/>
                <a:gd name="connsiteX2" fmla="*/ 218364 w 268230"/>
                <a:gd name="connsiteY2" fmla="*/ 204716 h 647879"/>
                <a:gd name="connsiteX3" fmla="*/ 95535 w 268230"/>
                <a:gd name="connsiteY3" fmla="*/ 259307 h 647879"/>
                <a:gd name="connsiteX4" fmla="*/ 13648 w 268230"/>
                <a:gd name="connsiteY4" fmla="*/ 286603 h 647879"/>
                <a:gd name="connsiteX5" fmla="*/ 163773 w 268230"/>
                <a:gd name="connsiteY5" fmla="*/ 327546 h 647879"/>
                <a:gd name="connsiteX6" fmla="*/ 204717 w 268230"/>
                <a:gd name="connsiteY6" fmla="*/ 368489 h 647879"/>
                <a:gd name="connsiteX7" fmla="*/ 191069 w 268230"/>
                <a:gd name="connsiteY7" fmla="*/ 409433 h 647879"/>
                <a:gd name="connsiteX8" fmla="*/ 81887 w 268230"/>
                <a:gd name="connsiteY8" fmla="*/ 436728 h 647879"/>
                <a:gd name="connsiteX9" fmla="*/ 40944 w 268230"/>
                <a:gd name="connsiteY9" fmla="*/ 450376 h 647879"/>
                <a:gd name="connsiteX10" fmla="*/ 163773 w 268230"/>
                <a:gd name="connsiteY10" fmla="*/ 545910 h 647879"/>
                <a:gd name="connsiteX11" fmla="*/ 204717 w 268230"/>
                <a:gd name="connsiteY11" fmla="*/ 573206 h 647879"/>
                <a:gd name="connsiteX12" fmla="*/ 245660 w 268230"/>
                <a:gd name="connsiteY12" fmla="*/ 600501 h 647879"/>
                <a:gd name="connsiteX13" fmla="*/ 136478 w 268230"/>
                <a:gd name="connsiteY13" fmla="*/ 627797 h 647879"/>
                <a:gd name="connsiteX14" fmla="*/ 95535 w 268230"/>
                <a:gd name="connsiteY14" fmla="*/ 641445 h 647879"/>
                <a:gd name="connsiteX15" fmla="*/ 109182 w 268230"/>
                <a:gd name="connsiteY15"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163773 w 268230"/>
                <a:gd name="connsiteY4" fmla="*/ 327546 h 647879"/>
                <a:gd name="connsiteX5" fmla="*/ 204717 w 268230"/>
                <a:gd name="connsiteY5" fmla="*/ 368489 h 647879"/>
                <a:gd name="connsiteX6" fmla="*/ 191069 w 268230"/>
                <a:gd name="connsiteY6" fmla="*/ 409433 h 647879"/>
                <a:gd name="connsiteX7" fmla="*/ 81887 w 268230"/>
                <a:gd name="connsiteY7" fmla="*/ 436728 h 647879"/>
                <a:gd name="connsiteX8" fmla="*/ 40944 w 268230"/>
                <a:gd name="connsiteY8" fmla="*/ 450376 h 647879"/>
                <a:gd name="connsiteX9" fmla="*/ 163773 w 268230"/>
                <a:gd name="connsiteY9" fmla="*/ 545910 h 647879"/>
                <a:gd name="connsiteX10" fmla="*/ 204717 w 268230"/>
                <a:gd name="connsiteY10" fmla="*/ 573206 h 647879"/>
                <a:gd name="connsiteX11" fmla="*/ 245660 w 268230"/>
                <a:gd name="connsiteY11" fmla="*/ 600501 h 647879"/>
                <a:gd name="connsiteX12" fmla="*/ 136478 w 268230"/>
                <a:gd name="connsiteY12" fmla="*/ 627797 h 647879"/>
                <a:gd name="connsiteX13" fmla="*/ 95535 w 268230"/>
                <a:gd name="connsiteY13" fmla="*/ 641445 h 647879"/>
                <a:gd name="connsiteX14" fmla="*/ 109182 w 268230"/>
                <a:gd name="connsiteY14"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191069 w 268230"/>
                <a:gd name="connsiteY5" fmla="*/ 409433 h 647879"/>
                <a:gd name="connsiteX6" fmla="*/ 81887 w 268230"/>
                <a:gd name="connsiteY6" fmla="*/ 436728 h 647879"/>
                <a:gd name="connsiteX7" fmla="*/ 40944 w 268230"/>
                <a:gd name="connsiteY7" fmla="*/ 450376 h 647879"/>
                <a:gd name="connsiteX8" fmla="*/ 163773 w 268230"/>
                <a:gd name="connsiteY8" fmla="*/ 545910 h 647879"/>
                <a:gd name="connsiteX9" fmla="*/ 204717 w 268230"/>
                <a:gd name="connsiteY9" fmla="*/ 573206 h 647879"/>
                <a:gd name="connsiteX10" fmla="*/ 245660 w 268230"/>
                <a:gd name="connsiteY10" fmla="*/ 600501 h 647879"/>
                <a:gd name="connsiteX11" fmla="*/ 136478 w 268230"/>
                <a:gd name="connsiteY11" fmla="*/ 627797 h 647879"/>
                <a:gd name="connsiteX12" fmla="*/ 95535 w 268230"/>
                <a:gd name="connsiteY12" fmla="*/ 641445 h 647879"/>
                <a:gd name="connsiteX13" fmla="*/ 109182 w 268230"/>
                <a:gd name="connsiteY13"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81887 w 268230"/>
                <a:gd name="connsiteY5" fmla="*/ 436728 h 647879"/>
                <a:gd name="connsiteX6" fmla="*/ 40944 w 268230"/>
                <a:gd name="connsiteY6" fmla="*/ 450376 h 647879"/>
                <a:gd name="connsiteX7" fmla="*/ 163773 w 268230"/>
                <a:gd name="connsiteY7" fmla="*/ 545910 h 647879"/>
                <a:gd name="connsiteX8" fmla="*/ 204717 w 268230"/>
                <a:gd name="connsiteY8" fmla="*/ 573206 h 647879"/>
                <a:gd name="connsiteX9" fmla="*/ 245660 w 268230"/>
                <a:gd name="connsiteY9" fmla="*/ 600501 h 647879"/>
                <a:gd name="connsiteX10" fmla="*/ 136478 w 268230"/>
                <a:gd name="connsiteY10" fmla="*/ 627797 h 647879"/>
                <a:gd name="connsiteX11" fmla="*/ 95535 w 268230"/>
                <a:gd name="connsiteY11" fmla="*/ 641445 h 647879"/>
                <a:gd name="connsiteX12" fmla="*/ 109182 w 268230"/>
                <a:gd name="connsiteY12"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163773 w 268230"/>
                <a:gd name="connsiteY6" fmla="*/ 545910 h 647879"/>
                <a:gd name="connsiteX7" fmla="*/ 204717 w 268230"/>
                <a:gd name="connsiteY7" fmla="*/ 573206 h 647879"/>
                <a:gd name="connsiteX8" fmla="*/ 245660 w 268230"/>
                <a:gd name="connsiteY8" fmla="*/ 600501 h 647879"/>
                <a:gd name="connsiteX9" fmla="*/ 136478 w 268230"/>
                <a:gd name="connsiteY9" fmla="*/ 627797 h 647879"/>
                <a:gd name="connsiteX10" fmla="*/ 95535 w 268230"/>
                <a:gd name="connsiteY10" fmla="*/ 641445 h 647879"/>
                <a:gd name="connsiteX11" fmla="*/ 109182 w 268230"/>
                <a:gd name="connsiteY11"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04717 w 268230"/>
                <a:gd name="connsiteY6" fmla="*/ 573206 h 647879"/>
                <a:gd name="connsiteX7" fmla="*/ 245660 w 268230"/>
                <a:gd name="connsiteY7" fmla="*/ 600501 h 647879"/>
                <a:gd name="connsiteX8" fmla="*/ 136478 w 268230"/>
                <a:gd name="connsiteY8" fmla="*/ 627797 h 647879"/>
                <a:gd name="connsiteX9" fmla="*/ 95535 w 268230"/>
                <a:gd name="connsiteY9" fmla="*/ 641445 h 647879"/>
                <a:gd name="connsiteX10" fmla="*/ 109182 w 268230"/>
                <a:gd name="connsiteY10"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45660 w 268230"/>
                <a:gd name="connsiteY6" fmla="*/ 600501 h 647879"/>
                <a:gd name="connsiteX7" fmla="*/ 136478 w 268230"/>
                <a:gd name="connsiteY7" fmla="*/ 627797 h 647879"/>
                <a:gd name="connsiteX8" fmla="*/ 95535 w 268230"/>
                <a:gd name="connsiteY8" fmla="*/ 641445 h 647879"/>
                <a:gd name="connsiteX9" fmla="*/ 109182 w 268230"/>
                <a:gd name="connsiteY9" fmla="*/ 614149 h 647879"/>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8" fmla="*/ 109182 w 254759"/>
                <a:gd name="connsiteY8" fmla="*/ 614149 h 641445"/>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0" fmla="*/ 128815 w 254759"/>
                <a:gd name="connsiteY0" fmla="*/ 0 h 720831"/>
                <a:gd name="connsiteX1" fmla="*/ 0 w 254759"/>
                <a:gd name="connsiteY1" fmla="*/ 120329 h 720831"/>
                <a:gd name="connsiteX2" fmla="*/ 218364 w 254759"/>
                <a:gd name="connsiteY2" fmla="*/ 284102 h 720831"/>
                <a:gd name="connsiteX3" fmla="*/ 13648 w 254759"/>
                <a:gd name="connsiteY3" fmla="*/ 365989 h 720831"/>
                <a:gd name="connsiteX4" fmla="*/ 204717 w 254759"/>
                <a:gd name="connsiteY4" fmla="*/ 447875 h 720831"/>
                <a:gd name="connsiteX5" fmla="*/ 40944 w 254759"/>
                <a:gd name="connsiteY5" fmla="*/ 529762 h 720831"/>
                <a:gd name="connsiteX6" fmla="*/ 245660 w 254759"/>
                <a:gd name="connsiteY6" fmla="*/ 679887 h 720831"/>
                <a:gd name="connsiteX7" fmla="*/ 95535 w 254759"/>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6291 w 290307"/>
                <a:gd name="connsiteY0" fmla="*/ 0 h 720831"/>
                <a:gd name="connsiteX1" fmla="*/ 2275 w 290307"/>
                <a:gd name="connsiteY1" fmla="*/ 120329 h 720831"/>
                <a:gd name="connsiteX2" fmla="*/ 290307 w 290307"/>
                <a:gd name="connsiteY2" fmla="*/ 216024 h 720831"/>
                <a:gd name="connsiteX3" fmla="*/ 2274 w 290307"/>
                <a:gd name="connsiteY3" fmla="*/ 360040 h 720831"/>
                <a:gd name="connsiteX4" fmla="*/ 206992 w 290307"/>
                <a:gd name="connsiteY4" fmla="*/ 447875 h 720831"/>
                <a:gd name="connsiteX5" fmla="*/ 43219 w 290307"/>
                <a:gd name="connsiteY5" fmla="*/ 529762 h 720831"/>
                <a:gd name="connsiteX6" fmla="*/ 247935 w 290307"/>
                <a:gd name="connsiteY6" fmla="*/ 679887 h 720831"/>
                <a:gd name="connsiteX7" fmla="*/ 97810 w 290307"/>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43219 w 294856"/>
                <a:gd name="connsiteY5" fmla="*/ 529762 h 720831"/>
                <a:gd name="connsiteX6" fmla="*/ 247935 w 294856"/>
                <a:gd name="connsiteY6" fmla="*/ 679887 h 720831"/>
                <a:gd name="connsiteX7" fmla="*/ 97810 w 294856"/>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2274 w 294856"/>
                <a:gd name="connsiteY5" fmla="*/ 576064 h 720831"/>
                <a:gd name="connsiteX6" fmla="*/ 247935 w 294856"/>
                <a:gd name="connsiteY6" fmla="*/ 679887 h 720831"/>
                <a:gd name="connsiteX7" fmla="*/ 97810 w 294856"/>
                <a:gd name="connsiteY7" fmla="*/ 720831 h 720831"/>
                <a:gd name="connsiteX0" fmla="*/ 146291 w 299405"/>
                <a:gd name="connsiteY0" fmla="*/ 0 h 751925"/>
                <a:gd name="connsiteX1" fmla="*/ 2275 w 299405"/>
                <a:gd name="connsiteY1" fmla="*/ 120329 h 751925"/>
                <a:gd name="connsiteX2" fmla="*/ 290307 w 299405"/>
                <a:gd name="connsiteY2" fmla="*/ 216024 h 751925"/>
                <a:gd name="connsiteX3" fmla="*/ 2274 w 299405"/>
                <a:gd name="connsiteY3" fmla="*/ 360040 h 751925"/>
                <a:gd name="connsiteX4" fmla="*/ 290307 w 299405"/>
                <a:gd name="connsiteY4" fmla="*/ 432048 h 751925"/>
                <a:gd name="connsiteX5" fmla="*/ 2274 w 299405"/>
                <a:gd name="connsiteY5" fmla="*/ 576064 h 751925"/>
                <a:gd name="connsiteX6" fmla="*/ 290306 w 299405"/>
                <a:gd name="connsiteY6" fmla="*/ 720080 h 751925"/>
                <a:gd name="connsiteX7" fmla="*/ 97810 w 299405"/>
                <a:gd name="connsiteY7" fmla="*/ 720831 h 751925"/>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864095"/>
                <a:gd name="connsiteX1" fmla="*/ 1 w 288033"/>
                <a:gd name="connsiteY1" fmla="*/ 120329 h 864095"/>
                <a:gd name="connsiteX2" fmla="*/ 288033 w 288033"/>
                <a:gd name="connsiteY2" fmla="*/ 216024 h 864095"/>
                <a:gd name="connsiteX3" fmla="*/ 0 w 288033"/>
                <a:gd name="connsiteY3" fmla="*/ 360040 h 864095"/>
                <a:gd name="connsiteX4" fmla="*/ 288033 w 288033"/>
                <a:gd name="connsiteY4" fmla="*/ 432048 h 864095"/>
                <a:gd name="connsiteX5" fmla="*/ 0 w 288033"/>
                <a:gd name="connsiteY5" fmla="*/ 576064 h 864095"/>
                <a:gd name="connsiteX6" fmla="*/ 288032 w 288033"/>
                <a:gd name="connsiteY6" fmla="*/ 720080 h 864095"/>
                <a:gd name="connsiteX7" fmla="*/ 72008 w 288033"/>
                <a:gd name="connsiteY7" fmla="*/ 864095 h 864095"/>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33" h="835520">
                  <a:moveTo>
                    <a:pt x="144017" y="0"/>
                  </a:moveTo>
                  <a:cubicBezTo>
                    <a:pt x="83843" y="45018"/>
                    <a:pt x="56866" y="64124"/>
                    <a:pt x="1" y="120329"/>
                  </a:cubicBezTo>
                  <a:cubicBezTo>
                    <a:pt x="89880" y="156086"/>
                    <a:pt x="156600" y="178728"/>
                    <a:pt x="288033" y="216024"/>
                  </a:cubicBezTo>
                  <a:cubicBezTo>
                    <a:pt x="167276" y="266418"/>
                    <a:pt x="123646" y="287478"/>
                    <a:pt x="0" y="360040"/>
                  </a:cubicBezTo>
                  <a:cubicBezTo>
                    <a:pt x="131324" y="399540"/>
                    <a:pt x="151654" y="404160"/>
                    <a:pt x="288033" y="432048"/>
                  </a:cubicBezTo>
                  <a:cubicBezTo>
                    <a:pt x="161960" y="487645"/>
                    <a:pt x="123753" y="511743"/>
                    <a:pt x="0" y="576064"/>
                  </a:cubicBezTo>
                  <a:cubicBezTo>
                    <a:pt x="140099" y="627434"/>
                    <a:pt x="231083" y="681209"/>
                    <a:pt x="288032" y="720080"/>
                  </a:cubicBezTo>
                  <a:cubicBezTo>
                    <a:pt x="245091" y="758895"/>
                    <a:pt x="185266" y="796609"/>
                    <a:pt x="129158" y="83552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41" name="رابط مستقيم 40"/>
            <p:cNvCxnSpPr/>
            <p:nvPr/>
          </p:nvCxnSpPr>
          <p:spPr>
            <a:xfrm>
              <a:off x="2771799" y="4653136"/>
              <a:ext cx="0" cy="36004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شكل حر 41"/>
            <p:cNvSpPr/>
            <p:nvPr/>
          </p:nvSpPr>
          <p:spPr>
            <a:xfrm>
              <a:off x="2627784" y="5013176"/>
              <a:ext cx="288032" cy="792088"/>
            </a:xfrm>
            <a:custGeom>
              <a:avLst/>
              <a:gdLst>
                <a:gd name="connsiteX0" fmla="*/ 162309 w 280413"/>
                <a:gd name="connsiteY0" fmla="*/ 0 h 647879"/>
                <a:gd name="connsiteX1" fmla="*/ 121365 w 280413"/>
                <a:gd name="connsiteY1" fmla="*/ 27295 h 647879"/>
                <a:gd name="connsiteX2" fmla="*/ 12183 w 280413"/>
                <a:gd name="connsiteY2" fmla="*/ 40943 h 647879"/>
                <a:gd name="connsiteX3" fmla="*/ 94070 w 280413"/>
                <a:gd name="connsiteY3" fmla="*/ 95534 h 647879"/>
                <a:gd name="connsiteX4" fmla="*/ 230547 w 280413"/>
                <a:gd name="connsiteY4" fmla="*/ 204716 h 647879"/>
                <a:gd name="connsiteX5" fmla="*/ 148661 w 280413"/>
                <a:gd name="connsiteY5" fmla="*/ 232012 h 647879"/>
                <a:gd name="connsiteX6" fmla="*/ 107718 w 280413"/>
                <a:gd name="connsiteY6" fmla="*/ 259307 h 647879"/>
                <a:gd name="connsiteX7" fmla="*/ 25831 w 280413"/>
                <a:gd name="connsiteY7" fmla="*/ 286603 h 647879"/>
                <a:gd name="connsiteX8" fmla="*/ 175956 w 280413"/>
                <a:gd name="connsiteY8" fmla="*/ 327546 h 647879"/>
                <a:gd name="connsiteX9" fmla="*/ 216900 w 280413"/>
                <a:gd name="connsiteY9" fmla="*/ 368489 h 647879"/>
                <a:gd name="connsiteX10" fmla="*/ 203252 w 280413"/>
                <a:gd name="connsiteY10" fmla="*/ 409433 h 647879"/>
                <a:gd name="connsiteX11" fmla="*/ 94070 w 280413"/>
                <a:gd name="connsiteY11" fmla="*/ 436728 h 647879"/>
                <a:gd name="connsiteX12" fmla="*/ 53127 w 280413"/>
                <a:gd name="connsiteY12" fmla="*/ 450376 h 647879"/>
                <a:gd name="connsiteX13" fmla="*/ 175956 w 280413"/>
                <a:gd name="connsiteY13" fmla="*/ 545910 h 647879"/>
                <a:gd name="connsiteX14" fmla="*/ 216900 w 280413"/>
                <a:gd name="connsiteY14" fmla="*/ 573206 h 647879"/>
                <a:gd name="connsiteX15" fmla="*/ 257843 w 280413"/>
                <a:gd name="connsiteY15" fmla="*/ 600501 h 647879"/>
                <a:gd name="connsiteX16" fmla="*/ 148661 w 280413"/>
                <a:gd name="connsiteY16" fmla="*/ 627797 h 647879"/>
                <a:gd name="connsiteX17" fmla="*/ 107718 w 280413"/>
                <a:gd name="connsiteY17" fmla="*/ 641445 h 647879"/>
                <a:gd name="connsiteX18" fmla="*/ 121365 w 280413"/>
                <a:gd name="connsiteY18" fmla="*/ 614149 h 647879"/>
                <a:gd name="connsiteX0" fmla="*/ 162309 w 280413"/>
                <a:gd name="connsiteY0" fmla="*/ 0 h 647879"/>
                <a:gd name="connsiteX1" fmla="*/ 12183 w 280413"/>
                <a:gd name="connsiteY1" fmla="*/ 40943 h 647879"/>
                <a:gd name="connsiteX2" fmla="*/ 94070 w 280413"/>
                <a:gd name="connsiteY2" fmla="*/ 95534 h 647879"/>
                <a:gd name="connsiteX3" fmla="*/ 230547 w 280413"/>
                <a:gd name="connsiteY3" fmla="*/ 204716 h 647879"/>
                <a:gd name="connsiteX4" fmla="*/ 148661 w 280413"/>
                <a:gd name="connsiteY4" fmla="*/ 232012 h 647879"/>
                <a:gd name="connsiteX5" fmla="*/ 107718 w 280413"/>
                <a:gd name="connsiteY5" fmla="*/ 259307 h 647879"/>
                <a:gd name="connsiteX6" fmla="*/ 25831 w 280413"/>
                <a:gd name="connsiteY6" fmla="*/ 286603 h 647879"/>
                <a:gd name="connsiteX7" fmla="*/ 175956 w 280413"/>
                <a:gd name="connsiteY7" fmla="*/ 327546 h 647879"/>
                <a:gd name="connsiteX8" fmla="*/ 216900 w 280413"/>
                <a:gd name="connsiteY8" fmla="*/ 368489 h 647879"/>
                <a:gd name="connsiteX9" fmla="*/ 203252 w 280413"/>
                <a:gd name="connsiteY9" fmla="*/ 409433 h 647879"/>
                <a:gd name="connsiteX10" fmla="*/ 94070 w 280413"/>
                <a:gd name="connsiteY10" fmla="*/ 436728 h 647879"/>
                <a:gd name="connsiteX11" fmla="*/ 53127 w 280413"/>
                <a:gd name="connsiteY11" fmla="*/ 450376 h 647879"/>
                <a:gd name="connsiteX12" fmla="*/ 175956 w 280413"/>
                <a:gd name="connsiteY12" fmla="*/ 545910 h 647879"/>
                <a:gd name="connsiteX13" fmla="*/ 216900 w 280413"/>
                <a:gd name="connsiteY13" fmla="*/ 573206 h 647879"/>
                <a:gd name="connsiteX14" fmla="*/ 257843 w 280413"/>
                <a:gd name="connsiteY14" fmla="*/ 600501 h 647879"/>
                <a:gd name="connsiteX15" fmla="*/ 148661 w 280413"/>
                <a:gd name="connsiteY15" fmla="*/ 627797 h 647879"/>
                <a:gd name="connsiteX16" fmla="*/ 107718 w 280413"/>
                <a:gd name="connsiteY16" fmla="*/ 641445 h 647879"/>
                <a:gd name="connsiteX17" fmla="*/ 121365 w 280413"/>
                <a:gd name="connsiteY17" fmla="*/ 614149 h 647879"/>
                <a:gd name="connsiteX0" fmla="*/ 150126 w 268230"/>
                <a:gd name="connsiteY0" fmla="*/ 0 h 647879"/>
                <a:gd name="connsiteX1" fmla="*/ 0 w 268230"/>
                <a:gd name="connsiteY1" fmla="*/ 40943 h 647879"/>
                <a:gd name="connsiteX2" fmla="*/ 218364 w 268230"/>
                <a:gd name="connsiteY2" fmla="*/ 204716 h 647879"/>
                <a:gd name="connsiteX3" fmla="*/ 136478 w 268230"/>
                <a:gd name="connsiteY3" fmla="*/ 232012 h 647879"/>
                <a:gd name="connsiteX4" fmla="*/ 95535 w 268230"/>
                <a:gd name="connsiteY4" fmla="*/ 259307 h 647879"/>
                <a:gd name="connsiteX5" fmla="*/ 13648 w 268230"/>
                <a:gd name="connsiteY5" fmla="*/ 286603 h 647879"/>
                <a:gd name="connsiteX6" fmla="*/ 163773 w 268230"/>
                <a:gd name="connsiteY6" fmla="*/ 327546 h 647879"/>
                <a:gd name="connsiteX7" fmla="*/ 204717 w 268230"/>
                <a:gd name="connsiteY7" fmla="*/ 368489 h 647879"/>
                <a:gd name="connsiteX8" fmla="*/ 191069 w 268230"/>
                <a:gd name="connsiteY8" fmla="*/ 409433 h 647879"/>
                <a:gd name="connsiteX9" fmla="*/ 81887 w 268230"/>
                <a:gd name="connsiteY9" fmla="*/ 436728 h 647879"/>
                <a:gd name="connsiteX10" fmla="*/ 40944 w 268230"/>
                <a:gd name="connsiteY10" fmla="*/ 450376 h 647879"/>
                <a:gd name="connsiteX11" fmla="*/ 163773 w 268230"/>
                <a:gd name="connsiteY11" fmla="*/ 545910 h 647879"/>
                <a:gd name="connsiteX12" fmla="*/ 204717 w 268230"/>
                <a:gd name="connsiteY12" fmla="*/ 573206 h 647879"/>
                <a:gd name="connsiteX13" fmla="*/ 245660 w 268230"/>
                <a:gd name="connsiteY13" fmla="*/ 600501 h 647879"/>
                <a:gd name="connsiteX14" fmla="*/ 136478 w 268230"/>
                <a:gd name="connsiteY14" fmla="*/ 627797 h 647879"/>
                <a:gd name="connsiteX15" fmla="*/ 95535 w 268230"/>
                <a:gd name="connsiteY15" fmla="*/ 641445 h 647879"/>
                <a:gd name="connsiteX16" fmla="*/ 109182 w 268230"/>
                <a:gd name="connsiteY16" fmla="*/ 614149 h 647879"/>
                <a:gd name="connsiteX0" fmla="*/ 150126 w 268230"/>
                <a:gd name="connsiteY0" fmla="*/ 0 h 647879"/>
                <a:gd name="connsiteX1" fmla="*/ 0 w 268230"/>
                <a:gd name="connsiteY1" fmla="*/ 40943 h 647879"/>
                <a:gd name="connsiteX2" fmla="*/ 218364 w 268230"/>
                <a:gd name="connsiteY2" fmla="*/ 204716 h 647879"/>
                <a:gd name="connsiteX3" fmla="*/ 95535 w 268230"/>
                <a:gd name="connsiteY3" fmla="*/ 259307 h 647879"/>
                <a:gd name="connsiteX4" fmla="*/ 13648 w 268230"/>
                <a:gd name="connsiteY4" fmla="*/ 286603 h 647879"/>
                <a:gd name="connsiteX5" fmla="*/ 163773 w 268230"/>
                <a:gd name="connsiteY5" fmla="*/ 327546 h 647879"/>
                <a:gd name="connsiteX6" fmla="*/ 204717 w 268230"/>
                <a:gd name="connsiteY6" fmla="*/ 368489 h 647879"/>
                <a:gd name="connsiteX7" fmla="*/ 191069 w 268230"/>
                <a:gd name="connsiteY7" fmla="*/ 409433 h 647879"/>
                <a:gd name="connsiteX8" fmla="*/ 81887 w 268230"/>
                <a:gd name="connsiteY8" fmla="*/ 436728 h 647879"/>
                <a:gd name="connsiteX9" fmla="*/ 40944 w 268230"/>
                <a:gd name="connsiteY9" fmla="*/ 450376 h 647879"/>
                <a:gd name="connsiteX10" fmla="*/ 163773 w 268230"/>
                <a:gd name="connsiteY10" fmla="*/ 545910 h 647879"/>
                <a:gd name="connsiteX11" fmla="*/ 204717 w 268230"/>
                <a:gd name="connsiteY11" fmla="*/ 573206 h 647879"/>
                <a:gd name="connsiteX12" fmla="*/ 245660 w 268230"/>
                <a:gd name="connsiteY12" fmla="*/ 600501 h 647879"/>
                <a:gd name="connsiteX13" fmla="*/ 136478 w 268230"/>
                <a:gd name="connsiteY13" fmla="*/ 627797 h 647879"/>
                <a:gd name="connsiteX14" fmla="*/ 95535 w 268230"/>
                <a:gd name="connsiteY14" fmla="*/ 641445 h 647879"/>
                <a:gd name="connsiteX15" fmla="*/ 109182 w 268230"/>
                <a:gd name="connsiteY15"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163773 w 268230"/>
                <a:gd name="connsiteY4" fmla="*/ 327546 h 647879"/>
                <a:gd name="connsiteX5" fmla="*/ 204717 w 268230"/>
                <a:gd name="connsiteY5" fmla="*/ 368489 h 647879"/>
                <a:gd name="connsiteX6" fmla="*/ 191069 w 268230"/>
                <a:gd name="connsiteY6" fmla="*/ 409433 h 647879"/>
                <a:gd name="connsiteX7" fmla="*/ 81887 w 268230"/>
                <a:gd name="connsiteY7" fmla="*/ 436728 h 647879"/>
                <a:gd name="connsiteX8" fmla="*/ 40944 w 268230"/>
                <a:gd name="connsiteY8" fmla="*/ 450376 h 647879"/>
                <a:gd name="connsiteX9" fmla="*/ 163773 w 268230"/>
                <a:gd name="connsiteY9" fmla="*/ 545910 h 647879"/>
                <a:gd name="connsiteX10" fmla="*/ 204717 w 268230"/>
                <a:gd name="connsiteY10" fmla="*/ 573206 h 647879"/>
                <a:gd name="connsiteX11" fmla="*/ 245660 w 268230"/>
                <a:gd name="connsiteY11" fmla="*/ 600501 h 647879"/>
                <a:gd name="connsiteX12" fmla="*/ 136478 w 268230"/>
                <a:gd name="connsiteY12" fmla="*/ 627797 h 647879"/>
                <a:gd name="connsiteX13" fmla="*/ 95535 w 268230"/>
                <a:gd name="connsiteY13" fmla="*/ 641445 h 647879"/>
                <a:gd name="connsiteX14" fmla="*/ 109182 w 268230"/>
                <a:gd name="connsiteY14"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191069 w 268230"/>
                <a:gd name="connsiteY5" fmla="*/ 409433 h 647879"/>
                <a:gd name="connsiteX6" fmla="*/ 81887 w 268230"/>
                <a:gd name="connsiteY6" fmla="*/ 436728 h 647879"/>
                <a:gd name="connsiteX7" fmla="*/ 40944 w 268230"/>
                <a:gd name="connsiteY7" fmla="*/ 450376 h 647879"/>
                <a:gd name="connsiteX8" fmla="*/ 163773 w 268230"/>
                <a:gd name="connsiteY8" fmla="*/ 545910 h 647879"/>
                <a:gd name="connsiteX9" fmla="*/ 204717 w 268230"/>
                <a:gd name="connsiteY9" fmla="*/ 573206 h 647879"/>
                <a:gd name="connsiteX10" fmla="*/ 245660 w 268230"/>
                <a:gd name="connsiteY10" fmla="*/ 600501 h 647879"/>
                <a:gd name="connsiteX11" fmla="*/ 136478 w 268230"/>
                <a:gd name="connsiteY11" fmla="*/ 627797 h 647879"/>
                <a:gd name="connsiteX12" fmla="*/ 95535 w 268230"/>
                <a:gd name="connsiteY12" fmla="*/ 641445 h 647879"/>
                <a:gd name="connsiteX13" fmla="*/ 109182 w 268230"/>
                <a:gd name="connsiteY13"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81887 w 268230"/>
                <a:gd name="connsiteY5" fmla="*/ 436728 h 647879"/>
                <a:gd name="connsiteX6" fmla="*/ 40944 w 268230"/>
                <a:gd name="connsiteY6" fmla="*/ 450376 h 647879"/>
                <a:gd name="connsiteX7" fmla="*/ 163773 w 268230"/>
                <a:gd name="connsiteY7" fmla="*/ 545910 h 647879"/>
                <a:gd name="connsiteX8" fmla="*/ 204717 w 268230"/>
                <a:gd name="connsiteY8" fmla="*/ 573206 h 647879"/>
                <a:gd name="connsiteX9" fmla="*/ 245660 w 268230"/>
                <a:gd name="connsiteY9" fmla="*/ 600501 h 647879"/>
                <a:gd name="connsiteX10" fmla="*/ 136478 w 268230"/>
                <a:gd name="connsiteY10" fmla="*/ 627797 h 647879"/>
                <a:gd name="connsiteX11" fmla="*/ 95535 w 268230"/>
                <a:gd name="connsiteY11" fmla="*/ 641445 h 647879"/>
                <a:gd name="connsiteX12" fmla="*/ 109182 w 268230"/>
                <a:gd name="connsiteY12"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163773 w 268230"/>
                <a:gd name="connsiteY6" fmla="*/ 545910 h 647879"/>
                <a:gd name="connsiteX7" fmla="*/ 204717 w 268230"/>
                <a:gd name="connsiteY7" fmla="*/ 573206 h 647879"/>
                <a:gd name="connsiteX8" fmla="*/ 245660 w 268230"/>
                <a:gd name="connsiteY8" fmla="*/ 600501 h 647879"/>
                <a:gd name="connsiteX9" fmla="*/ 136478 w 268230"/>
                <a:gd name="connsiteY9" fmla="*/ 627797 h 647879"/>
                <a:gd name="connsiteX10" fmla="*/ 95535 w 268230"/>
                <a:gd name="connsiteY10" fmla="*/ 641445 h 647879"/>
                <a:gd name="connsiteX11" fmla="*/ 109182 w 268230"/>
                <a:gd name="connsiteY11"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04717 w 268230"/>
                <a:gd name="connsiteY6" fmla="*/ 573206 h 647879"/>
                <a:gd name="connsiteX7" fmla="*/ 245660 w 268230"/>
                <a:gd name="connsiteY7" fmla="*/ 600501 h 647879"/>
                <a:gd name="connsiteX8" fmla="*/ 136478 w 268230"/>
                <a:gd name="connsiteY8" fmla="*/ 627797 h 647879"/>
                <a:gd name="connsiteX9" fmla="*/ 95535 w 268230"/>
                <a:gd name="connsiteY9" fmla="*/ 641445 h 647879"/>
                <a:gd name="connsiteX10" fmla="*/ 109182 w 268230"/>
                <a:gd name="connsiteY10"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45660 w 268230"/>
                <a:gd name="connsiteY6" fmla="*/ 600501 h 647879"/>
                <a:gd name="connsiteX7" fmla="*/ 136478 w 268230"/>
                <a:gd name="connsiteY7" fmla="*/ 627797 h 647879"/>
                <a:gd name="connsiteX8" fmla="*/ 95535 w 268230"/>
                <a:gd name="connsiteY8" fmla="*/ 641445 h 647879"/>
                <a:gd name="connsiteX9" fmla="*/ 109182 w 268230"/>
                <a:gd name="connsiteY9" fmla="*/ 614149 h 647879"/>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8" fmla="*/ 109182 w 254759"/>
                <a:gd name="connsiteY8" fmla="*/ 614149 h 641445"/>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0" fmla="*/ 128815 w 254759"/>
                <a:gd name="connsiteY0" fmla="*/ 0 h 720831"/>
                <a:gd name="connsiteX1" fmla="*/ 0 w 254759"/>
                <a:gd name="connsiteY1" fmla="*/ 120329 h 720831"/>
                <a:gd name="connsiteX2" fmla="*/ 218364 w 254759"/>
                <a:gd name="connsiteY2" fmla="*/ 284102 h 720831"/>
                <a:gd name="connsiteX3" fmla="*/ 13648 w 254759"/>
                <a:gd name="connsiteY3" fmla="*/ 365989 h 720831"/>
                <a:gd name="connsiteX4" fmla="*/ 204717 w 254759"/>
                <a:gd name="connsiteY4" fmla="*/ 447875 h 720831"/>
                <a:gd name="connsiteX5" fmla="*/ 40944 w 254759"/>
                <a:gd name="connsiteY5" fmla="*/ 529762 h 720831"/>
                <a:gd name="connsiteX6" fmla="*/ 245660 w 254759"/>
                <a:gd name="connsiteY6" fmla="*/ 679887 h 720831"/>
                <a:gd name="connsiteX7" fmla="*/ 95535 w 254759"/>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6291 w 290307"/>
                <a:gd name="connsiteY0" fmla="*/ 0 h 720831"/>
                <a:gd name="connsiteX1" fmla="*/ 2275 w 290307"/>
                <a:gd name="connsiteY1" fmla="*/ 120329 h 720831"/>
                <a:gd name="connsiteX2" fmla="*/ 290307 w 290307"/>
                <a:gd name="connsiteY2" fmla="*/ 216024 h 720831"/>
                <a:gd name="connsiteX3" fmla="*/ 2274 w 290307"/>
                <a:gd name="connsiteY3" fmla="*/ 360040 h 720831"/>
                <a:gd name="connsiteX4" fmla="*/ 206992 w 290307"/>
                <a:gd name="connsiteY4" fmla="*/ 447875 h 720831"/>
                <a:gd name="connsiteX5" fmla="*/ 43219 w 290307"/>
                <a:gd name="connsiteY5" fmla="*/ 529762 h 720831"/>
                <a:gd name="connsiteX6" fmla="*/ 247935 w 290307"/>
                <a:gd name="connsiteY6" fmla="*/ 679887 h 720831"/>
                <a:gd name="connsiteX7" fmla="*/ 97810 w 290307"/>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43219 w 294856"/>
                <a:gd name="connsiteY5" fmla="*/ 529762 h 720831"/>
                <a:gd name="connsiteX6" fmla="*/ 247935 w 294856"/>
                <a:gd name="connsiteY6" fmla="*/ 679887 h 720831"/>
                <a:gd name="connsiteX7" fmla="*/ 97810 w 294856"/>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2274 w 294856"/>
                <a:gd name="connsiteY5" fmla="*/ 576064 h 720831"/>
                <a:gd name="connsiteX6" fmla="*/ 247935 w 294856"/>
                <a:gd name="connsiteY6" fmla="*/ 679887 h 720831"/>
                <a:gd name="connsiteX7" fmla="*/ 97810 w 294856"/>
                <a:gd name="connsiteY7" fmla="*/ 720831 h 720831"/>
                <a:gd name="connsiteX0" fmla="*/ 146291 w 299405"/>
                <a:gd name="connsiteY0" fmla="*/ 0 h 751925"/>
                <a:gd name="connsiteX1" fmla="*/ 2275 w 299405"/>
                <a:gd name="connsiteY1" fmla="*/ 120329 h 751925"/>
                <a:gd name="connsiteX2" fmla="*/ 290307 w 299405"/>
                <a:gd name="connsiteY2" fmla="*/ 216024 h 751925"/>
                <a:gd name="connsiteX3" fmla="*/ 2274 w 299405"/>
                <a:gd name="connsiteY3" fmla="*/ 360040 h 751925"/>
                <a:gd name="connsiteX4" fmla="*/ 290307 w 299405"/>
                <a:gd name="connsiteY4" fmla="*/ 432048 h 751925"/>
                <a:gd name="connsiteX5" fmla="*/ 2274 w 299405"/>
                <a:gd name="connsiteY5" fmla="*/ 576064 h 751925"/>
                <a:gd name="connsiteX6" fmla="*/ 290306 w 299405"/>
                <a:gd name="connsiteY6" fmla="*/ 720080 h 751925"/>
                <a:gd name="connsiteX7" fmla="*/ 97810 w 299405"/>
                <a:gd name="connsiteY7" fmla="*/ 720831 h 751925"/>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864095"/>
                <a:gd name="connsiteX1" fmla="*/ 1 w 288033"/>
                <a:gd name="connsiteY1" fmla="*/ 120329 h 864095"/>
                <a:gd name="connsiteX2" fmla="*/ 288033 w 288033"/>
                <a:gd name="connsiteY2" fmla="*/ 216024 h 864095"/>
                <a:gd name="connsiteX3" fmla="*/ 0 w 288033"/>
                <a:gd name="connsiteY3" fmla="*/ 360040 h 864095"/>
                <a:gd name="connsiteX4" fmla="*/ 288033 w 288033"/>
                <a:gd name="connsiteY4" fmla="*/ 432048 h 864095"/>
                <a:gd name="connsiteX5" fmla="*/ 0 w 288033"/>
                <a:gd name="connsiteY5" fmla="*/ 576064 h 864095"/>
                <a:gd name="connsiteX6" fmla="*/ 288032 w 288033"/>
                <a:gd name="connsiteY6" fmla="*/ 720080 h 864095"/>
                <a:gd name="connsiteX7" fmla="*/ 72008 w 288033"/>
                <a:gd name="connsiteY7" fmla="*/ 864095 h 864095"/>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33" h="835520">
                  <a:moveTo>
                    <a:pt x="144017" y="0"/>
                  </a:moveTo>
                  <a:cubicBezTo>
                    <a:pt x="83843" y="45018"/>
                    <a:pt x="56866" y="64124"/>
                    <a:pt x="1" y="120329"/>
                  </a:cubicBezTo>
                  <a:cubicBezTo>
                    <a:pt x="89880" y="156086"/>
                    <a:pt x="156600" y="178728"/>
                    <a:pt x="288033" y="216024"/>
                  </a:cubicBezTo>
                  <a:cubicBezTo>
                    <a:pt x="167276" y="266418"/>
                    <a:pt x="123646" y="287478"/>
                    <a:pt x="0" y="360040"/>
                  </a:cubicBezTo>
                  <a:cubicBezTo>
                    <a:pt x="131324" y="399540"/>
                    <a:pt x="151654" y="404160"/>
                    <a:pt x="288033" y="432048"/>
                  </a:cubicBezTo>
                  <a:cubicBezTo>
                    <a:pt x="161960" y="487645"/>
                    <a:pt x="123753" y="511743"/>
                    <a:pt x="0" y="576064"/>
                  </a:cubicBezTo>
                  <a:cubicBezTo>
                    <a:pt x="140099" y="627434"/>
                    <a:pt x="231083" y="681209"/>
                    <a:pt x="288032" y="720080"/>
                  </a:cubicBezTo>
                  <a:cubicBezTo>
                    <a:pt x="245091" y="758895"/>
                    <a:pt x="185266" y="796609"/>
                    <a:pt x="129158" y="83552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43" name="رابط مستقيم 42"/>
            <p:cNvCxnSpPr/>
            <p:nvPr/>
          </p:nvCxnSpPr>
          <p:spPr>
            <a:xfrm>
              <a:off x="2771799" y="5805264"/>
              <a:ext cx="0" cy="36004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flipH="1">
              <a:off x="1403647" y="6165304"/>
              <a:ext cx="1368152"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a:xfrm>
              <a:off x="2771800" y="4797152"/>
              <a:ext cx="1368152"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a:off x="2771800" y="5949280"/>
              <a:ext cx="1368152"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شكل بيضاوي 50"/>
            <p:cNvSpPr/>
            <p:nvPr/>
          </p:nvSpPr>
          <p:spPr>
            <a:xfrm>
              <a:off x="3779912" y="5013176"/>
              <a:ext cx="720080" cy="72008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52" name="رابط مستقيم 51"/>
            <p:cNvCxnSpPr>
              <a:endCxn id="51" idx="0"/>
            </p:cNvCxnSpPr>
            <p:nvPr/>
          </p:nvCxnSpPr>
          <p:spPr>
            <a:xfrm>
              <a:off x="4139952" y="4797152"/>
              <a:ext cx="0" cy="216024"/>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4" name="رابط مستقيم 53"/>
            <p:cNvCxnSpPr/>
            <p:nvPr/>
          </p:nvCxnSpPr>
          <p:spPr>
            <a:xfrm>
              <a:off x="4139952" y="5733256"/>
              <a:ext cx="0" cy="216024"/>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55" name="عنوان 1"/>
          <p:cNvSpPr txBox="1">
            <a:spLocks/>
          </p:cNvSpPr>
          <p:nvPr/>
        </p:nvSpPr>
        <p:spPr>
          <a:xfrm>
            <a:off x="396106" y="4721724"/>
            <a:ext cx="720080"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mj-cs"/>
              </a:rPr>
              <a:t>V</a:t>
            </a:r>
            <a:r>
              <a:rPr kumimoji="0" lang="en-US" sz="3600" b="1" i="0" u="none" strike="noStrike" kern="1200" cap="none" spc="0" normalizeH="0" baseline="-25000" noProof="0" dirty="0" smtClean="0">
                <a:ln>
                  <a:noFill/>
                </a:ln>
                <a:solidFill>
                  <a:srgbClr val="FFFF00"/>
                </a:solidFill>
                <a:effectLst/>
                <a:uLnTx/>
                <a:uFillTx/>
                <a:latin typeface="+mj-lt"/>
                <a:ea typeface="+mj-ea"/>
                <a:cs typeface="+mj-cs"/>
              </a:rPr>
              <a:t>s</a:t>
            </a:r>
            <a:endParaRPr kumimoji="0" lang="ar-SA" sz="3600" b="1" i="0" u="none" strike="noStrike" kern="1200" cap="none" spc="0" normalizeH="0" baseline="-25000" noProof="0" dirty="0">
              <a:ln>
                <a:noFill/>
              </a:ln>
              <a:solidFill>
                <a:srgbClr val="FFFF00"/>
              </a:solidFill>
              <a:effectLst/>
              <a:uLnTx/>
              <a:uFillTx/>
              <a:latin typeface="+mj-lt"/>
              <a:ea typeface="+mj-ea"/>
              <a:cs typeface="+mj-cs"/>
            </a:endParaRPr>
          </a:p>
        </p:txBody>
      </p:sp>
      <p:sp>
        <p:nvSpPr>
          <p:cNvPr id="56" name="عنوان 1"/>
          <p:cNvSpPr txBox="1">
            <a:spLocks/>
          </p:cNvSpPr>
          <p:nvPr/>
        </p:nvSpPr>
        <p:spPr>
          <a:xfrm>
            <a:off x="2137946" y="3857628"/>
            <a:ext cx="504056"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mj-cs"/>
              </a:rPr>
              <a:t>I</a:t>
            </a:r>
            <a:endParaRPr kumimoji="0" lang="ar-SA" sz="3600" b="1" i="0" u="none" strike="noStrike" kern="1200" cap="none" spc="0" normalizeH="0" baseline="-25000" noProof="0" dirty="0">
              <a:ln>
                <a:noFill/>
              </a:ln>
              <a:solidFill>
                <a:srgbClr val="FFFF00"/>
              </a:solidFill>
              <a:effectLst/>
              <a:uLnTx/>
              <a:uFillTx/>
              <a:latin typeface="+mj-lt"/>
              <a:ea typeface="+mj-ea"/>
              <a:cs typeface="+mj-cs"/>
            </a:endParaRPr>
          </a:p>
        </p:txBody>
      </p:sp>
      <p:cxnSp>
        <p:nvCxnSpPr>
          <p:cNvPr id="58" name="رابط كسهم مستقيم 57"/>
          <p:cNvCxnSpPr/>
          <p:nvPr/>
        </p:nvCxnSpPr>
        <p:spPr>
          <a:xfrm>
            <a:off x="2412330" y="4577708"/>
            <a:ext cx="0" cy="165618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9" name="عنوان 1"/>
          <p:cNvSpPr txBox="1">
            <a:spLocks/>
          </p:cNvSpPr>
          <p:nvPr/>
        </p:nvSpPr>
        <p:spPr>
          <a:xfrm>
            <a:off x="2916386" y="4217668"/>
            <a:ext cx="720080"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mj-cs"/>
              </a:rPr>
              <a:t>R</a:t>
            </a:r>
            <a:r>
              <a:rPr kumimoji="0" lang="en-US" sz="3600" b="1" i="0" u="none" strike="noStrike" kern="1200" cap="none" spc="0" normalizeH="0" baseline="-25000" noProof="0" dirty="0" smtClean="0">
                <a:ln>
                  <a:noFill/>
                </a:ln>
                <a:solidFill>
                  <a:srgbClr val="FFFF00"/>
                </a:solidFill>
                <a:effectLst/>
                <a:uLnTx/>
                <a:uFillTx/>
                <a:latin typeface="+mj-lt"/>
                <a:ea typeface="+mj-ea"/>
                <a:cs typeface="+mj-cs"/>
              </a:rPr>
              <a:t>A</a:t>
            </a:r>
            <a:endParaRPr kumimoji="0" lang="ar-SA" sz="3600" b="1" i="0" u="none" strike="noStrike" kern="1200" cap="none" spc="0" normalizeH="0" baseline="-25000" noProof="0" dirty="0">
              <a:ln>
                <a:noFill/>
              </a:ln>
              <a:solidFill>
                <a:srgbClr val="FFFF00"/>
              </a:solidFill>
              <a:effectLst/>
              <a:uLnTx/>
              <a:uFillTx/>
              <a:latin typeface="+mj-lt"/>
              <a:ea typeface="+mj-ea"/>
              <a:cs typeface="+mj-cs"/>
            </a:endParaRPr>
          </a:p>
        </p:txBody>
      </p:sp>
      <p:sp>
        <p:nvSpPr>
          <p:cNvPr id="60" name="عنوان 1"/>
          <p:cNvSpPr txBox="1">
            <a:spLocks/>
          </p:cNvSpPr>
          <p:nvPr/>
        </p:nvSpPr>
        <p:spPr>
          <a:xfrm>
            <a:off x="2916386" y="5369796"/>
            <a:ext cx="720080"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mj-cs"/>
              </a:rPr>
              <a:t>R</a:t>
            </a:r>
            <a:r>
              <a:rPr kumimoji="0" lang="en-US" sz="3600" b="1" i="0" u="none" strike="noStrike" kern="1200" cap="none" spc="0" normalizeH="0" baseline="-25000" noProof="0" dirty="0" smtClean="0">
                <a:ln>
                  <a:noFill/>
                </a:ln>
                <a:solidFill>
                  <a:srgbClr val="FFFF00"/>
                </a:solidFill>
                <a:effectLst/>
                <a:uLnTx/>
                <a:uFillTx/>
                <a:latin typeface="+mj-lt"/>
                <a:ea typeface="+mj-ea"/>
                <a:cs typeface="+mj-cs"/>
              </a:rPr>
              <a:t>B</a:t>
            </a:r>
            <a:endParaRPr kumimoji="0" lang="ar-SA" sz="3600" b="1" i="0" u="none" strike="noStrike" kern="1200" cap="none" spc="0" normalizeH="0" baseline="-25000" noProof="0" dirty="0">
              <a:ln>
                <a:noFill/>
              </a:ln>
              <a:solidFill>
                <a:srgbClr val="FFFF00"/>
              </a:solidFill>
              <a:effectLst/>
              <a:uLnTx/>
              <a:uFillTx/>
              <a:latin typeface="+mj-lt"/>
              <a:ea typeface="+mj-ea"/>
              <a:cs typeface="+mj-cs"/>
            </a:endParaRPr>
          </a:p>
        </p:txBody>
      </p:sp>
      <p:sp>
        <p:nvSpPr>
          <p:cNvPr id="61" name="عنوان 1"/>
          <p:cNvSpPr txBox="1">
            <a:spLocks/>
          </p:cNvSpPr>
          <p:nvPr/>
        </p:nvSpPr>
        <p:spPr>
          <a:xfrm>
            <a:off x="3780482" y="5315204"/>
            <a:ext cx="720080"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FF00"/>
                </a:solidFill>
                <a:effectLst/>
                <a:uLnTx/>
                <a:uFillTx/>
                <a:latin typeface="+mj-lt"/>
                <a:ea typeface="+mj-ea"/>
                <a:cs typeface="+mj-cs"/>
              </a:rPr>
              <a:t>V</a:t>
            </a:r>
            <a:r>
              <a:rPr kumimoji="0" lang="en-US" sz="3200" b="1" i="0" u="none" strike="noStrike" kern="1200" cap="none" spc="0" normalizeH="0" baseline="-25000" noProof="0" dirty="0" smtClean="0">
                <a:ln>
                  <a:noFill/>
                </a:ln>
                <a:solidFill>
                  <a:srgbClr val="FFFF00"/>
                </a:solidFill>
                <a:effectLst/>
                <a:uLnTx/>
                <a:uFillTx/>
                <a:latin typeface="+mj-lt"/>
                <a:ea typeface="+mj-ea"/>
                <a:cs typeface="+mj-cs"/>
              </a:rPr>
              <a:t>B</a:t>
            </a:r>
            <a:endParaRPr kumimoji="0" lang="ar-SA" sz="3200" b="1" i="0" u="none" strike="noStrike" kern="1200" cap="none" spc="0" normalizeH="0" baseline="-25000" noProof="0" dirty="0">
              <a:ln>
                <a:noFill/>
              </a:ln>
              <a:solidFill>
                <a:srgbClr val="FFFF00"/>
              </a:solidFill>
              <a:effectLst/>
              <a:uLnTx/>
              <a:uFillTx/>
              <a:latin typeface="+mj-lt"/>
              <a:ea typeface="+mj-ea"/>
              <a:cs typeface="+mj-cs"/>
            </a:endParaRPr>
          </a:p>
        </p:txBody>
      </p:sp>
      <p:sp>
        <p:nvSpPr>
          <p:cNvPr id="63" name="عنوان 1"/>
          <p:cNvSpPr txBox="1">
            <a:spLocks/>
          </p:cNvSpPr>
          <p:nvPr/>
        </p:nvSpPr>
        <p:spPr>
          <a:xfrm>
            <a:off x="3998248" y="4958970"/>
            <a:ext cx="4860032" cy="122413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2">
                    <a:lumMod val="20000"/>
                    <a:lumOff val="80000"/>
                  </a:schemeClr>
                </a:solidFill>
                <a:effectLst/>
                <a:uLnTx/>
                <a:uFillTx/>
                <a:latin typeface="+mj-lt"/>
                <a:ea typeface="+mj-ea"/>
                <a:cs typeface="+mj-cs"/>
              </a:rPr>
              <a:t>V</a:t>
            </a:r>
            <a:r>
              <a:rPr kumimoji="0" lang="en-US" sz="4800" b="1" i="0" u="none" strike="noStrike" kern="1200" cap="none" spc="0" normalizeH="0" baseline="-25000" noProof="0" dirty="0" smtClean="0">
                <a:ln>
                  <a:noFill/>
                </a:ln>
                <a:solidFill>
                  <a:schemeClr val="tx2">
                    <a:lumMod val="20000"/>
                    <a:lumOff val="80000"/>
                  </a:schemeClr>
                </a:solidFill>
                <a:effectLst/>
                <a:uLnTx/>
                <a:uFillTx/>
                <a:latin typeface="+mj-lt"/>
                <a:ea typeface="+mj-ea"/>
                <a:cs typeface="+mj-cs"/>
              </a:rPr>
              <a:t>B</a:t>
            </a:r>
            <a:r>
              <a:rPr kumimoji="0" lang="en-US" sz="4800" b="1" i="0" u="none" strike="noStrike" kern="1200" cap="none" spc="0" normalizeH="0" baseline="0" noProof="0" dirty="0" smtClean="0">
                <a:ln>
                  <a:noFill/>
                </a:ln>
                <a:solidFill>
                  <a:schemeClr val="tx2">
                    <a:lumMod val="20000"/>
                    <a:lumOff val="80000"/>
                  </a:schemeClr>
                </a:solidFill>
                <a:effectLst/>
                <a:uLnTx/>
                <a:uFillTx/>
                <a:latin typeface="+mj-lt"/>
                <a:ea typeface="+mj-ea"/>
                <a:cs typeface="+mj-cs"/>
              </a:rPr>
              <a:t> = _____</a:t>
            </a:r>
            <a:endParaRPr kumimoji="0" lang="ar-SA" sz="4800" b="1" i="0" u="none" strike="noStrike" kern="1200" cap="none" spc="0" normalizeH="0" baseline="0" noProof="0" dirty="0">
              <a:ln>
                <a:noFill/>
              </a:ln>
              <a:solidFill>
                <a:schemeClr val="tx2">
                  <a:lumMod val="20000"/>
                  <a:lumOff val="80000"/>
                </a:schemeClr>
              </a:solidFill>
              <a:effectLst/>
              <a:uLnTx/>
              <a:uFillTx/>
              <a:latin typeface="+mj-lt"/>
              <a:ea typeface="+mj-ea"/>
              <a:cs typeface="+mj-cs"/>
            </a:endParaRPr>
          </a:p>
        </p:txBody>
      </p:sp>
      <p:sp>
        <p:nvSpPr>
          <p:cNvPr id="64" name="عنوان 1"/>
          <p:cNvSpPr txBox="1">
            <a:spLocks/>
          </p:cNvSpPr>
          <p:nvPr/>
        </p:nvSpPr>
        <p:spPr>
          <a:xfrm>
            <a:off x="4706326" y="4543452"/>
            <a:ext cx="1080120" cy="64807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1200" cap="none" spc="0" normalizeH="0" noProof="0" dirty="0" smtClean="0">
                <a:ln>
                  <a:noFill/>
                </a:ln>
                <a:solidFill>
                  <a:schemeClr val="tx2">
                    <a:lumMod val="20000"/>
                    <a:lumOff val="80000"/>
                  </a:schemeClr>
                </a:solidFill>
                <a:effectLst/>
                <a:uLnTx/>
                <a:uFillTx/>
                <a:latin typeface="+mj-lt"/>
                <a:ea typeface="+mj-ea"/>
                <a:cs typeface="+mj-cs"/>
              </a:rPr>
              <a:t>جهد المجزئ</a:t>
            </a:r>
            <a:endParaRPr kumimoji="0" lang="ar-SA" sz="2000" b="1" i="0" u="none" strike="noStrike" kern="1200" cap="none" spc="0" normalizeH="0" noProof="0" dirty="0">
              <a:ln>
                <a:noFill/>
              </a:ln>
              <a:solidFill>
                <a:schemeClr val="tx2">
                  <a:lumMod val="20000"/>
                  <a:lumOff val="80000"/>
                </a:schemeClr>
              </a:solidFill>
              <a:effectLst/>
              <a:uLnTx/>
              <a:uFillTx/>
              <a:latin typeface="+mj-lt"/>
              <a:ea typeface="+mj-ea"/>
              <a:cs typeface="+mj-cs"/>
            </a:endParaRPr>
          </a:p>
        </p:txBody>
      </p:sp>
      <p:sp>
        <p:nvSpPr>
          <p:cNvPr id="65" name="عنوان 1"/>
          <p:cNvSpPr txBox="1">
            <a:spLocks/>
          </p:cNvSpPr>
          <p:nvPr/>
        </p:nvSpPr>
        <p:spPr>
          <a:xfrm>
            <a:off x="5715008" y="5030978"/>
            <a:ext cx="2843808" cy="158417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2">
                    <a:lumMod val="20000"/>
                    <a:lumOff val="80000"/>
                  </a:schemeClr>
                </a:solidFill>
                <a:effectLst/>
                <a:uLnTx/>
                <a:uFillTx/>
                <a:latin typeface="+mj-lt"/>
                <a:ea typeface="+mj-ea"/>
                <a:cs typeface="+mj-cs"/>
              </a:rPr>
              <a:t>V R</a:t>
            </a:r>
            <a:r>
              <a:rPr kumimoji="0" lang="en-US" sz="4800" b="1" i="0" u="none" strike="noStrike" kern="1200" cap="none" spc="0" normalizeH="0" baseline="-25000" noProof="0" dirty="0" smtClean="0">
                <a:ln>
                  <a:noFill/>
                </a:ln>
                <a:solidFill>
                  <a:schemeClr val="tx2">
                    <a:lumMod val="20000"/>
                    <a:lumOff val="80000"/>
                  </a:schemeClr>
                </a:solidFill>
                <a:effectLst/>
                <a:uLnTx/>
                <a:uFillTx/>
                <a:latin typeface="+mj-lt"/>
                <a:ea typeface="+mj-ea"/>
                <a:cs typeface="+mj-cs"/>
              </a:rPr>
              <a:t>B</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4800" b="1" dirty="0" smtClean="0">
                <a:solidFill>
                  <a:schemeClr val="tx2">
                    <a:lumMod val="20000"/>
                    <a:lumOff val="80000"/>
                  </a:schemeClr>
                </a:solidFill>
                <a:latin typeface="+mj-lt"/>
                <a:ea typeface="+mj-ea"/>
                <a:cs typeface="+mj-cs"/>
              </a:rPr>
              <a:t>R</a:t>
            </a:r>
            <a:r>
              <a:rPr lang="en-US" sz="4800" b="1" baseline="-25000" dirty="0" smtClean="0">
                <a:solidFill>
                  <a:schemeClr val="tx2">
                    <a:lumMod val="20000"/>
                    <a:lumOff val="80000"/>
                  </a:schemeClr>
                </a:solidFill>
                <a:latin typeface="+mj-lt"/>
                <a:ea typeface="+mj-ea"/>
                <a:cs typeface="+mj-cs"/>
              </a:rPr>
              <a:t>A</a:t>
            </a:r>
            <a:r>
              <a:rPr lang="en-US" sz="4800" b="1" dirty="0" smtClean="0">
                <a:solidFill>
                  <a:schemeClr val="tx2">
                    <a:lumMod val="20000"/>
                    <a:lumOff val="80000"/>
                  </a:schemeClr>
                </a:solidFill>
                <a:latin typeface="+mj-lt"/>
                <a:ea typeface="+mj-ea"/>
                <a:cs typeface="+mj-cs"/>
              </a:rPr>
              <a:t> + R</a:t>
            </a:r>
            <a:r>
              <a:rPr lang="en-US" sz="4800" b="1" baseline="-25000" dirty="0" smtClean="0">
                <a:solidFill>
                  <a:schemeClr val="tx2">
                    <a:lumMod val="20000"/>
                    <a:lumOff val="80000"/>
                  </a:schemeClr>
                </a:solidFill>
                <a:latin typeface="+mj-lt"/>
                <a:ea typeface="+mj-ea"/>
                <a:cs typeface="+mj-cs"/>
              </a:rPr>
              <a:t>B</a:t>
            </a:r>
            <a:endParaRPr kumimoji="0" lang="ar-SA" sz="4800" b="1" i="0" u="none" strike="noStrike" kern="1200" cap="none" spc="0" normalizeH="0" baseline="-25000" noProof="0" dirty="0">
              <a:ln>
                <a:noFill/>
              </a:ln>
              <a:solidFill>
                <a:schemeClr val="tx2">
                  <a:lumMod val="20000"/>
                  <a:lumOff val="80000"/>
                </a:schemeClr>
              </a:solidFill>
              <a:effectLst/>
              <a:uLnTx/>
              <a:uFillTx/>
              <a:latin typeface="+mj-lt"/>
              <a:ea typeface="+mj-ea"/>
              <a:cs typeface="+mj-cs"/>
            </a:endParaRPr>
          </a:p>
        </p:txBody>
      </p:sp>
      <p:sp>
        <p:nvSpPr>
          <p:cNvPr id="34" name="مستطيل 33"/>
          <p:cNvSpPr/>
          <p:nvPr/>
        </p:nvSpPr>
        <p:spPr>
          <a:xfrm>
            <a:off x="2928926" y="2143116"/>
            <a:ext cx="3857146" cy="461665"/>
          </a:xfrm>
          <a:prstGeom prst="rect">
            <a:avLst/>
          </a:prstGeom>
        </p:spPr>
        <p:txBody>
          <a:bodyPr wrap="none">
            <a:spAutoFit/>
          </a:bodyPr>
          <a:lstStyle/>
          <a:p>
            <a:pPr lvl="0" algn="ctr">
              <a:spcBef>
                <a:spcPct val="0"/>
              </a:spcBef>
              <a:defRPr/>
            </a:pPr>
            <a:r>
              <a:rPr lang="ar-SA" sz="2400" dirty="0" smtClean="0">
                <a:solidFill>
                  <a:srgbClr val="FFFF00"/>
                </a:solidFill>
                <a:cs typeface="PT Bold Heading" pitchFamily="2" charset="-78"/>
              </a:rPr>
              <a:t>مثل : المجسات (المقاومة الضوئية)</a:t>
            </a:r>
            <a:endParaRPr lang="ar-SA" sz="2400" dirty="0">
              <a:solidFill>
                <a:srgbClr val="FFFF00"/>
              </a:solidFill>
              <a:cs typeface="PT Bold Heading" pitchFamily="2" charset="-78"/>
            </a:endParaRPr>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47"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up)">
                                      <p:cBhvr>
                                        <p:cTn id="50" dur="1000"/>
                                        <p:tgtEl>
                                          <p:spTgt spid="58"/>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childTnLst>
                          </p:cTn>
                        </p:par>
                        <p:par>
                          <p:cTn id="55" fill="hold">
                            <p:stCondLst>
                              <p:cond delay="6500"/>
                            </p:stCondLst>
                            <p:childTnLst>
                              <p:par>
                                <p:cTn id="56" presetID="10" presetClass="entr" presetSubtype="0"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par>
                          <p:cTn id="59" fill="hold">
                            <p:stCondLst>
                              <p:cond delay="700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500"/>
                                        <p:tgtEl>
                                          <p:spTgt spid="61"/>
                                        </p:tgtEl>
                                      </p:cBhvr>
                                    </p:animEffect>
                                  </p:childTnLst>
                                </p:cTn>
                              </p:par>
                            </p:childTnLst>
                          </p:cTn>
                        </p:par>
                        <p:par>
                          <p:cTn id="63" fill="hold">
                            <p:stCondLst>
                              <p:cond delay="7500"/>
                            </p:stCondLst>
                            <p:childTnLst>
                              <p:par>
                                <p:cTn id="64" presetID="10" presetClass="entr" presetSubtype="0"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500"/>
                                        <p:tgtEl>
                                          <p:spTgt spid="65"/>
                                        </p:tgtEl>
                                      </p:cBhvr>
                                    </p:animEffect>
                                  </p:childTnLst>
                                </p:cTn>
                              </p:par>
                            </p:childTnLst>
                          </p:cTn>
                        </p:par>
                        <p:par>
                          <p:cTn id="71" fill="hold">
                            <p:stCondLst>
                              <p:cond delay="8500"/>
                            </p:stCondLst>
                            <p:childTnLst>
                              <p:par>
                                <p:cTn id="72" presetID="10" presetClass="entr" presetSubtype="0" fill="hold" grpId="0" nodeType="after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55" grpId="0"/>
      <p:bldP spid="56" grpId="0"/>
      <p:bldP spid="59" grpId="0"/>
      <p:bldP spid="60" grpId="0"/>
      <p:bldP spid="61" grpId="0"/>
      <p:bldP spid="63" grpId="0"/>
      <p:bldP spid="64" grpId="0"/>
      <p:bldP spid="65"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1428728" y="911620"/>
            <a:ext cx="7429488" cy="1376702"/>
          </a:xfrm>
          <a:prstGeom prst="rect">
            <a:avLst/>
          </a:prstGeom>
        </p:spPr>
        <p:txBody>
          <a:bodyPr vert="horz" lIns="45720" rIns="45720" anchor="ctr">
            <a:noAutofit/>
          </a:bodyPr>
          <a:lstStyle/>
          <a:p>
            <a:pPr algn="justLow">
              <a:spcBef>
                <a:spcPct val="0"/>
              </a:spcBef>
              <a:defRPr/>
            </a:pPr>
            <a:r>
              <a:rPr kumimoji="0" lang="ar-SA" sz="2800" i="0" u="none" strike="noStrike" kern="1200" cap="none" spc="0" normalizeH="0" baseline="0" noProof="0" dirty="0" smtClean="0">
                <a:ln>
                  <a:noFill/>
                </a:ln>
                <a:effectLst/>
                <a:uLnTx/>
                <a:uFillTx/>
                <a:latin typeface="+mj-lt"/>
                <a:ea typeface="+mj-ea"/>
                <a:cs typeface="PT Bold Heading" pitchFamily="2" charset="-78"/>
              </a:rPr>
              <a:t>هي دائرة تحتوي على مسارات متعددة للتيار الكهربائي </a:t>
            </a:r>
            <a:r>
              <a:rPr lang="ar-SA" sz="2800" dirty="0" smtClean="0">
                <a:cs typeface="PT Bold Heading" pitchFamily="2" charset="-78"/>
              </a:rPr>
              <a:t>ويكون التيار مختلف في كل مسار .</a:t>
            </a:r>
            <a:endParaRPr kumimoji="0" lang="ar-SA" sz="3600" b="1" i="0" u="none" strike="noStrike" kern="1200" cap="none" spc="0" normalizeH="0" baseline="0" noProof="0" dirty="0">
              <a:ln>
                <a:noFill/>
              </a:ln>
              <a:solidFill>
                <a:schemeClr val="bg2">
                  <a:lumMod val="75000"/>
                </a:schemeClr>
              </a:solidFill>
              <a:effectLst/>
              <a:uLnTx/>
              <a:uFillTx/>
              <a:latin typeface="+mj-lt"/>
              <a:ea typeface="+mj-ea"/>
              <a:cs typeface="+mj-cs"/>
            </a:endParaRPr>
          </a:p>
        </p:txBody>
      </p:sp>
      <p:sp>
        <p:nvSpPr>
          <p:cNvPr id="6" name="مستطيل 5"/>
          <p:cNvSpPr/>
          <p:nvPr/>
        </p:nvSpPr>
        <p:spPr>
          <a:xfrm>
            <a:off x="1928794" y="142852"/>
            <a:ext cx="621507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000" b="1" i="0" u="none" strike="noStrike" kern="1200" cap="none" spc="0" normalizeH="0" baseline="0" noProof="0" dirty="0" smtClean="0">
                <a:ln w="11430"/>
                <a:solidFill>
                  <a:schemeClr val="accent6">
                    <a:lumMod val="50000"/>
                  </a:schemeClr>
                </a:solidFill>
                <a:effectLst>
                  <a:outerShdw blurRad="50800" dist="39000" dir="5460000" algn="tl">
                    <a:srgbClr val="000000">
                      <a:alpha val="38000"/>
                    </a:srgbClr>
                  </a:outerShdw>
                </a:effectLst>
                <a:uLnTx/>
                <a:uFillTx/>
                <a:latin typeface="+mj-lt"/>
                <a:ea typeface="+mj-ea"/>
                <a:cs typeface="PT Bold Heading" pitchFamily="2" charset="-78"/>
              </a:rPr>
              <a:t>دوائر التـــوازي</a:t>
            </a:r>
            <a:endParaRPr lang="ar-SA" sz="4000" b="1" cap="none" spc="0" dirty="0">
              <a:ln w="11430"/>
              <a:solidFill>
                <a:schemeClr val="accent6">
                  <a:lumMod val="50000"/>
                </a:schemeClr>
              </a:solidFill>
              <a:effectLst>
                <a:outerShdw blurRad="50800" dist="39000" dir="5460000" algn="tl">
                  <a:srgbClr val="000000">
                    <a:alpha val="38000"/>
                  </a:srgbClr>
                </a:outerShdw>
              </a:effectLst>
              <a:cs typeface="PT Bold Heading" pitchFamily="2" charset="-78"/>
            </a:endParaRPr>
          </a:p>
        </p:txBody>
      </p:sp>
      <p:sp>
        <p:nvSpPr>
          <p:cNvPr id="9" name="عنوان 1"/>
          <p:cNvSpPr txBox="1">
            <a:spLocks/>
          </p:cNvSpPr>
          <p:nvPr/>
        </p:nvSpPr>
        <p:spPr>
          <a:xfrm>
            <a:off x="3286116" y="5286388"/>
            <a:ext cx="5643570" cy="121444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200" dirty="0" smtClean="0">
                <a:latin typeface="+mj-lt"/>
                <a:ea typeface="+mj-ea"/>
                <a:cs typeface="PT Bold Heading" pitchFamily="2" charset="-78"/>
              </a:rPr>
              <a:t>وفرق الجهد متساوي في كل المسارات</a:t>
            </a:r>
            <a:endParaRPr kumimoji="0" lang="ar-SA" sz="3200" i="0" u="none" strike="noStrike" kern="1200" cap="none" spc="0" normalizeH="0" baseline="0" noProof="0" dirty="0">
              <a:ln>
                <a:noFill/>
              </a:ln>
              <a:effectLst/>
              <a:uLnTx/>
              <a:uFillTx/>
              <a:latin typeface="+mj-lt"/>
              <a:ea typeface="+mj-ea"/>
              <a:cs typeface="PT Bold Heading" pitchFamily="2" charset="-78"/>
            </a:endParaRPr>
          </a:p>
        </p:txBody>
      </p:sp>
      <p:sp>
        <p:nvSpPr>
          <p:cNvPr id="7" name="عنوان 1"/>
          <p:cNvSpPr txBox="1">
            <a:spLocks/>
          </p:cNvSpPr>
          <p:nvPr/>
        </p:nvSpPr>
        <p:spPr>
          <a:xfrm>
            <a:off x="2285984" y="4429132"/>
            <a:ext cx="7143768" cy="93610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C00000"/>
                </a:solidFill>
                <a:effectLst/>
                <a:uLnTx/>
                <a:uFillTx/>
                <a:latin typeface="+mj-lt"/>
                <a:ea typeface="+mj-ea"/>
                <a:cs typeface="+mj-cs"/>
              </a:rPr>
              <a:t>I = I1 + I2 +</a:t>
            </a:r>
            <a:r>
              <a:rPr kumimoji="0" lang="en-US" sz="6000" b="1" i="0" u="none" strike="noStrike" kern="1200" cap="none" spc="0" normalizeH="0" noProof="0" dirty="0" smtClean="0">
                <a:ln>
                  <a:noFill/>
                </a:ln>
                <a:solidFill>
                  <a:srgbClr val="C00000"/>
                </a:solidFill>
                <a:effectLst/>
                <a:uLnTx/>
                <a:uFillTx/>
                <a:latin typeface="+mj-lt"/>
                <a:ea typeface="+mj-ea"/>
                <a:cs typeface="+mj-cs"/>
              </a:rPr>
              <a:t> I3 + …</a:t>
            </a:r>
            <a:endParaRPr kumimoji="0" lang="ar-SA" sz="6000" b="1" i="0" u="none" strike="noStrike" kern="1200" cap="none" spc="0" normalizeH="0" baseline="0" noProof="0" dirty="0">
              <a:ln>
                <a:noFill/>
              </a:ln>
              <a:solidFill>
                <a:srgbClr val="C00000"/>
              </a:solidFill>
              <a:effectLst/>
              <a:uLnTx/>
              <a:uFillTx/>
              <a:latin typeface="+mj-lt"/>
              <a:ea typeface="+mj-ea"/>
              <a:cs typeface="+mj-cs"/>
            </a:endParaRPr>
          </a:p>
        </p:txBody>
      </p:sp>
      <p:pic>
        <p:nvPicPr>
          <p:cNvPr id="5122" name="Picture 2" descr="llllalll"/>
          <p:cNvPicPr>
            <a:picLocks noChangeAspect="1" noChangeArrowheads="1"/>
          </p:cNvPicPr>
          <p:nvPr/>
        </p:nvPicPr>
        <p:blipFill>
          <a:blip r:embed="rId3"/>
          <a:srcRect/>
          <a:stretch>
            <a:fillRect/>
          </a:stretch>
        </p:blipFill>
        <p:spPr bwMode="auto">
          <a:xfrm>
            <a:off x="5000596" y="2071678"/>
            <a:ext cx="4143404" cy="2214578"/>
          </a:xfrm>
          <a:prstGeom prst="rect">
            <a:avLst/>
          </a:prstGeom>
          <a:noFill/>
          <a:ln w="9525">
            <a:noFill/>
            <a:miter lim="800000"/>
            <a:headEnd/>
            <a:tailEnd/>
          </a:ln>
        </p:spPr>
      </p:pic>
      <p:pic>
        <p:nvPicPr>
          <p:cNvPr id="5123" name="Picture 3" descr="parallel1"/>
          <p:cNvPicPr>
            <a:picLocks noChangeAspect="1" noChangeArrowheads="1"/>
          </p:cNvPicPr>
          <p:nvPr/>
        </p:nvPicPr>
        <p:blipFill>
          <a:blip r:embed="rId4"/>
          <a:srcRect/>
          <a:stretch>
            <a:fillRect/>
          </a:stretch>
        </p:blipFill>
        <p:spPr bwMode="auto">
          <a:xfrm>
            <a:off x="1928794" y="2357430"/>
            <a:ext cx="3429024" cy="1914525"/>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122"/>
                                        </p:tgtEl>
                                        <p:attrNameLst>
                                          <p:attrName>style.visibility</p:attrName>
                                        </p:attrNameLst>
                                      </p:cBhvr>
                                      <p:to>
                                        <p:strVal val="visible"/>
                                      </p:to>
                                    </p:set>
                                    <p:anim calcmode="lin" valueType="num">
                                      <p:cBhvr>
                                        <p:cTn id="28" dur="500" fill="hold"/>
                                        <p:tgtEl>
                                          <p:spTgt spid="5122"/>
                                        </p:tgtEl>
                                        <p:attrNameLst>
                                          <p:attrName>ppt_w</p:attrName>
                                        </p:attrNameLst>
                                      </p:cBhvr>
                                      <p:tavLst>
                                        <p:tav tm="0">
                                          <p:val>
                                            <p:fltVal val="0"/>
                                          </p:val>
                                        </p:tav>
                                        <p:tav tm="100000">
                                          <p:val>
                                            <p:strVal val="#ppt_w"/>
                                          </p:val>
                                        </p:tav>
                                      </p:tavLst>
                                    </p:anim>
                                    <p:anim calcmode="lin" valueType="num">
                                      <p:cBhvr>
                                        <p:cTn id="29" dur="500" fill="hold"/>
                                        <p:tgtEl>
                                          <p:spTgt spid="5122"/>
                                        </p:tgtEl>
                                        <p:attrNameLst>
                                          <p:attrName>ppt_h</p:attrName>
                                        </p:attrNameLst>
                                      </p:cBhvr>
                                      <p:tavLst>
                                        <p:tav tm="0">
                                          <p:val>
                                            <p:fltVal val="0"/>
                                          </p:val>
                                        </p:tav>
                                        <p:tav tm="100000">
                                          <p:val>
                                            <p:strVal val="#ppt_h"/>
                                          </p:val>
                                        </p:tav>
                                      </p:tavLst>
                                    </p:anim>
                                    <p:anim calcmode="lin" valueType="num">
                                      <p:cBhvr>
                                        <p:cTn id="30" dur="500" fill="hold"/>
                                        <p:tgtEl>
                                          <p:spTgt spid="5122"/>
                                        </p:tgtEl>
                                        <p:attrNameLst>
                                          <p:attrName>style.rotation</p:attrName>
                                        </p:attrNameLst>
                                      </p:cBhvr>
                                      <p:tavLst>
                                        <p:tav tm="0">
                                          <p:val>
                                            <p:fltVal val="360"/>
                                          </p:val>
                                        </p:tav>
                                        <p:tav tm="100000">
                                          <p:val>
                                            <p:fltVal val="0"/>
                                          </p:val>
                                        </p:tav>
                                      </p:tavLst>
                                    </p:anim>
                                    <p:animEffect transition="in" filter="fade">
                                      <p:cBhvr>
                                        <p:cTn id="31" dur="500"/>
                                        <p:tgtEl>
                                          <p:spTgt spid="5122"/>
                                        </p:tgtEl>
                                      </p:cBhvr>
                                    </p:animEffect>
                                  </p:childTnLst>
                                </p:cTn>
                              </p:par>
                            </p:childTnLst>
                          </p:cTn>
                        </p:par>
                        <p:par>
                          <p:cTn id="32" fill="hold">
                            <p:stCondLst>
                              <p:cond delay="2000"/>
                            </p:stCondLst>
                            <p:childTnLst>
                              <p:par>
                                <p:cTn id="33" presetID="17" presetClass="entr" presetSubtype="10" fill="hold" nodeType="afterEffect">
                                  <p:stCondLst>
                                    <p:cond delay="0"/>
                                  </p:stCondLst>
                                  <p:childTnLst>
                                    <p:set>
                                      <p:cBhvr>
                                        <p:cTn id="34" dur="1" fill="hold">
                                          <p:stCondLst>
                                            <p:cond delay="0"/>
                                          </p:stCondLst>
                                        </p:cTn>
                                        <p:tgtEl>
                                          <p:spTgt spid="5123"/>
                                        </p:tgtEl>
                                        <p:attrNameLst>
                                          <p:attrName>style.visibility</p:attrName>
                                        </p:attrNameLst>
                                      </p:cBhvr>
                                      <p:to>
                                        <p:strVal val="visible"/>
                                      </p:to>
                                    </p:set>
                                    <p:anim calcmode="lin" valueType="num">
                                      <p:cBhvr>
                                        <p:cTn id="35" dur="500" fill="hold"/>
                                        <p:tgtEl>
                                          <p:spTgt spid="5123"/>
                                        </p:tgtEl>
                                        <p:attrNameLst>
                                          <p:attrName>ppt_w</p:attrName>
                                        </p:attrNameLst>
                                      </p:cBhvr>
                                      <p:tavLst>
                                        <p:tav tm="0">
                                          <p:val>
                                            <p:fltVal val="0"/>
                                          </p:val>
                                        </p:tav>
                                        <p:tav tm="100000">
                                          <p:val>
                                            <p:strVal val="#ppt_w"/>
                                          </p:val>
                                        </p:tav>
                                      </p:tavLst>
                                    </p:anim>
                                    <p:anim calcmode="lin" valueType="num">
                                      <p:cBhvr>
                                        <p:cTn id="36" dur="500" fill="hold"/>
                                        <p:tgtEl>
                                          <p:spTgt spid="5123"/>
                                        </p:tgtEl>
                                        <p:attrNameLst>
                                          <p:attrName>ppt_h</p:attrName>
                                        </p:attrNameLst>
                                      </p:cBhvr>
                                      <p:tavLst>
                                        <p:tav tm="0">
                                          <p:val>
                                            <p:strVal val="#ppt_h"/>
                                          </p:val>
                                        </p:tav>
                                        <p:tav tm="100000">
                                          <p:val>
                                            <p:strVal val="#ppt_h"/>
                                          </p:val>
                                        </p:tav>
                                      </p:tavLst>
                                    </p:anim>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2857500" y="3071810"/>
            <a:ext cx="6072218" cy="3000396"/>
          </a:xfrm>
          <a:prstGeom prst="rect">
            <a:avLst/>
          </a:prstGeom>
          <a:noFill/>
          <a:ln w="9525">
            <a:noFill/>
            <a:miter lim="800000"/>
            <a:headEnd/>
            <a:tailEnd/>
          </a:ln>
          <a:effectLst/>
        </p:spPr>
      </p:pic>
      <p:sp>
        <p:nvSpPr>
          <p:cNvPr id="4" name="مستطيل 3"/>
          <p:cNvSpPr/>
          <p:nvPr/>
        </p:nvSpPr>
        <p:spPr>
          <a:xfrm>
            <a:off x="2214546" y="571480"/>
            <a:ext cx="6215074" cy="1976438"/>
          </a:xfrm>
          <a:prstGeom prst="rect">
            <a:avLst/>
          </a:prstGeom>
        </p:spPr>
        <p:txBody>
          <a:bodyPr wrap="square">
            <a:spAutoFit/>
          </a:bodyPr>
          <a:lstStyle/>
          <a:p>
            <a:pPr algn="justLow">
              <a:lnSpc>
                <a:spcPct val="150000"/>
              </a:lnSpc>
            </a:pPr>
            <a:r>
              <a:rPr lang="ar-SA" sz="2800" dirty="0" smtClean="0">
                <a:ln w="50800"/>
                <a:cs typeface="PT Bold Heading" pitchFamily="2" charset="-78"/>
              </a:rPr>
              <a:t>تسمى مثل هذه الدائرة التي تحتوي على مسارات متعددة للتيار الكهربائي دائرة التوازي.</a:t>
            </a:r>
            <a:endParaRPr lang="ar-SA" sz="2800"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4"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 to="" calcmode="lin" valueType="num">
                                      <p:cBhvr>
                                        <p:cTn id="13"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تركيب مصباحين على التوازي.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1500166" y="1214422"/>
            <a:ext cx="6963686" cy="56693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effectLst/>
                <a:uLnTx/>
                <a:uFillTx/>
                <a:latin typeface="+mj-lt"/>
                <a:ea typeface="+mj-ea"/>
                <a:cs typeface="PT Bold Heading" pitchFamily="2" charset="-78"/>
              </a:rPr>
              <a:t>* يعتمد مقدار التيار المار</a:t>
            </a:r>
            <a:r>
              <a:rPr kumimoji="0" lang="ar-SA" sz="2200" i="0" u="none" strike="noStrike" kern="1200" cap="none" spc="0" normalizeH="0" noProof="0" dirty="0" smtClean="0">
                <a:ln>
                  <a:noFill/>
                </a:ln>
                <a:effectLst/>
                <a:uLnTx/>
                <a:uFillTx/>
                <a:latin typeface="+mj-lt"/>
                <a:ea typeface="+mj-ea"/>
                <a:cs typeface="PT Bold Heading" pitchFamily="2" charset="-78"/>
              </a:rPr>
              <a:t> في كل مقاومة </a:t>
            </a:r>
            <a:r>
              <a:rPr lang="ar-SA" sz="2200" dirty="0" smtClean="0">
                <a:latin typeface="+mj-lt"/>
                <a:ea typeface="+mj-ea"/>
                <a:cs typeface="PT Bold Heading" pitchFamily="2" charset="-78"/>
              </a:rPr>
              <a:t>على مقدار المقاومة .</a:t>
            </a:r>
            <a:endParaRPr kumimoji="0" lang="ar-SA" sz="22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1714480" y="428604"/>
            <a:ext cx="614363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3600" i="0" u="none" strike="noStrike" kern="1200" cap="none" spc="0" normalizeH="0" baseline="0" noProof="0" dirty="0" smtClean="0">
                <a:ln w="11430">
                  <a:solidFill>
                    <a:schemeClr val="tx1"/>
                  </a:solidFill>
                </a:ln>
                <a:solidFill>
                  <a:schemeClr val="accent3">
                    <a:lumMod val="50000"/>
                  </a:schemeClr>
                </a:solidFill>
                <a:effectLst>
                  <a:outerShdw blurRad="50800" dist="39000" dir="5460000" algn="tl">
                    <a:srgbClr val="000000">
                      <a:alpha val="38000"/>
                    </a:srgbClr>
                  </a:outerShdw>
                </a:effectLst>
                <a:uLnTx/>
                <a:uFillTx/>
                <a:latin typeface="+mj-lt"/>
                <a:ea typeface="+mj-ea"/>
                <a:cs typeface="PT Bold Heading" pitchFamily="2" charset="-78"/>
              </a:rPr>
              <a:t>التيار في دوائر التوازي</a:t>
            </a:r>
            <a:endParaRPr lang="ar-SA" sz="3600" cap="none" spc="0" dirty="0">
              <a:ln w="11430">
                <a:solidFill>
                  <a:schemeClr val="tx1"/>
                </a:solidFill>
              </a:ln>
              <a:solidFill>
                <a:schemeClr val="accent3">
                  <a:lumMod val="50000"/>
                </a:schemeClr>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785786" y="1785926"/>
            <a:ext cx="7749504" cy="85725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effectLst/>
                <a:uLnTx/>
                <a:uFillTx/>
                <a:latin typeface="+mj-lt"/>
                <a:ea typeface="+mj-ea"/>
                <a:cs typeface="PT Bold Heading" pitchFamily="2" charset="-78"/>
              </a:rPr>
              <a:t>* وتعتمد قيمة التيار فقط على الجهد بين طرفي المقاومة وعلى مقدار مقاومته .</a:t>
            </a:r>
            <a:endParaRPr kumimoji="0" lang="ar-SA" sz="2200" i="0" u="none" strike="noStrike" kern="1200" cap="none" spc="0" normalizeH="0" baseline="0" noProof="0" dirty="0">
              <a:ln>
                <a:noFill/>
              </a:ln>
              <a:effectLst/>
              <a:uLnTx/>
              <a:uFillTx/>
              <a:latin typeface="+mj-lt"/>
              <a:ea typeface="+mj-ea"/>
              <a:cs typeface="PT Bold Heading" pitchFamily="2" charset="-78"/>
            </a:endParaRPr>
          </a:p>
        </p:txBody>
      </p:sp>
      <p:sp>
        <p:nvSpPr>
          <p:cNvPr id="9" name="عنوان 1"/>
          <p:cNvSpPr txBox="1">
            <a:spLocks/>
          </p:cNvSpPr>
          <p:nvPr/>
        </p:nvSpPr>
        <p:spPr>
          <a:xfrm>
            <a:off x="2037470" y="2647750"/>
            <a:ext cx="6463620" cy="56693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effectLst/>
                <a:uLnTx/>
                <a:uFillTx/>
                <a:latin typeface="+mj-lt"/>
                <a:ea typeface="+mj-ea"/>
                <a:cs typeface="PT Bold Heading" pitchFamily="2" charset="-78"/>
              </a:rPr>
              <a:t>* ولأن أي منهما</a:t>
            </a:r>
            <a:r>
              <a:rPr kumimoji="0" lang="ar-SA" sz="2200" i="0" u="none" strike="noStrike" kern="1200" cap="none" spc="0" normalizeH="0" noProof="0" dirty="0" smtClean="0">
                <a:ln>
                  <a:noFill/>
                </a:ln>
                <a:effectLst/>
                <a:uLnTx/>
                <a:uFillTx/>
                <a:latin typeface="+mj-lt"/>
                <a:ea typeface="+mj-ea"/>
                <a:cs typeface="PT Bold Heading" pitchFamily="2" charset="-78"/>
              </a:rPr>
              <a:t> لم يتغير فإن التيار يبقى ثابتاً لا يتغير .</a:t>
            </a:r>
            <a:endParaRPr kumimoji="0" lang="ar-SA" sz="2200" i="0" u="none" strike="noStrike" kern="1200" cap="none" spc="0" normalizeH="0" baseline="0" noProof="0" dirty="0">
              <a:ln>
                <a:noFill/>
              </a:ln>
              <a:effectLst/>
              <a:uLnTx/>
              <a:uFillTx/>
              <a:latin typeface="+mj-lt"/>
              <a:ea typeface="+mj-ea"/>
              <a:cs typeface="PT Bold Heading" pitchFamily="2" charset="-78"/>
            </a:endParaRPr>
          </a:p>
        </p:txBody>
      </p:sp>
      <p:sp>
        <p:nvSpPr>
          <p:cNvPr id="7" name="عنوان 1"/>
          <p:cNvSpPr txBox="1">
            <a:spLocks/>
          </p:cNvSpPr>
          <p:nvPr/>
        </p:nvSpPr>
        <p:spPr>
          <a:xfrm>
            <a:off x="5823684" y="3571876"/>
            <a:ext cx="2748844" cy="107157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effectLst/>
                <a:uLnTx/>
                <a:uFillTx/>
                <a:latin typeface="+mj-lt"/>
                <a:ea typeface="+mj-ea"/>
                <a:cs typeface="PT Bold Heading" pitchFamily="2" charset="-78"/>
              </a:rPr>
              <a:t>* أي أن فروع دائرة التوازي لا يعتمد بعضها على بعض .</a:t>
            </a:r>
            <a:endParaRPr kumimoji="0" lang="ar-SA" sz="2200" i="0" u="none" strike="noStrike" kern="1200" cap="none" spc="0" normalizeH="0" baseline="0" noProof="0" dirty="0">
              <a:ln>
                <a:noFill/>
              </a:ln>
              <a:effectLst/>
              <a:uLnTx/>
              <a:uFillTx/>
              <a:latin typeface="+mj-lt"/>
              <a:ea typeface="+mj-ea"/>
              <a:cs typeface="PT Bold Heading" pitchFamily="2" charset="-78"/>
            </a:endParaRPr>
          </a:p>
        </p:txBody>
      </p:sp>
      <p:sp>
        <p:nvSpPr>
          <p:cNvPr id="10" name="عنوان 1"/>
          <p:cNvSpPr txBox="1">
            <a:spLocks/>
          </p:cNvSpPr>
          <p:nvPr/>
        </p:nvSpPr>
        <p:spPr>
          <a:xfrm>
            <a:off x="6000760" y="5072074"/>
            <a:ext cx="2534498" cy="1214446"/>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200" i="0" u="none" strike="noStrike" kern="1200" cap="none" spc="0" normalizeH="0" baseline="0" noProof="0" dirty="0" smtClean="0">
                <a:ln>
                  <a:noFill/>
                </a:ln>
                <a:effectLst/>
                <a:uLnTx/>
                <a:uFillTx/>
                <a:latin typeface="+mj-lt"/>
                <a:ea typeface="+mj-ea"/>
                <a:cs typeface="PT Bold Heading" pitchFamily="2" charset="-78"/>
              </a:rPr>
              <a:t>* أما التيار الكلي</a:t>
            </a:r>
            <a:r>
              <a:rPr kumimoji="0" lang="ar-SA" sz="2200" i="0" u="none" strike="noStrike" kern="1200" cap="none" spc="0" normalizeH="0" noProof="0" dirty="0" smtClean="0">
                <a:ln>
                  <a:noFill/>
                </a:ln>
                <a:effectLst/>
                <a:uLnTx/>
                <a:uFillTx/>
                <a:latin typeface="+mj-lt"/>
                <a:ea typeface="+mj-ea"/>
                <a:cs typeface="PT Bold Heading" pitchFamily="2" charset="-78"/>
              </a:rPr>
              <a:t> المار في المولد فيتغير عند فصل أي من المقامات .</a:t>
            </a:r>
            <a:endParaRPr kumimoji="0" lang="ar-SA" sz="2200" i="0" u="none" strike="noStrike" kern="1200" cap="none" spc="0" normalizeH="0" baseline="0" noProof="0" dirty="0">
              <a:ln>
                <a:noFill/>
              </a:ln>
              <a:effectLst/>
              <a:uLnTx/>
              <a:uFillTx/>
              <a:latin typeface="+mj-lt"/>
              <a:ea typeface="+mj-ea"/>
              <a:cs typeface="PT Bold Heading" pitchFamily="2" charset="-78"/>
            </a:endParaRPr>
          </a:p>
        </p:txBody>
      </p:sp>
      <p:pic>
        <p:nvPicPr>
          <p:cNvPr id="25602" name="Picture 2" descr="http://upload.qariya.info/up05/prcirc1.gif"/>
          <p:cNvPicPr>
            <a:picLocks noChangeAspect="1" noChangeArrowheads="1" noCrop="1"/>
          </p:cNvPicPr>
          <p:nvPr/>
        </p:nvPicPr>
        <p:blipFill>
          <a:blip r:embed="rId3"/>
          <a:srcRect/>
          <a:stretch>
            <a:fillRect/>
          </a:stretch>
        </p:blipFill>
        <p:spPr bwMode="auto">
          <a:xfrm>
            <a:off x="571472" y="3143248"/>
            <a:ext cx="5143536" cy="1524001"/>
          </a:xfrm>
          <a:prstGeom prst="rect">
            <a:avLst/>
          </a:prstGeom>
          <a:noFill/>
        </p:spPr>
      </p:pic>
      <p:pic>
        <p:nvPicPr>
          <p:cNvPr id="25603" name="Picture 3" descr="prcirc2"/>
          <p:cNvPicPr>
            <a:picLocks noChangeAspect="1" noChangeArrowheads="1"/>
          </p:cNvPicPr>
          <p:nvPr/>
        </p:nvPicPr>
        <p:blipFill>
          <a:blip r:embed="rId4"/>
          <a:srcRect/>
          <a:stretch>
            <a:fillRect/>
          </a:stretch>
        </p:blipFill>
        <p:spPr bwMode="auto">
          <a:xfrm>
            <a:off x="500034" y="4643446"/>
            <a:ext cx="5276850" cy="17240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7" presetClass="entr" presetSubtype="10" fill="hold" nodeType="afterEffect">
                                  <p:stCondLst>
                                    <p:cond delay="0"/>
                                  </p:stCondLst>
                                  <p:childTnLst>
                                    <p:set>
                                      <p:cBhvr>
                                        <p:cTn id="35" dur="1" fill="hold">
                                          <p:stCondLst>
                                            <p:cond delay="0"/>
                                          </p:stCondLst>
                                        </p:cTn>
                                        <p:tgtEl>
                                          <p:spTgt spid="25602"/>
                                        </p:tgtEl>
                                        <p:attrNameLst>
                                          <p:attrName>style.visibility</p:attrName>
                                        </p:attrNameLst>
                                      </p:cBhvr>
                                      <p:to>
                                        <p:strVal val="visible"/>
                                      </p:to>
                                    </p:set>
                                    <p:anim calcmode="lin" valueType="num">
                                      <p:cBhvr>
                                        <p:cTn id="36" dur="500" fill="hold"/>
                                        <p:tgtEl>
                                          <p:spTgt spid="25602"/>
                                        </p:tgtEl>
                                        <p:attrNameLst>
                                          <p:attrName>ppt_w</p:attrName>
                                        </p:attrNameLst>
                                      </p:cBhvr>
                                      <p:tavLst>
                                        <p:tav tm="0">
                                          <p:val>
                                            <p:fltVal val="0"/>
                                          </p:val>
                                        </p:tav>
                                        <p:tav tm="100000">
                                          <p:val>
                                            <p:strVal val="#ppt_w"/>
                                          </p:val>
                                        </p:tav>
                                      </p:tavLst>
                                    </p:anim>
                                    <p:anim calcmode="lin" valueType="num">
                                      <p:cBhvr>
                                        <p:cTn id="37" dur="500" fill="hold"/>
                                        <p:tgtEl>
                                          <p:spTgt spid="25602"/>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55" presetClass="entr" presetSubtype="0" fill="hold" nodeType="afterEffect">
                                  <p:stCondLst>
                                    <p:cond delay="0"/>
                                  </p:stCondLst>
                                  <p:childTnLst>
                                    <p:set>
                                      <p:cBhvr>
                                        <p:cTn id="40" dur="1" fill="hold">
                                          <p:stCondLst>
                                            <p:cond delay="0"/>
                                          </p:stCondLst>
                                        </p:cTn>
                                        <p:tgtEl>
                                          <p:spTgt spid="25603"/>
                                        </p:tgtEl>
                                        <p:attrNameLst>
                                          <p:attrName>style.visibility</p:attrName>
                                        </p:attrNameLst>
                                      </p:cBhvr>
                                      <p:to>
                                        <p:strVal val="visible"/>
                                      </p:to>
                                    </p:set>
                                    <p:anim calcmode="lin" valueType="num">
                                      <p:cBhvr>
                                        <p:cTn id="41" dur="1000" fill="hold"/>
                                        <p:tgtEl>
                                          <p:spTgt spid="25603"/>
                                        </p:tgtEl>
                                        <p:attrNameLst>
                                          <p:attrName>ppt_w</p:attrName>
                                        </p:attrNameLst>
                                      </p:cBhvr>
                                      <p:tavLst>
                                        <p:tav tm="0">
                                          <p:val>
                                            <p:strVal val="#ppt_w*0.70"/>
                                          </p:val>
                                        </p:tav>
                                        <p:tav tm="100000">
                                          <p:val>
                                            <p:strVal val="#ppt_w"/>
                                          </p:val>
                                        </p:tav>
                                      </p:tavLst>
                                    </p:anim>
                                    <p:anim calcmode="lin" valueType="num">
                                      <p:cBhvr>
                                        <p:cTn id="42" dur="1000" fill="hold"/>
                                        <p:tgtEl>
                                          <p:spTgt spid="25603"/>
                                        </p:tgtEl>
                                        <p:attrNameLst>
                                          <p:attrName>ppt_h</p:attrName>
                                        </p:attrNameLst>
                                      </p:cBhvr>
                                      <p:tavLst>
                                        <p:tav tm="0">
                                          <p:val>
                                            <p:strVal val="#ppt_h"/>
                                          </p:val>
                                        </p:tav>
                                        <p:tav tm="100000">
                                          <p:val>
                                            <p:strVal val="#ppt_h"/>
                                          </p:val>
                                        </p:tav>
                                      </p:tavLst>
                                    </p:anim>
                                    <p:animEffect transition="in" filter="fade">
                                      <p:cBhvr>
                                        <p:cTn id="43" dur="1000"/>
                                        <p:tgtEl>
                                          <p:spTgt spid="25603"/>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836712"/>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ar-SA" sz="2300" b="1"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0" y="128826"/>
            <a:ext cx="9143999"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400" b="1" i="0" u="none" strike="noStrike" kern="1200" cap="none" spc="0" normalizeH="0" baseline="0" noProof="0" dirty="0" smtClean="0">
                <a:ln w="11430">
                  <a:solidFill>
                    <a:schemeClr val="tx1"/>
                  </a:solidFill>
                </a:ln>
                <a:solidFill>
                  <a:srgbClr val="D78F8D"/>
                </a:solidFill>
                <a:effectLst>
                  <a:outerShdw blurRad="50800" dist="39000" dir="5460000" algn="tl">
                    <a:srgbClr val="000000">
                      <a:alpha val="38000"/>
                    </a:srgbClr>
                  </a:outerShdw>
                </a:effectLst>
                <a:uLnTx/>
                <a:uFillTx/>
                <a:latin typeface="+mj-lt"/>
                <a:ea typeface="+mj-ea"/>
                <a:cs typeface="PT Bold Heading" pitchFamily="2" charset="-78"/>
              </a:rPr>
              <a:t>المقاومــــة (التـــوازي)</a:t>
            </a:r>
            <a:endParaRPr lang="ar-SA" sz="4400" b="1" cap="none" spc="0" dirty="0">
              <a:ln w="11430">
                <a:solidFill>
                  <a:schemeClr val="tx1"/>
                </a:solidFill>
              </a:ln>
              <a:solidFill>
                <a:srgbClr val="D78F8D"/>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0" y="2132856"/>
            <a:ext cx="9144000" cy="643508"/>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lumMod val="75000"/>
                  </a:schemeClr>
                </a:solidFill>
                <a:effectLst/>
                <a:uLnTx/>
                <a:uFillTx/>
                <a:latin typeface="+mj-lt"/>
                <a:ea typeface="+mj-ea"/>
                <a:cs typeface="+mj-cs"/>
              </a:rPr>
              <a:t>I = I</a:t>
            </a:r>
            <a:r>
              <a:rPr kumimoji="0" lang="en-US" sz="3600" b="1" i="0" u="none" strike="noStrike" kern="1200" cap="none" spc="0" normalizeH="0" baseline="-25000" noProof="0" dirty="0" smtClean="0">
                <a:ln>
                  <a:noFill/>
                </a:ln>
                <a:solidFill>
                  <a:schemeClr val="accent4">
                    <a:lumMod val="75000"/>
                  </a:schemeClr>
                </a:solidFill>
                <a:effectLst/>
                <a:uLnTx/>
                <a:uFillTx/>
                <a:latin typeface="+mj-lt"/>
                <a:ea typeface="+mj-ea"/>
                <a:cs typeface="+mj-cs"/>
              </a:rPr>
              <a:t>A</a:t>
            </a:r>
            <a:r>
              <a:rPr kumimoji="0" lang="en-US" sz="3600" b="1" i="0" u="none" strike="noStrike" kern="1200" cap="none" spc="0" normalizeH="0" baseline="0" noProof="0" dirty="0" smtClean="0">
                <a:ln>
                  <a:noFill/>
                </a:ln>
                <a:solidFill>
                  <a:schemeClr val="accent4">
                    <a:lumMod val="75000"/>
                  </a:schemeClr>
                </a:solidFill>
                <a:effectLst/>
                <a:uLnTx/>
                <a:uFillTx/>
                <a:latin typeface="+mj-lt"/>
                <a:ea typeface="+mj-ea"/>
                <a:cs typeface="+mj-cs"/>
              </a:rPr>
              <a:t> + I</a:t>
            </a:r>
            <a:r>
              <a:rPr kumimoji="0" lang="en-US" sz="3600" b="1" i="0" u="none" strike="noStrike" kern="1200" cap="none" spc="0" normalizeH="0" baseline="-25000" noProof="0" dirty="0" smtClean="0">
                <a:ln>
                  <a:noFill/>
                </a:ln>
                <a:solidFill>
                  <a:schemeClr val="accent4">
                    <a:lumMod val="75000"/>
                  </a:schemeClr>
                </a:solidFill>
                <a:effectLst/>
                <a:uLnTx/>
                <a:uFillTx/>
                <a:latin typeface="+mj-lt"/>
                <a:ea typeface="+mj-ea"/>
                <a:cs typeface="+mj-cs"/>
              </a:rPr>
              <a:t>B</a:t>
            </a:r>
            <a:r>
              <a:rPr kumimoji="0" lang="en-US" sz="3600" b="1" i="0" u="none" strike="noStrike" kern="1200" cap="none" spc="0" normalizeH="0" baseline="0" noProof="0" dirty="0" smtClean="0">
                <a:ln>
                  <a:noFill/>
                </a:ln>
                <a:solidFill>
                  <a:schemeClr val="accent4">
                    <a:lumMod val="75000"/>
                  </a:schemeClr>
                </a:solidFill>
                <a:effectLst/>
                <a:uLnTx/>
                <a:uFillTx/>
                <a:latin typeface="+mj-lt"/>
                <a:ea typeface="+mj-ea"/>
                <a:cs typeface="+mj-cs"/>
              </a:rPr>
              <a:t> + I</a:t>
            </a:r>
            <a:r>
              <a:rPr kumimoji="0" lang="en-US" sz="3600" b="1" i="0" u="none" strike="noStrike" kern="1200" cap="none" spc="0" normalizeH="0" baseline="-25000" noProof="0" dirty="0" smtClean="0">
                <a:ln>
                  <a:noFill/>
                </a:ln>
                <a:solidFill>
                  <a:schemeClr val="accent4">
                    <a:lumMod val="75000"/>
                  </a:schemeClr>
                </a:solidFill>
                <a:effectLst/>
                <a:uLnTx/>
                <a:uFillTx/>
                <a:latin typeface="+mj-lt"/>
                <a:ea typeface="+mj-ea"/>
                <a:cs typeface="+mj-cs"/>
              </a:rPr>
              <a:t>C</a:t>
            </a:r>
            <a:endParaRPr kumimoji="0" lang="ar-SA" sz="3600" b="1" i="0" u="none" strike="noStrike" kern="1200" cap="none" spc="0" normalizeH="0" baseline="-25000" noProof="0" dirty="0">
              <a:ln>
                <a:noFill/>
              </a:ln>
              <a:solidFill>
                <a:schemeClr val="accent4">
                  <a:lumMod val="75000"/>
                </a:schemeClr>
              </a:solidFill>
              <a:effectLst/>
              <a:uLnTx/>
              <a:uFillTx/>
              <a:latin typeface="+mj-lt"/>
              <a:ea typeface="+mj-ea"/>
              <a:cs typeface="+mj-cs"/>
            </a:endParaRPr>
          </a:p>
        </p:txBody>
      </p:sp>
      <p:sp>
        <p:nvSpPr>
          <p:cNvPr id="7" name="عنوان 1"/>
          <p:cNvSpPr txBox="1">
            <a:spLocks/>
          </p:cNvSpPr>
          <p:nvPr/>
        </p:nvSpPr>
        <p:spPr>
          <a:xfrm>
            <a:off x="0" y="2852936"/>
            <a:ext cx="9144000" cy="643508"/>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lumMod val="75000"/>
                  </a:schemeClr>
                </a:solidFill>
                <a:effectLst/>
                <a:uLnTx/>
                <a:uFillTx/>
                <a:latin typeface="+mj-lt"/>
                <a:ea typeface="+mj-ea"/>
                <a:cs typeface="+mj-cs"/>
              </a:rPr>
              <a:t>___ = ___ + ___ + ___</a:t>
            </a:r>
            <a:endParaRPr kumimoji="0" lang="ar-SA" sz="3600" b="1" i="0" u="none" strike="noStrike" kern="1200" cap="none" spc="0" normalizeH="0" baseline="-25000" noProof="0" dirty="0">
              <a:ln>
                <a:noFill/>
              </a:ln>
              <a:solidFill>
                <a:schemeClr val="accent4">
                  <a:lumMod val="75000"/>
                </a:schemeClr>
              </a:solidFill>
              <a:effectLst/>
              <a:uLnTx/>
              <a:uFillTx/>
              <a:latin typeface="+mj-lt"/>
              <a:ea typeface="+mj-ea"/>
              <a:cs typeface="+mj-cs"/>
            </a:endParaRPr>
          </a:p>
        </p:txBody>
      </p:sp>
      <p:sp>
        <p:nvSpPr>
          <p:cNvPr id="10" name="عنوان 1"/>
          <p:cNvSpPr txBox="1">
            <a:spLocks/>
          </p:cNvSpPr>
          <p:nvPr/>
        </p:nvSpPr>
        <p:spPr>
          <a:xfrm>
            <a:off x="2555776" y="2780928"/>
            <a:ext cx="683568" cy="11475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lumMod val="75000"/>
                  </a:schemeClr>
                </a:solidFill>
                <a:effectLst/>
                <a:uLnTx/>
                <a:uFillTx/>
                <a:latin typeface="+mj-lt"/>
                <a:ea typeface="+mj-ea"/>
                <a:cs typeface="+mj-cs"/>
              </a:rPr>
              <a:t>V</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b="1" dirty="0" smtClean="0">
                <a:solidFill>
                  <a:schemeClr val="accent4">
                    <a:lumMod val="75000"/>
                  </a:schemeClr>
                </a:solidFill>
                <a:latin typeface="+mj-lt"/>
                <a:ea typeface="+mj-ea"/>
                <a:cs typeface="+mj-cs"/>
              </a:rPr>
              <a:t>R</a:t>
            </a:r>
            <a:endParaRPr kumimoji="0" lang="ar-SA" sz="3600" b="1" i="0" u="none" strike="noStrike" kern="1200" cap="none" spc="0" normalizeH="0" baseline="-25000" noProof="0" dirty="0">
              <a:ln>
                <a:noFill/>
              </a:ln>
              <a:solidFill>
                <a:schemeClr val="accent4">
                  <a:lumMod val="75000"/>
                </a:schemeClr>
              </a:solidFill>
              <a:effectLst/>
              <a:uLnTx/>
              <a:uFillTx/>
              <a:latin typeface="+mj-lt"/>
              <a:ea typeface="+mj-ea"/>
              <a:cs typeface="+mj-cs"/>
            </a:endParaRPr>
          </a:p>
        </p:txBody>
      </p:sp>
      <p:sp>
        <p:nvSpPr>
          <p:cNvPr id="11" name="عنوان 1"/>
          <p:cNvSpPr txBox="1">
            <a:spLocks/>
          </p:cNvSpPr>
          <p:nvPr/>
        </p:nvSpPr>
        <p:spPr>
          <a:xfrm>
            <a:off x="3563888" y="2780928"/>
            <a:ext cx="827584" cy="11475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lumMod val="75000"/>
                  </a:schemeClr>
                </a:solidFill>
                <a:effectLst/>
                <a:uLnTx/>
                <a:uFillTx/>
                <a:latin typeface="+mj-lt"/>
                <a:ea typeface="+mj-ea"/>
                <a:cs typeface="+mj-cs"/>
              </a:rPr>
              <a:t>V</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b="1" dirty="0" smtClean="0">
                <a:solidFill>
                  <a:schemeClr val="accent4">
                    <a:lumMod val="75000"/>
                  </a:schemeClr>
                </a:solidFill>
                <a:latin typeface="+mj-lt"/>
                <a:ea typeface="+mj-ea"/>
                <a:cs typeface="+mj-cs"/>
              </a:rPr>
              <a:t>R</a:t>
            </a:r>
            <a:r>
              <a:rPr lang="en-US" sz="3600" b="1" baseline="-25000" dirty="0" smtClean="0">
                <a:solidFill>
                  <a:schemeClr val="accent4">
                    <a:lumMod val="75000"/>
                  </a:schemeClr>
                </a:solidFill>
                <a:latin typeface="+mj-lt"/>
                <a:ea typeface="+mj-ea"/>
                <a:cs typeface="+mj-cs"/>
              </a:rPr>
              <a:t>A</a:t>
            </a:r>
            <a:endParaRPr kumimoji="0" lang="ar-SA" sz="3600" b="1" i="0" u="none" strike="noStrike" kern="1200" cap="none" spc="0" normalizeH="0" baseline="-25000" noProof="0" dirty="0">
              <a:ln>
                <a:noFill/>
              </a:ln>
              <a:solidFill>
                <a:schemeClr val="accent4">
                  <a:lumMod val="75000"/>
                </a:schemeClr>
              </a:solidFill>
              <a:effectLst/>
              <a:uLnTx/>
              <a:uFillTx/>
              <a:latin typeface="+mj-lt"/>
              <a:ea typeface="+mj-ea"/>
              <a:cs typeface="+mj-cs"/>
            </a:endParaRPr>
          </a:p>
        </p:txBody>
      </p:sp>
      <p:sp>
        <p:nvSpPr>
          <p:cNvPr id="12" name="عنوان 1"/>
          <p:cNvSpPr txBox="1">
            <a:spLocks/>
          </p:cNvSpPr>
          <p:nvPr/>
        </p:nvSpPr>
        <p:spPr>
          <a:xfrm>
            <a:off x="4716016" y="2785492"/>
            <a:ext cx="827584" cy="11475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lumMod val="75000"/>
                  </a:schemeClr>
                </a:solidFill>
                <a:effectLst/>
                <a:uLnTx/>
                <a:uFillTx/>
                <a:latin typeface="+mj-lt"/>
                <a:ea typeface="+mj-ea"/>
                <a:cs typeface="+mj-cs"/>
              </a:rPr>
              <a:t>V</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b="1" dirty="0" smtClean="0">
                <a:solidFill>
                  <a:schemeClr val="accent4">
                    <a:lumMod val="75000"/>
                  </a:schemeClr>
                </a:solidFill>
                <a:latin typeface="+mj-lt"/>
                <a:ea typeface="+mj-ea"/>
                <a:cs typeface="+mj-cs"/>
              </a:rPr>
              <a:t>R</a:t>
            </a:r>
            <a:r>
              <a:rPr lang="en-US" sz="3600" b="1" baseline="-25000" dirty="0" smtClean="0">
                <a:solidFill>
                  <a:schemeClr val="accent4">
                    <a:lumMod val="75000"/>
                  </a:schemeClr>
                </a:solidFill>
                <a:latin typeface="+mj-lt"/>
                <a:ea typeface="+mj-ea"/>
                <a:cs typeface="+mj-cs"/>
              </a:rPr>
              <a:t>B</a:t>
            </a:r>
            <a:endParaRPr kumimoji="0" lang="ar-SA" sz="3600" b="1" i="0" u="none" strike="noStrike" kern="1200" cap="none" spc="0" normalizeH="0" baseline="-25000" noProof="0" dirty="0">
              <a:ln>
                <a:noFill/>
              </a:ln>
              <a:solidFill>
                <a:schemeClr val="accent4">
                  <a:lumMod val="75000"/>
                </a:schemeClr>
              </a:solidFill>
              <a:effectLst/>
              <a:uLnTx/>
              <a:uFillTx/>
              <a:latin typeface="+mj-lt"/>
              <a:ea typeface="+mj-ea"/>
              <a:cs typeface="+mj-cs"/>
            </a:endParaRPr>
          </a:p>
        </p:txBody>
      </p:sp>
      <p:sp>
        <p:nvSpPr>
          <p:cNvPr id="13" name="عنوان 1"/>
          <p:cNvSpPr txBox="1">
            <a:spLocks/>
          </p:cNvSpPr>
          <p:nvPr/>
        </p:nvSpPr>
        <p:spPr>
          <a:xfrm>
            <a:off x="5868144" y="2780928"/>
            <a:ext cx="827584" cy="114756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4">
                    <a:lumMod val="75000"/>
                  </a:schemeClr>
                </a:solidFill>
                <a:effectLst/>
                <a:uLnTx/>
                <a:uFillTx/>
                <a:latin typeface="+mj-lt"/>
                <a:ea typeface="+mj-ea"/>
                <a:cs typeface="+mj-cs"/>
              </a:rPr>
              <a:t>V</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b="1" dirty="0" smtClean="0">
                <a:solidFill>
                  <a:schemeClr val="accent4">
                    <a:lumMod val="75000"/>
                  </a:schemeClr>
                </a:solidFill>
                <a:latin typeface="+mj-lt"/>
                <a:ea typeface="+mj-ea"/>
                <a:cs typeface="+mj-cs"/>
              </a:rPr>
              <a:t>R</a:t>
            </a:r>
            <a:r>
              <a:rPr lang="en-US" sz="3600" b="1" baseline="-25000" dirty="0" smtClean="0">
                <a:solidFill>
                  <a:schemeClr val="accent4">
                    <a:lumMod val="75000"/>
                  </a:schemeClr>
                </a:solidFill>
                <a:latin typeface="+mj-lt"/>
                <a:ea typeface="+mj-ea"/>
                <a:cs typeface="+mj-cs"/>
              </a:rPr>
              <a:t>C</a:t>
            </a:r>
            <a:endParaRPr kumimoji="0" lang="ar-SA" sz="3600" b="1" i="0" u="none" strike="noStrike" kern="1200" cap="none" spc="0" normalizeH="0" baseline="-25000" noProof="0" dirty="0">
              <a:ln>
                <a:noFill/>
              </a:ln>
              <a:solidFill>
                <a:schemeClr val="accent4">
                  <a:lumMod val="75000"/>
                </a:schemeClr>
              </a:solidFill>
              <a:effectLst/>
              <a:uLnTx/>
              <a:uFillTx/>
              <a:latin typeface="+mj-lt"/>
              <a:ea typeface="+mj-ea"/>
              <a:cs typeface="+mj-cs"/>
            </a:endParaRPr>
          </a:p>
        </p:txBody>
      </p:sp>
      <p:sp>
        <p:nvSpPr>
          <p:cNvPr id="14" name="عنوان 1"/>
          <p:cNvSpPr txBox="1">
            <a:spLocks/>
          </p:cNvSpPr>
          <p:nvPr/>
        </p:nvSpPr>
        <p:spPr>
          <a:xfrm>
            <a:off x="-71470" y="4293096"/>
            <a:ext cx="9144000" cy="122413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mj-lt"/>
                <a:ea typeface="+mj-ea"/>
                <a:cs typeface="+mj-cs"/>
              </a:rPr>
              <a:t>___ = ___ + ___ + ___ + …</a:t>
            </a:r>
            <a:endParaRPr kumimoji="0" lang="ar-SA" sz="48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15" name="عنوان 1"/>
          <p:cNvSpPr txBox="1">
            <a:spLocks/>
          </p:cNvSpPr>
          <p:nvPr/>
        </p:nvSpPr>
        <p:spPr>
          <a:xfrm>
            <a:off x="1042042" y="4314518"/>
            <a:ext cx="1367136" cy="172819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mj-lt"/>
                <a:ea typeface="+mj-ea"/>
                <a:cs typeface="+mj-cs"/>
              </a:rPr>
              <a:t>1</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4800" b="1" dirty="0" smtClean="0">
                <a:solidFill>
                  <a:srgbClr val="C00000"/>
                </a:solidFill>
                <a:latin typeface="+mj-lt"/>
                <a:ea typeface="+mj-ea"/>
                <a:cs typeface="+mj-cs"/>
              </a:rPr>
              <a:t>R</a:t>
            </a:r>
            <a:endParaRPr kumimoji="0" lang="ar-SA" sz="48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16" name="عنوان 1"/>
          <p:cNvSpPr txBox="1">
            <a:spLocks/>
          </p:cNvSpPr>
          <p:nvPr/>
        </p:nvSpPr>
        <p:spPr>
          <a:xfrm>
            <a:off x="2633360" y="4330500"/>
            <a:ext cx="1367136" cy="172819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mj-lt"/>
                <a:ea typeface="+mj-ea"/>
                <a:cs typeface="+mj-cs"/>
              </a:rPr>
              <a:t>1</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4800" b="1" dirty="0" smtClean="0">
                <a:solidFill>
                  <a:srgbClr val="C00000"/>
                </a:solidFill>
                <a:latin typeface="+mj-lt"/>
                <a:ea typeface="+mj-ea"/>
                <a:cs typeface="+mj-cs"/>
              </a:rPr>
              <a:t>R</a:t>
            </a:r>
            <a:r>
              <a:rPr lang="en-US" sz="4800" b="1" baseline="-25000" dirty="0" smtClean="0">
                <a:solidFill>
                  <a:srgbClr val="C00000"/>
                </a:solidFill>
                <a:latin typeface="+mj-lt"/>
                <a:ea typeface="+mj-ea"/>
                <a:cs typeface="+mj-cs"/>
              </a:rPr>
              <a:t>A</a:t>
            </a:r>
            <a:endParaRPr kumimoji="0" lang="ar-SA" sz="48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17" name="عنوان 1"/>
          <p:cNvSpPr txBox="1">
            <a:spLocks/>
          </p:cNvSpPr>
          <p:nvPr/>
        </p:nvSpPr>
        <p:spPr>
          <a:xfrm>
            <a:off x="4081976" y="4320860"/>
            <a:ext cx="1367136" cy="172819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mj-lt"/>
                <a:ea typeface="+mj-ea"/>
                <a:cs typeface="+mj-cs"/>
              </a:rPr>
              <a:t>1</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4800" b="1" dirty="0" smtClean="0">
                <a:solidFill>
                  <a:srgbClr val="C00000"/>
                </a:solidFill>
                <a:latin typeface="+mj-lt"/>
                <a:ea typeface="+mj-ea"/>
                <a:cs typeface="+mj-cs"/>
              </a:rPr>
              <a:t>R</a:t>
            </a:r>
            <a:r>
              <a:rPr lang="en-US" sz="4800" b="1" baseline="-25000" dirty="0" smtClean="0">
                <a:solidFill>
                  <a:srgbClr val="C00000"/>
                </a:solidFill>
                <a:latin typeface="+mj-lt"/>
                <a:ea typeface="+mj-ea"/>
                <a:cs typeface="+mj-cs"/>
              </a:rPr>
              <a:t>B</a:t>
            </a:r>
            <a:endParaRPr kumimoji="0" lang="ar-SA" sz="48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18" name="عنوان 1"/>
          <p:cNvSpPr txBox="1">
            <a:spLocks/>
          </p:cNvSpPr>
          <p:nvPr/>
        </p:nvSpPr>
        <p:spPr>
          <a:xfrm>
            <a:off x="5572132" y="4335608"/>
            <a:ext cx="1367136" cy="172819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mj-lt"/>
                <a:ea typeface="+mj-ea"/>
                <a:cs typeface="+mj-cs"/>
              </a:rPr>
              <a:t>1</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4800" b="1" dirty="0" smtClean="0">
                <a:solidFill>
                  <a:srgbClr val="C00000"/>
                </a:solidFill>
                <a:latin typeface="+mj-lt"/>
                <a:ea typeface="+mj-ea"/>
                <a:cs typeface="+mj-cs"/>
              </a:rPr>
              <a:t>R</a:t>
            </a:r>
            <a:r>
              <a:rPr lang="en-US" sz="4800" b="1" baseline="-25000" dirty="0" smtClean="0">
                <a:solidFill>
                  <a:srgbClr val="C00000"/>
                </a:solidFill>
                <a:latin typeface="+mj-lt"/>
                <a:ea typeface="+mj-ea"/>
                <a:cs typeface="+mj-cs"/>
              </a:rPr>
              <a:t>C</a:t>
            </a:r>
            <a:endParaRPr kumimoji="0" lang="ar-SA" sz="48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19" name="مستطيل 18"/>
          <p:cNvSpPr/>
          <p:nvPr/>
        </p:nvSpPr>
        <p:spPr>
          <a:xfrm>
            <a:off x="571472" y="1142984"/>
            <a:ext cx="8001024" cy="954107"/>
          </a:xfrm>
          <a:prstGeom prst="rect">
            <a:avLst/>
          </a:prstGeom>
        </p:spPr>
        <p:txBody>
          <a:bodyPr wrap="square">
            <a:spAutoFit/>
          </a:bodyPr>
          <a:lstStyle/>
          <a:p>
            <a:pPr lvl="0" algn="ctr">
              <a:spcBef>
                <a:spcPct val="0"/>
              </a:spcBef>
              <a:defRPr/>
            </a:pPr>
            <a:r>
              <a:rPr lang="ar-SA" sz="2800" dirty="0" smtClean="0">
                <a:cs typeface="PT Bold Heading" pitchFamily="2" charset="-78"/>
              </a:rPr>
              <a:t>المقاومة المكافئة تكون أقل من أي مقاومة من المقاومات الموصلة على التوازي :</a:t>
            </a:r>
            <a:endParaRPr lang="ar-SA" sz="2800" dirty="0">
              <a:cs typeface="PT Bold Heading" pitchFamily="2" charset="-78"/>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49" presetClass="entr" presetSubtype="0" decel="10000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childTnLst>
                          </p:cTn>
                        </p:par>
                        <p:par>
                          <p:cTn id="28" fill="hold">
                            <p:stCondLst>
                              <p:cond delay="15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7" grpId="0"/>
      <p:bldP spid="10" grpId="0"/>
      <p:bldP spid="11" grpId="0"/>
      <p:bldP spid="12"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2060848"/>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4400" dirty="0" smtClean="0">
                <a:latin typeface="+mj-lt"/>
                <a:ea typeface="+mj-ea"/>
                <a:cs typeface="PT Bold Heading" pitchFamily="2" charset="-78"/>
              </a:rPr>
              <a:t>مقلوب المقاومة المكافئة</a:t>
            </a:r>
            <a:endParaRPr kumimoji="0" lang="ar-SA" sz="44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1928794" y="857232"/>
            <a:ext cx="6858048"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400" i="0" u="none" strike="noStrike" kern="1200" cap="none" spc="0" normalizeH="0" baseline="0" noProof="0" dirty="0" smtClean="0">
                <a:ln w="11430">
                  <a:solidFill>
                    <a:schemeClr val="tx1"/>
                  </a:solidFill>
                </a:ln>
                <a:solidFill>
                  <a:schemeClr val="accent2">
                    <a:lumMod val="20000"/>
                    <a:lumOff val="80000"/>
                  </a:schemeClr>
                </a:solidFill>
                <a:effectLst>
                  <a:outerShdw blurRad="50800" dist="39000" dir="5460000" algn="tl">
                    <a:srgbClr val="000000">
                      <a:alpha val="38000"/>
                    </a:srgbClr>
                  </a:outerShdw>
                </a:effectLst>
                <a:uLnTx/>
                <a:uFillTx/>
                <a:latin typeface="+mj-lt"/>
                <a:ea typeface="+mj-ea"/>
                <a:cs typeface="PT Bold Heading" pitchFamily="2" charset="-78"/>
              </a:rPr>
              <a:t>المقاومة المكافئة </a:t>
            </a:r>
            <a:r>
              <a:rPr lang="ar-SA" sz="4400" dirty="0" smtClean="0">
                <a:ln w="11430">
                  <a:solidFill>
                    <a:schemeClr val="tx1"/>
                  </a:solidFill>
                </a:ln>
                <a:solidFill>
                  <a:schemeClr val="accent2">
                    <a:lumMod val="20000"/>
                    <a:lumOff val="80000"/>
                  </a:schemeClr>
                </a:solidFill>
                <a:effectLst>
                  <a:outerShdw blurRad="50800" dist="39000" dir="5460000" algn="tl">
                    <a:srgbClr val="000000">
                      <a:alpha val="38000"/>
                    </a:srgbClr>
                  </a:outerShdw>
                </a:effectLst>
                <a:latin typeface="+mj-lt"/>
                <a:ea typeface="+mj-ea"/>
                <a:cs typeface="PT Bold Heading" pitchFamily="2" charset="-78"/>
              </a:rPr>
              <a:t>(التوازي)</a:t>
            </a:r>
            <a:endParaRPr lang="ar-SA" sz="4400" cap="none" spc="0" dirty="0">
              <a:ln w="11430">
                <a:solidFill>
                  <a:schemeClr val="tx1"/>
                </a:solidFill>
              </a:ln>
              <a:solidFill>
                <a:schemeClr val="accent2">
                  <a:lumMod val="20000"/>
                  <a:lumOff val="80000"/>
                </a:schemeClr>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0" y="3145532"/>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i="0" u="none" strike="noStrike" kern="1200" cap="none" spc="0" normalizeH="0" baseline="0" noProof="0" dirty="0" smtClean="0">
                <a:ln>
                  <a:noFill/>
                </a:ln>
                <a:solidFill>
                  <a:srgbClr val="C00000"/>
                </a:solidFill>
                <a:effectLst/>
                <a:uLnTx/>
                <a:uFillTx/>
                <a:latin typeface="+mj-lt"/>
                <a:ea typeface="+mj-ea"/>
                <a:cs typeface="PT Bold Heading" pitchFamily="2" charset="-78"/>
              </a:rPr>
              <a:t>يســــاوي</a:t>
            </a:r>
            <a:endParaRPr kumimoji="0" lang="ar-SA" sz="4400" i="0" u="none" strike="noStrike" kern="1200" cap="none" spc="0" normalizeH="0" baseline="0" noProof="0" dirty="0">
              <a:ln>
                <a:noFill/>
              </a:ln>
              <a:solidFill>
                <a:srgbClr val="C00000"/>
              </a:solidFill>
              <a:effectLst/>
              <a:uLnTx/>
              <a:uFillTx/>
              <a:latin typeface="+mj-lt"/>
              <a:ea typeface="+mj-ea"/>
              <a:cs typeface="PT Bold Heading" pitchFamily="2" charset="-78"/>
            </a:endParaRPr>
          </a:p>
        </p:txBody>
      </p:sp>
      <p:sp>
        <p:nvSpPr>
          <p:cNvPr id="9" name="عنوان 1"/>
          <p:cNvSpPr txBox="1">
            <a:spLocks/>
          </p:cNvSpPr>
          <p:nvPr/>
        </p:nvSpPr>
        <p:spPr>
          <a:xfrm>
            <a:off x="0" y="4365104"/>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i="0" u="none" strike="noStrike" kern="1200" cap="none" spc="0" normalizeH="0" baseline="0" noProof="0" dirty="0" smtClean="0">
                <a:ln>
                  <a:noFill/>
                </a:ln>
                <a:effectLst/>
                <a:uLnTx/>
                <a:uFillTx/>
                <a:latin typeface="+mj-lt"/>
                <a:ea typeface="+mj-ea"/>
                <a:cs typeface="PT Bold Heading" pitchFamily="2" charset="-78"/>
              </a:rPr>
              <a:t>مقلوب المقاومات</a:t>
            </a:r>
            <a:r>
              <a:rPr kumimoji="0" lang="ar-SA" sz="4400" i="0" u="none" strike="noStrike" kern="1200" cap="none" spc="0" normalizeH="0" noProof="0" dirty="0" smtClean="0">
                <a:ln>
                  <a:noFill/>
                </a:ln>
                <a:effectLst/>
                <a:uLnTx/>
                <a:uFillTx/>
                <a:latin typeface="+mj-lt"/>
                <a:ea typeface="+mj-ea"/>
                <a:cs typeface="PT Bold Heading" pitchFamily="2" charset="-78"/>
              </a:rPr>
              <a:t> المفردة</a:t>
            </a:r>
            <a:endParaRPr kumimoji="0" lang="ar-SA" sz="4400" i="0" u="none" strike="noStrike" kern="1200" cap="none" spc="0" normalizeH="0" baseline="0" noProof="0" dirty="0">
              <a:ln>
                <a:noFill/>
              </a:ln>
              <a:effectLst/>
              <a:uLnTx/>
              <a:uFillTx/>
              <a:latin typeface="+mj-lt"/>
              <a:ea typeface="+mj-ea"/>
              <a:cs typeface="PT Bold Heading" pitchFamily="2" charset="-78"/>
            </a:endParaRPr>
          </a:p>
        </p:txBody>
      </p:sp>
      <p:pic>
        <p:nvPicPr>
          <p:cNvPr id="23553" name="Picture 1" descr="189px-Parallel_circuit"/>
          <p:cNvPicPr>
            <a:picLocks noChangeAspect="1" noChangeArrowheads="1"/>
          </p:cNvPicPr>
          <p:nvPr/>
        </p:nvPicPr>
        <p:blipFill>
          <a:blip r:embed="rId3"/>
          <a:srcRect/>
          <a:stretch>
            <a:fillRect/>
          </a:stretch>
        </p:blipFill>
        <p:spPr bwMode="auto">
          <a:xfrm>
            <a:off x="357158" y="428603"/>
            <a:ext cx="2214578" cy="1574127"/>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7" presetClass="entr" presetSubtype="10" fill="hold" nodeType="afterEffect">
                                  <p:stCondLst>
                                    <p:cond delay="0"/>
                                  </p:stCondLst>
                                  <p:childTnLst>
                                    <p:set>
                                      <p:cBhvr>
                                        <p:cTn id="23" dur="1" fill="hold">
                                          <p:stCondLst>
                                            <p:cond delay="0"/>
                                          </p:stCondLst>
                                        </p:cTn>
                                        <p:tgtEl>
                                          <p:spTgt spid="23553"/>
                                        </p:tgtEl>
                                        <p:attrNameLst>
                                          <p:attrName>style.visibility</p:attrName>
                                        </p:attrNameLst>
                                      </p:cBhvr>
                                      <p:to>
                                        <p:strVal val="visible"/>
                                      </p:to>
                                    </p:set>
                                    <p:anim calcmode="lin" valueType="num">
                                      <p:cBhvr>
                                        <p:cTn id="24" dur="500" fill="hold"/>
                                        <p:tgtEl>
                                          <p:spTgt spid="23553"/>
                                        </p:tgtEl>
                                        <p:attrNameLst>
                                          <p:attrName>ppt_w</p:attrName>
                                        </p:attrNameLst>
                                      </p:cBhvr>
                                      <p:tavLst>
                                        <p:tav tm="0">
                                          <p:val>
                                            <p:fltVal val="0"/>
                                          </p:val>
                                        </p:tav>
                                        <p:tav tm="100000">
                                          <p:val>
                                            <p:strVal val="#ppt_w"/>
                                          </p:val>
                                        </p:tav>
                                      </p:tavLst>
                                    </p:anim>
                                    <p:anim calcmode="lin" valueType="num">
                                      <p:cBhvr>
                                        <p:cTn id="25" dur="500" fill="hold"/>
                                        <p:tgtEl>
                                          <p:spTgt spid="23553"/>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922970"/>
            <a:ext cx="9144000"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500" i="0" u="none" strike="noStrike" kern="1200" cap="none" spc="0" normalizeH="0" baseline="0" noProof="0" dirty="0" smtClean="0">
                <a:ln>
                  <a:noFill/>
                </a:ln>
                <a:effectLst/>
                <a:uLnTx/>
                <a:uFillTx/>
                <a:latin typeface="+mj-lt"/>
                <a:ea typeface="+mj-ea"/>
                <a:cs typeface="PT Bold Heading" pitchFamily="2" charset="-78"/>
              </a:rPr>
              <a:t>تختلف توصيلات التوالي والتوازي في كيفية تأثيرها</a:t>
            </a:r>
            <a:r>
              <a:rPr kumimoji="0" lang="ar-SA" sz="2500" i="0" u="none" strike="noStrike" kern="1200" cap="none" spc="0" normalizeH="0" noProof="0" dirty="0" smtClean="0">
                <a:ln>
                  <a:noFill/>
                </a:ln>
                <a:effectLst/>
                <a:uLnTx/>
                <a:uFillTx/>
                <a:latin typeface="+mj-lt"/>
                <a:ea typeface="+mj-ea"/>
                <a:cs typeface="PT Bold Heading" pitchFamily="2" charset="-78"/>
              </a:rPr>
              <a:t> في دائرة الإضاءة</a:t>
            </a:r>
            <a:endParaRPr kumimoji="0" lang="ar-SA" sz="25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1785951" y="193590"/>
            <a:ext cx="5786445"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000" b="1" i="0" u="none" strike="noStrike" kern="1200" cap="none" spc="0" normalizeH="0" baseline="0" noProof="0" dirty="0" smtClean="0">
                <a:ln w="11430">
                  <a:solidFill>
                    <a:schemeClr val="tx1"/>
                  </a:solidFill>
                </a:ln>
                <a:solidFill>
                  <a:srgbClr val="C00000"/>
                </a:solidFill>
                <a:effectLst>
                  <a:outerShdw blurRad="50800" dist="39000" dir="5460000" algn="tl">
                    <a:srgbClr val="000000">
                      <a:alpha val="38000"/>
                    </a:srgbClr>
                  </a:outerShdw>
                </a:effectLst>
                <a:uLnTx/>
                <a:uFillTx/>
                <a:latin typeface="+mj-lt"/>
                <a:ea typeface="+mj-ea"/>
                <a:cs typeface="PT Bold Heading" pitchFamily="2" charset="-78"/>
              </a:rPr>
              <a:t>سطوع إضاءة المصباح</a:t>
            </a:r>
            <a:endParaRPr lang="ar-SA" sz="4000" b="1" cap="none" spc="0" dirty="0">
              <a:ln w="11430">
                <a:solidFill>
                  <a:schemeClr val="tx1"/>
                </a:solidFill>
              </a:ln>
              <a:solidFill>
                <a:srgbClr val="C00000"/>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357158" y="1556792"/>
            <a:ext cx="821537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effectLst/>
                <a:uLnTx/>
                <a:uFillTx/>
                <a:latin typeface="+mj-lt"/>
                <a:ea typeface="+mj-ea"/>
                <a:cs typeface="PT Bold Heading" pitchFamily="2" charset="-78"/>
              </a:rPr>
              <a:t>حيث أن سطوع إضاءة المصباح</a:t>
            </a:r>
            <a:r>
              <a:rPr kumimoji="0" lang="ar-SA" sz="2800" i="0" u="none" strike="noStrike" kern="1200" cap="none" spc="0" normalizeH="0" noProof="0" dirty="0" smtClean="0">
                <a:ln>
                  <a:noFill/>
                </a:ln>
                <a:effectLst/>
                <a:uLnTx/>
                <a:uFillTx/>
                <a:latin typeface="+mj-lt"/>
                <a:ea typeface="+mj-ea"/>
                <a:cs typeface="PT Bold Heading" pitchFamily="2" charset="-78"/>
              </a:rPr>
              <a:t> يتناسب </a:t>
            </a:r>
            <a:r>
              <a:rPr kumimoji="0" lang="ar-SA" sz="2800" i="0" u="none" strike="noStrike" kern="1200" cap="none" spc="0" normalizeH="0" noProof="0" dirty="0" err="1" smtClean="0">
                <a:ln>
                  <a:noFill/>
                </a:ln>
                <a:effectLst/>
                <a:uLnTx/>
                <a:uFillTx/>
                <a:latin typeface="+mj-lt"/>
                <a:ea typeface="+mj-ea"/>
                <a:cs typeface="PT Bold Heading" pitchFamily="2" charset="-78"/>
              </a:rPr>
              <a:t>طردياً</a:t>
            </a:r>
            <a:r>
              <a:rPr kumimoji="0" lang="ar-SA" sz="2800" i="0" u="none" strike="noStrike" kern="1200" cap="none" spc="0" normalizeH="0" noProof="0" dirty="0" smtClean="0">
                <a:ln>
                  <a:noFill/>
                </a:ln>
                <a:effectLst/>
                <a:uLnTx/>
                <a:uFillTx/>
                <a:latin typeface="+mj-lt"/>
                <a:ea typeface="+mj-ea"/>
                <a:cs typeface="PT Bold Heading" pitchFamily="2" charset="-78"/>
              </a:rPr>
              <a:t> مع القدرة المستنفدة (</a:t>
            </a:r>
            <a:r>
              <a:rPr kumimoji="0" lang="en-US" sz="2800" i="0" u="none" strike="noStrike" kern="1200" cap="none" spc="0" normalizeH="0" noProof="0" dirty="0" smtClean="0">
                <a:ln>
                  <a:noFill/>
                </a:ln>
                <a:effectLst/>
                <a:uLnTx/>
                <a:uFillTx/>
                <a:latin typeface="+mj-lt"/>
                <a:ea typeface="+mj-ea"/>
                <a:cs typeface="PT Bold Heading" pitchFamily="2" charset="-78"/>
              </a:rPr>
              <a:t>P=I</a:t>
            </a:r>
            <a:r>
              <a:rPr kumimoji="0" lang="en-US" sz="2800" i="0" u="none" strike="noStrike" kern="1200" cap="none" spc="0" normalizeH="0" baseline="30000" noProof="0" dirty="0" smtClean="0">
                <a:ln>
                  <a:noFill/>
                </a:ln>
                <a:effectLst/>
                <a:uLnTx/>
                <a:uFillTx/>
                <a:latin typeface="+mj-lt"/>
                <a:ea typeface="+mj-ea"/>
                <a:cs typeface="PT Bold Heading" pitchFamily="2" charset="-78"/>
              </a:rPr>
              <a:t>2</a:t>
            </a:r>
            <a:r>
              <a:rPr kumimoji="0" lang="en-US" sz="2800" i="0" u="none" strike="noStrike" kern="1200" cap="none" spc="0" normalizeH="0" noProof="0" dirty="0" smtClean="0">
                <a:ln>
                  <a:noFill/>
                </a:ln>
                <a:effectLst/>
                <a:uLnTx/>
                <a:uFillTx/>
                <a:latin typeface="+mj-lt"/>
                <a:ea typeface="+mj-ea"/>
                <a:cs typeface="PT Bold Heading" pitchFamily="2" charset="-78"/>
              </a:rPr>
              <a:t>R=IV=V</a:t>
            </a:r>
            <a:r>
              <a:rPr kumimoji="0" lang="en-US" sz="2800" i="0" u="none" strike="noStrike" kern="1200" cap="none" spc="0" normalizeH="0" baseline="30000" noProof="0" dirty="0" smtClean="0">
                <a:ln>
                  <a:noFill/>
                </a:ln>
                <a:effectLst/>
                <a:uLnTx/>
                <a:uFillTx/>
                <a:latin typeface="+mj-lt"/>
                <a:ea typeface="+mj-ea"/>
                <a:cs typeface="PT Bold Heading" pitchFamily="2" charset="-78"/>
              </a:rPr>
              <a:t>2</a:t>
            </a:r>
            <a:r>
              <a:rPr kumimoji="0" lang="en-US" sz="2800" i="0" u="none" strike="noStrike" kern="1200" cap="none" spc="0" normalizeH="0" noProof="0" dirty="0" smtClean="0">
                <a:ln>
                  <a:noFill/>
                </a:ln>
                <a:effectLst/>
                <a:uLnTx/>
                <a:uFillTx/>
                <a:latin typeface="+mj-lt"/>
                <a:ea typeface="+mj-ea"/>
                <a:cs typeface="PT Bold Heading" pitchFamily="2" charset="-78"/>
              </a:rPr>
              <a:t>/R</a:t>
            </a:r>
            <a:r>
              <a:rPr kumimoji="0" lang="ar-SA" sz="2800" i="0" u="none" strike="noStrike" kern="1200" cap="none" spc="0" normalizeH="0" noProof="0" dirty="0" smtClean="0">
                <a:ln>
                  <a:noFill/>
                </a:ln>
                <a:effectLst/>
                <a:uLnTx/>
                <a:uFillTx/>
                <a:latin typeface="+mj-lt"/>
                <a:ea typeface="+mj-ea"/>
                <a:cs typeface="PT Bold Heading" pitchFamily="2" charset="-78"/>
              </a:rPr>
              <a:t>) . مثال (1) :</a:t>
            </a:r>
            <a:endParaRPr kumimoji="0" lang="ar-SA" sz="2800" i="0" u="none" strike="noStrike" kern="1200" cap="none" spc="0" normalizeH="0" baseline="0" noProof="0" dirty="0">
              <a:ln>
                <a:noFill/>
              </a:ln>
              <a:effectLst/>
              <a:uLnTx/>
              <a:uFillTx/>
              <a:latin typeface="+mj-lt"/>
              <a:ea typeface="+mj-ea"/>
              <a:cs typeface="PT Bold Heading" pitchFamily="2" charset="-78"/>
            </a:endParaRPr>
          </a:p>
        </p:txBody>
      </p:sp>
      <p:sp>
        <p:nvSpPr>
          <p:cNvPr id="27" name="عنوان 1"/>
          <p:cNvSpPr txBox="1">
            <a:spLocks/>
          </p:cNvSpPr>
          <p:nvPr/>
        </p:nvSpPr>
        <p:spPr>
          <a:xfrm>
            <a:off x="5786446" y="3571876"/>
            <a:ext cx="3131840"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j-lt"/>
                <a:ea typeface="+mj-ea"/>
                <a:cs typeface="+mj-cs"/>
              </a:rPr>
              <a:t>V</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1 </a:t>
            </a:r>
            <a:r>
              <a:rPr kumimoji="0" lang="en-US" sz="3200" b="1" i="0" u="none" strike="noStrike" kern="1200" cap="none" spc="0" normalizeH="0" baseline="0" noProof="0" dirty="0" smtClean="0">
                <a:ln>
                  <a:noFill/>
                </a:ln>
                <a:solidFill>
                  <a:srgbClr val="00B050"/>
                </a:solidFill>
                <a:effectLst/>
                <a:uLnTx/>
                <a:uFillTx/>
                <a:latin typeface="+mj-lt"/>
                <a:ea typeface="+mj-ea"/>
                <a:cs typeface="+mj-cs"/>
              </a:rPr>
              <a:t>= V</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2</a:t>
            </a:r>
            <a:endParaRPr kumimoji="0" lang="ar-SA" sz="3200" b="1" i="0" u="none" strike="noStrike" kern="1200" cap="none" spc="0" normalizeH="0" baseline="-25000" noProof="0" dirty="0">
              <a:ln>
                <a:noFill/>
              </a:ln>
              <a:solidFill>
                <a:srgbClr val="00B050"/>
              </a:solidFill>
              <a:effectLst/>
              <a:uLnTx/>
              <a:uFillTx/>
              <a:latin typeface="+mj-lt"/>
              <a:ea typeface="+mj-ea"/>
              <a:cs typeface="+mj-cs"/>
            </a:endParaRPr>
          </a:p>
        </p:txBody>
      </p:sp>
      <p:sp>
        <p:nvSpPr>
          <p:cNvPr id="29" name="عنوان 1"/>
          <p:cNvSpPr txBox="1">
            <a:spLocks/>
          </p:cNvSpPr>
          <p:nvPr/>
        </p:nvSpPr>
        <p:spPr>
          <a:xfrm>
            <a:off x="5786446" y="4357694"/>
            <a:ext cx="3131840"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j-lt"/>
                <a:ea typeface="+mj-ea"/>
                <a:cs typeface="+mj-cs"/>
              </a:rPr>
              <a:t>P</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1</a:t>
            </a:r>
            <a:r>
              <a:rPr kumimoji="0" lang="en-US" sz="3200" b="1" i="0" u="none" strike="noStrike" kern="1200" cap="none" spc="0" normalizeH="0" baseline="0" noProof="0" dirty="0" smtClean="0">
                <a:ln>
                  <a:noFill/>
                </a:ln>
                <a:solidFill>
                  <a:srgbClr val="00B050"/>
                </a:solidFill>
                <a:effectLst/>
                <a:uLnTx/>
                <a:uFillTx/>
                <a:latin typeface="+mj-lt"/>
                <a:ea typeface="+mj-ea"/>
                <a:cs typeface="+mj-cs"/>
              </a:rPr>
              <a:t> &lt;</a:t>
            </a:r>
            <a:r>
              <a:rPr kumimoji="0" lang="en-US" sz="3200" b="1" i="0" u="none" strike="noStrike" kern="1200" cap="none" spc="0" normalizeH="0" noProof="0" dirty="0" smtClean="0">
                <a:ln>
                  <a:noFill/>
                </a:ln>
                <a:solidFill>
                  <a:srgbClr val="00B050"/>
                </a:solidFill>
                <a:effectLst/>
                <a:uLnTx/>
                <a:uFillTx/>
                <a:latin typeface="+mj-lt"/>
                <a:ea typeface="+mj-ea"/>
                <a:cs typeface="+mj-cs"/>
              </a:rPr>
              <a:t> P</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2</a:t>
            </a:r>
            <a:endParaRPr kumimoji="0" lang="ar-SA" sz="3200" b="1" i="0" u="none" strike="noStrike" kern="1200" cap="none" spc="0" normalizeH="0" baseline="-25000" noProof="0" dirty="0">
              <a:ln>
                <a:noFill/>
              </a:ln>
              <a:solidFill>
                <a:srgbClr val="00B050"/>
              </a:solidFill>
              <a:effectLst/>
              <a:uLnTx/>
              <a:uFillTx/>
              <a:latin typeface="+mj-lt"/>
              <a:ea typeface="+mj-ea"/>
              <a:cs typeface="+mj-cs"/>
            </a:endParaRPr>
          </a:p>
        </p:txBody>
      </p:sp>
      <p:sp>
        <p:nvSpPr>
          <p:cNvPr id="30" name="عنوان 1"/>
          <p:cNvSpPr txBox="1">
            <a:spLocks/>
          </p:cNvSpPr>
          <p:nvPr/>
        </p:nvSpPr>
        <p:spPr>
          <a:xfrm>
            <a:off x="5976664" y="5229200"/>
            <a:ext cx="3131840" cy="108012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C00000"/>
                </a:solidFill>
                <a:effectLst/>
                <a:uLnTx/>
                <a:uFillTx/>
                <a:latin typeface="+mj-lt"/>
                <a:ea typeface="+mj-ea"/>
                <a:cs typeface="+mj-cs"/>
              </a:rPr>
              <a:t>I</a:t>
            </a:r>
            <a:r>
              <a:rPr kumimoji="0" lang="en-US" sz="6000" b="1" i="0" u="none" strike="noStrike" kern="1200" cap="none" spc="0" normalizeH="0" baseline="-25000" noProof="0" dirty="0" smtClean="0">
                <a:ln>
                  <a:noFill/>
                </a:ln>
                <a:solidFill>
                  <a:srgbClr val="C00000"/>
                </a:solidFill>
                <a:effectLst/>
                <a:uLnTx/>
                <a:uFillTx/>
                <a:latin typeface="+mj-lt"/>
                <a:ea typeface="+mj-ea"/>
                <a:cs typeface="+mj-cs"/>
              </a:rPr>
              <a:t>1</a:t>
            </a:r>
            <a:r>
              <a:rPr kumimoji="0" lang="en-US" sz="6000" b="1" i="0" u="none" strike="noStrike" kern="1200" cap="none" spc="0" normalizeH="0" baseline="0" noProof="0" dirty="0" smtClean="0">
                <a:ln>
                  <a:noFill/>
                </a:ln>
                <a:solidFill>
                  <a:srgbClr val="C00000"/>
                </a:solidFill>
                <a:effectLst/>
                <a:uLnTx/>
                <a:uFillTx/>
                <a:latin typeface="+mj-lt"/>
                <a:ea typeface="+mj-ea"/>
                <a:cs typeface="+mj-cs"/>
              </a:rPr>
              <a:t> &lt; I</a:t>
            </a:r>
            <a:r>
              <a:rPr kumimoji="0" lang="en-US" sz="6000" b="1" i="0" u="none" strike="noStrike" kern="1200" cap="none" spc="0" normalizeH="0" baseline="-25000" noProof="0" dirty="0" smtClean="0">
                <a:ln>
                  <a:noFill/>
                </a:ln>
                <a:solidFill>
                  <a:srgbClr val="C00000"/>
                </a:solidFill>
                <a:effectLst/>
                <a:uLnTx/>
                <a:uFillTx/>
                <a:latin typeface="+mj-lt"/>
                <a:ea typeface="+mj-ea"/>
                <a:cs typeface="+mj-cs"/>
              </a:rPr>
              <a:t>2</a:t>
            </a:r>
            <a:endParaRPr kumimoji="0" lang="ar-SA" sz="60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31" name="عنوان 1"/>
          <p:cNvSpPr txBox="1">
            <a:spLocks/>
          </p:cNvSpPr>
          <p:nvPr/>
        </p:nvSpPr>
        <p:spPr>
          <a:xfrm>
            <a:off x="5500694" y="2786058"/>
            <a:ext cx="3131840"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j-lt"/>
                <a:ea typeface="+mj-ea"/>
                <a:cs typeface="+mj-cs"/>
              </a:rPr>
              <a:t>P</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1</a:t>
            </a:r>
            <a:r>
              <a:rPr kumimoji="0" lang="en-US" sz="3200" b="1" i="0" u="none" strike="noStrike" kern="1200" cap="none" spc="0" normalizeH="0" baseline="0" noProof="0" dirty="0" smtClean="0">
                <a:ln>
                  <a:noFill/>
                </a:ln>
                <a:solidFill>
                  <a:srgbClr val="00B050"/>
                </a:solidFill>
                <a:effectLst/>
                <a:uLnTx/>
                <a:uFillTx/>
                <a:latin typeface="+mj-lt"/>
                <a:ea typeface="+mj-ea"/>
                <a:cs typeface="+mj-cs"/>
              </a:rPr>
              <a:t>=60w,P</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2</a:t>
            </a:r>
            <a:r>
              <a:rPr kumimoji="0" lang="en-US" sz="3200" b="1" i="0" u="none" strike="noStrike" kern="1200" cap="none" spc="0" normalizeH="0" baseline="0" noProof="0" dirty="0" smtClean="0">
                <a:ln>
                  <a:noFill/>
                </a:ln>
                <a:solidFill>
                  <a:srgbClr val="00B050"/>
                </a:solidFill>
                <a:effectLst/>
                <a:uLnTx/>
                <a:uFillTx/>
                <a:latin typeface="+mj-lt"/>
                <a:ea typeface="+mj-ea"/>
                <a:cs typeface="+mj-cs"/>
              </a:rPr>
              <a:t>=100w</a:t>
            </a:r>
            <a:endParaRPr kumimoji="0" lang="ar-SA" sz="3200" b="1" i="0" u="none" strike="noStrike" kern="1200" cap="none" spc="0" normalizeH="0" baseline="-25000" noProof="0" dirty="0">
              <a:ln>
                <a:noFill/>
              </a:ln>
              <a:solidFill>
                <a:srgbClr val="00B050"/>
              </a:solidFill>
              <a:effectLst/>
              <a:uLnTx/>
              <a:uFillTx/>
              <a:latin typeface="+mj-lt"/>
              <a:ea typeface="+mj-ea"/>
              <a:cs typeface="+mj-cs"/>
            </a:endParaRPr>
          </a:p>
        </p:txBody>
      </p:sp>
      <p:grpSp>
        <p:nvGrpSpPr>
          <p:cNvPr id="4" name="مجموعة 33"/>
          <p:cNvGrpSpPr/>
          <p:nvPr/>
        </p:nvGrpSpPr>
        <p:grpSpPr>
          <a:xfrm>
            <a:off x="35496" y="3284984"/>
            <a:ext cx="5544616" cy="2664296"/>
            <a:chOff x="35496" y="3284984"/>
            <a:chExt cx="5544616" cy="2664296"/>
          </a:xfrm>
        </p:grpSpPr>
        <p:cxnSp>
          <p:nvCxnSpPr>
            <p:cNvPr id="10" name="رابط مستقيم 9"/>
            <p:cNvCxnSpPr/>
            <p:nvPr/>
          </p:nvCxnSpPr>
          <p:spPr>
            <a:xfrm>
              <a:off x="1043608" y="3284984"/>
              <a:ext cx="0" cy="108012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1043608" y="4797152"/>
              <a:ext cx="0" cy="1152128"/>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755576" y="4365104"/>
              <a:ext cx="576064" cy="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755576" y="4653136"/>
              <a:ext cx="576064" cy="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899592" y="4509120"/>
              <a:ext cx="288032" cy="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899592" y="4797152"/>
              <a:ext cx="288032" cy="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043608" y="3284984"/>
              <a:ext cx="3816424" cy="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a:endCxn id="25" idx="0"/>
            </p:cNvCxnSpPr>
            <p:nvPr/>
          </p:nvCxnSpPr>
          <p:spPr>
            <a:xfrm>
              <a:off x="2946880" y="3284984"/>
              <a:ext cx="4940" cy="72008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a:stCxn id="25" idx="4"/>
            </p:cNvCxnSpPr>
            <p:nvPr/>
          </p:nvCxnSpPr>
          <p:spPr>
            <a:xfrm flipH="1">
              <a:off x="2946880" y="5229200"/>
              <a:ext cx="4940" cy="72008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H="1">
              <a:off x="1043608" y="5949280"/>
              <a:ext cx="3816424" cy="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شكل بيضاوي 24"/>
            <p:cNvSpPr/>
            <p:nvPr/>
          </p:nvSpPr>
          <p:spPr>
            <a:xfrm>
              <a:off x="2339752" y="4005064"/>
              <a:ext cx="1224136" cy="122413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عنوان 1"/>
            <p:cNvSpPr txBox="1">
              <a:spLocks/>
            </p:cNvSpPr>
            <p:nvPr/>
          </p:nvSpPr>
          <p:spPr>
            <a:xfrm>
              <a:off x="35496" y="4149080"/>
              <a:ext cx="720080" cy="782960"/>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C3300"/>
                  </a:solidFill>
                  <a:effectLst/>
                  <a:uLnTx/>
                  <a:uFillTx/>
                  <a:latin typeface="+mj-lt"/>
                  <a:ea typeface="+mj-ea"/>
                  <a:cs typeface="+mj-cs"/>
                </a:rPr>
                <a:t>V</a:t>
              </a:r>
              <a:r>
                <a:rPr kumimoji="0" lang="en-US" sz="3600" b="1" i="0" u="none" strike="noStrike" kern="1200" cap="none" spc="0" normalizeH="0" baseline="-25000" noProof="0" dirty="0" smtClean="0">
                  <a:ln>
                    <a:noFill/>
                  </a:ln>
                  <a:solidFill>
                    <a:srgbClr val="CC3300"/>
                  </a:solidFill>
                  <a:effectLst/>
                  <a:uLnTx/>
                  <a:uFillTx/>
                  <a:latin typeface="+mj-lt"/>
                  <a:ea typeface="+mj-ea"/>
                  <a:cs typeface="+mj-cs"/>
                </a:rPr>
                <a:t>s</a:t>
              </a:r>
              <a:endParaRPr kumimoji="0" lang="ar-SA" sz="3600" b="1" i="0" u="none" strike="noStrike" kern="1200" cap="none" spc="0" normalizeH="0" baseline="-25000" noProof="0" dirty="0">
                <a:ln>
                  <a:noFill/>
                </a:ln>
                <a:solidFill>
                  <a:srgbClr val="CC3300"/>
                </a:solidFill>
                <a:effectLst/>
                <a:uLnTx/>
                <a:uFillTx/>
                <a:latin typeface="+mj-lt"/>
                <a:ea typeface="+mj-ea"/>
                <a:cs typeface="+mj-cs"/>
              </a:endParaRPr>
            </a:p>
          </p:txBody>
        </p:sp>
        <p:cxnSp>
          <p:nvCxnSpPr>
            <p:cNvPr id="37" name="رابط مستقيم 36"/>
            <p:cNvCxnSpPr>
              <a:endCxn id="39" idx="0"/>
            </p:cNvCxnSpPr>
            <p:nvPr/>
          </p:nvCxnSpPr>
          <p:spPr>
            <a:xfrm>
              <a:off x="4891096" y="3284984"/>
              <a:ext cx="4940" cy="72008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a:stCxn id="39" idx="4"/>
            </p:cNvCxnSpPr>
            <p:nvPr/>
          </p:nvCxnSpPr>
          <p:spPr>
            <a:xfrm flipH="1">
              <a:off x="4891096" y="5229200"/>
              <a:ext cx="4940" cy="720080"/>
            </a:xfrm>
            <a:prstGeom prst="line">
              <a:avLst/>
            </a:prstGeom>
            <a:ln w="635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9" name="شكل بيضاوي 38"/>
            <p:cNvSpPr/>
            <p:nvPr/>
          </p:nvSpPr>
          <p:spPr>
            <a:xfrm>
              <a:off x="4283968" y="4005064"/>
              <a:ext cx="1224136" cy="1224136"/>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شكل حر 22"/>
            <p:cNvSpPr/>
            <p:nvPr/>
          </p:nvSpPr>
          <p:spPr>
            <a:xfrm>
              <a:off x="4642990" y="4005065"/>
              <a:ext cx="443956" cy="1224135"/>
            </a:xfrm>
            <a:custGeom>
              <a:avLst/>
              <a:gdLst>
                <a:gd name="connsiteX0" fmla="*/ 121190 w 312259"/>
                <a:gd name="connsiteY0" fmla="*/ 0 h 955343"/>
                <a:gd name="connsiteX1" fmla="*/ 216725 w 312259"/>
                <a:gd name="connsiteY1" fmla="*/ 81886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172530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244538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172530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244538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00522 w 312259"/>
                <a:gd name="connsiteY0" fmla="*/ 0 h 1071903"/>
                <a:gd name="connsiteX1" fmla="*/ 244538 w 312259"/>
                <a:gd name="connsiteY1" fmla="*/ 288032 h 1071903"/>
                <a:gd name="connsiteX2" fmla="*/ 162134 w 312259"/>
                <a:gd name="connsiteY2" fmla="*/ 457754 h 1071903"/>
                <a:gd name="connsiteX3" fmla="*/ 121190 w 312259"/>
                <a:gd name="connsiteY3" fmla="*/ 498697 h 1071903"/>
                <a:gd name="connsiteX4" fmla="*/ 80247 w 312259"/>
                <a:gd name="connsiteY4" fmla="*/ 512345 h 1071903"/>
                <a:gd name="connsiteX5" fmla="*/ 12008 w 312259"/>
                <a:gd name="connsiteY5" fmla="*/ 485049 h 1071903"/>
                <a:gd name="connsiteX6" fmla="*/ 25656 w 312259"/>
                <a:gd name="connsiteY6" fmla="*/ 416811 h 1071903"/>
                <a:gd name="connsiteX7" fmla="*/ 107543 w 312259"/>
                <a:gd name="connsiteY7" fmla="*/ 375867 h 1071903"/>
                <a:gd name="connsiteX8" fmla="*/ 298611 w 312259"/>
                <a:gd name="connsiteY8" fmla="*/ 430458 h 1071903"/>
                <a:gd name="connsiteX9" fmla="*/ 312259 w 312259"/>
                <a:gd name="connsiteY9" fmla="*/ 471402 h 1071903"/>
                <a:gd name="connsiteX10" fmla="*/ 230372 w 312259"/>
                <a:gd name="connsiteY10" fmla="*/ 744357 h 1071903"/>
                <a:gd name="connsiteX11" fmla="*/ 175781 w 312259"/>
                <a:gd name="connsiteY11" fmla="*/ 785300 h 1071903"/>
                <a:gd name="connsiteX12" fmla="*/ 93895 w 312259"/>
                <a:gd name="connsiteY12" fmla="*/ 812596 h 1071903"/>
                <a:gd name="connsiteX13" fmla="*/ 12008 w 312259"/>
                <a:gd name="connsiteY13" fmla="*/ 785300 h 1071903"/>
                <a:gd name="connsiteX14" fmla="*/ 25656 w 312259"/>
                <a:gd name="connsiteY14" fmla="*/ 730709 h 1071903"/>
                <a:gd name="connsiteX15" fmla="*/ 107543 w 312259"/>
                <a:gd name="connsiteY15" fmla="*/ 689766 h 1071903"/>
                <a:gd name="connsiteX16" fmla="*/ 203077 w 312259"/>
                <a:gd name="connsiteY16" fmla="*/ 703414 h 1071903"/>
                <a:gd name="connsiteX17" fmla="*/ 230372 w 312259"/>
                <a:gd name="connsiteY17" fmla="*/ 744357 h 1071903"/>
                <a:gd name="connsiteX18" fmla="*/ 284963 w 312259"/>
                <a:gd name="connsiteY18" fmla="*/ 867187 h 1071903"/>
                <a:gd name="connsiteX19" fmla="*/ 298611 w 312259"/>
                <a:gd name="connsiteY19" fmla="*/ 921778 h 1071903"/>
                <a:gd name="connsiteX20" fmla="*/ 244020 w 312259"/>
                <a:gd name="connsiteY20" fmla="*/ 949073 h 1071903"/>
                <a:gd name="connsiteX21" fmla="*/ 203077 w 312259"/>
                <a:gd name="connsiteY21" fmla="*/ 990017 h 1071903"/>
                <a:gd name="connsiteX22" fmla="*/ 148486 w 312259"/>
                <a:gd name="connsiteY22"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80247 w 312259"/>
                <a:gd name="connsiteY3" fmla="*/ 512345 h 1071903"/>
                <a:gd name="connsiteX4" fmla="*/ 12008 w 312259"/>
                <a:gd name="connsiteY4" fmla="*/ 485049 h 1071903"/>
                <a:gd name="connsiteX5" fmla="*/ 25656 w 312259"/>
                <a:gd name="connsiteY5" fmla="*/ 416811 h 1071903"/>
                <a:gd name="connsiteX6" fmla="*/ 107543 w 312259"/>
                <a:gd name="connsiteY6" fmla="*/ 375867 h 1071903"/>
                <a:gd name="connsiteX7" fmla="*/ 298611 w 312259"/>
                <a:gd name="connsiteY7" fmla="*/ 430458 h 1071903"/>
                <a:gd name="connsiteX8" fmla="*/ 312259 w 312259"/>
                <a:gd name="connsiteY8" fmla="*/ 471402 h 1071903"/>
                <a:gd name="connsiteX9" fmla="*/ 230372 w 312259"/>
                <a:gd name="connsiteY9" fmla="*/ 744357 h 1071903"/>
                <a:gd name="connsiteX10" fmla="*/ 175781 w 312259"/>
                <a:gd name="connsiteY10" fmla="*/ 785300 h 1071903"/>
                <a:gd name="connsiteX11" fmla="*/ 93895 w 312259"/>
                <a:gd name="connsiteY11" fmla="*/ 812596 h 1071903"/>
                <a:gd name="connsiteX12" fmla="*/ 12008 w 312259"/>
                <a:gd name="connsiteY12" fmla="*/ 785300 h 1071903"/>
                <a:gd name="connsiteX13" fmla="*/ 25656 w 312259"/>
                <a:gd name="connsiteY13" fmla="*/ 730709 h 1071903"/>
                <a:gd name="connsiteX14" fmla="*/ 107543 w 312259"/>
                <a:gd name="connsiteY14" fmla="*/ 689766 h 1071903"/>
                <a:gd name="connsiteX15" fmla="*/ 203077 w 312259"/>
                <a:gd name="connsiteY15" fmla="*/ 703414 h 1071903"/>
                <a:gd name="connsiteX16" fmla="*/ 230372 w 312259"/>
                <a:gd name="connsiteY16" fmla="*/ 744357 h 1071903"/>
                <a:gd name="connsiteX17" fmla="*/ 284963 w 312259"/>
                <a:gd name="connsiteY17" fmla="*/ 867187 h 1071903"/>
                <a:gd name="connsiteX18" fmla="*/ 298611 w 312259"/>
                <a:gd name="connsiteY18" fmla="*/ 921778 h 1071903"/>
                <a:gd name="connsiteX19" fmla="*/ 244020 w 312259"/>
                <a:gd name="connsiteY19" fmla="*/ 949073 h 1071903"/>
                <a:gd name="connsiteX20" fmla="*/ 203077 w 312259"/>
                <a:gd name="connsiteY20" fmla="*/ 990017 h 1071903"/>
                <a:gd name="connsiteX21" fmla="*/ 148486 w 312259"/>
                <a:gd name="connsiteY21"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25656 w 312259"/>
                <a:gd name="connsiteY4" fmla="*/ 416811 h 1071903"/>
                <a:gd name="connsiteX5" fmla="*/ 107543 w 312259"/>
                <a:gd name="connsiteY5" fmla="*/ 375867 h 1071903"/>
                <a:gd name="connsiteX6" fmla="*/ 298611 w 312259"/>
                <a:gd name="connsiteY6" fmla="*/ 430458 h 1071903"/>
                <a:gd name="connsiteX7" fmla="*/ 312259 w 312259"/>
                <a:gd name="connsiteY7" fmla="*/ 471402 h 1071903"/>
                <a:gd name="connsiteX8" fmla="*/ 230372 w 312259"/>
                <a:gd name="connsiteY8" fmla="*/ 744357 h 1071903"/>
                <a:gd name="connsiteX9" fmla="*/ 175781 w 312259"/>
                <a:gd name="connsiteY9" fmla="*/ 785300 h 1071903"/>
                <a:gd name="connsiteX10" fmla="*/ 93895 w 312259"/>
                <a:gd name="connsiteY10" fmla="*/ 812596 h 1071903"/>
                <a:gd name="connsiteX11" fmla="*/ 12008 w 312259"/>
                <a:gd name="connsiteY11" fmla="*/ 785300 h 1071903"/>
                <a:gd name="connsiteX12" fmla="*/ 25656 w 312259"/>
                <a:gd name="connsiteY12" fmla="*/ 730709 h 1071903"/>
                <a:gd name="connsiteX13" fmla="*/ 107543 w 312259"/>
                <a:gd name="connsiteY13" fmla="*/ 689766 h 1071903"/>
                <a:gd name="connsiteX14" fmla="*/ 203077 w 312259"/>
                <a:gd name="connsiteY14" fmla="*/ 703414 h 1071903"/>
                <a:gd name="connsiteX15" fmla="*/ 230372 w 312259"/>
                <a:gd name="connsiteY15" fmla="*/ 744357 h 1071903"/>
                <a:gd name="connsiteX16" fmla="*/ 284963 w 312259"/>
                <a:gd name="connsiteY16" fmla="*/ 867187 h 1071903"/>
                <a:gd name="connsiteX17" fmla="*/ 298611 w 312259"/>
                <a:gd name="connsiteY17" fmla="*/ 921778 h 1071903"/>
                <a:gd name="connsiteX18" fmla="*/ 244020 w 312259"/>
                <a:gd name="connsiteY18" fmla="*/ 949073 h 1071903"/>
                <a:gd name="connsiteX19" fmla="*/ 203077 w 312259"/>
                <a:gd name="connsiteY19" fmla="*/ 990017 h 1071903"/>
                <a:gd name="connsiteX20" fmla="*/ 148486 w 312259"/>
                <a:gd name="connsiteY20"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107543 w 312259"/>
                <a:gd name="connsiteY4" fmla="*/ 375867 h 1071903"/>
                <a:gd name="connsiteX5" fmla="*/ 298611 w 312259"/>
                <a:gd name="connsiteY5" fmla="*/ 430458 h 1071903"/>
                <a:gd name="connsiteX6" fmla="*/ 312259 w 312259"/>
                <a:gd name="connsiteY6" fmla="*/ 471402 h 1071903"/>
                <a:gd name="connsiteX7" fmla="*/ 230372 w 312259"/>
                <a:gd name="connsiteY7" fmla="*/ 744357 h 1071903"/>
                <a:gd name="connsiteX8" fmla="*/ 175781 w 312259"/>
                <a:gd name="connsiteY8" fmla="*/ 785300 h 1071903"/>
                <a:gd name="connsiteX9" fmla="*/ 93895 w 312259"/>
                <a:gd name="connsiteY9" fmla="*/ 812596 h 1071903"/>
                <a:gd name="connsiteX10" fmla="*/ 12008 w 312259"/>
                <a:gd name="connsiteY10" fmla="*/ 785300 h 1071903"/>
                <a:gd name="connsiteX11" fmla="*/ 25656 w 312259"/>
                <a:gd name="connsiteY11" fmla="*/ 730709 h 1071903"/>
                <a:gd name="connsiteX12" fmla="*/ 107543 w 312259"/>
                <a:gd name="connsiteY12" fmla="*/ 689766 h 1071903"/>
                <a:gd name="connsiteX13" fmla="*/ 203077 w 312259"/>
                <a:gd name="connsiteY13" fmla="*/ 703414 h 1071903"/>
                <a:gd name="connsiteX14" fmla="*/ 230372 w 312259"/>
                <a:gd name="connsiteY14" fmla="*/ 744357 h 1071903"/>
                <a:gd name="connsiteX15" fmla="*/ 284963 w 312259"/>
                <a:gd name="connsiteY15" fmla="*/ 867187 h 1071903"/>
                <a:gd name="connsiteX16" fmla="*/ 298611 w 312259"/>
                <a:gd name="connsiteY16" fmla="*/ 921778 h 1071903"/>
                <a:gd name="connsiteX17" fmla="*/ 244020 w 312259"/>
                <a:gd name="connsiteY17" fmla="*/ 949073 h 1071903"/>
                <a:gd name="connsiteX18" fmla="*/ 203077 w 312259"/>
                <a:gd name="connsiteY18" fmla="*/ 990017 h 1071903"/>
                <a:gd name="connsiteX19" fmla="*/ 148486 w 312259"/>
                <a:gd name="connsiteY19"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107543 w 312259"/>
                <a:gd name="connsiteY4" fmla="*/ 375867 h 1071903"/>
                <a:gd name="connsiteX5" fmla="*/ 312259 w 312259"/>
                <a:gd name="connsiteY5" fmla="*/ 471402 h 1071903"/>
                <a:gd name="connsiteX6" fmla="*/ 230372 w 312259"/>
                <a:gd name="connsiteY6" fmla="*/ 744357 h 1071903"/>
                <a:gd name="connsiteX7" fmla="*/ 175781 w 312259"/>
                <a:gd name="connsiteY7" fmla="*/ 785300 h 1071903"/>
                <a:gd name="connsiteX8" fmla="*/ 93895 w 312259"/>
                <a:gd name="connsiteY8" fmla="*/ 812596 h 1071903"/>
                <a:gd name="connsiteX9" fmla="*/ 12008 w 312259"/>
                <a:gd name="connsiteY9" fmla="*/ 785300 h 1071903"/>
                <a:gd name="connsiteX10" fmla="*/ 25656 w 312259"/>
                <a:gd name="connsiteY10" fmla="*/ 730709 h 1071903"/>
                <a:gd name="connsiteX11" fmla="*/ 107543 w 312259"/>
                <a:gd name="connsiteY11" fmla="*/ 689766 h 1071903"/>
                <a:gd name="connsiteX12" fmla="*/ 203077 w 312259"/>
                <a:gd name="connsiteY12" fmla="*/ 703414 h 1071903"/>
                <a:gd name="connsiteX13" fmla="*/ 230372 w 312259"/>
                <a:gd name="connsiteY13" fmla="*/ 744357 h 1071903"/>
                <a:gd name="connsiteX14" fmla="*/ 284963 w 312259"/>
                <a:gd name="connsiteY14" fmla="*/ 867187 h 1071903"/>
                <a:gd name="connsiteX15" fmla="*/ 298611 w 312259"/>
                <a:gd name="connsiteY15" fmla="*/ 921778 h 1071903"/>
                <a:gd name="connsiteX16" fmla="*/ 244020 w 312259"/>
                <a:gd name="connsiteY16" fmla="*/ 949073 h 1071903"/>
                <a:gd name="connsiteX17" fmla="*/ 203077 w 312259"/>
                <a:gd name="connsiteY17" fmla="*/ 990017 h 1071903"/>
                <a:gd name="connsiteX18" fmla="*/ 148486 w 312259"/>
                <a:gd name="connsiteY18" fmla="*/ 1071903 h 1071903"/>
                <a:gd name="connsiteX0" fmla="*/ 100522 w 316546"/>
                <a:gd name="connsiteY0" fmla="*/ 0 h 1071903"/>
                <a:gd name="connsiteX1" fmla="*/ 244538 w 316546"/>
                <a:gd name="connsiteY1" fmla="*/ 288032 h 1071903"/>
                <a:gd name="connsiteX2" fmla="*/ 121190 w 316546"/>
                <a:gd name="connsiteY2" fmla="*/ 498697 h 1071903"/>
                <a:gd name="connsiteX3" fmla="*/ 12008 w 316546"/>
                <a:gd name="connsiteY3" fmla="*/ 485049 h 1071903"/>
                <a:gd name="connsiteX4" fmla="*/ 107543 w 316546"/>
                <a:gd name="connsiteY4" fmla="*/ 375867 h 1071903"/>
                <a:gd name="connsiteX5" fmla="*/ 316546 w 316546"/>
                <a:gd name="connsiteY5" fmla="*/ 576064 h 1071903"/>
                <a:gd name="connsiteX6" fmla="*/ 230372 w 316546"/>
                <a:gd name="connsiteY6" fmla="*/ 744357 h 1071903"/>
                <a:gd name="connsiteX7" fmla="*/ 175781 w 316546"/>
                <a:gd name="connsiteY7" fmla="*/ 785300 h 1071903"/>
                <a:gd name="connsiteX8" fmla="*/ 93895 w 316546"/>
                <a:gd name="connsiteY8" fmla="*/ 812596 h 1071903"/>
                <a:gd name="connsiteX9" fmla="*/ 12008 w 316546"/>
                <a:gd name="connsiteY9" fmla="*/ 785300 h 1071903"/>
                <a:gd name="connsiteX10" fmla="*/ 25656 w 316546"/>
                <a:gd name="connsiteY10" fmla="*/ 730709 h 1071903"/>
                <a:gd name="connsiteX11" fmla="*/ 107543 w 316546"/>
                <a:gd name="connsiteY11" fmla="*/ 689766 h 1071903"/>
                <a:gd name="connsiteX12" fmla="*/ 203077 w 316546"/>
                <a:gd name="connsiteY12" fmla="*/ 703414 h 1071903"/>
                <a:gd name="connsiteX13" fmla="*/ 230372 w 316546"/>
                <a:gd name="connsiteY13" fmla="*/ 744357 h 1071903"/>
                <a:gd name="connsiteX14" fmla="*/ 284963 w 316546"/>
                <a:gd name="connsiteY14" fmla="*/ 867187 h 1071903"/>
                <a:gd name="connsiteX15" fmla="*/ 298611 w 316546"/>
                <a:gd name="connsiteY15" fmla="*/ 921778 h 1071903"/>
                <a:gd name="connsiteX16" fmla="*/ 244020 w 316546"/>
                <a:gd name="connsiteY16" fmla="*/ 949073 h 1071903"/>
                <a:gd name="connsiteX17" fmla="*/ 203077 w 316546"/>
                <a:gd name="connsiteY17" fmla="*/ 990017 h 1071903"/>
                <a:gd name="connsiteX18" fmla="*/ 148486 w 316546"/>
                <a:gd name="connsiteY18" fmla="*/ 1071903 h 1071903"/>
                <a:gd name="connsiteX0" fmla="*/ 100522 w 319990"/>
                <a:gd name="connsiteY0" fmla="*/ 0 h 1071903"/>
                <a:gd name="connsiteX1" fmla="*/ 316545 w 319990"/>
                <a:gd name="connsiteY1" fmla="*/ 288032 h 1071903"/>
                <a:gd name="connsiteX2" fmla="*/ 121190 w 319990"/>
                <a:gd name="connsiteY2" fmla="*/ 498697 h 1071903"/>
                <a:gd name="connsiteX3" fmla="*/ 12008 w 319990"/>
                <a:gd name="connsiteY3" fmla="*/ 485049 h 1071903"/>
                <a:gd name="connsiteX4" fmla="*/ 107543 w 319990"/>
                <a:gd name="connsiteY4" fmla="*/ 375867 h 1071903"/>
                <a:gd name="connsiteX5" fmla="*/ 316546 w 319990"/>
                <a:gd name="connsiteY5" fmla="*/ 576064 h 1071903"/>
                <a:gd name="connsiteX6" fmla="*/ 230372 w 319990"/>
                <a:gd name="connsiteY6" fmla="*/ 744357 h 1071903"/>
                <a:gd name="connsiteX7" fmla="*/ 175781 w 319990"/>
                <a:gd name="connsiteY7" fmla="*/ 785300 h 1071903"/>
                <a:gd name="connsiteX8" fmla="*/ 93895 w 319990"/>
                <a:gd name="connsiteY8" fmla="*/ 812596 h 1071903"/>
                <a:gd name="connsiteX9" fmla="*/ 12008 w 319990"/>
                <a:gd name="connsiteY9" fmla="*/ 785300 h 1071903"/>
                <a:gd name="connsiteX10" fmla="*/ 25656 w 319990"/>
                <a:gd name="connsiteY10" fmla="*/ 730709 h 1071903"/>
                <a:gd name="connsiteX11" fmla="*/ 107543 w 319990"/>
                <a:gd name="connsiteY11" fmla="*/ 689766 h 1071903"/>
                <a:gd name="connsiteX12" fmla="*/ 203077 w 319990"/>
                <a:gd name="connsiteY12" fmla="*/ 703414 h 1071903"/>
                <a:gd name="connsiteX13" fmla="*/ 230372 w 319990"/>
                <a:gd name="connsiteY13" fmla="*/ 744357 h 1071903"/>
                <a:gd name="connsiteX14" fmla="*/ 284963 w 319990"/>
                <a:gd name="connsiteY14" fmla="*/ 867187 h 1071903"/>
                <a:gd name="connsiteX15" fmla="*/ 298611 w 319990"/>
                <a:gd name="connsiteY15" fmla="*/ 921778 h 1071903"/>
                <a:gd name="connsiteX16" fmla="*/ 244020 w 319990"/>
                <a:gd name="connsiteY16" fmla="*/ 949073 h 1071903"/>
                <a:gd name="connsiteX17" fmla="*/ 203077 w 319990"/>
                <a:gd name="connsiteY17" fmla="*/ 990017 h 1071903"/>
                <a:gd name="connsiteX18" fmla="*/ 148486 w 319990"/>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25320 w 437767"/>
                <a:gd name="connsiteY4" fmla="*/ 375867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143433 w 437767"/>
                <a:gd name="connsiteY10" fmla="*/ 730709 h 1071903"/>
                <a:gd name="connsiteX11" fmla="*/ 225320 w 437767"/>
                <a:gd name="connsiteY11" fmla="*/ 689766 h 1071903"/>
                <a:gd name="connsiteX12" fmla="*/ 320854 w 437767"/>
                <a:gd name="connsiteY12" fmla="*/ 703414 h 1071903"/>
                <a:gd name="connsiteX13" fmla="*/ 348149 w 437767"/>
                <a:gd name="connsiteY13" fmla="*/ 744357 h 1071903"/>
                <a:gd name="connsiteX14" fmla="*/ 402740 w 437767"/>
                <a:gd name="connsiteY14" fmla="*/ 867187 h 1071903"/>
                <a:gd name="connsiteX15" fmla="*/ 416388 w 437767"/>
                <a:gd name="connsiteY15" fmla="*/ 921778 h 1071903"/>
                <a:gd name="connsiteX16" fmla="*/ 361797 w 437767"/>
                <a:gd name="connsiteY16" fmla="*/ 949073 h 1071903"/>
                <a:gd name="connsiteX17" fmla="*/ 320854 w 437767"/>
                <a:gd name="connsiteY17" fmla="*/ 990017 h 1071903"/>
                <a:gd name="connsiteX18" fmla="*/ 266263 w 437767"/>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143433 w 437767"/>
                <a:gd name="connsiteY10" fmla="*/ 730709 h 1071903"/>
                <a:gd name="connsiteX11" fmla="*/ 225320 w 437767"/>
                <a:gd name="connsiteY11" fmla="*/ 689766 h 1071903"/>
                <a:gd name="connsiteX12" fmla="*/ 320854 w 437767"/>
                <a:gd name="connsiteY12" fmla="*/ 703414 h 1071903"/>
                <a:gd name="connsiteX13" fmla="*/ 348149 w 437767"/>
                <a:gd name="connsiteY13" fmla="*/ 744357 h 1071903"/>
                <a:gd name="connsiteX14" fmla="*/ 402740 w 437767"/>
                <a:gd name="connsiteY14" fmla="*/ 867187 h 1071903"/>
                <a:gd name="connsiteX15" fmla="*/ 416388 w 437767"/>
                <a:gd name="connsiteY15" fmla="*/ 921778 h 1071903"/>
                <a:gd name="connsiteX16" fmla="*/ 361797 w 437767"/>
                <a:gd name="connsiteY16" fmla="*/ 949073 h 1071903"/>
                <a:gd name="connsiteX17" fmla="*/ 320854 w 437767"/>
                <a:gd name="connsiteY17" fmla="*/ 990017 h 1071903"/>
                <a:gd name="connsiteX18" fmla="*/ 266263 w 437767"/>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225320 w 437767"/>
                <a:gd name="connsiteY10" fmla="*/ 689766 h 1071903"/>
                <a:gd name="connsiteX11" fmla="*/ 320854 w 437767"/>
                <a:gd name="connsiteY11" fmla="*/ 703414 h 1071903"/>
                <a:gd name="connsiteX12" fmla="*/ 348149 w 437767"/>
                <a:gd name="connsiteY12" fmla="*/ 744357 h 1071903"/>
                <a:gd name="connsiteX13" fmla="*/ 402740 w 437767"/>
                <a:gd name="connsiteY13" fmla="*/ 867187 h 1071903"/>
                <a:gd name="connsiteX14" fmla="*/ 416388 w 437767"/>
                <a:gd name="connsiteY14" fmla="*/ 921778 h 1071903"/>
                <a:gd name="connsiteX15" fmla="*/ 361797 w 437767"/>
                <a:gd name="connsiteY15" fmla="*/ 949073 h 1071903"/>
                <a:gd name="connsiteX16" fmla="*/ 320854 w 437767"/>
                <a:gd name="connsiteY16" fmla="*/ 990017 h 1071903"/>
                <a:gd name="connsiteX17" fmla="*/ 266263 w 437767"/>
                <a:gd name="connsiteY17"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20854 w 437767"/>
                <a:gd name="connsiteY10" fmla="*/ 703414 h 1071903"/>
                <a:gd name="connsiteX11" fmla="*/ 348149 w 437767"/>
                <a:gd name="connsiteY11" fmla="*/ 744357 h 1071903"/>
                <a:gd name="connsiteX12" fmla="*/ 402740 w 437767"/>
                <a:gd name="connsiteY12" fmla="*/ 867187 h 1071903"/>
                <a:gd name="connsiteX13" fmla="*/ 416388 w 437767"/>
                <a:gd name="connsiteY13" fmla="*/ 921778 h 1071903"/>
                <a:gd name="connsiteX14" fmla="*/ 361797 w 437767"/>
                <a:gd name="connsiteY14" fmla="*/ 949073 h 1071903"/>
                <a:gd name="connsiteX15" fmla="*/ 320854 w 437767"/>
                <a:gd name="connsiteY15" fmla="*/ 990017 h 1071903"/>
                <a:gd name="connsiteX16" fmla="*/ 266263 w 437767"/>
                <a:gd name="connsiteY16"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48149 w 437767"/>
                <a:gd name="connsiteY10" fmla="*/ 744357 h 1071903"/>
                <a:gd name="connsiteX11" fmla="*/ 402740 w 437767"/>
                <a:gd name="connsiteY11" fmla="*/ 867187 h 1071903"/>
                <a:gd name="connsiteX12" fmla="*/ 416388 w 437767"/>
                <a:gd name="connsiteY12" fmla="*/ 921778 h 1071903"/>
                <a:gd name="connsiteX13" fmla="*/ 361797 w 437767"/>
                <a:gd name="connsiteY13" fmla="*/ 949073 h 1071903"/>
                <a:gd name="connsiteX14" fmla="*/ 320854 w 437767"/>
                <a:gd name="connsiteY14" fmla="*/ 990017 h 1071903"/>
                <a:gd name="connsiteX15" fmla="*/ 266263 w 437767"/>
                <a:gd name="connsiteY15"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62315 w 437767"/>
                <a:gd name="connsiteY10" fmla="*/ 648072 h 1071903"/>
                <a:gd name="connsiteX11" fmla="*/ 402740 w 437767"/>
                <a:gd name="connsiteY11" fmla="*/ 867187 h 1071903"/>
                <a:gd name="connsiteX12" fmla="*/ 416388 w 437767"/>
                <a:gd name="connsiteY12" fmla="*/ 921778 h 1071903"/>
                <a:gd name="connsiteX13" fmla="*/ 361797 w 437767"/>
                <a:gd name="connsiteY13" fmla="*/ 949073 h 1071903"/>
                <a:gd name="connsiteX14" fmla="*/ 320854 w 437767"/>
                <a:gd name="connsiteY14" fmla="*/ 990017 h 1071903"/>
                <a:gd name="connsiteX15" fmla="*/ 266263 w 437767"/>
                <a:gd name="connsiteY15"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402740 w 437767"/>
                <a:gd name="connsiteY10" fmla="*/ 867187 h 1071903"/>
                <a:gd name="connsiteX11" fmla="*/ 416388 w 437767"/>
                <a:gd name="connsiteY11" fmla="*/ 921778 h 1071903"/>
                <a:gd name="connsiteX12" fmla="*/ 361797 w 437767"/>
                <a:gd name="connsiteY12" fmla="*/ 949073 h 1071903"/>
                <a:gd name="connsiteX13" fmla="*/ 320854 w 437767"/>
                <a:gd name="connsiteY13" fmla="*/ 990017 h 1071903"/>
                <a:gd name="connsiteX14" fmla="*/ 266263 w 437767"/>
                <a:gd name="connsiteY14"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02740 w 437767"/>
                <a:gd name="connsiteY9" fmla="*/ 867187 h 1071903"/>
                <a:gd name="connsiteX10" fmla="*/ 416388 w 437767"/>
                <a:gd name="connsiteY10" fmla="*/ 921778 h 1071903"/>
                <a:gd name="connsiteX11" fmla="*/ 361797 w 437767"/>
                <a:gd name="connsiteY11" fmla="*/ 949073 h 1071903"/>
                <a:gd name="connsiteX12" fmla="*/ 320854 w 437767"/>
                <a:gd name="connsiteY12" fmla="*/ 990017 h 1071903"/>
                <a:gd name="connsiteX13" fmla="*/ 266263 w 437767"/>
                <a:gd name="connsiteY13"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361797 w 437767"/>
                <a:gd name="connsiteY10" fmla="*/ 949073 h 1071903"/>
                <a:gd name="connsiteX11" fmla="*/ 320854 w 437767"/>
                <a:gd name="connsiteY11" fmla="*/ 990017 h 1071903"/>
                <a:gd name="connsiteX12" fmla="*/ 266263 w 437767"/>
                <a:gd name="connsiteY12"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320854 w 437767"/>
                <a:gd name="connsiteY10" fmla="*/ 990017 h 1071903"/>
                <a:gd name="connsiteX11" fmla="*/ 266263 w 437767"/>
                <a:gd name="connsiteY11"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2275 w 437767"/>
                <a:gd name="connsiteY7" fmla="*/ 792088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2275 w 437767"/>
                <a:gd name="connsiteY7" fmla="*/ 792088 h 1071903"/>
                <a:gd name="connsiteX8" fmla="*/ 218299 w 437767"/>
                <a:gd name="connsiteY8" fmla="*/ 648072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16024 h 1071903"/>
                <a:gd name="connsiteX5" fmla="*/ 434323 w 437767"/>
                <a:gd name="connsiteY5" fmla="*/ 648072 h 1071903"/>
                <a:gd name="connsiteX6" fmla="*/ 218299 w 437767"/>
                <a:gd name="connsiteY6" fmla="*/ 936104 h 1071903"/>
                <a:gd name="connsiteX7" fmla="*/ 2275 w 437767"/>
                <a:gd name="connsiteY7" fmla="*/ 792088 h 1071903"/>
                <a:gd name="connsiteX8" fmla="*/ 218299 w 437767"/>
                <a:gd name="connsiteY8" fmla="*/ 648072 h 1071903"/>
                <a:gd name="connsiteX9" fmla="*/ 416388 w 437767"/>
                <a:gd name="connsiteY9" fmla="*/ 921778 h 1071903"/>
                <a:gd name="connsiteX10" fmla="*/ 266263 w 437767"/>
                <a:gd name="connsiteY10" fmla="*/ 1071903 h 1071903"/>
                <a:gd name="connsiteX0" fmla="*/ 218298 w 437766"/>
                <a:gd name="connsiteY0" fmla="*/ 0 h 1071903"/>
                <a:gd name="connsiteX1" fmla="*/ 434321 w 437766"/>
                <a:gd name="connsiteY1" fmla="*/ 288032 h 1071903"/>
                <a:gd name="connsiteX2" fmla="*/ 238966 w 437766"/>
                <a:gd name="connsiteY2" fmla="*/ 498697 h 1071903"/>
                <a:gd name="connsiteX3" fmla="*/ 2274 w 437766"/>
                <a:gd name="connsiteY3" fmla="*/ 360040 h 1071903"/>
                <a:gd name="connsiteX4" fmla="*/ 218298 w 437766"/>
                <a:gd name="connsiteY4" fmla="*/ 216024 h 1071903"/>
                <a:gd name="connsiteX5" fmla="*/ 434322 w 437766"/>
                <a:gd name="connsiteY5" fmla="*/ 648072 h 1071903"/>
                <a:gd name="connsiteX6" fmla="*/ 218298 w 437766"/>
                <a:gd name="connsiteY6" fmla="*/ 936104 h 1071903"/>
                <a:gd name="connsiteX7" fmla="*/ 2274 w 437766"/>
                <a:gd name="connsiteY7" fmla="*/ 792088 h 1071903"/>
                <a:gd name="connsiteX8" fmla="*/ 218298 w 437766"/>
                <a:gd name="connsiteY8" fmla="*/ 648072 h 1071903"/>
                <a:gd name="connsiteX9" fmla="*/ 416387 w 437766"/>
                <a:gd name="connsiteY9" fmla="*/ 921778 h 1071903"/>
                <a:gd name="connsiteX10" fmla="*/ 266262 w 437766"/>
                <a:gd name="connsiteY10" fmla="*/ 1071903 h 1071903"/>
                <a:gd name="connsiteX0" fmla="*/ 218298 w 437766"/>
                <a:gd name="connsiteY0" fmla="*/ 0 h 1152128"/>
                <a:gd name="connsiteX1" fmla="*/ 434321 w 437766"/>
                <a:gd name="connsiteY1" fmla="*/ 288032 h 1152128"/>
                <a:gd name="connsiteX2" fmla="*/ 238966 w 437766"/>
                <a:gd name="connsiteY2" fmla="*/ 498697 h 1152128"/>
                <a:gd name="connsiteX3" fmla="*/ 2274 w 437766"/>
                <a:gd name="connsiteY3" fmla="*/ 360040 h 1152128"/>
                <a:gd name="connsiteX4" fmla="*/ 218298 w 437766"/>
                <a:gd name="connsiteY4" fmla="*/ 216024 h 1152128"/>
                <a:gd name="connsiteX5" fmla="*/ 434322 w 437766"/>
                <a:gd name="connsiteY5" fmla="*/ 648072 h 1152128"/>
                <a:gd name="connsiteX6" fmla="*/ 218298 w 437766"/>
                <a:gd name="connsiteY6" fmla="*/ 936104 h 1152128"/>
                <a:gd name="connsiteX7" fmla="*/ 2274 w 437766"/>
                <a:gd name="connsiteY7" fmla="*/ 792088 h 1152128"/>
                <a:gd name="connsiteX8" fmla="*/ 218298 w 437766"/>
                <a:gd name="connsiteY8" fmla="*/ 648072 h 1152128"/>
                <a:gd name="connsiteX9" fmla="*/ 416387 w 437766"/>
                <a:gd name="connsiteY9" fmla="*/ 921778 h 1152128"/>
                <a:gd name="connsiteX10" fmla="*/ 218297 w 437766"/>
                <a:gd name="connsiteY10" fmla="*/ 1152128 h 1152128"/>
                <a:gd name="connsiteX0" fmla="*/ 218298 w 441145"/>
                <a:gd name="connsiteY0" fmla="*/ 0 h 1152128"/>
                <a:gd name="connsiteX1" fmla="*/ 434321 w 441145"/>
                <a:gd name="connsiteY1" fmla="*/ 288032 h 1152128"/>
                <a:gd name="connsiteX2" fmla="*/ 238966 w 441145"/>
                <a:gd name="connsiteY2" fmla="*/ 498697 h 1152128"/>
                <a:gd name="connsiteX3" fmla="*/ 2274 w 441145"/>
                <a:gd name="connsiteY3" fmla="*/ 360040 h 1152128"/>
                <a:gd name="connsiteX4" fmla="*/ 218298 w 441145"/>
                <a:gd name="connsiteY4" fmla="*/ 216024 h 1152128"/>
                <a:gd name="connsiteX5" fmla="*/ 434322 w 441145"/>
                <a:gd name="connsiteY5" fmla="*/ 648072 h 1152128"/>
                <a:gd name="connsiteX6" fmla="*/ 218298 w 441145"/>
                <a:gd name="connsiteY6" fmla="*/ 936104 h 1152128"/>
                <a:gd name="connsiteX7" fmla="*/ 2274 w 441145"/>
                <a:gd name="connsiteY7" fmla="*/ 792088 h 1152128"/>
                <a:gd name="connsiteX8" fmla="*/ 218298 w 441145"/>
                <a:gd name="connsiteY8" fmla="*/ 648072 h 1152128"/>
                <a:gd name="connsiteX9" fmla="*/ 434321 w 441145"/>
                <a:gd name="connsiteY9" fmla="*/ 1008111 h 1152128"/>
                <a:gd name="connsiteX10" fmla="*/ 218297 w 441145"/>
                <a:gd name="connsiteY10" fmla="*/ 1152128 h 1152128"/>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502016"/>
                <a:gd name="connsiteY0" fmla="*/ 0 h 1224135"/>
                <a:gd name="connsiteX1" fmla="*/ 434321 w 502016"/>
                <a:gd name="connsiteY1" fmla="*/ 288032 h 1224135"/>
                <a:gd name="connsiteX2" fmla="*/ 238966 w 502016"/>
                <a:gd name="connsiteY2" fmla="*/ 498697 h 1224135"/>
                <a:gd name="connsiteX3" fmla="*/ 2274 w 502016"/>
                <a:gd name="connsiteY3" fmla="*/ 360040 h 1224135"/>
                <a:gd name="connsiteX4" fmla="*/ 218298 w 502016"/>
                <a:gd name="connsiteY4" fmla="*/ 216024 h 1224135"/>
                <a:gd name="connsiteX5" fmla="*/ 434322 w 502016"/>
                <a:gd name="connsiteY5" fmla="*/ 648072 h 1224135"/>
                <a:gd name="connsiteX6" fmla="*/ 218298 w 502016"/>
                <a:gd name="connsiteY6" fmla="*/ 936104 h 1224135"/>
                <a:gd name="connsiteX7" fmla="*/ 2274 w 502016"/>
                <a:gd name="connsiteY7" fmla="*/ 792088 h 1224135"/>
                <a:gd name="connsiteX8" fmla="*/ 218298 w 502016"/>
                <a:gd name="connsiteY8" fmla="*/ 648072 h 1224135"/>
                <a:gd name="connsiteX9" fmla="*/ 434321 w 502016"/>
                <a:gd name="connsiteY9" fmla="*/ 1008111 h 1224135"/>
                <a:gd name="connsiteX10" fmla="*/ 218297 w 502016"/>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6024 w 438871"/>
                <a:gd name="connsiteY0" fmla="*/ 0 h 1224135"/>
                <a:gd name="connsiteX1" fmla="*/ 432047 w 438871"/>
                <a:gd name="connsiteY1" fmla="*/ 288032 h 1224135"/>
                <a:gd name="connsiteX2" fmla="*/ 236692 w 438871"/>
                <a:gd name="connsiteY2" fmla="*/ 498697 h 1224135"/>
                <a:gd name="connsiteX3" fmla="*/ 0 w 438871"/>
                <a:gd name="connsiteY3" fmla="*/ 360040 h 1224135"/>
                <a:gd name="connsiteX4" fmla="*/ 216024 w 438871"/>
                <a:gd name="connsiteY4" fmla="*/ 216024 h 1224135"/>
                <a:gd name="connsiteX5" fmla="*/ 432048 w 438871"/>
                <a:gd name="connsiteY5" fmla="*/ 648072 h 1224135"/>
                <a:gd name="connsiteX6" fmla="*/ 216024 w 438871"/>
                <a:gd name="connsiteY6" fmla="*/ 936104 h 1224135"/>
                <a:gd name="connsiteX7" fmla="*/ 0 w 438871"/>
                <a:gd name="connsiteY7" fmla="*/ 792088 h 1224135"/>
                <a:gd name="connsiteX8" fmla="*/ 216024 w 438871"/>
                <a:gd name="connsiteY8" fmla="*/ 648072 h 1224135"/>
                <a:gd name="connsiteX9" fmla="*/ 432047 w 438871"/>
                <a:gd name="connsiteY9" fmla="*/ 1008111 h 1224135"/>
                <a:gd name="connsiteX10" fmla="*/ 216023 w 43887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8299 w 441146"/>
                <a:gd name="connsiteY0" fmla="*/ 0 h 1224135"/>
                <a:gd name="connsiteX1" fmla="*/ 434322 w 441146"/>
                <a:gd name="connsiteY1" fmla="*/ 288032 h 1224135"/>
                <a:gd name="connsiteX2" fmla="*/ 238967 w 441146"/>
                <a:gd name="connsiteY2" fmla="*/ 498697 h 1224135"/>
                <a:gd name="connsiteX3" fmla="*/ 2275 w 441146"/>
                <a:gd name="connsiteY3" fmla="*/ 360040 h 1224135"/>
                <a:gd name="connsiteX4" fmla="*/ 218299 w 441146"/>
                <a:gd name="connsiteY4" fmla="*/ 216024 h 1224135"/>
                <a:gd name="connsiteX5" fmla="*/ 434323 w 441146"/>
                <a:gd name="connsiteY5" fmla="*/ 648072 h 1224135"/>
                <a:gd name="connsiteX6" fmla="*/ 218299 w 441146"/>
                <a:gd name="connsiteY6" fmla="*/ 936104 h 1224135"/>
                <a:gd name="connsiteX7" fmla="*/ 2275 w 441146"/>
                <a:gd name="connsiteY7" fmla="*/ 792088 h 1224135"/>
                <a:gd name="connsiteX8" fmla="*/ 218299 w 441146"/>
                <a:gd name="connsiteY8" fmla="*/ 648072 h 1224135"/>
                <a:gd name="connsiteX9" fmla="*/ 434322 w 441146"/>
                <a:gd name="connsiteY9" fmla="*/ 1008111 h 1224135"/>
                <a:gd name="connsiteX10" fmla="*/ 218298 w 441146"/>
                <a:gd name="connsiteY10" fmla="*/ 1224135 h 1224135"/>
                <a:gd name="connsiteX0" fmla="*/ 218299 w 441146"/>
                <a:gd name="connsiteY0" fmla="*/ 0 h 1224135"/>
                <a:gd name="connsiteX1" fmla="*/ 434322 w 441146"/>
                <a:gd name="connsiteY1" fmla="*/ 288032 h 1224135"/>
                <a:gd name="connsiteX2" fmla="*/ 238967 w 441146"/>
                <a:gd name="connsiteY2" fmla="*/ 498697 h 1224135"/>
                <a:gd name="connsiteX3" fmla="*/ 2275 w 441146"/>
                <a:gd name="connsiteY3" fmla="*/ 360040 h 1224135"/>
                <a:gd name="connsiteX4" fmla="*/ 218299 w 441146"/>
                <a:gd name="connsiteY4" fmla="*/ 216024 h 1224135"/>
                <a:gd name="connsiteX5" fmla="*/ 434323 w 441146"/>
                <a:gd name="connsiteY5" fmla="*/ 648072 h 1224135"/>
                <a:gd name="connsiteX6" fmla="*/ 218299 w 441146"/>
                <a:gd name="connsiteY6" fmla="*/ 936104 h 1224135"/>
                <a:gd name="connsiteX7" fmla="*/ 2275 w 441146"/>
                <a:gd name="connsiteY7" fmla="*/ 792088 h 1224135"/>
                <a:gd name="connsiteX8" fmla="*/ 218299 w 441146"/>
                <a:gd name="connsiteY8" fmla="*/ 648072 h 1224135"/>
                <a:gd name="connsiteX9" fmla="*/ 434322 w 441146"/>
                <a:gd name="connsiteY9" fmla="*/ 1008111 h 1224135"/>
                <a:gd name="connsiteX10" fmla="*/ 218298 w 441146"/>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956" h="1224135">
                  <a:moveTo>
                    <a:pt x="217044" y="0"/>
                  </a:moveTo>
                  <a:cubicBezTo>
                    <a:pt x="231408" y="8618"/>
                    <a:pt x="433517" y="51549"/>
                    <a:pt x="433067" y="288032"/>
                  </a:cubicBezTo>
                  <a:cubicBezTo>
                    <a:pt x="430534" y="356315"/>
                    <a:pt x="363631" y="498355"/>
                    <a:pt x="237712" y="498697"/>
                  </a:cubicBezTo>
                  <a:cubicBezTo>
                    <a:pt x="141435" y="542026"/>
                    <a:pt x="0" y="446391"/>
                    <a:pt x="1020" y="360040"/>
                  </a:cubicBezTo>
                  <a:cubicBezTo>
                    <a:pt x="7229" y="289289"/>
                    <a:pt x="78988" y="216465"/>
                    <a:pt x="217044" y="216024"/>
                  </a:cubicBezTo>
                  <a:cubicBezTo>
                    <a:pt x="377120" y="217868"/>
                    <a:pt x="429708" y="441980"/>
                    <a:pt x="433068" y="648072"/>
                  </a:cubicBezTo>
                  <a:cubicBezTo>
                    <a:pt x="432261" y="858580"/>
                    <a:pt x="334456" y="909410"/>
                    <a:pt x="217044" y="936104"/>
                  </a:cubicBezTo>
                  <a:cubicBezTo>
                    <a:pt x="129845" y="929312"/>
                    <a:pt x="7228" y="930308"/>
                    <a:pt x="1020" y="792088"/>
                  </a:cubicBezTo>
                  <a:cubicBezTo>
                    <a:pt x="4635" y="691720"/>
                    <a:pt x="78988" y="627534"/>
                    <a:pt x="217044" y="648072"/>
                  </a:cubicBezTo>
                  <a:cubicBezTo>
                    <a:pt x="342450" y="630163"/>
                    <a:pt x="443956" y="874331"/>
                    <a:pt x="433067" y="1008111"/>
                  </a:cubicBezTo>
                  <a:cubicBezTo>
                    <a:pt x="407720" y="1157477"/>
                    <a:pt x="248319" y="1192859"/>
                    <a:pt x="217043" y="1224135"/>
                  </a:cubicBezTo>
                </a:path>
              </a:pathLst>
            </a:cu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4" name="شكل حر 23"/>
            <p:cNvSpPr/>
            <p:nvPr/>
          </p:nvSpPr>
          <p:spPr>
            <a:xfrm>
              <a:off x="2699792" y="4005064"/>
              <a:ext cx="443956" cy="1224135"/>
            </a:xfrm>
            <a:custGeom>
              <a:avLst/>
              <a:gdLst>
                <a:gd name="connsiteX0" fmla="*/ 121190 w 312259"/>
                <a:gd name="connsiteY0" fmla="*/ 0 h 955343"/>
                <a:gd name="connsiteX1" fmla="*/ 216725 w 312259"/>
                <a:gd name="connsiteY1" fmla="*/ 81886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172530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244538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172530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244538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00522 w 312259"/>
                <a:gd name="connsiteY0" fmla="*/ 0 h 1071903"/>
                <a:gd name="connsiteX1" fmla="*/ 244538 w 312259"/>
                <a:gd name="connsiteY1" fmla="*/ 288032 h 1071903"/>
                <a:gd name="connsiteX2" fmla="*/ 162134 w 312259"/>
                <a:gd name="connsiteY2" fmla="*/ 457754 h 1071903"/>
                <a:gd name="connsiteX3" fmla="*/ 121190 w 312259"/>
                <a:gd name="connsiteY3" fmla="*/ 498697 h 1071903"/>
                <a:gd name="connsiteX4" fmla="*/ 80247 w 312259"/>
                <a:gd name="connsiteY4" fmla="*/ 512345 h 1071903"/>
                <a:gd name="connsiteX5" fmla="*/ 12008 w 312259"/>
                <a:gd name="connsiteY5" fmla="*/ 485049 h 1071903"/>
                <a:gd name="connsiteX6" fmla="*/ 25656 w 312259"/>
                <a:gd name="connsiteY6" fmla="*/ 416811 h 1071903"/>
                <a:gd name="connsiteX7" fmla="*/ 107543 w 312259"/>
                <a:gd name="connsiteY7" fmla="*/ 375867 h 1071903"/>
                <a:gd name="connsiteX8" fmla="*/ 298611 w 312259"/>
                <a:gd name="connsiteY8" fmla="*/ 430458 h 1071903"/>
                <a:gd name="connsiteX9" fmla="*/ 312259 w 312259"/>
                <a:gd name="connsiteY9" fmla="*/ 471402 h 1071903"/>
                <a:gd name="connsiteX10" fmla="*/ 230372 w 312259"/>
                <a:gd name="connsiteY10" fmla="*/ 744357 h 1071903"/>
                <a:gd name="connsiteX11" fmla="*/ 175781 w 312259"/>
                <a:gd name="connsiteY11" fmla="*/ 785300 h 1071903"/>
                <a:gd name="connsiteX12" fmla="*/ 93895 w 312259"/>
                <a:gd name="connsiteY12" fmla="*/ 812596 h 1071903"/>
                <a:gd name="connsiteX13" fmla="*/ 12008 w 312259"/>
                <a:gd name="connsiteY13" fmla="*/ 785300 h 1071903"/>
                <a:gd name="connsiteX14" fmla="*/ 25656 w 312259"/>
                <a:gd name="connsiteY14" fmla="*/ 730709 h 1071903"/>
                <a:gd name="connsiteX15" fmla="*/ 107543 w 312259"/>
                <a:gd name="connsiteY15" fmla="*/ 689766 h 1071903"/>
                <a:gd name="connsiteX16" fmla="*/ 203077 w 312259"/>
                <a:gd name="connsiteY16" fmla="*/ 703414 h 1071903"/>
                <a:gd name="connsiteX17" fmla="*/ 230372 w 312259"/>
                <a:gd name="connsiteY17" fmla="*/ 744357 h 1071903"/>
                <a:gd name="connsiteX18" fmla="*/ 284963 w 312259"/>
                <a:gd name="connsiteY18" fmla="*/ 867187 h 1071903"/>
                <a:gd name="connsiteX19" fmla="*/ 298611 w 312259"/>
                <a:gd name="connsiteY19" fmla="*/ 921778 h 1071903"/>
                <a:gd name="connsiteX20" fmla="*/ 244020 w 312259"/>
                <a:gd name="connsiteY20" fmla="*/ 949073 h 1071903"/>
                <a:gd name="connsiteX21" fmla="*/ 203077 w 312259"/>
                <a:gd name="connsiteY21" fmla="*/ 990017 h 1071903"/>
                <a:gd name="connsiteX22" fmla="*/ 148486 w 312259"/>
                <a:gd name="connsiteY22"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80247 w 312259"/>
                <a:gd name="connsiteY3" fmla="*/ 512345 h 1071903"/>
                <a:gd name="connsiteX4" fmla="*/ 12008 w 312259"/>
                <a:gd name="connsiteY4" fmla="*/ 485049 h 1071903"/>
                <a:gd name="connsiteX5" fmla="*/ 25656 w 312259"/>
                <a:gd name="connsiteY5" fmla="*/ 416811 h 1071903"/>
                <a:gd name="connsiteX6" fmla="*/ 107543 w 312259"/>
                <a:gd name="connsiteY6" fmla="*/ 375867 h 1071903"/>
                <a:gd name="connsiteX7" fmla="*/ 298611 w 312259"/>
                <a:gd name="connsiteY7" fmla="*/ 430458 h 1071903"/>
                <a:gd name="connsiteX8" fmla="*/ 312259 w 312259"/>
                <a:gd name="connsiteY8" fmla="*/ 471402 h 1071903"/>
                <a:gd name="connsiteX9" fmla="*/ 230372 w 312259"/>
                <a:gd name="connsiteY9" fmla="*/ 744357 h 1071903"/>
                <a:gd name="connsiteX10" fmla="*/ 175781 w 312259"/>
                <a:gd name="connsiteY10" fmla="*/ 785300 h 1071903"/>
                <a:gd name="connsiteX11" fmla="*/ 93895 w 312259"/>
                <a:gd name="connsiteY11" fmla="*/ 812596 h 1071903"/>
                <a:gd name="connsiteX12" fmla="*/ 12008 w 312259"/>
                <a:gd name="connsiteY12" fmla="*/ 785300 h 1071903"/>
                <a:gd name="connsiteX13" fmla="*/ 25656 w 312259"/>
                <a:gd name="connsiteY13" fmla="*/ 730709 h 1071903"/>
                <a:gd name="connsiteX14" fmla="*/ 107543 w 312259"/>
                <a:gd name="connsiteY14" fmla="*/ 689766 h 1071903"/>
                <a:gd name="connsiteX15" fmla="*/ 203077 w 312259"/>
                <a:gd name="connsiteY15" fmla="*/ 703414 h 1071903"/>
                <a:gd name="connsiteX16" fmla="*/ 230372 w 312259"/>
                <a:gd name="connsiteY16" fmla="*/ 744357 h 1071903"/>
                <a:gd name="connsiteX17" fmla="*/ 284963 w 312259"/>
                <a:gd name="connsiteY17" fmla="*/ 867187 h 1071903"/>
                <a:gd name="connsiteX18" fmla="*/ 298611 w 312259"/>
                <a:gd name="connsiteY18" fmla="*/ 921778 h 1071903"/>
                <a:gd name="connsiteX19" fmla="*/ 244020 w 312259"/>
                <a:gd name="connsiteY19" fmla="*/ 949073 h 1071903"/>
                <a:gd name="connsiteX20" fmla="*/ 203077 w 312259"/>
                <a:gd name="connsiteY20" fmla="*/ 990017 h 1071903"/>
                <a:gd name="connsiteX21" fmla="*/ 148486 w 312259"/>
                <a:gd name="connsiteY21"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25656 w 312259"/>
                <a:gd name="connsiteY4" fmla="*/ 416811 h 1071903"/>
                <a:gd name="connsiteX5" fmla="*/ 107543 w 312259"/>
                <a:gd name="connsiteY5" fmla="*/ 375867 h 1071903"/>
                <a:gd name="connsiteX6" fmla="*/ 298611 w 312259"/>
                <a:gd name="connsiteY6" fmla="*/ 430458 h 1071903"/>
                <a:gd name="connsiteX7" fmla="*/ 312259 w 312259"/>
                <a:gd name="connsiteY7" fmla="*/ 471402 h 1071903"/>
                <a:gd name="connsiteX8" fmla="*/ 230372 w 312259"/>
                <a:gd name="connsiteY8" fmla="*/ 744357 h 1071903"/>
                <a:gd name="connsiteX9" fmla="*/ 175781 w 312259"/>
                <a:gd name="connsiteY9" fmla="*/ 785300 h 1071903"/>
                <a:gd name="connsiteX10" fmla="*/ 93895 w 312259"/>
                <a:gd name="connsiteY10" fmla="*/ 812596 h 1071903"/>
                <a:gd name="connsiteX11" fmla="*/ 12008 w 312259"/>
                <a:gd name="connsiteY11" fmla="*/ 785300 h 1071903"/>
                <a:gd name="connsiteX12" fmla="*/ 25656 w 312259"/>
                <a:gd name="connsiteY12" fmla="*/ 730709 h 1071903"/>
                <a:gd name="connsiteX13" fmla="*/ 107543 w 312259"/>
                <a:gd name="connsiteY13" fmla="*/ 689766 h 1071903"/>
                <a:gd name="connsiteX14" fmla="*/ 203077 w 312259"/>
                <a:gd name="connsiteY14" fmla="*/ 703414 h 1071903"/>
                <a:gd name="connsiteX15" fmla="*/ 230372 w 312259"/>
                <a:gd name="connsiteY15" fmla="*/ 744357 h 1071903"/>
                <a:gd name="connsiteX16" fmla="*/ 284963 w 312259"/>
                <a:gd name="connsiteY16" fmla="*/ 867187 h 1071903"/>
                <a:gd name="connsiteX17" fmla="*/ 298611 w 312259"/>
                <a:gd name="connsiteY17" fmla="*/ 921778 h 1071903"/>
                <a:gd name="connsiteX18" fmla="*/ 244020 w 312259"/>
                <a:gd name="connsiteY18" fmla="*/ 949073 h 1071903"/>
                <a:gd name="connsiteX19" fmla="*/ 203077 w 312259"/>
                <a:gd name="connsiteY19" fmla="*/ 990017 h 1071903"/>
                <a:gd name="connsiteX20" fmla="*/ 148486 w 312259"/>
                <a:gd name="connsiteY20"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107543 w 312259"/>
                <a:gd name="connsiteY4" fmla="*/ 375867 h 1071903"/>
                <a:gd name="connsiteX5" fmla="*/ 298611 w 312259"/>
                <a:gd name="connsiteY5" fmla="*/ 430458 h 1071903"/>
                <a:gd name="connsiteX6" fmla="*/ 312259 w 312259"/>
                <a:gd name="connsiteY6" fmla="*/ 471402 h 1071903"/>
                <a:gd name="connsiteX7" fmla="*/ 230372 w 312259"/>
                <a:gd name="connsiteY7" fmla="*/ 744357 h 1071903"/>
                <a:gd name="connsiteX8" fmla="*/ 175781 w 312259"/>
                <a:gd name="connsiteY8" fmla="*/ 785300 h 1071903"/>
                <a:gd name="connsiteX9" fmla="*/ 93895 w 312259"/>
                <a:gd name="connsiteY9" fmla="*/ 812596 h 1071903"/>
                <a:gd name="connsiteX10" fmla="*/ 12008 w 312259"/>
                <a:gd name="connsiteY10" fmla="*/ 785300 h 1071903"/>
                <a:gd name="connsiteX11" fmla="*/ 25656 w 312259"/>
                <a:gd name="connsiteY11" fmla="*/ 730709 h 1071903"/>
                <a:gd name="connsiteX12" fmla="*/ 107543 w 312259"/>
                <a:gd name="connsiteY12" fmla="*/ 689766 h 1071903"/>
                <a:gd name="connsiteX13" fmla="*/ 203077 w 312259"/>
                <a:gd name="connsiteY13" fmla="*/ 703414 h 1071903"/>
                <a:gd name="connsiteX14" fmla="*/ 230372 w 312259"/>
                <a:gd name="connsiteY14" fmla="*/ 744357 h 1071903"/>
                <a:gd name="connsiteX15" fmla="*/ 284963 w 312259"/>
                <a:gd name="connsiteY15" fmla="*/ 867187 h 1071903"/>
                <a:gd name="connsiteX16" fmla="*/ 298611 w 312259"/>
                <a:gd name="connsiteY16" fmla="*/ 921778 h 1071903"/>
                <a:gd name="connsiteX17" fmla="*/ 244020 w 312259"/>
                <a:gd name="connsiteY17" fmla="*/ 949073 h 1071903"/>
                <a:gd name="connsiteX18" fmla="*/ 203077 w 312259"/>
                <a:gd name="connsiteY18" fmla="*/ 990017 h 1071903"/>
                <a:gd name="connsiteX19" fmla="*/ 148486 w 312259"/>
                <a:gd name="connsiteY19"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107543 w 312259"/>
                <a:gd name="connsiteY4" fmla="*/ 375867 h 1071903"/>
                <a:gd name="connsiteX5" fmla="*/ 312259 w 312259"/>
                <a:gd name="connsiteY5" fmla="*/ 471402 h 1071903"/>
                <a:gd name="connsiteX6" fmla="*/ 230372 w 312259"/>
                <a:gd name="connsiteY6" fmla="*/ 744357 h 1071903"/>
                <a:gd name="connsiteX7" fmla="*/ 175781 w 312259"/>
                <a:gd name="connsiteY7" fmla="*/ 785300 h 1071903"/>
                <a:gd name="connsiteX8" fmla="*/ 93895 w 312259"/>
                <a:gd name="connsiteY8" fmla="*/ 812596 h 1071903"/>
                <a:gd name="connsiteX9" fmla="*/ 12008 w 312259"/>
                <a:gd name="connsiteY9" fmla="*/ 785300 h 1071903"/>
                <a:gd name="connsiteX10" fmla="*/ 25656 w 312259"/>
                <a:gd name="connsiteY10" fmla="*/ 730709 h 1071903"/>
                <a:gd name="connsiteX11" fmla="*/ 107543 w 312259"/>
                <a:gd name="connsiteY11" fmla="*/ 689766 h 1071903"/>
                <a:gd name="connsiteX12" fmla="*/ 203077 w 312259"/>
                <a:gd name="connsiteY12" fmla="*/ 703414 h 1071903"/>
                <a:gd name="connsiteX13" fmla="*/ 230372 w 312259"/>
                <a:gd name="connsiteY13" fmla="*/ 744357 h 1071903"/>
                <a:gd name="connsiteX14" fmla="*/ 284963 w 312259"/>
                <a:gd name="connsiteY14" fmla="*/ 867187 h 1071903"/>
                <a:gd name="connsiteX15" fmla="*/ 298611 w 312259"/>
                <a:gd name="connsiteY15" fmla="*/ 921778 h 1071903"/>
                <a:gd name="connsiteX16" fmla="*/ 244020 w 312259"/>
                <a:gd name="connsiteY16" fmla="*/ 949073 h 1071903"/>
                <a:gd name="connsiteX17" fmla="*/ 203077 w 312259"/>
                <a:gd name="connsiteY17" fmla="*/ 990017 h 1071903"/>
                <a:gd name="connsiteX18" fmla="*/ 148486 w 312259"/>
                <a:gd name="connsiteY18" fmla="*/ 1071903 h 1071903"/>
                <a:gd name="connsiteX0" fmla="*/ 100522 w 316546"/>
                <a:gd name="connsiteY0" fmla="*/ 0 h 1071903"/>
                <a:gd name="connsiteX1" fmla="*/ 244538 w 316546"/>
                <a:gd name="connsiteY1" fmla="*/ 288032 h 1071903"/>
                <a:gd name="connsiteX2" fmla="*/ 121190 w 316546"/>
                <a:gd name="connsiteY2" fmla="*/ 498697 h 1071903"/>
                <a:gd name="connsiteX3" fmla="*/ 12008 w 316546"/>
                <a:gd name="connsiteY3" fmla="*/ 485049 h 1071903"/>
                <a:gd name="connsiteX4" fmla="*/ 107543 w 316546"/>
                <a:gd name="connsiteY4" fmla="*/ 375867 h 1071903"/>
                <a:gd name="connsiteX5" fmla="*/ 316546 w 316546"/>
                <a:gd name="connsiteY5" fmla="*/ 576064 h 1071903"/>
                <a:gd name="connsiteX6" fmla="*/ 230372 w 316546"/>
                <a:gd name="connsiteY6" fmla="*/ 744357 h 1071903"/>
                <a:gd name="connsiteX7" fmla="*/ 175781 w 316546"/>
                <a:gd name="connsiteY7" fmla="*/ 785300 h 1071903"/>
                <a:gd name="connsiteX8" fmla="*/ 93895 w 316546"/>
                <a:gd name="connsiteY8" fmla="*/ 812596 h 1071903"/>
                <a:gd name="connsiteX9" fmla="*/ 12008 w 316546"/>
                <a:gd name="connsiteY9" fmla="*/ 785300 h 1071903"/>
                <a:gd name="connsiteX10" fmla="*/ 25656 w 316546"/>
                <a:gd name="connsiteY10" fmla="*/ 730709 h 1071903"/>
                <a:gd name="connsiteX11" fmla="*/ 107543 w 316546"/>
                <a:gd name="connsiteY11" fmla="*/ 689766 h 1071903"/>
                <a:gd name="connsiteX12" fmla="*/ 203077 w 316546"/>
                <a:gd name="connsiteY12" fmla="*/ 703414 h 1071903"/>
                <a:gd name="connsiteX13" fmla="*/ 230372 w 316546"/>
                <a:gd name="connsiteY13" fmla="*/ 744357 h 1071903"/>
                <a:gd name="connsiteX14" fmla="*/ 284963 w 316546"/>
                <a:gd name="connsiteY14" fmla="*/ 867187 h 1071903"/>
                <a:gd name="connsiteX15" fmla="*/ 298611 w 316546"/>
                <a:gd name="connsiteY15" fmla="*/ 921778 h 1071903"/>
                <a:gd name="connsiteX16" fmla="*/ 244020 w 316546"/>
                <a:gd name="connsiteY16" fmla="*/ 949073 h 1071903"/>
                <a:gd name="connsiteX17" fmla="*/ 203077 w 316546"/>
                <a:gd name="connsiteY17" fmla="*/ 990017 h 1071903"/>
                <a:gd name="connsiteX18" fmla="*/ 148486 w 316546"/>
                <a:gd name="connsiteY18" fmla="*/ 1071903 h 1071903"/>
                <a:gd name="connsiteX0" fmla="*/ 100522 w 319990"/>
                <a:gd name="connsiteY0" fmla="*/ 0 h 1071903"/>
                <a:gd name="connsiteX1" fmla="*/ 316545 w 319990"/>
                <a:gd name="connsiteY1" fmla="*/ 288032 h 1071903"/>
                <a:gd name="connsiteX2" fmla="*/ 121190 w 319990"/>
                <a:gd name="connsiteY2" fmla="*/ 498697 h 1071903"/>
                <a:gd name="connsiteX3" fmla="*/ 12008 w 319990"/>
                <a:gd name="connsiteY3" fmla="*/ 485049 h 1071903"/>
                <a:gd name="connsiteX4" fmla="*/ 107543 w 319990"/>
                <a:gd name="connsiteY4" fmla="*/ 375867 h 1071903"/>
                <a:gd name="connsiteX5" fmla="*/ 316546 w 319990"/>
                <a:gd name="connsiteY5" fmla="*/ 576064 h 1071903"/>
                <a:gd name="connsiteX6" fmla="*/ 230372 w 319990"/>
                <a:gd name="connsiteY6" fmla="*/ 744357 h 1071903"/>
                <a:gd name="connsiteX7" fmla="*/ 175781 w 319990"/>
                <a:gd name="connsiteY7" fmla="*/ 785300 h 1071903"/>
                <a:gd name="connsiteX8" fmla="*/ 93895 w 319990"/>
                <a:gd name="connsiteY8" fmla="*/ 812596 h 1071903"/>
                <a:gd name="connsiteX9" fmla="*/ 12008 w 319990"/>
                <a:gd name="connsiteY9" fmla="*/ 785300 h 1071903"/>
                <a:gd name="connsiteX10" fmla="*/ 25656 w 319990"/>
                <a:gd name="connsiteY10" fmla="*/ 730709 h 1071903"/>
                <a:gd name="connsiteX11" fmla="*/ 107543 w 319990"/>
                <a:gd name="connsiteY11" fmla="*/ 689766 h 1071903"/>
                <a:gd name="connsiteX12" fmla="*/ 203077 w 319990"/>
                <a:gd name="connsiteY12" fmla="*/ 703414 h 1071903"/>
                <a:gd name="connsiteX13" fmla="*/ 230372 w 319990"/>
                <a:gd name="connsiteY13" fmla="*/ 744357 h 1071903"/>
                <a:gd name="connsiteX14" fmla="*/ 284963 w 319990"/>
                <a:gd name="connsiteY14" fmla="*/ 867187 h 1071903"/>
                <a:gd name="connsiteX15" fmla="*/ 298611 w 319990"/>
                <a:gd name="connsiteY15" fmla="*/ 921778 h 1071903"/>
                <a:gd name="connsiteX16" fmla="*/ 244020 w 319990"/>
                <a:gd name="connsiteY16" fmla="*/ 949073 h 1071903"/>
                <a:gd name="connsiteX17" fmla="*/ 203077 w 319990"/>
                <a:gd name="connsiteY17" fmla="*/ 990017 h 1071903"/>
                <a:gd name="connsiteX18" fmla="*/ 148486 w 319990"/>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25320 w 437767"/>
                <a:gd name="connsiteY4" fmla="*/ 375867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143433 w 437767"/>
                <a:gd name="connsiteY10" fmla="*/ 730709 h 1071903"/>
                <a:gd name="connsiteX11" fmla="*/ 225320 w 437767"/>
                <a:gd name="connsiteY11" fmla="*/ 689766 h 1071903"/>
                <a:gd name="connsiteX12" fmla="*/ 320854 w 437767"/>
                <a:gd name="connsiteY12" fmla="*/ 703414 h 1071903"/>
                <a:gd name="connsiteX13" fmla="*/ 348149 w 437767"/>
                <a:gd name="connsiteY13" fmla="*/ 744357 h 1071903"/>
                <a:gd name="connsiteX14" fmla="*/ 402740 w 437767"/>
                <a:gd name="connsiteY14" fmla="*/ 867187 h 1071903"/>
                <a:gd name="connsiteX15" fmla="*/ 416388 w 437767"/>
                <a:gd name="connsiteY15" fmla="*/ 921778 h 1071903"/>
                <a:gd name="connsiteX16" fmla="*/ 361797 w 437767"/>
                <a:gd name="connsiteY16" fmla="*/ 949073 h 1071903"/>
                <a:gd name="connsiteX17" fmla="*/ 320854 w 437767"/>
                <a:gd name="connsiteY17" fmla="*/ 990017 h 1071903"/>
                <a:gd name="connsiteX18" fmla="*/ 266263 w 437767"/>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143433 w 437767"/>
                <a:gd name="connsiteY10" fmla="*/ 730709 h 1071903"/>
                <a:gd name="connsiteX11" fmla="*/ 225320 w 437767"/>
                <a:gd name="connsiteY11" fmla="*/ 689766 h 1071903"/>
                <a:gd name="connsiteX12" fmla="*/ 320854 w 437767"/>
                <a:gd name="connsiteY12" fmla="*/ 703414 h 1071903"/>
                <a:gd name="connsiteX13" fmla="*/ 348149 w 437767"/>
                <a:gd name="connsiteY13" fmla="*/ 744357 h 1071903"/>
                <a:gd name="connsiteX14" fmla="*/ 402740 w 437767"/>
                <a:gd name="connsiteY14" fmla="*/ 867187 h 1071903"/>
                <a:gd name="connsiteX15" fmla="*/ 416388 w 437767"/>
                <a:gd name="connsiteY15" fmla="*/ 921778 h 1071903"/>
                <a:gd name="connsiteX16" fmla="*/ 361797 w 437767"/>
                <a:gd name="connsiteY16" fmla="*/ 949073 h 1071903"/>
                <a:gd name="connsiteX17" fmla="*/ 320854 w 437767"/>
                <a:gd name="connsiteY17" fmla="*/ 990017 h 1071903"/>
                <a:gd name="connsiteX18" fmla="*/ 266263 w 437767"/>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225320 w 437767"/>
                <a:gd name="connsiteY10" fmla="*/ 689766 h 1071903"/>
                <a:gd name="connsiteX11" fmla="*/ 320854 w 437767"/>
                <a:gd name="connsiteY11" fmla="*/ 703414 h 1071903"/>
                <a:gd name="connsiteX12" fmla="*/ 348149 w 437767"/>
                <a:gd name="connsiteY12" fmla="*/ 744357 h 1071903"/>
                <a:gd name="connsiteX13" fmla="*/ 402740 w 437767"/>
                <a:gd name="connsiteY13" fmla="*/ 867187 h 1071903"/>
                <a:gd name="connsiteX14" fmla="*/ 416388 w 437767"/>
                <a:gd name="connsiteY14" fmla="*/ 921778 h 1071903"/>
                <a:gd name="connsiteX15" fmla="*/ 361797 w 437767"/>
                <a:gd name="connsiteY15" fmla="*/ 949073 h 1071903"/>
                <a:gd name="connsiteX16" fmla="*/ 320854 w 437767"/>
                <a:gd name="connsiteY16" fmla="*/ 990017 h 1071903"/>
                <a:gd name="connsiteX17" fmla="*/ 266263 w 437767"/>
                <a:gd name="connsiteY17"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20854 w 437767"/>
                <a:gd name="connsiteY10" fmla="*/ 703414 h 1071903"/>
                <a:gd name="connsiteX11" fmla="*/ 348149 w 437767"/>
                <a:gd name="connsiteY11" fmla="*/ 744357 h 1071903"/>
                <a:gd name="connsiteX12" fmla="*/ 402740 w 437767"/>
                <a:gd name="connsiteY12" fmla="*/ 867187 h 1071903"/>
                <a:gd name="connsiteX13" fmla="*/ 416388 w 437767"/>
                <a:gd name="connsiteY13" fmla="*/ 921778 h 1071903"/>
                <a:gd name="connsiteX14" fmla="*/ 361797 w 437767"/>
                <a:gd name="connsiteY14" fmla="*/ 949073 h 1071903"/>
                <a:gd name="connsiteX15" fmla="*/ 320854 w 437767"/>
                <a:gd name="connsiteY15" fmla="*/ 990017 h 1071903"/>
                <a:gd name="connsiteX16" fmla="*/ 266263 w 437767"/>
                <a:gd name="connsiteY16"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48149 w 437767"/>
                <a:gd name="connsiteY10" fmla="*/ 744357 h 1071903"/>
                <a:gd name="connsiteX11" fmla="*/ 402740 w 437767"/>
                <a:gd name="connsiteY11" fmla="*/ 867187 h 1071903"/>
                <a:gd name="connsiteX12" fmla="*/ 416388 w 437767"/>
                <a:gd name="connsiteY12" fmla="*/ 921778 h 1071903"/>
                <a:gd name="connsiteX13" fmla="*/ 361797 w 437767"/>
                <a:gd name="connsiteY13" fmla="*/ 949073 h 1071903"/>
                <a:gd name="connsiteX14" fmla="*/ 320854 w 437767"/>
                <a:gd name="connsiteY14" fmla="*/ 990017 h 1071903"/>
                <a:gd name="connsiteX15" fmla="*/ 266263 w 437767"/>
                <a:gd name="connsiteY15"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62315 w 437767"/>
                <a:gd name="connsiteY10" fmla="*/ 648072 h 1071903"/>
                <a:gd name="connsiteX11" fmla="*/ 402740 w 437767"/>
                <a:gd name="connsiteY11" fmla="*/ 867187 h 1071903"/>
                <a:gd name="connsiteX12" fmla="*/ 416388 w 437767"/>
                <a:gd name="connsiteY12" fmla="*/ 921778 h 1071903"/>
                <a:gd name="connsiteX13" fmla="*/ 361797 w 437767"/>
                <a:gd name="connsiteY13" fmla="*/ 949073 h 1071903"/>
                <a:gd name="connsiteX14" fmla="*/ 320854 w 437767"/>
                <a:gd name="connsiteY14" fmla="*/ 990017 h 1071903"/>
                <a:gd name="connsiteX15" fmla="*/ 266263 w 437767"/>
                <a:gd name="connsiteY15"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402740 w 437767"/>
                <a:gd name="connsiteY10" fmla="*/ 867187 h 1071903"/>
                <a:gd name="connsiteX11" fmla="*/ 416388 w 437767"/>
                <a:gd name="connsiteY11" fmla="*/ 921778 h 1071903"/>
                <a:gd name="connsiteX12" fmla="*/ 361797 w 437767"/>
                <a:gd name="connsiteY12" fmla="*/ 949073 h 1071903"/>
                <a:gd name="connsiteX13" fmla="*/ 320854 w 437767"/>
                <a:gd name="connsiteY13" fmla="*/ 990017 h 1071903"/>
                <a:gd name="connsiteX14" fmla="*/ 266263 w 437767"/>
                <a:gd name="connsiteY14"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02740 w 437767"/>
                <a:gd name="connsiteY9" fmla="*/ 867187 h 1071903"/>
                <a:gd name="connsiteX10" fmla="*/ 416388 w 437767"/>
                <a:gd name="connsiteY10" fmla="*/ 921778 h 1071903"/>
                <a:gd name="connsiteX11" fmla="*/ 361797 w 437767"/>
                <a:gd name="connsiteY11" fmla="*/ 949073 h 1071903"/>
                <a:gd name="connsiteX12" fmla="*/ 320854 w 437767"/>
                <a:gd name="connsiteY12" fmla="*/ 990017 h 1071903"/>
                <a:gd name="connsiteX13" fmla="*/ 266263 w 437767"/>
                <a:gd name="connsiteY13"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361797 w 437767"/>
                <a:gd name="connsiteY10" fmla="*/ 949073 h 1071903"/>
                <a:gd name="connsiteX11" fmla="*/ 320854 w 437767"/>
                <a:gd name="connsiteY11" fmla="*/ 990017 h 1071903"/>
                <a:gd name="connsiteX12" fmla="*/ 266263 w 437767"/>
                <a:gd name="connsiteY12"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320854 w 437767"/>
                <a:gd name="connsiteY10" fmla="*/ 990017 h 1071903"/>
                <a:gd name="connsiteX11" fmla="*/ 266263 w 437767"/>
                <a:gd name="connsiteY11"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2275 w 437767"/>
                <a:gd name="connsiteY7" fmla="*/ 792088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2275 w 437767"/>
                <a:gd name="connsiteY7" fmla="*/ 792088 h 1071903"/>
                <a:gd name="connsiteX8" fmla="*/ 218299 w 437767"/>
                <a:gd name="connsiteY8" fmla="*/ 648072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16024 h 1071903"/>
                <a:gd name="connsiteX5" fmla="*/ 434323 w 437767"/>
                <a:gd name="connsiteY5" fmla="*/ 648072 h 1071903"/>
                <a:gd name="connsiteX6" fmla="*/ 218299 w 437767"/>
                <a:gd name="connsiteY6" fmla="*/ 936104 h 1071903"/>
                <a:gd name="connsiteX7" fmla="*/ 2275 w 437767"/>
                <a:gd name="connsiteY7" fmla="*/ 792088 h 1071903"/>
                <a:gd name="connsiteX8" fmla="*/ 218299 w 437767"/>
                <a:gd name="connsiteY8" fmla="*/ 648072 h 1071903"/>
                <a:gd name="connsiteX9" fmla="*/ 416388 w 437767"/>
                <a:gd name="connsiteY9" fmla="*/ 921778 h 1071903"/>
                <a:gd name="connsiteX10" fmla="*/ 266263 w 437767"/>
                <a:gd name="connsiteY10" fmla="*/ 1071903 h 1071903"/>
                <a:gd name="connsiteX0" fmla="*/ 218298 w 437766"/>
                <a:gd name="connsiteY0" fmla="*/ 0 h 1071903"/>
                <a:gd name="connsiteX1" fmla="*/ 434321 w 437766"/>
                <a:gd name="connsiteY1" fmla="*/ 288032 h 1071903"/>
                <a:gd name="connsiteX2" fmla="*/ 238966 w 437766"/>
                <a:gd name="connsiteY2" fmla="*/ 498697 h 1071903"/>
                <a:gd name="connsiteX3" fmla="*/ 2274 w 437766"/>
                <a:gd name="connsiteY3" fmla="*/ 360040 h 1071903"/>
                <a:gd name="connsiteX4" fmla="*/ 218298 w 437766"/>
                <a:gd name="connsiteY4" fmla="*/ 216024 h 1071903"/>
                <a:gd name="connsiteX5" fmla="*/ 434322 w 437766"/>
                <a:gd name="connsiteY5" fmla="*/ 648072 h 1071903"/>
                <a:gd name="connsiteX6" fmla="*/ 218298 w 437766"/>
                <a:gd name="connsiteY6" fmla="*/ 936104 h 1071903"/>
                <a:gd name="connsiteX7" fmla="*/ 2274 w 437766"/>
                <a:gd name="connsiteY7" fmla="*/ 792088 h 1071903"/>
                <a:gd name="connsiteX8" fmla="*/ 218298 w 437766"/>
                <a:gd name="connsiteY8" fmla="*/ 648072 h 1071903"/>
                <a:gd name="connsiteX9" fmla="*/ 416387 w 437766"/>
                <a:gd name="connsiteY9" fmla="*/ 921778 h 1071903"/>
                <a:gd name="connsiteX10" fmla="*/ 266262 w 437766"/>
                <a:gd name="connsiteY10" fmla="*/ 1071903 h 1071903"/>
                <a:gd name="connsiteX0" fmla="*/ 218298 w 437766"/>
                <a:gd name="connsiteY0" fmla="*/ 0 h 1152128"/>
                <a:gd name="connsiteX1" fmla="*/ 434321 w 437766"/>
                <a:gd name="connsiteY1" fmla="*/ 288032 h 1152128"/>
                <a:gd name="connsiteX2" fmla="*/ 238966 w 437766"/>
                <a:gd name="connsiteY2" fmla="*/ 498697 h 1152128"/>
                <a:gd name="connsiteX3" fmla="*/ 2274 w 437766"/>
                <a:gd name="connsiteY3" fmla="*/ 360040 h 1152128"/>
                <a:gd name="connsiteX4" fmla="*/ 218298 w 437766"/>
                <a:gd name="connsiteY4" fmla="*/ 216024 h 1152128"/>
                <a:gd name="connsiteX5" fmla="*/ 434322 w 437766"/>
                <a:gd name="connsiteY5" fmla="*/ 648072 h 1152128"/>
                <a:gd name="connsiteX6" fmla="*/ 218298 w 437766"/>
                <a:gd name="connsiteY6" fmla="*/ 936104 h 1152128"/>
                <a:gd name="connsiteX7" fmla="*/ 2274 w 437766"/>
                <a:gd name="connsiteY7" fmla="*/ 792088 h 1152128"/>
                <a:gd name="connsiteX8" fmla="*/ 218298 w 437766"/>
                <a:gd name="connsiteY8" fmla="*/ 648072 h 1152128"/>
                <a:gd name="connsiteX9" fmla="*/ 416387 w 437766"/>
                <a:gd name="connsiteY9" fmla="*/ 921778 h 1152128"/>
                <a:gd name="connsiteX10" fmla="*/ 218297 w 437766"/>
                <a:gd name="connsiteY10" fmla="*/ 1152128 h 1152128"/>
                <a:gd name="connsiteX0" fmla="*/ 218298 w 441145"/>
                <a:gd name="connsiteY0" fmla="*/ 0 h 1152128"/>
                <a:gd name="connsiteX1" fmla="*/ 434321 w 441145"/>
                <a:gd name="connsiteY1" fmla="*/ 288032 h 1152128"/>
                <a:gd name="connsiteX2" fmla="*/ 238966 w 441145"/>
                <a:gd name="connsiteY2" fmla="*/ 498697 h 1152128"/>
                <a:gd name="connsiteX3" fmla="*/ 2274 w 441145"/>
                <a:gd name="connsiteY3" fmla="*/ 360040 h 1152128"/>
                <a:gd name="connsiteX4" fmla="*/ 218298 w 441145"/>
                <a:gd name="connsiteY4" fmla="*/ 216024 h 1152128"/>
                <a:gd name="connsiteX5" fmla="*/ 434322 w 441145"/>
                <a:gd name="connsiteY5" fmla="*/ 648072 h 1152128"/>
                <a:gd name="connsiteX6" fmla="*/ 218298 w 441145"/>
                <a:gd name="connsiteY6" fmla="*/ 936104 h 1152128"/>
                <a:gd name="connsiteX7" fmla="*/ 2274 w 441145"/>
                <a:gd name="connsiteY7" fmla="*/ 792088 h 1152128"/>
                <a:gd name="connsiteX8" fmla="*/ 218298 w 441145"/>
                <a:gd name="connsiteY8" fmla="*/ 648072 h 1152128"/>
                <a:gd name="connsiteX9" fmla="*/ 434321 w 441145"/>
                <a:gd name="connsiteY9" fmla="*/ 1008111 h 1152128"/>
                <a:gd name="connsiteX10" fmla="*/ 218297 w 441145"/>
                <a:gd name="connsiteY10" fmla="*/ 1152128 h 1152128"/>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502016"/>
                <a:gd name="connsiteY0" fmla="*/ 0 h 1224135"/>
                <a:gd name="connsiteX1" fmla="*/ 434321 w 502016"/>
                <a:gd name="connsiteY1" fmla="*/ 288032 h 1224135"/>
                <a:gd name="connsiteX2" fmla="*/ 238966 w 502016"/>
                <a:gd name="connsiteY2" fmla="*/ 498697 h 1224135"/>
                <a:gd name="connsiteX3" fmla="*/ 2274 w 502016"/>
                <a:gd name="connsiteY3" fmla="*/ 360040 h 1224135"/>
                <a:gd name="connsiteX4" fmla="*/ 218298 w 502016"/>
                <a:gd name="connsiteY4" fmla="*/ 216024 h 1224135"/>
                <a:gd name="connsiteX5" fmla="*/ 434322 w 502016"/>
                <a:gd name="connsiteY5" fmla="*/ 648072 h 1224135"/>
                <a:gd name="connsiteX6" fmla="*/ 218298 w 502016"/>
                <a:gd name="connsiteY6" fmla="*/ 936104 h 1224135"/>
                <a:gd name="connsiteX7" fmla="*/ 2274 w 502016"/>
                <a:gd name="connsiteY7" fmla="*/ 792088 h 1224135"/>
                <a:gd name="connsiteX8" fmla="*/ 218298 w 502016"/>
                <a:gd name="connsiteY8" fmla="*/ 648072 h 1224135"/>
                <a:gd name="connsiteX9" fmla="*/ 434321 w 502016"/>
                <a:gd name="connsiteY9" fmla="*/ 1008111 h 1224135"/>
                <a:gd name="connsiteX10" fmla="*/ 218297 w 502016"/>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6024 w 438871"/>
                <a:gd name="connsiteY0" fmla="*/ 0 h 1224135"/>
                <a:gd name="connsiteX1" fmla="*/ 432047 w 438871"/>
                <a:gd name="connsiteY1" fmla="*/ 288032 h 1224135"/>
                <a:gd name="connsiteX2" fmla="*/ 236692 w 438871"/>
                <a:gd name="connsiteY2" fmla="*/ 498697 h 1224135"/>
                <a:gd name="connsiteX3" fmla="*/ 0 w 438871"/>
                <a:gd name="connsiteY3" fmla="*/ 360040 h 1224135"/>
                <a:gd name="connsiteX4" fmla="*/ 216024 w 438871"/>
                <a:gd name="connsiteY4" fmla="*/ 216024 h 1224135"/>
                <a:gd name="connsiteX5" fmla="*/ 432048 w 438871"/>
                <a:gd name="connsiteY5" fmla="*/ 648072 h 1224135"/>
                <a:gd name="connsiteX6" fmla="*/ 216024 w 438871"/>
                <a:gd name="connsiteY6" fmla="*/ 936104 h 1224135"/>
                <a:gd name="connsiteX7" fmla="*/ 0 w 438871"/>
                <a:gd name="connsiteY7" fmla="*/ 792088 h 1224135"/>
                <a:gd name="connsiteX8" fmla="*/ 216024 w 438871"/>
                <a:gd name="connsiteY8" fmla="*/ 648072 h 1224135"/>
                <a:gd name="connsiteX9" fmla="*/ 432047 w 438871"/>
                <a:gd name="connsiteY9" fmla="*/ 1008111 h 1224135"/>
                <a:gd name="connsiteX10" fmla="*/ 216023 w 43887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8299 w 441146"/>
                <a:gd name="connsiteY0" fmla="*/ 0 h 1224135"/>
                <a:gd name="connsiteX1" fmla="*/ 434322 w 441146"/>
                <a:gd name="connsiteY1" fmla="*/ 288032 h 1224135"/>
                <a:gd name="connsiteX2" fmla="*/ 238967 w 441146"/>
                <a:gd name="connsiteY2" fmla="*/ 498697 h 1224135"/>
                <a:gd name="connsiteX3" fmla="*/ 2275 w 441146"/>
                <a:gd name="connsiteY3" fmla="*/ 360040 h 1224135"/>
                <a:gd name="connsiteX4" fmla="*/ 218299 w 441146"/>
                <a:gd name="connsiteY4" fmla="*/ 216024 h 1224135"/>
                <a:gd name="connsiteX5" fmla="*/ 434323 w 441146"/>
                <a:gd name="connsiteY5" fmla="*/ 648072 h 1224135"/>
                <a:gd name="connsiteX6" fmla="*/ 218299 w 441146"/>
                <a:gd name="connsiteY6" fmla="*/ 936104 h 1224135"/>
                <a:gd name="connsiteX7" fmla="*/ 2275 w 441146"/>
                <a:gd name="connsiteY7" fmla="*/ 792088 h 1224135"/>
                <a:gd name="connsiteX8" fmla="*/ 218299 w 441146"/>
                <a:gd name="connsiteY8" fmla="*/ 648072 h 1224135"/>
                <a:gd name="connsiteX9" fmla="*/ 434322 w 441146"/>
                <a:gd name="connsiteY9" fmla="*/ 1008111 h 1224135"/>
                <a:gd name="connsiteX10" fmla="*/ 218298 w 441146"/>
                <a:gd name="connsiteY10" fmla="*/ 1224135 h 1224135"/>
                <a:gd name="connsiteX0" fmla="*/ 218299 w 441146"/>
                <a:gd name="connsiteY0" fmla="*/ 0 h 1224135"/>
                <a:gd name="connsiteX1" fmla="*/ 434322 w 441146"/>
                <a:gd name="connsiteY1" fmla="*/ 288032 h 1224135"/>
                <a:gd name="connsiteX2" fmla="*/ 238967 w 441146"/>
                <a:gd name="connsiteY2" fmla="*/ 498697 h 1224135"/>
                <a:gd name="connsiteX3" fmla="*/ 2275 w 441146"/>
                <a:gd name="connsiteY3" fmla="*/ 360040 h 1224135"/>
                <a:gd name="connsiteX4" fmla="*/ 218299 w 441146"/>
                <a:gd name="connsiteY4" fmla="*/ 216024 h 1224135"/>
                <a:gd name="connsiteX5" fmla="*/ 434323 w 441146"/>
                <a:gd name="connsiteY5" fmla="*/ 648072 h 1224135"/>
                <a:gd name="connsiteX6" fmla="*/ 218299 w 441146"/>
                <a:gd name="connsiteY6" fmla="*/ 936104 h 1224135"/>
                <a:gd name="connsiteX7" fmla="*/ 2275 w 441146"/>
                <a:gd name="connsiteY7" fmla="*/ 792088 h 1224135"/>
                <a:gd name="connsiteX8" fmla="*/ 218299 w 441146"/>
                <a:gd name="connsiteY8" fmla="*/ 648072 h 1224135"/>
                <a:gd name="connsiteX9" fmla="*/ 434322 w 441146"/>
                <a:gd name="connsiteY9" fmla="*/ 1008111 h 1224135"/>
                <a:gd name="connsiteX10" fmla="*/ 218298 w 441146"/>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956" h="1224135">
                  <a:moveTo>
                    <a:pt x="217044" y="0"/>
                  </a:moveTo>
                  <a:cubicBezTo>
                    <a:pt x="231408" y="8618"/>
                    <a:pt x="433517" y="51549"/>
                    <a:pt x="433067" y="288032"/>
                  </a:cubicBezTo>
                  <a:cubicBezTo>
                    <a:pt x="430534" y="356315"/>
                    <a:pt x="363631" y="498355"/>
                    <a:pt x="237712" y="498697"/>
                  </a:cubicBezTo>
                  <a:cubicBezTo>
                    <a:pt x="141435" y="542026"/>
                    <a:pt x="0" y="446391"/>
                    <a:pt x="1020" y="360040"/>
                  </a:cubicBezTo>
                  <a:cubicBezTo>
                    <a:pt x="7229" y="289289"/>
                    <a:pt x="78988" y="216465"/>
                    <a:pt x="217044" y="216024"/>
                  </a:cubicBezTo>
                  <a:cubicBezTo>
                    <a:pt x="377120" y="217868"/>
                    <a:pt x="429708" y="441980"/>
                    <a:pt x="433068" y="648072"/>
                  </a:cubicBezTo>
                  <a:cubicBezTo>
                    <a:pt x="432261" y="858580"/>
                    <a:pt x="334456" y="909410"/>
                    <a:pt x="217044" y="936104"/>
                  </a:cubicBezTo>
                  <a:cubicBezTo>
                    <a:pt x="129845" y="929312"/>
                    <a:pt x="7228" y="930308"/>
                    <a:pt x="1020" y="792088"/>
                  </a:cubicBezTo>
                  <a:cubicBezTo>
                    <a:pt x="4635" y="691720"/>
                    <a:pt x="78988" y="627534"/>
                    <a:pt x="217044" y="648072"/>
                  </a:cubicBezTo>
                  <a:cubicBezTo>
                    <a:pt x="342450" y="630163"/>
                    <a:pt x="443956" y="874331"/>
                    <a:pt x="433067" y="1008111"/>
                  </a:cubicBezTo>
                  <a:cubicBezTo>
                    <a:pt x="407720" y="1157477"/>
                    <a:pt x="248319" y="1192859"/>
                    <a:pt x="217043" y="1224135"/>
                  </a:cubicBezTo>
                </a:path>
              </a:pathLst>
            </a:cu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32" name="عنوان 1"/>
            <p:cNvSpPr txBox="1">
              <a:spLocks/>
            </p:cNvSpPr>
            <p:nvPr/>
          </p:nvSpPr>
          <p:spPr>
            <a:xfrm>
              <a:off x="3059832" y="4293096"/>
              <a:ext cx="576064" cy="566936"/>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mj-cs"/>
                </a:rPr>
                <a:t>1</a:t>
              </a:r>
              <a:endParaRPr kumimoji="0" lang="ar-SA" sz="3600" b="1" i="0" u="none" strike="noStrike" kern="1200" cap="none" spc="0" normalizeH="0" baseline="-25000" noProof="0" dirty="0">
                <a:ln>
                  <a:noFill/>
                </a:ln>
                <a:solidFill>
                  <a:srgbClr val="FFFF00"/>
                </a:solidFill>
                <a:effectLst/>
                <a:uLnTx/>
                <a:uFillTx/>
                <a:latin typeface="+mj-lt"/>
                <a:ea typeface="+mj-ea"/>
                <a:cs typeface="+mj-cs"/>
              </a:endParaRPr>
            </a:p>
          </p:txBody>
        </p:sp>
        <p:sp>
          <p:nvSpPr>
            <p:cNvPr id="33" name="عنوان 1"/>
            <p:cNvSpPr txBox="1">
              <a:spLocks/>
            </p:cNvSpPr>
            <p:nvPr/>
          </p:nvSpPr>
          <p:spPr>
            <a:xfrm>
              <a:off x="5004048" y="4302224"/>
              <a:ext cx="576064" cy="566936"/>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uLnTx/>
                  <a:uFillTx/>
                  <a:latin typeface="+mj-lt"/>
                  <a:ea typeface="+mj-ea"/>
                  <a:cs typeface="+mj-cs"/>
                </a:rPr>
                <a:t>2</a:t>
              </a:r>
              <a:endParaRPr kumimoji="0" lang="ar-SA" sz="3600" b="1" i="0" u="none" strike="noStrike" kern="1200" cap="none" spc="0" normalizeH="0" baseline="-25000" noProof="0" dirty="0">
                <a:ln>
                  <a:noFill/>
                </a:ln>
                <a:solidFill>
                  <a:srgbClr val="FFFF00"/>
                </a:solidFill>
                <a:effectLst/>
                <a:uLnTx/>
                <a:uFillTx/>
                <a:latin typeface="+mj-lt"/>
                <a:ea typeface="+mj-ea"/>
                <a:cs typeface="+mj-cs"/>
              </a:endParaRPr>
            </a:p>
          </p:txBody>
        </p:sp>
      </p:grpSp>
      <p:grpSp>
        <p:nvGrpSpPr>
          <p:cNvPr id="5" name="مجموعة 49"/>
          <p:cNvGrpSpPr/>
          <p:nvPr/>
        </p:nvGrpSpPr>
        <p:grpSpPr>
          <a:xfrm>
            <a:off x="2051720" y="3717032"/>
            <a:ext cx="1800200" cy="1830004"/>
            <a:chOff x="2051720" y="3717032"/>
            <a:chExt cx="1800200" cy="1830004"/>
          </a:xfrm>
        </p:grpSpPr>
        <p:cxnSp>
          <p:nvCxnSpPr>
            <p:cNvPr id="36" name="رابط مستقيم 35"/>
            <p:cNvCxnSpPr/>
            <p:nvPr/>
          </p:nvCxnSpPr>
          <p:spPr>
            <a:xfrm flipH="1">
              <a:off x="2051720" y="4581128"/>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flipH="1">
              <a:off x="3635896" y="4581128"/>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rot="2700000" flipH="1">
              <a:off x="2308116" y="4081440"/>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rot="2700000" flipH="1">
              <a:off x="3388235" y="5161559"/>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رابط مستقيم 45"/>
            <p:cNvCxnSpPr/>
            <p:nvPr/>
          </p:nvCxnSpPr>
          <p:spPr>
            <a:xfrm rot="-2700000" flipH="1">
              <a:off x="2308115" y="5233569"/>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a:xfrm rot="-2700000" flipH="1">
              <a:off x="3388237" y="4081441"/>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a:xfrm rot="16200000" flipH="1">
              <a:off x="2837608" y="5439024"/>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rot="16200000" flipH="1">
              <a:off x="2837608" y="3825044"/>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 name="مجموعة 69"/>
          <p:cNvGrpSpPr/>
          <p:nvPr/>
        </p:nvGrpSpPr>
        <p:grpSpPr>
          <a:xfrm>
            <a:off x="3995936" y="3717032"/>
            <a:ext cx="1800200" cy="1830004"/>
            <a:chOff x="3995936" y="3717032"/>
            <a:chExt cx="1800200" cy="1830004"/>
          </a:xfrm>
        </p:grpSpPr>
        <p:cxnSp>
          <p:nvCxnSpPr>
            <p:cNvPr id="52" name="رابط مستقيم 51"/>
            <p:cNvCxnSpPr/>
            <p:nvPr/>
          </p:nvCxnSpPr>
          <p:spPr>
            <a:xfrm flipH="1">
              <a:off x="3995936" y="4581128"/>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رابط مستقيم 52"/>
            <p:cNvCxnSpPr/>
            <p:nvPr/>
          </p:nvCxnSpPr>
          <p:spPr>
            <a:xfrm flipH="1">
              <a:off x="5580112" y="4581128"/>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رابط مستقيم 53"/>
            <p:cNvCxnSpPr/>
            <p:nvPr/>
          </p:nvCxnSpPr>
          <p:spPr>
            <a:xfrm rot="2700000" flipH="1">
              <a:off x="4252332" y="4081440"/>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رابط مستقيم 54"/>
            <p:cNvCxnSpPr/>
            <p:nvPr/>
          </p:nvCxnSpPr>
          <p:spPr>
            <a:xfrm rot="2700000" flipH="1">
              <a:off x="5332451" y="516155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رابط مستقيم 55"/>
            <p:cNvCxnSpPr/>
            <p:nvPr/>
          </p:nvCxnSpPr>
          <p:spPr>
            <a:xfrm rot="18900000" flipH="1">
              <a:off x="4252331" y="523356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rot="18900000" flipH="1">
              <a:off x="5332453" y="4081441"/>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رابط مستقيم 57"/>
            <p:cNvCxnSpPr/>
            <p:nvPr/>
          </p:nvCxnSpPr>
          <p:spPr>
            <a:xfrm rot="16200000" flipH="1">
              <a:off x="4781824" y="5439024"/>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رابط مستقيم 58"/>
            <p:cNvCxnSpPr/>
            <p:nvPr/>
          </p:nvCxnSpPr>
          <p:spPr>
            <a:xfrm rot="16200000" flipH="1">
              <a:off x="4781824" y="3825044"/>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رابط مستقيم 61"/>
            <p:cNvCxnSpPr/>
            <p:nvPr/>
          </p:nvCxnSpPr>
          <p:spPr>
            <a:xfrm rot="1283098" flipH="1">
              <a:off x="4094873" y="4302898"/>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رابط مستقيم 62"/>
            <p:cNvCxnSpPr/>
            <p:nvPr/>
          </p:nvCxnSpPr>
          <p:spPr>
            <a:xfrm rot="1283098" flipH="1">
              <a:off x="5569981" y="4880540"/>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رابط مستقيم 63"/>
            <p:cNvCxnSpPr/>
            <p:nvPr/>
          </p:nvCxnSpPr>
          <p:spPr>
            <a:xfrm rot="3983098" flipH="1">
              <a:off x="4515819" y="3931103"/>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رابط مستقيم 64"/>
            <p:cNvCxnSpPr/>
            <p:nvPr/>
          </p:nvCxnSpPr>
          <p:spPr>
            <a:xfrm rot="3983098" flipH="1">
              <a:off x="5127727" y="5330704"/>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رابط مستقيم 65"/>
            <p:cNvCxnSpPr/>
            <p:nvPr/>
          </p:nvCxnSpPr>
          <p:spPr>
            <a:xfrm rot="20183098" flipH="1">
              <a:off x="4095714" y="500390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رابط مستقيم 66"/>
            <p:cNvCxnSpPr/>
            <p:nvPr/>
          </p:nvCxnSpPr>
          <p:spPr>
            <a:xfrm rot="20183098" flipH="1">
              <a:off x="5521575" y="4324951"/>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رابط مستقيم 67"/>
            <p:cNvCxnSpPr/>
            <p:nvPr/>
          </p:nvCxnSpPr>
          <p:spPr>
            <a:xfrm rot="17483098" flipH="1">
              <a:off x="4513837" y="538828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رابط مستقيم 68"/>
            <p:cNvCxnSpPr/>
            <p:nvPr/>
          </p:nvCxnSpPr>
          <p:spPr>
            <a:xfrm rot="17483098" flipH="1">
              <a:off x="5102347" y="388542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7"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922440"/>
            <a:ext cx="9144000"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effectLst/>
                <a:uLnTx/>
                <a:uFillTx/>
                <a:latin typeface="+mj-lt"/>
                <a:ea typeface="+mj-ea"/>
                <a:cs typeface="PT Bold Heading" pitchFamily="2" charset="-78"/>
              </a:rPr>
              <a:t>تختلف توصيلات التوالي والتوازي في كيفية تأثيرها</a:t>
            </a:r>
            <a:r>
              <a:rPr kumimoji="0" lang="ar-SA" sz="2800" i="0" u="none" strike="noStrike" kern="1200" cap="none" spc="0" normalizeH="0" noProof="0" dirty="0" smtClean="0">
                <a:ln>
                  <a:noFill/>
                </a:ln>
                <a:effectLst/>
                <a:uLnTx/>
                <a:uFillTx/>
                <a:latin typeface="+mj-lt"/>
                <a:ea typeface="+mj-ea"/>
                <a:cs typeface="PT Bold Heading" pitchFamily="2" charset="-78"/>
              </a:rPr>
              <a:t> في دائرة الإضاءة</a:t>
            </a:r>
            <a:endParaRPr kumimoji="0" lang="ar-SA" sz="28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0" y="128826"/>
            <a:ext cx="9143999"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800" b="1" i="0" u="none" strike="noStrike" kern="1200" cap="none" spc="0" normalizeH="0" baseline="0" noProof="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PT Bold Heading" pitchFamily="2" charset="-78"/>
              </a:rPr>
              <a:t>السطــــوع</a:t>
            </a:r>
            <a:endParaRPr lang="ar-SA" sz="4800" b="1" cap="none" spc="0"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0" y="1642520"/>
            <a:ext cx="9144000"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800" i="0" u="none" strike="noStrike" kern="1200" cap="none" spc="0" normalizeH="0" baseline="0" noProof="0" dirty="0" smtClean="0">
                <a:ln>
                  <a:noFill/>
                </a:ln>
                <a:effectLst/>
                <a:uLnTx/>
                <a:uFillTx/>
                <a:latin typeface="+mj-lt"/>
                <a:ea typeface="+mj-ea"/>
                <a:cs typeface="PT Bold Heading" pitchFamily="2" charset="-78"/>
              </a:rPr>
              <a:t>حيث أن سطوع إضاءة المصباح</a:t>
            </a:r>
            <a:r>
              <a:rPr kumimoji="0" lang="ar-SA" sz="2800" i="0" u="none" strike="noStrike" kern="1200" cap="none" spc="0" normalizeH="0" noProof="0" dirty="0" smtClean="0">
                <a:ln>
                  <a:noFill/>
                </a:ln>
                <a:effectLst/>
                <a:uLnTx/>
                <a:uFillTx/>
                <a:latin typeface="+mj-lt"/>
                <a:ea typeface="+mj-ea"/>
                <a:cs typeface="PT Bold Heading" pitchFamily="2" charset="-78"/>
              </a:rPr>
              <a:t> يتناسب </a:t>
            </a:r>
            <a:r>
              <a:rPr kumimoji="0" lang="ar-SA" sz="2800" i="0" u="none" strike="noStrike" kern="1200" cap="none" spc="0" normalizeH="0" noProof="0" dirty="0" err="1" smtClean="0">
                <a:ln>
                  <a:noFill/>
                </a:ln>
                <a:effectLst/>
                <a:uLnTx/>
                <a:uFillTx/>
                <a:latin typeface="+mj-lt"/>
                <a:ea typeface="+mj-ea"/>
                <a:cs typeface="PT Bold Heading" pitchFamily="2" charset="-78"/>
              </a:rPr>
              <a:t>طردياً</a:t>
            </a:r>
            <a:r>
              <a:rPr kumimoji="0" lang="ar-SA" sz="2800" i="0" u="none" strike="noStrike" kern="1200" cap="none" spc="0" normalizeH="0" noProof="0" dirty="0" smtClean="0">
                <a:ln>
                  <a:noFill/>
                </a:ln>
                <a:effectLst/>
                <a:uLnTx/>
                <a:uFillTx/>
                <a:latin typeface="+mj-lt"/>
                <a:ea typeface="+mj-ea"/>
                <a:cs typeface="PT Bold Heading" pitchFamily="2" charset="-78"/>
              </a:rPr>
              <a:t> مع القدرة المستنفدة </a:t>
            </a:r>
            <a:r>
              <a:rPr kumimoji="0" lang="ar-SA" sz="2800" b="1" i="0" u="none" strike="noStrike" kern="1200" cap="none" spc="0" normalizeH="0" noProof="0" dirty="0" smtClean="0">
                <a:ln>
                  <a:noFill/>
                </a:ln>
                <a:solidFill>
                  <a:schemeClr val="tx2">
                    <a:lumMod val="60000"/>
                    <a:lumOff val="40000"/>
                  </a:schemeClr>
                </a:solidFill>
                <a:effectLst/>
                <a:uLnTx/>
                <a:uFillTx/>
                <a:latin typeface="+mj-lt"/>
                <a:ea typeface="+mj-ea"/>
                <a:cs typeface="PT Bold Heading" pitchFamily="2" charset="-78"/>
              </a:rPr>
              <a:t>(</a:t>
            </a:r>
            <a:r>
              <a:rPr kumimoji="0" lang="en-US" sz="2800" b="1" i="0" u="none" strike="noStrike" kern="1200" cap="none" spc="0" normalizeH="0" noProof="0" dirty="0" smtClean="0">
                <a:ln>
                  <a:noFill/>
                </a:ln>
                <a:solidFill>
                  <a:schemeClr val="tx2">
                    <a:lumMod val="60000"/>
                    <a:lumOff val="40000"/>
                  </a:schemeClr>
                </a:solidFill>
                <a:effectLst/>
                <a:uLnTx/>
                <a:uFillTx/>
                <a:latin typeface="+mj-lt"/>
                <a:ea typeface="+mj-ea"/>
                <a:cs typeface="PT Bold Heading" pitchFamily="2" charset="-78"/>
              </a:rPr>
              <a:t>P=I</a:t>
            </a:r>
            <a:r>
              <a:rPr kumimoji="0" lang="en-US" sz="2800" b="1" i="0" u="none" strike="noStrike" kern="1200" cap="none" spc="0" normalizeH="0" baseline="30000" noProof="0" dirty="0" smtClean="0">
                <a:ln>
                  <a:noFill/>
                </a:ln>
                <a:solidFill>
                  <a:schemeClr val="tx2">
                    <a:lumMod val="60000"/>
                    <a:lumOff val="40000"/>
                  </a:schemeClr>
                </a:solidFill>
                <a:effectLst/>
                <a:uLnTx/>
                <a:uFillTx/>
                <a:latin typeface="+mj-lt"/>
                <a:ea typeface="+mj-ea"/>
                <a:cs typeface="PT Bold Heading" pitchFamily="2" charset="-78"/>
              </a:rPr>
              <a:t>2</a:t>
            </a:r>
            <a:r>
              <a:rPr kumimoji="0" lang="en-US" sz="2800" b="1" i="0" u="none" strike="noStrike" kern="1200" cap="none" spc="0" normalizeH="0" noProof="0" dirty="0" smtClean="0">
                <a:ln>
                  <a:noFill/>
                </a:ln>
                <a:solidFill>
                  <a:schemeClr val="tx2">
                    <a:lumMod val="60000"/>
                    <a:lumOff val="40000"/>
                  </a:schemeClr>
                </a:solidFill>
                <a:effectLst/>
                <a:uLnTx/>
                <a:uFillTx/>
                <a:latin typeface="+mj-lt"/>
                <a:ea typeface="+mj-ea"/>
                <a:cs typeface="PT Bold Heading" pitchFamily="2" charset="-78"/>
              </a:rPr>
              <a:t>R=IV=V</a:t>
            </a:r>
            <a:r>
              <a:rPr kumimoji="0" lang="en-US" sz="2800" b="1" i="0" u="none" strike="noStrike" kern="1200" cap="none" spc="0" normalizeH="0" baseline="30000" noProof="0" dirty="0" smtClean="0">
                <a:ln>
                  <a:noFill/>
                </a:ln>
                <a:solidFill>
                  <a:schemeClr val="tx2">
                    <a:lumMod val="60000"/>
                    <a:lumOff val="40000"/>
                  </a:schemeClr>
                </a:solidFill>
                <a:effectLst/>
                <a:uLnTx/>
                <a:uFillTx/>
                <a:latin typeface="+mj-lt"/>
                <a:ea typeface="+mj-ea"/>
                <a:cs typeface="PT Bold Heading" pitchFamily="2" charset="-78"/>
              </a:rPr>
              <a:t>2</a:t>
            </a:r>
            <a:r>
              <a:rPr kumimoji="0" lang="en-US" sz="2800" b="1" i="0" u="none" strike="noStrike" kern="1200" cap="none" spc="0" normalizeH="0" noProof="0" dirty="0" smtClean="0">
                <a:ln>
                  <a:noFill/>
                </a:ln>
                <a:solidFill>
                  <a:schemeClr val="tx2">
                    <a:lumMod val="60000"/>
                    <a:lumOff val="40000"/>
                  </a:schemeClr>
                </a:solidFill>
                <a:effectLst/>
                <a:uLnTx/>
                <a:uFillTx/>
                <a:latin typeface="+mj-lt"/>
                <a:ea typeface="+mj-ea"/>
                <a:cs typeface="PT Bold Heading" pitchFamily="2" charset="-78"/>
              </a:rPr>
              <a:t>/R</a:t>
            </a:r>
            <a:r>
              <a:rPr kumimoji="0" lang="ar-SA" sz="2800" b="1" i="0" u="none" strike="noStrike" kern="1200" cap="none" spc="0" normalizeH="0" noProof="0" dirty="0" smtClean="0">
                <a:ln>
                  <a:noFill/>
                </a:ln>
                <a:solidFill>
                  <a:schemeClr val="tx2">
                    <a:lumMod val="60000"/>
                    <a:lumOff val="40000"/>
                  </a:schemeClr>
                </a:solidFill>
                <a:effectLst/>
                <a:uLnTx/>
                <a:uFillTx/>
                <a:latin typeface="+mj-lt"/>
                <a:ea typeface="+mj-ea"/>
                <a:cs typeface="PT Bold Heading" pitchFamily="2" charset="-78"/>
              </a:rPr>
              <a:t>) </a:t>
            </a:r>
            <a:r>
              <a:rPr kumimoji="0" lang="ar-SA" sz="2800" i="0" u="none" strike="noStrike" kern="1200" cap="none" spc="0" normalizeH="0" noProof="0" dirty="0" smtClean="0">
                <a:ln>
                  <a:noFill/>
                </a:ln>
                <a:effectLst/>
                <a:uLnTx/>
                <a:uFillTx/>
                <a:latin typeface="+mj-lt"/>
                <a:ea typeface="+mj-ea"/>
                <a:cs typeface="PT Bold Heading" pitchFamily="2" charset="-78"/>
              </a:rPr>
              <a:t>. </a:t>
            </a:r>
            <a:r>
              <a:rPr kumimoji="0" lang="ar-SA" sz="2800" i="0" u="none" strike="noStrike" kern="1200" cap="none" spc="0" normalizeH="0" noProof="0" dirty="0" smtClean="0">
                <a:ln>
                  <a:noFill/>
                </a:ln>
                <a:solidFill>
                  <a:srgbClr val="C00000"/>
                </a:solidFill>
                <a:effectLst/>
                <a:uLnTx/>
                <a:uFillTx/>
                <a:latin typeface="+mj-lt"/>
                <a:ea typeface="+mj-ea"/>
                <a:cs typeface="PT Bold Heading" pitchFamily="2" charset="-78"/>
              </a:rPr>
              <a:t>مثال (2) :</a:t>
            </a:r>
            <a:endParaRPr kumimoji="0" lang="ar-SA" sz="2800" i="0" u="none" strike="noStrike" kern="1200" cap="none" spc="0" normalizeH="0" baseline="0" noProof="0" dirty="0">
              <a:ln>
                <a:noFill/>
              </a:ln>
              <a:solidFill>
                <a:srgbClr val="C00000"/>
              </a:solidFill>
              <a:effectLst/>
              <a:uLnTx/>
              <a:uFillTx/>
              <a:latin typeface="+mj-lt"/>
              <a:ea typeface="+mj-ea"/>
              <a:cs typeface="PT Bold Heading" pitchFamily="2" charset="-78"/>
            </a:endParaRPr>
          </a:p>
        </p:txBody>
      </p:sp>
      <p:sp>
        <p:nvSpPr>
          <p:cNvPr id="27" name="عنوان 1"/>
          <p:cNvSpPr txBox="1">
            <a:spLocks/>
          </p:cNvSpPr>
          <p:nvPr/>
        </p:nvSpPr>
        <p:spPr>
          <a:xfrm>
            <a:off x="5750950" y="3792460"/>
            <a:ext cx="3131840"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j-lt"/>
                <a:ea typeface="+mj-ea"/>
                <a:cs typeface="+mj-cs"/>
              </a:rPr>
              <a:t>I</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1 </a:t>
            </a:r>
            <a:r>
              <a:rPr kumimoji="0" lang="en-US" sz="3200" b="1" i="0" u="none" strike="noStrike" kern="1200" cap="none" spc="0" normalizeH="0" baseline="0" noProof="0" dirty="0" smtClean="0">
                <a:ln>
                  <a:noFill/>
                </a:ln>
                <a:solidFill>
                  <a:srgbClr val="00B050"/>
                </a:solidFill>
                <a:effectLst/>
                <a:uLnTx/>
                <a:uFillTx/>
                <a:latin typeface="+mj-lt"/>
                <a:ea typeface="+mj-ea"/>
                <a:cs typeface="+mj-cs"/>
              </a:rPr>
              <a:t>= I</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2</a:t>
            </a:r>
            <a:endParaRPr kumimoji="0" lang="ar-SA" sz="3200" b="1" i="0" u="none" strike="noStrike" kern="1200" cap="none" spc="0" normalizeH="0" baseline="-25000" noProof="0" dirty="0">
              <a:ln>
                <a:noFill/>
              </a:ln>
              <a:solidFill>
                <a:srgbClr val="00B050"/>
              </a:solidFill>
              <a:effectLst/>
              <a:uLnTx/>
              <a:uFillTx/>
              <a:latin typeface="+mj-lt"/>
              <a:ea typeface="+mj-ea"/>
              <a:cs typeface="+mj-cs"/>
            </a:endParaRPr>
          </a:p>
        </p:txBody>
      </p:sp>
      <p:sp>
        <p:nvSpPr>
          <p:cNvPr id="29" name="عنوان 1"/>
          <p:cNvSpPr txBox="1">
            <a:spLocks/>
          </p:cNvSpPr>
          <p:nvPr/>
        </p:nvSpPr>
        <p:spPr>
          <a:xfrm>
            <a:off x="5750950" y="4443382"/>
            <a:ext cx="3131840"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j-lt"/>
                <a:ea typeface="+mj-ea"/>
                <a:cs typeface="+mj-cs"/>
              </a:rPr>
              <a:t>R</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1</a:t>
            </a:r>
            <a:r>
              <a:rPr kumimoji="0" lang="en-US" sz="3200" b="1" i="0" u="none" strike="noStrike" kern="1200" cap="none" spc="0" normalizeH="0" baseline="0" noProof="0" dirty="0" smtClean="0">
                <a:ln>
                  <a:noFill/>
                </a:ln>
                <a:solidFill>
                  <a:srgbClr val="00B050"/>
                </a:solidFill>
                <a:effectLst/>
                <a:uLnTx/>
                <a:uFillTx/>
                <a:latin typeface="+mj-lt"/>
                <a:ea typeface="+mj-ea"/>
                <a:cs typeface="+mj-cs"/>
              </a:rPr>
              <a:t> &gt;</a:t>
            </a:r>
            <a:r>
              <a:rPr kumimoji="0" lang="en-US" sz="3200" b="1" i="0" u="none" strike="noStrike" kern="1200" cap="none" spc="0" normalizeH="0" noProof="0" dirty="0" smtClean="0">
                <a:ln>
                  <a:noFill/>
                </a:ln>
                <a:solidFill>
                  <a:srgbClr val="00B050"/>
                </a:solidFill>
                <a:effectLst/>
                <a:uLnTx/>
                <a:uFillTx/>
                <a:latin typeface="+mj-lt"/>
                <a:ea typeface="+mj-ea"/>
                <a:cs typeface="+mj-cs"/>
              </a:rPr>
              <a:t> R</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2</a:t>
            </a:r>
            <a:endParaRPr kumimoji="0" lang="ar-SA" sz="3200" b="1" i="0" u="none" strike="noStrike" kern="1200" cap="none" spc="0" normalizeH="0" baseline="-25000" noProof="0" dirty="0">
              <a:ln>
                <a:noFill/>
              </a:ln>
              <a:solidFill>
                <a:srgbClr val="00B050"/>
              </a:solidFill>
              <a:effectLst/>
              <a:uLnTx/>
              <a:uFillTx/>
              <a:latin typeface="+mj-lt"/>
              <a:ea typeface="+mj-ea"/>
              <a:cs typeface="+mj-cs"/>
            </a:endParaRPr>
          </a:p>
        </p:txBody>
      </p:sp>
      <p:sp>
        <p:nvSpPr>
          <p:cNvPr id="30" name="عنوان 1"/>
          <p:cNvSpPr txBox="1">
            <a:spLocks/>
          </p:cNvSpPr>
          <p:nvPr/>
        </p:nvSpPr>
        <p:spPr>
          <a:xfrm>
            <a:off x="5976664" y="5229200"/>
            <a:ext cx="3131840" cy="108012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C00000"/>
                </a:solidFill>
                <a:effectLst/>
                <a:uLnTx/>
                <a:uFillTx/>
                <a:latin typeface="+mj-lt"/>
                <a:ea typeface="+mj-ea"/>
                <a:cs typeface="+mj-cs"/>
              </a:rPr>
              <a:t>V</a:t>
            </a:r>
            <a:r>
              <a:rPr kumimoji="0" lang="en-US" sz="4800" b="1" i="0" u="none" strike="noStrike" kern="1200" cap="none" spc="0" normalizeH="0" baseline="-25000" noProof="0" dirty="0" smtClean="0">
                <a:ln>
                  <a:noFill/>
                </a:ln>
                <a:solidFill>
                  <a:srgbClr val="C00000"/>
                </a:solidFill>
                <a:effectLst/>
                <a:uLnTx/>
                <a:uFillTx/>
                <a:latin typeface="+mj-lt"/>
                <a:ea typeface="+mj-ea"/>
                <a:cs typeface="+mj-cs"/>
              </a:rPr>
              <a:t>1</a:t>
            </a:r>
            <a:r>
              <a:rPr kumimoji="0" lang="en-US" sz="4800" b="1" i="0" u="none" strike="noStrike" kern="1200" cap="none" spc="0" normalizeH="0" baseline="0" noProof="0" dirty="0" smtClean="0">
                <a:ln>
                  <a:noFill/>
                </a:ln>
                <a:solidFill>
                  <a:srgbClr val="C00000"/>
                </a:solidFill>
                <a:effectLst/>
                <a:uLnTx/>
                <a:uFillTx/>
                <a:latin typeface="+mj-lt"/>
                <a:ea typeface="+mj-ea"/>
                <a:cs typeface="+mj-cs"/>
              </a:rPr>
              <a:t> &gt; V</a:t>
            </a:r>
            <a:r>
              <a:rPr kumimoji="0" lang="en-US" sz="4800" b="1" i="0" u="none" strike="noStrike" kern="1200" cap="none" spc="0" normalizeH="0" baseline="-25000" noProof="0" dirty="0" smtClean="0">
                <a:ln>
                  <a:noFill/>
                </a:ln>
                <a:solidFill>
                  <a:srgbClr val="C00000"/>
                </a:solidFill>
                <a:effectLst/>
                <a:uLnTx/>
                <a:uFillTx/>
                <a:latin typeface="+mj-lt"/>
                <a:ea typeface="+mj-ea"/>
                <a:cs typeface="+mj-cs"/>
              </a:rPr>
              <a:t>2</a:t>
            </a:r>
            <a:endParaRPr kumimoji="0" lang="ar-SA" sz="48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31" name="عنوان 1"/>
          <p:cNvSpPr txBox="1">
            <a:spLocks/>
          </p:cNvSpPr>
          <p:nvPr/>
        </p:nvSpPr>
        <p:spPr>
          <a:xfrm>
            <a:off x="5786446" y="3000372"/>
            <a:ext cx="3131840" cy="72008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j-lt"/>
                <a:ea typeface="+mj-ea"/>
                <a:cs typeface="+mj-cs"/>
              </a:rPr>
              <a:t>P</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1</a:t>
            </a:r>
            <a:r>
              <a:rPr kumimoji="0" lang="en-US" sz="3200" b="1" i="0" u="none" strike="noStrike" kern="1200" cap="none" spc="0" normalizeH="0" baseline="0" noProof="0" dirty="0" smtClean="0">
                <a:ln>
                  <a:noFill/>
                </a:ln>
                <a:solidFill>
                  <a:srgbClr val="00B050"/>
                </a:solidFill>
                <a:effectLst/>
                <a:uLnTx/>
                <a:uFillTx/>
                <a:latin typeface="+mj-lt"/>
                <a:ea typeface="+mj-ea"/>
                <a:cs typeface="+mj-cs"/>
              </a:rPr>
              <a:t>=60w,P</a:t>
            </a:r>
            <a:r>
              <a:rPr kumimoji="0" lang="en-US" sz="3200" b="1" i="0" u="none" strike="noStrike" kern="1200" cap="none" spc="0" normalizeH="0" baseline="-25000" noProof="0" dirty="0" smtClean="0">
                <a:ln>
                  <a:noFill/>
                </a:ln>
                <a:solidFill>
                  <a:srgbClr val="00B050"/>
                </a:solidFill>
                <a:effectLst/>
                <a:uLnTx/>
                <a:uFillTx/>
                <a:latin typeface="+mj-lt"/>
                <a:ea typeface="+mj-ea"/>
                <a:cs typeface="+mj-cs"/>
              </a:rPr>
              <a:t>2</a:t>
            </a:r>
            <a:r>
              <a:rPr kumimoji="0" lang="en-US" sz="3200" b="1" i="0" u="none" strike="noStrike" kern="1200" cap="none" spc="0" normalizeH="0" baseline="0" noProof="0" dirty="0" smtClean="0">
                <a:ln>
                  <a:noFill/>
                </a:ln>
                <a:solidFill>
                  <a:srgbClr val="00B050"/>
                </a:solidFill>
                <a:effectLst/>
                <a:uLnTx/>
                <a:uFillTx/>
                <a:latin typeface="+mj-lt"/>
                <a:ea typeface="+mj-ea"/>
                <a:cs typeface="+mj-cs"/>
              </a:rPr>
              <a:t>=100w</a:t>
            </a:r>
            <a:endParaRPr kumimoji="0" lang="ar-SA" sz="3200" b="1" i="0" u="none" strike="noStrike" kern="1200" cap="none" spc="0" normalizeH="0" baseline="-25000" noProof="0" dirty="0">
              <a:ln>
                <a:noFill/>
              </a:ln>
              <a:solidFill>
                <a:srgbClr val="00B050"/>
              </a:solidFill>
              <a:effectLst/>
              <a:uLnTx/>
              <a:uFillTx/>
              <a:latin typeface="+mj-lt"/>
              <a:ea typeface="+mj-ea"/>
              <a:cs typeface="+mj-cs"/>
            </a:endParaRPr>
          </a:p>
        </p:txBody>
      </p:sp>
      <p:grpSp>
        <p:nvGrpSpPr>
          <p:cNvPr id="4" name="مجموعة 69"/>
          <p:cNvGrpSpPr/>
          <p:nvPr/>
        </p:nvGrpSpPr>
        <p:grpSpPr>
          <a:xfrm>
            <a:off x="1389580" y="2837200"/>
            <a:ext cx="1800200" cy="1830004"/>
            <a:chOff x="3995936" y="3717032"/>
            <a:chExt cx="1800200" cy="1830004"/>
          </a:xfrm>
        </p:grpSpPr>
        <p:cxnSp>
          <p:nvCxnSpPr>
            <p:cNvPr id="52" name="رابط مستقيم 51"/>
            <p:cNvCxnSpPr/>
            <p:nvPr/>
          </p:nvCxnSpPr>
          <p:spPr>
            <a:xfrm flipH="1">
              <a:off x="3995936" y="4581128"/>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رابط مستقيم 52"/>
            <p:cNvCxnSpPr/>
            <p:nvPr/>
          </p:nvCxnSpPr>
          <p:spPr>
            <a:xfrm flipH="1">
              <a:off x="5580112" y="4581128"/>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رابط مستقيم 53"/>
            <p:cNvCxnSpPr/>
            <p:nvPr/>
          </p:nvCxnSpPr>
          <p:spPr>
            <a:xfrm rot="2700000" flipH="1">
              <a:off x="4252332" y="4081440"/>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رابط مستقيم 54"/>
            <p:cNvCxnSpPr/>
            <p:nvPr/>
          </p:nvCxnSpPr>
          <p:spPr>
            <a:xfrm rot="2700000" flipH="1">
              <a:off x="5332451" y="516155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رابط مستقيم 55"/>
            <p:cNvCxnSpPr/>
            <p:nvPr/>
          </p:nvCxnSpPr>
          <p:spPr>
            <a:xfrm rot="18900000" flipH="1">
              <a:off x="4252331" y="523356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rot="18900000" flipH="1">
              <a:off x="5332453" y="4081441"/>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رابط مستقيم 57"/>
            <p:cNvCxnSpPr/>
            <p:nvPr/>
          </p:nvCxnSpPr>
          <p:spPr>
            <a:xfrm rot="16200000" flipH="1">
              <a:off x="4781824" y="5439024"/>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رابط مستقيم 58"/>
            <p:cNvCxnSpPr/>
            <p:nvPr/>
          </p:nvCxnSpPr>
          <p:spPr>
            <a:xfrm rot="16200000" flipH="1">
              <a:off x="4781824" y="3825044"/>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رابط مستقيم 61"/>
            <p:cNvCxnSpPr/>
            <p:nvPr/>
          </p:nvCxnSpPr>
          <p:spPr>
            <a:xfrm rot="1283098" flipH="1">
              <a:off x="4094873" y="4302898"/>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رابط مستقيم 62"/>
            <p:cNvCxnSpPr/>
            <p:nvPr/>
          </p:nvCxnSpPr>
          <p:spPr>
            <a:xfrm rot="1283098" flipH="1">
              <a:off x="5569981" y="4880540"/>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رابط مستقيم 63"/>
            <p:cNvCxnSpPr/>
            <p:nvPr/>
          </p:nvCxnSpPr>
          <p:spPr>
            <a:xfrm rot="3983098" flipH="1">
              <a:off x="4515819" y="3931103"/>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رابط مستقيم 64"/>
            <p:cNvCxnSpPr/>
            <p:nvPr/>
          </p:nvCxnSpPr>
          <p:spPr>
            <a:xfrm rot="3983098" flipH="1">
              <a:off x="5127727" y="5330704"/>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رابط مستقيم 65"/>
            <p:cNvCxnSpPr/>
            <p:nvPr/>
          </p:nvCxnSpPr>
          <p:spPr>
            <a:xfrm rot="20183098" flipH="1">
              <a:off x="4095714" y="500390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رابط مستقيم 66"/>
            <p:cNvCxnSpPr/>
            <p:nvPr/>
          </p:nvCxnSpPr>
          <p:spPr>
            <a:xfrm rot="20183098" flipH="1">
              <a:off x="5521575" y="4324951"/>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رابط مستقيم 67"/>
            <p:cNvCxnSpPr/>
            <p:nvPr/>
          </p:nvCxnSpPr>
          <p:spPr>
            <a:xfrm rot="17483098" flipH="1">
              <a:off x="4513837" y="538828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رابط مستقيم 68"/>
            <p:cNvCxnSpPr/>
            <p:nvPr/>
          </p:nvCxnSpPr>
          <p:spPr>
            <a:xfrm rot="17483098" flipH="1">
              <a:off x="5102347" y="3885429"/>
              <a:ext cx="216024"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مجموعة 79"/>
          <p:cNvGrpSpPr/>
          <p:nvPr/>
        </p:nvGrpSpPr>
        <p:grpSpPr>
          <a:xfrm>
            <a:off x="35496" y="3025528"/>
            <a:ext cx="5472608" cy="2923752"/>
            <a:chOff x="35496" y="3025528"/>
            <a:chExt cx="5472608" cy="2923752"/>
          </a:xfrm>
        </p:grpSpPr>
        <p:cxnSp>
          <p:nvCxnSpPr>
            <p:cNvPr id="10" name="رابط مستقيم 9"/>
            <p:cNvCxnSpPr/>
            <p:nvPr/>
          </p:nvCxnSpPr>
          <p:spPr>
            <a:xfrm>
              <a:off x="1043608" y="3717032"/>
              <a:ext cx="0" cy="64807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1043608" y="4797152"/>
              <a:ext cx="0" cy="115212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755576" y="4365104"/>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755576" y="4653136"/>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899592" y="4509120"/>
              <a:ext cx="28803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899592" y="4797152"/>
              <a:ext cx="28803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043608" y="3717032"/>
              <a:ext cx="6480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5508104" y="3717032"/>
              <a:ext cx="0" cy="223224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flipH="1">
              <a:off x="2910876" y="3717032"/>
              <a:ext cx="72502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H="1">
              <a:off x="1043608" y="5949280"/>
              <a:ext cx="446449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شكل بيضاوي 24"/>
            <p:cNvSpPr/>
            <p:nvPr/>
          </p:nvSpPr>
          <p:spPr>
            <a:xfrm>
              <a:off x="1691680" y="3140968"/>
              <a:ext cx="1224136"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tx1"/>
                  </a:solidFill>
                </a:ln>
              </a:endParaRPr>
            </a:p>
          </p:txBody>
        </p:sp>
        <p:sp>
          <p:nvSpPr>
            <p:cNvPr id="28" name="عنوان 1"/>
            <p:cNvSpPr txBox="1">
              <a:spLocks/>
            </p:cNvSpPr>
            <p:nvPr/>
          </p:nvSpPr>
          <p:spPr>
            <a:xfrm>
              <a:off x="35496" y="4149080"/>
              <a:ext cx="720080" cy="782960"/>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solidFill>
                      <a:schemeClr val="tx1"/>
                    </a:solidFill>
                  </a:ln>
                  <a:solidFill>
                    <a:srgbClr val="C00000"/>
                  </a:solidFill>
                  <a:effectLst/>
                  <a:uLnTx/>
                  <a:uFillTx/>
                  <a:latin typeface="+mj-lt"/>
                  <a:ea typeface="+mj-ea"/>
                  <a:cs typeface="+mj-cs"/>
                </a:rPr>
                <a:t>V</a:t>
              </a:r>
              <a:r>
                <a:rPr kumimoji="0" lang="en-US" sz="3600" b="1" i="0" u="none" strike="noStrike" kern="1200" cap="none" spc="0" normalizeH="0" baseline="-25000" noProof="0" dirty="0" smtClean="0">
                  <a:ln>
                    <a:solidFill>
                      <a:schemeClr val="tx1"/>
                    </a:solidFill>
                  </a:ln>
                  <a:solidFill>
                    <a:srgbClr val="C00000"/>
                  </a:solidFill>
                  <a:effectLst/>
                  <a:uLnTx/>
                  <a:uFillTx/>
                  <a:latin typeface="+mj-lt"/>
                  <a:ea typeface="+mj-ea"/>
                  <a:cs typeface="+mj-cs"/>
                </a:rPr>
                <a:t>s</a:t>
              </a:r>
              <a:endParaRPr kumimoji="0" lang="ar-SA" sz="3600" b="1" i="0" u="none" strike="noStrike" kern="1200" cap="none" spc="0" normalizeH="0" baseline="-25000" noProof="0" dirty="0">
                <a:ln>
                  <a:solidFill>
                    <a:schemeClr val="tx1"/>
                  </a:solidFill>
                </a:ln>
                <a:solidFill>
                  <a:srgbClr val="C00000"/>
                </a:solidFill>
                <a:effectLst/>
                <a:uLnTx/>
                <a:uFillTx/>
                <a:latin typeface="+mj-lt"/>
                <a:ea typeface="+mj-ea"/>
                <a:cs typeface="+mj-cs"/>
              </a:endParaRPr>
            </a:p>
          </p:txBody>
        </p:sp>
        <p:sp>
          <p:nvSpPr>
            <p:cNvPr id="39" name="شكل بيضاوي 38"/>
            <p:cNvSpPr/>
            <p:nvPr/>
          </p:nvSpPr>
          <p:spPr>
            <a:xfrm>
              <a:off x="3635896" y="3140968"/>
              <a:ext cx="1224136"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ln>
                  <a:solidFill>
                    <a:schemeClr val="tx1"/>
                  </a:solidFill>
                </a:ln>
              </a:endParaRPr>
            </a:p>
          </p:txBody>
        </p:sp>
        <p:sp>
          <p:nvSpPr>
            <p:cNvPr id="23" name="شكل حر 22"/>
            <p:cNvSpPr/>
            <p:nvPr/>
          </p:nvSpPr>
          <p:spPr>
            <a:xfrm rot="16200000">
              <a:off x="4025986" y="3099010"/>
              <a:ext cx="443956" cy="1224135"/>
            </a:xfrm>
            <a:custGeom>
              <a:avLst/>
              <a:gdLst>
                <a:gd name="connsiteX0" fmla="*/ 121190 w 312259"/>
                <a:gd name="connsiteY0" fmla="*/ 0 h 955343"/>
                <a:gd name="connsiteX1" fmla="*/ 216725 w 312259"/>
                <a:gd name="connsiteY1" fmla="*/ 81886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172530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244538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172530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244538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00522 w 312259"/>
                <a:gd name="connsiteY0" fmla="*/ 0 h 1071903"/>
                <a:gd name="connsiteX1" fmla="*/ 244538 w 312259"/>
                <a:gd name="connsiteY1" fmla="*/ 288032 h 1071903"/>
                <a:gd name="connsiteX2" fmla="*/ 162134 w 312259"/>
                <a:gd name="connsiteY2" fmla="*/ 457754 h 1071903"/>
                <a:gd name="connsiteX3" fmla="*/ 121190 w 312259"/>
                <a:gd name="connsiteY3" fmla="*/ 498697 h 1071903"/>
                <a:gd name="connsiteX4" fmla="*/ 80247 w 312259"/>
                <a:gd name="connsiteY4" fmla="*/ 512345 h 1071903"/>
                <a:gd name="connsiteX5" fmla="*/ 12008 w 312259"/>
                <a:gd name="connsiteY5" fmla="*/ 485049 h 1071903"/>
                <a:gd name="connsiteX6" fmla="*/ 25656 w 312259"/>
                <a:gd name="connsiteY6" fmla="*/ 416811 h 1071903"/>
                <a:gd name="connsiteX7" fmla="*/ 107543 w 312259"/>
                <a:gd name="connsiteY7" fmla="*/ 375867 h 1071903"/>
                <a:gd name="connsiteX8" fmla="*/ 298611 w 312259"/>
                <a:gd name="connsiteY8" fmla="*/ 430458 h 1071903"/>
                <a:gd name="connsiteX9" fmla="*/ 312259 w 312259"/>
                <a:gd name="connsiteY9" fmla="*/ 471402 h 1071903"/>
                <a:gd name="connsiteX10" fmla="*/ 230372 w 312259"/>
                <a:gd name="connsiteY10" fmla="*/ 744357 h 1071903"/>
                <a:gd name="connsiteX11" fmla="*/ 175781 w 312259"/>
                <a:gd name="connsiteY11" fmla="*/ 785300 h 1071903"/>
                <a:gd name="connsiteX12" fmla="*/ 93895 w 312259"/>
                <a:gd name="connsiteY12" fmla="*/ 812596 h 1071903"/>
                <a:gd name="connsiteX13" fmla="*/ 12008 w 312259"/>
                <a:gd name="connsiteY13" fmla="*/ 785300 h 1071903"/>
                <a:gd name="connsiteX14" fmla="*/ 25656 w 312259"/>
                <a:gd name="connsiteY14" fmla="*/ 730709 h 1071903"/>
                <a:gd name="connsiteX15" fmla="*/ 107543 w 312259"/>
                <a:gd name="connsiteY15" fmla="*/ 689766 h 1071903"/>
                <a:gd name="connsiteX16" fmla="*/ 203077 w 312259"/>
                <a:gd name="connsiteY16" fmla="*/ 703414 h 1071903"/>
                <a:gd name="connsiteX17" fmla="*/ 230372 w 312259"/>
                <a:gd name="connsiteY17" fmla="*/ 744357 h 1071903"/>
                <a:gd name="connsiteX18" fmla="*/ 284963 w 312259"/>
                <a:gd name="connsiteY18" fmla="*/ 867187 h 1071903"/>
                <a:gd name="connsiteX19" fmla="*/ 298611 w 312259"/>
                <a:gd name="connsiteY19" fmla="*/ 921778 h 1071903"/>
                <a:gd name="connsiteX20" fmla="*/ 244020 w 312259"/>
                <a:gd name="connsiteY20" fmla="*/ 949073 h 1071903"/>
                <a:gd name="connsiteX21" fmla="*/ 203077 w 312259"/>
                <a:gd name="connsiteY21" fmla="*/ 990017 h 1071903"/>
                <a:gd name="connsiteX22" fmla="*/ 148486 w 312259"/>
                <a:gd name="connsiteY22"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80247 w 312259"/>
                <a:gd name="connsiteY3" fmla="*/ 512345 h 1071903"/>
                <a:gd name="connsiteX4" fmla="*/ 12008 w 312259"/>
                <a:gd name="connsiteY4" fmla="*/ 485049 h 1071903"/>
                <a:gd name="connsiteX5" fmla="*/ 25656 w 312259"/>
                <a:gd name="connsiteY5" fmla="*/ 416811 h 1071903"/>
                <a:gd name="connsiteX6" fmla="*/ 107543 w 312259"/>
                <a:gd name="connsiteY6" fmla="*/ 375867 h 1071903"/>
                <a:gd name="connsiteX7" fmla="*/ 298611 w 312259"/>
                <a:gd name="connsiteY7" fmla="*/ 430458 h 1071903"/>
                <a:gd name="connsiteX8" fmla="*/ 312259 w 312259"/>
                <a:gd name="connsiteY8" fmla="*/ 471402 h 1071903"/>
                <a:gd name="connsiteX9" fmla="*/ 230372 w 312259"/>
                <a:gd name="connsiteY9" fmla="*/ 744357 h 1071903"/>
                <a:gd name="connsiteX10" fmla="*/ 175781 w 312259"/>
                <a:gd name="connsiteY10" fmla="*/ 785300 h 1071903"/>
                <a:gd name="connsiteX11" fmla="*/ 93895 w 312259"/>
                <a:gd name="connsiteY11" fmla="*/ 812596 h 1071903"/>
                <a:gd name="connsiteX12" fmla="*/ 12008 w 312259"/>
                <a:gd name="connsiteY12" fmla="*/ 785300 h 1071903"/>
                <a:gd name="connsiteX13" fmla="*/ 25656 w 312259"/>
                <a:gd name="connsiteY13" fmla="*/ 730709 h 1071903"/>
                <a:gd name="connsiteX14" fmla="*/ 107543 w 312259"/>
                <a:gd name="connsiteY14" fmla="*/ 689766 h 1071903"/>
                <a:gd name="connsiteX15" fmla="*/ 203077 w 312259"/>
                <a:gd name="connsiteY15" fmla="*/ 703414 h 1071903"/>
                <a:gd name="connsiteX16" fmla="*/ 230372 w 312259"/>
                <a:gd name="connsiteY16" fmla="*/ 744357 h 1071903"/>
                <a:gd name="connsiteX17" fmla="*/ 284963 w 312259"/>
                <a:gd name="connsiteY17" fmla="*/ 867187 h 1071903"/>
                <a:gd name="connsiteX18" fmla="*/ 298611 w 312259"/>
                <a:gd name="connsiteY18" fmla="*/ 921778 h 1071903"/>
                <a:gd name="connsiteX19" fmla="*/ 244020 w 312259"/>
                <a:gd name="connsiteY19" fmla="*/ 949073 h 1071903"/>
                <a:gd name="connsiteX20" fmla="*/ 203077 w 312259"/>
                <a:gd name="connsiteY20" fmla="*/ 990017 h 1071903"/>
                <a:gd name="connsiteX21" fmla="*/ 148486 w 312259"/>
                <a:gd name="connsiteY21"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25656 w 312259"/>
                <a:gd name="connsiteY4" fmla="*/ 416811 h 1071903"/>
                <a:gd name="connsiteX5" fmla="*/ 107543 w 312259"/>
                <a:gd name="connsiteY5" fmla="*/ 375867 h 1071903"/>
                <a:gd name="connsiteX6" fmla="*/ 298611 w 312259"/>
                <a:gd name="connsiteY6" fmla="*/ 430458 h 1071903"/>
                <a:gd name="connsiteX7" fmla="*/ 312259 w 312259"/>
                <a:gd name="connsiteY7" fmla="*/ 471402 h 1071903"/>
                <a:gd name="connsiteX8" fmla="*/ 230372 w 312259"/>
                <a:gd name="connsiteY8" fmla="*/ 744357 h 1071903"/>
                <a:gd name="connsiteX9" fmla="*/ 175781 w 312259"/>
                <a:gd name="connsiteY9" fmla="*/ 785300 h 1071903"/>
                <a:gd name="connsiteX10" fmla="*/ 93895 w 312259"/>
                <a:gd name="connsiteY10" fmla="*/ 812596 h 1071903"/>
                <a:gd name="connsiteX11" fmla="*/ 12008 w 312259"/>
                <a:gd name="connsiteY11" fmla="*/ 785300 h 1071903"/>
                <a:gd name="connsiteX12" fmla="*/ 25656 w 312259"/>
                <a:gd name="connsiteY12" fmla="*/ 730709 h 1071903"/>
                <a:gd name="connsiteX13" fmla="*/ 107543 w 312259"/>
                <a:gd name="connsiteY13" fmla="*/ 689766 h 1071903"/>
                <a:gd name="connsiteX14" fmla="*/ 203077 w 312259"/>
                <a:gd name="connsiteY14" fmla="*/ 703414 h 1071903"/>
                <a:gd name="connsiteX15" fmla="*/ 230372 w 312259"/>
                <a:gd name="connsiteY15" fmla="*/ 744357 h 1071903"/>
                <a:gd name="connsiteX16" fmla="*/ 284963 w 312259"/>
                <a:gd name="connsiteY16" fmla="*/ 867187 h 1071903"/>
                <a:gd name="connsiteX17" fmla="*/ 298611 w 312259"/>
                <a:gd name="connsiteY17" fmla="*/ 921778 h 1071903"/>
                <a:gd name="connsiteX18" fmla="*/ 244020 w 312259"/>
                <a:gd name="connsiteY18" fmla="*/ 949073 h 1071903"/>
                <a:gd name="connsiteX19" fmla="*/ 203077 w 312259"/>
                <a:gd name="connsiteY19" fmla="*/ 990017 h 1071903"/>
                <a:gd name="connsiteX20" fmla="*/ 148486 w 312259"/>
                <a:gd name="connsiteY20"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107543 w 312259"/>
                <a:gd name="connsiteY4" fmla="*/ 375867 h 1071903"/>
                <a:gd name="connsiteX5" fmla="*/ 298611 w 312259"/>
                <a:gd name="connsiteY5" fmla="*/ 430458 h 1071903"/>
                <a:gd name="connsiteX6" fmla="*/ 312259 w 312259"/>
                <a:gd name="connsiteY6" fmla="*/ 471402 h 1071903"/>
                <a:gd name="connsiteX7" fmla="*/ 230372 w 312259"/>
                <a:gd name="connsiteY7" fmla="*/ 744357 h 1071903"/>
                <a:gd name="connsiteX8" fmla="*/ 175781 w 312259"/>
                <a:gd name="connsiteY8" fmla="*/ 785300 h 1071903"/>
                <a:gd name="connsiteX9" fmla="*/ 93895 w 312259"/>
                <a:gd name="connsiteY9" fmla="*/ 812596 h 1071903"/>
                <a:gd name="connsiteX10" fmla="*/ 12008 w 312259"/>
                <a:gd name="connsiteY10" fmla="*/ 785300 h 1071903"/>
                <a:gd name="connsiteX11" fmla="*/ 25656 w 312259"/>
                <a:gd name="connsiteY11" fmla="*/ 730709 h 1071903"/>
                <a:gd name="connsiteX12" fmla="*/ 107543 w 312259"/>
                <a:gd name="connsiteY12" fmla="*/ 689766 h 1071903"/>
                <a:gd name="connsiteX13" fmla="*/ 203077 w 312259"/>
                <a:gd name="connsiteY13" fmla="*/ 703414 h 1071903"/>
                <a:gd name="connsiteX14" fmla="*/ 230372 w 312259"/>
                <a:gd name="connsiteY14" fmla="*/ 744357 h 1071903"/>
                <a:gd name="connsiteX15" fmla="*/ 284963 w 312259"/>
                <a:gd name="connsiteY15" fmla="*/ 867187 h 1071903"/>
                <a:gd name="connsiteX16" fmla="*/ 298611 w 312259"/>
                <a:gd name="connsiteY16" fmla="*/ 921778 h 1071903"/>
                <a:gd name="connsiteX17" fmla="*/ 244020 w 312259"/>
                <a:gd name="connsiteY17" fmla="*/ 949073 h 1071903"/>
                <a:gd name="connsiteX18" fmla="*/ 203077 w 312259"/>
                <a:gd name="connsiteY18" fmla="*/ 990017 h 1071903"/>
                <a:gd name="connsiteX19" fmla="*/ 148486 w 312259"/>
                <a:gd name="connsiteY19"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107543 w 312259"/>
                <a:gd name="connsiteY4" fmla="*/ 375867 h 1071903"/>
                <a:gd name="connsiteX5" fmla="*/ 312259 w 312259"/>
                <a:gd name="connsiteY5" fmla="*/ 471402 h 1071903"/>
                <a:gd name="connsiteX6" fmla="*/ 230372 w 312259"/>
                <a:gd name="connsiteY6" fmla="*/ 744357 h 1071903"/>
                <a:gd name="connsiteX7" fmla="*/ 175781 w 312259"/>
                <a:gd name="connsiteY7" fmla="*/ 785300 h 1071903"/>
                <a:gd name="connsiteX8" fmla="*/ 93895 w 312259"/>
                <a:gd name="connsiteY8" fmla="*/ 812596 h 1071903"/>
                <a:gd name="connsiteX9" fmla="*/ 12008 w 312259"/>
                <a:gd name="connsiteY9" fmla="*/ 785300 h 1071903"/>
                <a:gd name="connsiteX10" fmla="*/ 25656 w 312259"/>
                <a:gd name="connsiteY10" fmla="*/ 730709 h 1071903"/>
                <a:gd name="connsiteX11" fmla="*/ 107543 w 312259"/>
                <a:gd name="connsiteY11" fmla="*/ 689766 h 1071903"/>
                <a:gd name="connsiteX12" fmla="*/ 203077 w 312259"/>
                <a:gd name="connsiteY12" fmla="*/ 703414 h 1071903"/>
                <a:gd name="connsiteX13" fmla="*/ 230372 w 312259"/>
                <a:gd name="connsiteY13" fmla="*/ 744357 h 1071903"/>
                <a:gd name="connsiteX14" fmla="*/ 284963 w 312259"/>
                <a:gd name="connsiteY14" fmla="*/ 867187 h 1071903"/>
                <a:gd name="connsiteX15" fmla="*/ 298611 w 312259"/>
                <a:gd name="connsiteY15" fmla="*/ 921778 h 1071903"/>
                <a:gd name="connsiteX16" fmla="*/ 244020 w 312259"/>
                <a:gd name="connsiteY16" fmla="*/ 949073 h 1071903"/>
                <a:gd name="connsiteX17" fmla="*/ 203077 w 312259"/>
                <a:gd name="connsiteY17" fmla="*/ 990017 h 1071903"/>
                <a:gd name="connsiteX18" fmla="*/ 148486 w 312259"/>
                <a:gd name="connsiteY18" fmla="*/ 1071903 h 1071903"/>
                <a:gd name="connsiteX0" fmla="*/ 100522 w 316546"/>
                <a:gd name="connsiteY0" fmla="*/ 0 h 1071903"/>
                <a:gd name="connsiteX1" fmla="*/ 244538 w 316546"/>
                <a:gd name="connsiteY1" fmla="*/ 288032 h 1071903"/>
                <a:gd name="connsiteX2" fmla="*/ 121190 w 316546"/>
                <a:gd name="connsiteY2" fmla="*/ 498697 h 1071903"/>
                <a:gd name="connsiteX3" fmla="*/ 12008 w 316546"/>
                <a:gd name="connsiteY3" fmla="*/ 485049 h 1071903"/>
                <a:gd name="connsiteX4" fmla="*/ 107543 w 316546"/>
                <a:gd name="connsiteY4" fmla="*/ 375867 h 1071903"/>
                <a:gd name="connsiteX5" fmla="*/ 316546 w 316546"/>
                <a:gd name="connsiteY5" fmla="*/ 576064 h 1071903"/>
                <a:gd name="connsiteX6" fmla="*/ 230372 w 316546"/>
                <a:gd name="connsiteY6" fmla="*/ 744357 h 1071903"/>
                <a:gd name="connsiteX7" fmla="*/ 175781 w 316546"/>
                <a:gd name="connsiteY7" fmla="*/ 785300 h 1071903"/>
                <a:gd name="connsiteX8" fmla="*/ 93895 w 316546"/>
                <a:gd name="connsiteY8" fmla="*/ 812596 h 1071903"/>
                <a:gd name="connsiteX9" fmla="*/ 12008 w 316546"/>
                <a:gd name="connsiteY9" fmla="*/ 785300 h 1071903"/>
                <a:gd name="connsiteX10" fmla="*/ 25656 w 316546"/>
                <a:gd name="connsiteY10" fmla="*/ 730709 h 1071903"/>
                <a:gd name="connsiteX11" fmla="*/ 107543 w 316546"/>
                <a:gd name="connsiteY11" fmla="*/ 689766 h 1071903"/>
                <a:gd name="connsiteX12" fmla="*/ 203077 w 316546"/>
                <a:gd name="connsiteY12" fmla="*/ 703414 h 1071903"/>
                <a:gd name="connsiteX13" fmla="*/ 230372 w 316546"/>
                <a:gd name="connsiteY13" fmla="*/ 744357 h 1071903"/>
                <a:gd name="connsiteX14" fmla="*/ 284963 w 316546"/>
                <a:gd name="connsiteY14" fmla="*/ 867187 h 1071903"/>
                <a:gd name="connsiteX15" fmla="*/ 298611 w 316546"/>
                <a:gd name="connsiteY15" fmla="*/ 921778 h 1071903"/>
                <a:gd name="connsiteX16" fmla="*/ 244020 w 316546"/>
                <a:gd name="connsiteY16" fmla="*/ 949073 h 1071903"/>
                <a:gd name="connsiteX17" fmla="*/ 203077 w 316546"/>
                <a:gd name="connsiteY17" fmla="*/ 990017 h 1071903"/>
                <a:gd name="connsiteX18" fmla="*/ 148486 w 316546"/>
                <a:gd name="connsiteY18" fmla="*/ 1071903 h 1071903"/>
                <a:gd name="connsiteX0" fmla="*/ 100522 w 319990"/>
                <a:gd name="connsiteY0" fmla="*/ 0 h 1071903"/>
                <a:gd name="connsiteX1" fmla="*/ 316545 w 319990"/>
                <a:gd name="connsiteY1" fmla="*/ 288032 h 1071903"/>
                <a:gd name="connsiteX2" fmla="*/ 121190 w 319990"/>
                <a:gd name="connsiteY2" fmla="*/ 498697 h 1071903"/>
                <a:gd name="connsiteX3" fmla="*/ 12008 w 319990"/>
                <a:gd name="connsiteY3" fmla="*/ 485049 h 1071903"/>
                <a:gd name="connsiteX4" fmla="*/ 107543 w 319990"/>
                <a:gd name="connsiteY4" fmla="*/ 375867 h 1071903"/>
                <a:gd name="connsiteX5" fmla="*/ 316546 w 319990"/>
                <a:gd name="connsiteY5" fmla="*/ 576064 h 1071903"/>
                <a:gd name="connsiteX6" fmla="*/ 230372 w 319990"/>
                <a:gd name="connsiteY6" fmla="*/ 744357 h 1071903"/>
                <a:gd name="connsiteX7" fmla="*/ 175781 w 319990"/>
                <a:gd name="connsiteY7" fmla="*/ 785300 h 1071903"/>
                <a:gd name="connsiteX8" fmla="*/ 93895 w 319990"/>
                <a:gd name="connsiteY8" fmla="*/ 812596 h 1071903"/>
                <a:gd name="connsiteX9" fmla="*/ 12008 w 319990"/>
                <a:gd name="connsiteY9" fmla="*/ 785300 h 1071903"/>
                <a:gd name="connsiteX10" fmla="*/ 25656 w 319990"/>
                <a:gd name="connsiteY10" fmla="*/ 730709 h 1071903"/>
                <a:gd name="connsiteX11" fmla="*/ 107543 w 319990"/>
                <a:gd name="connsiteY11" fmla="*/ 689766 h 1071903"/>
                <a:gd name="connsiteX12" fmla="*/ 203077 w 319990"/>
                <a:gd name="connsiteY12" fmla="*/ 703414 h 1071903"/>
                <a:gd name="connsiteX13" fmla="*/ 230372 w 319990"/>
                <a:gd name="connsiteY13" fmla="*/ 744357 h 1071903"/>
                <a:gd name="connsiteX14" fmla="*/ 284963 w 319990"/>
                <a:gd name="connsiteY14" fmla="*/ 867187 h 1071903"/>
                <a:gd name="connsiteX15" fmla="*/ 298611 w 319990"/>
                <a:gd name="connsiteY15" fmla="*/ 921778 h 1071903"/>
                <a:gd name="connsiteX16" fmla="*/ 244020 w 319990"/>
                <a:gd name="connsiteY16" fmla="*/ 949073 h 1071903"/>
                <a:gd name="connsiteX17" fmla="*/ 203077 w 319990"/>
                <a:gd name="connsiteY17" fmla="*/ 990017 h 1071903"/>
                <a:gd name="connsiteX18" fmla="*/ 148486 w 319990"/>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25320 w 437767"/>
                <a:gd name="connsiteY4" fmla="*/ 375867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143433 w 437767"/>
                <a:gd name="connsiteY10" fmla="*/ 730709 h 1071903"/>
                <a:gd name="connsiteX11" fmla="*/ 225320 w 437767"/>
                <a:gd name="connsiteY11" fmla="*/ 689766 h 1071903"/>
                <a:gd name="connsiteX12" fmla="*/ 320854 w 437767"/>
                <a:gd name="connsiteY12" fmla="*/ 703414 h 1071903"/>
                <a:gd name="connsiteX13" fmla="*/ 348149 w 437767"/>
                <a:gd name="connsiteY13" fmla="*/ 744357 h 1071903"/>
                <a:gd name="connsiteX14" fmla="*/ 402740 w 437767"/>
                <a:gd name="connsiteY14" fmla="*/ 867187 h 1071903"/>
                <a:gd name="connsiteX15" fmla="*/ 416388 w 437767"/>
                <a:gd name="connsiteY15" fmla="*/ 921778 h 1071903"/>
                <a:gd name="connsiteX16" fmla="*/ 361797 w 437767"/>
                <a:gd name="connsiteY16" fmla="*/ 949073 h 1071903"/>
                <a:gd name="connsiteX17" fmla="*/ 320854 w 437767"/>
                <a:gd name="connsiteY17" fmla="*/ 990017 h 1071903"/>
                <a:gd name="connsiteX18" fmla="*/ 266263 w 437767"/>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143433 w 437767"/>
                <a:gd name="connsiteY10" fmla="*/ 730709 h 1071903"/>
                <a:gd name="connsiteX11" fmla="*/ 225320 w 437767"/>
                <a:gd name="connsiteY11" fmla="*/ 689766 h 1071903"/>
                <a:gd name="connsiteX12" fmla="*/ 320854 w 437767"/>
                <a:gd name="connsiteY12" fmla="*/ 703414 h 1071903"/>
                <a:gd name="connsiteX13" fmla="*/ 348149 w 437767"/>
                <a:gd name="connsiteY13" fmla="*/ 744357 h 1071903"/>
                <a:gd name="connsiteX14" fmla="*/ 402740 w 437767"/>
                <a:gd name="connsiteY14" fmla="*/ 867187 h 1071903"/>
                <a:gd name="connsiteX15" fmla="*/ 416388 w 437767"/>
                <a:gd name="connsiteY15" fmla="*/ 921778 h 1071903"/>
                <a:gd name="connsiteX16" fmla="*/ 361797 w 437767"/>
                <a:gd name="connsiteY16" fmla="*/ 949073 h 1071903"/>
                <a:gd name="connsiteX17" fmla="*/ 320854 w 437767"/>
                <a:gd name="connsiteY17" fmla="*/ 990017 h 1071903"/>
                <a:gd name="connsiteX18" fmla="*/ 266263 w 437767"/>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225320 w 437767"/>
                <a:gd name="connsiteY10" fmla="*/ 689766 h 1071903"/>
                <a:gd name="connsiteX11" fmla="*/ 320854 w 437767"/>
                <a:gd name="connsiteY11" fmla="*/ 703414 h 1071903"/>
                <a:gd name="connsiteX12" fmla="*/ 348149 w 437767"/>
                <a:gd name="connsiteY12" fmla="*/ 744357 h 1071903"/>
                <a:gd name="connsiteX13" fmla="*/ 402740 w 437767"/>
                <a:gd name="connsiteY13" fmla="*/ 867187 h 1071903"/>
                <a:gd name="connsiteX14" fmla="*/ 416388 w 437767"/>
                <a:gd name="connsiteY14" fmla="*/ 921778 h 1071903"/>
                <a:gd name="connsiteX15" fmla="*/ 361797 w 437767"/>
                <a:gd name="connsiteY15" fmla="*/ 949073 h 1071903"/>
                <a:gd name="connsiteX16" fmla="*/ 320854 w 437767"/>
                <a:gd name="connsiteY16" fmla="*/ 990017 h 1071903"/>
                <a:gd name="connsiteX17" fmla="*/ 266263 w 437767"/>
                <a:gd name="connsiteY17"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20854 w 437767"/>
                <a:gd name="connsiteY10" fmla="*/ 703414 h 1071903"/>
                <a:gd name="connsiteX11" fmla="*/ 348149 w 437767"/>
                <a:gd name="connsiteY11" fmla="*/ 744357 h 1071903"/>
                <a:gd name="connsiteX12" fmla="*/ 402740 w 437767"/>
                <a:gd name="connsiteY12" fmla="*/ 867187 h 1071903"/>
                <a:gd name="connsiteX13" fmla="*/ 416388 w 437767"/>
                <a:gd name="connsiteY13" fmla="*/ 921778 h 1071903"/>
                <a:gd name="connsiteX14" fmla="*/ 361797 w 437767"/>
                <a:gd name="connsiteY14" fmla="*/ 949073 h 1071903"/>
                <a:gd name="connsiteX15" fmla="*/ 320854 w 437767"/>
                <a:gd name="connsiteY15" fmla="*/ 990017 h 1071903"/>
                <a:gd name="connsiteX16" fmla="*/ 266263 w 437767"/>
                <a:gd name="connsiteY16"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48149 w 437767"/>
                <a:gd name="connsiteY10" fmla="*/ 744357 h 1071903"/>
                <a:gd name="connsiteX11" fmla="*/ 402740 w 437767"/>
                <a:gd name="connsiteY11" fmla="*/ 867187 h 1071903"/>
                <a:gd name="connsiteX12" fmla="*/ 416388 w 437767"/>
                <a:gd name="connsiteY12" fmla="*/ 921778 h 1071903"/>
                <a:gd name="connsiteX13" fmla="*/ 361797 w 437767"/>
                <a:gd name="connsiteY13" fmla="*/ 949073 h 1071903"/>
                <a:gd name="connsiteX14" fmla="*/ 320854 w 437767"/>
                <a:gd name="connsiteY14" fmla="*/ 990017 h 1071903"/>
                <a:gd name="connsiteX15" fmla="*/ 266263 w 437767"/>
                <a:gd name="connsiteY15"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62315 w 437767"/>
                <a:gd name="connsiteY10" fmla="*/ 648072 h 1071903"/>
                <a:gd name="connsiteX11" fmla="*/ 402740 w 437767"/>
                <a:gd name="connsiteY11" fmla="*/ 867187 h 1071903"/>
                <a:gd name="connsiteX12" fmla="*/ 416388 w 437767"/>
                <a:gd name="connsiteY12" fmla="*/ 921778 h 1071903"/>
                <a:gd name="connsiteX13" fmla="*/ 361797 w 437767"/>
                <a:gd name="connsiteY13" fmla="*/ 949073 h 1071903"/>
                <a:gd name="connsiteX14" fmla="*/ 320854 w 437767"/>
                <a:gd name="connsiteY14" fmla="*/ 990017 h 1071903"/>
                <a:gd name="connsiteX15" fmla="*/ 266263 w 437767"/>
                <a:gd name="connsiteY15"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402740 w 437767"/>
                <a:gd name="connsiteY10" fmla="*/ 867187 h 1071903"/>
                <a:gd name="connsiteX11" fmla="*/ 416388 w 437767"/>
                <a:gd name="connsiteY11" fmla="*/ 921778 h 1071903"/>
                <a:gd name="connsiteX12" fmla="*/ 361797 w 437767"/>
                <a:gd name="connsiteY12" fmla="*/ 949073 h 1071903"/>
                <a:gd name="connsiteX13" fmla="*/ 320854 w 437767"/>
                <a:gd name="connsiteY13" fmla="*/ 990017 h 1071903"/>
                <a:gd name="connsiteX14" fmla="*/ 266263 w 437767"/>
                <a:gd name="connsiteY14"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02740 w 437767"/>
                <a:gd name="connsiteY9" fmla="*/ 867187 h 1071903"/>
                <a:gd name="connsiteX10" fmla="*/ 416388 w 437767"/>
                <a:gd name="connsiteY10" fmla="*/ 921778 h 1071903"/>
                <a:gd name="connsiteX11" fmla="*/ 361797 w 437767"/>
                <a:gd name="connsiteY11" fmla="*/ 949073 h 1071903"/>
                <a:gd name="connsiteX12" fmla="*/ 320854 w 437767"/>
                <a:gd name="connsiteY12" fmla="*/ 990017 h 1071903"/>
                <a:gd name="connsiteX13" fmla="*/ 266263 w 437767"/>
                <a:gd name="connsiteY13"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361797 w 437767"/>
                <a:gd name="connsiteY10" fmla="*/ 949073 h 1071903"/>
                <a:gd name="connsiteX11" fmla="*/ 320854 w 437767"/>
                <a:gd name="connsiteY11" fmla="*/ 990017 h 1071903"/>
                <a:gd name="connsiteX12" fmla="*/ 266263 w 437767"/>
                <a:gd name="connsiteY12"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320854 w 437767"/>
                <a:gd name="connsiteY10" fmla="*/ 990017 h 1071903"/>
                <a:gd name="connsiteX11" fmla="*/ 266263 w 437767"/>
                <a:gd name="connsiteY11"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2275 w 437767"/>
                <a:gd name="connsiteY7" fmla="*/ 792088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2275 w 437767"/>
                <a:gd name="connsiteY7" fmla="*/ 792088 h 1071903"/>
                <a:gd name="connsiteX8" fmla="*/ 218299 w 437767"/>
                <a:gd name="connsiteY8" fmla="*/ 648072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16024 h 1071903"/>
                <a:gd name="connsiteX5" fmla="*/ 434323 w 437767"/>
                <a:gd name="connsiteY5" fmla="*/ 648072 h 1071903"/>
                <a:gd name="connsiteX6" fmla="*/ 218299 w 437767"/>
                <a:gd name="connsiteY6" fmla="*/ 936104 h 1071903"/>
                <a:gd name="connsiteX7" fmla="*/ 2275 w 437767"/>
                <a:gd name="connsiteY7" fmla="*/ 792088 h 1071903"/>
                <a:gd name="connsiteX8" fmla="*/ 218299 w 437767"/>
                <a:gd name="connsiteY8" fmla="*/ 648072 h 1071903"/>
                <a:gd name="connsiteX9" fmla="*/ 416388 w 437767"/>
                <a:gd name="connsiteY9" fmla="*/ 921778 h 1071903"/>
                <a:gd name="connsiteX10" fmla="*/ 266263 w 437767"/>
                <a:gd name="connsiteY10" fmla="*/ 1071903 h 1071903"/>
                <a:gd name="connsiteX0" fmla="*/ 218298 w 437766"/>
                <a:gd name="connsiteY0" fmla="*/ 0 h 1071903"/>
                <a:gd name="connsiteX1" fmla="*/ 434321 w 437766"/>
                <a:gd name="connsiteY1" fmla="*/ 288032 h 1071903"/>
                <a:gd name="connsiteX2" fmla="*/ 238966 w 437766"/>
                <a:gd name="connsiteY2" fmla="*/ 498697 h 1071903"/>
                <a:gd name="connsiteX3" fmla="*/ 2274 w 437766"/>
                <a:gd name="connsiteY3" fmla="*/ 360040 h 1071903"/>
                <a:gd name="connsiteX4" fmla="*/ 218298 w 437766"/>
                <a:gd name="connsiteY4" fmla="*/ 216024 h 1071903"/>
                <a:gd name="connsiteX5" fmla="*/ 434322 w 437766"/>
                <a:gd name="connsiteY5" fmla="*/ 648072 h 1071903"/>
                <a:gd name="connsiteX6" fmla="*/ 218298 w 437766"/>
                <a:gd name="connsiteY6" fmla="*/ 936104 h 1071903"/>
                <a:gd name="connsiteX7" fmla="*/ 2274 w 437766"/>
                <a:gd name="connsiteY7" fmla="*/ 792088 h 1071903"/>
                <a:gd name="connsiteX8" fmla="*/ 218298 w 437766"/>
                <a:gd name="connsiteY8" fmla="*/ 648072 h 1071903"/>
                <a:gd name="connsiteX9" fmla="*/ 416387 w 437766"/>
                <a:gd name="connsiteY9" fmla="*/ 921778 h 1071903"/>
                <a:gd name="connsiteX10" fmla="*/ 266262 w 437766"/>
                <a:gd name="connsiteY10" fmla="*/ 1071903 h 1071903"/>
                <a:gd name="connsiteX0" fmla="*/ 218298 w 437766"/>
                <a:gd name="connsiteY0" fmla="*/ 0 h 1152128"/>
                <a:gd name="connsiteX1" fmla="*/ 434321 w 437766"/>
                <a:gd name="connsiteY1" fmla="*/ 288032 h 1152128"/>
                <a:gd name="connsiteX2" fmla="*/ 238966 w 437766"/>
                <a:gd name="connsiteY2" fmla="*/ 498697 h 1152128"/>
                <a:gd name="connsiteX3" fmla="*/ 2274 w 437766"/>
                <a:gd name="connsiteY3" fmla="*/ 360040 h 1152128"/>
                <a:gd name="connsiteX4" fmla="*/ 218298 w 437766"/>
                <a:gd name="connsiteY4" fmla="*/ 216024 h 1152128"/>
                <a:gd name="connsiteX5" fmla="*/ 434322 w 437766"/>
                <a:gd name="connsiteY5" fmla="*/ 648072 h 1152128"/>
                <a:gd name="connsiteX6" fmla="*/ 218298 w 437766"/>
                <a:gd name="connsiteY6" fmla="*/ 936104 h 1152128"/>
                <a:gd name="connsiteX7" fmla="*/ 2274 w 437766"/>
                <a:gd name="connsiteY7" fmla="*/ 792088 h 1152128"/>
                <a:gd name="connsiteX8" fmla="*/ 218298 w 437766"/>
                <a:gd name="connsiteY8" fmla="*/ 648072 h 1152128"/>
                <a:gd name="connsiteX9" fmla="*/ 416387 w 437766"/>
                <a:gd name="connsiteY9" fmla="*/ 921778 h 1152128"/>
                <a:gd name="connsiteX10" fmla="*/ 218297 w 437766"/>
                <a:gd name="connsiteY10" fmla="*/ 1152128 h 1152128"/>
                <a:gd name="connsiteX0" fmla="*/ 218298 w 441145"/>
                <a:gd name="connsiteY0" fmla="*/ 0 h 1152128"/>
                <a:gd name="connsiteX1" fmla="*/ 434321 w 441145"/>
                <a:gd name="connsiteY1" fmla="*/ 288032 h 1152128"/>
                <a:gd name="connsiteX2" fmla="*/ 238966 w 441145"/>
                <a:gd name="connsiteY2" fmla="*/ 498697 h 1152128"/>
                <a:gd name="connsiteX3" fmla="*/ 2274 w 441145"/>
                <a:gd name="connsiteY3" fmla="*/ 360040 h 1152128"/>
                <a:gd name="connsiteX4" fmla="*/ 218298 w 441145"/>
                <a:gd name="connsiteY4" fmla="*/ 216024 h 1152128"/>
                <a:gd name="connsiteX5" fmla="*/ 434322 w 441145"/>
                <a:gd name="connsiteY5" fmla="*/ 648072 h 1152128"/>
                <a:gd name="connsiteX6" fmla="*/ 218298 w 441145"/>
                <a:gd name="connsiteY6" fmla="*/ 936104 h 1152128"/>
                <a:gd name="connsiteX7" fmla="*/ 2274 w 441145"/>
                <a:gd name="connsiteY7" fmla="*/ 792088 h 1152128"/>
                <a:gd name="connsiteX8" fmla="*/ 218298 w 441145"/>
                <a:gd name="connsiteY8" fmla="*/ 648072 h 1152128"/>
                <a:gd name="connsiteX9" fmla="*/ 434321 w 441145"/>
                <a:gd name="connsiteY9" fmla="*/ 1008111 h 1152128"/>
                <a:gd name="connsiteX10" fmla="*/ 218297 w 441145"/>
                <a:gd name="connsiteY10" fmla="*/ 1152128 h 1152128"/>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502016"/>
                <a:gd name="connsiteY0" fmla="*/ 0 h 1224135"/>
                <a:gd name="connsiteX1" fmla="*/ 434321 w 502016"/>
                <a:gd name="connsiteY1" fmla="*/ 288032 h 1224135"/>
                <a:gd name="connsiteX2" fmla="*/ 238966 w 502016"/>
                <a:gd name="connsiteY2" fmla="*/ 498697 h 1224135"/>
                <a:gd name="connsiteX3" fmla="*/ 2274 w 502016"/>
                <a:gd name="connsiteY3" fmla="*/ 360040 h 1224135"/>
                <a:gd name="connsiteX4" fmla="*/ 218298 w 502016"/>
                <a:gd name="connsiteY4" fmla="*/ 216024 h 1224135"/>
                <a:gd name="connsiteX5" fmla="*/ 434322 w 502016"/>
                <a:gd name="connsiteY5" fmla="*/ 648072 h 1224135"/>
                <a:gd name="connsiteX6" fmla="*/ 218298 w 502016"/>
                <a:gd name="connsiteY6" fmla="*/ 936104 h 1224135"/>
                <a:gd name="connsiteX7" fmla="*/ 2274 w 502016"/>
                <a:gd name="connsiteY7" fmla="*/ 792088 h 1224135"/>
                <a:gd name="connsiteX8" fmla="*/ 218298 w 502016"/>
                <a:gd name="connsiteY8" fmla="*/ 648072 h 1224135"/>
                <a:gd name="connsiteX9" fmla="*/ 434321 w 502016"/>
                <a:gd name="connsiteY9" fmla="*/ 1008111 h 1224135"/>
                <a:gd name="connsiteX10" fmla="*/ 218297 w 502016"/>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6024 w 438871"/>
                <a:gd name="connsiteY0" fmla="*/ 0 h 1224135"/>
                <a:gd name="connsiteX1" fmla="*/ 432047 w 438871"/>
                <a:gd name="connsiteY1" fmla="*/ 288032 h 1224135"/>
                <a:gd name="connsiteX2" fmla="*/ 236692 w 438871"/>
                <a:gd name="connsiteY2" fmla="*/ 498697 h 1224135"/>
                <a:gd name="connsiteX3" fmla="*/ 0 w 438871"/>
                <a:gd name="connsiteY3" fmla="*/ 360040 h 1224135"/>
                <a:gd name="connsiteX4" fmla="*/ 216024 w 438871"/>
                <a:gd name="connsiteY4" fmla="*/ 216024 h 1224135"/>
                <a:gd name="connsiteX5" fmla="*/ 432048 w 438871"/>
                <a:gd name="connsiteY5" fmla="*/ 648072 h 1224135"/>
                <a:gd name="connsiteX6" fmla="*/ 216024 w 438871"/>
                <a:gd name="connsiteY6" fmla="*/ 936104 h 1224135"/>
                <a:gd name="connsiteX7" fmla="*/ 0 w 438871"/>
                <a:gd name="connsiteY7" fmla="*/ 792088 h 1224135"/>
                <a:gd name="connsiteX8" fmla="*/ 216024 w 438871"/>
                <a:gd name="connsiteY8" fmla="*/ 648072 h 1224135"/>
                <a:gd name="connsiteX9" fmla="*/ 432047 w 438871"/>
                <a:gd name="connsiteY9" fmla="*/ 1008111 h 1224135"/>
                <a:gd name="connsiteX10" fmla="*/ 216023 w 43887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8299 w 441146"/>
                <a:gd name="connsiteY0" fmla="*/ 0 h 1224135"/>
                <a:gd name="connsiteX1" fmla="*/ 434322 w 441146"/>
                <a:gd name="connsiteY1" fmla="*/ 288032 h 1224135"/>
                <a:gd name="connsiteX2" fmla="*/ 238967 w 441146"/>
                <a:gd name="connsiteY2" fmla="*/ 498697 h 1224135"/>
                <a:gd name="connsiteX3" fmla="*/ 2275 w 441146"/>
                <a:gd name="connsiteY3" fmla="*/ 360040 h 1224135"/>
                <a:gd name="connsiteX4" fmla="*/ 218299 w 441146"/>
                <a:gd name="connsiteY4" fmla="*/ 216024 h 1224135"/>
                <a:gd name="connsiteX5" fmla="*/ 434323 w 441146"/>
                <a:gd name="connsiteY5" fmla="*/ 648072 h 1224135"/>
                <a:gd name="connsiteX6" fmla="*/ 218299 w 441146"/>
                <a:gd name="connsiteY6" fmla="*/ 936104 h 1224135"/>
                <a:gd name="connsiteX7" fmla="*/ 2275 w 441146"/>
                <a:gd name="connsiteY7" fmla="*/ 792088 h 1224135"/>
                <a:gd name="connsiteX8" fmla="*/ 218299 w 441146"/>
                <a:gd name="connsiteY8" fmla="*/ 648072 h 1224135"/>
                <a:gd name="connsiteX9" fmla="*/ 434322 w 441146"/>
                <a:gd name="connsiteY9" fmla="*/ 1008111 h 1224135"/>
                <a:gd name="connsiteX10" fmla="*/ 218298 w 441146"/>
                <a:gd name="connsiteY10" fmla="*/ 1224135 h 1224135"/>
                <a:gd name="connsiteX0" fmla="*/ 218299 w 441146"/>
                <a:gd name="connsiteY0" fmla="*/ 0 h 1224135"/>
                <a:gd name="connsiteX1" fmla="*/ 434322 w 441146"/>
                <a:gd name="connsiteY1" fmla="*/ 288032 h 1224135"/>
                <a:gd name="connsiteX2" fmla="*/ 238967 w 441146"/>
                <a:gd name="connsiteY2" fmla="*/ 498697 h 1224135"/>
                <a:gd name="connsiteX3" fmla="*/ 2275 w 441146"/>
                <a:gd name="connsiteY3" fmla="*/ 360040 h 1224135"/>
                <a:gd name="connsiteX4" fmla="*/ 218299 w 441146"/>
                <a:gd name="connsiteY4" fmla="*/ 216024 h 1224135"/>
                <a:gd name="connsiteX5" fmla="*/ 434323 w 441146"/>
                <a:gd name="connsiteY5" fmla="*/ 648072 h 1224135"/>
                <a:gd name="connsiteX6" fmla="*/ 218299 w 441146"/>
                <a:gd name="connsiteY6" fmla="*/ 936104 h 1224135"/>
                <a:gd name="connsiteX7" fmla="*/ 2275 w 441146"/>
                <a:gd name="connsiteY7" fmla="*/ 792088 h 1224135"/>
                <a:gd name="connsiteX8" fmla="*/ 218299 w 441146"/>
                <a:gd name="connsiteY8" fmla="*/ 648072 h 1224135"/>
                <a:gd name="connsiteX9" fmla="*/ 434322 w 441146"/>
                <a:gd name="connsiteY9" fmla="*/ 1008111 h 1224135"/>
                <a:gd name="connsiteX10" fmla="*/ 218298 w 441146"/>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956" h="1224135">
                  <a:moveTo>
                    <a:pt x="217044" y="0"/>
                  </a:moveTo>
                  <a:cubicBezTo>
                    <a:pt x="231408" y="8618"/>
                    <a:pt x="433517" y="51549"/>
                    <a:pt x="433067" y="288032"/>
                  </a:cubicBezTo>
                  <a:cubicBezTo>
                    <a:pt x="430534" y="356315"/>
                    <a:pt x="363631" y="498355"/>
                    <a:pt x="237712" y="498697"/>
                  </a:cubicBezTo>
                  <a:cubicBezTo>
                    <a:pt x="141435" y="542026"/>
                    <a:pt x="0" y="446391"/>
                    <a:pt x="1020" y="360040"/>
                  </a:cubicBezTo>
                  <a:cubicBezTo>
                    <a:pt x="7229" y="289289"/>
                    <a:pt x="78988" y="216465"/>
                    <a:pt x="217044" y="216024"/>
                  </a:cubicBezTo>
                  <a:cubicBezTo>
                    <a:pt x="377120" y="217868"/>
                    <a:pt x="429708" y="441980"/>
                    <a:pt x="433068" y="648072"/>
                  </a:cubicBezTo>
                  <a:cubicBezTo>
                    <a:pt x="432261" y="858580"/>
                    <a:pt x="334456" y="909410"/>
                    <a:pt x="217044" y="936104"/>
                  </a:cubicBezTo>
                  <a:cubicBezTo>
                    <a:pt x="129845" y="929312"/>
                    <a:pt x="7228" y="930308"/>
                    <a:pt x="1020" y="792088"/>
                  </a:cubicBezTo>
                  <a:cubicBezTo>
                    <a:pt x="4635" y="691720"/>
                    <a:pt x="78988" y="627534"/>
                    <a:pt x="217044" y="648072"/>
                  </a:cubicBezTo>
                  <a:cubicBezTo>
                    <a:pt x="342450" y="630163"/>
                    <a:pt x="443956" y="874331"/>
                    <a:pt x="433067" y="1008111"/>
                  </a:cubicBezTo>
                  <a:cubicBezTo>
                    <a:pt x="407720" y="1157477"/>
                    <a:pt x="248319" y="1192859"/>
                    <a:pt x="217043" y="122413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ln>
                  <a:solidFill>
                    <a:schemeClr val="tx1"/>
                  </a:solidFill>
                </a:ln>
              </a:endParaRPr>
            </a:p>
          </p:txBody>
        </p:sp>
        <p:sp>
          <p:nvSpPr>
            <p:cNvPr id="24" name="شكل حر 23"/>
            <p:cNvSpPr/>
            <p:nvPr/>
          </p:nvSpPr>
          <p:spPr>
            <a:xfrm rot="16200000">
              <a:off x="2081770" y="3140968"/>
              <a:ext cx="443956" cy="1224135"/>
            </a:xfrm>
            <a:custGeom>
              <a:avLst/>
              <a:gdLst>
                <a:gd name="connsiteX0" fmla="*/ 121190 w 312259"/>
                <a:gd name="connsiteY0" fmla="*/ 0 h 955343"/>
                <a:gd name="connsiteX1" fmla="*/ 216725 w 312259"/>
                <a:gd name="connsiteY1" fmla="*/ 81886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172530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244538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172530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21190 w 312259"/>
                <a:gd name="connsiteY0" fmla="*/ 0 h 955343"/>
                <a:gd name="connsiteX1" fmla="*/ 244538 w 312259"/>
                <a:gd name="connsiteY1" fmla="*/ 171472 h 955343"/>
                <a:gd name="connsiteX2" fmla="*/ 162134 w 312259"/>
                <a:gd name="connsiteY2" fmla="*/ 341194 h 955343"/>
                <a:gd name="connsiteX3" fmla="*/ 121190 w 312259"/>
                <a:gd name="connsiteY3" fmla="*/ 382137 h 955343"/>
                <a:gd name="connsiteX4" fmla="*/ 80247 w 312259"/>
                <a:gd name="connsiteY4" fmla="*/ 395785 h 955343"/>
                <a:gd name="connsiteX5" fmla="*/ 12008 w 312259"/>
                <a:gd name="connsiteY5" fmla="*/ 368489 h 955343"/>
                <a:gd name="connsiteX6" fmla="*/ 25656 w 312259"/>
                <a:gd name="connsiteY6" fmla="*/ 300251 h 955343"/>
                <a:gd name="connsiteX7" fmla="*/ 107543 w 312259"/>
                <a:gd name="connsiteY7" fmla="*/ 259307 h 955343"/>
                <a:gd name="connsiteX8" fmla="*/ 298611 w 312259"/>
                <a:gd name="connsiteY8" fmla="*/ 313898 h 955343"/>
                <a:gd name="connsiteX9" fmla="*/ 312259 w 312259"/>
                <a:gd name="connsiteY9" fmla="*/ 354842 h 955343"/>
                <a:gd name="connsiteX10" fmla="*/ 230372 w 312259"/>
                <a:gd name="connsiteY10" fmla="*/ 627797 h 955343"/>
                <a:gd name="connsiteX11" fmla="*/ 175781 w 312259"/>
                <a:gd name="connsiteY11" fmla="*/ 668740 h 955343"/>
                <a:gd name="connsiteX12" fmla="*/ 93895 w 312259"/>
                <a:gd name="connsiteY12" fmla="*/ 696036 h 955343"/>
                <a:gd name="connsiteX13" fmla="*/ 12008 w 312259"/>
                <a:gd name="connsiteY13" fmla="*/ 668740 h 955343"/>
                <a:gd name="connsiteX14" fmla="*/ 25656 w 312259"/>
                <a:gd name="connsiteY14" fmla="*/ 614149 h 955343"/>
                <a:gd name="connsiteX15" fmla="*/ 107543 w 312259"/>
                <a:gd name="connsiteY15" fmla="*/ 573206 h 955343"/>
                <a:gd name="connsiteX16" fmla="*/ 203077 w 312259"/>
                <a:gd name="connsiteY16" fmla="*/ 586854 h 955343"/>
                <a:gd name="connsiteX17" fmla="*/ 230372 w 312259"/>
                <a:gd name="connsiteY17" fmla="*/ 627797 h 955343"/>
                <a:gd name="connsiteX18" fmla="*/ 284963 w 312259"/>
                <a:gd name="connsiteY18" fmla="*/ 750627 h 955343"/>
                <a:gd name="connsiteX19" fmla="*/ 298611 w 312259"/>
                <a:gd name="connsiteY19" fmla="*/ 805218 h 955343"/>
                <a:gd name="connsiteX20" fmla="*/ 244020 w 312259"/>
                <a:gd name="connsiteY20" fmla="*/ 832513 h 955343"/>
                <a:gd name="connsiteX21" fmla="*/ 203077 w 312259"/>
                <a:gd name="connsiteY21" fmla="*/ 873457 h 955343"/>
                <a:gd name="connsiteX22" fmla="*/ 148486 w 312259"/>
                <a:gd name="connsiteY22" fmla="*/ 955343 h 955343"/>
                <a:gd name="connsiteX0" fmla="*/ 100522 w 312259"/>
                <a:gd name="connsiteY0" fmla="*/ 0 h 1071903"/>
                <a:gd name="connsiteX1" fmla="*/ 244538 w 312259"/>
                <a:gd name="connsiteY1" fmla="*/ 288032 h 1071903"/>
                <a:gd name="connsiteX2" fmla="*/ 162134 w 312259"/>
                <a:gd name="connsiteY2" fmla="*/ 457754 h 1071903"/>
                <a:gd name="connsiteX3" fmla="*/ 121190 w 312259"/>
                <a:gd name="connsiteY3" fmla="*/ 498697 h 1071903"/>
                <a:gd name="connsiteX4" fmla="*/ 80247 w 312259"/>
                <a:gd name="connsiteY4" fmla="*/ 512345 h 1071903"/>
                <a:gd name="connsiteX5" fmla="*/ 12008 w 312259"/>
                <a:gd name="connsiteY5" fmla="*/ 485049 h 1071903"/>
                <a:gd name="connsiteX6" fmla="*/ 25656 w 312259"/>
                <a:gd name="connsiteY6" fmla="*/ 416811 h 1071903"/>
                <a:gd name="connsiteX7" fmla="*/ 107543 w 312259"/>
                <a:gd name="connsiteY7" fmla="*/ 375867 h 1071903"/>
                <a:gd name="connsiteX8" fmla="*/ 298611 w 312259"/>
                <a:gd name="connsiteY8" fmla="*/ 430458 h 1071903"/>
                <a:gd name="connsiteX9" fmla="*/ 312259 w 312259"/>
                <a:gd name="connsiteY9" fmla="*/ 471402 h 1071903"/>
                <a:gd name="connsiteX10" fmla="*/ 230372 w 312259"/>
                <a:gd name="connsiteY10" fmla="*/ 744357 h 1071903"/>
                <a:gd name="connsiteX11" fmla="*/ 175781 w 312259"/>
                <a:gd name="connsiteY11" fmla="*/ 785300 h 1071903"/>
                <a:gd name="connsiteX12" fmla="*/ 93895 w 312259"/>
                <a:gd name="connsiteY12" fmla="*/ 812596 h 1071903"/>
                <a:gd name="connsiteX13" fmla="*/ 12008 w 312259"/>
                <a:gd name="connsiteY13" fmla="*/ 785300 h 1071903"/>
                <a:gd name="connsiteX14" fmla="*/ 25656 w 312259"/>
                <a:gd name="connsiteY14" fmla="*/ 730709 h 1071903"/>
                <a:gd name="connsiteX15" fmla="*/ 107543 w 312259"/>
                <a:gd name="connsiteY15" fmla="*/ 689766 h 1071903"/>
                <a:gd name="connsiteX16" fmla="*/ 203077 w 312259"/>
                <a:gd name="connsiteY16" fmla="*/ 703414 h 1071903"/>
                <a:gd name="connsiteX17" fmla="*/ 230372 w 312259"/>
                <a:gd name="connsiteY17" fmla="*/ 744357 h 1071903"/>
                <a:gd name="connsiteX18" fmla="*/ 284963 w 312259"/>
                <a:gd name="connsiteY18" fmla="*/ 867187 h 1071903"/>
                <a:gd name="connsiteX19" fmla="*/ 298611 w 312259"/>
                <a:gd name="connsiteY19" fmla="*/ 921778 h 1071903"/>
                <a:gd name="connsiteX20" fmla="*/ 244020 w 312259"/>
                <a:gd name="connsiteY20" fmla="*/ 949073 h 1071903"/>
                <a:gd name="connsiteX21" fmla="*/ 203077 w 312259"/>
                <a:gd name="connsiteY21" fmla="*/ 990017 h 1071903"/>
                <a:gd name="connsiteX22" fmla="*/ 148486 w 312259"/>
                <a:gd name="connsiteY22"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80247 w 312259"/>
                <a:gd name="connsiteY3" fmla="*/ 512345 h 1071903"/>
                <a:gd name="connsiteX4" fmla="*/ 12008 w 312259"/>
                <a:gd name="connsiteY4" fmla="*/ 485049 h 1071903"/>
                <a:gd name="connsiteX5" fmla="*/ 25656 w 312259"/>
                <a:gd name="connsiteY5" fmla="*/ 416811 h 1071903"/>
                <a:gd name="connsiteX6" fmla="*/ 107543 w 312259"/>
                <a:gd name="connsiteY6" fmla="*/ 375867 h 1071903"/>
                <a:gd name="connsiteX7" fmla="*/ 298611 w 312259"/>
                <a:gd name="connsiteY7" fmla="*/ 430458 h 1071903"/>
                <a:gd name="connsiteX8" fmla="*/ 312259 w 312259"/>
                <a:gd name="connsiteY8" fmla="*/ 471402 h 1071903"/>
                <a:gd name="connsiteX9" fmla="*/ 230372 w 312259"/>
                <a:gd name="connsiteY9" fmla="*/ 744357 h 1071903"/>
                <a:gd name="connsiteX10" fmla="*/ 175781 w 312259"/>
                <a:gd name="connsiteY10" fmla="*/ 785300 h 1071903"/>
                <a:gd name="connsiteX11" fmla="*/ 93895 w 312259"/>
                <a:gd name="connsiteY11" fmla="*/ 812596 h 1071903"/>
                <a:gd name="connsiteX12" fmla="*/ 12008 w 312259"/>
                <a:gd name="connsiteY12" fmla="*/ 785300 h 1071903"/>
                <a:gd name="connsiteX13" fmla="*/ 25656 w 312259"/>
                <a:gd name="connsiteY13" fmla="*/ 730709 h 1071903"/>
                <a:gd name="connsiteX14" fmla="*/ 107543 w 312259"/>
                <a:gd name="connsiteY14" fmla="*/ 689766 h 1071903"/>
                <a:gd name="connsiteX15" fmla="*/ 203077 w 312259"/>
                <a:gd name="connsiteY15" fmla="*/ 703414 h 1071903"/>
                <a:gd name="connsiteX16" fmla="*/ 230372 w 312259"/>
                <a:gd name="connsiteY16" fmla="*/ 744357 h 1071903"/>
                <a:gd name="connsiteX17" fmla="*/ 284963 w 312259"/>
                <a:gd name="connsiteY17" fmla="*/ 867187 h 1071903"/>
                <a:gd name="connsiteX18" fmla="*/ 298611 w 312259"/>
                <a:gd name="connsiteY18" fmla="*/ 921778 h 1071903"/>
                <a:gd name="connsiteX19" fmla="*/ 244020 w 312259"/>
                <a:gd name="connsiteY19" fmla="*/ 949073 h 1071903"/>
                <a:gd name="connsiteX20" fmla="*/ 203077 w 312259"/>
                <a:gd name="connsiteY20" fmla="*/ 990017 h 1071903"/>
                <a:gd name="connsiteX21" fmla="*/ 148486 w 312259"/>
                <a:gd name="connsiteY21"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25656 w 312259"/>
                <a:gd name="connsiteY4" fmla="*/ 416811 h 1071903"/>
                <a:gd name="connsiteX5" fmla="*/ 107543 w 312259"/>
                <a:gd name="connsiteY5" fmla="*/ 375867 h 1071903"/>
                <a:gd name="connsiteX6" fmla="*/ 298611 w 312259"/>
                <a:gd name="connsiteY6" fmla="*/ 430458 h 1071903"/>
                <a:gd name="connsiteX7" fmla="*/ 312259 w 312259"/>
                <a:gd name="connsiteY7" fmla="*/ 471402 h 1071903"/>
                <a:gd name="connsiteX8" fmla="*/ 230372 w 312259"/>
                <a:gd name="connsiteY8" fmla="*/ 744357 h 1071903"/>
                <a:gd name="connsiteX9" fmla="*/ 175781 w 312259"/>
                <a:gd name="connsiteY9" fmla="*/ 785300 h 1071903"/>
                <a:gd name="connsiteX10" fmla="*/ 93895 w 312259"/>
                <a:gd name="connsiteY10" fmla="*/ 812596 h 1071903"/>
                <a:gd name="connsiteX11" fmla="*/ 12008 w 312259"/>
                <a:gd name="connsiteY11" fmla="*/ 785300 h 1071903"/>
                <a:gd name="connsiteX12" fmla="*/ 25656 w 312259"/>
                <a:gd name="connsiteY12" fmla="*/ 730709 h 1071903"/>
                <a:gd name="connsiteX13" fmla="*/ 107543 w 312259"/>
                <a:gd name="connsiteY13" fmla="*/ 689766 h 1071903"/>
                <a:gd name="connsiteX14" fmla="*/ 203077 w 312259"/>
                <a:gd name="connsiteY14" fmla="*/ 703414 h 1071903"/>
                <a:gd name="connsiteX15" fmla="*/ 230372 w 312259"/>
                <a:gd name="connsiteY15" fmla="*/ 744357 h 1071903"/>
                <a:gd name="connsiteX16" fmla="*/ 284963 w 312259"/>
                <a:gd name="connsiteY16" fmla="*/ 867187 h 1071903"/>
                <a:gd name="connsiteX17" fmla="*/ 298611 w 312259"/>
                <a:gd name="connsiteY17" fmla="*/ 921778 h 1071903"/>
                <a:gd name="connsiteX18" fmla="*/ 244020 w 312259"/>
                <a:gd name="connsiteY18" fmla="*/ 949073 h 1071903"/>
                <a:gd name="connsiteX19" fmla="*/ 203077 w 312259"/>
                <a:gd name="connsiteY19" fmla="*/ 990017 h 1071903"/>
                <a:gd name="connsiteX20" fmla="*/ 148486 w 312259"/>
                <a:gd name="connsiteY20"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107543 w 312259"/>
                <a:gd name="connsiteY4" fmla="*/ 375867 h 1071903"/>
                <a:gd name="connsiteX5" fmla="*/ 298611 w 312259"/>
                <a:gd name="connsiteY5" fmla="*/ 430458 h 1071903"/>
                <a:gd name="connsiteX6" fmla="*/ 312259 w 312259"/>
                <a:gd name="connsiteY6" fmla="*/ 471402 h 1071903"/>
                <a:gd name="connsiteX7" fmla="*/ 230372 w 312259"/>
                <a:gd name="connsiteY7" fmla="*/ 744357 h 1071903"/>
                <a:gd name="connsiteX8" fmla="*/ 175781 w 312259"/>
                <a:gd name="connsiteY8" fmla="*/ 785300 h 1071903"/>
                <a:gd name="connsiteX9" fmla="*/ 93895 w 312259"/>
                <a:gd name="connsiteY9" fmla="*/ 812596 h 1071903"/>
                <a:gd name="connsiteX10" fmla="*/ 12008 w 312259"/>
                <a:gd name="connsiteY10" fmla="*/ 785300 h 1071903"/>
                <a:gd name="connsiteX11" fmla="*/ 25656 w 312259"/>
                <a:gd name="connsiteY11" fmla="*/ 730709 h 1071903"/>
                <a:gd name="connsiteX12" fmla="*/ 107543 w 312259"/>
                <a:gd name="connsiteY12" fmla="*/ 689766 h 1071903"/>
                <a:gd name="connsiteX13" fmla="*/ 203077 w 312259"/>
                <a:gd name="connsiteY13" fmla="*/ 703414 h 1071903"/>
                <a:gd name="connsiteX14" fmla="*/ 230372 w 312259"/>
                <a:gd name="connsiteY14" fmla="*/ 744357 h 1071903"/>
                <a:gd name="connsiteX15" fmla="*/ 284963 w 312259"/>
                <a:gd name="connsiteY15" fmla="*/ 867187 h 1071903"/>
                <a:gd name="connsiteX16" fmla="*/ 298611 w 312259"/>
                <a:gd name="connsiteY16" fmla="*/ 921778 h 1071903"/>
                <a:gd name="connsiteX17" fmla="*/ 244020 w 312259"/>
                <a:gd name="connsiteY17" fmla="*/ 949073 h 1071903"/>
                <a:gd name="connsiteX18" fmla="*/ 203077 w 312259"/>
                <a:gd name="connsiteY18" fmla="*/ 990017 h 1071903"/>
                <a:gd name="connsiteX19" fmla="*/ 148486 w 312259"/>
                <a:gd name="connsiteY19" fmla="*/ 1071903 h 1071903"/>
                <a:gd name="connsiteX0" fmla="*/ 100522 w 312259"/>
                <a:gd name="connsiteY0" fmla="*/ 0 h 1071903"/>
                <a:gd name="connsiteX1" fmla="*/ 244538 w 312259"/>
                <a:gd name="connsiteY1" fmla="*/ 288032 h 1071903"/>
                <a:gd name="connsiteX2" fmla="*/ 121190 w 312259"/>
                <a:gd name="connsiteY2" fmla="*/ 498697 h 1071903"/>
                <a:gd name="connsiteX3" fmla="*/ 12008 w 312259"/>
                <a:gd name="connsiteY3" fmla="*/ 485049 h 1071903"/>
                <a:gd name="connsiteX4" fmla="*/ 107543 w 312259"/>
                <a:gd name="connsiteY4" fmla="*/ 375867 h 1071903"/>
                <a:gd name="connsiteX5" fmla="*/ 312259 w 312259"/>
                <a:gd name="connsiteY5" fmla="*/ 471402 h 1071903"/>
                <a:gd name="connsiteX6" fmla="*/ 230372 w 312259"/>
                <a:gd name="connsiteY6" fmla="*/ 744357 h 1071903"/>
                <a:gd name="connsiteX7" fmla="*/ 175781 w 312259"/>
                <a:gd name="connsiteY7" fmla="*/ 785300 h 1071903"/>
                <a:gd name="connsiteX8" fmla="*/ 93895 w 312259"/>
                <a:gd name="connsiteY8" fmla="*/ 812596 h 1071903"/>
                <a:gd name="connsiteX9" fmla="*/ 12008 w 312259"/>
                <a:gd name="connsiteY9" fmla="*/ 785300 h 1071903"/>
                <a:gd name="connsiteX10" fmla="*/ 25656 w 312259"/>
                <a:gd name="connsiteY10" fmla="*/ 730709 h 1071903"/>
                <a:gd name="connsiteX11" fmla="*/ 107543 w 312259"/>
                <a:gd name="connsiteY11" fmla="*/ 689766 h 1071903"/>
                <a:gd name="connsiteX12" fmla="*/ 203077 w 312259"/>
                <a:gd name="connsiteY12" fmla="*/ 703414 h 1071903"/>
                <a:gd name="connsiteX13" fmla="*/ 230372 w 312259"/>
                <a:gd name="connsiteY13" fmla="*/ 744357 h 1071903"/>
                <a:gd name="connsiteX14" fmla="*/ 284963 w 312259"/>
                <a:gd name="connsiteY14" fmla="*/ 867187 h 1071903"/>
                <a:gd name="connsiteX15" fmla="*/ 298611 w 312259"/>
                <a:gd name="connsiteY15" fmla="*/ 921778 h 1071903"/>
                <a:gd name="connsiteX16" fmla="*/ 244020 w 312259"/>
                <a:gd name="connsiteY16" fmla="*/ 949073 h 1071903"/>
                <a:gd name="connsiteX17" fmla="*/ 203077 w 312259"/>
                <a:gd name="connsiteY17" fmla="*/ 990017 h 1071903"/>
                <a:gd name="connsiteX18" fmla="*/ 148486 w 312259"/>
                <a:gd name="connsiteY18" fmla="*/ 1071903 h 1071903"/>
                <a:gd name="connsiteX0" fmla="*/ 100522 w 316546"/>
                <a:gd name="connsiteY0" fmla="*/ 0 h 1071903"/>
                <a:gd name="connsiteX1" fmla="*/ 244538 w 316546"/>
                <a:gd name="connsiteY1" fmla="*/ 288032 h 1071903"/>
                <a:gd name="connsiteX2" fmla="*/ 121190 w 316546"/>
                <a:gd name="connsiteY2" fmla="*/ 498697 h 1071903"/>
                <a:gd name="connsiteX3" fmla="*/ 12008 w 316546"/>
                <a:gd name="connsiteY3" fmla="*/ 485049 h 1071903"/>
                <a:gd name="connsiteX4" fmla="*/ 107543 w 316546"/>
                <a:gd name="connsiteY4" fmla="*/ 375867 h 1071903"/>
                <a:gd name="connsiteX5" fmla="*/ 316546 w 316546"/>
                <a:gd name="connsiteY5" fmla="*/ 576064 h 1071903"/>
                <a:gd name="connsiteX6" fmla="*/ 230372 w 316546"/>
                <a:gd name="connsiteY6" fmla="*/ 744357 h 1071903"/>
                <a:gd name="connsiteX7" fmla="*/ 175781 w 316546"/>
                <a:gd name="connsiteY7" fmla="*/ 785300 h 1071903"/>
                <a:gd name="connsiteX8" fmla="*/ 93895 w 316546"/>
                <a:gd name="connsiteY8" fmla="*/ 812596 h 1071903"/>
                <a:gd name="connsiteX9" fmla="*/ 12008 w 316546"/>
                <a:gd name="connsiteY9" fmla="*/ 785300 h 1071903"/>
                <a:gd name="connsiteX10" fmla="*/ 25656 w 316546"/>
                <a:gd name="connsiteY10" fmla="*/ 730709 h 1071903"/>
                <a:gd name="connsiteX11" fmla="*/ 107543 w 316546"/>
                <a:gd name="connsiteY11" fmla="*/ 689766 h 1071903"/>
                <a:gd name="connsiteX12" fmla="*/ 203077 w 316546"/>
                <a:gd name="connsiteY12" fmla="*/ 703414 h 1071903"/>
                <a:gd name="connsiteX13" fmla="*/ 230372 w 316546"/>
                <a:gd name="connsiteY13" fmla="*/ 744357 h 1071903"/>
                <a:gd name="connsiteX14" fmla="*/ 284963 w 316546"/>
                <a:gd name="connsiteY14" fmla="*/ 867187 h 1071903"/>
                <a:gd name="connsiteX15" fmla="*/ 298611 w 316546"/>
                <a:gd name="connsiteY15" fmla="*/ 921778 h 1071903"/>
                <a:gd name="connsiteX16" fmla="*/ 244020 w 316546"/>
                <a:gd name="connsiteY16" fmla="*/ 949073 h 1071903"/>
                <a:gd name="connsiteX17" fmla="*/ 203077 w 316546"/>
                <a:gd name="connsiteY17" fmla="*/ 990017 h 1071903"/>
                <a:gd name="connsiteX18" fmla="*/ 148486 w 316546"/>
                <a:gd name="connsiteY18" fmla="*/ 1071903 h 1071903"/>
                <a:gd name="connsiteX0" fmla="*/ 100522 w 319990"/>
                <a:gd name="connsiteY0" fmla="*/ 0 h 1071903"/>
                <a:gd name="connsiteX1" fmla="*/ 316545 w 319990"/>
                <a:gd name="connsiteY1" fmla="*/ 288032 h 1071903"/>
                <a:gd name="connsiteX2" fmla="*/ 121190 w 319990"/>
                <a:gd name="connsiteY2" fmla="*/ 498697 h 1071903"/>
                <a:gd name="connsiteX3" fmla="*/ 12008 w 319990"/>
                <a:gd name="connsiteY3" fmla="*/ 485049 h 1071903"/>
                <a:gd name="connsiteX4" fmla="*/ 107543 w 319990"/>
                <a:gd name="connsiteY4" fmla="*/ 375867 h 1071903"/>
                <a:gd name="connsiteX5" fmla="*/ 316546 w 319990"/>
                <a:gd name="connsiteY5" fmla="*/ 576064 h 1071903"/>
                <a:gd name="connsiteX6" fmla="*/ 230372 w 319990"/>
                <a:gd name="connsiteY6" fmla="*/ 744357 h 1071903"/>
                <a:gd name="connsiteX7" fmla="*/ 175781 w 319990"/>
                <a:gd name="connsiteY7" fmla="*/ 785300 h 1071903"/>
                <a:gd name="connsiteX8" fmla="*/ 93895 w 319990"/>
                <a:gd name="connsiteY8" fmla="*/ 812596 h 1071903"/>
                <a:gd name="connsiteX9" fmla="*/ 12008 w 319990"/>
                <a:gd name="connsiteY9" fmla="*/ 785300 h 1071903"/>
                <a:gd name="connsiteX10" fmla="*/ 25656 w 319990"/>
                <a:gd name="connsiteY10" fmla="*/ 730709 h 1071903"/>
                <a:gd name="connsiteX11" fmla="*/ 107543 w 319990"/>
                <a:gd name="connsiteY11" fmla="*/ 689766 h 1071903"/>
                <a:gd name="connsiteX12" fmla="*/ 203077 w 319990"/>
                <a:gd name="connsiteY12" fmla="*/ 703414 h 1071903"/>
                <a:gd name="connsiteX13" fmla="*/ 230372 w 319990"/>
                <a:gd name="connsiteY13" fmla="*/ 744357 h 1071903"/>
                <a:gd name="connsiteX14" fmla="*/ 284963 w 319990"/>
                <a:gd name="connsiteY14" fmla="*/ 867187 h 1071903"/>
                <a:gd name="connsiteX15" fmla="*/ 298611 w 319990"/>
                <a:gd name="connsiteY15" fmla="*/ 921778 h 1071903"/>
                <a:gd name="connsiteX16" fmla="*/ 244020 w 319990"/>
                <a:gd name="connsiteY16" fmla="*/ 949073 h 1071903"/>
                <a:gd name="connsiteX17" fmla="*/ 203077 w 319990"/>
                <a:gd name="connsiteY17" fmla="*/ 990017 h 1071903"/>
                <a:gd name="connsiteX18" fmla="*/ 148486 w 319990"/>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25320 w 437767"/>
                <a:gd name="connsiteY4" fmla="*/ 375867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143433 w 437767"/>
                <a:gd name="connsiteY10" fmla="*/ 730709 h 1071903"/>
                <a:gd name="connsiteX11" fmla="*/ 225320 w 437767"/>
                <a:gd name="connsiteY11" fmla="*/ 689766 h 1071903"/>
                <a:gd name="connsiteX12" fmla="*/ 320854 w 437767"/>
                <a:gd name="connsiteY12" fmla="*/ 703414 h 1071903"/>
                <a:gd name="connsiteX13" fmla="*/ 348149 w 437767"/>
                <a:gd name="connsiteY13" fmla="*/ 744357 h 1071903"/>
                <a:gd name="connsiteX14" fmla="*/ 402740 w 437767"/>
                <a:gd name="connsiteY14" fmla="*/ 867187 h 1071903"/>
                <a:gd name="connsiteX15" fmla="*/ 416388 w 437767"/>
                <a:gd name="connsiteY15" fmla="*/ 921778 h 1071903"/>
                <a:gd name="connsiteX16" fmla="*/ 361797 w 437767"/>
                <a:gd name="connsiteY16" fmla="*/ 949073 h 1071903"/>
                <a:gd name="connsiteX17" fmla="*/ 320854 w 437767"/>
                <a:gd name="connsiteY17" fmla="*/ 990017 h 1071903"/>
                <a:gd name="connsiteX18" fmla="*/ 266263 w 437767"/>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143433 w 437767"/>
                <a:gd name="connsiteY10" fmla="*/ 730709 h 1071903"/>
                <a:gd name="connsiteX11" fmla="*/ 225320 w 437767"/>
                <a:gd name="connsiteY11" fmla="*/ 689766 h 1071903"/>
                <a:gd name="connsiteX12" fmla="*/ 320854 w 437767"/>
                <a:gd name="connsiteY12" fmla="*/ 703414 h 1071903"/>
                <a:gd name="connsiteX13" fmla="*/ 348149 w 437767"/>
                <a:gd name="connsiteY13" fmla="*/ 744357 h 1071903"/>
                <a:gd name="connsiteX14" fmla="*/ 402740 w 437767"/>
                <a:gd name="connsiteY14" fmla="*/ 867187 h 1071903"/>
                <a:gd name="connsiteX15" fmla="*/ 416388 w 437767"/>
                <a:gd name="connsiteY15" fmla="*/ 921778 h 1071903"/>
                <a:gd name="connsiteX16" fmla="*/ 361797 w 437767"/>
                <a:gd name="connsiteY16" fmla="*/ 949073 h 1071903"/>
                <a:gd name="connsiteX17" fmla="*/ 320854 w 437767"/>
                <a:gd name="connsiteY17" fmla="*/ 990017 h 1071903"/>
                <a:gd name="connsiteX18" fmla="*/ 266263 w 437767"/>
                <a:gd name="connsiteY18"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93558 w 437767"/>
                <a:gd name="connsiteY7" fmla="*/ 785300 h 1071903"/>
                <a:gd name="connsiteX8" fmla="*/ 211672 w 437767"/>
                <a:gd name="connsiteY8" fmla="*/ 812596 h 1071903"/>
                <a:gd name="connsiteX9" fmla="*/ 129785 w 437767"/>
                <a:gd name="connsiteY9" fmla="*/ 785300 h 1071903"/>
                <a:gd name="connsiteX10" fmla="*/ 225320 w 437767"/>
                <a:gd name="connsiteY10" fmla="*/ 689766 h 1071903"/>
                <a:gd name="connsiteX11" fmla="*/ 320854 w 437767"/>
                <a:gd name="connsiteY11" fmla="*/ 703414 h 1071903"/>
                <a:gd name="connsiteX12" fmla="*/ 348149 w 437767"/>
                <a:gd name="connsiteY12" fmla="*/ 744357 h 1071903"/>
                <a:gd name="connsiteX13" fmla="*/ 402740 w 437767"/>
                <a:gd name="connsiteY13" fmla="*/ 867187 h 1071903"/>
                <a:gd name="connsiteX14" fmla="*/ 416388 w 437767"/>
                <a:gd name="connsiteY14" fmla="*/ 921778 h 1071903"/>
                <a:gd name="connsiteX15" fmla="*/ 361797 w 437767"/>
                <a:gd name="connsiteY15" fmla="*/ 949073 h 1071903"/>
                <a:gd name="connsiteX16" fmla="*/ 320854 w 437767"/>
                <a:gd name="connsiteY16" fmla="*/ 990017 h 1071903"/>
                <a:gd name="connsiteX17" fmla="*/ 266263 w 437767"/>
                <a:gd name="connsiteY17"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20854 w 437767"/>
                <a:gd name="connsiteY10" fmla="*/ 703414 h 1071903"/>
                <a:gd name="connsiteX11" fmla="*/ 348149 w 437767"/>
                <a:gd name="connsiteY11" fmla="*/ 744357 h 1071903"/>
                <a:gd name="connsiteX12" fmla="*/ 402740 w 437767"/>
                <a:gd name="connsiteY12" fmla="*/ 867187 h 1071903"/>
                <a:gd name="connsiteX13" fmla="*/ 416388 w 437767"/>
                <a:gd name="connsiteY13" fmla="*/ 921778 h 1071903"/>
                <a:gd name="connsiteX14" fmla="*/ 361797 w 437767"/>
                <a:gd name="connsiteY14" fmla="*/ 949073 h 1071903"/>
                <a:gd name="connsiteX15" fmla="*/ 320854 w 437767"/>
                <a:gd name="connsiteY15" fmla="*/ 990017 h 1071903"/>
                <a:gd name="connsiteX16" fmla="*/ 266263 w 437767"/>
                <a:gd name="connsiteY16"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48149 w 437767"/>
                <a:gd name="connsiteY10" fmla="*/ 744357 h 1071903"/>
                <a:gd name="connsiteX11" fmla="*/ 402740 w 437767"/>
                <a:gd name="connsiteY11" fmla="*/ 867187 h 1071903"/>
                <a:gd name="connsiteX12" fmla="*/ 416388 w 437767"/>
                <a:gd name="connsiteY12" fmla="*/ 921778 h 1071903"/>
                <a:gd name="connsiteX13" fmla="*/ 361797 w 437767"/>
                <a:gd name="connsiteY13" fmla="*/ 949073 h 1071903"/>
                <a:gd name="connsiteX14" fmla="*/ 320854 w 437767"/>
                <a:gd name="connsiteY14" fmla="*/ 990017 h 1071903"/>
                <a:gd name="connsiteX15" fmla="*/ 266263 w 437767"/>
                <a:gd name="connsiteY15"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362315 w 437767"/>
                <a:gd name="connsiteY10" fmla="*/ 648072 h 1071903"/>
                <a:gd name="connsiteX11" fmla="*/ 402740 w 437767"/>
                <a:gd name="connsiteY11" fmla="*/ 867187 h 1071903"/>
                <a:gd name="connsiteX12" fmla="*/ 416388 w 437767"/>
                <a:gd name="connsiteY12" fmla="*/ 921778 h 1071903"/>
                <a:gd name="connsiteX13" fmla="*/ 361797 w 437767"/>
                <a:gd name="connsiteY13" fmla="*/ 949073 h 1071903"/>
                <a:gd name="connsiteX14" fmla="*/ 320854 w 437767"/>
                <a:gd name="connsiteY14" fmla="*/ 990017 h 1071903"/>
                <a:gd name="connsiteX15" fmla="*/ 266263 w 437767"/>
                <a:gd name="connsiteY15"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348149 w 437767"/>
                <a:gd name="connsiteY6" fmla="*/ 744357 h 1071903"/>
                <a:gd name="connsiteX7" fmla="*/ 211672 w 437767"/>
                <a:gd name="connsiteY7" fmla="*/ 812596 h 1071903"/>
                <a:gd name="connsiteX8" fmla="*/ 129785 w 437767"/>
                <a:gd name="connsiteY8" fmla="*/ 785300 h 1071903"/>
                <a:gd name="connsiteX9" fmla="*/ 225320 w 437767"/>
                <a:gd name="connsiteY9" fmla="*/ 689766 h 1071903"/>
                <a:gd name="connsiteX10" fmla="*/ 402740 w 437767"/>
                <a:gd name="connsiteY10" fmla="*/ 867187 h 1071903"/>
                <a:gd name="connsiteX11" fmla="*/ 416388 w 437767"/>
                <a:gd name="connsiteY11" fmla="*/ 921778 h 1071903"/>
                <a:gd name="connsiteX12" fmla="*/ 361797 w 437767"/>
                <a:gd name="connsiteY12" fmla="*/ 949073 h 1071903"/>
                <a:gd name="connsiteX13" fmla="*/ 320854 w 437767"/>
                <a:gd name="connsiteY13" fmla="*/ 990017 h 1071903"/>
                <a:gd name="connsiteX14" fmla="*/ 266263 w 437767"/>
                <a:gd name="connsiteY14"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02740 w 437767"/>
                <a:gd name="connsiteY9" fmla="*/ 867187 h 1071903"/>
                <a:gd name="connsiteX10" fmla="*/ 416388 w 437767"/>
                <a:gd name="connsiteY10" fmla="*/ 921778 h 1071903"/>
                <a:gd name="connsiteX11" fmla="*/ 361797 w 437767"/>
                <a:gd name="connsiteY11" fmla="*/ 949073 h 1071903"/>
                <a:gd name="connsiteX12" fmla="*/ 320854 w 437767"/>
                <a:gd name="connsiteY12" fmla="*/ 990017 h 1071903"/>
                <a:gd name="connsiteX13" fmla="*/ 266263 w 437767"/>
                <a:gd name="connsiteY13"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361797 w 437767"/>
                <a:gd name="connsiteY10" fmla="*/ 949073 h 1071903"/>
                <a:gd name="connsiteX11" fmla="*/ 320854 w 437767"/>
                <a:gd name="connsiteY11" fmla="*/ 990017 h 1071903"/>
                <a:gd name="connsiteX12" fmla="*/ 266263 w 437767"/>
                <a:gd name="connsiteY12"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320854 w 437767"/>
                <a:gd name="connsiteY10" fmla="*/ 990017 h 1071903"/>
                <a:gd name="connsiteX11" fmla="*/ 266263 w 437767"/>
                <a:gd name="connsiteY11"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576064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1672 w 437767"/>
                <a:gd name="connsiteY6" fmla="*/ 812596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129785 w 437767"/>
                <a:gd name="connsiteY7" fmla="*/ 785300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2275 w 437767"/>
                <a:gd name="connsiteY7" fmla="*/ 792088 h 1071903"/>
                <a:gd name="connsiteX8" fmla="*/ 225320 w 437767"/>
                <a:gd name="connsiteY8" fmla="*/ 689766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88032 h 1071903"/>
                <a:gd name="connsiteX5" fmla="*/ 434323 w 437767"/>
                <a:gd name="connsiteY5" fmla="*/ 648072 h 1071903"/>
                <a:gd name="connsiteX6" fmla="*/ 218299 w 437767"/>
                <a:gd name="connsiteY6" fmla="*/ 936104 h 1071903"/>
                <a:gd name="connsiteX7" fmla="*/ 2275 w 437767"/>
                <a:gd name="connsiteY7" fmla="*/ 792088 h 1071903"/>
                <a:gd name="connsiteX8" fmla="*/ 218299 w 437767"/>
                <a:gd name="connsiteY8" fmla="*/ 648072 h 1071903"/>
                <a:gd name="connsiteX9" fmla="*/ 416388 w 437767"/>
                <a:gd name="connsiteY9" fmla="*/ 921778 h 1071903"/>
                <a:gd name="connsiteX10" fmla="*/ 266263 w 437767"/>
                <a:gd name="connsiteY10" fmla="*/ 1071903 h 1071903"/>
                <a:gd name="connsiteX0" fmla="*/ 218299 w 437767"/>
                <a:gd name="connsiteY0" fmla="*/ 0 h 1071903"/>
                <a:gd name="connsiteX1" fmla="*/ 434322 w 437767"/>
                <a:gd name="connsiteY1" fmla="*/ 288032 h 1071903"/>
                <a:gd name="connsiteX2" fmla="*/ 238967 w 437767"/>
                <a:gd name="connsiteY2" fmla="*/ 498697 h 1071903"/>
                <a:gd name="connsiteX3" fmla="*/ 2274 w 437767"/>
                <a:gd name="connsiteY3" fmla="*/ 432048 h 1071903"/>
                <a:gd name="connsiteX4" fmla="*/ 218299 w 437767"/>
                <a:gd name="connsiteY4" fmla="*/ 216024 h 1071903"/>
                <a:gd name="connsiteX5" fmla="*/ 434323 w 437767"/>
                <a:gd name="connsiteY5" fmla="*/ 648072 h 1071903"/>
                <a:gd name="connsiteX6" fmla="*/ 218299 w 437767"/>
                <a:gd name="connsiteY6" fmla="*/ 936104 h 1071903"/>
                <a:gd name="connsiteX7" fmla="*/ 2275 w 437767"/>
                <a:gd name="connsiteY7" fmla="*/ 792088 h 1071903"/>
                <a:gd name="connsiteX8" fmla="*/ 218299 w 437767"/>
                <a:gd name="connsiteY8" fmla="*/ 648072 h 1071903"/>
                <a:gd name="connsiteX9" fmla="*/ 416388 w 437767"/>
                <a:gd name="connsiteY9" fmla="*/ 921778 h 1071903"/>
                <a:gd name="connsiteX10" fmla="*/ 266263 w 437767"/>
                <a:gd name="connsiteY10" fmla="*/ 1071903 h 1071903"/>
                <a:gd name="connsiteX0" fmla="*/ 218298 w 437766"/>
                <a:gd name="connsiteY0" fmla="*/ 0 h 1071903"/>
                <a:gd name="connsiteX1" fmla="*/ 434321 w 437766"/>
                <a:gd name="connsiteY1" fmla="*/ 288032 h 1071903"/>
                <a:gd name="connsiteX2" fmla="*/ 238966 w 437766"/>
                <a:gd name="connsiteY2" fmla="*/ 498697 h 1071903"/>
                <a:gd name="connsiteX3" fmla="*/ 2274 w 437766"/>
                <a:gd name="connsiteY3" fmla="*/ 360040 h 1071903"/>
                <a:gd name="connsiteX4" fmla="*/ 218298 w 437766"/>
                <a:gd name="connsiteY4" fmla="*/ 216024 h 1071903"/>
                <a:gd name="connsiteX5" fmla="*/ 434322 w 437766"/>
                <a:gd name="connsiteY5" fmla="*/ 648072 h 1071903"/>
                <a:gd name="connsiteX6" fmla="*/ 218298 w 437766"/>
                <a:gd name="connsiteY6" fmla="*/ 936104 h 1071903"/>
                <a:gd name="connsiteX7" fmla="*/ 2274 w 437766"/>
                <a:gd name="connsiteY7" fmla="*/ 792088 h 1071903"/>
                <a:gd name="connsiteX8" fmla="*/ 218298 w 437766"/>
                <a:gd name="connsiteY8" fmla="*/ 648072 h 1071903"/>
                <a:gd name="connsiteX9" fmla="*/ 416387 w 437766"/>
                <a:gd name="connsiteY9" fmla="*/ 921778 h 1071903"/>
                <a:gd name="connsiteX10" fmla="*/ 266262 w 437766"/>
                <a:gd name="connsiteY10" fmla="*/ 1071903 h 1071903"/>
                <a:gd name="connsiteX0" fmla="*/ 218298 w 437766"/>
                <a:gd name="connsiteY0" fmla="*/ 0 h 1152128"/>
                <a:gd name="connsiteX1" fmla="*/ 434321 w 437766"/>
                <a:gd name="connsiteY1" fmla="*/ 288032 h 1152128"/>
                <a:gd name="connsiteX2" fmla="*/ 238966 w 437766"/>
                <a:gd name="connsiteY2" fmla="*/ 498697 h 1152128"/>
                <a:gd name="connsiteX3" fmla="*/ 2274 w 437766"/>
                <a:gd name="connsiteY3" fmla="*/ 360040 h 1152128"/>
                <a:gd name="connsiteX4" fmla="*/ 218298 w 437766"/>
                <a:gd name="connsiteY4" fmla="*/ 216024 h 1152128"/>
                <a:gd name="connsiteX5" fmla="*/ 434322 w 437766"/>
                <a:gd name="connsiteY5" fmla="*/ 648072 h 1152128"/>
                <a:gd name="connsiteX6" fmla="*/ 218298 w 437766"/>
                <a:gd name="connsiteY6" fmla="*/ 936104 h 1152128"/>
                <a:gd name="connsiteX7" fmla="*/ 2274 w 437766"/>
                <a:gd name="connsiteY7" fmla="*/ 792088 h 1152128"/>
                <a:gd name="connsiteX8" fmla="*/ 218298 w 437766"/>
                <a:gd name="connsiteY8" fmla="*/ 648072 h 1152128"/>
                <a:gd name="connsiteX9" fmla="*/ 416387 w 437766"/>
                <a:gd name="connsiteY9" fmla="*/ 921778 h 1152128"/>
                <a:gd name="connsiteX10" fmla="*/ 218297 w 437766"/>
                <a:gd name="connsiteY10" fmla="*/ 1152128 h 1152128"/>
                <a:gd name="connsiteX0" fmla="*/ 218298 w 441145"/>
                <a:gd name="connsiteY0" fmla="*/ 0 h 1152128"/>
                <a:gd name="connsiteX1" fmla="*/ 434321 w 441145"/>
                <a:gd name="connsiteY1" fmla="*/ 288032 h 1152128"/>
                <a:gd name="connsiteX2" fmla="*/ 238966 w 441145"/>
                <a:gd name="connsiteY2" fmla="*/ 498697 h 1152128"/>
                <a:gd name="connsiteX3" fmla="*/ 2274 w 441145"/>
                <a:gd name="connsiteY3" fmla="*/ 360040 h 1152128"/>
                <a:gd name="connsiteX4" fmla="*/ 218298 w 441145"/>
                <a:gd name="connsiteY4" fmla="*/ 216024 h 1152128"/>
                <a:gd name="connsiteX5" fmla="*/ 434322 w 441145"/>
                <a:gd name="connsiteY5" fmla="*/ 648072 h 1152128"/>
                <a:gd name="connsiteX6" fmla="*/ 218298 w 441145"/>
                <a:gd name="connsiteY6" fmla="*/ 936104 h 1152128"/>
                <a:gd name="connsiteX7" fmla="*/ 2274 w 441145"/>
                <a:gd name="connsiteY7" fmla="*/ 792088 h 1152128"/>
                <a:gd name="connsiteX8" fmla="*/ 218298 w 441145"/>
                <a:gd name="connsiteY8" fmla="*/ 648072 h 1152128"/>
                <a:gd name="connsiteX9" fmla="*/ 434321 w 441145"/>
                <a:gd name="connsiteY9" fmla="*/ 1008111 h 1152128"/>
                <a:gd name="connsiteX10" fmla="*/ 218297 w 441145"/>
                <a:gd name="connsiteY10" fmla="*/ 1152128 h 1152128"/>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502016"/>
                <a:gd name="connsiteY0" fmla="*/ 0 h 1224135"/>
                <a:gd name="connsiteX1" fmla="*/ 434321 w 502016"/>
                <a:gd name="connsiteY1" fmla="*/ 288032 h 1224135"/>
                <a:gd name="connsiteX2" fmla="*/ 238966 w 502016"/>
                <a:gd name="connsiteY2" fmla="*/ 498697 h 1224135"/>
                <a:gd name="connsiteX3" fmla="*/ 2274 w 502016"/>
                <a:gd name="connsiteY3" fmla="*/ 360040 h 1224135"/>
                <a:gd name="connsiteX4" fmla="*/ 218298 w 502016"/>
                <a:gd name="connsiteY4" fmla="*/ 216024 h 1224135"/>
                <a:gd name="connsiteX5" fmla="*/ 434322 w 502016"/>
                <a:gd name="connsiteY5" fmla="*/ 648072 h 1224135"/>
                <a:gd name="connsiteX6" fmla="*/ 218298 w 502016"/>
                <a:gd name="connsiteY6" fmla="*/ 936104 h 1224135"/>
                <a:gd name="connsiteX7" fmla="*/ 2274 w 502016"/>
                <a:gd name="connsiteY7" fmla="*/ 792088 h 1224135"/>
                <a:gd name="connsiteX8" fmla="*/ 218298 w 502016"/>
                <a:gd name="connsiteY8" fmla="*/ 648072 h 1224135"/>
                <a:gd name="connsiteX9" fmla="*/ 434321 w 502016"/>
                <a:gd name="connsiteY9" fmla="*/ 1008111 h 1224135"/>
                <a:gd name="connsiteX10" fmla="*/ 218297 w 502016"/>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8298 w 441145"/>
                <a:gd name="connsiteY0" fmla="*/ 0 h 1224135"/>
                <a:gd name="connsiteX1" fmla="*/ 434321 w 441145"/>
                <a:gd name="connsiteY1" fmla="*/ 288032 h 1224135"/>
                <a:gd name="connsiteX2" fmla="*/ 238966 w 441145"/>
                <a:gd name="connsiteY2" fmla="*/ 498697 h 1224135"/>
                <a:gd name="connsiteX3" fmla="*/ 2274 w 441145"/>
                <a:gd name="connsiteY3" fmla="*/ 360040 h 1224135"/>
                <a:gd name="connsiteX4" fmla="*/ 218298 w 441145"/>
                <a:gd name="connsiteY4" fmla="*/ 216024 h 1224135"/>
                <a:gd name="connsiteX5" fmla="*/ 434322 w 441145"/>
                <a:gd name="connsiteY5" fmla="*/ 648072 h 1224135"/>
                <a:gd name="connsiteX6" fmla="*/ 218298 w 441145"/>
                <a:gd name="connsiteY6" fmla="*/ 936104 h 1224135"/>
                <a:gd name="connsiteX7" fmla="*/ 2274 w 441145"/>
                <a:gd name="connsiteY7" fmla="*/ 792088 h 1224135"/>
                <a:gd name="connsiteX8" fmla="*/ 218298 w 441145"/>
                <a:gd name="connsiteY8" fmla="*/ 648072 h 1224135"/>
                <a:gd name="connsiteX9" fmla="*/ 434321 w 441145"/>
                <a:gd name="connsiteY9" fmla="*/ 1008111 h 1224135"/>
                <a:gd name="connsiteX10" fmla="*/ 218297 w 441145"/>
                <a:gd name="connsiteY10" fmla="*/ 1224135 h 1224135"/>
                <a:gd name="connsiteX0" fmla="*/ 216024 w 438871"/>
                <a:gd name="connsiteY0" fmla="*/ 0 h 1224135"/>
                <a:gd name="connsiteX1" fmla="*/ 432047 w 438871"/>
                <a:gd name="connsiteY1" fmla="*/ 288032 h 1224135"/>
                <a:gd name="connsiteX2" fmla="*/ 236692 w 438871"/>
                <a:gd name="connsiteY2" fmla="*/ 498697 h 1224135"/>
                <a:gd name="connsiteX3" fmla="*/ 0 w 438871"/>
                <a:gd name="connsiteY3" fmla="*/ 360040 h 1224135"/>
                <a:gd name="connsiteX4" fmla="*/ 216024 w 438871"/>
                <a:gd name="connsiteY4" fmla="*/ 216024 h 1224135"/>
                <a:gd name="connsiteX5" fmla="*/ 432048 w 438871"/>
                <a:gd name="connsiteY5" fmla="*/ 648072 h 1224135"/>
                <a:gd name="connsiteX6" fmla="*/ 216024 w 438871"/>
                <a:gd name="connsiteY6" fmla="*/ 936104 h 1224135"/>
                <a:gd name="connsiteX7" fmla="*/ 0 w 438871"/>
                <a:gd name="connsiteY7" fmla="*/ 792088 h 1224135"/>
                <a:gd name="connsiteX8" fmla="*/ 216024 w 438871"/>
                <a:gd name="connsiteY8" fmla="*/ 648072 h 1224135"/>
                <a:gd name="connsiteX9" fmla="*/ 432047 w 438871"/>
                <a:gd name="connsiteY9" fmla="*/ 1008111 h 1224135"/>
                <a:gd name="connsiteX10" fmla="*/ 216023 w 43887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8299 w 441146"/>
                <a:gd name="connsiteY0" fmla="*/ 0 h 1224135"/>
                <a:gd name="connsiteX1" fmla="*/ 434322 w 441146"/>
                <a:gd name="connsiteY1" fmla="*/ 288032 h 1224135"/>
                <a:gd name="connsiteX2" fmla="*/ 238967 w 441146"/>
                <a:gd name="connsiteY2" fmla="*/ 498697 h 1224135"/>
                <a:gd name="connsiteX3" fmla="*/ 2275 w 441146"/>
                <a:gd name="connsiteY3" fmla="*/ 360040 h 1224135"/>
                <a:gd name="connsiteX4" fmla="*/ 218299 w 441146"/>
                <a:gd name="connsiteY4" fmla="*/ 216024 h 1224135"/>
                <a:gd name="connsiteX5" fmla="*/ 434323 w 441146"/>
                <a:gd name="connsiteY5" fmla="*/ 648072 h 1224135"/>
                <a:gd name="connsiteX6" fmla="*/ 218299 w 441146"/>
                <a:gd name="connsiteY6" fmla="*/ 936104 h 1224135"/>
                <a:gd name="connsiteX7" fmla="*/ 2275 w 441146"/>
                <a:gd name="connsiteY7" fmla="*/ 792088 h 1224135"/>
                <a:gd name="connsiteX8" fmla="*/ 218299 w 441146"/>
                <a:gd name="connsiteY8" fmla="*/ 648072 h 1224135"/>
                <a:gd name="connsiteX9" fmla="*/ 434322 w 441146"/>
                <a:gd name="connsiteY9" fmla="*/ 1008111 h 1224135"/>
                <a:gd name="connsiteX10" fmla="*/ 218298 w 441146"/>
                <a:gd name="connsiteY10" fmla="*/ 1224135 h 1224135"/>
                <a:gd name="connsiteX0" fmla="*/ 218299 w 441146"/>
                <a:gd name="connsiteY0" fmla="*/ 0 h 1224135"/>
                <a:gd name="connsiteX1" fmla="*/ 434322 w 441146"/>
                <a:gd name="connsiteY1" fmla="*/ 288032 h 1224135"/>
                <a:gd name="connsiteX2" fmla="*/ 238967 w 441146"/>
                <a:gd name="connsiteY2" fmla="*/ 498697 h 1224135"/>
                <a:gd name="connsiteX3" fmla="*/ 2275 w 441146"/>
                <a:gd name="connsiteY3" fmla="*/ 360040 h 1224135"/>
                <a:gd name="connsiteX4" fmla="*/ 218299 w 441146"/>
                <a:gd name="connsiteY4" fmla="*/ 216024 h 1224135"/>
                <a:gd name="connsiteX5" fmla="*/ 434323 w 441146"/>
                <a:gd name="connsiteY5" fmla="*/ 648072 h 1224135"/>
                <a:gd name="connsiteX6" fmla="*/ 218299 w 441146"/>
                <a:gd name="connsiteY6" fmla="*/ 936104 h 1224135"/>
                <a:gd name="connsiteX7" fmla="*/ 2275 w 441146"/>
                <a:gd name="connsiteY7" fmla="*/ 792088 h 1224135"/>
                <a:gd name="connsiteX8" fmla="*/ 218299 w 441146"/>
                <a:gd name="connsiteY8" fmla="*/ 648072 h 1224135"/>
                <a:gd name="connsiteX9" fmla="*/ 434322 w 441146"/>
                <a:gd name="connsiteY9" fmla="*/ 1008111 h 1224135"/>
                <a:gd name="connsiteX10" fmla="*/ 218298 w 441146"/>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39891"/>
                <a:gd name="connsiteY0" fmla="*/ 0 h 1224135"/>
                <a:gd name="connsiteX1" fmla="*/ 433067 w 439891"/>
                <a:gd name="connsiteY1" fmla="*/ 288032 h 1224135"/>
                <a:gd name="connsiteX2" fmla="*/ 237712 w 439891"/>
                <a:gd name="connsiteY2" fmla="*/ 498697 h 1224135"/>
                <a:gd name="connsiteX3" fmla="*/ 1020 w 439891"/>
                <a:gd name="connsiteY3" fmla="*/ 360040 h 1224135"/>
                <a:gd name="connsiteX4" fmla="*/ 217044 w 439891"/>
                <a:gd name="connsiteY4" fmla="*/ 216024 h 1224135"/>
                <a:gd name="connsiteX5" fmla="*/ 433068 w 439891"/>
                <a:gd name="connsiteY5" fmla="*/ 648072 h 1224135"/>
                <a:gd name="connsiteX6" fmla="*/ 217044 w 439891"/>
                <a:gd name="connsiteY6" fmla="*/ 936104 h 1224135"/>
                <a:gd name="connsiteX7" fmla="*/ 1020 w 439891"/>
                <a:gd name="connsiteY7" fmla="*/ 792088 h 1224135"/>
                <a:gd name="connsiteX8" fmla="*/ 217044 w 439891"/>
                <a:gd name="connsiteY8" fmla="*/ 648072 h 1224135"/>
                <a:gd name="connsiteX9" fmla="*/ 433067 w 439891"/>
                <a:gd name="connsiteY9" fmla="*/ 1008111 h 1224135"/>
                <a:gd name="connsiteX10" fmla="*/ 217043 w 439891"/>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 name="connsiteX0" fmla="*/ 217044 w 443956"/>
                <a:gd name="connsiteY0" fmla="*/ 0 h 1224135"/>
                <a:gd name="connsiteX1" fmla="*/ 433067 w 443956"/>
                <a:gd name="connsiteY1" fmla="*/ 288032 h 1224135"/>
                <a:gd name="connsiteX2" fmla="*/ 237712 w 443956"/>
                <a:gd name="connsiteY2" fmla="*/ 498697 h 1224135"/>
                <a:gd name="connsiteX3" fmla="*/ 1020 w 443956"/>
                <a:gd name="connsiteY3" fmla="*/ 360040 h 1224135"/>
                <a:gd name="connsiteX4" fmla="*/ 217044 w 443956"/>
                <a:gd name="connsiteY4" fmla="*/ 216024 h 1224135"/>
                <a:gd name="connsiteX5" fmla="*/ 433068 w 443956"/>
                <a:gd name="connsiteY5" fmla="*/ 648072 h 1224135"/>
                <a:gd name="connsiteX6" fmla="*/ 217044 w 443956"/>
                <a:gd name="connsiteY6" fmla="*/ 936104 h 1224135"/>
                <a:gd name="connsiteX7" fmla="*/ 1020 w 443956"/>
                <a:gd name="connsiteY7" fmla="*/ 792088 h 1224135"/>
                <a:gd name="connsiteX8" fmla="*/ 217044 w 443956"/>
                <a:gd name="connsiteY8" fmla="*/ 648072 h 1224135"/>
                <a:gd name="connsiteX9" fmla="*/ 433067 w 443956"/>
                <a:gd name="connsiteY9" fmla="*/ 1008111 h 1224135"/>
                <a:gd name="connsiteX10" fmla="*/ 217043 w 443956"/>
                <a:gd name="connsiteY10" fmla="*/ 1224135 h 12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3956" h="1224135">
                  <a:moveTo>
                    <a:pt x="217044" y="0"/>
                  </a:moveTo>
                  <a:cubicBezTo>
                    <a:pt x="231408" y="8618"/>
                    <a:pt x="433517" y="51549"/>
                    <a:pt x="433067" y="288032"/>
                  </a:cubicBezTo>
                  <a:cubicBezTo>
                    <a:pt x="430534" y="356315"/>
                    <a:pt x="363631" y="498355"/>
                    <a:pt x="237712" y="498697"/>
                  </a:cubicBezTo>
                  <a:cubicBezTo>
                    <a:pt x="141435" y="542026"/>
                    <a:pt x="0" y="446391"/>
                    <a:pt x="1020" y="360040"/>
                  </a:cubicBezTo>
                  <a:cubicBezTo>
                    <a:pt x="7229" y="289289"/>
                    <a:pt x="78988" y="216465"/>
                    <a:pt x="217044" y="216024"/>
                  </a:cubicBezTo>
                  <a:cubicBezTo>
                    <a:pt x="377120" y="217868"/>
                    <a:pt x="429708" y="441980"/>
                    <a:pt x="433068" y="648072"/>
                  </a:cubicBezTo>
                  <a:cubicBezTo>
                    <a:pt x="432261" y="858580"/>
                    <a:pt x="334456" y="909410"/>
                    <a:pt x="217044" y="936104"/>
                  </a:cubicBezTo>
                  <a:cubicBezTo>
                    <a:pt x="129845" y="929312"/>
                    <a:pt x="7228" y="930308"/>
                    <a:pt x="1020" y="792088"/>
                  </a:cubicBezTo>
                  <a:cubicBezTo>
                    <a:pt x="4635" y="691720"/>
                    <a:pt x="78988" y="627534"/>
                    <a:pt x="217044" y="648072"/>
                  </a:cubicBezTo>
                  <a:cubicBezTo>
                    <a:pt x="342450" y="630163"/>
                    <a:pt x="443956" y="874331"/>
                    <a:pt x="433067" y="1008111"/>
                  </a:cubicBezTo>
                  <a:cubicBezTo>
                    <a:pt x="407720" y="1157477"/>
                    <a:pt x="248319" y="1192859"/>
                    <a:pt x="217043" y="122413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ln>
                  <a:solidFill>
                    <a:schemeClr val="tx1"/>
                  </a:solidFill>
                </a:ln>
              </a:endParaRPr>
            </a:p>
          </p:txBody>
        </p:sp>
        <p:sp>
          <p:nvSpPr>
            <p:cNvPr id="32" name="عنوان 1"/>
            <p:cNvSpPr txBox="1">
              <a:spLocks/>
            </p:cNvSpPr>
            <p:nvPr/>
          </p:nvSpPr>
          <p:spPr>
            <a:xfrm>
              <a:off x="1979712" y="3039816"/>
              <a:ext cx="576064" cy="566936"/>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solidFill>
                      <a:schemeClr val="tx1"/>
                    </a:solidFill>
                  </a:ln>
                  <a:solidFill>
                    <a:srgbClr val="FFFF00"/>
                  </a:solidFill>
                  <a:effectLst/>
                  <a:uLnTx/>
                  <a:uFillTx/>
                  <a:latin typeface="+mj-lt"/>
                  <a:ea typeface="+mj-ea"/>
                  <a:cs typeface="+mj-cs"/>
                </a:rPr>
                <a:t>1</a:t>
              </a:r>
              <a:endParaRPr kumimoji="0" lang="ar-SA" sz="3600" b="1" i="0" u="none" strike="noStrike" kern="1200" cap="none" spc="0" normalizeH="0" baseline="-25000" noProof="0" dirty="0">
                <a:ln>
                  <a:solidFill>
                    <a:schemeClr val="tx1"/>
                  </a:solidFill>
                </a:ln>
                <a:solidFill>
                  <a:srgbClr val="FFFF00"/>
                </a:solidFill>
                <a:effectLst/>
                <a:uLnTx/>
                <a:uFillTx/>
                <a:latin typeface="+mj-lt"/>
                <a:ea typeface="+mj-ea"/>
                <a:cs typeface="+mj-cs"/>
              </a:endParaRPr>
            </a:p>
          </p:txBody>
        </p:sp>
        <p:sp>
          <p:nvSpPr>
            <p:cNvPr id="33" name="عنوان 1"/>
            <p:cNvSpPr txBox="1">
              <a:spLocks/>
            </p:cNvSpPr>
            <p:nvPr/>
          </p:nvSpPr>
          <p:spPr>
            <a:xfrm>
              <a:off x="3953072" y="3025528"/>
              <a:ext cx="576064" cy="566936"/>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solidFill>
                      <a:schemeClr val="tx1"/>
                    </a:solidFill>
                  </a:ln>
                  <a:solidFill>
                    <a:srgbClr val="FFFF00"/>
                  </a:solidFill>
                  <a:effectLst/>
                  <a:uLnTx/>
                  <a:uFillTx/>
                  <a:latin typeface="+mj-lt"/>
                  <a:ea typeface="+mj-ea"/>
                  <a:cs typeface="+mj-cs"/>
                </a:rPr>
                <a:t>2</a:t>
              </a:r>
              <a:endParaRPr kumimoji="0" lang="ar-SA" sz="3600" b="1" i="0" u="none" strike="noStrike" kern="1200" cap="none" spc="0" normalizeH="0" baseline="-25000" noProof="0" dirty="0">
                <a:ln>
                  <a:solidFill>
                    <a:schemeClr val="tx1"/>
                  </a:solidFill>
                </a:ln>
                <a:solidFill>
                  <a:srgbClr val="FFFF00"/>
                </a:solidFill>
                <a:effectLst/>
                <a:uLnTx/>
                <a:uFillTx/>
                <a:latin typeface="+mj-lt"/>
                <a:ea typeface="+mj-ea"/>
                <a:cs typeface="+mj-cs"/>
              </a:endParaRPr>
            </a:p>
          </p:txBody>
        </p:sp>
        <p:cxnSp>
          <p:nvCxnSpPr>
            <p:cNvPr id="76" name="رابط مستقيم 75"/>
            <p:cNvCxnSpPr/>
            <p:nvPr/>
          </p:nvCxnSpPr>
          <p:spPr>
            <a:xfrm>
              <a:off x="4860032" y="3717032"/>
              <a:ext cx="64807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مجموعة 49"/>
          <p:cNvGrpSpPr/>
          <p:nvPr/>
        </p:nvGrpSpPr>
        <p:grpSpPr>
          <a:xfrm>
            <a:off x="3347864" y="2837200"/>
            <a:ext cx="1800200" cy="1830004"/>
            <a:chOff x="2051720" y="3717032"/>
            <a:chExt cx="1800200" cy="1830004"/>
          </a:xfrm>
        </p:grpSpPr>
        <p:cxnSp>
          <p:nvCxnSpPr>
            <p:cNvPr id="36" name="رابط مستقيم 35"/>
            <p:cNvCxnSpPr/>
            <p:nvPr/>
          </p:nvCxnSpPr>
          <p:spPr>
            <a:xfrm flipH="1">
              <a:off x="2051720" y="4581128"/>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flipH="1">
              <a:off x="3635896" y="4581128"/>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rot="2700000" flipH="1">
              <a:off x="2308116" y="4081440"/>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rot="2700000" flipH="1">
              <a:off x="3388235" y="5161559"/>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رابط مستقيم 45"/>
            <p:cNvCxnSpPr/>
            <p:nvPr/>
          </p:nvCxnSpPr>
          <p:spPr>
            <a:xfrm rot="-2700000" flipH="1">
              <a:off x="2308115" y="5233569"/>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a:xfrm rot="-2700000" flipH="1">
              <a:off x="3388237" y="4081441"/>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a:xfrm rot="16200000" flipH="1">
              <a:off x="2837608" y="5439024"/>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رابط مستقيم 48"/>
            <p:cNvCxnSpPr/>
            <p:nvPr/>
          </p:nvCxnSpPr>
          <p:spPr>
            <a:xfrm rot="16200000" flipH="1">
              <a:off x="2837608" y="3825044"/>
              <a:ext cx="216024"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par>
                          <p:cTn id="14" fill="hold">
                            <p:stCondLst>
                              <p:cond delay="2000"/>
                            </p:stCondLst>
                            <p:childTnLst>
                              <p:par>
                                <p:cTn id="15" presetID="30" presetClass="entr" presetSubtype="0" fill="hold" grpId="0" nodeType="afterEffect">
                                  <p:stCondLst>
                                    <p:cond delay="0"/>
                                  </p:stCondLst>
                                  <p:iterate type="wd">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800" decel="100000"/>
                                        <p:tgtEl>
                                          <p:spTgt spid="8"/>
                                        </p:tgtEl>
                                      </p:cBhvr>
                                    </p:animEffect>
                                    <p:anim calcmode="lin" valueType="num">
                                      <p:cBhvr>
                                        <p:cTn id="18" dur="800" decel="100000" fill="hold"/>
                                        <p:tgtEl>
                                          <p:spTgt spid="8"/>
                                        </p:tgtEl>
                                        <p:attrNameLst>
                                          <p:attrName>style.rotation</p:attrName>
                                        </p:attrNameLst>
                                      </p:cBhvr>
                                      <p:tavLst>
                                        <p:tav tm="0">
                                          <p:val>
                                            <p:fltVal val="-90"/>
                                          </p:val>
                                        </p:tav>
                                        <p:tav tm="100000">
                                          <p:val>
                                            <p:fltVal val="0"/>
                                          </p:val>
                                        </p:tav>
                                      </p:tavLst>
                                    </p:anim>
                                    <p:anim calcmode="lin" valueType="num">
                                      <p:cBhvr>
                                        <p:cTn id="19" dur="800" decel="100000" fill="hold"/>
                                        <p:tgtEl>
                                          <p:spTgt spid="8"/>
                                        </p:tgtEl>
                                        <p:attrNameLst>
                                          <p:attrName>ppt_x</p:attrName>
                                        </p:attrNameLst>
                                      </p:cBhvr>
                                      <p:tavLst>
                                        <p:tav tm="0">
                                          <p:val>
                                            <p:strVal val="#ppt_x+0.4"/>
                                          </p:val>
                                        </p:tav>
                                        <p:tav tm="100000">
                                          <p:val>
                                            <p:strVal val="#ppt_x-0.05"/>
                                          </p:val>
                                        </p:tav>
                                      </p:tavLst>
                                    </p:anim>
                                    <p:anim calcmode="lin" valueType="num">
                                      <p:cBhvr>
                                        <p:cTn id="20" dur="800" decel="100000" fill="hold"/>
                                        <p:tgtEl>
                                          <p:spTgt spid="8"/>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3" fill="hold">
                            <p:stCondLst>
                              <p:cond delay="48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53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5800"/>
                            </p:stCondLst>
                            <p:childTnLst>
                              <p:par>
                                <p:cTn id="32" presetID="10"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par>
                          <p:cTn id="35" fill="hold">
                            <p:stCondLst>
                              <p:cond delay="6300"/>
                            </p:stCondLst>
                            <p:childTnLst>
                              <p:par>
                                <p:cTn id="36" presetID="10" presetClass="entr" presetSubtype="0"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6800"/>
                            </p:stCondLst>
                            <p:childTnLst>
                              <p:par>
                                <p:cTn id="40" presetID="10"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childTnLst>
                                </p:cTn>
                              </p:par>
                            </p:childTnLst>
                          </p:cTn>
                        </p:par>
                        <p:par>
                          <p:cTn id="43" fill="hold">
                            <p:stCondLst>
                              <p:cond delay="7800"/>
                            </p:stCondLst>
                            <p:childTnLst>
                              <p:par>
                                <p:cTn id="44" presetID="10" presetClass="entr" presetSubtype="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7"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مستطيل 1"/>
          <p:cNvSpPr/>
          <p:nvPr/>
        </p:nvSpPr>
        <p:spPr>
          <a:xfrm>
            <a:off x="1214414" y="285728"/>
            <a:ext cx="6786610" cy="584775"/>
          </a:xfrm>
          <a:prstGeom prst="rect">
            <a:avLst/>
          </a:prstGeom>
        </p:spPr>
        <p:txBody>
          <a:bodyPr wrap="square">
            <a:spAutoFit/>
          </a:bodyPr>
          <a:lstStyle/>
          <a:p>
            <a:pPr algn="ctr"/>
            <a:r>
              <a:rPr lang="ar-SA" sz="3200" dirty="0" smtClean="0">
                <a:ln>
                  <a:solidFill>
                    <a:schemeClr val="accent4">
                      <a:lumMod val="50000"/>
                    </a:schemeClr>
                  </a:solidFill>
                </a:ln>
                <a:solidFill>
                  <a:schemeClr val="bg1"/>
                </a:solidFill>
                <a:cs typeface="PT Bold Heading" pitchFamily="2" charset="-78"/>
              </a:rPr>
              <a:t>كيف تحمي المنصهرات الدوائر الكهربائية </a:t>
            </a:r>
            <a:endParaRPr lang="ar-SA" sz="3200" dirty="0">
              <a:ln>
                <a:solidFill>
                  <a:schemeClr val="accent4">
                    <a:lumMod val="50000"/>
                  </a:schemeClr>
                </a:solidFill>
              </a:ln>
              <a:solidFill>
                <a:schemeClr val="bg1"/>
              </a:solidFill>
              <a:cs typeface="PT Bold Heading" pitchFamily="2" charset="-78"/>
            </a:endParaRPr>
          </a:p>
        </p:txBody>
      </p:sp>
      <p:pic>
        <p:nvPicPr>
          <p:cNvPr id="4" name="كيف تحمي المنصهرات الدوائر الكهربائية 00_00_00-00_01_45.wmv">
            <a:hlinkClick r:id="" action="ppaction://media"/>
          </p:cNvPr>
          <p:cNvPicPr>
            <a:picLocks noRot="1" noChangeAspect="1"/>
          </p:cNvPicPr>
          <p:nvPr>
            <a:videoFile r:link="rId1"/>
          </p:nvPr>
        </p:nvPicPr>
        <p:blipFill>
          <a:blip r:embed="rId4"/>
          <a:stretch>
            <a:fillRect/>
          </a:stretch>
        </p:blipFill>
        <p:spPr>
          <a:xfrm>
            <a:off x="928662" y="1071546"/>
            <a:ext cx="7381884" cy="485778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0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جربة دوائر التوالي والتوازي.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5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7000892" y="679118"/>
            <a:ext cx="1748142" cy="594304"/>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rgbClr val="0070C0"/>
                </a:solidFill>
                <a:effectLst/>
                <a:uLnTx/>
                <a:uFillTx/>
                <a:latin typeface="+mj-lt"/>
                <a:ea typeface="+mj-ea"/>
                <a:cs typeface="PT Bold Heading" pitchFamily="2" charset="-78"/>
              </a:rPr>
              <a:t>دائرة القصر :</a:t>
            </a:r>
            <a:endParaRPr kumimoji="0" lang="ar-SA" sz="2400" i="0" u="none" strike="noStrike" kern="1200" cap="none" spc="0" normalizeH="0" baseline="0" noProof="0" dirty="0">
              <a:ln>
                <a:noFill/>
              </a:ln>
              <a:solidFill>
                <a:srgbClr val="0070C0"/>
              </a:solidFill>
              <a:effectLst/>
              <a:uLnTx/>
              <a:uFillTx/>
              <a:latin typeface="+mj-lt"/>
              <a:ea typeface="+mj-ea"/>
              <a:cs typeface="PT Bold Heading" pitchFamily="2" charset="-78"/>
            </a:endParaRPr>
          </a:p>
        </p:txBody>
      </p:sp>
      <p:sp>
        <p:nvSpPr>
          <p:cNvPr id="6" name="مستطيل 5"/>
          <p:cNvSpPr/>
          <p:nvPr/>
        </p:nvSpPr>
        <p:spPr>
          <a:xfrm>
            <a:off x="0" y="128826"/>
            <a:ext cx="914399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000" i="0" u="none" strike="noStrike" kern="1200" cap="none" spc="0" normalizeH="0" baseline="0" noProof="0" dirty="0" smtClean="0">
                <a:ln w="11430"/>
                <a:solidFill>
                  <a:srgbClr val="CC3300"/>
                </a:solidFill>
                <a:effectLst>
                  <a:outerShdw blurRad="50800" dist="39000" dir="5460000" algn="tl">
                    <a:srgbClr val="000000">
                      <a:alpha val="38000"/>
                    </a:srgbClr>
                  </a:outerShdw>
                </a:effectLst>
                <a:uLnTx/>
                <a:uFillTx/>
                <a:latin typeface="+mj-lt"/>
                <a:ea typeface="+mj-ea"/>
                <a:cs typeface="PT Bold Heading" pitchFamily="2" charset="-78"/>
              </a:rPr>
              <a:t>أدوات الســـلامة</a:t>
            </a:r>
            <a:endParaRPr lang="ar-SA" sz="4000" cap="none" spc="0" dirty="0">
              <a:ln w="11430"/>
              <a:solidFill>
                <a:srgbClr val="CC3300"/>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285720" y="1071554"/>
            <a:ext cx="8501122"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عندما تكون دائرة كهربائية مقاومتها صغيرة جداً ، مما يجعل التيار المار فيها كبير جداً</a:t>
            </a:r>
            <a:r>
              <a:rPr kumimoji="0" lang="ar-SA" sz="2400" i="0" u="none" strike="noStrike" kern="1200" cap="none" spc="0" normalizeH="0" noProof="0" dirty="0" smtClean="0">
                <a:ln>
                  <a:noFill/>
                </a:ln>
                <a:effectLst/>
                <a:uLnTx/>
                <a:uFillTx/>
                <a:latin typeface="+mj-lt"/>
                <a:ea typeface="+mj-ea"/>
                <a:cs typeface="PT Bold Heading" pitchFamily="2" charset="-78"/>
              </a:rPr>
              <a:t> ، وتلامس الأسلاك ينتج حريق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7" name="عنوان 1"/>
          <p:cNvSpPr txBox="1">
            <a:spLocks/>
          </p:cNvSpPr>
          <p:nvPr/>
        </p:nvSpPr>
        <p:spPr>
          <a:xfrm>
            <a:off x="6143636" y="2422598"/>
            <a:ext cx="2676836" cy="792088"/>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rgbClr val="0070C0"/>
                </a:solidFill>
                <a:effectLst/>
                <a:uLnTx/>
                <a:uFillTx/>
                <a:latin typeface="+mj-lt"/>
                <a:ea typeface="+mj-ea"/>
                <a:cs typeface="PT Bold Heading" pitchFamily="2" charset="-78"/>
              </a:rPr>
              <a:t>المنصهر</a:t>
            </a:r>
            <a:r>
              <a:rPr kumimoji="0" lang="ar-SA" sz="2400" i="0" u="none" strike="noStrike" kern="1200" cap="none" spc="0" normalizeH="0" noProof="0" dirty="0" smtClean="0">
                <a:ln>
                  <a:noFill/>
                </a:ln>
                <a:solidFill>
                  <a:srgbClr val="0070C0"/>
                </a:solidFill>
                <a:effectLst/>
                <a:uLnTx/>
                <a:uFillTx/>
                <a:latin typeface="+mj-lt"/>
                <a:ea typeface="+mj-ea"/>
                <a:cs typeface="PT Bold Heading" pitchFamily="2" charset="-78"/>
              </a:rPr>
              <a:t> الكهربائي :</a:t>
            </a:r>
            <a:endParaRPr kumimoji="0" lang="ar-SA" sz="2400" i="0" u="none" strike="noStrike" kern="1200" cap="none" spc="0" normalizeH="0" baseline="0" noProof="0" dirty="0">
              <a:ln>
                <a:noFill/>
              </a:ln>
              <a:solidFill>
                <a:srgbClr val="0070C0"/>
              </a:solidFill>
              <a:effectLst/>
              <a:uLnTx/>
              <a:uFillTx/>
              <a:latin typeface="+mj-lt"/>
              <a:ea typeface="+mj-ea"/>
              <a:cs typeface="PT Bold Heading" pitchFamily="2" charset="-78"/>
            </a:endParaRPr>
          </a:p>
        </p:txBody>
      </p:sp>
      <p:sp>
        <p:nvSpPr>
          <p:cNvPr id="10" name="عنوان 1"/>
          <p:cNvSpPr txBox="1">
            <a:spLocks/>
          </p:cNvSpPr>
          <p:nvPr/>
        </p:nvSpPr>
        <p:spPr>
          <a:xfrm>
            <a:off x="3428992" y="2843816"/>
            <a:ext cx="5429256" cy="1728192"/>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    هي قطعة صغيرة من فلز تنصهر عندما يمر فيها تيار كبير وسمك هذه  القطعة الفلزية يحدد مقدار التيار اللازم لعمل الدائرة الكهربائية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11" name="عنوان 1"/>
          <p:cNvSpPr txBox="1">
            <a:spLocks/>
          </p:cNvSpPr>
          <p:nvPr/>
        </p:nvSpPr>
        <p:spPr>
          <a:xfrm>
            <a:off x="0" y="4796020"/>
            <a:ext cx="8820472" cy="792088"/>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rgbClr val="0070C0"/>
                </a:solidFill>
                <a:effectLst/>
                <a:uLnTx/>
                <a:uFillTx/>
                <a:latin typeface="+mj-lt"/>
                <a:ea typeface="+mj-ea"/>
                <a:cs typeface="PT Bold Heading" pitchFamily="2" charset="-78"/>
              </a:rPr>
              <a:t>قاطع الدائرة الكهربائية</a:t>
            </a:r>
            <a:r>
              <a:rPr kumimoji="0" lang="ar-SA" sz="2400" i="0" u="none" strike="noStrike" kern="1200" cap="none" spc="0" normalizeH="0" noProof="0" dirty="0" smtClean="0">
                <a:ln>
                  <a:noFill/>
                </a:ln>
                <a:solidFill>
                  <a:srgbClr val="0070C0"/>
                </a:solidFill>
                <a:effectLst/>
                <a:uLnTx/>
                <a:uFillTx/>
                <a:latin typeface="+mj-lt"/>
                <a:ea typeface="+mj-ea"/>
                <a:cs typeface="PT Bold Heading" pitchFamily="2" charset="-78"/>
              </a:rPr>
              <a:t> :</a:t>
            </a:r>
            <a:endParaRPr kumimoji="0" lang="ar-SA" sz="2400" i="0" u="none" strike="noStrike" kern="1200" cap="none" spc="0" normalizeH="0" baseline="0" noProof="0" dirty="0">
              <a:ln>
                <a:noFill/>
              </a:ln>
              <a:solidFill>
                <a:srgbClr val="0070C0"/>
              </a:solidFill>
              <a:effectLst/>
              <a:uLnTx/>
              <a:uFillTx/>
              <a:latin typeface="+mj-lt"/>
              <a:ea typeface="+mj-ea"/>
              <a:cs typeface="PT Bold Heading" pitchFamily="2" charset="-78"/>
            </a:endParaRPr>
          </a:p>
        </p:txBody>
      </p:sp>
      <p:sp>
        <p:nvSpPr>
          <p:cNvPr id="12" name="عنوان 1"/>
          <p:cNvSpPr txBox="1">
            <a:spLocks/>
          </p:cNvSpPr>
          <p:nvPr/>
        </p:nvSpPr>
        <p:spPr>
          <a:xfrm>
            <a:off x="571472" y="5286396"/>
            <a:ext cx="8215338" cy="1143000"/>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هو مفتاح كهربائي آلي يعمل على فتح الدائرة الكهربائية عندما يتجاوز مقدار التيار المار فيها القيمة المسموح </a:t>
            </a:r>
            <a:r>
              <a:rPr kumimoji="0" lang="ar-SA" sz="2400" i="0" u="none" strike="noStrike" kern="1200" cap="none" spc="0" normalizeH="0" baseline="0" noProof="0" dirty="0" err="1" smtClean="0">
                <a:ln>
                  <a:noFill/>
                </a:ln>
                <a:effectLst/>
                <a:uLnTx/>
                <a:uFillTx/>
                <a:latin typeface="+mj-lt"/>
                <a:ea typeface="+mj-ea"/>
                <a:cs typeface="PT Bold Heading" pitchFamily="2" charset="-78"/>
              </a:rPr>
              <a:t>بها</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pic>
        <p:nvPicPr>
          <p:cNvPr id="13" name="Picture 2"/>
          <p:cNvPicPr>
            <a:picLocks noChangeAspect="1" noChangeArrowheads="1"/>
          </p:cNvPicPr>
          <p:nvPr/>
        </p:nvPicPr>
        <p:blipFill>
          <a:blip r:embed="rId4"/>
          <a:srcRect/>
          <a:stretch>
            <a:fillRect/>
          </a:stretch>
        </p:blipFill>
        <p:spPr bwMode="auto">
          <a:xfrm>
            <a:off x="357158" y="2500306"/>
            <a:ext cx="2928958" cy="2143140"/>
          </a:xfrm>
          <a:prstGeom prst="rect">
            <a:avLst/>
          </a:prstGeom>
          <a:noFill/>
          <a:ln w="9525">
            <a:noFill/>
            <a:miter lim="800000"/>
            <a:headEnd/>
            <a:tailEnd/>
          </a:ln>
          <a:effec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000"/>
                            </p:stCondLst>
                            <p:childTnLst>
                              <p:par>
                                <p:cTn id="38" presetID="24"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to="" calcmode="lin" valueType="num">
                                      <p:cBhvr>
                                        <p:cTn id="40" dur="1" fill="hold"/>
                                        <p:tgtEl>
                                          <p:spTgt spid="13"/>
                                        </p:tgtEl>
                                        <p:attrNameLst>
                                          <p:attrName/>
                                        </p:attrNameLst>
                                      </p:cBhvr>
                                    </p:anim>
                                  </p:childTnLst>
                                  <p:subTnLst>
                                    <p:audio>
                                      <p:cMediaNode>
                                        <p:cTn display="0" masterRel="sameClick">
                                          <p:stCondLst>
                                            <p:cond evt="begin" delay="0">
                                              <p:tn val="38"/>
                                            </p:cond>
                                          </p:stCondLst>
                                          <p:endCondLst>
                                            <p:cond evt="onStopAudio" delay="0">
                                              <p:tgtEl>
                                                <p:sldTgt/>
                                              </p:tgtEl>
                                            </p:cond>
                                          </p:endCondLst>
                                        </p:cTn>
                                        <p:tgtEl>
                                          <p:sndTgt r:embed="rId2" name="voltage.wav" builtIn="1"/>
                                        </p:tgtEl>
                                      </p:cMediaNode>
                                    </p:audio>
                                  </p:sub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7"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جربة المنصهر الكهربائي ث_11 بجدة 00_00_02-00_01_02.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مستطيل 5"/>
          <p:cNvSpPr/>
          <p:nvPr/>
        </p:nvSpPr>
        <p:spPr>
          <a:xfrm>
            <a:off x="2857488" y="214290"/>
            <a:ext cx="3714777"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000" i="0" u="none" strike="noStrike" kern="1200" cap="none" spc="0" normalizeH="0" baseline="0" noProof="0" dirty="0" smtClean="0">
                <a:ln w="11430">
                  <a:solidFill>
                    <a:schemeClr val="tx1"/>
                  </a:solidFill>
                </a:ln>
                <a:solidFill>
                  <a:srgbClr val="CC3300"/>
                </a:solidFill>
                <a:effectLst>
                  <a:outerShdw blurRad="50800" dist="39000" dir="5460000" algn="tl">
                    <a:srgbClr val="000000">
                      <a:alpha val="38000"/>
                    </a:srgbClr>
                  </a:outerShdw>
                </a:effectLst>
                <a:uLnTx/>
                <a:uFillTx/>
                <a:latin typeface="+mj-lt"/>
                <a:ea typeface="+mj-ea"/>
                <a:cs typeface="PT Bold Heading" pitchFamily="2" charset="-78"/>
              </a:rPr>
              <a:t>أدوات السلامـــة</a:t>
            </a:r>
            <a:endParaRPr lang="ar-SA" sz="4000" cap="none" spc="0" dirty="0">
              <a:ln w="11430">
                <a:solidFill>
                  <a:schemeClr val="tx1"/>
                </a:solidFill>
              </a:ln>
              <a:solidFill>
                <a:srgbClr val="CC3300"/>
              </a:solidFill>
              <a:effectLst>
                <a:outerShdw blurRad="50800" dist="39000" dir="5460000" algn="tl">
                  <a:srgbClr val="000000">
                    <a:alpha val="38000"/>
                  </a:srgbClr>
                </a:outerShdw>
              </a:effectLst>
              <a:cs typeface="PT Bold Heading" pitchFamily="2" charset="-78"/>
            </a:endParaRPr>
          </a:p>
        </p:txBody>
      </p:sp>
      <p:sp>
        <p:nvSpPr>
          <p:cNvPr id="7" name="عنوان 1"/>
          <p:cNvSpPr txBox="1">
            <a:spLocks/>
          </p:cNvSpPr>
          <p:nvPr/>
        </p:nvSpPr>
        <p:spPr>
          <a:xfrm>
            <a:off x="4929190" y="1000108"/>
            <a:ext cx="3891282" cy="792088"/>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tx2">
                    <a:lumMod val="75000"/>
                  </a:schemeClr>
                </a:solidFill>
                <a:effectLst/>
                <a:uLnTx/>
                <a:uFillTx/>
                <a:latin typeface="+mj-lt"/>
                <a:ea typeface="+mj-ea"/>
                <a:cs typeface="PT Bold Heading" pitchFamily="2" charset="-78"/>
              </a:rPr>
              <a:t>قاطع التفريغ الأرضي الخاطئ :</a:t>
            </a:r>
            <a:endParaRPr kumimoji="0" lang="ar-SA" sz="2400" i="0" u="none" strike="noStrike" kern="1200" cap="none" spc="0" normalizeH="0" baseline="0" noProof="0" dirty="0">
              <a:ln>
                <a:noFill/>
              </a:ln>
              <a:solidFill>
                <a:schemeClr val="tx2">
                  <a:lumMod val="75000"/>
                </a:schemeClr>
              </a:solidFill>
              <a:effectLst/>
              <a:uLnTx/>
              <a:uFillTx/>
              <a:latin typeface="+mj-lt"/>
              <a:ea typeface="+mj-ea"/>
              <a:cs typeface="PT Bold Heading" pitchFamily="2" charset="-78"/>
            </a:endParaRPr>
          </a:p>
        </p:txBody>
      </p:sp>
      <p:sp>
        <p:nvSpPr>
          <p:cNvPr id="9" name="مستطيل 8"/>
          <p:cNvSpPr/>
          <p:nvPr/>
        </p:nvSpPr>
        <p:spPr>
          <a:xfrm>
            <a:off x="1428728" y="1714488"/>
            <a:ext cx="7286644" cy="3785652"/>
          </a:xfrm>
          <a:prstGeom prst="rect">
            <a:avLst/>
          </a:prstGeom>
        </p:spPr>
        <p:txBody>
          <a:bodyPr wrap="square">
            <a:spAutoFit/>
          </a:bodyPr>
          <a:lstStyle/>
          <a:p>
            <a:pPr lvl="0" algn="justLow">
              <a:spcBef>
                <a:spcPct val="0"/>
              </a:spcBef>
              <a:buFont typeface="Arial" pitchFamily="34" charset="0"/>
              <a:buChar char="•"/>
              <a:defRPr/>
            </a:pPr>
            <a:r>
              <a:rPr lang="ar-SA" sz="2400" dirty="0" smtClean="0">
                <a:cs typeface="PT Bold Heading" pitchFamily="2" charset="-78"/>
              </a:rPr>
              <a:t>يؤدي وجود عيب أو خلل في الجهاز أو سقوطه في الماء إلى تكون مسار آخر للتيار .</a:t>
            </a:r>
          </a:p>
          <a:p>
            <a:pPr lvl="0" algn="justLow">
              <a:spcBef>
                <a:spcPct val="0"/>
              </a:spcBef>
              <a:defRPr/>
            </a:pPr>
            <a:endParaRPr lang="ar-SA" sz="2400" dirty="0" smtClean="0">
              <a:cs typeface="PT Bold Heading" pitchFamily="2" charset="-78"/>
            </a:endParaRPr>
          </a:p>
          <a:p>
            <a:pPr lvl="0" algn="justLow">
              <a:spcBef>
                <a:spcPct val="0"/>
              </a:spcBef>
              <a:buFont typeface="Arial" pitchFamily="34" charset="0"/>
              <a:buChar char="•"/>
              <a:defRPr/>
            </a:pPr>
            <a:r>
              <a:rPr lang="ar-SA" sz="2400" dirty="0" smtClean="0">
                <a:cs typeface="PT Bold Heading" pitchFamily="2" charset="-78"/>
              </a:rPr>
              <a:t> فقد يؤدي مرور تيار صغير مقداره (</a:t>
            </a:r>
            <a:r>
              <a:rPr lang="en-US" sz="2400" dirty="0" smtClean="0">
                <a:cs typeface="PT Bold Heading" pitchFamily="2" charset="-78"/>
              </a:rPr>
              <a:t>5mA</a:t>
            </a:r>
            <a:r>
              <a:rPr lang="ar-SA" sz="2400" dirty="0" smtClean="0">
                <a:cs typeface="PT Bold Heading" pitchFamily="2" charset="-78"/>
              </a:rPr>
              <a:t>) خلال شخص إلى موته بالصدمة أو الصعقة الكهربائية .</a:t>
            </a:r>
          </a:p>
          <a:p>
            <a:pPr lvl="0" algn="justLow">
              <a:spcBef>
                <a:spcPct val="0"/>
              </a:spcBef>
              <a:defRPr/>
            </a:pPr>
            <a:endParaRPr lang="ar-SA" sz="2400" dirty="0" smtClean="0">
              <a:cs typeface="PT Bold Heading" pitchFamily="2" charset="-78"/>
            </a:endParaRPr>
          </a:p>
          <a:p>
            <a:pPr lvl="0" algn="justLow">
              <a:spcBef>
                <a:spcPct val="0"/>
              </a:spcBef>
              <a:buFont typeface="Arial" pitchFamily="34" charset="0"/>
              <a:buChar char="•"/>
              <a:defRPr/>
            </a:pPr>
            <a:r>
              <a:rPr lang="ar-SA" sz="2400" dirty="0" smtClean="0">
                <a:cs typeface="PT Bold Heading" pitchFamily="2" charset="-78"/>
              </a:rPr>
              <a:t> لذلك تحتوي الأجهزة على دائرة الكترونية تكشف الفروق البسيطة في التيار الكهربائي الناجمة عن مسار إضافي للتيار .</a:t>
            </a:r>
          </a:p>
          <a:p>
            <a:pPr lvl="0" algn="justLow">
              <a:spcBef>
                <a:spcPct val="0"/>
              </a:spcBef>
              <a:defRPr/>
            </a:pPr>
            <a:endParaRPr lang="ar-SA" sz="2400" dirty="0" smtClean="0">
              <a:cs typeface="PT Bold Heading" pitchFamily="2" charset="-78"/>
            </a:endParaRPr>
          </a:p>
          <a:p>
            <a:pPr lvl="0" algn="justLow">
              <a:spcBef>
                <a:spcPct val="0"/>
              </a:spcBef>
              <a:buFont typeface="Arial" pitchFamily="34" charset="0"/>
              <a:buChar char="•"/>
              <a:defRPr/>
            </a:pPr>
            <a:r>
              <a:rPr lang="ar-SA" sz="2400" dirty="0" smtClean="0">
                <a:cs typeface="PT Bold Heading" pitchFamily="2" charset="-78"/>
              </a:rPr>
              <a:t> فتعمل تلك القواطع على فتح الدائرة الكهربائية .</a:t>
            </a:r>
            <a:endParaRPr lang="ar-SA" sz="2400" dirty="0">
              <a:cs typeface="PT Bold Heading" pitchFamily="2" charset="-78"/>
            </a:endParaRPr>
          </a:p>
        </p:txBody>
      </p:sp>
      <p:pic>
        <p:nvPicPr>
          <p:cNvPr id="17409" name="Picture 1" descr="ElectricShockPic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0" y="2214554"/>
            <a:ext cx="1142976" cy="12001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500"/>
                            </p:stCondLst>
                            <p:childTnLst>
                              <p:par>
                                <p:cTn id="26" presetID="15" presetClass="entr" presetSubtype="0" fill="hold" grpId="0" nodeType="afterEffect">
                                  <p:stCondLst>
                                    <p:cond delay="0"/>
                                  </p:stCondLst>
                                  <p:iterate type="wd">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8800"/>
                            </p:stCondLst>
                            <p:childTnLst>
                              <p:par>
                                <p:cTn id="33" presetID="47" presetClass="entr" presetSubtype="0" fill="hold" nodeType="afterEffect">
                                  <p:stCondLst>
                                    <p:cond delay="0"/>
                                  </p:stCondLst>
                                  <p:childTnLst>
                                    <p:set>
                                      <p:cBhvr>
                                        <p:cTn id="34" dur="1" fill="hold">
                                          <p:stCondLst>
                                            <p:cond delay="0"/>
                                          </p:stCondLst>
                                        </p:cTn>
                                        <p:tgtEl>
                                          <p:spTgt spid="17409"/>
                                        </p:tgtEl>
                                        <p:attrNameLst>
                                          <p:attrName>style.visibility</p:attrName>
                                        </p:attrNameLst>
                                      </p:cBhvr>
                                      <p:to>
                                        <p:strVal val="visible"/>
                                      </p:to>
                                    </p:set>
                                    <p:animEffect transition="in" filter="fade">
                                      <p:cBhvr>
                                        <p:cTn id="35" dur="1000"/>
                                        <p:tgtEl>
                                          <p:spTgt spid="17409"/>
                                        </p:tgtEl>
                                      </p:cBhvr>
                                    </p:animEffect>
                                    <p:anim calcmode="lin" valueType="num">
                                      <p:cBhvr>
                                        <p:cTn id="36" dur="1000" fill="hold"/>
                                        <p:tgtEl>
                                          <p:spTgt spid="17409"/>
                                        </p:tgtEl>
                                        <p:attrNameLst>
                                          <p:attrName>ppt_x</p:attrName>
                                        </p:attrNameLst>
                                      </p:cBhvr>
                                      <p:tavLst>
                                        <p:tav tm="0">
                                          <p:val>
                                            <p:strVal val="#ppt_x"/>
                                          </p:val>
                                        </p:tav>
                                        <p:tav tm="100000">
                                          <p:val>
                                            <p:strVal val="#ppt_x"/>
                                          </p:val>
                                        </p:tav>
                                      </p:tavLst>
                                    </p:anim>
                                    <p:anim calcmode="lin" valueType="num">
                                      <p:cBhvr>
                                        <p:cTn id="37" dur="1000" fill="hold"/>
                                        <p:tgtEl>
                                          <p:spTgt spid="174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214546" y="857232"/>
            <a:ext cx="5000660" cy="7620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4400" dirty="0" smtClean="0">
                <a:ln w="3175">
                  <a:solidFill>
                    <a:sysClr val="windowText" lastClr="000000"/>
                  </a:solidFill>
                </a:ln>
                <a:solidFill>
                  <a:srgbClr val="C00000"/>
                </a:solidFill>
                <a:cs typeface="PT Bold Heading" pitchFamily="2" charset="-78"/>
              </a:rPr>
              <a:t>التطبيقات المنزلية</a:t>
            </a:r>
          </a:p>
        </p:txBody>
      </p:sp>
      <p:sp>
        <p:nvSpPr>
          <p:cNvPr id="5" name="مستطيل 4"/>
          <p:cNvSpPr/>
          <p:nvPr/>
        </p:nvSpPr>
        <p:spPr>
          <a:xfrm>
            <a:off x="3571868" y="2000240"/>
            <a:ext cx="4929190" cy="3416320"/>
          </a:xfrm>
          <a:prstGeom prst="rect">
            <a:avLst/>
          </a:prstGeom>
        </p:spPr>
        <p:txBody>
          <a:bodyPr wrap="square">
            <a:spAutoFit/>
          </a:bodyPr>
          <a:lstStyle/>
          <a:p>
            <a:pPr algn="justLow">
              <a:lnSpc>
                <a:spcPct val="150000"/>
              </a:lnSpc>
            </a:pPr>
            <a:r>
              <a:rPr lang="ar-SA" sz="2400" dirty="0" smtClean="0">
                <a:ln w="50800"/>
                <a:cs typeface="PT Bold Heading" pitchFamily="2" charset="-78"/>
              </a:rPr>
              <a:t>توفر المنصهرات والقواطع الكهربائية الحماية من التيارات الكهربائية الكبيرة، وبخاصة تلك التيارات الناتجة عن حدوث دوائر القصر. وفي حال عدم استعمال منصهر أو قاطع فإنه يمكن للتيار الناتج عن حدوث دائرة قصر أن يحدث حريقا.</a:t>
            </a:r>
            <a:endParaRPr lang="ar-SA" sz="2400" dirty="0"/>
          </a:p>
        </p:txBody>
      </p:sp>
      <p:pic>
        <p:nvPicPr>
          <p:cNvPr id="6" name="Picture 2"/>
          <p:cNvPicPr>
            <a:picLocks noChangeAspect="1" noChangeArrowheads="1"/>
          </p:cNvPicPr>
          <p:nvPr/>
        </p:nvPicPr>
        <p:blipFill>
          <a:blip r:embed="rId3"/>
          <a:srcRect/>
          <a:stretch>
            <a:fillRect/>
          </a:stretch>
        </p:blipFill>
        <p:spPr bwMode="auto">
          <a:xfrm>
            <a:off x="571472" y="2071678"/>
            <a:ext cx="2706247" cy="3643338"/>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30" presetClass="entr" presetSubtype="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800" decel="100000"/>
                                        <p:tgtEl>
                                          <p:spTgt spid="5"/>
                                        </p:tgtEl>
                                      </p:cBhvr>
                                    </p:animEffect>
                                    <p:anim calcmode="lin" valueType="num">
                                      <p:cBhvr>
                                        <p:cTn id="12" dur="800" decel="100000" fill="hold"/>
                                        <p:tgtEl>
                                          <p:spTgt spid="5"/>
                                        </p:tgtEl>
                                        <p:attrNameLst>
                                          <p:attrName>style.rotation</p:attrName>
                                        </p:attrNameLst>
                                      </p:cBhvr>
                                      <p:tavLst>
                                        <p:tav tm="0">
                                          <p:val>
                                            <p:fltVal val="-90"/>
                                          </p:val>
                                        </p:tav>
                                        <p:tav tm="100000">
                                          <p:val>
                                            <p:fltVal val="0"/>
                                          </p:val>
                                        </p:tav>
                                      </p:tavLst>
                                    </p:anim>
                                    <p:anim calcmode="lin" valueType="num">
                                      <p:cBhvr>
                                        <p:cTn id="13" dur="800" decel="100000" fill="hold"/>
                                        <p:tgtEl>
                                          <p:spTgt spid="5"/>
                                        </p:tgtEl>
                                        <p:attrNameLst>
                                          <p:attrName>ppt_x</p:attrName>
                                        </p:attrNameLst>
                                      </p:cBhvr>
                                      <p:tavLst>
                                        <p:tav tm="0">
                                          <p:val>
                                            <p:strVal val="#ppt_x+0.4"/>
                                          </p:val>
                                        </p:tav>
                                        <p:tav tm="100000">
                                          <p:val>
                                            <p:strVal val="#ppt_x-0.05"/>
                                          </p:val>
                                        </p:tav>
                                      </p:tavLst>
                                    </p:anim>
                                    <p:anim calcmode="lin" valueType="num">
                                      <p:cBhvr>
                                        <p:cTn id="14" dur="800" decel="100000" fill="hold"/>
                                        <p:tgtEl>
                                          <p:spTgt spid="5"/>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7" fill="hold">
                            <p:stCondLst>
                              <p:cond delay="4700"/>
                            </p:stCondLst>
                            <p:childTnLst>
                              <p:par>
                                <p:cTn id="18" presetID="24"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85720" y="1500174"/>
            <a:ext cx="44958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200" dirty="0" smtClean="0">
                <a:ln w="3175">
                  <a:solidFill>
                    <a:sysClr val="windowText" lastClr="000000"/>
                  </a:solidFill>
                </a:ln>
                <a:solidFill>
                  <a:schemeClr val="accent3">
                    <a:lumMod val="50000"/>
                  </a:schemeClr>
                </a:solidFill>
                <a:cs typeface="PT Bold Heading" pitchFamily="2" charset="-78"/>
              </a:rPr>
              <a:t>الدوائر الكهربائية المركبة </a:t>
            </a:r>
          </a:p>
        </p:txBody>
      </p:sp>
      <p:pic>
        <p:nvPicPr>
          <p:cNvPr id="8" name="Picture 2"/>
          <p:cNvPicPr>
            <a:picLocks noChangeAspect="1" noChangeArrowheads="1"/>
          </p:cNvPicPr>
          <p:nvPr/>
        </p:nvPicPr>
        <p:blipFill>
          <a:blip r:embed="rId3"/>
          <a:srcRect/>
          <a:stretch>
            <a:fillRect/>
          </a:stretch>
        </p:blipFill>
        <p:spPr bwMode="auto">
          <a:xfrm>
            <a:off x="428628" y="4714884"/>
            <a:ext cx="8715372" cy="2143116"/>
          </a:xfrm>
          <a:prstGeom prst="rect">
            <a:avLst/>
          </a:prstGeom>
          <a:noFill/>
          <a:ln w="9525">
            <a:noFill/>
            <a:miter lim="800000"/>
            <a:headEnd/>
            <a:tailEnd/>
          </a:ln>
          <a:effectLst/>
        </p:spPr>
      </p:pic>
      <p:sp>
        <p:nvSpPr>
          <p:cNvPr id="9" name="مستطيل 8"/>
          <p:cNvSpPr/>
          <p:nvPr/>
        </p:nvSpPr>
        <p:spPr>
          <a:xfrm>
            <a:off x="2071670" y="2467269"/>
            <a:ext cx="5594801" cy="461665"/>
          </a:xfrm>
          <a:prstGeom prst="rect">
            <a:avLst/>
          </a:prstGeom>
        </p:spPr>
        <p:txBody>
          <a:bodyPr wrap="none">
            <a:spAutoFit/>
          </a:bodyPr>
          <a:lstStyle/>
          <a:p>
            <a:pPr lvl="0" algn="ctr">
              <a:spcBef>
                <a:spcPct val="0"/>
              </a:spcBef>
              <a:defRPr/>
            </a:pPr>
            <a:r>
              <a:rPr lang="ar-SA" sz="2400" dirty="0" smtClean="0">
                <a:cs typeface="PT Bold Heading" pitchFamily="2" charset="-78"/>
              </a:rPr>
              <a:t>عند ضعف إضاءة المصباح يعني أن التيار قد تغير</a:t>
            </a:r>
            <a:endParaRPr lang="ar-SA" sz="2400" dirty="0">
              <a:cs typeface="PT Bold Heading" pitchFamily="2" charset="-78"/>
            </a:endParaRPr>
          </a:p>
        </p:txBody>
      </p:sp>
      <p:sp>
        <p:nvSpPr>
          <p:cNvPr id="10" name="مستطيل 9"/>
          <p:cNvSpPr/>
          <p:nvPr/>
        </p:nvSpPr>
        <p:spPr>
          <a:xfrm>
            <a:off x="857224" y="3169507"/>
            <a:ext cx="7786710" cy="830997"/>
          </a:xfrm>
          <a:prstGeom prst="rect">
            <a:avLst/>
          </a:prstGeom>
        </p:spPr>
        <p:txBody>
          <a:bodyPr wrap="square">
            <a:spAutoFit/>
          </a:bodyPr>
          <a:lstStyle/>
          <a:p>
            <a:pPr lvl="0" algn="ctr">
              <a:spcBef>
                <a:spcPct val="0"/>
              </a:spcBef>
              <a:defRPr/>
            </a:pPr>
            <a:r>
              <a:rPr lang="ar-SA" sz="2400" dirty="0" smtClean="0">
                <a:cs typeface="PT Bold Heading" pitchFamily="2" charset="-78"/>
              </a:rPr>
              <a:t>وحدث مثل هذا الضعف في الإضاءة لأن لأسلاك التمديدات المنزلية مقاومة صغيرة</a:t>
            </a:r>
            <a:endParaRPr lang="ar-SA" sz="2400" dirty="0">
              <a:cs typeface="PT Bold Heading" pitchFamily="2" charset="-78"/>
            </a:endParaRPr>
          </a:p>
        </p:txBody>
      </p:sp>
      <p:sp>
        <p:nvSpPr>
          <p:cNvPr id="11" name="مستطيل 10"/>
          <p:cNvSpPr/>
          <p:nvPr/>
        </p:nvSpPr>
        <p:spPr>
          <a:xfrm>
            <a:off x="571472" y="4110343"/>
            <a:ext cx="8001024" cy="461665"/>
          </a:xfrm>
          <a:prstGeom prst="rect">
            <a:avLst/>
          </a:prstGeom>
        </p:spPr>
        <p:txBody>
          <a:bodyPr wrap="square">
            <a:spAutoFit/>
          </a:bodyPr>
          <a:lstStyle/>
          <a:p>
            <a:pPr algn="ctr"/>
            <a:r>
              <a:rPr lang="ar-SA" sz="2400" dirty="0" smtClean="0">
                <a:ln w="50800"/>
                <a:solidFill>
                  <a:schemeClr val="accent5">
                    <a:lumMod val="75000"/>
                  </a:schemeClr>
                </a:solidFill>
                <a:cs typeface="PT Bold Heading" pitchFamily="2" charset="-78"/>
              </a:rPr>
              <a:t>وتستخدم </a:t>
            </a:r>
            <a:r>
              <a:rPr lang="ar-SA" sz="2400" dirty="0" err="1" smtClean="0">
                <a:ln w="50800"/>
                <a:solidFill>
                  <a:schemeClr val="accent5">
                    <a:lumMod val="75000"/>
                  </a:schemeClr>
                </a:solidFill>
                <a:cs typeface="PT Bold Heading" pitchFamily="2" charset="-78"/>
              </a:rPr>
              <a:t>الاستراتيجية</a:t>
            </a:r>
            <a:r>
              <a:rPr lang="ar-SA" sz="2400" dirty="0" smtClean="0">
                <a:ln w="50800"/>
                <a:solidFill>
                  <a:schemeClr val="accent5">
                    <a:lumMod val="75000"/>
                  </a:schemeClr>
                </a:solidFill>
                <a:cs typeface="PT Bold Heading" pitchFamily="2" charset="-78"/>
              </a:rPr>
              <a:t> التالية لتحليل مثل هذه الدوائر.</a:t>
            </a:r>
            <a:endParaRPr lang="ar-SA" sz="2400" dirty="0">
              <a:solidFill>
                <a:schemeClr val="accent5">
                  <a:lumMod val="75000"/>
                </a:schemeClr>
              </a:solidFill>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15" presetClass="entr" presetSubtype="0" fill="hold" grpId="0" nodeType="afterEffect">
                                  <p:stCondLst>
                                    <p:cond delay="0"/>
                                  </p:stCondLst>
                                  <p:iterate type="wd">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800"/>
                            </p:stCondLst>
                            <p:childTnLst>
                              <p:par>
                                <p:cTn id="16" presetID="26" presetClass="entr" presetSubtype="0" fill="hold" grpId="0" nodeType="afterEffect">
                                  <p:stCondLst>
                                    <p:cond delay="0"/>
                                  </p:stCondLst>
                                  <p:iterate type="wd">
                                    <p:tmPct val="10000"/>
                                  </p:iterate>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par>
                          <p:cTn id="32" fill="hold">
                            <p:stCondLst>
                              <p:cond delay="6000"/>
                            </p:stCondLst>
                            <p:childTnLst>
                              <p:par>
                                <p:cTn id="33" presetID="23" presetClass="entr" presetSubtype="16" fill="hold" grpId="0" nodeType="afterEffect">
                                  <p:stCondLst>
                                    <p:cond delay="30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9500"/>
                            </p:stCondLst>
                            <p:childTnLst>
                              <p:par>
                                <p:cTn id="38" presetID="24"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to="" calcmode="lin" valueType="num">
                                      <p:cBhvr>
                                        <p:cTn id="40"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عنوان 1"/>
          <p:cNvSpPr txBox="1">
            <a:spLocks/>
          </p:cNvSpPr>
          <p:nvPr/>
        </p:nvSpPr>
        <p:spPr>
          <a:xfrm>
            <a:off x="2714644" y="5214958"/>
            <a:ext cx="5715008" cy="142875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effectLst/>
                <a:uLnTx/>
                <a:uFillTx/>
                <a:latin typeface="+mj-lt"/>
                <a:ea typeface="+mj-ea"/>
                <a:cs typeface="PT Bold Heading" pitchFamily="2" charset="-78"/>
              </a:rPr>
              <a:t>لذلك يجب </a:t>
            </a:r>
            <a:r>
              <a:rPr kumimoji="0" lang="ar-SA" sz="3200" i="0" u="none" strike="noStrike" kern="1200" cap="none" spc="0" normalizeH="0" baseline="0" noProof="0" dirty="0" smtClean="0">
                <a:ln>
                  <a:noFill/>
                </a:ln>
                <a:solidFill>
                  <a:schemeClr val="tx2">
                    <a:lumMod val="60000"/>
                    <a:lumOff val="40000"/>
                  </a:schemeClr>
                </a:solidFill>
                <a:effectLst/>
                <a:uLnTx/>
                <a:uFillTx/>
                <a:latin typeface="+mj-lt"/>
                <a:ea typeface="+mj-ea"/>
                <a:cs typeface="PT Bold Heading" pitchFamily="2" charset="-78"/>
              </a:rPr>
              <a:t>اختزال</a:t>
            </a:r>
            <a:r>
              <a:rPr kumimoji="0" lang="ar-SA" sz="3200" i="0" u="none" strike="noStrike" kern="1200" cap="none" spc="0" normalizeH="0" baseline="0" noProof="0" dirty="0" smtClean="0">
                <a:ln>
                  <a:noFill/>
                </a:ln>
                <a:effectLst/>
                <a:uLnTx/>
                <a:uFillTx/>
                <a:latin typeface="+mj-lt"/>
                <a:ea typeface="+mj-ea"/>
                <a:cs typeface="PT Bold Heading" pitchFamily="2" charset="-78"/>
              </a:rPr>
              <a:t> الدائرة الكهربائية</a:t>
            </a:r>
            <a:endParaRPr kumimoji="0" lang="ar-SA" sz="3200" i="0" u="none" strike="noStrike" kern="1200" cap="none" spc="0" normalizeH="0" baseline="0" noProof="0" dirty="0">
              <a:ln>
                <a:noFill/>
              </a:ln>
              <a:effectLst/>
              <a:uLnTx/>
              <a:uFillTx/>
              <a:latin typeface="+mj-lt"/>
              <a:ea typeface="+mj-ea"/>
              <a:cs typeface="PT Bold Heading" pitchFamily="2" charset="-78"/>
            </a:endParaRPr>
          </a:p>
        </p:txBody>
      </p:sp>
      <p:sp>
        <p:nvSpPr>
          <p:cNvPr id="5" name="Title 1"/>
          <p:cNvSpPr txBox="1">
            <a:spLocks/>
          </p:cNvSpPr>
          <p:nvPr/>
        </p:nvSpPr>
        <p:spPr>
          <a:xfrm>
            <a:off x="2928926" y="214290"/>
            <a:ext cx="44958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lvl="0" algn="ctr" rtl="1">
              <a:spcBef>
                <a:spcPct val="0"/>
              </a:spcBef>
            </a:pPr>
            <a:r>
              <a:rPr lang="ar-SA" sz="3600" dirty="0" smtClean="0">
                <a:ln w="3175">
                  <a:solidFill>
                    <a:sysClr val="windowText" lastClr="000000"/>
                  </a:solidFill>
                </a:ln>
                <a:solidFill>
                  <a:schemeClr val="accent3">
                    <a:lumMod val="50000"/>
                  </a:schemeClr>
                </a:solidFill>
                <a:cs typeface="PT Bold Heading" pitchFamily="2" charset="-78"/>
              </a:rPr>
              <a:t>الدائرة الكهربائية المركبة </a:t>
            </a:r>
          </a:p>
        </p:txBody>
      </p:sp>
      <p:sp>
        <p:nvSpPr>
          <p:cNvPr id="7" name="مستطيل 6"/>
          <p:cNvSpPr/>
          <p:nvPr/>
        </p:nvSpPr>
        <p:spPr>
          <a:xfrm>
            <a:off x="1714480" y="1214422"/>
            <a:ext cx="6786578" cy="1015663"/>
          </a:xfrm>
          <a:prstGeom prst="rect">
            <a:avLst/>
          </a:prstGeom>
        </p:spPr>
        <p:txBody>
          <a:bodyPr wrap="square">
            <a:spAutoFit/>
          </a:bodyPr>
          <a:lstStyle/>
          <a:p>
            <a:pPr lvl="0" algn="ctr">
              <a:spcBef>
                <a:spcPct val="0"/>
              </a:spcBef>
              <a:defRPr/>
            </a:pPr>
            <a:r>
              <a:rPr lang="ar-SA" sz="2800" dirty="0" smtClean="0">
                <a:cs typeface="PT Bold Heading" pitchFamily="2" charset="-78"/>
              </a:rPr>
              <a:t>هي </a:t>
            </a:r>
            <a:r>
              <a:rPr lang="ar-SA" sz="3200" dirty="0" smtClean="0">
                <a:cs typeface="PT Bold Heading" pitchFamily="2" charset="-78"/>
              </a:rPr>
              <a:t>الدائرة</a:t>
            </a:r>
            <a:r>
              <a:rPr lang="ar-SA" sz="2800" dirty="0" smtClean="0">
                <a:cs typeface="PT Bold Heading" pitchFamily="2" charset="-78"/>
              </a:rPr>
              <a:t> التي تحتوي على نوعي التوصيل التوالي والتوازي معاً</a:t>
            </a:r>
            <a:endParaRPr lang="ar-SA" sz="2800" dirty="0">
              <a:cs typeface="PT Bold Heading" pitchFamily="2" charset="-78"/>
            </a:endParaRPr>
          </a:p>
        </p:txBody>
      </p:sp>
      <p:pic>
        <p:nvPicPr>
          <p:cNvPr id="8194" name="Picture 2" descr="Description: C:\My Site\subjects\Physics\Phyiscs_116\Types_of_electric_circuits_files\image011.png"/>
          <p:cNvPicPr>
            <a:picLocks noChangeAspect="1" noChangeArrowheads="1"/>
          </p:cNvPicPr>
          <p:nvPr/>
        </p:nvPicPr>
        <p:blipFill>
          <a:blip r:embed="rId3"/>
          <a:srcRect/>
          <a:stretch>
            <a:fillRect/>
          </a:stretch>
        </p:blipFill>
        <p:spPr bwMode="auto">
          <a:xfrm>
            <a:off x="2786050" y="2486039"/>
            <a:ext cx="4657725" cy="2943225"/>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40"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1"/>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900"/>
                            </p:stCondLst>
                            <p:childTnLst>
                              <p:par>
                                <p:cTn id="15" presetID="17" presetClass="entr" presetSubtype="10" fill="hold" nodeType="after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500" fill="hold"/>
                                        <p:tgtEl>
                                          <p:spTgt spid="8194"/>
                                        </p:tgtEl>
                                        <p:attrNameLst>
                                          <p:attrName>ppt_w</p:attrName>
                                        </p:attrNameLst>
                                      </p:cBhvr>
                                      <p:tavLst>
                                        <p:tav tm="0">
                                          <p:val>
                                            <p:fltVal val="0"/>
                                          </p:val>
                                        </p:tav>
                                        <p:tav tm="100000">
                                          <p:val>
                                            <p:strVal val="#ppt_w"/>
                                          </p:val>
                                        </p:tav>
                                      </p:tavLst>
                                    </p:anim>
                                    <p:anim calcmode="lin" valueType="num">
                                      <p:cBhvr>
                                        <p:cTn id="18" dur="500" fill="hold"/>
                                        <p:tgtEl>
                                          <p:spTgt spid="8194"/>
                                        </p:tgtEl>
                                        <p:attrNameLst>
                                          <p:attrName>ppt_h</p:attrName>
                                        </p:attrNameLst>
                                      </p:cBhvr>
                                      <p:tavLst>
                                        <p:tav tm="0">
                                          <p:val>
                                            <p:strVal val="#ppt_h"/>
                                          </p:val>
                                        </p:tav>
                                        <p:tav tm="100000">
                                          <p:val>
                                            <p:strVal val="#ppt_h"/>
                                          </p:val>
                                        </p:tav>
                                      </p:tavLst>
                                    </p:anim>
                                  </p:childTnLst>
                                </p:cTn>
                              </p:par>
                            </p:childTnLst>
                          </p:cTn>
                        </p:par>
                        <p:par>
                          <p:cTn id="19" fill="hold">
                            <p:stCondLst>
                              <p:cond delay="24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1285860"/>
            <a:ext cx="9144000" cy="64807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200" i="0" u="none" strike="noStrike" kern="1200" cap="none" spc="0" normalizeH="0" baseline="0" noProof="0" dirty="0" smtClean="0">
                <a:ln>
                  <a:noFill/>
                </a:ln>
                <a:effectLst/>
                <a:uLnTx/>
                <a:uFillTx/>
                <a:latin typeface="+mj-lt"/>
                <a:ea typeface="+mj-ea"/>
                <a:cs typeface="PT Bold Heading" pitchFamily="2" charset="-78"/>
              </a:rPr>
              <a:t>(1) لاختزال</a:t>
            </a:r>
            <a:r>
              <a:rPr kumimoji="0" lang="ar-SA" sz="3200" i="0" u="none" strike="noStrike" kern="1200" cap="none" spc="0" normalizeH="0" noProof="0" dirty="0" smtClean="0">
                <a:ln>
                  <a:noFill/>
                </a:ln>
                <a:effectLst/>
                <a:uLnTx/>
                <a:uFillTx/>
                <a:latin typeface="+mj-lt"/>
                <a:ea typeface="+mj-ea"/>
                <a:cs typeface="PT Bold Heading" pitchFamily="2" charset="-78"/>
              </a:rPr>
              <a:t> دائرة كهربائية مركبة :</a:t>
            </a:r>
            <a:endParaRPr kumimoji="0" lang="ar-SA" sz="3200" i="0" u="none" strike="noStrike" kern="1200" cap="none" spc="0" normalizeH="0" baseline="0" noProof="0" dirty="0">
              <a:ln>
                <a:noFill/>
              </a:ln>
              <a:effectLst/>
              <a:uLnTx/>
              <a:uFillTx/>
              <a:latin typeface="+mj-lt"/>
              <a:ea typeface="+mj-ea"/>
              <a:cs typeface="PT Bold Heading" pitchFamily="2" charset="-78"/>
            </a:endParaRPr>
          </a:p>
        </p:txBody>
      </p:sp>
      <p:sp>
        <p:nvSpPr>
          <p:cNvPr id="6" name="مستطيل 5"/>
          <p:cNvSpPr/>
          <p:nvPr/>
        </p:nvSpPr>
        <p:spPr>
          <a:xfrm>
            <a:off x="0" y="214290"/>
            <a:ext cx="9143999"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ar-SA" sz="4000" b="1" i="0" u="none" strike="noStrike" kern="1200" spc="50" normalizeH="0" baseline="0" noProof="0" dirty="0" smtClean="0">
                <a:ln w="11430"/>
                <a:solidFill>
                  <a:schemeClr val="accent2">
                    <a:lumMod val="75000"/>
                  </a:schemeClr>
                </a:solidFill>
                <a:effectLst>
                  <a:outerShdw blurRad="76200" dist="50800" dir="5400000" algn="tl" rotWithShape="0">
                    <a:srgbClr val="000000">
                      <a:alpha val="65000"/>
                    </a:srgbClr>
                  </a:outerShdw>
                </a:effectLst>
                <a:uLnTx/>
                <a:uFillTx/>
                <a:latin typeface="+mj-lt"/>
                <a:ea typeface="+mj-ea"/>
                <a:cs typeface="PT Bold Heading" pitchFamily="2" charset="-78"/>
              </a:rPr>
              <a:t>اختزال الدائرة الكهربائية</a:t>
            </a:r>
            <a:endParaRPr lang="ar-SA" sz="4000" b="1" spc="50" dirty="0">
              <a:ln w="11430"/>
              <a:solidFill>
                <a:schemeClr val="accent2">
                  <a:lumMod val="75000"/>
                </a:schemeClr>
              </a:solidFill>
              <a:effectLst>
                <a:outerShdw blurRad="76200" dist="50800" dir="5400000" algn="tl" rotWithShape="0">
                  <a:srgbClr val="000000">
                    <a:alpha val="65000"/>
                  </a:srgbClr>
                </a:outerShdw>
              </a:effectLst>
              <a:cs typeface="PT Bold Heading" pitchFamily="2" charset="-78"/>
            </a:endParaRPr>
          </a:p>
        </p:txBody>
      </p:sp>
      <p:grpSp>
        <p:nvGrpSpPr>
          <p:cNvPr id="4" name="مجموعة 54"/>
          <p:cNvGrpSpPr/>
          <p:nvPr/>
        </p:nvGrpSpPr>
        <p:grpSpPr>
          <a:xfrm>
            <a:off x="505352" y="3048440"/>
            <a:ext cx="7560840" cy="2952328"/>
            <a:chOff x="395536" y="2420888"/>
            <a:chExt cx="7560840" cy="2952328"/>
          </a:xfrm>
        </p:grpSpPr>
        <p:sp>
          <p:nvSpPr>
            <p:cNvPr id="28" name="عنوان 1"/>
            <p:cNvSpPr txBox="1">
              <a:spLocks/>
            </p:cNvSpPr>
            <p:nvPr/>
          </p:nvSpPr>
          <p:spPr>
            <a:xfrm>
              <a:off x="395536" y="3573016"/>
              <a:ext cx="720080" cy="782960"/>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V</a:t>
              </a:r>
              <a:r>
                <a:rPr kumimoji="0" lang="en-US" sz="3600" b="1" i="0" u="none" strike="noStrike" kern="1200" cap="none" spc="0" normalizeH="0" baseline="-25000" noProof="0" dirty="0" smtClean="0">
                  <a:ln>
                    <a:noFill/>
                  </a:ln>
                  <a:solidFill>
                    <a:srgbClr val="C00000"/>
                  </a:solidFill>
                  <a:effectLst/>
                  <a:uLnTx/>
                  <a:uFillTx/>
                  <a:latin typeface="+mj-lt"/>
                  <a:ea typeface="+mj-ea"/>
                  <a:cs typeface="+mj-cs"/>
                </a:rPr>
                <a:t>s</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cxnSp>
          <p:nvCxnSpPr>
            <p:cNvPr id="10" name="رابط مستقيم 9"/>
            <p:cNvCxnSpPr/>
            <p:nvPr/>
          </p:nvCxnSpPr>
          <p:spPr>
            <a:xfrm>
              <a:off x="1331640" y="2708920"/>
              <a:ext cx="0" cy="108012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1331640" y="4221088"/>
              <a:ext cx="0" cy="115212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1043608" y="3789040"/>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1043608" y="4077072"/>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1187624" y="3933056"/>
              <a:ext cx="28803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1187624" y="4221088"/>
              <a:ext cx="28803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331640" y="2708920"/>
              <a:ext cx="136815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5364088" y="2708920"/>
              <a:ext cx="0" cy="72008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H="1">
              <a:off x="1331640" y="5373216"/>
              <a:ext cx="633670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شكل حر 28"/>
            <p:cNvSpPr/>
            <p:nvPr/>
          </p:nvSpPr>
          <p:spPr>
            <a:xfrm rot="16200000">
              <a:off x="3059832" y="2060848"/>
              <a:ext cx="504056" cy="1224136"/>
            </a:xfrm>
            <a:custGeom>
              <a:avLst/>
              <a:gdLst>
                <a:gd name="connsiteX0" fmla="*/ 162309 w 280413"/>
                <a:gd name="connsiteY0" fmla="*/ 0 h 647879"/>
                <a:gd name="connsiteX1" fmla="*/ 121365 w 280413"/>
                <a:gd name="connsiteY1" fmla="*/ 27295 h 647879"/>
                <a:gd name="connsiteX2" fmla="*/ 12183 w 280413"/>
                <a:gd name="connsiteY2" fmla="*/ 40943 h 647879"/>
                <a:gd name="connsiteX3" fmla="*/ 94070 w 280413"/>
                <a:gd name="connsiteY3" fmla="*/ 95534 h 647879"/>
                <a:gd name="connsiteX4" fmla="*/ 230547 w 280413"/>
                <a:gd name="connsiteY4" fmla="*/ 204716 h 647879"/>
                <a:gd name="connsiteX5" fmla="*/ 148661 w 280413"/>
                <a:gd name="connsiteY5" fmla="*/ 232012 h 647879"/>
                <a:gd name="connsiteX6" fmla="*/ 107718 w 280413"/>
                <a:gd name="connsiteY6" fmla="*/ 259307 h 647879"/>
                <a:gd name="connsiteX7" fmla="*/ 25831 w 280413"/>
                <a:gd name="connsiteY7" fmla="*/ 286603 h 647879"/>
                <a:gd name="connsiteX8" fmla="*/ 175956 w 280413"/>
                <a:gd name="connsiteY8" fmla="*/ 327546 h 647879"/>
                <a:gd name="connsiteX9" fmla="*/ 216900 w 280413"/>
                <a:gd name="connsiteY9" fmla="*/ 368489 h 647879"/>
                <a:gd name="connsiteX10" fmla="*/ 203252 w 280413"/>
                <a:gd name="connsiteY10" fmla="*/ 409433 h 647879"/>
                <a:gd name="connsiteX11" fmla="*/ 94070 w 280413"/>
                <a:gd name="connsiteY11" fmla="*/ 436728 h 647879"/>
                <a:gd name="connsiteX12" fmla="*/ 53127 w 280413"/>
                <a:gd name="connsiteY12" fmla="*/ 450376 h 647879"/>
                <a:gd name="connsiteX13" fmla="*/ 175956 w 280413"/>
                <a:gd name="connsiteY13" fmla="*/ 545910 h 647879"/>
                <a:gd name="connsiteX14" fmla="*/ 216900 w 280413"/>
                <a:gd name="connsiteY14" fmla="*/ 573206 h 647879"/>
                <a:gd name="connsiteX15" fmla="*/ 257843 w 280413"/>
                <a:gd name="connsiteY15" fmla="*/ 600501 h 647879"/>
                <a:gd name="connsiteX16" fmla="*/ 148661 w 280413"/>
                <a:gd name="connsiteY16" fmla="*/ 627797 h 647879"/>
                <a:gd name="connsiteX17" fmla="*/ 107718 w 280413"/>
                <a:gd name="connsiteY17" fmla="*/ 641445 h 647879"/>
                <a:gd name="connsiteX18" fmla="*/ 121365 w 280413"/>
                <a:gd name="connsiteY18" fmla="*/ 614149 h 647879"/>
                <a:gd name="connsiteX0" fmla="*/ 162309 w 280413"/>
                <a:gd name="connsiteY0" fmla="*/ 0 h 647879"/>
                <a:gd name="connsiteX1" fmla="*/ 12183 w 280413"/>
                <a:gd name="connsiteY1" fmla="*/ 40943 h 647879"/>
                <a:gd name="connsiteX2" fmla="*/ 94070 w 280413"/>
                <a:gd name="connsiteY2" fmla="*/ 95534 h 647879"/>
                <a:gd name="connsiteX3" fmla="*/ 230547 w 280413"/>
                <a:gd name="connsiteY3" fmla="*/ 204716 h 647879"/>
                <a:gd name="connsiteX4" fmla="*/ 148661 w 280413"/>
                <a:gd name="connsiteY4" fmla="*/ 232012 h 647879"/>
                <a:gd name="connsiteX5" fmla="*/ 107718 w 280413"/>
                <a:gd name="connsiteY5" fmla="*/ 259307 h 647879"/>
                <a:gd name="connsiteX6" fmla="*/ 25831 w 280413"/>
                <a:gd name="connsiteY6" fmla="*/ 286603 h 647879"/>
                <a:gd name="connsiteX7" fmla="*/ 175956 w 280413"/>
                <a:gd name="connsiteY7" fmla="*/ 327546 h 647879"/>
                <a:gd name="connsiteX8" fmla="*/ 216900 w 280413"/>
                <a:gd name="connsiteY8" fmla="*/ 368489 h 647879"/>
                <a:gd name="connsiteX9" fmla="*/ 203252 w 280413"/>
                <a:gd name="connsiteY9" fmla="*/ 409433 h 647879"/>
                <a:gd name="connsiteX10" fmla="*/ 94070 w 280413"/>
                <a:gd name="connsiteY10" fmla="*/ 436728 h 647879"/>
                <a:gd name="connsiteX11" fmla="*/ 53127 w 280413"/>
                <a:gd name="connsiteY11" fmla="*/ 450376 h 647879"/>
                <a:gd name="connsiteX12" fmla="*/ 175956 w 280413"/>
                <a:gd name="connsiteY12" fmla="*/ 545910 h 647879"/>
                <a:gd name="connsiteX13" fmla="*/ 216900 w 280413"/>
                <a:gd name="connsiteY13" fmla="*/ 573206 h 647879"/>
                <a:gd name="connsiteX14" fmla="*/ 257843 w 280413"/>
                <a:gd name="connsiteY14" fmla="*/ 600501 h 647879"/>
                <a:gd name="connsiteX15" fmla="*/ 148661 w 280413"/>
                <a:gd name="connsiteY15" fmla="*/ 627797 h 647879"/>
                <a:gd name="connsiteX16" fmla="*/ 107718 w 280413"/>
                <a:gd name="connsiteY16" fmla="*/ 641445 h 647879"/>
                <a:gd name="connsiteX17" fmla="*/ 121365 w 280413"/>
                <a:gd name="connsiteY17" fmla="*/ 614149 h 647879"/>
                <a:gd name="connsiteX0" fmla="*/ 150126 w 268230"/>
                <a:gd name="connsiteY0" fmla="*/ 0 h 647879"/>
                <a:gd name="connsiteX1" fmla="*/ 0 w 268230"/>
                <a:gd name="connsiteY1" fmla="*/ 40943 h 647879"/>
                <a:gd name="connsiteX2" fmla="*/ 218364 w 268230"/>
                <a:gd name="connsiteY2" fmla="*/ 204716 h 647879"/>
                <a:gd name="connsiteX3" fmla="*/ 136478 w 268230"/>
                <a:gd name="connsiteY3" fmla="*/ 232012 h 647879"/>
                <a:gd name="connsiteX4" fmla="*/ 95535 w 268230"/>
                <a:gd name="connsiteY4" fmla="*/ 259307 h 647879"/>
                <a:gd name="connsiteX5" fmla="*/ 13648 w 268230"/>
                <a:gd name="connsiteY5" fmla="*/ 286603 h 647879"/>
                <a:gd name="connsiteX6" fmla="*/ 163773 w 268230"/>
                <a:gd name="connsiteY6" fmla="*/ 327546 h 647879"/>
                <a:gd name="connsiteX7" fmla="*/ 204717 w 268230"/>
                <a:gd name="connsiteY7" fmla="*/ 368489 h 647879"/>
                <a:gd name="connsiteX8" fmla="*/ 191069 w 268230"/>
                <a:gd name="connsiteY8" fmla="*/ 409433 h 647879"/>
                <a:gd name="connsiteX9" fmla="*/ 81887 w 268230"/>
                <a:gd name="connsiteY9" fmla="*/ 436728 h 647879"/>
                <a:gd name="connsiteX10" fmla="*/ 40944 w 268230"/>
                <a:gd name="connsiteY10" fmla="*/ 450376 h 647879"/>
                <a:gd name="connsiteX11" fmla="*/ 163773 w 268230"/>
                <a:gd name="connsiteY11" fmla="*/ 545910 h 647879"/>
                <a:gd name="connsiteX12" fmla="*/ 204717 w 268230"/>
                <a:gd name="connsiteY12" fmla="*/ 573206 h 647879"/>
                <a:gd name="connsiteX13" fmla="*/ 245660 w 268230"/>
                <a:gd name="connsiteY13" fmla="*/ 600501 h 647879"/>
                <a:gd name="connsiteX14" fmla="*/ 136478 w 268230"/>
                <a:gd name="connsiteY14" fmla="*/ 627797 h 647879"/>
                <a:gd name="connsiteX15" fmla="*/ 95535 w 268230"/>
                <a:gd name="connsiteY15" fmla="*/ 641445 h 647879"/>
                <a:gd name="connsiteX16" fmla="*/ 109182 w 268230"/>
                <a:gd name="connsiteY16" fmla="*/ 614149 h 647879"/>
                <a:gd name="connsiteX0" fmla="*/ 150126 w 268230"/>
                <a:gd name="connsiteY0" fmla="*/ 0 h 647879"/>
                <a:gd name="connsiteX1" fmla="*/ 0 w 268230"/>
                <a:gd name="connsiteY1" fmla="*/ 40943 h 647879"/>
                <a:gd name="connsiteX2" fmla="*/ 218364 w 268230"/>
                <a:gd name="connsiteY2" fmla="*/ 204716 h 647879"/>
                <a:gd name="connsiteX3" fmla="*/ 95535 w 268230"/>
                <a:gd name="connsiteY3" fmla="*/ 259307 h 647879"/>
                <a:gd name="connsiteX4" fmla="*/ 13648 w 268230"/>
                <a:gd name="connsiteY4" fmla="*/ 286603 h 647879"/>
                <a:gd name="connsiteX5" fmla="*/ 163773 w 268230"/>
                <a:gd name="connsiteY5" fmla="*/ 327546 h 647879"/>
                <a:gd name="connsiteX6" fmla="*/ 204717 w 268230"/>
                <a:gd name="connsiteY6" fmla="*/ 368489 h 647879"/>
                <a:gd name="connsiteX7" fmla="*/ 191069 w 268230"/>
                <a:gd name="connsiteY7" fmla="*/ 409433 h 647879"/>
                <a:gd name="connsiteX8" fmla="*/ 81887 w 268230"/>
                <a:gd name="connsiteY8" fmla="*/ 436728 h 647879"/>
                <a:gd name="connsiteX9" fmla="*/ 40944 w 268230"/>
                <a:gd name="connsiteY9" fmla="*/ 450376 h 647879"/>
                <a:gd name="connsiteX10" fmla="*/ 163773 w 268230"/>
                <a:gd name="connsiteY10" fmla="*/ 545910 h 647879"/>
                <a:gd name="connsiteX11" fmla="*/ 204717 w 268230"/>
                <a:gd name="connsiteY11" fmla="*/ 573206 h 647879"/>
                <a:gd name="connsiteX12" fmla="*/ 245660 w 268230"/>
                <a:gd name="connsiteY12" fmla="*/ 600501 h 647879"/>
                <a:gd name="connsiteX13" fmla="*/ 136478 w 268230"/>
                <a:gd name="connsiteY13" fmla="*/ 627797 h 647879"/>
                <a:gd name="connsiteX14" fmla="*/ 95535 w 268230"/>
                <a:gd name="connsiteY14" fmla="*/ 641445 h 647879"/>
                <a:gd name="connsiteX15" fmla="*/ 109182 w 268230"/>
                <a:gd name="connsiteY15"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163773 w 268230"/>
                <a:gd name="connsiteY4" fmla="*/ 327546 h 647879"/>
                <a:gd name="connsiteX5" fmla="*/ 204717 w 268230"/>
                <a:gd name="connsiteY5" fmla="*/ 368489 h 647879"/>
                <a:gd name="connsiteX6" fmla="*/ 191069 w 268230"/>
                <a:gd name="connsiteY6" fmla="*/ 409433 h 647879"/>
                <a:gd name="connsiteX7" fmla="*/ 81887 w 268230"/>
                <a:gd name="connsiteY7" fmla="*/ 436728 h 647879"/>
                <a:gd name="connsiteX8" fmla="*/ 40944 w 268230"/>
                <a:gd name="connsiteY8" fmla="*/ 450376 h 647879"/>
                <a:gd name="connsiteX9" fmla="*/ 163773 w 268230"/>
                <a:gd name="connsiteY9" fmla="*/ 545910 h 647879"/>
                <a:gd name="connsiteX10" fmla="*/ 204717 w 268230"/>
                <a:gd name="connsiteY10" fmla="*/ 573206 h 647879"/>
                <a:gd name="connsiteX11" fmla="*/ 245660 w 268230"/>
                <a:gd name="connsiteY11" fmla="*/ 600501 h 647879"/>
                <a:gd name="connsiteX12" fmla="*/ 136478 w 268230"/>
                <a:gd name="connsiteY12" fmla="*/ 627797 h 647879"/>
                <a:gd name="connsiteX13" fmla="*/ 95535 w 268230"/>
                <a:gd name="connsiteY13" fmla="*/ 641445 h 647879"/>
                <a:gd name="connsiteX14" fmla="*/ 109182 w 268230"/>
                <a:gd name="connsiteY14"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191069 w 268230"/>
                <a:gd name="connsiteY5" fmla="*/ 409433 h 647879"/>
                <a:gd name="connsiteX6" fmla="*/ 81887 w 268230"/>
                <a:gd name="connsiteY6" fmla="*/ 436728 h 647879"/>
                <a:gd name="connsiteX7" fmla="*/ 40944 w 268230"/>
                <a:gd name="connsiteY7" fmla="*/ 450376 h 647879"/>
                <a:gd name="connsiteX8" fmla="*/ 163773 w 268230"/>
                <a:gd name="connsiteY8" fmla="*/ 545910 h 647879"/>
                <a:gd name="connsiteX9" fmla="*/ 204717 w 268230"/>
                <a:gd name="connsiteY9" fmla="*/ 573206 h 647879"/>
                <a:gd name="connsiteX10" fmla="*/ 245660 w 268230"/>
                <a:gd name="connsiteY10" fmla="*/ 600501 h 647879"/>
                <a:gd name="connsiteX11" fmla="*/ 136478 w 268230"/>
                <a:gd name="connsiteY11" fmla="*/ 627797 h 647879"/>
                <a:gd name="connsiteX12" fmla="*/ 95535 w 268230"/>
                <a:gd name="connsiteY12" fmla="*/ 641445 h 647879"/>
                <a:gd name="connsiteX13" fmla="*/ 109182 w 268230"/>
                <a:gd name="connsiteY13"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81887 w 268230"/>
                <a:gd name="connsiteY5" fmla="*/ 436728 h 647879"/>
                <a:gd name="connsiteX6" fmla="*/ 40944 w 268230"/>
                <a:gd name="connsiteY6" fmla="*/ 450376 h 647879"/>
                <a:gd name="connsiteX7" fmla="*/ 163773 w 268230"/>
                <a:gd name="connsiteY7" fmla="*/ 545910 h 647879"/>
                <a:gd name="connsiteX8" fmla="*/ 204717 w 268230"/>
                <a:gd name="connsiteY8" fmla="*/ 573206 h 647879"/>
                <a:gd name="connsiteX9" fmla="*/ 245660 w 268230"/>
                <a:gd name="connsiteY9" fmla="*/ 600501 h 647879"/>
                <a:gd name="connsiteX10" fmla="*/ 136478 w 268230"/>
                <a:gd name="connsiteY10" fmla="*/ 627797 h 647879"/>
                <a:gd name="connsiteX11" fmla="*/ 95535 w 268230"/>
                <a:gd name="connsiteY11" fmla="*/ 641445 h 647879"/>
                <a:gd name="connsiteX12" fmla="*/ 109182 w 268230"/>
                <a:gd name="connsiteY12"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163773 w 268230"/>
                <a:gd name="connsiteY6" fmla="*/ 545910 h 647879"/>
                <a:gd name="connsiteX7" fmla="*/ 204717 w 268230"/>
                <a:gd name="connsiteY7" fmla="*/ 573206 h 647879"/>
                <a:gd name="connsiteX8" fmla="*/ 245660 w 268230"/>
                <a:gd name="connsiteY8" fmla="*/ 600501 h 647879"/>
                <a:gd name="connsiteX9" fmla="*/ 136478 w 268230"/>
                <a:gd name="connsiteY9" fmla="*/ 627797 h 647879"/>
                <a:gd name="connsiteX10" fmla="*/ 95535 w 268230"/>
                <a:gd name="connsiteY10" fmla="*/ 641445 h 647879"/>
                <a:gd name="connsiteX11" fmla="*/ 109182 w 268230"/>
                <a:gd name="connsiteY11"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04717 w 268230"/>
                <a:gd name="connsiteY6" fmla="*/ 573206 h 647879"/>
                <a:gd name="connsiteX7" fmla="*/ 245660 w 268230"/>
                <a:gd name="connsiteY7" fmla="*/ 600501 h 647879"/>
                <a:gd name="connsiteX8" fmla="*/ 136478 w 268230"/>
                <a:gd name="connsiteY8" fmla="*/ 627797 h 647879"/>
                <a:gd name="connsiteX9" fmla="*/ 95535 w 268230"/>
                <a:gd name="connsiteY9" fmla="*/ 641445 h 647879"/>
                <a:gd name="connsiteX10" fmla="*/ 109182 w 268230"/>
                <a:gd name="connsiteY10"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45660 w 268230"/>
                <a:gd name="connsiteY6" fmla="*/ 600501 h 647879"/>
                <a:gd name="connsiteX7" fmla="*/ 136478 w 268230"/>
                <a:gd name="connsiteY7" fmla="*/ 627797 h 647879"/>
                <a:gd name="connsiteX8" fmla="*/ 95535 w 268230"/>
                <a:gd name="connsiteY8" fmla="*/ 641445 h 647879"/>
                <a:gd name="connsiteX9" fmla="*/ 109182 w 268230"/>
                <a:gd name="connsiteY9" fmla="*/ 614149 h 647879"/>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8" fmla="*/ 109182 w 254759"/>
                <a:gd name="connsiteY8" fmla="*/ 614149 h 641445"/>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0" fmla="*/ 128815 w 254759"/>
                <a:gd name="connsiteY0" fmla="*/ 0 h 720831"/>
                <a:gd name="connsiteX1" fmla="*/ 0 w 254759"/>
                <a:gd name="connsiteY1" fmla="*/ 120329 h 720831"/>
                <a:gd name="connsiteX2" fmla="*/ 218364 w 254759"/>
                <a:gd name="connsiteY2" fmla="*/ 284102 h 720831"/>
                <a:gd name="connsiteX3" fmla="*/ 13648 w 254759"/>
                <a:gd name="connsiteY3" fmla="*/ 365989 h 720831"/>
                <a:gd name="connsiteX4" fmla="*/ 204717 w 254759"/>
                <a:gd name="connsiteY4" fmla="*/ 447875 h 720831"/>
                <a:gd name="connsiteX5" fmla="*/ 40944 w 254759"/>
                <a:gd name="connsiteY5" fmla="*/ 529762 h 720831"/>
                <a:gd name="connsiteX6" fmla="*/ 245660 w 254759"/>
                <a:gd name="connsiteY6" fmla="*/ 679887 h 720831"/>
                <a:gd name="connsiteX7" fmla="*/ 95535 w 254759"/>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6291 w 290307"/>
                <a:gd name="connsiteY0" fmla="*/ 0 h 720831"/>
                <a:gd name="connsiteX1" fmla="*/ 2275 w 290307"/>
                <a:gd name="connsiteY1" fmla="*/ 120329 h 720831"/>
                <a:gd name="connsiteX2" fmla="*/ 290307 w 290307"/>
                <a:gd name="connsiteY2" fmla="*/ 216024 h 720831"/>
                <a:gd name="connsiteX3" fmla="*/ 2274 w 290307"/>
                <a:gd name="connsiteY3" fmla="*/ 360040 h 720831"/>
                <a:gd name="connsiteX4" fmla="*/ 206992 w 290307"/>
                <a:gd name="connsiteY4" fmla="*/ 447875 h 720831"/>
                <a:gd name="connsiteX5" fmla="*/ 43219 w 290307"/>
                <a:gd name="connsiteY5" fmla="*/ 529762 h 720831"/>
                <a:gd name="connsiteX6" fmla="*/ 247935 w 290307"/>
                <a:gd name="connsiteY6" fmla="*/ 679887 h 720831"/>
                <a:gd name="connsiteX7" fmla="*/ 97810 w 290307"/>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43219 w 294856"/>
                <a:gd name="connsiteY5" fmla="*/ 529762 h 720831"/>
                <a:gd name="connsiteX6" fmla="*/ 247935 w 294856"/>
                <a:gd name="connsiteY6" fmla="*/ 679887 h 720831"/>
                <a:gd name="connsiteX7" fmla="*/ 97810 w 294856"/>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2274 w 294856"/>
                <a:gd name="connsiteY5" fmla="*/ 576064 h 720831"/>
                <a:gd name="connsiteX6" fmla="*/ 247935 w 294856"/>
                <a:gd name="connsiteY6" fmla="*/ 679887 h 720831"/>
                <a:gd name="connsiteX7" fmla="*/ 97810 w 294856"/>
                <a:gd name="connsiteY7" fmla="*/ 720831 h 720831"/>
                <a:gd name="connsiteX0" fmla="*/ 146291 w 299405"/>
                <a:gd name="connsiteY0" fmla="*/ 0 h 751925"/>
                <a:gd name="connsiteX1" fmla="*/ 2275 w 299405"/>
                <a:gd name="connsiteY1" fmla="*/ 120329 h 751925"/>
                <a:gd name="connsiteX2" fmla="*/ 290307 w 299405"/>
                <a:gd name="connsiteY2" fmla="*/ 216024 h 751925"/>
                <a:gd name="connsiteX3" fmla="*/ 2274 w 299405"/>
                <a:gd name="connsiteY3" fmla="*/ 360040 h 751925"/>
                <a:gd name="connsiteX4" fmla="*/ 290307 w 299405"/>
                <a:gd name="connsiteY4" fmla="*/ 432048 h 751925"/>
                <a:gd name="connsiteX5" fmla="*/ 2274 w 299405"/>
                <a:gd name="connsiteY5" fmla="*/ 576064 h 751925"/>
                <a:gd name="connsiteX6" fmla="*/ 290306 w 299405"/>
                <a:gd name="connsiteY6" fmla="*/ 720080 h 751925"/>
                <a:gd name="connsiteX7" fmla="*/ 97810 w 299405"/>
                <a:gd name="connsiteY7" fmla="*/ 720831 h 751925"/>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864095"/>
                <a:gd name="connsiteX1" fmla="*/ 1 w 288033"/>
                <a:gd name="connsiteY1" fmla="*/ 120329 h 864095"/>
                <a:gd name="connsiteX2" fmla="*/ 288033 w 288033"/>
                <a:gd name="connsiteY2" fmla="*/ 216024 h 864095"/>
                <a:gd name="connsiteX3" fmla="*/ 0 w 288033"/>
                <a:gd name="connsiteY3" fmla="*/ 360040 h 864095"/>
                <a:gd name="connsiteX4" fmla="*/ 288033 w 288033"/>
                <a:gd name="connsiteY4" fmla="*/ 432048 h 864095"/>
                <a:gd name="connsiteX5" fmla="*/ 0 w 288033"/>
                <a:gd name="connsiteY5" fmla="*/ 576064 h 864095"/>
                <a:gd name="connsiteX6" fmla="*/ 288032 w 288033"/>
                <a:gd name="connsiteY6" fmla="*/ 720080 h 864095"/>
                <a:gd name="connsiteX7" fmla="*/ 72008 w 288033"/>
                <a:gd name="connsiteY7" fmla="*/ 864095 h 864095"/>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33" h="835520">
                  <a:moveTo>
                    <a:pt x="144017" y="0"/>
                  </a:moveTo>
                  <a:cubicBezTo>
                    <a:pt x="83843" y="45018"/>
                    <a:pt x="56866" y="64124"/>
                    <a:pt x="1" y="120329"/>
                  </a:cubicBezTo>
                  <a:cubicBezTo>
                    <a:pt x="89880" y="156086"/>
                    <a:pt x="156600" y="178728"/>
                    <a:pt x="288033" y="216024"/>
                  </a:cubicBezTo>
                  <a:cubicBezTo>
                    <a:pt x="167276" y="266418"/>
                    <a:pt x="123646" y="287478"/>
                    <a:pt x="0" y="360040"/>
                  </a:cubicBezTo>
                  <a:cubicBezTo>
                    <a:pt x="131324" y="399540"/>
                    <a:pt x="151654" y="404160"/>
                    <a:pt x="288033" y="432048"/>
                  </a:cubicBezTo>
                  <a:cubicBezTo>
                    <a:pt x="161960" y="487645"/>
                    <a:pt x="123753" y="511743"/>
                    <a:pt x="0" y="576064"/>
                  </a:cubicBezTo>
                  <a:cubicBezTo>
                    <a:pt x="140099" y="627434"/>
                    <a:pt x="231083" y="681209"/>
                    <a:pt x="288032" y="720080"/>
                  </a:cubicBezTo>
                  <a:cubicBezTo>
                    <a:pt x="245091" y="758895"/>
                    <a:pt x="185266" y="796609"/>
                    <a:pt x="129158" y="83552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C00000"/>
                </a:solidFill>
              </a:endParaRPr>
            </a:p>
          </p:txBody>
        </p:sp>
        <p:cxnSp>
          <p:nvCxnSpPr>
            <p:cNvPr id="30" name="رابط مستقيم 29"/>
            <p:cNvCxnSpPr/>
            <p:nvPr/>
          </p:nvCxnSpPr>
          <p:spPr>
            <a:xfrm>
              <a:off x="3923928" y="2708920"/>
              <a:ext cx="374441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a:stCxn id="34" idx="7"/>
            </p:cNvCxnSpPr>
            <p:nvPr/>
          </p:nvCxnSpPr>
          <p:spPr>
            <a:xfrm flipH="1">
              <a:off x="5364088" y="4653136"/>
              <a:ext cx="10002" cy="72008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شكل حر 33"/>
            <p:cNvSpPr/>
            <p:nvPr/>
          </p:nvSpPr>
          <p:spPr>
            <a:xfrm>
              <a:off x="5148064" y="3429000"/>
              <a:ext cx="504056" cy="1224136"/>
            </a:xfrm>
            <a:custGeom>
              <a:avLst/>
              <a:gdLst>
                <a:gd name="connsiteX0" fmla="*/ 162309 w 280413"/>
                <a:gd name="connsiteY0" fmla="*/ 0 h 647879"/>
                <a:gd name="connsiteX1" fmla="*/ 121365 w 280413"/>
                <a:gd name="connsiteY1" fmla="*/ 27295 h 647879"/>
                <a:gd name="connsiteX2" fmla="*/ 12183 w 280413"/>
                <a:gd name="connsiteY2" fmla="*/ 40943 h 647879"/>
                <a:gd name="connsiteX3" fmla="*/ 94070 w 280413"/>
                <a:gd name="connsiteY3" fmla="*/ 95534 h 647879"/>
                <a:gd name="connsiteX4" fmla="*/ 230547 w 280413"/>
                <a:gd name="connsiteY4" fmla="*/ 204716 h 647879"/>
                <a:gd name="connsiteX5" fmla="*/ 148661 w 280413"/>
                <a:gd name="connsiteY5" fmla="*/ 232012 h 647879"/>
                <a:gd name="connsiteX6" fmla="*/ 107718 w 280413"/>
                <a:gd name="connsiteY6" fmla="*/ 259307 h 647879"/>
                <a:gd name="connsiteX7" fmla="*/ 25831 w 280413"/>
                <a:gd name="connsiteY7" fmla="*/ 286603 h 647879"/>
                <a:gd name="connsiteX8" fmla="*/ 175956 w 280413"/>
                <a:gd name="connsiteY8" fmla="*/ 327546 h 647879"/>
                <a:gd name="connsiteX9" fmla="*/ 216900 w 280413"/>
                <a:gd name="connsiteY9" fmla="*/ 368489 h 647879"/>
                <a:gd name="connsiteX10" fmla="*/ 203252 w 280413"/>
                <a:gd name="connsiteY10" fmla="*/ 409433 h 647879"/>
                <a:gd name="connsiteX11" fmla="*/ 94070 w 280413"/>
                <a:gd name="connsiteY11" fmla="*/ 436728 h 647879"/>
                <a:gd name="connsiteX12" fmla="*/ 53127 w 280413"/>
                <a:gd name="connsiteY12" fmla="*/ 450376 h 647879"/>
                <a:gd name="connsiteX13" fmla="*/ 175956 w 280413"/>
                <a:gd name="connsiteY13" fmla="*/ 545910 h 647879"/>
                <a:gd name="connsiteX14" fmla="*/ 216900 w 280413"/>
                <a:gd name="connsiteY14" fmla="*/ 573206 h 647879"/>
                <a:gd name="connsiteX15" fmla="*/ 257843 w 280413"/>
                <a:gd name="connsiteY15" fmla="*/ 600501 h 647879"/>
                <a:gd name="connsiteX16" fmla="*/ 148661 w 280413"/>
                <a:gd name="connsiteY16" fmla="*/ 627797 h 647879"/>
                <a:gd name="connsiteX17" fmla="*/ 107718 w 280413"/>
                <a:gd name="connsiteY17" fmla="*/ 641445 h 647879"/>
                <a:gd name="connsiteX18" fmla="*/ 121365 w 280413"/>
                <a:gd name="connsiteY18" fmla="*/ 614149 h 647879"/>
                <a:gd name="connsiteX0" fmla="*/ 162309 w 280413"/>
                <a:gd name="connsiteY0" fmla="*/ 0 h 647879"/>
                <a:gd name="connsiteX1" fmla="*/ 12183 w 280413"/>
                <a:gd name="connsiteY1" fmla="*/ 40943 h 647879"/>
                <a:gd name="connsiteX2" fmla="*/ 94070 w 280413"/>
                <a:gd name="connsiteY2" fmla="*/ 95534 h 647879"/>
                <a:gd name="connsiteX3" fmla="*/ 230547 w 280413"/>
                <a:gd name="connsiteY3" fmla="*/ 204716 h 647879"/>
                <a:gd name="connsiteX4" fmla="*/ 148661 w 280413"/>
                <a:gd name="connsiteY4" fmla="*/ 232012 h 647879"/>
                <a:gd name="connsiteX5" fmla="*/ 107718 w 280413"/>
                <a:gd name="connsiteY5" fmla="*/ 259307 h 647879"/>
                <a:gd name="connsiteX6" fmla="*/ 25831 w 280413"/>
                <a:gd name="connsiteY6" fmla="*/ 286603 h 647879"/>
                <a:gd name="connsiteX7" fmla="*/ 175956 w 280413"/>
                <a:gd name="connsiteY7" fmla="*/ 327546 h 647879"/>
                <a:gd name="connsiteX8" fmla="*/ 216900 w 280413"/>
                <a:gd name="connsiteY8" fmla="*/ 368489 h 647879"/>
                <a:gd name="connsiteX9" fmla="*/ 203252 w 280413"/>
                <a:gd name="connsiteY9" fmla="*/ 409433 h 647879"/>
                <a:gd name="connsiteX10" fmla="*/ 94070 w 280413"/>
                <a:gd name="connsiteY10" fmla="*/ 436728 h 647879"/>
                <a:gd name="connsiteX11" fmla="*/ 53127 w 280413"/>
                <a:gd name="connsiteY11" fmla="*/ 450376 h 647879"/>
                <a:gd name="connsiteX12" fmla="*/ 175956 w 280413"/>
                <a:gd name="connsiteY12" fmla="*/ 545910 h 647879"/>
                <a:gd name="connsiteX13" fmla="*/ 216900 w 280413"/>
                <a:gd name="connsiteY13" fmla="*/ 573206 h 647879"/>
                <a:gd name="connsiteX14" fmla="*/ 257843 w 280413"/>
                <a:gd name="connsiteY14" fmla="*/ 600501 h 647879"/>
                <a:gd name="connsiteX15" fmla="*/ 148661 w 280413"/>
                <a:gd name="connsiteY15" fmla="*/ 627797 h 647879"/>
                <a:gd name="connsiteX16" fmla="*/ 107718 w 280413"/>
                <a:gd name="connsiteY16" fmla="*/ 641445 h 647879"/>
                <a:gd name="connsiteX17" fmla="*/ 121365 w 280413"/>
                <a:gd name="connsiteY17" fmla="*/ 614149 h 647879"/>
                <a:gd name="connsiteX0" fmla="*/ 150126 w 268230"/>
                <a:gd name="connsiteY0" fmla="*/ 0 h 647879"/>
                <a:gd name="connsiteX1" fmla="*/ 0 w 268230"/>
                <a:gd name="connsiteY1" fmla="*/ 40943 h 647879"/>
                <a:gd name="connsiteX2" fmla="*/ 218364 w 268230"/>
                <a:gd name="connsiteY2" fmla="*/ 204716 h 647879"/>
                <a:gd name="connsiteX3" fmla="*/ 136478 w 268230"/>
                <a:gd name="connsiteY3" fmla="*/ 232012 h 647879"/>
                <a:gd name="connsiteX4" fmla="*/ 95535 w 268230"/>
                <a:gd name="connsiteY4" fmla="*/ 259307 h 647879"/>
                <a:gd name="connsiteX5" fmla="*/ 13648 w 268230"/>
                <a:gd name="connsiteY5" fmla="*/ 286603 h 647879"/>
                <a:gd name="connsiteX6" fmla="*/ 163773 w 268230"/>
                <a:gd name="connsiteY6" fmla="*/ 327546 h 647879"/>
                <a:gd name="connsiteX7" fmla="*/ 204717 w 268230"/>
                <a:gd name="connsiteY7" fmla="*/ 368489 h 647879"/>
                <a:gd name="connsiteX8" fmla="*/ 191069 w 268230"/>
                <a:gd name="connsiteY8" fmla="*/ 409433 h 647879"/>
                <a:gd name="connsiteX9" fmla="*/ 81887 w 268230"/>
                <a:gd name="connsiteY9" fmla="*/ 436728 h 647879"/>
                <a:gd name="connsiteX10" fmla="*/ 40944 w 268230"/>
                <a:gd name="connsiteY10" fmla="*/ 450376 h 647879"/>
                <a:gd name="connsiteX11" fmla="*/ 163773 w 268230"/>
                <a:gd name="connsiteY11" fmla="*/ 545910 h 647879"/>
                <a:gd name="connsiteX12" fmla="*/ 204717 w 268230"/>
                <a:gd name="connsiteY12" fmla="*/ 573206 h 647879"/>
                <a:gd name="connsiteX13" fmla="*/ 245660 w 268230"/>
                <a:gd name="connsiteY13" fmla="*/ 600501 h 647879"/>
                <a:gd name="connsiteX14" fmla="*/ 136478 w 268230"/>
                <a:gd name="connsiteY14" fmla="*/ 627797 h 647879"/>
                <a:gd name="connsiteX15" fmla="*/ 95535 w 268230"/>
                <a:gd name="connsiteY15" fmla="*/ 641445 h 647879"/>
                <a:gd name="connsiteX16" fmla="*/ 109182 w 268230"/>
                <a:gd name="connsiteY16" fmla="*/ 614149 h 647879"/>
                <a:gd name="connsiteX0" fmla="*/ 150126 w 268230"/>
                <a:gd name="connsiteY0" fmla="*/ 0 h 647879"/>
                <a:gd name="connsiteX1" fmla="*/ 0 w 268230"/>
                <a:gd name="connsiteY1" fmla="*/ 40943 h 647879"/>
                <a:gd name="connsiteX2" fmla="*/ 218364 w 268230"/>
                <a:gd name="connsiteY2" fmla="*/ 204716 h 647879"/>
                <a:gd name="connsiteX3" fmla="*/ 95535 w 268230"/>
                <a:gd name="connsiteY3" fmla="*/ 259307 h 647879"/>
                <a:gd name="connsiteX4" fmla="*/ 13648 w 268230"/>
                <a:gd name="connsiteY4" fmla="*/ 286603 h 647879"/>
                <a:gd name="connsiteX5" fmla="*/ 163773 w 268230"/>
                <a:gd name="connsiteY5" fmla="*/ 327546 h 647879"/>
                <a:gd name="connsiteX6" fmla="*/ 204717 w 268230"/>
                <a:gd name="connsiteY6" fmla="*/ 368489 h 647879"/>
                <a:gd name="connsiteX7" fmla="*/ 191069 w 268230"/>
                <a:gd name="connsiteY7" fmla="*/ 409433 h 647879"/>
                <a:gd name="connsiteX8" fmla="*/ 81887 w 268230"/>
                <a:gd name="connsiteY8" fmla="*/ 436728 h 647879"/>
                <a:gd name="connsiteX9" fmla="*/ 40944 w 268230"/>
                <a:gd name="connsiteY9" fmla="*/ 450376 h 647879"/>
                <a:gd name="connsiteX10" fmla="*/ 163773 w 268230"/>
                <a:gd name="connsiteY10" fmla="*/ 545910 h 647879"/>
                <a:gd name="connsiteX11" fmla="*/ 204717 w 268230"/>
                <a:gd name="connsiteY11" fmla="*/ 573206 h 647879"/>
                <a:gd name="connsiteX12" fmla="*/ 245660 w 268230"/>
                <a:gd name="connsiteY12" fmla="*/ 600501 h 647879"/>
                <a:gd name="connsiteX13" fmla="*/ 136478 w 268230"/>
                <a:gd name="connsiteY13" fmla="*/ 627797 h 647879"/>
                <a:gd name="connsiteX14" fmla="*/ 95535 w 268230"/>
                <a:gd name="connsiteY14" fmla="*/ 641445 h 647879"/>
                <a:gd name="connsiteX15" fmla="*/ 109182 w 268230"/>
                <a:gd name="connsiteY15"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163773 w 268230"/>
                <a:gd name="connsiteY4" fmla="*/ 327546 h 647879"/>
                <a:gd name="connsiteX5" fmla="*/ 204717 w 268230"/>
                <a:gd name="connsiteY5" fmla="*/ 368489 h 647879"/>
                <a:gd name="connsiteX6" fmla="*/ 191069 w 268230"/>
                <a:gd name="connsiteY6" fmla="*/ 409433 h 647879"/>
                <a:gd name="connsiteX7" fmla="*/ 81887 w 268230"/>
                <a:gd name="connsiteY7" fmla="*/ 436728 h 647879"/>
                <a:gd name="connsiteX8" fmla="*/ 40944 w 268230"/>
                <a:gd name="connsiteY8" fmla="*/ 450376 h 647879"/>
                <a:gd name="connsiteX9" fmla="*/ 163773 w 268230"/>
                <a:gd name="connsiteY9" fmla="*/ 545910 h 647879"/>
                <a:gd name="connsiteX10" fmla="*/ 204717 w 268230"/>
                <a:gd name="connsiteY10" fmla="*/ 573206 h 647879"/>
                <a:gd name="connsiteX11" fmla="*/ 245660 w 268230"/>
                <a:gd name="connsiteY11" fmla="*/ 600501 h 647879"/>
                <a:gd name="connsiteX12" fmla="*/ 136478 w 268230"/>
                <a:gd name="connsiteY12" fmla="*/ 627797 h 647879"/>
                <a:gd name="connsiteX13" fmla="*/ 95535 w 268230"/>
                <a:gd name="connsiteY13" fmla="*/ 641445 h 647879"/>
                <a:gd name="connsiteX14" fmla="*/ 109182 w 268230"/>
                <a:gd name="connsiteY14"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191069 w 268230"/>
                <a:gd name="connsiteY5" fmla="*/ 409433 h 647879"/>
                <a:gd name="connsiteX6" fmla="*/ 81887 w 268230"/>
                <a:gd name="connsiteY6" fmla="*/ 436728 h 647879"/>
                <a:gd name="connsiteX7" fmla="*/ 40944 w 268230"/>
                <a:gd name="connsiteY7" fmla="*/ 450376 h 647879"/>
                <a:gd name="connsiteX8" fmla="*/ 163773 w 268230"/>
                <a:gd name="connsiteY8" fmla="*/ 545910 h 647879"/>
                <a:gd name="connsiteX9" fmla="*/ 204717 w 268230"/>
                <a:gd name="connsiteY9" fmla="*/ 573206 h 647879"/>
                <a:gd name="connsiteX10" fmla="*/ 245660 w 268230"/>
                <a:gd name="connsiteY10" fmla="*/ 600501 h 647879"/>
                <a:gd name="connsiteX11" fmla="*/ 136478 w 268230"/>
                <a:gd name="connsiteY11" fmla="*/ 627797 h 647879"/>
                <a:gd name="connsiteX12" fmla="*/ 95535 w 268230"/>
                <a:gd name="connsiteY12" fmla="*/ 641445 h 647879"/>
                <a:gd name="connsiteX13" fmla="*/ 109182 w 268230"/>
                <a:gd name="connsiteY13"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81887 w 268230"/>
                <a:gd name="connsiteY5" fmla="*/ 436728 h 647879"/>
                <a:gd name="connsiteX6" fmla="*/ 40944 w 268230"/>
                <a:gd name="connsiteY6" fmla="*/ 450376 h 647879"/>
                <a:gd name="connsiteX7" fmla="*/ 163773 w 268230"/>
                <a:gd name="connsiteY7" fmla="*/ 545910 h 647879"/>
                <a:gd name="connsiteX8" fmla="*/ 204717 w 268230"/>
                <a:gd name="connsiteY8" fmla="*/ 573206 h 647879"/>
                <a:gd name="connsiteX9" fmla="*/ 245660 w 268230"/>
                <a:gd name="connsiteY9" fmla="*/ 600501 h 647879"/>
                <a:gd name="connsiteX10" fmla="*/ 136478 w 268230"/>
                <a:gd name="connsiteY10" fmla="*/ 627797 h 647879"/>
                <a:gd name="connsiteX11" fmla="*/ 95535 w 268230"/>
                <a:gd name="connsiteY11" fmla="*/ 641445 h 647879"/>
                <a:gd name="connsiteX12" fmla="*/ 109182 w 268230"/>
                <a:gd name="connsiteY12"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163773 w 268230"/>
                <a:gd name="connsiteY6" fmla="*/ 545910 h 647879"/>
                <a:gd name="connsiteX7" fmla="*/ 204717 w 268230"/>
                <a:gd name="connsiteY7" fmla="*/ 573206 h 647879"/>
                <a:gd name="connsiteX8" fmla="*/ 245660 w 268230"/>
                <a:gd name="connsiteY8" fmla="*/ 600501 h 647879"/>
                <a:gd name="connsiteX9" fmla="*/ 136478 w 268230"/>
                <a:gd name="connsiteY9" fmla="*/ 627797 h 647879"/>
                <a:gd name="connsiteX10" fmla="*/ 95535 w 268230"/>
                <a:gd name="connsiteY10" fmla="*/ 641445 h 647879"/>
                <a:gd name="connsiteX11" fmla="*/ 109182 w 268230"/>
                <a:gd name="connsiteY11"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04717 w 268230"/>
                <a:gd name="connsiteY6" fmla="*/ 573206 h 647879"/>
                <a:gd name="connsiteX7" fmla="*/ 245660 w 268230"/>
                <a:gd name="connsiteY7" fmla="*/ 600501 h 647879"/>
                <a:gd name="connsiteX8" fmla="*/ 136478 w 268230"/>
                <a:gd name="connsiteY8" fmla="*/ 627797 h 647879"/>
                <a:gd name="connsiteX9" fmla="*/ 95535 w 268230"/>
                <a:gd name="connsiteY9" fmla="*/ 641445 h 647879"/>
                <a:gd name="connsiteX10" fmla="*/ 109182 w 268230"/>
                <a:gd name="connsiteY10"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45660 w 268230"/>
                <a:gd name="connsiteY6" fmla="*/ 600501 h 647879"/>
                <a:gd name="connsiteX7" fmla="*/ 136478 w 268230"/>
                <a:gd name="connsiteY7" fmla="*/ 627797 h 647879"/>
                <a:gd name="connsiteX8" fmla="*/ 95535 w 268230"/>
                <a:gd name="connsiteY8" fmla="*/ 641445 h 647879"/>
                <a:gd name="connsiteX9" fmla="*/ 109182 w 268230"/>
                <a:gd name="connsiteY9" fmla="*/ 614149 h 647879"/>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8" fmla="*/ 109182 w 254759"/>
                <a:gd name="connsiteY8" fmla="*/ 614149 h 641445"/>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0" fmla="*/ 128815 w 254759"/>
                <a:gd name="connsiteY0" fmla="*/ 0 h 720831"/>
                <a:gd name="connsiteX1" fmla="*/ 0 w 254759"/>
                <a:gd name="connsiteY1" fmla="*/ 120329 h 720831"/>
                <a:gd name="connsiteX2" fmla="*/ 218364 w 254759"/>
                <a:gd name="connsiteY2" fmla="*/ 284102 h 720831"/>
                <a:gd name="connsiteX3" fmla="*/ 13648 w 254759"/>
                <a:gd name="connsiteY3" fmla="*/ 365989 h 720831"/>
                <a:gd name="connsiteX4" fmla="*/ 204717 w 254759"/>
                <a:gd name="connsiteY4" fmla="*/ 447875 h 720831"/>
                <a:gd name="connsiteX5" fmla="*/ 40944 w 254759"/>
                <a:gd name="connsiteY5" fmla="*/ 529762 h 720831"/>
                <a:gd name="connsiteX6" fmla="*/ 245660 w 254759"/>
                <a:gd name="connsiteY6" fmla="*/ 679887 h 720831"/>
                <a:gd name="connsiteX7" fmla="*/ 95535 w 254759"/>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6291 w 290307"/>
                <a:gd name="connsiteY0" fmla="*/ 0 h 720831"/>
                <a:gd name="connsiteX1" fmla="*/ 2275 w 290307"/>
                <a:gd name="connsiteY1" fmla="*/ 120329 h 720831"/>
                <a:gd name="connsiteX2" fmla="*/ 290307 w 290307"/>
                <a:gd name="connsiteY2" fmla="*/ 216024 h 720831"/>
                <a:gd name="connsiteX3" fmla="*/ 2274 w 290307"/>
                <a:gd name="connsiteY3" fmla="*/ 360040 h 720831"/>
                <a:gd name="connsiteX4" fmla="*/ 206992 w 290307"/>
                <a:gd name="connsiteY4" fmla="*/ 447875 h 720831"/>
                <a:gd name="connsiteX5" fmla="*/ 43219 w 290307"/>
                <a:gd name="connsiteY5" fmla="*/ 529762 h 720831"/>
                <a:gd name="connsiteX6" fmla="*/ 247935 w 290307"/>
                <a:gd name="connsiteY6" fmla="*/ 679887 h 720831"/>
                <a:gd name="connsiteX7" fmla="*/ 97810 w 290307"/>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43219 w 294856"/>
                <a:gd name="connsiteY5" fmla="*/ 529762 h 720831"/>
                <a:gd name="connsiteX6" fmla="*/ 247935 w 294856"/>
                <a:gd name="connsiteY6" fmla="*/ 679887 h 720831"/>
                <a:gd name="connsiteX7" fmla="*/ 97810 w 294856"/>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2274 w 294856"/>
                <a:gd name="connsiteY5" fmla="*/ 576064 h 720831"/>
                <a:gd name="connsiteX6" fmla="*/ 247935 w 294856"/>
                <a:gd name="connsiteY6" fmla="*/ 679887 h 720831"/>
                <a:gd name="connsiteX7" fmla="*/ 97810 w 294856"/>
                <a:gd name="connsiteY7" fmla="*/ 720831 h 720831"/>
                <a:gd name="connsiteX0" fmla="*/ 146291 w 299405"/>
                <a:gd name="connsiteY0" fmla="*/ 0 h 751925"/>
                <a:gd name="connsiteX1" fmla="*/ 2275 w 299405"/>
                <a:gd name="connsiteY1" fmla="*/ 120329 h 751925"/>
                <a:gd name="connsiteX2" fmla="*/ 290307 w 299405"/>
                <a:gd name="connsiteY2" fmla="*/ 216024 h 751925"/>
                <a:gd name="connsiteX3" fmla="*/ 2274 w 299405"/>
                <a:gd name="connsiteY3" fmla="*/ 360040 h 751925"/>
                <a:gd name="connsiteX4" fmla="*/ 290307 w 299405"/>
                <a:gd name="connsiteY4" fmla="*/ 432048 h 751925"/>
                <a:gd name="connsiteX5" fmla="*/ 2274 w 299405"/>
                <a:gd name="connsiteY5" fmla="*/ 576064 h 751925"/>
                <a:gd name="connsiteX6" fmla="*/ 290306 w 299405"/>
                <a:gd name="connsiteY6" fmla="*/ 720080 h 751925"/>
                <a:gd name="connsiteX7" fmla="*/ 97810 w 299405"/>
                <a:gd name="connsiteY7" fmla="*/ 720831 h 751925"/>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864095"/>
                <a:gd name="connsiteX1" fmla="*/ 1 w 288033"/>
                <a:gd name="connsiteY1" fmla="*/ 120329 h 864095"/>
                <a:gd name="connsiteX2" fmla="*/ 288033 w 288033"/>
                <a:gd name="connsiteY2" fmla="*/ 216024 h 864095"/>
                <a:gd name="connsiteX3" fmla="*/ 0 w 288033"/>
                <a:gd name="connsiteY3" fmla="*/ 360040 h 864095"/>
                <a:gd name="connsiteX4" fmla="*/ 288033 w 288033"/>
                <a:gd name="connsiteY4" fmla="*/ 432048 h 864095"/>
                <a:gd name="connsiteX5" fmla="*/ 0 w 288033"/>
                <a:gd name="connsiteY5" fmla="*/ 576064 h 864095"/>
                <a:gd name="connsiteX6" fmla="*/ 288032 w 288033"/>
                <a:gd name="connsiteY6" fmla="*/ 720080 h 864095"/>
                <a:gd name="connsiteX7" fmla="*/ 72008 w 288033"/>
                <a:gd name="connsiteY7" fmla="*/ 864095 h 864095"/>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33" h="835520">
                  <a:moveTo>
                    <a:pt x="144017" y="0"/>
                  </a:moveTo>
                  <a:cubicBezTo>
                    <a:pt x="83843" y="45018"/>
                    <a:pt x="56866" y="64124"/>
                    <a:pt x="1" y="120329"/>
                  </a:cubicBezTo>
                  <a:cubicBezTo>
                    <a:pt x="89880" y="156086"/>
                    <a:pt x="156600" y="178728"/>
                    <a:pt x="288033" y="216024"/>
                  </a:cubicBezTo>
                  <a:cubicBezTo>
                    <a:pt x="167276" y="266418"/>
                    <a:pt x="123646" y="287478"/>
                    <a:pt x="0" y="360040"/>
                  </a:cubicBezTo>
                  <a:cubicBezTo>
                    <a:pt x="131324" y="399540"/>
                    <a:pt x="151654" y="404160"/>
                    <a:pt x="288033" y="432048"/>
                  </a:cubicBezTo>
                  <a:cubicBezTo>
                    <a:pt x="161960" y="487645"/>
                    <a:pt x="123753" y="511743"/>
                    <a:pt x="0" y="576064"/>
                  </a:cubicBezTo>
                  <a:cubicBezTo>
                    <a:pt x="140099" y="627434"/>
                    <a:pt x="231083" y="681209"/>
                    <a:pt x="288032" y="720080"/>
                  </a:cubicBezTo>
                  <a:cubicBezTo>
                    <a:pt x="245091" y="758895"/>
                    <a:pt x="185266" y="796609"/>
                    <a:pt x="129158" y="83552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C00000"/>
                </a:solidFill>
              </a:endParaRPr>
            </a:p>
          </p:txBody>
        </p:sp>
        <p:cxnSp>
          <p:nvCxnSpPr>
            <p:cNvPr id="39" name="رابط مستقيم 38"/>
            <p:cNvCxnSpPr/>
            <p:nvPr/>
          </p:nvCxnSpPr>
          <p:spPr>
            <a:xfrm>
              <a:off x="7668344" y="2708920"/>
              <a:ext cx="0" cy="72008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a:off x="7668344" y="4653136"/>
              <a:ext cx="0" cy="72008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شكل حر 40"/>
            <p:cNvSpPr/>
            <p:nvPr/>
          </p:nvSpPr>
          <p:spPr>
            <a:xfrm>
              <a:off x="7452320" y="3429000"/>
              <a:ext cx="504056" cy="1224136"/>
            </a:xfrm>
            <a:custGeom>
              <a:avLst/>
              <a:gdLst>
                <a:gd name="connsiteX0" fmla="*/ 162309 w 280413"/>
                <a:gd name="connsiteY0" fmla="*/ 0 h 647879"/>
                <a:gd name="connsiteX1" fmla="*/ 121365 w 280413"/>
                <a:gd name="connsiteY1" fmla="*/ 27295 h 647879"/>
                <a:gd name="connsiteX2" fmla="*/ 12183 w 280413"/>
                <a:gd name="connsiteY2" fmla="*/ 40943 h 647879"/>
                <a:gd name="connsiteX3" fmla="*/ 94070 w 280413"/>
                <a:gd name="connsiteY3" fmla="*/ 95534 h 647879"/>
                <a:gd name="connsiteX4" fmla="*/ 230547 w 280413"/>
                <a:gd name="connsiteY4" fmla="*/ 204716 h 647879"/>
                <a:gd name="connsiteX5" fmla="*/ 148661 w 280413"/>
                <a:gd name="connsiteY5" fmla="*/ 232012 h 647879"/>
                <a:gd name="connsiteX6" fmla="*/ 107718 w 280413"/>
                <a:gd name="connsiteY6" fmla="*/ 259307 h 647879"/>
                <a:gd name="connsiteX7" fmla="*/ 25831 w 280413"/>
                <a:gd name="connsiteY7" fmla="*/ 286603 h 647879"/>
                <a:gd name="connsiteX8" fmla="*/ 175956 w 280413"/>
                <a:gd name="connsiteY8" fmla="*/ 327546 h 647879"/>
                <a:gd name="connsiteX9" fmla="*/ 216900 w 280413"/>
                <a:gd name="connsiteY9" fmla="*/ 368489 h 647879"/>
                <a:gd name="connsiteX10" fmla="*/ 203252 w 280413"/>
                <a:gd name="connsiteY10" fmla="*/ 409433 h 647879"/>
                <a:gd name="connsiteX11" fmla="*/ 94070 w 280413"/>
                <a:gd name="connsiteY11" fmla="*/ 436728 h 647879"/>
                <a:gd name="connsiteX12" fmla="*/ 53127 w 280413"/>
                <a:gd name="connsiteY12" fmla="*/ 450376 h 647879"/>
                <a:gd name="connsiteX13" fmla="*/ 175956 w 280413"/>
                <a:gd name="connsiteY13" fmla="*/ 545910 h 647879"/>
                <a:gd name="connsiteX14" fmla="*/ 216900 w 280413"/>
                <a:gd name="connsiteY14" fmla="*/ 573206 h 647879"/>
                <a:gd name="connsiteX15" fmla="*/ 257843 w 280413"/>
                <a:gd name="connsiteY15" fmla="*/ 600501 h 647879"/>
                <a:gd name="connsiteX16" fmla="*/ 148661 w 280413"/>
                <a:gd name="connsiteY16" fmla="*/ 627797 h 647879"/>
                <a:gd name="connsiteX17" fmla="*/ 107718 w 280413"/>
                <a:gd name="connsiteY17" fmla="*/ 641445 h 647879"/>
                <a:gd name="connsiteX18" fmla="*/ 121365 w 280413"/>
                <a:gd name="connsiteY18" fmla="*/ 614149 h 647879"/>
                <a:gd name="connsiteX0" fmla="*/ 162309 w 280413"/>
                <a:gd name="connsiteY0" fmla="*/ 0 h 647879"/>
                <a:gd name="connsiteX1" fmla="*/ 12183 w 280413"/>
                <a:gd name="connsiteY1" fmla="*/ 40943 h 647879"/>
                <a:gd name="connsiteX2" fmla="*/ 94070 w 280413"/>
                <a:gd name="connsiteY2" fmla="*/ 95534 h 647879"/>
                <a:gd name="connsiteX3" fmla="*/ 230547 w 280413"/>
                <a:gd name="connsiteY3" fmla="*/ 204716 h 647879"/>
                <a:gd name="connsiteX4" fmla="*/ 148661 w 280413"/>
                <a:gd name="connsiteY4" fmla="*/ 232012 h 647879"/>
                <a:gd name="connsiteX5" fmla="*/ 107718 w 280413"/>
                <a:gd name="connsiteY5" fmla="*/ 259307 h 647879"/>
                <a:gd name="connsiteX6" fmla="*/ 25831 w 280413"/>
                <a:gd name="connsiteY6" fmla="*/ 286603 h 647879"/>
                <a:gd name="connsiteX7" fmla="*/ 175956 w 280413"/>
                <a:gd name="connsiteY7" fmla="*/ 327546 h 647879"/>
                <a:gd name="connsiteX8" fmla="*/ 216900 w 280413"/>
                <a:gd name="connsiteY8" fmla="*/ 368489 h 647879"/>
                <a:gd name="connsiteX9" fmla="*/ 203252 w 280413"/>
                <a:gd name="connsiteY9" fmla="*/ 409433 h 647879"/>
                <a:gd name="connsiteX10" fmla="*/ 94070 w 280413"/>
                <a:gd name="connsiteY10" fmla="*/ 436728 h 647879"/>
                <a:gd name="connsiteX11" fmla="*/ 53127 w 280413"/>
                <a:gd name="connsiteY11" fmla="*/ 450376 h 647879"/>
                <a:gd name="connsiteX12" fmla="*/ 175956 w 280413"/>
                <a:gd name="connsiteY12" fmla="*/ 545910 h 647879"/>
                <a:gd name="connsiteX13" fmla="*/ 216900 w 280413"/>
                <a:gd name="connsiteY13" fmla="*/ 573206 h 647879"/>
                <a:gd name="connsiteX14" fmla="*/ 257843 w 280413"/>
                <a:gd name="connsiteY14" fmla="*/ 600501 h 647879"/>
                <a:gd name="connsiteX15" fmla="*/ 148661 w 280413"/>
                <a:gd name="connsiteY15" fmla="*/ 627797 h 647879"/>
                <a:gd name="connsiteX16" fmla="*/ 107718 w 280413"/>
                <a:gd name="connsiteY16" fmla="*/ 641445 h 647879"/>
                <a:gd name="connsiteX17" fmla="*/ 121365 w 280413"/>
                <a:gd name="connsiteY17" fmla="*/ 614149 h 647879"/>
                <a:gd name="connsiteX0" fmla="*/ 150126 w 268230"/>
                <a:gd name="connsiteY0" fmla="*/ 0 h 647879"/>
                <a:gd name="connsiteX1" fmla="*/ 0 w 268230"/>
                <a:gd name="connsiteY1" fmla="*/ 40943 h 647879"/>
                <a:gd name="connsiteX2" fmla="*/ 218364 w 268230"/>
                <a:gd name="connsiteY2" fmla="*/ 204716 h 647879"/>
                <a:gd name="connsiteX3" fmla="*/ 136478 w 268230"/>
                <a:gd name="connsiteY3" fmla="*/ 232012 h 647879"/>
                <a:gd name="connsiteX4" fmla="*/ 95535 w 268230"/>
                <a:gd name="connsiteY4" fmla="*/ 259307 h 647879"/>
                <a:gd name="connsiteX5" fmla="*/ 13648 w 268230"/>
                <a:gd name="connsiteY5" fmla="*/ 286603 h 647879"/>
                <a:gd name="connsiteX6" fmla="*/ 163773 w 268230"/>
                <a:gd name="connsiteY6" fmla="*/ 327546 h 647879"/>
                <a:gd name="connsiteX7" fmla="*/ 204717 w 268230"/>
                <a:gd name="connsiteY7" fmla="*/ 368489 h 647879"/>
                <a:gd name="connsiteX8" fmla="*/ 191069 w 268230"/>
                <a:gd name="connsiteY8" fmla="*/ 409433 h 647879"/>
                <a:gd name="connsiteX9" fmla="*/ 81887 w 268230"/>
                <a:gd name="connsiteY9" fmla="*/ 436728 h 647879"/>
                <a:gd name="connsiteX10" fmla="*/ 40944 w 268230"/>
                <a:gd name="connsiteY10" fmla="*/ 450376 h 647879"/>
                <a:gd name="connsiteX11" fmla="*/ 163773 w 268230"/>
                <a:gd name="connsiteY11" fmla="*/ 545910 h 647879"/>
                <a:gd name="connsiteX12" fmla="*/ 204717 w 268230"/>
                <a:gd name="connsiteY12" fmla="*/ 573206 h 647879"/>
                <a:gd name="connsiteX13" fmla="*/ 245660 w 268230"/>
                <a:gd name="connsiteY13" fmla="*/ 600501 h 647879"/>
                <a:gd name="connsiteX14" fmla="*/ 136478 w 268230"/>
                <a:gd name="connsiteY14" fmla="*/ 627797 h 647879"/>
                <a:gd name="connsiteX15" fmla="*/ 95535 w 268230"/>
                <a:gd name="connsiteY15" fmla="*/ 641445 h 647879"/>
                <a:gd name="connsiteX16" fmla="*/ 109182 w 268230"/>
                <a:gd name="connsiteY16" fmla="*/ 614149 h 647879"/>
                <a:gd name="connsiteX0" fmla="*/ 150126 w 268230"/>
                <a:gd name="connsiteY0" fmla="*/ 0 h 647879"/>
                <a:gd name="connsiteX1" fmla="*/ 0 w 268230"/>
                <a:gd name="connsiteY1" fmla="*/ 40943 h 647879"/>
                <a:gd name="connsiteX2" fmla="*/ 218364 w 268230"/>
                <a:gd name="connsiteY2" fmla="*/ 204716 h 647879"/>
                <a:gd name="connsiteX3" fmla="*/ 95535 w 268230"/>
                <a:gd name="connsiteY3" fmla="*/ 259307 h 647879"/>
                <a:gd name="connsiteX4" fmla="*/ 13648 w 268230"/>
                <a:gd name="connsiteY4" fmla="*/ 286603 h 647879"/>
                <a:gd name="connsiteX5" fmla="*/ 163773 w 268230"/>
                <a:gd name="connsiteY5" fmla="*/ 327546 h 647879"/>
                <a:gd name="connsiteX6" fmla="*/ 204717 w 268230"/>
                <a:gd name="connsiteY6" fmla="*/ 368489 h 647879"/>
                <a:gd name="connsiteX7" fmla="*/ 191069 w 268230"/>
                <a:gd name="connsiteY7" fmla="*/ 409433 h 647879"/>
                <a:gd name="connsiteX8" fmla="*/ 81887 w 268230"/>
                <a:gd name="connsiteY8" fmla="*/ 436728 h 647879"/>
                <a:gd name="connsiteX9" fmla="*/ 40944 w 268230"/>
                <a:gd name="connsiteY9" fmla="*/ 450376 h 647879"/>
                <a:gd name="connsiteX10" fmla="*/ 163773 w 268230"/>
                <a:gd name="connsiteY10" fmla="*/ 545910 h 647879"/>
                <a:gd name="connsiteX11" fmla="*/ 204717 w 268230"/>
                <a:gd name="connsiteY11" fmla="*/ 573206 h 647879"/>
                <a:gd name="connsiteX12" fmla="*/ 245660 w 268230"/>
                <a:gd name="connsiteY12" fmla="*/ 600501 h 647879"/>
                <a:gd name="connsiteX13" fmla="*/ 136478 w 268230"/>
                <a:gd name="connsiteY13" fmla="*/ 627797 h 647879"/>
                <a:gd name="connsiteX14" fmla="*/ 95535 w 268230"/>
                <a:gd name="connsiteY14" fmla="*/ 641445 h 647879"/>
                <a:gd name="connsiteX15" fmla="*/ 109182 w 268230"/>
                <a:gd name="connsiteY15"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163773 w 268230"/>
                <a:gd name="connsiteY4" fmla="*/ 327546 h 647879"/>
                <a:gd name="connsiteX5" fmla="*/ 204717 w 268230"/>
                <a:gd name="connsiteY5" fmla="*/ 368489 h 647879"/>
                <a:gd name="connsiteX6" fmla="*/ 191069 w 268230"/>
                <a:gd name="connsiteY6" fmla="*/ 409433 h 647879"/>
                <a:gd name="connsiteX7" fmla="*/ 81887 w 268230"/>
                <a:gd name="connsiteY7" fmla="*/ 436728 h 647879"/>
                <a:gd name="connsiteX8" fmla="*/ 40944 w 268230"/>
                <a:gd name="connsiteY8" fmla="*/ 450376 h 647879"/>
                <a:gd name="connsiteX9" fmla="*/ 163773 w 268230"/>
                <a:gd name="connsiteY9" fmla="*/ 545910 h 647879"/>
                <a:gd name="connsiteX10" fmla="*/ 204717 w 268230"/>
                <a:gd name="connsiteY10" fmla="*/ 573206 h 647879"/>
                <a:gd name="connsiteX11" fmla="*/ 245660 w 268230"/>
                <a:gd name="connsiteY11" fmla="*/ 600501 h 647879"/>
                <a:gd name="connsiteX12" fmla="*/ 136478 w 268230"/>
                <a:gd name="connsiteY12" fmla="*/ 627797 h 647879"/>
                <a:gd name="connsiteX13" fmla="*/ 95535 w 268230"/>
                <a:gd name="connsiteY13" fmla="*/ 641445 h 647879"/>
                <a:gd name="connsiteX14" fmla="*/ 109182 w 268230"/>
                <a:gd name="connsiteY14"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191069 w 268230"/>
                <a:gd name="connsiteY5" fmla="*/ 409433 h 647879"/>
                <a:gd name="connsiteX6" fmla="*/ 81887 w 268230"/>
                <a:gd name="connsiteY6" fmla="*/ 436728 h 647879"/>
                <a:gd name="connsiteX7" fmla="*/ 40944 w 268230"/>
                <a:gd name="connsiteY7" fmla="*/ 450376 h 647879"/>
                <a:gd name="connsiteX8" fmla="*/ 163773 w 268230"/>
                <a:gd name="connsiteY8" fmla="*/ 545910 h 647879"/>
                <a:gd name="connsiteX9" fmla="*/ 204717 w 268230"/>
                <a:gd name="connsiteY9" fmla="*/ 573206 h 647879"/>
                <a:gd name="connsiteX10" fmla="*/ 245660 w 268230"/>
                <a:gd name="connsiteY10" fmla="*/ 600501 h 647879"/>
                <a:gd name="connsiteX11" fmla="*/ 136478 w 268230"/>
                <a:gd name="connsiteY11" fmla="*/ 627797 h 647879"/>
                <a:gd name="connsiteX12" fmla="*/ 95535 w 268230"/>
                <a:gd name="connsiteY12" fmla="*/ 641445 h 647879"/>
                <a:gd name="connsiteX13" fmla="*/ 109182 w 268230"/>
                <a:gd name="connsiteY13"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81887 w 268230"/>
                <a:gd name="connsiteY5" fmla="*/ 436728 h 647879"/>
                <a:gd name="connsiteX6" fmla="*/ 40944 w 268230"/>
                <a:gd name="connsiteY6" fmla="*/ 450376 h 647879"/>
                <a:gd name="connsiteX7" fmla="*/ 163773 w 268230"/>
                <a:gd name="connsiteY7" fmla="*/ 545910 h 647879"/>
                <a:gd name="connsiteX8" fmla="*/ 204717 w 268230"/>
                <a:gd name="connsiteY8" fmla="*/ 573206 h 647879"/>
                <a:gd name="connsiteX9" fmla="*/ 245660 w 268230"/>
                <a:gd name="connsiteY9" fmla="*/ 600501 h 647879"/>
                <a:gd name="connsiteX10" fmla="*/ 136478 w 268230"/>
                <a:gd name="connsiteY10" fmla="*/ 627797 h 647879"/>
                <a:gd name="connsiteX11" fmla="*/ 95535 w 268230"/>
                <a:gd name="connsiteY11" fmla="*/ 641445 h 647879"/>
                <a:gd name="connsiteX12" fmla="*/ 109182 w 268230"/>
                <a:gd name="connsiteY12"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163773 w 268230"/>
                <a:gd name="connsiteY6" fmla="*/ 545910 h 647879"/>
                <a:gd name="connsiteX7" fmla="*/ 204717 w 268230"/>
                <a:gd name="connsiteY7" fmla="*/ 573206 h 647879"/>
                <a:gd name="connsiteX8" fmla="*/ 245660 w 268230"/>
                <a:gd name="connsiteY8" fmla="*/ 600501 h 647879"/>
                <a:gd name="connsiteX9" fmla="*/ 136478 w 268230"/>
                <a:gd name="connsiteY9" fmla="*/ 627797 h 647879"/>
                <a:gd name="connsiteX10" fmla="*/ 95535 w 268230"/>
                <a:gd name="connsiteY10" fmla="*/ 641445 h 647879"/>
                <a:gd name="connsiteX11" fmla="*/ 109182 w 268230"/>
                <a:gd name="connsiteY11"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04717 w 268230"/>
                <a:gd name="connsiteY6" fmla="*/ 573206 h 647879"/>
                <a:gd name="connsiteX7" fmla="*/ 245660 w 268230"/>
                <a:gd name="connsiteY7" fmla="*/ 600501 h 647879"/>
                <a:gd name="connsiteX8" fmla="*/ 136478 w 268230"/>
                <a:gd name="connsiteY8" fmla="*/ 627797 h 647879"/>
                <a:gd name="connsiteX9" fmla="*/ 95535 w 268230"/>
                <a:gd name="connsiteY9" fmla="*/ 641445 h 647879"/>
                <a:gd name="connsiteX10" fmla="*/ 109182 w 268230"/>
                <a:gd name="connsiteY10"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45660 w 268230"/>
                <a:gd name="connsiteY6" fmla="*/ 600501 h 647879"/>
                <a:gd name="connsiteX7" fmla="*/ 136478 w 268230"/>
                <a:gd name="connsiteY7" fmla="*/ 627797 h 647879"/>
                <a:gd name="connsiteX8" fmla="*/ 95535 w 268230"/>
                <a:gd name="connsiteY8" fmla="*/ 641445 h 647879"/>
                <a:gd name="connsiteX9" fmla="*/ 109182 w 268230"/>
                <a:gd name="connsiteY9" fmla="*/ 614149 h 647879"/>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8" fmla="*/ 109182 w 254759"/>
                <a:gd name="connsiteY8" fmla="*/ 614149 h 641445"/>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0" fmla="*/ 128815 w 254759"/>
                <a:gd name="connsiteY0" fmla="*/ 0 h 720831"/>
                <a:gd name="connsiteX1" fmla="*/ 0 w 254759"/>
                <a:gd name="connsiteY1" fmla="*/ 120329 h 720831"/>
                <a:gd name="connsiteX2" fmla="*/ 218364 w 254759"/>
                <a:gd name="connsiteY2" fmla="*/ 284102 h 720831"/>
                <a:gd name="connsiteX3" fmla="*/ 13648 w 254759"/>
                <a:gd name="connsiteY3" fmla="*/ 365989 h 720831"/>
                <a:gd name="connsiteX4" fmla="*/ 204717 w 254759"/>
                <a:gd name="connsiteY4" fmla="*/ 447875 h 720831"/>
                <a:gd name="connsiteX5" fmla="*/ 40944 w 254759"/>
                <a:gd name="connsiteY5" fmla="*/ 529762 h 720831"/>
                <a:gd name="connsiteX6" fmla="*/ 245660 w 254759"/>
                <a:gd name="connsiteY6" fmla="*/ 679887 h 720831"/>
                <a:gd name="connsiteX7" fmla="*/ 95535 w 254759"/>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6291 w 290307"/>
                <a:gd name="connsiteY0" fmla="*/ 0 h 720831"/>
                <a:gd name="connsiteX1" fmla="*/ 2275 w 290307"/>
                <a:gd name="connsiteY1" fmla="*/ 120329 h 720831"/>
                <a:gd name="connsiteX2" fmla="*/ 290307 w 290307"/>
                <a:gd name="connsiteY2" fmla="*/ 216024 h 720831"/>
                <a:gd name="connsiteX3" fmla="*/ 2274 w 290307"/>
                <a:gd name="connsiteY3" fmla="*/ 360040 h 720831"/>
                <a:gd name="connsiteX4" fmla="*/ 206992 w 290307"/>
                <a:gd name="connsiteY4" fmla="*/ 447875 h 720831"/>
                <a:gd name="connsiteX5" fmla="*/ 43219 w 290307"/>
                <a:gd name="connsiteY5" fmla="*/ 529762 h 720831"/>
                <a:gd name="connsiteX6" fmla="*/ 247935 w 290307"/>
                <a:gd name="connsiteY6" fmla="*/ 679887 h 720831"/>
                <a:gd name="connsiteX7" fmla="*/ 97810 w 290307"/>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43219 w 294856"/>
                <a:gd name="connsiteY5" fmla="*/ 529762 h 720831"/>
                <a:gd name="connsiteX6" fmla="*/ 247935 w 294856"/>
                <a:gd name="connsiteY6" fmla="*/ 679887 h 720831"/>
                <a:gd name="connsiteX7" fmla="*/ 97810 w 294856"/>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2274 w 294856"/>
                <a:gd name="connsiteY5" fmla="*/ 576064 h 720831"/>
                <a:gd name="connsiteX6" fmla="*/ 247935 w 294856"/>
                <a:gd name="connsiteY6" fmla="*/ 679887 h 720831"/>
                <a:gd name="connsiteX7" fmla="*/ 97810 w 294856"/>
                <a:gd name="connsiteY7" fmla="*/ 720831 h 720831"/>
                <a:gd name="connsiteX0" fmla="*/ 146291 w 299405"/>
                <a:gd name="connsiteY0" fmla="*/ 0 h 751925"/>
                <a:gd name="connsiteX1" fmla="*/ 2275 w 299405"/>
                <a:gd name="connsiteY1" fmla="*/ 120329 h 751925"/>
                <a:gd name="connsiteX2" fmla="*/ 290307 w 299405"/>
                <a:gd name="connsiteY2" fmla="*/ 216024 h 751925"/>
                <a:gd name="connsiteX3" fmla="*/ 2274 w 299405"/>
                <a:gd name="connsiteY3" fmla="*/ 360040 h 751925"/>
                <a:gd name="connsiteX4" fmla="*/ 290307 w 299405"/>
                <a:gd name="connsiteY4" fmla="*/ 432048 h 751925"/>
                <a:gd name="connsiteX5" fmla="*/ 2274 w 299405"/>
                <a:gd name="connsiteY5" fmla="*/ 576064 h 751925"/>
                <a:gd name="connsiteX6" fmla="*/ 290306 w 299405"/>
                <a:gd name="connsiteY6" fmla="*/ 720080 h 751925"/>
                <a:gd name="connsiteX7" fmla="*/ 97810 w 299405"/>
                <a:gd name="connsiteY7" fmla="*/ 720831 h 751925"/>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864095"/>
                <a:gd name="connsiteX1" fmla="*/ 1 w 288033"/>
                <a:gd name="connsiteY1" fmla="*/ 120329 h 864095"/>
                <a:gd name="connsiteX2" fmla="*/ 288033 w 288033"/>
                <a:gd name="connsiteY2" fmla="*/ 216024 h 864095"/>
                <a:gd name="connsiteX3" fmla="*/ 0 w 288033"/>
                <a:gd name="connsiteY3" fmla="*/ 360040 h 864095"/>
                <a:gd name="connsiteX4" fmla="*/ 288033 w 288033"/>
                <a:gd name="connsiteY4" fmla="*/ 432048 h 864095"/>
                <a:gd name="connsiteX5" fmla="*/ 0 w 288033"/>
                <a:gd name="connsiteY5" fmla="*/ 576064 h 864095"/>
                <a:gd name="connsiteX6" fmla="*/ 288032 w 288033"/>
                <a:gd name="connsiteY6" fmla="*/ 720080 h 864095"/>
                <a:gd name="connsiteX7" fmla="*/ 72008 w 288033"/>
                <a:gd name="connsiteY7" fmla="*/ 864095 h 864095"/>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33" h="835520">
                  <a:moveTo>
                    <a:pt x="144017" y="0"/>
                  </a:moveTo>
                  <a:cubicBezTo>
                    <a:pt x="83843" y="45018"/>
                    <a:pt x="56866" y="64124"/>
                    <a:pt x="1" y="120329"/>
                  </a:cubicBezTo>
                  <a:cubicBezTo>
                    <a:pt x="89880" y="156086"/>
                    <a:pt x="156600" y="178728"/>
                    <a:pt x="288033" y="216024"/>
                  </a:cubicBezTo>
                  <a:cubicBezTo>
                    <a:pt x="167276" y="266418"/>
                    <a:pt x="123646" y="287478"/>
                    <a:pt x="0" y="360040"/>
                  </a:cubicBezTo>
                  <a:cubicBezTo>
                    <a:pt x="131324" y="399540"/>
                    <a:pt x="151654" y="404160"/>
                    <a:pt x="288033" y="432048"/>
                  </a:cubicBezTo>
                  <a:cubicBezTo>
                    <a:pt x="161960" y="487645"/>
                    <a:pt x="123753" y="511743"/>
                    <a:pt x="0" y="576064"/>
                  </a:cubicBezTo>
                  <a:cubicBezTo>
                    <a:pt x="140099" y="627434"/>
                    <a:pt x="231083" y="681209"/>
                    <a:pt x="288032" y="720080"/>
                  </a:cubicBezTo>
                  <a:cubicBezTo>
                    <a:pt x="245091" y="758895"/>
                    <a:pt x="185266" y="796609"/>
                    <a:pt x="129158" y="83552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solidFill>
                  <a:srgbClr val="C00000"/>
                </a:solidFill>
              </a:endParaRPr>
            </a:p>
          </p:txBody>
        </p:sp>
        <p:sp>
          <p:nvSpPr>
            <p:cNvPr id="43" name="عنوان 1"/>
            <p:cNvSpPr txBox="1">
              <a:spLocks/>
            </p:cNvSpPr>
            <p:nvPr/>
          </p:nvSpPr>
          <p:spPr>
            <a:xfrm>
              <a:off x="899592" y="3140968"/>
              <a:ext cx="432048" cy="638944"/>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grpSp>
      <p:sp>
        <p:nvSpPr>
          <p:cNvPr id="44" name="عنوان 1"/>
          <p:cNvSpPr txBox="1">
            <a:spLocks/>
          </p:cNvSpPr>
          <p:nvPr/>
        </p:nvSpPr>
        <p:spPr>
          <a:xfrm>
            <a:off x="3025632" y="2184344"/>
            <a:ext cx="720080"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R</a:t>
            </a:r>
            <a:r>
              <a:rPr kumimoji="0" lang="en-US" sz="3600" b="1" i="0" u="none" strike="noStrike" kern="1200" cap="none" spc="0" normalizeH="0" baseline="-25000" noProof="0" dirty="0" smtClean="0">
                <a:ln>
                  <a:noFill/>
                </a:ln>
                <a:solidFill>
                  <a:srgbClr val="C00000"/>
                </a:solidFill>
                <a:effectLst/>
                <a:uLnTx/>
                <a:uFillTx/>
                <a:latin typeface="+mj-lt"/>
                <a:ea typeface="+mj-ea"/>
                <a:cs typeface="+mj-cs"/>
              </a:rPr>
              <a:t>A</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45" name="عنوان 1"/>
          <p:cNvSpPr txBox="1">
            <a:spLocks/>
          </p:cNvSpPr>
          <p:nvPr/>
        </p:nvSpPr>
        <p:spPr>
          <a:xfrm>
            <a:off x="4321776" y="4272576"/>
            <a:ext cx="720080"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R</a:t>
            </a:r>
            <a:r>
              <a:rPr kumimoji="0" lang="en-US" sz="3600" b="1" i="0" u="none" strike="noStrike" kern="1200" cap="none" spc="0" normalizeH="0" baseline="-25000" noProof="0" dirty="0" smtClean="0">
                <a:ln>
                  <a:noFill/>
                </a:ln>
                <a:solidFill>
                  <a:srgbClr val="C00000"/>
                </a:solidFill>
                <a:effectLst/>
                <a:uLnTx/>
                <a:uFillTx/>
                <a:latin typeface="+mj-lt"/>
                <a:ea typeface="+mj-ea"/>
                <a:cs typeface="+mj-cs"/>
              </a:rPr>
              <a:t>B</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46" name="عنوان 1"/>
          <p:cNvSpPr txBox="1">
            <a:spLocks/>
          </p:cNvSpPr>
          <p:nvPr/>
        </p:nvSpPr>
        <p:spPr>
          <a:xfrm>
            <a:off x="8138200" y="4272576"/>
            <a:ext cx="720080"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R</a:t>
            </a:r>
            <a:r>
              <a:rPr kumimoji="0" lang="en-US" sz="3600" b="1" i="0" u="none" strike="noStrike" kern="1200" cap="none" spc="0" normalizeH="0" baseline="-25000" noProof="0" dirty="0" smtClean="0">
                <a:ln>
                  <a:noFill/>
                </a:ln>
                <a:solidFill>
                  <a:srgbClr val="C00000"/>
                </a:solidFill>
                <a:effectLst/>
                <a:uLnTx/>
                <a:uFillTx/>
                <a:latin typeface="+mj-lt"/>
                <a:ea typeface="+mj-ea"/>
                <a:cs typeface="+mj-cs"/>
              </a:rPr>
              <a:t>C</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4"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1142984"/>
            <a:ext cx="9144000" cy="64807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i="0" u="none" strike="noStrike" kern="1200" cap="none" spc="0" normalizeH="0" baseline="0" noProof="0" dirty="0" smtClean="0">
                <a:ln>
                  <a:noFill/>
                </a:ln>
                <a:effectLst/>
                <a:uLnTx/>
                <a:uFillTx/>
                <a:latin typeface="+mj-lt"/>
                <a:ea typeface="+mj-ea"/>
                <a:cs typeface="PT Bold Heading" pitchFamily="2" charset="-78"/>
              </a:rPr>
              <a:t>(2) نوجد</a:t>
            </a:r>
            <a:r>
              <a:rPr kumimoji="0" lang="ar-SA" sz="3600" i="0" u="none" strike="noStrike" kern="1200" cap="none" spc="0" normalizeH="0" noProof="0" dirty="0" smtClean="0">
                <a:ln>
                  <a:noFill/>
                </a:ln>
                <a:effectLst/>
                <a:uLnTx/>
                <a:uFillTx/>
                <a:latin typeface="+mj-lt"/>
                <a:ea typeface="+mj-ea"/>
                <a:cs typeface="PT Bold Heading" pitchFamily="2" charset="-78"/>
              </a:rPr>
              <a:t> المقاومات المكافئة الجزئية :</a:t>
            </a:r>
            <a:endParaRPr kumimoji="0" lang="ar-SA" sz="3600" i="0" u="none" strike="noStrike" kern="1200" cap="none" spc="0" normalizeH="0" baseline="0" noProof="0" dirty="0">
              <a:ln>
                <a:noFill/>
              </a:ln>
              <a:effectLst/>
              <a:uLnTx/>
              <a:uFillTx/>
              <a:latin typeface="+mj-lt"/>
              <a:ea typeface="+mj-ea"/>
              <a:cs typeface="PT Bold Heading" pitchFamily="2" charset="-78"/>
            </a:endParaRPr>
          </a:p>
        </p:txBody>
      </p:sp>
      <p:grpSp>
        <p:nvGrpSpPr>
          <p:cNvPr id="4" name="مجموعة 31"/>
          <p:cNvGrpSpPr/>
          <p:nvPr/>
        </p:nvGrpSpPr>
        <p:grpSpPr>
          <a:xfrm>
            <a:off x="928662" y="3000372"/>
            <a:ext cx="6480720" cy="2952328"/>
            <a:chOff x="395536" y="2420888"/>
            <a:chExt cx="6480720" cy="2952328"/>
          </a:xfrm>
        </p:grpSpPr>
        <p:sp>
          <p:nvSpPr>
            <p:cNvPr id="28" name="عنوان 1"/>
            <p:cNvSpPr txBox="1">
              <a:spLocks/>
            </p:cNvSpPr>
            <p:nvPr/>
          </p:nvSpPr>
          <p:spPr>
            <a:xfrm>
              <a:off x="395536" y="3573016"/>
              <a:ext cx="720080" cy="782960"/>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V</a:t>
              </a:r>
              <a:r>
                <a:rPr kumimoji="0" lang="en-US" sz="3600" b="1" i="0" u="none" strike="noStrike" kern="1200" cap="none" spc="0" normalizeH="0" baseline="-25000" noProof="0" dirty="0" smtClean="0">
                  <a:ln>
                    <a:noFill/>
                  </a:ln>
                  <a:solidFill>
                    <a:srgbClr val="C00000"/>
                  </a:solidFill>
                  <a:effectLst/>
                  <a:uLnTx/>
                  <a:uFillTx/>
                  <a:latin typeface="+mj-lt"/>
                  <a:ea typeface="+mj-ea"/>
                  <a:cs typeface="+mj-cs"/>
                </a:rPr>
                <a:t>s</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cxnSp>
          <p:nvCxnSpPr>
            <p:cNvPr id="10" name="رابط مستقيم 9"/>
            <p:cNvCxnSpPr/>
            <p:nvPr/>
          </p:nvCxnSpPr>
          <p:spPr>
            <a:xfrm>
              <a:off x="1331640" y="2708920"/>
              <a:ext cx="0" cy="108012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1331640" y="4221088"/>
              <a:ext cx="0" cy="115212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1043608" y="3789040"/>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1043608" y="4077072"/>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1187624" y="3933056"/>
              <a:ext cx="28803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1187624" y="4221088"/>
              <a:ext cx="28803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a:off x="1331640" y="2708920"/>
              <a:ext cx="136815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H="1">
              <a:off x="1331640" y="5373216"/>
              <a:ext cx="525658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شكل حر 28"/>
            <p:cNvSpPr/>
            <p:nvPr/>
          </p:nvSpPr>
          <p:spPr>
            <a:xfrm rot="16200000">
              <a:off x="3059832" y="2060848"/>
              <a:ext cx="504056" cy="1224136"/>
            </a:xfrm>
            <a:custGeom>
              <a:avLst/>
              <a:gdLst>
                <a:gd name="connsiteX0" fmla="*/ 162309 w 280413"/>
                <a:gd name="connsiteY0" fmla="*/ 0 h 647879"/>
                <a:gd name="connsiteX1" fmla="*/ 121365 w 280413"/>
                <a:gd name="connsiteY1" fmla="*/ 27295 h 647879"/>
                <a:gd name="connsiteX2" fmla="*/ 12183 w 280413"/>
                <a:gd name="connsiteY2" fmla="*/ 40943 h 647879"/>
                <a:gd name="connsiteX3" fmla="*/ 94070 w 280413"/>
                <a:gd name="connsiteY3" fmla="*/ 95534 h 647879"/>
                <a:gd name="connsiteX4" fmla="*/ 230547 w 280413"/>
                <a:gd name="connsiteY4" fmla="*/ 204716 h 647879"/>
                <a:gd name="connsiteX5" fmla="*/ 148661 w 280413"/>
                <a:gd name="connsiteY5" fmla="*/ 232012 h 647879"/>
                <a:gd name="connsiteX6" fmla="*/ 107718 w 280413"/>
                <a:gd name="connsiteY6" fmla="*/ 259307 h 647879"/>
                <a:gd name="connsiteX7" fmla="*/ 25831 w 280413"/>
                <a:gd name="connsiteY7" fmla="*/ 286603 h 647879"/>
                <a:gd name="connsiteX8" fmla="*/ 175956 w 280413"/>
                <a:gd name="connsiteY8" fmla="*/ 327546 h 647879"/>
                <a:gd name="connsiteX9" fmla="*/ 216900 w 280413"/>
                <a:gd name="connsiteY9" fmla="*/ 368489 h 647879"/>
                <a:gd name="connsiteX10" fmla="*/ 203252 w 280413"/>
                <a:gd name="connsiteY10" fmla="*/ 409433 h 647879"/>
                <a:gd name="connsiteX11" fmla="*/ 94070 w 280413"/>
                <a:gd name="connsiteY11" fmla="*/ 436728 h 647879"/>
                <a:gd name="connsiteX12" fmla="*/ 53127 w 280413"/>
                <a:gd name="connsiteY12" fmla="*/ 450376 h 647879"/>
                <a:gd name="connsiteX13" fmla="*/ 175956 w 280413"/>
                <a:gd name="connsiteY13" fmla="*/ 545910 h 647879"/>
                <a:gd name="connsiteX14" fmla="*/ 216900 w 280413"/>
                <a:gd name="connsiteY14" fmla="*/ 573206 h 647879"/>
                <a:gd name="connsiteX15" fmla="*/ 257843 w 280413"/>
                <a:gd name="connsiteY15" fmla="*/ 600501 h 647879"/>
                <a:gd name="connsiteX16" fmla="*/ 148661 w 280413"/>
                <a:gd name="connsiteY16" fmla="*/ 627797 h 647879"/>
                <a:gd name="connsiteX17" fmla="*/ 107718 w 280413"/>
                <a:gd name="connsiteY17" fmla="*/ 641445 h 647879"/>
                <a:gd name="connsiteX18" fmla="*/ 121365 w 280413"/>
                <a:gd name="connsiteY18" fmla="*/ 614149 h 647879"/>
                <a:gd name="connsiteX0" fmla="*/ 162309 w 280413"/>
                <a:gd name="connsiteY0" fmla="*/ 0 h 647879"/>
                <a:gd name="connsiteX1" fmla="*/ 12183 w 280413"/>
                <a:gd name="connsiteY1" fmla="*/ 40943 h 647879"/>
                <a:gd name="connsiteX2" fmla="*/ 94070 w 280413"/>
                <a:gd name="connsiteY2" fmla="*/ 95534 h 647879"/>
                <a:gd name="connsiteX3" fmla="*/ 230547 w 280413"/>
                <a:gd name="connsiteY3" fmla="*/ 204716 h 647879"/>
                <a:gd name="connsiteX4" fmla="*/ 148661 w 280413"/>
                <a:gd name="connsiteY4" fmla="*/ 232012 h 647879"/>
                <a:gd name="connsiteX5" fmla="*/ 107718 w 280413"/>
                <a:gd name="connsiteY5" fmla="*/ 259307 h 647879"/>
                <a:gd name="connsiteX6" fmla="*/ 25831 w 280413"/>
                <a:gd name="connsiteY6" fmla="*/ 286603 h 647879"/>
                <a:gd name="connsiteX7" fmla="*/ 175956 w 280413"/>
                <a:gd name="connsiteY7" fmla="*/ 327546 h 647879"/>
                <a:gd name="connsiteX8" fmla="*/ 216900 w 280413"/>
                <a:gd name="connsiteY8" fmla="*/ 368489 h 647879"/>
                <a:gd name="connsiteX9" fmla="*/ 203252 w 280413"/>
                <a:gd name="connsiteY9" fmla="*/ 409433 h 647879"/>
                <a:gd name="connsiteX10" fmla="*/ 94070 w 280413"/>
                <a:gd name="connsiteY10" fmla="*/ 436728 h 647879"/>
                <a:gd name="connsiteX11" fmla="*/ 53127 w 280413"/>
                <a:gd name="connsiteY11" fmla="*/ 450376 h 647879"/>
                <a:gd name="connsiteX12" fmla="*/ 175956 w 280413"/>
                <a:gd name="connsiteY12" fmla="*/ 545910 h 647879"/>
                <a:gd name="connsiteX13" fmla="*/ 216900 w 280413"/>
                <a:gd name="connsiteY13" fmla="*/ 573206 h 647879"/>
                <a:gd name="connsiteX14" fmla="*/ 257843 w 280413"/>
                <a:gd name="connsiteY14" fmla="*/ 600501 h 647879"/>
                <a:gd name="connsiteX15" fmla="*/ 148661 w 280413"/>
                <a:gd name="connsiteY15" fmla="*/ 627797 h 647879"/>
                <a:gd name="connsiteX16" fmla="*/ 107718 w 280413"/>
                <a:gd name="connsiteY16" fmla="*/ 641445 h 647879"/>
                <a:gd name="connsiteX17" fmla="*/ 121365 w 280413"/>
                <a:gd name="connsiteY17" fmla="*/ 614149 h 647879"/>
                <a:gd name="connsiteX0" fmla="*/ 150126 w 268230"/>
                <a:gd name="connsiteY0" fmla="*/ 0 h 647879"/>
                <a:gd name="connsiteX1" fmla="*/ 0 w 268230"/>
                <a:gd name="connsiteY1" fmla="*/ 40943 h 647879"/>
                <a:gd name="connsiteX2" fmla="*/ 218364 w 268230"/>
                <a:gd name="connsiteY2" fmla="*/ 204716 h 647879"/>
                <a:gd name="connsiteX3" fmla="*/ 136478 w 268230"/>
                <a:gd name="connsiteY3" fmla="*/ 232012 h 647879"/>
                <a:gd name="connsiteX4" fmla="*/ 95535 w 268230"/>
                <a:gd name="connsiteY4" fmla="*/ 259307 h 647879"/>
                <a:gd name="connsiteX5" fmla="*/ 13648 w 268230"/>
                <a:gd name="connsiteY5" fmla="*/ 286603 h 647879"/>
                <a:gd name="connsiteX6" fmla="*/ 163773 w 268230"/>
                <a:gd name="connsiteY6" fmla="*/ 327546 h 647879"/>
                <a:gd name="connsiteX7" fmla="*/ 204717 w 268230"/>
                <a:gd name="connsiteY7" fmla="*/ 368489 h 647879"/>
                <a:gd name="connsiteX8" fmla="*/ 191069 w 268230"/>
                <a:gd name="connsiteY8" fmla="*/ 409433 h 647879"/>
                <a:gd name="connsiteX9" fmla="*/ 81887 w 268230"/>
                <a:gd name="connsiteY9" fmla="*/ 436728 h 647879"/>
                <a:gd name="connsiteX10" fmla="*/ 40944 w 268230"/>
                <a:gd name="connsiteY10" fmla="*/ 450376 h 647879"/>
                <a:gd name="connsiteX11" fmla="*/ 163773 w 268230"/>
                <a:gd name="connsiteY11" fmla="*/ 545910 h 647879"/>
                <a:gd name="connsiteX12" fmla="*/ 204717 w 268230"/>
                <a:gd name="connsiteY12" fmla="*/ 573206 h 647879"/>
                <a:gd name="connsiteX13" fmla="*/ 245660 w 268230"/>
                <a:gd name="connsiteY13" fmla="*/ 600501 h 647879"/>
                <a:gd name="connsiteX14" fmla="*/ 136478 w 268230"/>
                <a:gd name="connsiteY14" fmla="*/ 627797 h 647879"/>
                <a:gd name="connsiteX15" fmla="*/ 95535 w 268230"/>
                <a:gd name="connsiteY15" fmla="*/ 641445 h 647879"/>
                <a:gd name="connsiteX16" fmla="*/ 109182 w 268230"/>
                <a:gd name="connsiteY16" fmla="*/ 614149 h 647879"/>
                <a:gd name="connsiteX0" fmla="*/ 150126 w 268230"/>
                <a:gd name="connsiteY0" fmla="*/ 0 h 647879"/>
                <a:gd name="connsiteX1" fmla="*/ 0 w 268230"/>
                <a:gd name="connsiteY1" fmla="*/ 40943 h 647879"/>
                <a:gd name="connsiteX2" fmla="*/ 218364 w 268230"/>
                <a:gd name="connsiteY2" fmla="*/ 204716 h 647879"/>
                <a:gd name="connsiteX3" fmla="*/ 95535 w 268230"/>
                <a:gd name="connsiteY3" fmla="*/ 259307 h 647879"/>
                <a:gd name="connsiteX4" fmla="*/ 13648 w 268230"/>
                <a:gd name="connsiteY4" fmla="*/ 286603 h 647879"/>
                <a:gd name="connsiteX5" fmla="*/ 163773 w 268230"/>
                <a:gd name="connsiteY5" fmla="*/ 327546 h 647879"/>
                <a:gd name="connsiteX6" fmla="*/ 204717 w 268230"/>
                <a:gd name="connsiteY6" fmla="*/ 368489 h 647879"/>
                <a:gd name="connsiteX7" fmla="*/ 191069 w 268230"/>
                <a:gd name="connsiteY7" fmla="*/ 409433 h 647879"/>
                <a:gd name="connsiteX8" fmla="*/ 81887 w 268230"/>
                <a:gd name="connsiteY8" fmla="*/ 436728 h 647879"/>
                <a:gd name="connsiteX9" fmla="*/ 40944 w 268230"/>
                <a:gd name="connsiteY9" fmla="*/ 450376 h 647879"/>
                <a:gd name="connsiteX10" fmla="*/ 163773 w 268230"/>
                <a:gd name="connsiteY10" fmla="*/ 545910 h 647879"/>
                <a:gd name="connsiteX11" fmla="*/ 204717 w 268230"/>
                <a:gd name="connsiteY11" fmla="*/ 573206 h 647879"/>
                <a:gd name="connsiteX12" fmla="*/ 245660 w 268230"/>
                <a:gd name="connsiteY12" fmla="*/ 600501 h 647879"/>
                <a:gd name="connsiteX13" fmla="*/ 136478 w 268230"/>
                <a:gd name="connsiteY13" fmla="*/ 627797 h 647879"/>
                <a:gd name="connsiteX14" fmla="*/ 95535 w 268230"/>
                <a:gd name="connsiteY14" fmla="*/ 641445 h 647879"/>
                <a:gd name="connsiteX15" fmla="*/ 109182 w 268230"/>
                <a:gd name="connsiteY15"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163773 w 268230"/>
                <a:gd name="connsiteY4" fmla="*/ 327546 h 647879"/>
                <a:gd name="connsiteX5" fmla="*/ 204717 w 268230"/>
                <a:gd name="connsiteY5" fmla="*/ 368489 h 647879"/>
                <a:gd name="connsiteX6" fmla="*/ 191069 w 268230"/>
                <a:gd name="connsiteY6" fmla="*/ 409433 h 647879"/>
                <a:gd name="connsiteX7" fmla="*/ 81887 w 268230"/>
                <a:gd name="connsiteY7" fmla="*/ 436728 h 647879"/>
                <a:gd name="connsiteX8" fmla="*/ 40944 w 268230"/>
                <a:gd name="connsiteY8" fmla="*/ 450376 h 647879"/>
                <a:gd name="connsiteX9" fmla="*/ 163773 w 268230"/>
                <a:gd name="connsiteY9" fmla="*/ 545910 h 647879"/>
                <a:gd name="connsiteX10" fmla="*/ 204717 w 268230"/>
                <a:gd name="connsiteY10" fmla="*/ 573206 h 647879"/>
                <a:gd name="connsiteX11" fmla="*/ 245660 w 268230"/>
                <a:gd name="connsiteY11" fmla="*/ 600501 h 647879"/>
                <a:gd name="connsiteX12" fmla="*/ 136478 w 268230"/>
                <a:gd name="connsiteY12" fmla="*/ 627797 h 647879"/>
                <a:gd name="connsiteX13" fmla="*/ 95535 w 268230"/>
                <a:gd name="connsiteY13" fmla="*/ 641445 h 647879"/>
                <a:gd name="connsiteX14" fmla="*/ 109182 w 268230"/>
                <a:gd name="connsiteY14"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191069 w 268230"/>
                <a:gd name="connsiteY5" fmla="*/ 409433 h 647879"/>
                <a:gd name="connsiteX6" fmla="*/ 81887 w 268230"/>
                <a:gd name="connsiteY6" fmla="*/ 436728 h 647879"/>
                <a:gd name="connsiteX7" fmla="*/ 40944 w 268230"/>
                <a:gd name="connsiteY7" fmla="*/ 450376 h 647879"/>
                <a:gd name="connsiteX8" fmla="*/ 163773 w 268230"/>
                <a:gd name="connsiteY8" fmla="*/ 545910 h 647879"/>
                <a:gd name="connsiteX9" fmla="*/ 204717 w 268230"/>
                <a:gd name="connsiteY9" fmla="*/ 573206 h 647879"/>
                <a:gd name="connsiteX10" fmla="*/ 245660 w 268230"/>
                <a:gd name="connsiteY10" fmla="*/ 600501 h 647879"/>
                <a:gd name="connsiteX11" fmla="*/ 136478 w 268230"/>
                <a:gd name="connsiteY11" fmla="*/ 627797 h 647879"/>
                <a:gd name="connsiteX12" fmla="*/ 95535 w 268230"/>
                <a:gd name="connsiteY12" fmla="*/ 641445 h 647879"/>
                <a:gd name="connsiteX13" fmla="*/ 109182 w 268230"/>
                <a:gd name="connsiteY13"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81887 w 268230"/>
                <a:gd name="connsiteY5" fmla="*/ 436728 h 647879"/>
                <a:gd name="connsiteX6" fmla="*/ 40944 w 268230"/>
                <a:gd name="connsiteY6" fmla="*/ 450376 h 647879"/>
                <a:gd name="connsiteX7" fmla="*/ 163773 w 268230"/>
                <a:gd name="connsiteY7" fmla="*/ 545910 h 647879"/>
                <a:gd name="connsiteX8" fmla="*/ 204717 w 268230"/>
                <a:gd name="connsiteY8" fmla="*/ 573206 h 647879"/>
                <a:gd name="connsiteX9" fmla="*/ 245660 w 268230"/>
                <a:gd name="connsiteY9" fmla="*/ 600501 h 647879"/>
                <a:gd name="connsiteX10" fmla="*/ 136478 w 268230"/>
                <a:gd name="connsiteY10" fmla="*/ 627797 h 647879"/>
                <a:gd name="connsiteX11" fmla="*/ 95535 w 268230"/>
                <a:gd name="connsiteY11" fmla="*/ 641445 h 647879"/>
                <a:gd name="connsiteX12" fmla="*/ 109182 w 268230"/>
                <a:gd name="connsiteY12"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163773 w 268230"/>
                <a:gd name="connsiteY6" fmla="*/ 545910 h 647879"/>
                <a:gd name="connsiteX7" fmla="*/ 204717 w 268230"/>
                <a:gd name="connsiteY7" fmla="*/ 573206 h 647879"/>
                <a:gd name="connsiteX8" fmla="*/ 245660 w 268230"/>
                <a:gd name="connsiteY8" fmla="*/ 600501 h 647879"/>
                <a:gd name="connsiteX9" fmla="*/ 136478 w 268230"/>
                <a:gd name="connsiteY9" fmla="*/ 627797 h 647879"/>
                <a:gd name="connsiteX10" fmla="*/ 95535 w 268230"/>
                <a:gd name="connsiteY10" fmla="*/ 641445 h 647879"/>
                <a:gd name="connsiteX11" fmla="*/ 109182 w 268230"/>
                <a:gd name="connsiteY11"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04717 w 268230"/>
                <a:gd name="connsiteY6" fmla="*/ 573206 h 647879"/>
                <a:gd name="connsiteX7" fmla="*/ 245660 w 268230"/>
                <a:gd name="connsiteY7" fmla="*/ 600501 h 647879"/>
                <a:gd name="connsiteX8" fmla="*/ 136478 w 268230"/>
                <a:gd name="connsiteY8" fmla="*/ 627797 h 647879"/>
                <a:gd name="connsiteX9" fmla="*/ 95535 w 268230"/>
                <a:gd name="connsiteY9" fmla="*/ 641445 h 647879"/>
                <a:gd name="connsiteX10" fmla="*/ 109182 w 268230"/>
                <a:gd name="connsiteY10"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45660 w 268230"/>
                <a:gd name="connsiteY6" fmla="*/ 600501 h 647879"/>
                <a:gd name="connsiteX7" fmla="*/ 136478 w 268230"/>
                <a:gd name="connsiteY7" fmla="*/ 627797 h 647879"/>
                <a:gd name="connsiteX8" fmla="*/ 95535 w 268230"/>
                <a:gd name="connsiteY8" fmla="*/ 641445 h 647879"/>
                <a:gd name="connsiteX9" fmla="*/ 109182 w 268230"/>
                <a:gd name="connsiteY9" fmla="*/ 614149 h 647879"/>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8" fmla="*/ 109182 w 254759"/>
                <a:gd name="connsiteY8" fmla="*/ 614149 h 641445"/>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0" fmla="*/ 128815 w 254759"/>
                <a:gd name="connsiteY0" fmla="*/ 0 h 720831"/>
                <a:gd name="connsiteX1" fmla="*/ 0 w 254759"/>
                <a:gd name="connsiteY1" fmla="*/ 120329 h 720831"/>
                <a:gd name="connsiteX2" fmla="*/ 218364 w 254759"/>
                <a:gd name="connsiteY2" fmla="*/ 284102 h 720831"/>
                <a:gd name="connsiteX3" fmla="*/ 13648 w 254759"/>
                <a:gd name="connsiteY3" fmla="*/ 365989 h 720831"/>
                <a:gd name="connsiteX4" fmla="*/ 204717 w 254759"/>
                <a:gd name="connsiteY4" fmla="*/ 447875 h 720831"/>
                <a:gd name="connsiteX5" fmla="*/ 40944 w 254759"/>
                <a:gd name="connsiteY5" fmla="*/ 529762 h 720831"/>
                <a:gd name="connsiteX6" fmla="*/ 245660 w 254759"/>
                <a:gd name="connsiteY6" fmla="*/ 679887 h 720831"/>
                <a:gd name="connsiteX7" fmla="*/ 95535 w 254759"/>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6291 w 290307"/>
                <a:gd name="connsiteY0" fmla="*/ 0 h 720831"/>
                <a:gd name="connsiteX1" fmla="*/ 2275 w 290307"/>
                <a:gd name="connsiteY1" fmla="*/ 120329 h 720831"/>
                <a:gd name="connsiteX2" fmla="*/ 290307 w 290307"/>
                <a:gd name="connsiteY2" fmla="*/ 216024 h 720831"/>
                <a:gd name="connsiteX3" fmla="*/ 2274 w 290307"/>
                <a:gd name="connsiteY3" fmla="*/ 360040 h 720831"/>
                <a:gd name="connsiteX4" fmla="*/ 206992 w 290307"/>
                <a:gd name="connsiteY4" fmla="*/ 447875 h 720831"/>
                <a:gd name="connsiteX5" fmla="*/ 43219 w 290307"/>
                <a:gd name="connsiteY5" fmla="*/ 529762 h 720831"/>
                <a:gd name="connsiteX6" fmla="*/ 247935 w 290307"/>
                <a:gd name="connsiteY6" fmla="*/ 679887 h 720831"/>
                <a:gd name="connsiteX7" fmla="*/ 97810 w 290307"/>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43219 w 294856"/>
                <a:gd name="connsiteY5" fmla="*/ 529762 h 720831"/>
                <a:gd name="connsiteX6" fmla="*/ 247935 w 294856"/>
                <a:gd name="connsiteY6" fmla="*/ 679887 h 720831"/>
                <a:gd name="connsiteX7" fmla="*/ 97810 w 294856"/>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2274 w 294856"/>
                <a:gd name="connsiteY5" fmla="*/ 576064 h 720831"/>
                <a:gd name="connsiteX6" fmla="*/ 247935 w 294856"/>
                <a:gd name="connsiteY6" fmla="*/ 679887 h 720831"/>
                <a:gd name="connsiteX7" fmla="*/ 97810 w 294856"/>
                <a:gd name="connsiteY7" fmla="*/ 720831 h 720831"/>
                <a:gd name="connsiteX0" fmla="*/ 146291 w 299405"/>
                <a:gd name="connsiteY0" fmla="*/ 0 h 751925"/>
                <a:gd name="connsiteX1" fmla="*/ 2275 w 299405"/>
                <a:gd name="connsiteY1" fmla="*/ 120329 h 751925"/>
                <a:gd name="connsiteX2" fmla="*/ 290307 w 299405"/>
                <a:gd name="connsiteY2" fmla="*/ 216024 h 751925"/>
                <a:gd name="connsiteX3" fmla="*/ 2274 w 299405"/>
                <a:gd name="connsiteY3" fmla="*/ 360040 h 751925"/>
                <a:gd name="connsiteX4" fmla="*/ 290307 w 299405"/>
                <a:gd name="connsiteY4" fmla="*/ 432048 h 751925"/>
                <a:gd name="connsiteX5" fmla="*/ 2274 w 299405"/>
                <a:gd name="connsiteY5" fmla="*/ 576064 h 751925"/>
                <a:gd name="connsiteX6" fmla="*/ 290306 w 299405"/>
                <a:gd name="connsiteY6" fmla="*/ 720080 h 751925"/>
                <a:gd name="connsiteX7" fmla="*/ 97810 w 299405"/>
                <a:gd name="connsiteY7" fmla="*/ 720831 h 751925"/>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864095"/>
                <a:gd name="connsiteX1" fmla="*/ 1 w 288033"/>
                <a:gd name="connsiteY1" fmla="*/ 120329 h 864095"/>
                <a:gd name="connsiteX2" fmla="*/ 288033 w 288033"/>
                <a:gd name="connsiteY2" fmla="*/ 216024 h 864095"/>
                <a:gd name="connsiteX3" fmla="*/ 0 w 288033"/>
                <a:gd name="connsiteY3" fmla="*/ 360040 h 864095"/>
                <a:gd name="connsiteX4" fmla="*/ 288033 w 288033"/>
                <a:gd name="connsiteY4" fmla="*/ 432048 h 864095"/>
                <a:gd name="connsiteX5" fmla="*/ 0 w 288033"/>
                <a:gd name="connsiteY5" fmla="*/ 576064 h 864095"/>
                <a:gd name="connsiteX6" fmla="*/ 288032 w 288033"/>
                <a:gd name="connsiteY6" fmla="*/ 720080 h 864095"/>
                <a:gd name="connsiteX7" fmla="*/ 72008 w 288033"/>
                <a:gd name="connsiteY7" fmla="*/ 864095 h 864095"/>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33" h="835520">
                  <a:moveTo>
                    <a:pt x="144017" y="0"/>
                  </a:moveTo>
                  <a:cubicBezTo>
                    <a:pt x="83843" y="45018"/>
                    <a:pt x="56866" y="64124"/>
                    <a:pt x="1" y="120329"/>
                  </a:cubicBezTo>
                  <a:cubicBezTo>
                    <a:pt x="89880" y="156086"/>
                    <a:pt x="156600" y="178728"/>
                    <a:pt x="288033" y="216024"/>
                  </a:cubicBezTo>
                  <a:cubicBezTo>
                    <a:pt x="167276" y="266418"/>
                    <a:pt x="123646" y="287478"/>
                    <a:pt x="0" y="360040"/>
                  </a:cubicBezTo>
                  <a:cubicBezTo>
                    <a:pt x="131324" y="399540"/>
                    <a:pt x="151654" y="404160"/>
                    <a:pt x="288033" y="432048"/>
                  </a:cubicBezTo>
                  <a:cubicBezTo>
                    <a:pt x="161960" y="487645"/>
                    <a:pt x="123753" y="511743"/>
                    <a:pt x="0" y="576064"/>
                  </a:cubicBezTo>
                  <a:cubicBezTo>
                    <a:pt x="140099" y="627434"/>
                    <a:pt x="231083" y="681209"/>
                    <a:pt x="288032" y="720080"/>
                  </a:cubicBezTo>
                  <a:cubicBezTo>
                    <a:pt x="245091" y="758895"/>
                    <a:pt x="185266" y="796609"/>
                    <a:pt x="129158" y="83552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30" name="رابط مستقيم 29"/>
            <p:cNvCxnSpPr/>
            <p:nvPr/>
          </p:nvCxnSpPr>
          <p:spPr>
            <a:xfrm>
              <a:off x="3923928" y="2708920"/>
              <a:ext cx="266429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a:off x="6588224" y="2708920"/>
              <a:ext cx="0" cy="72008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رابط مستقيم 39"/>
            <p:cNvCxnSpPr/>
            <p:nvPr/>
          </p:nvCxnSpPr>
          <p:spPr>
            <a:xfrm>
              <a:off x="6588224" y="4653136"/>
              <a:ext cx="0" cy="72008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شكل حر 40"/>
            <p:cNvSpPr/>
            <p:nvPr/>
          </p:nvSpPr>
          <p:spPr>
            <a:xfrm>
              <a:off x="6372200" y="3429000"/>
              <a:ext cx="504056" cy="1224136"/>
            </a:xfrm>
            <a:custGeom>
              <a:avLst/>
              <a:gdLst>
                <a:gd name="connsiteX0" fmla="*/ 162309 w 280413"/>
                <a:gd name="connsiteY0" fmla="*/ 0 h 647879"/>
                <a:gd name="connsiteX1" fmla="*/ 121365 w 280413"/>
                <a:gd name="connsiteY1" fmla="*/ 27295 h 647879"/>
                <a:gd name="connsiteX2" fmla="*/ 12183 w 280413"/>
                <a:gd name="connsiteY2" fmla="*/ 40943 h 647879"/>
                <a:gd name="connsiteX3" fmla="*/ 94070 w 280413"/>
                <a:gd name="connsiteY3" fmla="*/ 95534 h 647879"/>
                <a:gd name="connsiteX4" fmla="*/ 230547 w 280413"/>
                <a:gd name="connsiteY4" fmla="*/ 204716 h 647879"/>
                <a:gd name="connsiteX5" fmla="*/ 148661 w 280413"/>
                <a:gd name="connsiteY5" fmla="*/ 232012 h 647879"/>
                <a:gd name="connsiteX6" fmla="*/ 107718 w 280413"/>
                <a:gd name="connsiteY6" fmla="*/ 259307 h 647879"/>
                <a:gd name="connsiteX7" fmla="*/ 25831 w 280413"/>
                <a:gd name="connsiteY7" fmla="*/ 286603 h 647879"/>
                <a:gd name="connsiteX8" fmla="*/ 175956 w 280413"/>
                <a:gd name="connsiteY8" fmla="*/ 327546 h 647879"/>
                <a:gd name="connsiteX9" fmla="*/ 216900 w 280413"/>
                <a:gd name="connsiteY9" fmla="*/ 368489 h 647879"/>
                <a:gd name="connsiteX10" fmla="*/ 203252 w 280413"/>
                <a:gd name="connsiteY10" fmla="*/ 409433 h 647879"/>
                <a:gd name="connsiteX11" fmla="*/ 94070 w 280413"/>
                <a:gd name="connsiteY11" fmla="*/ 436728 h 647879"/>
                <a:gd name="connsiteX12" fmla="*/ 53127 w 280413"/>
                <a:gd name="connsiteY12" fmla="*/ 450376 h 647879"/>
                <a:gd name="connsiteX13" fmla="*/ 175956 w 280413"/>
                <a:gd name="connsiteY13" fmla="*/ 545910 h 647879"/>
                <a:gd name="connsiteX14" fmla="*/ 216900 w 280413"/>
                <a:gd name="connsiteY14" fmla="*/ 573206 h 647879"/>
                <a:gd name="connsiteX15" fmla="*/ 257843 w 280413"/>
                <a:gd name="connsiteY15" fmla="*/ 600501 h 647879"/>
                <a:gd name="connsiteX16" fmla="*/ 148661 w 280413"/>
                <a:gd name="connsiteY16" fmla="*/ 627797 h 647879"/>
                <a:gd name="connsiteX17" fmla="*/ 107718 w 280413"/>
                <a:gd name="connsiteY17" fmla="*/ 641445 h 647879"/>
                <a:gd name="connsiteX18" fmla="*/ 121365 w 280413"/>
                <a:gd name="connsiteY18" fmla="*/ 614149 h 647879"/>
                <a:gd name="connsiteX0" fmla="*/ 162309 w 280413"/>
                <a:gd name="connsiteY0" fmla="*/ 0 h 647879"/>
                <a:gd name="connsiteX1" fmla="*/ 12183 w 280413"/>
                <a:gd name="connsiteY1" fmla="*/ 40943 h 647879"/>
                <a:gd name="connsiteX2" fmla="*/ 94070 w 280413"/>
                <a:gd name="connsiteY2" fmla="*/ 95534 h 647879"/>
                <a:gd name="connsiteX3" fmla="*/ 230547 w 280413"/>
                <a:gd name="connsiteY3" fmla="*/ 204716 h 647879"/>
                <a:gd name="connsiteX4" fmla="*/ 148661 w 280413"/>
                <a:gd name="connsiteY4" fmla="*/ 232012 h 647879"/>
                <a:gd name="connsiteX5" fmla="*/ 107718 w 280413"/>
                <a:gd name="connsiteY5" fmla="*/ 259307 h 647879"/>
                <a:gd name="connsiteX6" fmla="*/ 25831 w 280413"/>
                <a:gd name="connsiteY6" fmla="*/ 286603 h 647879"/>
                <a:gd name="connsiteX7" fmla="*/ 175956 w 280413"/>
                <a:gd name="connsiteY7" fmla="*/ 327546 h 647879"/>
                <a:gd name="connsiteX8" fmla="*/ 216900 w 280413"/>
                <a:gd name="connsiteY8" fmla="*/ 368489 h 647879"/>
                <a:gd name="connsiteX9" fmla="*/ 203252 w 280413"/>
                <a:gd name="connsiteY9" fmla="*/ 409433 h 647879"/>
                <a:gd name="connsiteX10" fmla="*/ 94070 w 280413"/>
                <a:gd name="connsiteY10" fmla="*/ 436728 h 647879"/>
                <a:gd name="connsiteX11" fmla="*/ 53127 w 280413"/>
                <a:gd name="connsiteY11" fmla="*/ 450376 h 647879"/>
                <a:gd name="connsiteX12" fmla="*/ 175956 w 280413"/>
                <a:gd name="connsiteY12" fmla="*/ 545910 h 647879"/>
                <a:gd name="connsiteX13" fmla="*/ 216900 w 280413"/>
                <a:gd name="connsiteY13" fmla="*/ 573206 h 647879"/>
                <a:gd name="connsiteX14" fmla="*/ 257843 w 280413"/>
                <a:gd name="connsiteY14" fmla="*/ 600501 h 647879"/>
                <a:gd name="connsiteX15" fmla="*/ 148661 w 280413"/>
                <a:gd name="connsiteY15" fmla="*/ 627797 h 647879"/>
                <a:gd name="connsiteX16" fmla="*/ 107718 w 280413"/>
                <a:gd name="connsiteY16" fmla="*/ 641445 h 647879"/>
                <a:gd name="connsiteX17" fmla="*/ 121365 w 280413"/>
                <a:gd name="connsiteY17" fmla="*/ 614149 h 647879"/>
                <a:gd name="connsiteX0" fmla="*/ 150126 w 268230"/>
                <a:gd name="connsiteY0" fmla="*/ 0 h 647879"/>
                <a:gd name="connsiteX1" fmla="*/ 0 w 268230"/>
                <a:gd name="connsiteY1" fmla="*/ 40943 h 647879"/>
                <a:gd name="connsiteX2" fmla="*/ 218364 w 268230"/>
                <a:gd name="connsiteY2" fmla="*/ 204716 h 647879"/>
                <a:gd name="connsiteX3" fmla="*/ 136478 w 268230"/>
                <a:gd name="connsiteY3" fmla="*/ 232012 h 647879"/>
                <a:gd name="connsiteX4" fmla="*/ 95535 w 268230"/>
                <a:gd name="connsiteY4" fmla="*/ 259307 h 647879"/>
                <a:gd name="connsiteX5" fmla="*/ 13648 w 268230"/>
                <a:gd name="connsiteY5" fmla="*/ 286603 h 647879"/>
                <a:gd name="connsiteX6" fmla="*/ 163773 w 268230"/>
                <a:gd name="connsiteY6" fmla="*/ 327546 h 647879"/>
                <a:gd name="connsiteX7" fmla="*/ 204717 w 268230"/>
                <a:gd name="connsiteY7" fmla="*/ 368489 h 647879"/>
                <a:gd name="connsiteX8" fmla="*/ 191069 w 268230"/>
                <a:gd name="connsiteY8" fmla="*/ 409433 h 647879"/>
                <a:gd name="connsiteX9" fmla="*/ 81887 w 268230"/>
                <a:gd name="connsiteY9" fmla="*/ 436728 h 647879"/>
                <a:gd name="connsiteX10" fmla="*/ 40944 w 268230"/>
                <a:gd name="connsiteY10" fmla="*/ 450376 h 647879"/>
                <a:gd name="connsiteX11" fmla="*/ 163773 w 268230"/>
                <a:gd name="connsiteY11" fmla="*/ 545910 h 647879"/>
                <a:gd name="connsiteX12" fmla="*/ 204717 w 268230"/>
                <a:gd name="connsiteY12" fmla="*/ 573206 h 647879"/>
                <a:gd name="connsiteX13" fmla="*/ 245660 w 268230"/>
                <a:gd name="connsiteY13" fmla="*/ 600501 h 647879"/>
                <a:gd name="connsiteX14" fmla="*/ 136478 w 268230"/>
                <a:gd name="connsiteY14" fmla="*/ 627797 h 647879"/>
                <a:gd name="connsiteX15" fmla="*/ 95535 w 268230"/>
                <a:gd name="connsiteY15" fmla="*/ 641445 h 647879"/>
                <a:gd name="connsiteX16" fmla="*/ 109182 w 268230"/>
                <a:gd name="connsiteY16" fmla="*/ 614149 h 647879"/>
                <a:gd name="connsiteX0" fmla="*/ 150126 w 268230"/>
                <a:gd name="connsiteY0" fmla="*/ 0 h 647879"/>
                <a:gd name="connsiteX1" fmla="*/ 0 w 268230"/>
                <a:gd name="connsiteY1" fmla="*/ 40943 h 647879"/>
                <a:gd name="connsiteX2" fmla="*/ 218364 w 268230"/>
                <a:gd name="connsiteY2" fmla="*/ 204716 h 647879"/>
                <a:gd name="connsiteX3" fmla="*/ 95535 w 268230"/>
                <a:gd name="connsiteY3" fmla="*/ 259307 h 647879"/>
                <a:gd name="connsiteX4" fmla="*/ 13648 w 268230"/>
                <a:gd name="connsiteY4" fmla="*/ 286603 h 647879"/>
                <a:gd name="connsiteX5" fmla="*/ 163773 w 268230"/>
                <a:gd name="connsiteY5" fmla="*/ 327546 h 647879"/>
                <a:gd name="connsiteX6" fmla="*/ 204717 w 268230"/>
                <a:gd name="connsiteY6" fmla="*/ 368489 h 647879"/>
                <a:gd name="connsiteX7" fmla="*/ 191069 w 268230"/>
                <a:gd name="connsiteY7" fmla="*/ 409433 h 647879"/>
                <a:gd name="connsiteX8" fmla="*/ 81887 w 268230"/>
                <a:gd name="connsiteY8" fmla="*/ 436728 h 647879"/>
                <a:gd name="connsiteX9" fmla="*/ 40944 w 268230"/>
                <a:gd name="connsiteY9" fmla="*/ 450376 h 647879"/>
                <a:gd name="connsiteX10" fmla="*/ 163773 w 268230"/>
                <a:gd name="connsiteY10" fmla="*/ 545910 h 647879"/>
                <a:gd name="connsiteX11" fmla="*/ 204717 w 268230"/>
                <a:gd name="connsiteY11" fmla="*/ 573206 h 647879"/>
                <a:gd name="connsiteX12" fmla="*/ 245660 w 268230"/>
                <a:gd name="connsiteY12" fmla="*/ 600501 h 647879"/>
                <a:gd name="connsiteX13" fmla="*/ 136478 w 268230"/>
                <a:gd name="connsiteY13" fmla="*/ 627797 h 647879"/>
                <a:gd name="connsiteX14" fmla="*/ 95535 w 268230"/>
                <a:gd name="connsiteY14" fmla="*/ 641445 h 647879"/>
                <a:gd name="connsiteX15" fmla="*/ 109182 w 268230"/>
                <a:gd name="connsiteY15"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163773 w 268230"/>
                <a:gd name="connsiteY4" fmla="*/ 327546 h 647879"/>
                <a:gd name="connsiteX5" fmla="*/ 204717 w 268230"/>
                <a:gd name="connsiteY5" fmla="*/ 368489 h 647879"/>
                <a:gd name="connsiteX6" fmla="*/ 191069 w 268230"/>
                <a:gd name="connsiteY6" fmla="*/ 409433 h 647879"/>
                <a:gd name="connsiteX7" fmla="*/ 81887 w 268230"/>
                <a:gd name="connsiteY7" fmla="*/ 436728 h 647879"/>
                <a:gd name="connsiteX8" fmla="*/ 40944 w 268230"/>
                <a:gd name="connsiteY8" fmla="*/ 450376 h 647879"/>
                <a:gd name="connsiteX9" fmla="*/ 163773 w 268230"/>
                <a:gd name="connsiteY9" fmla="*/ 545910 h 647879"/>
                <a:gd name="connsiteX10" fmla="*/ 204717 w 268230"/>
                <a:gd name="connsiteY10" fmla="*/ 573206 h 647879"/>
                <a:gd name="connsiteX11" fmla="*/ 245660 w 268230"/>
                <a:gd name="connsiteY11" fmla="*/ 600501 h 647879"/>
                <a:gd name="connsiteX12" fmla="*/ 136478 w 268230"/>
                <a:gd name="connsiteY12" fmla="*/ 627797 h 647879"/>
                <a:gd name="connsiteX13" fmla="*/ 95535 w 268230"/>
                <a:gd name="connsiteY13" fmla="*/ 641445 h 647879"/>
                <a:gd name="connsiteX14" fmla="*/ 109182 w 268230"/>
                <a:gd name="connsiteY14"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191069 w 268230"/>
                <a:gd name="connsiteY5" fmla="*/ 409433 h 647879"/>
                <a:gd name="connsiteX6" fmla="*/ 81887 w 268230"/>
                <a:gd name="connsiteY6" fmla="*/ 436728 h 647879"/>
                <a:gd name="connsiteX7" fmla="*/ 40944 w 268230"/>
                <a:gd name="connsiteY7" fmla="*/ 450376 h 647879"/>
                <a:gd name="connsiteX8" fmla="*/ 163773 w 268230"/>
                <a:gd name="connsiteY8" fmla="*/ 545910 h 647879"/>
                <a:gd name="connsiteX9" fmla="*/ 204717 w 268230"/>
                <a:gd name="connsiteY9" fmla="*/ 573206 h 647879"/>
                <a:gd name="connsiteX10" fmla="*/ 245660 w 268230"/>
                <a:gd name="connsiteY10" fmla="*/ 600501 h 647879"/>
                <a:gd name="connsiteX11" fmla="*/ 136478 w 268230"/>
                <a:gd name="connsiteY11" fmla="*/ 627797 h 647879"/>
                <a:gd name="connsiteX12" fmla="*/ 95535 w 268230"/>
                <a:gd name="connsiteY12" fmla="*/ 641445 h 647879"/>
                <a:gd name="connsiteX13" fmla="*/ 109182 w 268230"/>
                <a:gd name="connsiteY13"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81887 w 268230"/>
                <a:gd name="connsiteY5" fmla="*/ 436728 h 647879"/>
                <a:gd name="connsiteX6" fmla="*/ 40944 w 268230"/>
                <a:gd name="connsiteY6" fmla="*/ 450376 h 647879"/>
                <a:gd name="connsiteX7" fmla="*/ 163773 w 268230"/>
                <a:gd name="connsiteY7" fmla="*/ 545910 h 647879"/>
                <a:gd name="connsiteX8" fmla="*/ 204717 w 268230"/>
                <a:gd name="connsiteY8" fmla="*/ 573206 h 647879"/>
                <a:gd name="connsiteX9" fmla="*/ 245660 w 268230"/>
                <a:gd name="connsiteY9" fmla="*/ 600501 h 647879"/>
                <a:gd name="connsiteX10" fmla="*/ 136478 w 268230"/>
                <a:gd name="connsiteY10" fmla="*/ 627797 h 647879"/>
                <a:gd name="connsiteX11" fmla="*/ 95535 w 268230"/>
                <a:gd name="connsiteY11" fmla="*/ 641445 h 647879"/>
                <a:gd name="connsiteX12" fmla="*/ 109182 w 268230"/>
                <a:gd name="connsiteY12"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163773 w 268230"/>
                <a:gd name="connsiteY6" fmla="*/ 545910 h 647879"/>
                <a:gd name="connsiteX7" fmla="*/ 204717 w 268230"/>
                <a:gd name="connsiteY7" fmla="*/ 573206 h 647879"/>
                <a:gd name="connsiteX8" fmla="*/ 245660 w 268230"/>
                <a:gd name="connsiteY8" fmla="*/ 600501 h 647879"/>
                <a:gd name="connsiteX9" fmla="*/ 136478 w 268230"/>
                <a:gd name="connsiteY9" fmla="*/ 627797 h 647879"/>
                <a:gd name="connsiteX10" fmla="*/ 95535 w 268230"/>
                <a:gd name="connsiteY10" fmla="*/ 641445 h 647879"/>
                <a:gd name="connsiteX11" fmla="*/ 109182 w 268230"/>
                <a:gd name="connsiteY11"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04717 w 268230"/>
                <a:gd name="connsiteY6" fmla="*/ 573206 h 647879"/>
                <a:gd name="connsiteX7" fmla="*/ 245660 w 268230"/>
                <a:gd name="connsiteY7" fmla="*/ 600501 h 647879"/>
                <a:gd name="connsiteX8" fmla="*/ 136478 w 268230"/>
                <a:gd name="connsiteY8" fmla="*/ 627797 h 647879"/>
                <a:gd name="connsiteX9" fmla="*/ 95535 w 268230"/>
                <a:gd name="connsiteY9" fmla="*/ 641445 h 647879"/>
                <a:gd name="connsiteX10" fmla="*/ 109182 w 268230"/>
                <a:gd name="connsiteY10"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45660 w 268230"/>
                <a:gd name="connsiteY6" fmla="*/ 600501 h 647879"/>
                <a:gd name="connsiteX7" fmla="*/ 136478 w 268230"/>
                <a:gd name="connsiteY7" fmla="*/ 627797 h 647879"/>
                <a:gd name="connsiteX8" fmla="*/ 95535 w 268230"/>
                <a:gd name="connsiteY8" fmla="*/ 641445 h 647879"/>
                <a:gd name="connsiteX9" fmla="*/ 109182 w 268230"/>
                <a:gd name="connsiteY9" fmla="*/ 614149 h 647879"/>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8" fmla="*/ 109182 w 254759"/>
                <a:gd name="connsiteY8" fmla="*/ 614149 h 641445"/>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0" fmla="*/ 128815 w 254759"/>
                <a:gd name="connsiteY0" fmla="*/ 0 h 720831"/>
                <a:gd name="connsiteX1" fmla="*/ 0 w 254759"/>
                <a:gd name="connsiteY1" fmla="*/ 120329 h 720831"/>
                <a:gd name="connsiteX2" fmla="*/ 218364 w 254759"/>
                <a:gd name="connsiteY2" fmla="*/ 284102 h 720831"/>
                <a:gd name="connsiteX3" fmla="*/ 13648 w 254759"/>
                <a:gd name="connsiteY3" fmla="*/ 365989 h 720831"/>
                <a:gd name="connsiteX4" fmla="*/ 204717 w 254759"/>
                <a:gd name="connsiteY4" fmla="*/ 447875 h 720831"/>
                <a:gd name="connsiteX5" fmla="*/ 40944 w 254759"/>
                <a:gd name="connsiteY5" fmla="*/ 529762 h 720831"/>
                <a:gd name="connsiteX6" fmla="*/ 245660 w 254759"/>
                <a:gd name="connsiteY6" fmla="*/ 679887 h 720831"/>
                <a:gd name="connsiteX7" fmla="*/ 95535 w 254759"/>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6291 w 290307"/>
                <a:gd name="connsiteY0" fmla="*/ 0 h 720831"/>
                <a:gd name="connsiteX1" fmla="*/ 2275 w 290307"/>
                <a:gd name="connsiteY1" fmla="*/ 120329 h 720831"/>
                <a:gd name="connsiteX2" fmla="*/ 290307 w 290307"/>
                <a:gd name="connsiteY2" fmla="*/ 216024 h 720831"/>
                <a:gd name="connsiteX3" fmla="*/ 2274 w 290307"/>
                <a:gd name="connsiteY3" fmla="*/ 360040 h 720831"/>
                <a:gd name="connsiteX4" fmla="*/ 206992 w 290307"/>
                <a:gd name="connsiteY4" fmla="*/ 447875 h 720831"/>
                <a:gd name="connsiteX5" fmla="*/ 43219 w 290307"/>
                <a:gd name="connsiteY5" fmla="*/ 529762 h 720831"/>
                <a:gd name="connsiteX6" fmla="*/ 247935 w 290307"/>
                <a:gd name="connsiteY6" fmla="*/ 679887 h 720831"/>
                <a:gd name="connsiteX7" fmla="*/ 97810 w 290307"/>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43219 w 294856"/>
                <a:gd name="connsiteY5" fmla="*/ 529762 h 720831"/>
                <a:gd name="connsiteX6" fmla="*/ 247935 w 294856"/>
                <a:gd name="connsiteY6" fmla="*/ 679887 h 720831"/>
                <a:gd name="connsiteX7" fmla="*/ 97810 w 294856"/>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2274 w 294856"/>
                <a:gd name="connsiteY5" fmla="*/ 576064 h 720831"/>
                <a:gd name="connsiteX6" fmla="*/ 247935 w 294856"/>
                <a:gd name="connsiteY6" fmla="*/ 679887 h 720831"/>
                <a:gd name="connsiteX7" fmla="*/ 97810 w 294856"/>
                <a:gd name="connsiteY7" fmla="*/ 720831 h 720831"/>
                <a:gd name="connsiteX0" fmla="*/ 146291 w 299405"/>
                <a:gd name="connsiteY0" fmla="*/ 0 h 751925"/>
                <a:gd name="connsiteX1" fmla="*/ 2275 w 299405"/>
                <a:gd name="connsiteY1" fmla="*/ 120329 h 751925"/>
                <a:gd name="connsiteX2" fmla="*/ 290307 w 299405"/>
                <a:gd name="connsiteY2" fmla="*/ 216024 h 751925"/>
                <a:gd name="connsiteX3" fmla="*/ 2274 w 299405"/>
                <a:gd name="connsiteY3" fmla="*/ 360040 h 751925"/>
                <a:gd name="connsiteX4" fmla="*/ 290307 w 299405"/>
                <a:gd name="connsiteY4" fmla="*/ 432048 h 751925"/>
                <a:gd name="connsiteX5" fmla="*/ 2274 w 299405"/>
                <a:gd name="connsiteY5" fmla="*/ 576064 h 751925"/>
                <a:gd name="connsiteX6" fmla="*/ 290306 w 299405"/>
                <a:gd name="connsiteY6" fmla="*/ 720080 h 751925"/>
                <a:gd name="connsiteX7" fmla="*/ 97810 w 299405"/>
                <a:gd name="connsiteY7" fmla="*/ 720831 h 751925"/>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864095"/>
                <a:gd name="connsiteX1" fmla="*/ 1 w 288033"/>
                <a:gd name="connsiteY1" fmla="*/ 120329 h 864095"/>
                <a:gd name="connsiteX2" fmla="*/ 288033 w 288033"/>
                <a:gd name="connsiteY2" fmla="*/ 216024 h 864095"/>
                <a:gd name="connsiteX3" fmla="*/ 0 w 288033"/>
                <a:gd name="connsiteY3" fmla="*/ 360040 h 864095"/>
                <a:gd name="connsiteX4" fmla="*/ 288033 w 288033"/>
                <a:gd name="connsiteY4" fmla="*/ 432048 h 864095"/>
                <a:gd name="connsiteX5" fmla="*/ 0 w 288033"/>
                <a:gd name="connsiteY5" fmla="*/ 576064 h 864095"/>
                <a:gd name="connsiteX6" fmla="*/ 288032 w 288033"/>
                <a:gd name="connsiteY6" fmla="*/ 720080 h 864095"/>
                <a:gd name="connsiteX7" fmla="*/ 72008 w 288033"/>
                <a:gd name="connsiteY7" fmla="*/ 864095 h 864095"/>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33" h="835520">
                  <a:moveTo>
                    <a:pt x="144017" y="0"/>
                  </a:moveTo>
                  <a:cubicBezTo>
                    <a:pt x="83843" y="45018"/>
                    <a:pt x="56866" y="64124"/>
                    <a:pt x="1" y="120329"/>
                  </a:cubicBezTo>
                  <a:cubicBezTo>
                    <a:pt x="89880" y="156086"/>
                    <a:pt x="156600" y="178728"/>
                    <a:pt x="288033" y="216024"/>
                  </a:cubicBezTo>
                  <a:cubicBezTo>
                    <a:pt x="167276" y="266418"/>
                    <a:pt x="123646" y="287478"/>
                    <a:pt x="0" y="360040"/>
                  </a:cubicBezTo>
                  <a:cubicBezTo>
                    <a:pt x="131324" y="399540"/>
                    <a:pt x="151654" y="404160"/>
                    <a:pt x="288033" y="432048"/>
                  </a:cubicBezTo>
                  <a:cubicBezTo>
                    <a:pt x="161960" y="487645"/>
                    <a:pt x="123753" y="511743"/>
                    <a:pt x="0" y="576064"/>
                  </a:cubicBezTo>
                  <a:cubicBezTo>
                    <a:pt x="140099" y="627434"/>
                    <a:pt x="231083" y="681209"/>
                    <a:pt x="288032" y="720080"/>
                  </a:cubicBezTo>
                  <a:cubicBezTo>
                    <a:pt x="245091" y="758895"/>
                    <a:pt x="185266" y="796609"/>
                    <a:pt x="129158" y="83552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43" name="عنوان 1"/>
            <p:cNvSpPr txBox="1">
              <a:spLocks/>
            </p:cNvSpPr>
            <p:nvPr/>
          </p:nvSpPr>
          <p:spPr>
            <a:xfrm>
              <a:off x="899592" y="3140968"/>
              <a:ext cx="432048" cy="638944"/>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grpSp>
      <p:sp>
        <p:nvSpPr>
          <p:cNvPr id="44" name="عنوان 1"/>
          <p:cNvSpPr txBox="1">
            <a:spLocks/>
          </p:cNvSpPr>
          <p:nvPr/>
        </p:nvSpPr>
        <p:spPr>
          <a:xfrm>
            <a:off x="3448942" y="2136276"/>
            <a:ext cx="720080"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R</a:t>
            </a:r>
            <a:r>
              <a:rPr kumimoji="0" lang="en-US" sz="3600" b="1" i="0" u="none" strike="noStrike" kern="1200" cap="none" spc="0" normalizeH="0" baseline="-25000" noProof="0" dirty="0" smtClean="0">
                <a:ln>
                  <a:noFill/>
                </a:ln>
                <a:solidFill>
                  <a:srgbClr val="C00000"/>
                </a:solidFill>
                <a:effectLst/>
                <a:uLnTx/>
                <a:uFillTx/>
                <a:latin typeface="+mj-lt"/>
                <a:ea typeface="+mj-ea"/>
                <a:cs typeface="+mj-cs"/>
              </a:rPr>
              <a:t>A</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46" name="عنوان 1"/>
          <p:cNvSpPr txBox="1">
            <a:spLocks/>
          </p:cNvSpPr>
          <p:nvPr/>
        </p:nvSpPr>
        <p:spPr>
          <a:xfrm>
            <a:off x="7553398" y="4224508"/>
            <a:ext cx="1008112"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R</a:t>
            </a:r>
            <a:r>
              <a:rPr kumimoji="0" lang="en-US" sz="3600" b="1" i="0" u="none" strike="noStrike" kern="1200" cap="none" spc="0" normalizeH="0" baseline="-25000" noProof="0" dirty="0" smtClean="0">
                <a:ln>
                  <a:noFill/>
                </a:ln>
                <a:solidFill>
                  <a:srgbClr val="C00000"/>
                </a:solidFill>
                <a:effectLst/>
                <a:uLnTx/>
                <a:uFillTx/>
                <a:latin typeface="+mj-lt"/>
                <a:ea typeface="+mj-ea"/>
                <a:cs typeface="+mj-cs"/>
              </a:rPr>
              <a:t>BC</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23" name="مستطيل 22"/>
          <p:cNvSpPr/>
          <p:nvPr/>
        </p:nvSpPr>
        <p:spPr>
          <a:xfrm>
            <a:off x="0" y="214290"/>
            <a:ext cx="9143999"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ar-SA" sz="4000" b="1" i="0" u="none" strike="noStrike" kern="1200" spc="50" normalizeH="0" baseline="0" noProof="0" dirty="0" smtClean="0">
                <a:ln w="11430"/>
                <a:solidFill>
                  <a:schemeClr val="accent2">
                    <a:lumMod val="75000"/>
                  </a:schemeClr>
                </a:solidFill>
                <a:effectLst>
                  <a:outerShdw blurRad="76200" dist="50800" dir="5400000" algn="tl" rotWithShape="0">
                    <a:srgbClr val="000000">
                      <a:alpha val="65000"/>
                    </a:srgbClr>
                  </a:outerShdw>
                </a:effectLst>
                <a:uLnTx/>
                <a:uFillTx/>
                <a:latin typeface="+mj-lt"/>
                <a:ea typeface="+mj-ea"/>
                <a:cs typeface="PT Bold Heading" pitchFamily="2" charset="-78"/>
              </a:rPr>
              <a:t>اختزال الدائرة الكهربائية</a:t>
            </a:r>
            <a:endParaRPr lang="ar-SA" sz="4000" b="1" spc="50" dirty="0">
              <a:ln w="11430"/>
              <a:solidFill>
                <a:schemeClr val="accent2">
                  <a:lumMod val="75000"/>
                </a:schemeClr>
              </a:solidFill>
              <a:effectLst>
                <a:outerShdw blurRad="76200" dist="50800" dir="5400000" algn="tl" rotWithShape="0">
                  <a:srgbClr val="000000">
                    <a:alpha val="65000"/>
                  </a:srgbClr>
                </a:outerShdw>
              </a:effectLst>
              <a:cs typeface="PT Bold Heading" pitchFamily="2" charset="-78"/>
            </a:endParaRPr>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4"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0" y="1643050"/>
            <a:ext cx="9144000" cy="64807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i="0" u="none" strike="noStrike" kern="1200" cap="none" spc="0" normalizeH="0" baseline="0" noProof="0" dirty="0" smtClean="0">
                <a:ln>
                  <a:noFill/>
                </a:ln>
                <a:effectLst/>
                <a:uLnTx/>
                <a:uFillTx/>
                <a:latin typeface="+mj-lt"/>
                <a:ea typeface="+mj-ea"/>
                <a:cs typeface="PT Bold Heading" pitchFamily="2" charset="-78"/>
              </a:rPr>
              <a:t>(3) نوجد المقاومة المكافئة النهائية </a:t>
            </a:r>
            <a:r>
              <a:rPr kumimoji="0" lang="ar-SA" sz="4000" i="0" u="none" strike="noStrike" kern="1200" cap="none" spc="0" normalizeH="0" noProof="0" dirty="0" smtClean="0">
                <a:ln>
                  <a:noFill/>
                </a:ln>
                <a:effectLst/>
                <a:uLnTx/>
                <a:uFillTx/>
                <a:latin typeface="+mj-lt"/>
                <a:ea typeface="+mj-ea"/>
                <a:cs typeface="PT Bold Heading" pitchFamily="2" charset="-78"/>
              </a:rPr>
              <a:t>:</a:t>
            </a:r>
            <a:endParaRPr kumimoji="0" lang="ar-SA" sz="4000" i="0" u="none" strike="noStrike" kern="1200" cap="none" spc="0" normalizeH="0" baseline="0" noProof="0" dirty="0">
              <a:ln>
                <a:noFill/>
              </a:ln>
              <a:effectLst/>
              <a:uLnTx/>
              <a:uFillTx/>
              <a:latin typeface="+mj-lt"/>
              <a:ea typeface="+mj-ea"/>
              <a:cs typeface="PT Bold Heading" pitchFamily="2" charset="-78"/>
            </a:endParaRPr>
          </a:p>
        </p:txBody>
      </p:sp>
      <p:grpSp>
        <p:nvGrpSpPr>
          <p:cNvPr id="4" name="مجموعة 35"/>
          <p:cNvGrpSpPr/>
          <p:nvPr/>
        </p:nvGrpSpPr>
        <p:grpSpPr>
          <a:xfrm>
            <a:off x="1500166" y="3071810"/>
            <a:ext cx="5256584" cy="2664296"/>
            <a:chOff x="395536" y="2708920"/>
            <a:chExt cx="5256584" cy="2664296"/>
          </a:xfrm>
        </p:grpSpPr>
        <p:sp>
          <p:nvSpPr>
            <p:cNvPr id="28" name="عنوان 1"/>
            <p:cNvSpPr txBox="1">
              <a:spLocks/>
            </p:cNvSpPr>
            <p:nvPr/>
          </p:nvSpPr>
          <p:spPr>
            <a:xfrm>
              <a:off x="395536" y="3573016"/>
              <a:ext cx="720080" cy="782960"/>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V</a:t>
              </a:r>
              <a:r>
                <a:rPr kumimoji="0" lang="en-US" sz="3600" b="1" i="0" u="none" strike="noStrike" kern="1200" cap="none" spc="0" normalizeH="0" baseline="-25000" noProof="0" dirty="0" smtClean="0">
                  <a:ln>
                    <a:noFill/>
                  </a:ln>
                  <a:solidFill>
                    <a:srgbClr val="C00000"/>
                  </a:solidFill>
                  <a:effectLst/>
                  <a:uLnTx/>
                  <a:uFillTx/>
                  <a:latin typeface="+mj-lt"/>
                  <a:ea typeface="+mj-ea"/>
                  <a:cs typeface="+mj-cs"/>
                </a:rPr>
                <a:t>s</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cxnSp>
          <p:nvCxnSpPr>
            <p:cNvPr id="10" name="رابط مستقيم 9"/>
            <p:cNvCxnSpPr/>
            <p:nvPr/>
          </p:nvCxnSpPr>
          <p:spPr>
            <a:xfrm>
              <a:off x="1331640" y="2708920"/>
              <a:ext cx="0" cy="108012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1331640" y="4221088"/>
              <a:ext cx="0" cy="115212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a:off x="1043608" y="3789040"/>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1043608" y="4077072"/>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a:off x="1187624" y="3933056"/>
              <a:ext cx="28803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1187624" y="4221088"/>
              <a:ext cx="28803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5364088" y="2708920"/>
              <a:ext cx="0" cy="72008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H="1">
              <a:off x="1331640" y="5373216"/>
              <a:ext cx="4032448"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a:off x="1331640" y="2708920"/>
              <a:ext cx="4032448"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a:stCxn id="34" idx="7"/>
            </p:cNvCxnSpPr>
            <p:nvPr/>
          </p:nvCxnSpPr>
          <p:spPr>
            <a:xfrm flipH="1">
              <a:off x="5364088" y="4653136"/>
              <a:ext cx="10002" cy="72008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شكل حر 33"/>
            <p:cNvSpPr/>
            <p:nvPr/>
          </p:nvSpPr>
          <p:spPr>
            <a:xfrm>
              <a:off x="5148064" y="3429000"/>
              <a:ext cx="504056" cy="1224136"/>
            </a:xfrm>
            <a:custGeom>
              <a:avLst/>
              <a:gdLst>
                <a:gd name="connsiteX0" fmla="*/ 162309 w 280413"/>
                <a:gd name="connsiteY0" fmla="*/ 0 h 647879"/>
                <a:gd name="connsiteX1" fmla="*/ 121365 w 280413"/>
                <a:gd name="connsiteY1" fmla="*/ 27295 h 647879"/>
                <a:gd name="connsiteX2" fmla="*/ 12183 w 280413"/>
                <a:gd name="connsiteY2" fmla="*/ 40943 h 647879"/>
                <a:gd name="connsiteX3" fmla="*/ 94070 w 280413"/>
                <a:gd name="connsiteY3" fmla="*/ 95534 h 647879"/>
                <a:gd name="connsiteX4" fmla="*/ 230547 w 280413"/>
                <a:gd name="connsiteY4" fmla="*/ 204716 h 647879"/>
                <a:gd name="connsiteX5" fmla="*/ 148661 w 280413"/>
                <a:gd name="connsiteY5" fmla="*/ 232012 h 647879"/>
                <a:gd name="connsiteX6" fmla="*/ 107718 w 280413"/>
                <a:gd name="connsiteY6" fmla="*/ 259307 h 647879"/>
                <a:gd name="connsiteX7" fmla="*/ 25831 w 280413"/>
                <a:gd name="connsiteY7" fmla="*/ 286603 h 647879"/>
                <a:gd name="connsiteX8" fmla="*/ 175956 w 280413"/>
                <a:gd name="connsiteY8" fmla="*/ 327546 h 647879"/>
                <a:gd name="connsiteX9" fmla="*/ 216900 w 280413"/>
                <a:gd name="connsiteY9" fmla="*/ 368489 h 647879"/>
                <a:gd name="connsiteX10" fmla="*/ 203252 w 280413"/>
                <a:gd name="connsiteY10" fmla="*/ 409433 h 647879"/>
                <a:gd name="connsiteX11" fmla="*/ 94070 w 280413"/>
                <a:gd name="connsiteY11" fmla="*/ 436728 h 647879"/>
                <a:gd name="connsiteX12" fmla="*/ 53127 w 280413"/>
                <a:gd name="connsiteY12" fmla="*/ 450376 h 647879"/>
                <a:gd name="connsiteX13" fmla="*/ 175956 w 280413"/>
                <a:gd name="connsiteY13" fmla="*/ 545910 h 647879"/>
                <a:gd name="connsiteX14" fmla="*/ 216900 w 280413"/>
                <a:gd name="connsiteY14" fmla="*/ 573206 h 647879"/>
                <a:gd name="connsiteX15" fmla="*/ 257843 w 280413"/>
                <a:gd name="connsiteY15" fmla="*/ 600501 h 647879"/>
                <a:gd name="connsiteX16" fmla="*/ 148661 w 280413"/>
                <a:gd name="connsiteY16" fmla="*/ 627797 h 647879"/>
                <a:gd name="connsiteX17" fmla="*/ 107718 w 280413"/>
                <a:gd name="connsiteY17" fmla="*/ 641445 h 647879"/>
                <a:gd name="connsiteX18" fmla="*/ 121365 w 280413"/>
                <a:gd name="connsiteY18" fmla="*/ 614149 h 647879"/>
                <a:gd name="connsiteX0" fmla="*/ 162309 w 280413"/>
                <a:gd name="connsiteY0" fmla="*/ 0 h 647879"/>
                <a:gd name="connsiteX1" fmla="*/ 12183 w 280413"/>
                <a:gd name="connsiteY1" fmla="*/ 40943 h 647879"/>
                <a:gd name="connsiteX2" fmla="*/ 94070 w 280413"/>
                <a:gd name="connsiteY2" fmla="*/ 95534 h 647879"/>
                <a:gd name="connsiteX3" fmla="*/ 230547 w 280413"/>
                <a:gd name="connsiteY3" fmla="*/ 204716 h 647879"/>
                <a:gd name="connsiteX4" fmla="*/ 148661 w 280413"/>
                <a:gd name="connsiteY4" fmla="*/ 232012 h 647879"/>
                <a:gd name="connsiteX5" fmla="*/ 107718 w 280413"/>
                <a:gd name="connsiteY5" fmla="*/ 259307 h 647879"/>
                <a:gd name="connsiteX6" fmla="*/ 25831 w 280413"/>
                <a:gd name="connsiteY6" fmla="*/ 286603 h 647879"/>
                <a:gd name="connsiteX7" fmla="*/ 175956 w 280413"/>
                <a:gd name="connsiteY7" fmla="*/ 327546 h 647879"/>
                <a:gd name="connsiteX8" fmla="*/ 216900 w 280413"/>
                <a:gd name="connsiteY8" fmla="*/ 368489 h 647879"/>
                <a:gd name="connsiteX9" fmla="*/ 203252 w 280413"/>
                <a:gd name="connsiteY9" fmla="*/ 409433 h 647879"/>
                <a:gd name="connsiteX10" fmla="*/ 94070 w 280413"/>
                <a:gd name="connsiteY10" fmla="*/ 436728 h 647879"/>
                <a:gd name="connsiteX11" fmla="*/ 53127 w 280413"/>
                <a:gd name="connsiteY11" fmla="*/ 450376 h 647879"/>
                <a:gd name="connsiteX12" fmla="*/ 175956 w 280413"/>
                <a:gd name="connsiteY12" fmla="*/ 545910 h 647879"/>
                <a:gd name="connsiteX13" fmla="*/ 216900 w 280413"/>
                <a:gd name="connsiteY13" fmla="*/ 573206 h 647879"/>
                <a:gd name="connsiteX14" fmla="*/ 257843 w 280413"/>
                <a:gd name="connsiteY14" fmla="*/ 600501 h 647879"/>
                <a:gd name="connsiteX15" fmla="*/ 148661 w 280413"/>
                <a:gd name="connsiteY15" fmla="*/ 627797 h 647879"/>
                <a:gd name="connsiteX16" fmla="*/ 107718 w 280413"/>
                <a:gd name="connsiteY16" fmla="*/ 641445 h 647879"/>
                <a:gd name="connsiteX17" fmla="*/ 121365 w 280413"/>
                <a:gd name="connsiteY17" fmla="*/ 614149 h 647879"/>
                <a:gd name="connsiteX0" fmla="*/ 150126 w 268230"/>
                <a:gd name="connsiteY0" fmla="*/ 0 h 647879"/>
                <a:gd name="connsiteX1" fmla="*/ 0 w 268230"/>
                <a:gd name="connsiteY1" fmla="*/ 40943 h 647879"/>
                <a:gd name="connsiteX2" fmla="*/ 218364 w 268230"/>
                <a:gd name="connsiteY2" fmla="*/ 204716 h 647879"/>
                <a:gd name="connsiteX3" fmla="*/ 136478 w 268230"/>
                <a:gd name="connsiteY3" fmla="*/ 232012 h 647879"/>
                <a:gd name="connsiteX4" fmla="*/ 95535 w 268230"/>
                <a:gd name="connsiteY4" fmla="*/ 259307 h 647879"/>
                <a:gd name="connsiteX5" fmla="*/ 13648 w 268230"/>
                <a:gd name="connsiteY5" fmla="*/ 286603 h 647879"/>
                <a:gd name="connsiteX6" fmla="*/ 163773 w 268230"/>
                <a:gd name="connsiteY6" fmla="*/ 327546 h 647879"/>
                <a:gd name="connsiteX7" fmla="*/ 204717 w 268230"/>
                <a:gd name="connsiteY7" fmla="*/ 368489 h 647879"/>
                <a:gd name="connsiteX8" fmla="*/ 191069 w 268230"/>
                <a:gd name="connsiteY8" fmla="*/ 409433 h 647879"/>
                <a:gd name="connsiteX9" fmla="*/ 81887 w 268230"/>
                <a:gd name="connsiteY9" fmla="*/ 436728 h 647879"/>
                <a:gd name="connsiteX10" fmla="*/ 40944 w 268230"/>
                <a:gd name="connsiteY10" fmla="*/ 450376 h 647879"/>
                <a:gd name="connsiteX11" fmla="*/ 163773 w 268230"/>
                <a:gd name="connsiteY11" fmla="*/ 545910 h 647879"/>
                <a:gd name="connsiteX12" fmla="*/ 204717 w 268230"/>
                <a:gd name="connsiteY12" fmla="*/ 573206 h 647879"/>
                <a:gd name="connsiteX13" fmla="*/ 245660 w 268230"/>
                <a:gd name="connsiteY13" fmla="*/ 600501 h 647879"/>
                <a:gd name="connsiteX14" fmla="*/ 136478 w 268230"/>
                <a:gd name="connsiteY14" fmla="*/ 627797 h 647879"/>
                <a:gd name="connsiteX15" fmla="*/ 95535 w 268230"/>
                <a:gd name="connsiteY15" fmla="*/ 641445 h 647879"/>
                <a:gd name="connsiteX16" fmla="*/ 109182 w 268230"/>
                <a:gd name="connsiteY16" fmla="*/ 614149 h 647879"/>
                <a:gd name="connsiteX0" fmla="*/ 150126 w 268230"/>
                <a:gd name="connsiteY0" fmla="*/ 0 h 647879"/>
                <a:gd name="connsiteX1" fmla="*/ 0 w 268230"/>
                <a:gd name="connsiteY1" fmla="*/ 40943 h 647879"/>
                <a:gd name="connsiteX2" fmla="*/ 218364 w 268230"/>
                <a:gd name="connsiteY2" fmla="*/ 204716 h 647879"/>
                <a:gd name="connsiteX3" fmla="*/ 95535 w 268230"/>
                <a:gd name="connsiteY3" fmla="*/ 259307 h 647879"/>
                <a:gd name="connsiteX4" fmla="*/ 13648 w 268230"/>
                <a:gd name="connsiteY4" fmla="*/ 286603 h 647879"/>
                <a:gd name="connsiteX5" fmla="*/ 163773 w 268230"/>
                <a:gd name="connsiteY5" fmla="*/ 327546 h 647879"/>
                <a:gd name="connsiteX6" fmla="*/ 204717 w 268230"/>
                <a:gd name="connsiteY6" fmla="*/ 368489 h 647879"/>
                <a:gd name="connsiteX7" fmla="*/ 191069 w 268230"/>
                <a:gd name="connsiteY7" fmla="*/ 409433 h 647879"/>
                <a:gd name="connsiteX8" fmla="*/ 81887 w 268230"/>
                <a:gd name="connsiteY8" fmla="*/ 436728 h 647879"/>
                <a:gd name="connsiteX9" fmla="*/ 40944 w 268230"/>
                <a:gd name="connsiteY9" fmla="*/ 450376 h 647879"/>
                <a:gd name="connsiteX10" fmla="*/ 163773 w 268230"/>
                <a:gd name="connsiteY10" fmla="*/ 545910 h 647879"/>
                <a:gd name="connsiteX11" fmla="*/ 204717 w 268230"/>
                <a:gd name="connsiteY11" fmla="*/ 573206 h 647879"/>
                <a:gd name="connsiteX12" fmla="*/ 245660 w 268230"/>
                <a:gd name="connsiteY12" fmla="*/ 600501 h 647879"/>
                <a:gd name="connsiteX13" fmla="*/ 136478 w 268230"/>
                <a:gd name="connsiteY13" fmla="*/ 627797 h 647879"/>
                <a:gd name="connsiteX14" fmla="*/ 95535 w 268230"/>
                <a:gd name="connsiteY14" fmla="*/ 641445 h 647879"/>
                <a:gd name="connsiteX15" fmla="*/ 109182 w 268230"/>
                <a:gd name="connsiteY15"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163773 w 268230"/>
                <a:gd name="connsiteY4" fmla="*/ 327546 h 647879"/>
                <a:gd name="connsiteX5" fmla="*/ 204717 w 268230"/>
                <a:gd name="connsiteY5" fmla="*/ 368489 h 647879"/>
                <a:gd name="connsiteX6" fmla="*/ 191069 w 268230"/>
                <a:gd name="connsiteY6" fmla="*/ 409433 h 647879"/>
                <a:gd name="connsiteX7" fmla="*/ 81887 w 268230"/>
                <a:gd name="connsiteY7" fmla="*/ 436728 h 647879"/>
                <a:gd name="connsiteX8" fmla="*/ 40944 w 268230"/>
                <a:gd name="connsiteY8" fmla="*/ 450376 h 647879"/>
                <a:gd name="connsiteX9" fmla="*/ 163773 w 268230"/>
                <a:gd name="connsiteY9" fmla="*/ 545910 h 647879"/>
                <a:gd name="connsiteX10" fmla="*/ 204717 w 268230"/>
                <a:gd name="connsiteY10" fmla="*/ 573206 h 647879"/>
                <a:gd name="connsiteX11" fmla="*/ 245660 w 268230"/>
                <a:gd name="connsiteY11" fmla="*/ 600501 h 647879"/>
                <a:gd name="connsiteX12" fmla="*/ 136478 w 268230"/>
                <a:gd name="connsiteY12" fmla="*/ 627797 h 647879"/>
                <a:gd name="connsiteX13" fmla="*/ 95535 w 268230"/>
                <a:gd name="connsiteY13" fmla="*/ 641445 h 647879"/>
                <a:gd name="connsiteX14" fmla="*/ 109182 w 268230"/>
                <a:gd name="connsiteY14"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191069 w 268230"/>
                <a:gd name="connsiteY5" fmla="*/ 409433 h 647879"/>
                <a:gd name="connsiteX6" fmla="*/ 81887 w 268230"/>
                <a:gd name="connsiteY6" fmla="*/ 436728 h 647879"/>
                <a:gd name="connsiteX7" fmla="*/ 40944 w 268230"/>
                <a:gd name="connsiteY7" fmla="*/ 450376 h 647879"/>
                <a:gd name="connsiteX8" fmla="*/ 163773 w 268230"/>
                <a:gd name="connsiteY8" fmla="*/ 545910 h 647879"/>
                <a:gd name="connsiteX9" fmla="*/ 204717 w 268230"/>
                <a:gd name="connsiteY9" fmla="*/ 573206 h 647879"/>
                <a:gd name="connsiteX10" fmla="*/ 245660 w 268230"/>
                <a:gd name="connsiteY10" fmla="*/ 600501 h 647879"/>
                <a:gd name="connsiteX11" fmla="*/ 136478 w 268230"/>
                <a:gd name="connsiteY11" fmla="*/ 627797 h 647879"/>
                <a:gd name="connsiteX12" fmla="*/ 95535 w 268230"/>
                <a:gd name="connsiteY12" fmla="*/ 641445 h 647879"/>
                <a:gd name="connsiteX13" fmla="*/ 109182 w 268230"/>
                <a:gd name="connsiteY13"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81887 w 268230"/>
                <a:gd name="connsiteY5" fmla="*/ 436728 h 647879"/>
                <a:gd name="connsiteX6" fmla="*/ 40944 w 268230"/>
                <a:gd name="connsiteY6" fmla="*/ 450376 h 647879"/>
                <a:gd name="connsiteX7" fmla="*/ 163773 w 268230"/>
                <a:gd name="connsiteY7" fmla="*/ 545910 h 647879"/>
                <a:gd name="connsiteX8" fmla="*/ 204717 w 268230"/>
                <a:gd name="connsiteY8" fmla="*/ 573206 h 647879"/>
                <a:gd name="connsiteX9" fmla="*/ 245660 w 268230"/>
                <a:gd name="connsiteY9" fmla="*/ 600501 h 647879"/>
                <a:gd name="connsiteX10" fmla="*/ 136478 w 268230"/>
                <a:gd name="connsiteY10" fmla="*/ 627797 h 647879"/>
                <a:gd name="connsiteX11" fmla="*/ 95535 w 268230"/>
                <a:gd name="connsiteY11" fmla="*/ 641445 h 647879"/>
                <a:gd name="connsiteX12" fmla="*/ 109182 w 268230"/>
                <a:gd name="connsiteY12"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163773 w 268230"/>
                <a:gd name="connsiteY6" fmla="*/ 545910 h 647879"/>
                <a:gd name="connsiteX7" fmla="*/ 204717 w 268230"/>
                <a:gd name="connsiteY7" fmla="*/ 573206 h 647879"/>
                <a:gd name="connsiteX8" fmla="*/ 245660 w 268230"/>
                <a:gd name="connsiteY8" fmla="*/ 600501 h 647879"/>
                <a:gd name="connsiteX9" fmla="*/ 136478 w 268230"/>
                <a:gd name="connsiteY9" fmla="*/ 627797 h 647879"/>
                <a:gd name="connsiteX10" fmla="*/ 95535 w 268230"/>
                <a:gd name="connsiteY10" fmla="*/ 641445 h 647879"/>
                <a:gd name="connsiteX11" fmla="*/ 109182 w 268230"/>
                <a:gd name="connsiteY11"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04717 w 268230"/>
                <a:gd name="connsiteY6" fmla="*/ 573206 h 647879"/>
                <a:gd name="connsiteX7" fmla="*/ 245660 w 268230"/>
                <a:gd name="connsiteY7" fmla="*/ 600501 h 647879"/>
                <a:gd name="connsiteX8" fmla="*/ 136478 w 268230"/>
                <a:gd name="connsiteY8" fmla="*/ 627797 h 647879"/>
                <a:gd name="connsiteX9" fmla="*/ 95535 w 268230"/>
                <a:gd name="connsiteY9" fmla="*/ 641445 h 647879"/>
                <a:gd name="connsiteX10" fmla="*/ 109182 w 268230"/>
                <a:gd name="connsiteY10" fmla="*/ 614149 h 647879"/>
                <a:gd name="connsiteX0" fmla="*/ 150126 w 268230"/>
                <a:gd name="connsiteY0" fmla="*/ 0 h 647879"/>
                <a:gd name="connsiteX1" fmla="*/ 0 w 268230"/>
                <a:gd name="connsiteY1" fmla="*/ 40943 h 647879"/>
                <a:gd name="connsiteX2" fmla="*/ 218364 w 268230"/>
                <a:gd name="connsiteY2" fmla="*/ 204716 h 647879"/>
                <a:gd name="connsiteX3" fmla="*/ 13648 w 268230"/>
                <a:gd name="connsiteY3" fmla="*/ 286603 h 647879"/>
                <a:gd name="connsiteX4" fmla="*/ 204717 w 268230"/>
                <a:gd name="connsiteY4" fmla="*/ 368489 h 647879"/>
                <a:gd name="connsiteX5" fmla="*/ 40944 w 268230"/>
                <a:gd name="connsiteY5" fmla="*/ 450376 h 647879"/>
                <a:gd name="connsiteX6" fmla="*/ 245660 w 268230"/>
                <a:gd name="connsiteY6" fmla="*/ 600501 h 647879"/>
                <a:gd name="connsiteX7" fmla="*/ 136478 w 268230"/>
                <a:gd name="connsiteY7" fmla="*/ 627797 h 647879"/>
                <a:gd name="connsiteX8" fmla="*/ 95535 w 268230"/>
                <a:gd name="connsiteY8" fmla="*/ 641445 h 647879"/>
                <a:gd name="connsiteX9" fmla="*/ 109182 w 268230"/>
                <a:gd name="connsiteY9" fmla="*/ 614149 h 647879"/>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8" fmla="*/ 109182 w 254759"/>
                <a:gd name="connsiteY8" fmla="*/ 614149 h 641445"/>
                <a:gd name="connsiteX0" fmla="*/ 150126 w 254759"/>
                <a:gd name="connsiteY0" fmla="*/ 0 h 641445"/>
                <a:gd name="connsiteX1" fmla="*/ 0 w 254759"/>
                <a:gd name="connsiteY1" fmla="*/ 40943 h 641445"/>
                <a:gd name="connsiteX2" fmla="*/ 218364 w 254759"/>
                <a:gd name="connsiteY2" fmla="*/ 204716 h 641445"/>
                <a:gd name="connsiteX3" fmla="*/ 13648 w 254759"/>
                <a:gd name="connsiteY3" fmla="*/ 286603 h 641445"/>
                <a:gd name="connsiteX4" fmla="*/ 204717 w 254759"/>
                <a:gd name="connsiteY4" fmla="*/ 368489 h 641445"/>
                <a:gd name="connsiteX5" fmla="*/ 40944 w 254759"/>
                <a:gd name="connsiteY5" fmla="*/ 450376 h 641445"/>
                <a:gd name="connsiteX6" fmla="*/ 245660 w 254759"/>
                <a:gd name="connsiteY6" fmla="*/ 600501 h 641445"/>
                <a:gd name="connsiteX7" fmla="*/ 95535 w 254759"/>
                <a:gd name="connsiteY7" fmla="*/ 641445 h 641445"/>
                <a:gd name="connsiteX0" fmla="*/ 128815 w 254759"/>
                <a:gd name="connsiteY0" fmla="*/ 0 h 720831"/>
                <a:gd name="connsiteX1" fmla="*/ 0 w 254759"/>
                <a:gd name="connsiteY1" fmla="*/ 120329 h 720831"/>
                <a:gd name="connsiteX2" fmla="*/ 218364 w 254759"/>
                <a:gd name="connsiteY2" fmla="*/ 284102 h 720831"/>
                <a:gd name="connsiteX3" fmla="*/ 13648 w 254759"/>
                <a:gd name="connsiteY3" fmla="*/ 365989 h 720831"/>
                <a:gd name="connsiteX4" fmla="*/ 204717 w 254759"/>
                <a:gd name="connsiteY4" fmla="*/ 447875 h 720831"/>
                <a:gd name="connsiteX5" fmla="*/ 40944 w 254759"/>
                <a:gd name="connsiteY5" fmla="*/ 529762 h 720831"/>
                <a:gd name="connsiteX6" fmla="*/ 245660 w 254759"/>
                <a:gd name="connsiteY6" fmla="*/ 679887 h 720831"/>
                <a:gd name="connsiteX7" fmla="*/ 95535 w 254759"/>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5106"/>
                <a:gd name="connsiteY0" fmla="*/ 0 h 720831"/>
                <a:gd name="connsiteX1" fmla="*/ 0 w 275106"/>
                <a:gd name="connsiteY1" fmla="*/ 120329 h 720831"/>
                <a:gd name="connsiteX2" fmla="*/ 272831 w 275106"/>
                <a:gd name="connsiteY2" fmla="*/ 144016 h 720831"/>
                <a:gd name="connsiteX3" fmla="*/ 13648 w 275106"/>
                <a:gd name="connsiteY3" fmla="*/ 365989 h 720831"/>
                <a:gd name="connsiteX4" fmla="*/ 204717 w 275106"/>
                <a:gd name="connsiteY4" fmla="*/ 447875 h 720831"/>
                <a:gd name="connsiteX5" fmla="*/ 40944 w 275106"/>
                <a:gd name="connsiteY5" fmla="*/ 529762 h 720831"/>
                <a:gd name="connsiteX6" fmla="*/ 245660 w 275106"/>
                <a:gd name="connsiteY6" fmla="*/ 679887 h 720831"/>
                <a:gd name="connsiteX7" fmla="*/ 95535 w 275106"/>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28815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72831"/>
                <a:gd name="connsiteY0" fmla="*/ 0 h 720831"/>
                <a:gd name="connsiteX1" fmla="*/ 0 w 272831"/>
                <a:gd name="connsiteY1" fmla="*/ 120329 h 720831"/>
                <a:gd name="connsiteX2" fmla="*/ 272831 w 272831"/>
                <a:gd name="connsiteY2" fmla="*/ 144016 h 720831"/>
                <a:gd name="connsiteX3" fmla="*/ 13648 w 272831"/>
                <a:gd name="connsiteY3" fmla="*/ 365989 h 720831"/>
                <a:gd name="connsiteX4" fmla="*/ 204717 w 272831"/>
                <a:gd name="connsiteY4" fmla="*/ 447875 h 720831"/>
                <a:gd name="connsiteX5" fmla="*/ 40944 w 272831"/>
                <a:gd name="connsiteY5" fmla="*/ 529762 h 720831"/>
                <a:gd name="connsiteX6" fmla="*/ 245660 w 272831"/>
                <a:gd name="connsiteY6" fmla="*/ 679887 h 720831"/>
                <a:gd name="connsiteX7" fmla="*/ 95535 w 272831"/>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4016 w 288032"/>
                <a:gd name="connsiteY0" fmla="*/ 0 h 720831"/>
                <a:gd name="connsiteX1" fmla="*/ 0 w 288032"/>
                <a:gd name="connsiteY1" fmla="*/ 120329 h 720831"/>
                <a:gd name="connsiteX2" fmla="*/ 288032 w 288032"/>
                <a:gd name="connsiteY2" fmla="*/ 216024 h 720831"/>
                <a:gd name="connsiteX3" fmla="*/ 13648 w 288032"/>
                <a:gd name="connsiteY3" fmla="*/ 365989 h 720831"/>
                <a:gd name="connsiteX4" fmla="*/ 204717 w 288032"/>
                <a:gd name="connsiteY4" fmla="*/ 447875 h 720831"/>
                <a:gd name="connsiteX5" fmla="*/ 40944 w 288032"/>
                <a:gd name="connsiteY5" fmla="*/ 529762 h 720831"/>
                <a:gd name="connsiteX6" fmla="*/ 245660 w 288032"/>
                <a:gd name="connsiteY6" fmla="*/ 679887 h 720831"/>
                <a:gd name="connsiteX7" fmla="*/ 95535 w 288032"/>
                <a:gd name="connsiteY7" fmla="*/ 720831 h 720831"/>
                <a:gd name="connsiteX0" fmla="*/ 146291 w 290307"/>
                <a:gd name="connsiteY0" fmla="*/ 0 h 720831"/>
                <a:gd name="connsiteX1" fmla="*/ 2275 w 290307"/>
                <a:gd name="connsiteY1" fmla="*/ 120329 h 720831"/>
                <a:gd name="connsiteX2" fmla="*/ 290307 w 290307"/>
                <a:gd name="connsiteY2" fmla="*/ 216024 h 720831"/>
                <a:gd name="connsiteX3" fmla="*/ 2274 w 290307"/>
                <a:gd name="connsiteY3" fmla="*/ 360040 h 720831"/>
                <a:gd name="connsiteX4" fmla="*/ 206992 w 290307"/>
                <a:gd name="connsiteY4" fmla="*/ 447875 h 720831"/>
                <a:gd name="connsiteX5" fmla="*/ 43219 w 290307"/>
                <a:gd name="connsiteY5" fmla="*/ 529762 h 720831"/>
                <a:gd name="connsiteX6" fmla="*/ 247935 w 290307"/>
                <a:gd name="connsiteY6" fmla="*/ 679887 h 720831"/>
                <a:gd name="connsiteX7" fmla="*/ 97810 w 290307"/>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43219 w 294856"/>
                <a:gd name="connsiteY5" fmla="*/ 529762 h 720831"/>
                <a:gd name="connsiteX6" fmla="*/ 247935 w 294856"/>
                <a:gd name="connsiteY6" fmla="*/ 679887 h 720831"/>
                <a:gd name="connsiteX7" fmla="*/ 97810 w 294856"/>
                <a:gd name="connsiteY7" fmla="*/ 720831 h 720831"/>
                <a:gd name="connsiteX0" fmla="*/ 146291 w 294856"/>
                <a:gd name="connsiteY0" fmla="*/ 0 h 720831"/>
                <a:gd name="connsiteX1" fmla="*/ 2275 w 294856"/>
                <a:gd name="connsiteY1" fmla="*/ 120329 h 720831"/>
                <a:gd name="connsiteX2" fmla="*/ 290307 w 294856"/>
                <a:gd name="connsiteY2" fmla="*/ 216024 h 720831"/>
                <a:gd name="connsiteX3" fmla="*/ 2274 w 294856"/>
                <a:gd name="connsiteY3" fmla="*/ 360040 h 720831"/>
                <a:gd name="connsiteX4" fmla="*/ 290307 w 294856"/>
                <a:gd name="connsiteY4" fmla="*/ 432048 h 720831"/>
                <a:gd name="connsiteX5" fmla="*/ 2274 w 294856"/>
                <a:gd name="connsiteY5" fmla="*/ 576064 h 720831"/>
                <a:gd name="connsiteX6" fmla="*/ 247935 w 294856"/>
                <a:gd name="connsiteY6" fmla="*/ 679887 h 720831"/>
                <a:gd name="connsiteX7" fmla="*/ 97810 w 294856"/>
                <a:gd name="connsiteY7" fmla="*/ 720831 h 720831"/>
                <a:gd name="connsiteX0" fmla="*/ 146291 w 299405"/>
                <a:gd name="connsiteY0" fmla="*/ 0 h 751925"/>
                <a:gd name="connsiteX1" fmla="*/ 2275 w 299405"/>
                <a:gd name="connsiteY1" fmla="*/ 120329 h 751925"/>
                <a:gd name="connsiteX2" fmla="*/ 290307 w 299405"/>
                <a:gd name="connsiteY2" fmla="*/ 216024 h 751925"/>
                <a:gd name="connsiteX3" fmla="*/ 2274 w 299405"/>
                <a:gd name="connsiteY3" fmla="*/ 360040 h 751925"/>
                <a:gd name="connsiteX4" fmla="*/ 290307 w 299405"/>
                <a:gd name="connsiteY4" fmla="*/ 432048 h 751925"/>
                <a:gd name="connsiteX5" fmla="*/ 2274 w 299405"/>
                <a:gd name="connsiteY5" fmla="*/ 576064 h 751925"/>
                <a:gd name="connsiteX6" fmla="*/ 290306 w 299405"/>
                <a:gd name="connsiteY6" fmla="*/ 720080 h 751925"/>
                <a:gd name="connsiteX7" fmla="*/ 97810 w 299405"/>
                <a:gd name="connsiteY7" fmla="*/ 720831 h 751925"/>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6291 w 299405"/>
                <a:gd name="connsiteY0" fmla="*/ 0 h 792088"/>
                <a:gd name="connsiteX1" fmla="*/ 2275 w 299405"/>
                <a:gd name="connsiteY1" fmla="*/ 120329 h 792088"/>
                <a:gd name="connsiteX2" fmla="*/ 290307 w 299405"/>
                <a:gd name="connsiteY2" fmla="*/ 216024 h 792088"/>
                <a:gd name="connsiteX3" fmla="*/ 2274 w 299405"/>
                <a:gd name="connsiteY3" fmla="*/ 360040 h 792088"/>
                <a:gd name="connsiteX4" fmla="*/ 290307 w 299405"/>
                <a:gd name="connsiteY4" fmla="*/ 432048 h 792088"/>
                <a:gd name="connsiteX5" fmla="*/ 2274 w 299405"/>
                <a:gd name="connsiteY5" fmla="*/ 576064 h 792088"/>
                <a:gd name="connsiteX6" fmla="*/ 290306 w 299405"/>
                <a:gd name="connsiteY6" fmla="*/ 720080 h 792088"/>
                <a:gd name="connsiteX7" fmla="*/ 146290 w 299405"/>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97131"/>
                <a:gd name="connsiteY0" fmla="*/ 0 h 792088"/>
                <a:gd name="connsiteX1" fmla="*/ 1 w 297131"/>
                <a:gd name="connsiteY1" fmla="*/ 120329 h 792088"/>
                <a:gd name="connsiteX2" fmla="*/ 288033 w 297131"/>
                <a:gd name="connsiteY2" fmla="*/ 216024 h 792088"/>
                <a:gd name="connsiteX3" fmla="*/ 0 w 297131"/>
                <a:gd name="connsiteY3" fmla="*/ 360040 h 792088"/>
                <a:gd name="connsiteX4" fmla="*/ 288033 w 297131"/>
                <a:gd name="connsiteY4" fmla="*/ 432048 h 792088"/>
                <a:gd name="connsiteX5" fmla="*/ 0 w 297131"/>
                <a:gd name="connsiteY5" fmla="*/ 576064 h 792088"/>
                <a:gd name="connsiteX6" fmla="*/ 288032 w 297131"/>
                <a:gd name="connsiteY6" fmla="*/ 720080 h 792088"/>
                <a:gd name="connsiteX7" fmla="*/ 144016 w 297131"/>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792088"/>
                <a:gd name="connsiteX1" fmla="*/ 1 w 288033"/>
                <a:gd name="connsiteY1" fmla="*/ 120329 h 792088"/>
                <a:gd name="connsiteX2" fmla="*/ 288033 w 288033"/>
                <a:gd name="connsiteY2" fmla="*/ 216024 h 792088"/>
                <a:gd name="connsiteX3" fmla="*/ 0 w 288033"/>
                <a:gd name="connsiteY3" fmla="*/ 360040 h 792088"/>
                <a:gd name="connsiteX4" fmla="*/ 288033 w 288033"/>
                <a:gd name="connsiteY4" fmla="*/ 432048 h 792088"/>
                <a:gd name="connsiteX5" fmla="*/ 0 w 288033"/>
                <a:gd name="connsiteY5" fmla="*/ 576064 h 792088"/>
                <a:gd name="connsiteX6" fmla="*/ 288032 w 288033"/>
                <a:gd name="connsiteY6" fmla="*/ 720080 h 792088"/>
                <a:gd name="connsiteX7" fmla="*/ 144016 w 288033"/>
                <a:gd name="connsiteY7" fmla="*/ 792088 h 792088"/>
                <a:gd name="connsiteX0" fmla="*/ 144017 w 288033"/>
                <a:gd name="connsiteY0" fmla="*/ 0 h 864095"/>
                <a:gd name="connsiteX1" fmla="*/ 1 w 288033"/>
                <a:gd name="connsiteY1" fmla="*/ 120329 h 864095"/>
                <a:gd name="connsiteX2" fmla="*/ 288033 w 288033"/>
                <a:gd name="connsiteY2" fmla="*/ 216024 h 864095"/>
                <a:gd name="connsiteX3" fmla="*/ 0 w 288033"/>
                <a:gd name="connsiteY3" fmla="*/ 360040 h 864095"/>
                <a:gd name="connsiteX4" fmla="*/ 288033 w 288033"/>
                <a:gd name="connsiteY4" fmla="*/ 432048 h 864095"/>
                <a:gd name="connsiteX5" fmla="*/ 0 w 288033"/>
                <a:gd name="connsiteY5" fmla="*/ 576064 h 864095"/>
                <a:gd name="connsiteX6" fmla="*/ 288032 w 288033"/>
                <a:gd name="connsiteY6" fmla="*/ 720080 h 864095"/>
                <a:gd name="connsiteX7" fmla="*/ 72008 w 288033"/>
                <a:gd name="connsiteY7" fmla="*/ 864095 h 864095"/>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 name="connsiteX0" fmla="*/ 144017 w 288033"/>
                <a:gd name="connsiteY0" fmla="*/ 0 h 835520"/>
                <a:gd name="connsiteX1" fmla="*/ 1 w 288033"/>
                <a:gd name="connsiteY1" fmla="*/ 120329 h 835520"/>
                <a:gd name="connsiteX2" fmla="*/ 288033 w 288033"/>
                <a:gd name="connsiteY2" fmla="*/ 216024 h 835520"/>
                <a:gd name="connsiteX3" fmla="*/ 0 w 288033"/>
                <a:gd name="connsiteY3" fmla="*/ 360040 h 835520"/>
                <a:gd name="connsiteX4" fmla="*/ 288033 w 288033"/>
                <a:gd name="connsiteY4" fmla="*/ 432048 h 835520"/>
                <a:gd name="connsiteX5" fmla="*/ 0 w 288033"/>
                <a:gd name="connsiteY5" fmla="*/ 576064 h 835520"/>
                <a:gd name="connsiteX6" fmla="*/ 288032 w 288033"/>
                <a:gd name="connsiteY6" fmla="*/ 720080 h 835520"/>
                <a:gd name="connsiteX7" fmla="*/ 129158 w 288033"/>
                <a:gd name="connsiteY7" fmla="*/ 835520 h 83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033" h="835520">
                  <a:moveTo>
                    <a:pt x="144017" y="0"/>
                  </a:moveTo>
                  <a:cubicBezTo>
                    <a:pt x="83843" y="45018"/>
                    <a:pt x="56866" y="64124"/>
                    <a:pt x="1" y="120329"/>
                  </a:cubicBezTo>
                  <a:cubicBezTo>
                    <a:pt x="89880" y="156086"/>
                    <a:pt x="156600" y="178728"/>
                    <a:pt x="288033" y="216024"/>
                  </a:cubicBezTo>
                  <a:cubicBezTo>
                    <a:pt x="167276" y="266418"/>
                    <a:pt x="123646" y="287478"/>
                    <a:pt x="0" y="360040"/>
                  </a:cubicBezTo>
                  <a:cubicBezTo>
                    <a:pt x="131324" y="399540"/>
                    <a:pt x="151654" y="404160"/>
                    <a:pt x="288033" y="432048"/>
                  </a:cubicBezTo>
                  <a:cubicBezTo>
                    <a:pt x="161960" y="487645"/>
                    <a:pt x="123753" y="511743"/>
                    <a:pt x="0" y="576064"/>
                  </a:cubicBezTo>
                  <a:cubicBezTo>
                    <a:pt x="140099" y="627434"/>
                    <a:pt x="231083" y="681209"/>
                    <a:pt x="288032" y="720080"/>
                  </a:cubicBezTo>
                  <a:cubicBezTo>
                    <a:pt x="245091" y="758895"/>
                    <a:pt x="185266" y="796609"/>
                    <a:pt x="129158" y="83552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43" name="عنوان 1"/>
            <p:cNvSpPr txBox="1">
              <a:spLocks/>
            </p:cNvSpPr>
            <p:nvPr/>
          </p:nvSpPr>
          <p:spPr>
            <a:xfrm>
              <a:off x="899592" y="3140968"/>
              <a:ext cx="432048" cy="638944"/>
            </a:xfrm>
            <a:prstGeom prst="rect">
              <a:avLst/>
            </a:prstGeom>
            <a:ln>
              <a:noFill/>
            </a:ln>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grpSp>
      <p:sp>
        <p:nvSpPr>
          <p:cNvPr id="45" name="عنوان 1"/>
          <p:cNvSpPr txBox="1">
            <a:spLocks/>
          </p:cNvSpPr>
          <p:nvPr/>
        </p:nvSpPr>
        <p:spPr>
          <a:xfrm>
            <a:off x="4812534" y="4007914"/>
            <a:ext cx="1512168" cy="78296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mj-cs"/>
              </a:rPr>
              <a:t>R</a:t>
            </a:r>
            <a:r>
              <a:rPr kumimoji="0" lang="en-US" sz="3600" b="1" i="0" u="none" strike="noStrike" kern="1200" cap="none" spc="0" normalizeH="0" baseline="-25000" noProof="0" dirty="0" smtClean="0">
                <a:ln>
                  <a:noFill/>
                </a:ln>
                <a:solidFill>
                  <a:srgbClr val="C00000"/>
                </a:solidFill>
                <a:effectLst/>
                <a:uLnTx/>
                <a:uFillTx/>
                <a:latin typeface="+mj-lt"/>
                <a:ea typeface="+mj-ea"/>
                <a:cs typeface="+mj-cs"/>
              </a:rPr>
              <a:t>ABC</a:t>
            </a:r>
            <a:endParaRPr kumimoji="0" lang="ar-SA" sz="36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35" name="عنوان 1"/>
          <p:cNvSpPr txBox="1">
            <a:spLocks/>
          </p:cNvSpPr>
          <p:nvPr/>
        </p:nvSpPr>
        <p:spPr>
          <a:xfrm>
            <a:off x="6900766" y="3801018"/>
            <a:ext cx="792088" cy="1215008"/>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dirty="0" smtClean="0">
                <a:ln>
                  <a:noFill/>
                </a:ln>
                <a:solidFill>
                  <a:srgbClr val="C00000"/>
                </a:solidFill>
                <a:effectLst/>
                <a:uLnTx/>
                <a:uFillTx/>
                <a:latin typeface="+mj-lt"/>
                <a:ea typeface="+mj-ea"/>
                <a:cs typeface="+mj-cs"/>
              </a:rPr>
              <a:t>R</a:t>
            </a:r>
            <a:endParaRPr kumimoji="0" lang="ar-SA" sz="80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20" name="مستطيل 19"/>
          <p:cNvSpPr/>
          <p:nvPr/>
        </p:nvSpPr>
        <p:spPr>
          <a:xfrm>
            <a:off x="0" y="428604"/>
            <a:ext cx="9143999"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ar-SA" sz="4000" b="1" i="0" u="none" strike="noStrike" kern="1200" spc="50" normalizeH="0" baseline="0" noProof="0" dirty="0" smtClean="0">
                <a:ln w="11430"/>
                <a:solidFill>
                  <a:schemeClr val="accent2">
                    <a:lumMod val="75000"/>
                  </a:schemeClr>
                </a:solidFill>
                <a:effectLst>
                  <a:outerShdw blurRad="76200" dist="50800" dir="5400000" algn="tl" rotWithShape="0">
                    <a:srgbClr val="000000">
                      <a:alpha val="65000"/>
                    </a:srgbClr>
                  </a:outerShdw>
                </a:effectLst>
                <a:uLnTx/>
                <a:uFillTx/>
                <a:latin typeface="+mj-lt"/>
                <a:ea typeface="+mj-ea"/>
                <a:cs typeface="PT Bold Heading" pitchFamily="2" charset="-78"/>
              </a:rPr>
              <a:t>اختزال الدائرة الكهربائية</a:t>
            </a:r>
            <a:endParaRPr lang="ar-SA" sz="4000" b="1" spc="50" dirty="0">
              <a:ln w="11430"/>
              <a:solidFill>
                <a:schemeClr val="accent2">
                  <a:lumMod val="75000"/>
                </a:schemeClr>
              </a:solidFill>
              <a:effectLst>
                <a:outerShdw blurRad="76200" dist="50800" dir="5400000" algn="tl" rotWithShape="0">
                  <a:srgbClr val="000000">
                    <a:alpha val="65000"/>
                  </a:srgbClr>
                </a:outerShdw>
              </a:effectLst>
              <a:cs typeface="PT Bold Heading" pitchFamily="2" charset="-7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txBox="1">
            <a:spLocks/>
          </p:cNvSpPr>
          <p:nvPr/>
        </p:nvSpPr>
        <p:spPr>
          <a:xfrm>
            <a:off x="4214810" y="1500174"/>
            <a:ext cx="4214810" cy="1071570"/>
          </a:xfrm>
          <a:prstGeom prst="rect">
            <a:avLst/>
          </a:prstGeom>
        </p:spPr>
        <p:txBody>
          <a:bodyPr vert="horz" lIns="45720" rIns="45720" anchor="ctr">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chemeClr val="accent4">
                    <a:lumMod val="75000"/>
                  </a:schemeClr>
                </a:solidFill>
                <a:effectLst/>
                <a:uLnTx/>
                <a:uFillTx/>
                <a:latin typeface="+mj-lt"/>
                <a:ea typeface="+mj-ea"/>
                <a:cs typeface="PT Bold Heading" pitchFamily="2" charset="-78"/>
              </a:rPr>
              <a:t>عند توصيل دائرة بسيطة (قاطع وبطارية ومنصهر(سلك المواعين)) :</a:t>
            </a:r>
            <a:endParaRPr kumimoji="0" lang="ar-SA" sz="2400" i="0" u="none" strike="noStrike" kern="1200" cap="none" spc="0" normalizeH="0" baseline="0" noProof="0" dirty="0">
              <a:ln>
                <a:noFill/>
              </a:ln>
              <a:solidFill>
                <a:schemeClr val="accent4">
                  <a:lumMod val="75000"/>
                </a:schemeClr>
              </a:solidFill>
              <a:effectLst/>
              <a:uLnTx/>
              <a:uFillTx/>
              <a:latin typeface="+mj-lt"/>
              <a:ea typeface="+mj-ea"/>
              <a:cs typeface="PT Bold Heading" pitchFamily="2" charset="-78"/>
            </a:endParaRPr>
          </a:p>
        </p:txBody>
      </p:sp>
      <p:sp>
        <p:nvSpPr>
          <p:cNvPr id="3" name="مستطيل 2"/>
          <p:cNvSpPr/>
          <p:nvPr/>
        </p:nvSpPr>
        <p:spPr>
          <a:xfrm>
            <a:off x="2285984" y="214290"/>
            <a:ext cx="3929057"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000" i="0" u="none" strike="noStrike" kern="1200" cap="none" spc="0" normalizeH="0" baseline="0" noProof="0" dirty="0" smtClean="0">
                <a:ln w="11430">
                  <a:solidFill>
                    <a:schemeClr val="tx1">
                      <a:lumMod val="65000"/>
                      <a:lumOff val="35000"/>
                    </a:schemeClr>
                  </a:solidFill>
                </a:ln>
                <a:solidFill>
                  <a:srgbClr val="D78F8D"/>
                </a:solidFill>
                <a:effectLst>
                  <a:outerShdw blurRad="50800" dist="39000" dir="5460000" algn="tl">
                    <a:srgbClr val="000000">
                      <a:alpha val="38000"/>
                    </a:srgbClr>
                  </a:outerShdw>
                </a:effectLst>
                <a:uLnTx/>
                <a:uFillTx/>
                <a:latin typeface="+mj-lt"/>
                <a:ea typeface="+mj-ea"/>
                <a:cs typeface="PT Bold Heading" pitchFamily="2" charset="-78"/>
              </a:rPr>
              <a:t>تجربة استهلالية</a:t>
            </a:r>
            <a:endParaRPr lang="ar-SA" sz="4000" cap="none" spc="0" dirty="0">
              <a:ln w="11430">
                <a:solidFill>
                  <a:schemeClr val="tx1">
                    <a:lumMod val="65000"/>
                    <a:lumOff val="35000"/>
                  </a:schemeClr>
                </a:solidFill>
              </a:ln>
              <a:solidFill>
                <a:srgbClr val="D78F8D"/>
              </a:solidFill>
              <a:effectLst>
                <a:outerShdw blurRad="50800" dist="39000" dir="5460000" algn="tl">
                  <a:srgbClr val="000000">
                    <a:alpha val="38000"/>
                  </a:srgbClr>
                </a:outerShdw>
              </a:effectLst>
              <a:cs typeface="PT Bold Heading" pitchFamily="2" charset="-78"/>
            </a:endParaRPr>
          </a:p>
        </p:txBody>
      </p:sp>
      <p:sp>
        <p:nvSpPr>
          <p:cNvPr id="4" name="عنوان 1"/>
          <p:cNvSpPr txBox="1">
            <a:spLocks/>
          </p:cNvSpPr>
          <p:nvPr/>
        </p:nvSpPr>
        <p:spPr>
          <a:xfrm>
            <a:off x="426962" y="3195270"/>
            <a:ext cx="8102704" cy="648072"/>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ar-SA" sz="2400" dirty="0" smtClean="0">
                <a:latin typeface="+mj-lt"/>
                <a:ea typeface="+mj-ea"/>
                <a:cs typeface="PT Bold Heading" pitchFamily="2" charset="-78"/>
              </a:rPr>
              <a:t>* </a:t>
            </a:r>
            <a:r>
              <a:rPr kumimoji="0" lang="ar-SA" sz="2400" i="0" u="none" strike="noStrike" kern="1200" cap="none" spc="0" normalizeH="0" baseline="0" noProof="0" dirty="0" smtClean="0">
                <a:ln>
                  <a:noFill/>
                </a:ln>
                <a:effectLst/>
                <a:uLnTx/>
                <a:uFillTx/>
                <a:latin typeface="+mj-lt"/>
                <a:ea typeface="+mj-ea"/>
                <a:cs typeface="PT Bold Heading" pitchFamily="2" charset="-78"/>
              </a:rPr>
              <a:t>يحمي المنصهر الكهربائي</a:t>
            </a:r>
            <a:r>
              <a:rPr kumimoji="0" lang="ar-SA" sz="2400" i="0" u="none" strike="noStrike" kern="1200" cap="none" spc="0" normalizeH="0" noProof="0" dirty="0" smtClean="0">
                <a:ln>
                  <a:noFill/>
                </a:ln>
                <a:effectLst/>
                <a:uLnTx/>
                <a:uFillTx/>
                <a:latin typeface="+mj-lt"/>
                <a:ea typeface="+mj-ea"/>
                <a:cs typeface="PT Bold Heading" pitchFamily="2" charset="-78"/>
              </a:rPr>
              <a:t> الدائرة </a:t>
            </a:r>
            <a:r>
              <a:rPr lang="ar-SA" sz="2400" dirty="0" smtClean="0">
                <a:latin typeface="+mj-lt"/>
                <a:ea typeface="+mj-ea"/>
                <a:cs typeface="PT Bold Heading" pitchFamily="2" charset="-78"/>
              </a:rPr>
              <a:t>عند مرور تيار كبير يقطع الدائرة</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5" name="عنوان 1"/>
          <p:cNvSpPr txBox="1">
            <a:spLocks/>
          </p:cNvSpPr>
          <p:nvPr/>
        </p:nvSpPr>
        <p:spPr>
          <a:xfrm>
            <a:off x="114270" y="3971928"/>
            <a:ext cx="8388424" cy="648072"/>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 كلما زاد سمك المنصهر</a:t>
            </a:r>
            <a:r>
              <a:rPr kumimoji="0" lang="ar-SA" sz="2400" i="0" u="none" strike="noStrike" kern="1200" cap="none" spc="0" normalizeH="0" noProof="0" dirty="0" smtClean="0">
                <a:ln>
                  <a:noFill/>
                </a:ln>
                <a:effectLst/>
                <a:uLnTx/>
                <a:uFillTx/>
                <a:latin typeface="+mj-lt"/>
                <a:ea typeface="+mj-ea"/>
                <a:cs typeface="PT Bold Heading" pitchFamily="2" charset="-78"/>
              </a:rPr>
              <a:t> الكهربائي قل سرعة تسخينه وانقطاعه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6" name="عنوان 1"/>
          <p:cNvSpPr txBox="1">
            <a:spLocks/>
          </p:cNvSpPr>
          <p:nvPr/>
        </p:nvSpPr>
        <p:spPr>
          <a:xfrm>
            <a:off x="827014" y="4681178"/>
            <a:ext cx="7674076" cy="648072"/>
          </a:xfrm>
          <a:prstGeom prst="rect">
            <a:avLst/>
          </a:prstGeom>
        </p:spPr>
        <p:txBody>
          <a:bodyPr vert="horz" lIns="45720" rIns="45720" anchor="ct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 تستخدم القواطع الكهربائية بدل المنصهرات لأنها</a:t>
            </a:r>
            <a:r>
              <a:rPr kumimoji="0" lang="ar-SA" sz="2400" i="0" u="none" strike="noStrike" kern="1200" cap="none" spc="0" normalizeH="0" noProof="0" dirty="0" smtClean="0">
                <a:ln>
                  <a:noFill/>
                </a:ln>
                <a:effectLst/>
                <a:uLnTx/>
                <a:uFillTx/>
                <a:latin typeface="+mj-lt"/>
                <a:ea typeface="+mj-ea"/>
                <a:cs typeface="PT Bold Heading" pitchFamily="2" charset="-78"/>
              </a:rPr>
              <a:t> أوفر وأسرع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sp>
        <p:nvSpPr>
          <p:cNvPr id="7" name="عنوان 1"/>
          <p:cNvSpPr txBox="1">
            <a:spLocks/>
          </p:cNvSpPr>
          <p:nvPr/>
        </p:nvSpPr>
        <p:spPr>
          <a:xfrm>
            <a:off x="857224" y="5681310"/>
            <a:ext cx="7602606" cy="648072"/>
          </a:xfrm>
          <a:prstGeom prst="rect">
            <a:avLst/>
          </a:prstGeom>
        </p:spPr>
        <p:txBody>
          <a:bodyPr vert="horz" lIns="45720" rIns="4572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effectLst/>
                <a:uLnTx/>
                <a:uFillTx/>
                <a:latin typeface="+mj-lt"/>
                <a:ea typeface="+mj-ea"/>
                <a:cs typeface="PT Bold Heading" pitchFamily="2" charset="-78"/>
              </a:rPr>
              <a:t>* من المهم عند استبدال المنصهر الكهربائي</a:t>
            </a:r>
            <a:r>
              <a:rPr kumimoji="0" lang="ar-SA" sz="2400" i="0" u="none" strike="noStrike" kern="1200" cap="none" spc="0" normalizeH="0" noProof="0" dirty="0" smtClean="0">
                <a:ln>
                  <a:noFill/>
                </a:ln>
                <a:effectLst/>
                <a:uLnTx/>
                <a:uFillTx/>
                <a:latin typeface="+mj-lt"/>
                <a:ea typeface="+mj-ea"/>
                <a:cs typeface="PT Bold Heading" pitchFamily="2" charset="-78"/>
              </a:rPr>
              <a:t> التالف بآخر له التيار نفسه .</a:t>
            </a:r>
            <a:endParaRPr kumimoji="0" lang="ar-SA" sz="2400" i="0" u="none" strike="noStrike" kern="1200" cap="none" spc="0" normalizeH="0" baseline="0" noProof="0" dirty="0">
              <a:ln>
                <a:noFill/>
              </a:ln>
              <a:effectLst/>
              <a:uLnTx/>
              <a:uFillTx/>
              <a:latin typeface="+mj-lt"/>
              <a:ea typeface="+mj-ea"/>
              <a:cs typeface="PT Bold Heading" pitchFamily="2" charset="-78"/>
            </a:endParaRPr>
          </a:p>
        </p:txBody>
      </p:sp>
      <p:pic>
        <p:nvPicPr>
          <p:cNvPr id="1026" name="Picture 2" descr="hqdefault"/>
          <p:cNvPicPr>
            <a:picLocks noChangeAspect="1" noChangeArrowheads="1"/>
          </p:cNvPicPr>
          <p:nvPr/>
        </p:nvPicPr>
        <p:blipFill>
          <a:blip r:embed="rId3">
            <a:lum bright="12000"/>
          </a:blip>
          <a:srcRect/>
          <a:stretch>
            <a:fillRect/>
          </a:stretch>
        </p:blipFill>
        <p:spPr bwMode="auto">
          <a:xfrm>
            <a:off x="1285852" y="1071546"/>
            <a:ext cx="2714612" cy="2039404"/>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90">
                                          <p:stCondLst>
                                            <p:cond delay="0"/>
                                          </p:stCondLst>
                                        </p:cTn>
                                        <p:tgtEl>
                                          <p:spTgt spid="3"/>
                                        </p:tgtEl>
                                      </p:cBhvr>
                                    </p:animEffect>
                                    <p:anim calcmode="lin" valueType="num">
                                      <p:cBhvr>
                                        <p:cTn id="8"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13" dur="13">
                                          <p:stCondLst>
                                            <p:cond delay="325"/>
                                          </p:stCondLst>
                                        </p:cTn>
                                        <p:tgtEl>
                                          <p:spTgt spid="3"/>
                                        </p:tgtEl>
                                      </p:cBhvr>
                                      <p:to x="100000" y="60000"/>
                                    </p:animScale>
                                    <p:animScale>
                                      <p:cBhvr>
                                        <p:cTn id="14" dur="83" decel="50000">
                                          <p:stCondLst>
                                            <p:cond delay="338"/>
                                          </p:stCondLst>
                                        </p:cTn>
                                        <p:tgtEl>
                                          <p:spTgt spid="3"/>
                                        </p:tgtEl>
                                      </p:cBhvr>
                                      <p:to x="100000" y="100000"/>
                                    </p:animScale>
                                    <p:animScale>
                                      <p:cBhvr>
                                        <p:cTn id="15" dur="13">
                                          <p:stCondLst>
                                            <p:cond delay="656"/>
                                          </p:stCondLst>
                                        </p:cTn>
                                        <p:tgtEl>
                                          <p:spTgt spid="3"/>
                                        </p:tgtEl>
                                      </p:cBhvr>
                                      <p:to x="100000" y="80000"/>
                                    </p:animScale>
                                    <p:animScale>
                                      <p:cBhvr>
                                        <p:cTn id="16" dur="83" decel="50000">
                                          <p:stCondLst>
                                            <p:cond delay="669"/>
                                          </p:stCondLst>
                                        </p:cTn>
                                        <p:tgtEl>
                                          <p:spTgt spid="3"/>
                                        </p:tgtEl>
                                      </p:cBhvr>
                                      <p:to x="100000" y="100000"/>
                                    </p:animScale>
                                    <p:animScale>
                                      <p:cBhvr>
                                        <p:cTn id="17" dur="13">
                                          <p:stCondLst>
                                            <p:cond delay="821"/>
                                          </p:stCondLst>
                                        </p:cTn>
                                        <p:tgtEl>
                                          <p:spTgt spid="3"/>
                                        </p:tgtEl>
                                      </p:cBhvr>
                                      <p:to x="100000" y="90000"/>
                                    </p:animScale>
                                    <p:animScale>
                                      <p:cBhvr>
                                        <p:cTn id="18" dur="83" decel="50000">
                                          <p:stCondLst>
                                            <p:cond delay="834"/>
                                          </p:stCondLst>
                                        </p:cTn>
                                        <p:tgtEl>
                                          <p:spTgt spid="3"/>
                                        </p:tgtEl>
                                      </p:cBhvr>
                                      <p:to x="100000" y="100000"/>
                                    </p:animScale>
                                    <p:animScale>
                                      <p:cBhvr>
                                        <p:cTn id="19" dur="13">
                                          <p:stCondLst>
                                            <p:cond delay="904"/>
                                          </p:stCondLst>
                                        </p:cTn>
                                        <p:tgtEl>
                                          <p:spTgt spid="3"/>
                                        </p:tgtEl>
                                      </p:cBhvr>
                                      <p:to x="100000" y="95000"/>
                                    </p:animScale>
                                    <p:animScale>
                                      <p:cBhvr>
                                        <p:cTn id="20" dur="83" decel="50000">
                                          <p:stCondLst>
                                            <p:cond delay="917"/>
                                          </p:stCondLst>
                                        </p:cTn>
                                        <p:tgtEl>
                                          <p:spTgt spid="3"/>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1500"/>
                            </p:stCondLst>
                            <p:childTnLst>
                              <p:par>
                                <p:cTn id="26" presetID="17" presetClass="entr" presetSubtype="1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285984" y="714356"/>
            <a:ext cx="4648200" cy="5334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lstStyle/>
          <a:p>
            <a:pPr lvl="0" algn="ctr" rtl="1">
              <a:spcBef>
                <a:spcPct val="0"/>
              </a:spcBef>
            </a:pPr>
            <a:r>
              <a:rPr lang="ar-SA" sz="3600" b="1" dirty="0" err="1" smtClean="0">
                <a:ln w="12700">
                  <a:solidFill>
                    <a:schemeClr val="accent4">
                      <a:lumMod val="50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cs typeface="PT Bold Heading" pitchFamily="2" charset="-78"/>
              </a:rPr>
              <a:t>الاميترات</a:t>
            </a:r>
            <a:r>
              <a:rPr lang="ar-SA" sz="3600" b="1" dirty="0" smtClean="0">
                <a:ln w="12700">
                  <a:solidFill>
                    <a:schemeClr val="accent4">
                      <a:lumMod val="50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cs typeface="PT Bold Heading" pitchFamily="2" charset="-78"/>
              </a:rPr>
              <a:t> </a:t>
            </a:r>
            <a:r>
              <a:rPr lang="ar-SA" sz="3600" b="1" dirty="0" err="1" smtClean="0">
                <a:ln w="12700">
                  <a:solidFill>
                    <a:schemeClr val="accent4">
                      <a:lumMod val="50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cs typeface="PT Bold Heading" pitchFamily="2" charset="-78"/>
              </a:rPr>
              <a:t>والفولتمترات</a:t>
            </a:r>
            <a:r>
              <a:rPr lang="ar-SA" sz="3600" b="1" dirty="0" smtClean="0">
                <a:ln w="12700">
                  <a:solidFill>
                    <a:schemeClr val="accent4">
                      <a:lumMod val="50000"/>
                    </a:schemeClr>
                  </a:solidFill>
                  <a:prstDash val="solid"/>
                </a:ln>
                <a:solidFill>
                  <a:schemeClr val="accent4">
                    <a:lumMod val="40000"/>
                    <a:lumOff val="60000"/>
                  </a:schemeClr>
                </a:solidFill>
                <a:effectLst>
                  <a:outerShdw blurRad="41275" dist="20320" dir="1800000" algn="tl" rotWithShape="0">
                    <a:srgbClr val="000000">
                      <a:alpha val="40000"/>
                    </a:srgbClr>
                  </a:outerShdw>
                </a:effectLst>
                <a:cs typeface="PT Bold Heading" pitchFamily="2" charset="-78"/>
              </a:rPr>
              <a:t> </a:t>
            </a:r>
          </a:p>
        </p:txBody>
      </p:sp>
      <p:sp>
        <p:nvSpPr>
          <p:cNvPr id="6" name="مستطيل 5"/>
          <p:cNvSpPr/>
          <p:nvPr/>
        </p:nvSpPr>
        <p:spPr>
          <a:xfrm>
            <a:off x="2714612" y="1643050"/>
            <a:ext cx="5929322" cy="1538883"/>
          </a:xfrm>
          <a:prstGeom prst="rect">
            <a:avLst/>
          </a:prstGeom>
        </p:spPr>
        <p:txBody>
          <a:bodyPr wrap="square">
            <a:spAutoFit/>
          </a:bodyPr>
          <a:lstStyle/>
          <a:p>
            <a:pPr algn="justLow"/>
            <a:r>
              <a:rPr lang="ar-SA" sz="2600" u="sng" dirty="0" err="1" smtClean="0">
                <a:ln w="50800"/>
                <a:solidFill>
                  <a:srgbClr val="CC3300"/>
                </a:solidFill>
                <a:cs typeface="PT Bold Heading" pitchFamily="2" charset="-78"/>
              </a:rPr>
              <a:t>الأميتــــر</a:t>
            </a:r>
            <a:r>
              <a:rPr lang="ar-SA" sz="2800" dirty="0" smtClean="0">
                <a:ln w="50800"/>
                <a:cs typeface="PT Bold Heading" pitchFamily="2" charset="-78"/>
              </a:rPr>
              <a:t> : </a:t>
            </a:r>
            <a:r>
              <a:rPr lang="ar-SA" sz="2200" dirty="0" smtClean="0">
                <a:ln w="50800"/>
                <a:cs typeface="PT Bold Heading" pitchFamily="2" charset="-78"/>
              </a:rPr>
              <a:t>جهاز يستخدم لقياس التيار الكهربائي في أي فرع أو جزء من دائرة كهربائية. يصمم </a:t>
            </a:r>
            <a:r>
              <a:rPr lang="ar-SA" sz="2200" dirty="0" err="1" smtClean="0">
                <a:ln w="50800"/>
                <a:cs typeface="PT Bold Heading" pitchFamily="2" charset="-78"/>
              </a:rPr>
              <a:t>الأميتر</a:t>
            </a:r>
            <a:r>
              <a:rPr lang="ar-SA" sz="2200" dirty="0" smtClean="0">
                <a:ln w="50800"/>
                <a:cs typeface="PT Bold Heading" pitchFamily="2" charset="-78"/>
              </a:rPr>
              <a:t> بحيث تكون مقاومته أقل ما يمكن؛ وذلك لأن التيار سيقل إذا عمل </a:t>
            </a:r>
            <a:r>
              <a:rPr lang="ar-SA" sz="2200" dirty="0" err="1" smtClean="0">
                <a:ln w="50800"/>
                <a:cs typeface="PT Bold Heading" pitchFamily="2" charset="-78"/>
              </a:rPr>
              <a:t>الأميتر</a:t>
            </a:r>
            <a:r>
              <a:rPr lang="ar-SA" sz="2200" dirty="0" smtClean="0">
                <a:ln w="50800"/>
                <a:cs typeface="PT Bold Heading" pitchFamily="2" charset="-78"/>
              </a:rPr>
              <a:t> على زيادة مقاومة الدائرة الكهربائية</a:t>
            </a:r>
            <a:endParaRPr lang="ar-SA" sz="2200" dirty="0"/>
          </a:p>
        </p:txBody>
      </p:sp>
      <p:sp>
        <p:nvSpPr>
          <p:cNvPr id="7" name="مستطيل 6"/>
          <p:cNvSpPr/>
          <p:nvPr/>
        </p:nvSpPr>
        <p:spPr>
          <a:xfrm>
            <a:off x="2786050" y="3500438"/>
            <a:ext cx="5786446" cy="1200329"/>
          </a:xfrm>
          <a:prstGeom prst="rect">
            <a:avLst/>
          </a:prstGeom>
        </p:spPr>
        <p:txBody>
          <a:bodyPr wrap="square">
            <a:spAutoFit/>
          </a:bodyPr>
          <a:lstStyle/>
          <a:p>
            <a:pPr algn="justLow"/>
            <a:r>
              <a:rPr lang="ar-SA" sz="2600" u="sng" dirty="0" err="1" smtClean="0">
                <a:ln w="50800"/>
                <a:solidFill>
                  <a:srgbClr val="CC3300"/>
                </a:solidFill>
                <a:cs typeface="PT Bold Heading" pitchFamily="2" charset="-78"/>
              </a:rPr>
              <a:t>الفولتميتر</a:t>
            </a:r>
            <a:r>
              <a:rPr lang="ar-SA" sz="2600" u="sng" dirty="0" smtClean="0">
                <a:ln w="50800"/>
                <a:solidFill>
                  <a:srgbClr val="CC3300"/>
                </a:solidFill>
                <a:cs typeface="PT Bold Heading" pitchFamily="2" charset="-78"/>
              </a:rPr>
              <a:t> :</a:t>
            </a:r>
            <a:r>
              <a:rPr lang="ar-SA" sz="2300" dirty="0" smtClean="0">
                <a:ln w="50800"/>
                <a:cs typeface="PT Bold Heading" pitchFamily="2" charset="-78"/>
              </a:rPr>
              <a:t> يستخدم لقياس الهبوط في الجهد عبر جزء من دائرة كهربائية. ويصمم </a:t>
            </a:r>
            <a:r>
              <a:rPr lang="ar-SA" sz="2300" dirty="0" err="1" smtClean="0">
                <a:ln w="50800"/>
                <a:cs typeface="PT Bold Heading" pitchFamily="2" charset="-78"/>
              </a:rPr>
              <a:t>الفولتمتر</a:t>
            </a:r>
            <a:r>
              <a:rPr lang="ar-SA" sz="2300" dirty="0" smtClean="0">
                <a:ln w="50800"/>
                <a:cs typeface="PT Bold Heading" pitchFamily="2" charset="-78"/>
              </a:rPr>
              <a:t> بحيث تكون مقاومته كبيرة جدا </a:t>
            </a:r>
            <a:endParaRPr lang="ar-SA" sz="2300" dirty="0"/>
          </a:p>
        </p:txBody>
      </p:sp>
      <p:pic>
        <p:nvPicPr>
          <p:cNvPr id="4097" name="Picture 1" descr="200px-Zero-Center_Ammeter"/>
          <p:cNvPicPr>
            <a:picLocks noChangeAspect="1" noChangeArrowheads="1"/>
          </p:cNvPicPr>
          <p:nvPr/>
        </p:nvPicPr>
        <p:blipFill>
          <a:blip r:embed="rId3">
            <a:lum bright="10000"/>
          </a:blip>
          <a:srcRect/>
          <a:stretch>
            <a:fillRect/>
          </a:stretch>
        </p:blipFill>
        <p:spPr bwMode="auto">
          <a:xfrm>
            <a:off x="571472" y="1643050"/>
            <a:ext cx="1905000" cy="1428750"/>
          </a:xfrm>
          <a:prstGeom prst="rect">
            <a:avLst/>
          </a:prstGeom>
          <a:noFill/>
          <a:ln w="9525">
            <a:noFill/>
            <a:miter lim="800000"/>
            <a:headEnd/>
            <a:tailEnd/>
          </a:ln>
        </p:spPr>
      </p:pic>
      <p:pic>
        <p:nvPicPr>
          <p:cNvPr id="4098" name="Picture 2" descr="DC-Voltmete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2910" y="3214686"/>
            <a:ext cx="1876656" cy="2071702"/>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35" presetClass="entr" presetSubtype="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par>
                          <p:cTn id="15" fill="hold">
                            <p:stCondLst>
                              <p:cond delay="9200"/>
                            </p:stCondLst>
                            <p:childTnLst>
                              <p:par>
                                <p:cTn id="16" presetID="55" presetClass="entr" presetSubtype="0" fill="hold" nodeType="afterEffect">
                                  <p:stCondLst>
                                    <p:cond delay="0"/>
                                  </p:stCondLst>
                                  <p:childTnLst>
                                    <p:set>
                                      <p:cBhvr>
                                        <p:cTn id="17" dur="1" fill="hold">
                                          <p:stCondLst>
                                            <p:cond delay="0"/>
                                          </p:stCondLst>
                                        </p:cTn>
                                        <p:tgtEl>
                                          <p:spTgt spid="4097"/>
                                        </p:tgtEl>
                                        <p:attrNameLst>
                                          <p:attrName>style.visibility</p:attrName>
                                        </p:attrNameLst>
                                      </p:cBhvr>
                                      <p:to>
                                        <p:strVal val="visible"/>
                                      </p:to>
                                    </p:set>
                                    <p:anim calcmode="lin" valueType="num">
                                      <p:cBhvr>
                                        <p:cTn id="18" dur="1000" fill="hold"/>
                                        <p:tgtEl>
                                          <p:spTgt spid="4097"/>
                                        </p:tgtEl>
                                        <p:attrNameLst>
                                          <p:attrName>ppt_w</p:attrName>
                                        </p:attrNameLst>
                                      </p:cBhvr>
                                      <p:tavLst>
                                        <p:tav tm="0">
                                          <p:val>
                                            <p:strVal val="#ppt_w*0.70"/>
                                          </p:val>
                                        </p:tav>
                                        <p:tav tm="100000">
                                          <p:val>
                                            <p:strVal val="#ppt_w"/>
                                          </p:val>
                                        </p:tav>
                                      </p:tavLst>
                                    </p:anim>
                                    <p:anim calcmode="lin" valueType="num">
                                      <p:cBhvr>
                                        <p:cTn id="19" dur="1000" fill="hold"/>
                                        <p:tgtEl>
                                          <p:spTgt spid="4097"/>
                                        </p:tgtEl>
                                        <p:attrNameLst>
                                          <p:attrName>ppt_h</p:attrName>
                                        </p:attrNameLst>
                                      </p:cBhvr>
                                      <p:tavLst>
                                        <p:tav tm="0">
                                          <p:val>
                                            <p:strVal val="#ppt_h"/>
                                          </p:val>
                                        </p:tav>
                                        <p:tav tm="100000">
                                          <p:val>
                                            <p:strVal val="#ppt_h"/>
                                          </p:val>
                                        </p:tav>
                                      </p:tavLst>
                                    </p:anim>
                                    <p:animEffect transition="in" filter="fade">
                                      <p:cBhvr>
                                        <p:cTn id="20" dur="1000"/>
                                        <p:tgtEl>
                                          <p:spTgt spid="4097"/>
                                        </p:tgtEl>
                                      </p:cBhvr>
                                    </p:animEffect>
                                  </p:childTnLst>
                                </p:cTn>
                              </p:par>
                            </p:childTnLst>
                          </p:cTn>
                        </p:par>
                        <p:par>
                          <p:cTn id="21" fill="hold">
                            <p:stCondLst>
                              <p:cond delay="10200"/>
                            </p:stCondLst>
                            <p:childTnLst>
                              <p:par>
                                <p:cTn id="22" presetID="56" presetClass="entr" presetSubtype="0" fill="hold" grpId="0" nodeType="afterEffect">
                                  <p:stCondLst>
                                    <p:cond delay="0"/>
                                  </p:stCondLst>
                                  <p:iterate type="wd">
                                    <p:tmPct val="10000"/>
                                  </p:iterate>
                                  <p:childTnLst>
                                    <p:set>
                                      <p:cBhvr>
                                        <p:cTn id="23" dur="1" fill="hold">
                                          <p:stCondLst>
                                            <p:cond delay="0"/>
                                          </p:stCondLst>
                                        </p:cTn>
                                        <p:tgtEl>
                                          <p:spTgt spid="7"/>
                                        </p:tgtEl>
                                        <p:attrNameLst>
                                          <p:attrName>style.visibility</p:attrName>
                                        </p:attrNameLst>
                                      </p:cBhvr>
                                      <p:to>
                                        <p:strVal val="visible"/>
                                      </p:to>
                                    </p:set>
                                    <p:anim by="(-#ppt_w*2)" calcmode="lin" valueType="num">
                                      <p:cBhvr rctx="PPT">
                                        <p:cTn id="24" dur="500" autoRev="1" fill="hold">
                                          <p:stCondLst>
                                            <p:cond delay="0"/>
                                          </p:stCondLst>
                                        </p:cTn>
                                        <p:tgtEl>
                                          <p:spTgt spid="7"/>
                                        </p:tgtEl>
                                        <p:attrNameLst>
                                          <p:attrName>ppt_w</p:attrName>
                                        </p:attrNameLst>
                                      </p:cBhvr>
                                    </p:anim>
                                    <p:anim by="(#ppt_w*0.50)" calcmode="lin" valueType="num">
                                      <p:cBhvr>
                                        <p:cTn id="25" dur="500" decel="50000" autoRev="1" fill="hold">
                                          <p:stCondLst>
                                            <p:cond delay="0"/>
                                          </p:stCondLst>
                                        </p:cTn>
                                        <p:tgtEl>
                                          <p:spTgt spid="7"/>
                                        </p:tgtEl>
                                        <p:attrNameLst>
                                          <p:attrName>ppt_x</p:attrName>
                                        </p:attrNameLst>
                                      </p:cBhvr>
                                    </p:anim>
                                    <p:anim from="(-#ppt_h/2)" to="(#ppt_y)" calcmode="lin" valueType="num">
                                      <p:cBhvr>
                                        <p:cTn id="26" dur="1000" fill="hold">
                                          <p:stCondLst>
                                            <p:cond delay="0"/>
                                          </p:stCondLst>
                                        </p:cTn>
                                        <p:tgtEl>
                                          <p:spTgt spid="7"/>
                                        </p:tgtEl>
                                        <p:attrNameLst>
                                          <p:attrName>ppt_y</p:attrName>
                                        </p:attrNameLst>
                                      </p:cBhvr>
                                    </p:anim>
                                    <p:animRot by="21600000">
                                      <p:cBhvr>
                                        <p:cTn id="27" dur="1000" fill="hold">
                                          <p:stCondLst>
                                            <p:cond delay="0"/>
                                          </p:stCondLst>
                                        </p:cTn>
                                        <p:tgtEl>
                                          <p:spTgt spid="7"/>
                                        </p:tgtEl>
                                        <p:attrNameLst>
                                          <p:attrName>r</p:attrName>
                                        </p:attrNameLst>
                                      </p:cBhvr>
                                    </p:animRot>
                                  </p:childTnLst>
                                </p:cTn>
                              </p:par>
                            </p:childTnLst>
                          </p:cTn>
                        </p:par>
                        <p:par>
                          <p:cTn id="28" fill="hold">
                            <p:stCondLst>
                              <p:cond delay="13100"/>
                            </p:stCondLst>
                            <p:childTnLst>
                              <p:par>
                                <p:cTn id="29" presetID="55" presetClass="entr" presetSubtype="0" fill="hold" nodeType="after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p:cTn id="31" dur="1000" fill="hold"/>
                                        <p:tgtEl>
                                          <p:spTgt spid="4098"/>
                                        </p:tgtEl>
                                        <p:attrNameLst>
                                          <p:attrName>ppt_w</p:attrName>
                                        </p:attrNameLst>
                                      </p:cBhvr>
                                      <p:tavLst>
                                        <p:tav tm="0">
                                          <p:val>
                                            <p:strVal val="#ppt_w*0.70"/>
                                          </p:val>
                                        </p:tav>
                                        <p:tav tm="100000">
                                          <p:val>
                                            <p:strVal val="#ppt_w"/>
                                          </p:val>
                                        </p:tav>
                                      </p:tavLst>
                                    </p:anim>
                                    <p:anim calcmode="lin" valueType="num">
                                      <p:cBhvr>
                                        <p:cTn id="32" dur="1000" fill="hold"/>
                                        <p:tgtEl>
                                          <p:spTgt spid="4098"/>
                                        </p:tgtEl>
                                        <p:attrNameLst>
                                          <p:attrName>ppt_h</p:attrName>
                                        </p:attrNameLst>
                                      </p:cBhvr>
                                      <p:tavLst>
                                        <p:tav tm="0">
                                          <p:val>
                                            <p:strVal val="#ppt_h"/>
                                          </p:val>
                                        </p:tav>
                                        <p:tav tm="100000">
                                          <p:val>
                                            <p:strVal val="#ppt_h"/>
                                          </p:val>
                                        </p:tav>
                                      </p:tavLst>
                                    </p:anim>
                                    <p:animEffect transition="in" filter="fade">
                                      <p:cBhvr>
                                        <p:cTn id="33"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r="-41000"/>
          </a:stretch>
        </a:blip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b="63038"/>
          <a:stretch>
            <a:fillRect/>
          </a:stretch>
        </p:blipFill>
        <p:spPr bwMode="auto">
          <a:xfrm>
            <a:off x="5214942" y="753510"/>
            <a:ext cx="3143272" cy="2889804"/>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t="37748" b="27180"/>
          <a:stretch>
            <a:fillRect/>
          </a:stretch>
        </p:blipFill>
        <p:spPr bwMode="auto">
          <a:xfrm>
            <a:off x="1203960" y="785794"/>
            <a:ext cx="3439478" cy="3000396"/>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t="73675"/>
          <a:stretch>
            <a:fillRect/>
          </a:stretch>
        </p:blipFill>
        <p:spPr bwMode="auto">
          <a:xfrm>
            <a:off x="3357554" y="4143380"/>
            <a:ext cx="3357586" cy="2198484"/>
          </a:xfrm>
          <a:prstGeom prst="rect">
            <a:avLst/>
          </a:prstGeom>
          <a:noFill/>
          <a:ln w="9525">
            <a:noFill/>
            <a:miter lim="800000"/>
            <a:headEnd/>
            <a:tailEnd/>
          </a:ln>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اميتر.avi.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الفولتميتر.avi.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مستطيل 1"/>
          <p:cNvSpPr/>
          <p:nvPr/>
        </p:nvSpPr>
        <p:spPr>
          <a:xfrm>
            <a:off x="2786050" y="500042"/>
            <a:ext cx="5056192" cy="646331"/>
          </a:xfrm>
          <a:prstGeom prst="rect">
            <a:avLst/>
          </a:prstGeom>
        </p:spPr>
        <p:txBody>
          <a:bodyPr wrap="none">
            <a:spAutoFit/>
          </a:bodyPr>
          <a:lstStyle/>
          <a:p>
            <a:pPr lvl="0" algn="ctr">
              <a:spcBef>
                <a:spcPct val="0"/>
              </a:spcBef>
              <a:defRPr/>
            </a:pPr>
            <a:r>
              <a:rPr lang="ar-SA" sz="3600" spc="50" dirty="0">
                <a:ln w="11430">
                  <a:solidFill>
                    <a:schemeClr val="tx1">
                      <a:lumMod val="65000"/>
                      <a:lumOff val="35000"/>
                    </a:schemeClr>
                  </a:solidFill>
                </a:ln>
                <a:solidFill>
                  <a:srgbClr val="00B050"/>
                </a:solidFill>
                <a:latin typeface="Times New Roman" pitchFamily="18" charset="0"/>
                <a:cs typeface="PT Bold Heading" pitchFamily="2" charset="-78"/>
              </a:rPr>
              <a:t>الدوائر الكهربائية البسيطة </a:t>
            </a:r>
          </a:p>
        </p:txBody>
      </p:sp>
      <p:sp>
        <p:nvSpPr>
          <p:cNvPr id="5" name="مستطيل 4"/>
          <p:cNvSpPr/>
          <p:nvPr/>
        </p:nvSpPr>
        <p:spPr>
          <a:xfrm>
            <a:off x="928662" y="1714488"/>
            <a:ext cx="4071966" cy="2031325"/>
          </a:xfrm>
          <a:prstGeom prst="rect">
            <a:avLst/>
          </a:prstGeom>
        </p:spPr>
        <p:txBody>
          <a:bodyPr wrap="square">
            <a:spAutoFit/>
          </a:bodyPr>
          <a:lstStyle/>
          <a:p>
            <a:pPr lvl="0" algn="justLow">
              <a:lnSpc>
                <a:spcPct val="150000"/>
              </a:lnSpc>
              <a:spcBef>
                <a:spcPct val="0"/>
              </a:spcBef>
              <a:defRPr/>
            </a:pPr>
            <a:r>
              <a:rPr lang="ar-SA" sz="2800" dirty="0" smtClean="0">
                <a:cs typeface="PT Bold Heading" pitchFamily="2" charset="-78"/>
              </a:rPr>
              <a:t>المسافة التي </a:t>
            </a:r>
            <a:r>
              <a:rPr lang="ar-SA" sz="2800" dirty="0" err="1" smtClean="0">
                <a:cs typeface="PT Bold Heading" pitchFamily="2" charset="-78"/>
              </a:rPr>
              <a:t>ينحدرها</a:t>
            </a:r>
            <a:r>
              <a:rPr lang="ar-SA" sz="2800" dirty="0" smtClean="0">
                <a:cs typeface="PT Bold Heading" pitchFamily="2" charset="-78"/>
              </a:rPr>
              <a:t> النهر مشابهة لفرق الجهد في دائرة كهربائية .</a:t>
            </a:r>
            <a:endParaRPr lang="ar-SA" sz="2800" dirty="0">
              <a:cs typeface="PT Bold Heading" pitchFamily="2" charset="-78"/>
            </a:endParaRPr>
          </a:p>
        </p:txBody>
      </p:sp>
      <p:sp>
        <p:nvSpPr>
          <p:cNvPr id="6" name="مستطيل 5"/>
          <p:cNvSpPr/>
          <p:nvPr/>
        </p:nvSpPr>
        <p:spPr>
          <a:xfrm>
            <a:off x="785786" y="4000504"/>
            <a:ext cx="4214842" cy="2031325"/>
          </a:xfrm>
          <a:prstGeom prst="rect">
            <a:avLst/>
          </a:prstGeom>
        </p:spPr>
        <p:txBody>
          <a:bodyPr wrap="square">
            <a:spAutoFit/>
          </a:bodyPr>
          <a:lstStyle/>
          <a:p>
            <a:pPr lvl="0" algn="justLow">
              <a:lnSpc>
                <a:spcPct val="150000"/>
              </a:lnSpc>
              <a:spcBef>
                <a:spcPct val="0"/>
              </a:spcBef>
              <a:defRPr/>
            </a:pPr>
            <a:r>
              <a:rPr lang="ar-SA" sz="2800" dirty="0" smtClean="0">
                <a:cs typeface="PT Bold Heading" pitchFamily="2" charset="-78"/>
              </a:rPr>
              <a:t>وكمية الماء المتدفق مشابهة للتيار الكهربائي المار في الدائرة .</a:t>
            </a:r>
            <a:endParaRPr lang="ar-SA" sz="2800" dirty="0">
              <a:cs typeface="PT Bold Heading" pitchFamily="2" charset="-78"/>
            </a:endParaRPr>
          </a:p>
        </p:txBody>
      </p:sp>
      <p:pic>
        <p:nvPicPr>
          <p:cNvPr id="7" name="صورة 6" descr="193379e1a0yed3ah.gif"/>
          <p:cNvPicPr>
            <a:picLocks noChangeAspect="1"/>
          </p:cNvPicPr>
          <p:nvPr/>
        </p:nvPicPr>
        <p:blipFill>
          <a:blip r:embed="rId3">
            <a:lum bright="10000"/>
          </a:blip>
          <a:stretch>
            <a:fillRect/>
          </a:stretch>
        </p:blipFill>
        <p:spPr>
          <a:xfrm>
            <a:off x="5214942" y="1571612"/>
            <a:ext cx="3386126" cy="4695819"/>
          </a:xfrm>
          <a:prstGeom prst="rect">
            <a:avLst/>
          </a:prstGeom>
        </p:spPr>
      </p:pic>
      <p:pic>
        <p:nvPicPr>
          <p:cNvPr id="4098" name="Picture 2" descr="11"/>
          <p:cNvPicPr>
            <a:picLocks noChangeAspect="1" noChangeArrowheads="1"/>
          </p:cNvPicPr>
          <p:nvPr/>
        </p:nvPicPr>
        <p:blipFill>
          <a:blip r:embed="rId4"/>
          <a:srcRect/>
          <a:stretch>
            <a:fillRect/>
          </a:stretch>
        </p:blipFill>
        <p:spPr bwMode="auto">
          <a:xfrm>
            <a:off x="285720" y="214290"/>
            <a:ext cx="2209606" cy="1143008"/>
          </a:xfrm>
          <a:prstGeom prst="rect">
            <a:avLst/>
          </a:prstGeom>
          <a:noFill/>
          <a:ln w="9525">
            <a:noFill/>
            <a:miter lim="800000"/>
            <a:headEnd/>
            <a:tailEnd/>
          </a:ln>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200"/>
                            </p:stCondLst>
                            <p:childTnLst>
                              <p:par>
                                <p:cTn id="11" presetID="49" presetClass="entr" presetSubtype="0" decel="10000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 calcmode="lin" valueType="num">
                                      <p:cBhvr>
                                        <p:cTn id="15" dur="500" fill="hold"/>
                                        <p:tgtEl>
                                          <p:spTgt spid="4098"/>
                                        </p:tgtEl>
                                        <p:attrNameLst>
                                          <p:attrName>style.rotation</p:attrName>
                                        </p:attrNameLst>
                                      </p:cBhvr>
                                      <p:tavLst>
                                        <p:tav tm="0">
                                          <p:val>
                                            <p:fltVal val="360"/>
                                          </p:val>
                                        </p:tav>
                                        <p:tav tm="100000">
                                          <p:val>
                                            <p:fltVal val="0"/>
                                          </p:val>
                                        </p:tav>
                                      </p:tavLst>
                                    </p:anim>
                                    <p:animEffect transition="in" filter="fade">
                                      <p:cBhvr>
                                        <p:cTn id="16" dur="500"/>
                                        <p:tgtEl>
                                          <p:spTgt spid="4098"/>
                                        </p:tgtEl>
                                      </p:cBhvr>
                                    </p:animEffect>
                                  </p:childTnLst>
                                </p:cTn>
                              </p:par>
                              <p:par>
                                <p:cTn id="17" presetID="5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p:stCondLst>
                              <p:cond delay="2200"/>
                            </p:stCondLst>
                            <p:childTnLst>
                              <p:par>
                                <p:cTn id="23" presetID="49" presetClass="entr" presetSubtype="0" decel="100000" fill="hold" grpId="0" nodeType="afterEffect">
                                  <p:stCondLst>
                                    <p:cond delay="0"/>
                                  </p:stCondLst>
                                  <p:iterate type="wd">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par>
                          <p:cTn id="29" fill="hold">
                            <p:stCondLst>
                              <p:cond delay="3200"/>
                            </p:stCondLst>
                            <p:childTnLst>
                              <p:par>
                                <p:cTn id="30" presetID="50" presetClass="entr" presetSubtype="0" decel="100000" fill="hold" grpId="0" nodeType="afterEffect">
                                  <p:stCondLst>
                                    <p:cond delay="0"/>
                                  </p:stCondLst>
                                  <p:iterate type="wd">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3"/>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285852" y="785794"/>
            <a:ext cx="7239000" cy="6858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i="0" u="none" strike="noStrike" kern="1200" cap="none" spc="0" normalizeH="0" baseline="0" noProof="0" dirty="0" smtClean="0">
                <a:ln w="50800"/>
                <a:solidFill>
                  <a:schemeClr val="accent5">
                    <a:lumMod val="50000"/>
                  </a:schemeClr>
                </a:solidFill>
                <a:effectLst/>
                <a:uLnTx/>
                <a:uFillTx/>
                <a:cs typeface="PT Bold Heading" pitchFamily="2" charset="-78"/>
              </a:rPr>
              <a:t>دوائر </a:t>
            </a:r>
            <a:r>
              <a:rPr kumimoji="0" lang="ar-SA" sz="3600" i="0" u="none" strike="noStrike" kern="1200" cap="none" spc="0" normalizeH="0" baseline="0" noProof="0" dirty="0" err="1" smtClean="0">
                <a:ln w="50800"/>
                <a:solidFill>
                  <a:schemeClr val="accent5">
                    <a:lumMod val="50000"/>
                  </a:schemeClr>
                </a:solidFill>
                <a:effectLst/>
                <a:uLnTx/>
                <a:uFillTx/>
                <a:cs typeface="PT Bold Heading" pitchFamily="2" charset="-78"/>
              </a:rPr>
              <a:t>التوالى</a:t>
            </a:r>
            <a:r>
              <a:rPr kumimoji="0" lang="ar-SA" sz="3600" i="0" u="none" strike="noStrike" kern="1200" cap="none" spc="0" normalizeH="0" baseline="0" noProof="0" dirty="0" smtClean="0">
                <a:ln w="50800"/>
                <a:solidFill>
                  <a:schemeClr val="accent5">
                    <a:lumMod val="50000"/>
                  </a:schemeClr>
                </a:solidFill>
                <a:effectLst/>
                <a:uLnTx/>
                <a:uFillTx/>
                <a:cs typeface="PT Bold Heading" pitchFamily="2" charset="-78"/>
              </a:rPr>
              <a:t> الكهربائية</a:t>
            </a:r>
          </a:p>
        </p:txBody>
      </p:sp>
      <p:pic>
        <p:nvPicPr>
          <p:cNvPr id="4" name="Picture 2"/>
          <p:cNvPicPr>
            <a:picLocks noChangeAspect="1" noChangeArrowheads="1"/>
          </p:cNvPicPr>
          <p:nvPr/>
        </p:nvPicPr>
        <p:blipFill>
          <a:blip r:embed="rId3"/>
          <a:srcRect/>
          <a:stretch>
            <a:fillRect/>
          </a:stretch>
        </p:blipFill>
        <p:spPr bwMode="auto">
          <a:xfrm>
            <a:off x="2571736" y="3000372"/>
            <a:ext cx="3352800" cy="2853447"/>
          </a:xfrm>
          <a:prstGeom prst="rect">
            <a:avLst/>
          </a:prstGeom>
          <a:noFill/>
          <a:ln w="9525">
            <a:noFill/>
            <a:miter lim="800000"/>
            <a:headEnd/>
            <a:tailEnd/>
          </a:ln>
          <a:effectLst/>
        </p:spPr>
      </p:pic>
      <p:sp>
        <p:nvSpPr>
          <p:cNvPr id="5" name="مستطيل 4"/>
          <p:cNvSpPr/>
          <p:nvPr/>
        </p:nvSpPr>
        <p:spPr>
          <a:xfrm>
            <a:off x="1000100" y="1785926"/>
            <a:ext cx="7286644" cy="954107"/>
          </a:xfrm>
          <a:prstGeom prst="rect">
            <a:avLst/>
          </a:prstGeom>
        </p:spPr>
        <p:txBody>
          <a:bodyPr wrap="square">
            <a:spAutoFit/>
          </a:bodyPr>
          <a:lstStyle/>
          <a:p>
            <a:pPr algn="justLow"/>
            <a:r>
              <a:rPr lang="ar-SA" sz="2800" dirty="0" smtClean="0">
                <a:ln w="50800"/>
                <a:cs typeface="PT Bold Heading" pitchFamily="2" charset="-78"/>
              </a:rPr>
              <a:t>تسمى هذه الدائرة التي يمر في كلِّ جزء من أجزائها التيار نفسه دائرة التوالي.</a:t>
            </a:r>
            <a:endParaRPr lang="ar-SA" sz="2800" dirty="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par>
                          <p:cTn id="13" fill="hold">
                            <p:stCondLst>
                              <p:cond delay="1200"/>
                            </p:stCondLst>
                            <p:childTnLst>
                              <p:par>
                                <p:cTn id="14" presetID="24"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دائرة التوالي الكهربائية Department respectively - سلسلة عني.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3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عنوان 1"/>
          <p:cNvSpPr txBox="1">
            <a:spLocks/>
          </p:cNvSpPr>
          <p:nvPr/>
        </p:nvSpPr>
        <p:spPr>
          <a:xfrm>
            <a:off x="0" y="2357430"/>
            <a:ext cx="9144000"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PT Bold Heading" pitchFamily="2" charset="-78"/>
              </a:rPr>
              <a:t>V</a:t>
            </a:r>
            <a:r>
              <a:rPr kumimoji="0" lang="en-US" sz="3600" b="1" i="0" u="none" strike="noStrike" kern="1200" cap="none" spc="0" normalizeH="0" baseline="-25000" noProof="0" dirty="0" smtClean="0">
                <a:ln>
                  <a:noFill/>
                </a:ln>
                <a:solidFill>
                  <a:srgbClr val="C00000"/>
                </a:solidFill>
                <a:effectLst/>
                <a:uLnTx/>
                <a:uFillTx/>
                <a:latin typeface="+mj-lt"/>
                <a:ea typeface="+mj-ea"/>
                <a:cs typeface="PT Bold Heading" pitchFamily="2" charset="-78"/>
              </a:rPr>
              <a:t>s</a:t>
            </a:r>
            <a:r>
              <a:rPr kumimoji="0" lang="en-US" sz="3600" b="1" i="0" u="none" strike="noStrike" kern="1200" cap="none" spc="0" normalizeH="0" baseline="0" noProof="0" dirty="0" smtClean="0">
                <a:ln>
                  <a:noFill/>
                </a:ln>
                <a:solidFill>
                  <a:srgbClr val="C00000"/>
                </a:solidFill>
                <a:effectLst/>
                <a:uLnTx/>
                <a:uFillTx/>
                <a:latin typeface="+mj-lt"/>
                <a:ea typeface="+mj-ea"/>
                <a:cs typeface="PT Bold Heading" pitchFamily="2" charset="-78"/>
              </a:rPr>
              <a:t> = V</a:t>
            </a:r>
            <a:r>
              <a:rPr kumimoji="0" lang="en-US" sz="3600" b="1" i="0" u="none" strike="noStrike" kern="1200" cap="none" spc="0" normalizeH="0" baseline="-25000" noProof="0" dirty="0" smtClean="0">
                <a:ln>
                  <a:noFill/>
                </a:ln>
                <a:solidFill>
                  <a:srgbClr val="C00000"/>
                </a:solidFill>
                <a:effectLst/>
                <a:uLnTx/>
                <a:uFillTx/>
                <a:latin typeface="+mj-lt"/>
                <a:ea typeface="+mj-ea"/>
                <a:cs typeface="PT Bold Heading" pitchFamily="2" charset="-78"/>
              </a:rPr>
              <a:t>A</a:t>
            </a:r>
            <a:r>
              <a:rPr kumimoji="0" lang="en-US" sz="3600" b="1" i="0" u="none" strike="noStrike" kern="1200" cap="none" spc="0" normalizeH="0" noProof="0" dirty="0" smtClean="0">
                <a:ln>
                  <a:noFill/>
                </a:ln>
                <a:solidFill>
                  <a:srgbClr val="C00000"/>
                </a:solidFill>
                <a:effectLst/>
                <a:uLnTx/>
                <a:uFillTx/>
                <a:latin typeface="+mj-lt"/>
                <a:ea typeface="+mj-ea"/>
                <a:cs typeface="PT Bold Heading" pitchFamily="2" charset="-78"/>
              </a:rPr>
              <a:t> + V</a:t>
            </a:r>
            <a:r>
              <a:rPr kumimoji="0" lang="en-US" sz="3600" b="1" i="0" u="none" strike="noStrike" kern="1200" cap="none" spc="0" normalizeH="0" baseline="-25000" noProof="0" dirty="0" smtClean="0">
                <a:ln>
                  <a:noFill/>
                </a:ln>
                <a:solidFill>
                  <a:srgbClr val="C00000"/>
                </a:solidFill>
                <a:effectLst/>
                <a:uLnTx/>
                <a:uFillTx/>
                <a:latin typeface="+mj-lt"/>
                <a:ea typeface="+mj-ea"/>
                <a:cs typeface="PT Bold Heading" pitchFamily="2" charset="-78"/>
              </a:rPr>
              <a:t>B</a:t>
            </a:r>
            <a:endParaRPr kumimoji="0" lang="ar-SA" sz="3600" b="1" i="0" u="none" strike="noStrike" kern="1200" cap="none" spc="0" normalizeH="0" baseline="-25000" noProof="0" dirty="0">
              <a:ln>
                <a:noFill/>
              </a:ln>
              <a:solidFill>
                <a:srgbClr val="C00000"/>
              </a:solidFill>
              <a:effectLst/>
              <a:uLnTx/>
              <a:uFillTx/>
              <a:latin typeface="+mj-lt"/>
              <a:ea typeface="+mj-ea"/>
              <a:cs typeface="PT Bold Heading" pitchFamily="2" charset="-78"/>
            </a:endParaRPr>
          </a:p>
        </p:txBody>
      </p:sp>
      <p:sp>
        <p:nvSpPr>
          <p:cNvPr id="7" name="عنوان 1"/>
          <p:cNvSpPr txBox="1">
            <a:spLocks/>
          </p:cNvSpPr>
          <p:nvPr/>
        </p:nvSpPr>
        <p:spPr>
          <a:xfrm>
            <a:off x="0" y="3005502"/>
            <a:ext cx="9144000"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PT Bold Heading" pitchFamily="2" charset="-78"/>
              </a:rPr>
              <a:t>V</a:t>
            </a:r>
            <a:r>
              <a:rPr kumimoji="0" lang="en-US" sz="3600" b="1" i="0" u="none" strike="noStrike" kern="1200" cap="none" spc="0" normalizeH="0" baseline="-25000" noProof="0" dirty="0" smtClean="0">
                <a:ln>
                  <a:noFill/>
                </a:ln>
                <a:solidFill>
                  <a:srgbClr val="C00000"/>
                </a:solidFill>
                <a:effectLst/>
                <a:uLnTx/>
                <a:uFillTx/>
                <a:latin typeface="+mj-lt"/>
                <a:ea typeface="+mj-ea"/>
                <a:cs typeface="PT Bold Heading" pitchFamily="2" charset="-78"/>
              </a:rPr>
              <a:t>s</a:t>
            </a:r>
            <a:r>
              <a:rPr kumimoji="0" lang="en-US" sz="3600" b="1" i="0" u="none" strike="noStrike" kern="1200" cap="none" spc="0" normalizeH="0" baseline="0" noProof="0" dirty="0" smtClean="0">
                <a:ln>
                  <a:noFill/>
                </a:ln>
                <a:solidFill>
                  <a:srgbClr val="C00000"/>
                </a:solidFill>
                <a:effectLst/>
                <a:uLnTx/>
                <a:uFillTx/>
                <a:latin typeface="+mj-lt"/>
                <a:ea typeface="+mj-ea"/>
                <a:cs typeface="PT Bold Heading" pitchFamily="2" charset="-78"/>
              </a:rPr>
              <a:t> = I R</a:t>
            </a:r>
            <a:r>
              <a:rPr kumimoji="0" lang="en-US" sz="3600" b="1" i="0" u="none" strike="noStrike" kern="1200" cap="none" spc="0" normalizeH="0" baseline="-25000" noProof="0" dirty="0" smtClean="0">
                <a:ln>
                  <a:noFill/>
                </a:ln>
                <a:solidFill>
                  <a:srgbClr val="C00000"/>
                </a:solidFill>
                <a:effectLst/>
                <a:uLnTx/>
                <a:uFillTx/>
                <a:latin typeface="+mj-lt"/>
                <a:ea typeface="+mj-ea"/>
                <a:cs typeface="PT Bold Heading" pitchFamily="2" charset="-78"/>
              </a:rPr>
              <a:t>A</a:t>
            </a:r>
            <a:r>
              <a:rPr kumimoji="0" lang="en-US" sz="3600" b="1" i="0" u="none" strike="noStrike" kern="1200" cap="none" spc="0" normalizeH="0" baseline="0" noProof="0" dirty="0" smtClean="0">
                <a:ln>
                  <a:noFill/>
                </a:ln>
                <a:solidFill>
                  <a:srgbClr val="C00000"/>
                </a:solidFill>
                <a:effectLst/>
                <a:uLnTx/>
                <a:uFillTx/>
                <a:latin typeface="+mj-lt"/>
                <a:ea typeface="+mj-ea"/>
                <a:cs typeface="PT Bold Heading" pitchFamily="2" charset="-78"/>
              </a:rPr>
              <a:t> </a:t>
            </a:r>
            <a:r>
              <a:rPr kumimoji="0" lang="en-US" sz="3600" b="1" i="0" u="none" strike="noStrike" kern="1200" cap="none" spc="0" normalizeH="0" noProof="0" dirty="0" smtClean="0">
                <a:ln>
                  <a:noFill/>
                </a:ln>
                <a:solidFill>
                  <a:srgbClr val="C00000"/>
                </a:solidFill>
                <a:effectLst/>
                <a:uLnTx/>
                <a:uFillTx/>
                <a:latin typeface="+mj-lt"/>
                <a:ea typeface="+mj-ea"/>
                <a:cs typeface="PT Bold Heading" pitchFamily="2" charset="-78"/>
              </a:rPr>
              <a:t>+ I R</a:t>
            </a:r>
            <a:r>
              <a:rPr kumimoji="0" lang="en-US" sz="3600" b="1" i="0" u="none" strike="noStrike" kern="1200" cap="none" spc="0" normalizeH="0" baseline="-25000" noProof="0" dirty="0" smtClean="0">
                <a:ln>
                  <a:noFill/>
                </a:ln>
                <a:solidFill>
                  <a:srgbClr val="C00000"/>
                </a:solidFill>
                <a:effectLst/>
                <a:uLnTx/>
                <a:uFillTx/>
                <a:latin typeface="+mj-lt"/>
                <a:ea typeface="+mj-ea"/>
                <a:cs typeface="PT Bold Heading" pitchFamily="2" charset="-78"/>
              </a:rPr>
              <a:t>B</a:t>
            </a:r>
            <a:endParaRPr kumimoji="0" lang="ar-SA" sz="3600" b="1" i="0" u="none" strike="noStrike" kern="1200" cap="none" spc="0" normalizeH="0" baseline="-25000" noProof="0" dirty="0">
              <a:ln>
                <a:noFill/>
              </a:ln>
              <a:solidFill>
                <a:srgbClr val="C00000"/>
              </a:solidFill>
              <a:effectLst/>
              <a:uLnTx/>
              <a:uFillTx/>
              <a:latin typeface="+mj-lt"/>
              <a:ea typeface="+mj-ea"/>
              <a:cs typeface="PT Bold Heading" pitchFamily="2" charset="-78"/>
            </a:endParaRPr>
          </a:p>
        </p:txBody>
      </p:sp>
      <p:sp>
        <p:nvSpPr>
          <p:cNvPr id="10" name="عنوان 1"/>
          <p:cNvSpPr txBox="1">
            <a:spLocks/>
          </p:cNvSpPr>
          <p:nvPr/>
        </p:nvSpPr>
        <p:spPr>
          <a:xfrm>
            <a:off x="0" y="3653574"/>
            <a:ext cx="9144000"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PT Bold Heading" pitchFamily="2" charset="-78"/>
              </a:rPr>
              <a:t>Vs = I (R</a:t>
            </a:r>
            <a:r>
              <a:rPr kumimoji="0" lang="en-US" sz="3600" b="1" i="0" u="none" strike="noStrike" kern="1200" cap="none" spc="0" normalizeH="0" baseline="-25000" noProof="0" dirty="0" smtClean="0">
                <a:ln>
                  <a:noFill/>
                </a:ln>
                <a:solidFill>
                  <a:srgbClr val="C00000"/>
                </a:solidFill>
                <a:effectLst/>
                <a:uLnTx/>
                <a:uFillTx/>
                <a:latin typeface="+mj-lt"/>
                <a:ea typeface="+mj-ea"/>
                <a:cs typeface="PT Bold Heading" pitchFamily="2" charset="-78"/>
              </a:rPr>
              <a:t>A</a:t>
            </a:r>
            <a:r>
              <a:rPr kumimoji="0" lang="en-US" sz="3600" b="1" i="0" u="none" strike="noStrike" kern="1200" cap="none" spc="0" normalizeH="0" baseline="0" noProof="0" dirty="0" smtClean="0">
                <a:ln>
                  <a:noFill/>
                </a:ln>
                <a:solidFill>
                  <a:srgbClr val="C00000"/>
                </a:solidFill>
                <a:effectLst/>
                <a:uLnTx/>
                <a:uFillTx/>
                <a:latin typeface="+mj-lt"/>
                <a:ea typeface="+mj-ea"/>
                <a:cs typeface="PT Bold Heading" pitchFamily="2" charset="-78"/>
              </a:rPr>
              <a:t> + R</a:t>
            </a:r>
            <a:r>
              <a:rPr kumimoji="0" lang="en-US" sz="3600" b="1" i="0" u="none" strike="noStrike" kern="1200" cap="none" spc="0" normalizeH="0" baseline="-25000" noProof="0" dirty="0" smtClean="0">
                <a:ln>
                  <a:noFill/>
                </a:ln>
                <a:solidFill>
                  <a:srgbClr val="C00000"/>
                </a:solidFill>
                <a:effectLst/>
                <a:uLnTx/>
                <a:uFillTx/>
                <a:latin typeface="+mj-lt"/>
                <a:ea typeface="+mj-ea"/>
                <a:cs typeface="PT Bold Heading" pitchFamily="2" charset="-78"/>
              </a:rPr>
              <a:t>B</a:t>
            </a:r>
            <a:r>
              <a:rPr kumimoji="0" lang="en-US" sz="3600" b="1" i="0" u="none" strike="noStrike" kern="1200" cap="none" spc="0" normalizeH="0" baseline="0" noProof="0" dirty="0" smtClean="0">
                <a:ln>
                  <a:noFill/>
                </a:ln>
                <a:solidFill>
                  <a:srgbClr val="C00000"/>
                </a:solidFill>
                <a:effectLst/>
                <a:uLnTx/>
                <a:uFillTx/>
                <a:latin typeface="+mj-lt"/>
                <a:ea typeface="+mj-ea"/>
                <a:cs typeface="PT Bold Heading" pitchFamily="2" charset="-78"/>
              </a:rPr>
              <a:t>)</a:t>
            </a:r>
            <a:endParaRPr kumimoji="0" lang="ar-SA" sz="3600" b="1" i="0" u="none" strike="noStrike" kern="1200" cap="none" spc="0" normalizeH="0" baseline="0" noProof="0" dirty="0">
              <a:ln>
                <a:noFill/>
              </a:ln>
              <a:solidFill>
                <a:srgbClr val="C00000"/>
              </a:solidFill>
              <a:effectLst/>
              <a:uLnTx/>
              <a:uFillTx/>
              <a:latin typeface="+mj-lt"/>
              <a:ea typeface="+mj-ea"/>
              <a:cs typeface="PT Bold Heading" pitchFamily="2" charset="-78"/>
            </a:endParaRPr>
          </a:p>
        </p:txBody>
      </p:sp>
      <p:sp>
        <p:nvSpPr>
          <p:cNvPr id="11" name="عنوان 1"/>
          <p:cNvSpPr txBox="1">
            <a:spLocks/>
          </p:cNvSpPr>
          <p:nvPr/>
        </p:nvSpPr>
        <p:spPr>
          <a:xfrm>
            <a:off x="214346" y="4286824"/>
            <a:ext cx="9144000" cy="638944"/>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mj-lt"/>
                <a:ea typeface="+mj-ea"/>
                <a:cs typeface="PT Bold Heading" pitchFamily="2" charset="-78"/>
              </a:rPr>
              <a:t>I = ______</a:t>
            </a:r>
            <a:r>
              <a:rPr kumimoji="0" lang="en-US" sz="3600" b="1" i="0" u="none" strike="noStrike" kern="1200" cap="none" spc="0" normalizeH="0" noProof="0" dirty="0" smtClean="0">
                <a:ln>
                  <a:noFill/>
                </a:ln>
                <a:solidFill>
                  <a:srgbClr val="C00000"/>
                </a:solidFill>
                <a:effectLst/>
                <a:uLnTx/>
                <a:uFillTx/>
                <a:latin typeface="+mj-lt"/>
                <a:ea typeface="+mj-ea"/>
                <a:cs typeface="PT Bold Heading" pitchFamily="2" charset="-78"/>
              </a:rPr>
              <a:t> = ____</a:t>
            </a:r>
            <a:endParaRPr kumimoji="0" lang="ar-SA" sz="3600" b="1" i="0" u="none" strike="noStrike" kern="1200" cap="none" spc="0" normalizeH="0" baseline="0" noProof="0" dirty="0">
              <a:ln>
                <a:noFill/>
              </a:ln>
              <a:solidFill>
                <a:srgbClr val="C00000"/>
              </a:solidFill>
              <a:effectLst/>
              <a:uLnTx/>
              <a:uFillTx/>
              <a:latin typeface="+mj-lt"/>
              <a:ea typeface="+mj-ea"/>
              <a:cs typeface="PT Bold Heading" pitchFamily="2" charset="-78"/>
            </a:endParaRPr>
          </a:p>
        </p:txBody>
      </p:sp>
      <p:sp>
        <p:nvSpPr>
          <p:cNvPr id="12" name="عنوان 1"/>
          <p:cNvSpPr txBox="1">
            <a:spLocks/>
          </p:cNvSpPr>
          <p:nvPr/>
        </p:nvSpPr>
        <p:spPr>
          <a:xfrm>
            <a:off x="3305528" y="4214816"/>
            <a:ext cx="2123728" cy="1152128"/>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j-lt"/>
                <a:ea typeface="+mj-ea"/>
                <a:cs typeface="+mj-cs"/>
              </a:rPr>
              <a:t>V</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smtClean="0">
                <a:solidFill>
                  <a:srgbClr val="C00000"/>
                </a:solidFill>
                <a:latin typeface="+mj-lt"/>
                <a:ea typeface="+mj-ea"/>
                <a:cs typeface="+mj-cs"/>
              </a:rPr>
              <a:t>R</a:t>
            </a:r>
            <a:r>
              <a:rPr lang="en-US" sz="3200" b="1" baseline="-25000" dirty="0" smtClean="0">
                <a:solidFill>
                  <a:srgbClr val="C00000"/>
                </a:solidFill>
                <a:latin typeface="+mj-lt"/>
                <a:ea typeface="+mj-ea"/>
                <a:cs typeface="+mj-cs"/>
              </a:rPr>
              <a:t>A</a:t>
            </a:r>
            <a:r>
              <a:rPr lang="en-US" sz="3200" b="1" dirty="0" smtClean="0">
                <a:solidFill>
                  <a:srgbClr val="C00000"/>
                </a:solidFill>
                <a:latin typeface="+mj-lt"/>
                <a:ea typeface="+mj-ea"/>
                <a:cs typeface="+mj-cs"/>
              </a:rPr>
              <a:t> + R</a:t>
            </a:r>
            <a:r>
              <a:rPr lang="en-US" sz="3200" b="1" baseline="-25000" dirty="0" smtClean="0">
                <a:solidFill>
                  <a:srgbClr val="C00000"/>
                </a:solidFill>
                <a:latin typeface="+mj-lt"/>
                <a:ea typeface="+mj-ea"/>
                <a:cs typeface="+mj-cs"/>
              </a:rPr>
              <a:t>B</a:t>
            </a:r>
            <a:endParaRPr kumimoji="0" lang="ar-SA" sz="32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13" name="عنوان 1"/>
          <p:cNvSpPr txBox="1">
            <a:spLocks/>
          </p:cNvSpPr>
          <p:nvPr/>
        </p:nvSpPr>
        <p:spPr>
          <a:xfrm>
            <a:off x="5508104" y="4214816"/>
            <a:ext cx="1080120" cy="1152128"/>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C00000"/>
                </a:solidFill>
                <a:effectLst/>
                <a:uLnTx/>
                <a:uFillTx/>
                <a:latin typeface="+mj-lt"/>
                <a:ea typeface="+mj-ea"/>
                <a:cs typeface="+mj-cs"/>
              </a:rPr>
              <a:t>V</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200" b="1" dirty="0" smtClean="0">
                <a:solidFill>
                  <a:srgbClr val="C00000"/>
                </a:solidFill>
                <a:latin typeface="+mj-lt"/>
                <a:ea typeface="+mj-ea"/>
                <a:cs typeface="+mj-cs"/>
              </a:rPr>
              <a:t>R</a:t>
            </a:r>
            <a:endParaRPr kumimoji="0" lang="ar-SA" sz="3200" b="1" i="0" u="none" strike="noStrike" kern="1200" cap="none" spc="0" normalizeH="0" baseline="-25000" noProof="0" dirty="0">
              <a:ln>
                <a:noFill/>
              </a:ln>
              <a:solidFill>
                <a:srgbClr val="C00000"/>
              </a:solidFill>
              <a:effectLst/>
              <a:uLnTx/>
              <a:uFillTx/>
              <a:latin typeface="+mj-lt"/>
              <a:ea typeface="+mj-ea"/>
              <a:cs typeface="+mj-cs"/>
            </a:endParaRPr>
          </a:p>
        </p:txBody>
      </p:sp>
      <p:sp>
        <p:nvSpPr>
          <p:cNvPr id="18" name="مستطيل 17"/>
          <p:cNvSpPr/>
          <p:nvPr/>
        </p:nvSpPr>
        <p:spPr>
          <a:xfrm>
            <a:off x="2443148" y="142850"/>
            <a:ext cx="4339650" cy="523220"/>
          </a:xfrm>
          <a:prstGeom prst="rect">
            <a:avLst/>
          </a:prstGeom>
        </p:spPr>
        <p:txBody>
          <a:bodyPr wrap="none">
            <a:spAutoFit/>
          </a:bodyPr>
          <a:lstStyle/>
          <a:p>
            <a:pPr lvl="0" algn="ctr">
              <a:spcBef>
                <a:spcPct val="0"/>
              </a:spcBef>
              <a:defRPr/>
            </a:pPr>
            <a:r>
              <a:rPr lang="ar-SA" sz="2800" dirty="0" smtClean="0">
                <a:ln w="50800"/>
                <a:solidFill>
                  <a:srgbClr val="0070C0"/>
                </a:solidFill>
                <a:cs typeface="PT Bold Heading" pitchFamily="2" charset="-78"/>
              </a:rPr>
              <a:t>التيار والمقاومة في دائرة التوالي </a:t>
            </a:r>
          </a:p>
        </p:txBody>
      </p:sp>
      <p:sp>
        <p:nvSpPr>
          <p:cNvPr id="19" name="مستطيل 18"/>
          <p:cNvSpPr/>
          <p:nvPr/>
        </p:nvSpPr>
        <p:spPr>
          <a:xfrm>
            <a:off x="571472" y="1557320"/>
            <a:ext cx="8043920" cy="769441"/>
          </a:xfrm>
          <a:prstGeom prst="rect">
            <a:avLst/>
          </a:prstGeom>
        </p:spPr>
        <p:txBody>
          <a:bodyPr wrap="square">
            <a:spAutoFit/>
          </a:bodyPr>
          <a:lstStyle/>
          <a:p>
            <a:pPr algn="justLow"/>
            <a:r>
              <a:rPr lang="ar-SA" sz="2200" dirty="0" smtClean="0">
                <a:ln w="50800"/>
                <a:cs typeface="PT Bold Heading" pitchFamily="2" charset="-78"/>
              </a:rPr>
              <a:t>لإيجاد الهبوط في الجهد عبر مقاوم، اضرب مقدار التيار المار في الدائرة الكهربائية في مقدار مقاومة ذلك المقاوم.</a:t>
            </a:r>
            <a:endParaRPr lang="ar-SA" sz="2200" dirty="0">
              <a:cs typeface="PT Bold Heading" pitchFamily="2" charset="-78"/>
            </a:endParaRPr>
          </a:p>
        </p:txBody>
      </p:sp>
      <p:sp>
        <p:nvSpPr>
          <p:cNvPr id="14" name="مستطيل 13"/>
          <p:cNvSpPr/>
          <p:nvPr/>
        </p:nvSpPr>
        <p:spPr>
          <a:xfrm>
            <a:off x="714348" y="785792"/>
            <a:ext cx="7929586" cy="738664"/>
          </a:xfrm>
          <a:prstGeom prst="rect">
            <a:avLst/>
          </a:prstGeom>
        </p:spPr>
        <p:txBody>
          <a:bodyPr wrap="square">
            <a:spAutoFit/>
          </a:bodyPr>
          <a:lstStyle/>
          <a:p>
            <a:pPr lvl="0" algn="justLow">
              <a:spcBef>
                <a:spcPct val="0"/>
              </a:spcBef>
              <a:defRPr/>
            </a:pPr>
            <a:r>
              <a:rPr lang="ar-SA" sz="2100" dirty="0" smtClean="0">
                <a:cs typeface="PT Bold Heading" pitchFamily="2" charset="-78"/>
              </a:rPr>
              <a:t>تكون الزيادة في الجهد الذي يوفره المولد أو أي مصدر طاقة (</a:t>
            </a:r>
            <a:r>
              <a:rPr lang="en-US" sz="2100" dirty="0" smtClean="0">
                <a:cs typeface="PT Bold Heading" pitchFamily="2" charset="-78"/>
              </a:rPr>
              <a:t>V</a:t>
            </a:r>
            <a:r>
              <a:rPr lang="en-US" sz="2100" baseline="-25000" dirty="0" smtClean="0">
                <a:cs typeface="PT Bold Heading" pitchFamily="2" charset="-78"/>
              </a:rPr>
              <a:t>s</a:t>
            </a:r>
            <a:r>
              <a:rPr lang="ar-SA" sz="2100" dirty="0" smtClean="0">
                <a:cs typeface="PT Bold Heading" pitchFamily="2" charset="-78"/>
              </a:rPr>
              <a:t>) مساوية لمجموع الهبوط في الجهد في كلا المصباحين </a:t>
            </a:r>
            <a:r>
              <a:rPr lang="en-US" sz="2100" dirty="0" smtClean="0">
                <a:cs typeface="PT Bold Heading" pitchFamily="2" charset="-78"/>
              </a:rPr>
              <a:t>A</a:t>
            </a:r>
            <a:r>
              <a:rPr lang="ar-SA" sz="2100" dirty="0" smtClean="0">
                <a:cs typeface="PT Bold Heading" pitchFamily="2" charset="-78"/>
              </a:rPr>
              <a:t> و </a:t>
            </a:r>
            <a:r>
              <a:rPr lang="en-US" sz="2100" dirty="0" smtClean="0">
                <a:cs typeface="PT Bold Heading" pitchFamily="2" charset="-78"/>
              </a:rPr>
              <a:t>B</a:t>
            </a:r>
            <a:r>
              <a:rPr lang="ar-SA" sz="2100" dirty="0" smtClean="0">
                <a:cs typeface="PT Bold Heading" pitchFamily="2" charset="-78"/>
              </a:rPr>
              <a:t> :</a:t>
            </a:r>
            <a:endParaRPr lang="ar-SA" sz="2100" dirty="0">
              <a:cs typeface="PT Bold Heading" pitchFamily="2" charset="-78"/>
            </a:endParaRPr>
          </a:p>
        </p:txBody>
      </p:sp>
      <p:pic>
        <p:nvPicPr>
          <p:cNvPr id="2051" name="Picture 3" descr="l"/>
          <p:cNvPicPr>
            <a:picLocks noChangeAspect="1" noChangeArrowheads="1"/>
          </p:cNvPicPr>
          <p:nvPr/>
        </p:nvPicPr>
        <p:blipFill>
          <a:blip r:embed="rId3"/>
          <a:srcRect/>
          <a:stretch>
            <a:fillRect/>
          </a:stretch>
        </p:blipFill>
        <p:spPr bwMode="auto">
          <a:xfrm>
            <a:off x="357158" y="2357430"/>
            <a:ext cx="2173836" cy="1571636"/>
          </a:xfrm>
          <a:prstGeom prst="rect">
            <a:avLst/>
          </a:prstGeom>
          <a:noFill/>
          <a:ln w="9525">
            <a:noFill/>
            <a:miter lim="800000"/>
            <a:headEnd/>
            <a:tailEnd/>
          </a:ln>
        </p:spPr>
      </p:pic>
      <p:sp>
        <p:nvSpPr>
          <p:cNvPr id="15" name="مستطيل 14"/>
          <p:cNvSpPr/>
          <p:nvPr/>
        </p:nvSpPr>
        <p:spPr>
          <a:xfrm>
            <a:off x="500034" y="5500702"/>
            <a:ext cx="8286808" cy="1261884"/>
          </a:xfrm>
          <a:prstGeom prst="rect">
            <a:avLst/>
          </a:prstGeom>
        </p:spPr>
        <p:txBody>
          <a:bodyPr wrap="square">
            <a:spAutoFit/>
          </a:bodyPr>
          <a:lstStyle/>
          <a:p>
            <a:pPr algn="just"/>
            <a:r>
              <a:rPr lang="ar-SA" sz="2400" dirty="0" smtClean="0">
                <a:latin typeface="Times New Roman" pitchFamily="18" charset="0"/>
                <a:cs typeface="PT Bold Heading" pitchFamily="2" charset="-78"/>
              </a:rPr>
              <a:t>المقاومة المكافئة لمجموعة مقاومات موصولة على التوالي هي مجموع المقاومات المفردة، ويعبر عنها بالمعادلة التالية:</a:t>
            </a:r>
            <a:endParaRPr lang="en-US" sz="2400" dirty="0" smtClean="0">
              <a:latin typeface="Times New Roman" pitchFamily="18" charset="0"/>
              <a:cs typeface="PT Bold Heading" pitchFamily="2" charset="-78"/>
            </a:endParaRPr>
          </a:p>
          <a:p>
            <a:pPr algn="ctr"/>
            <a:r>
              <a:rPr lang="en-US" sz="2800" b="1" dirty="0" smtClean="0">
                <a:solidFill>
                  <a:schemeClr val="accent4">
                    <a:lumMod val="75000"/>
                  </a:schemeClr>
                </a:solidFill>
                <a:cs typeface="PT Bold Heading" pitchFamily="2" charset="-78"/>
              </a:rPr>
              <a:t>R = R</a:t>
            </a:r>
            <a:r>
              <a:rPr lang="en-US" sz="2800" b="1" baseline="-25000" dirty="0" smtClean="0">
                <a:solidFill>
                  <a:schemeClr val="accent4">
                    <a:lumMod val="75000"/>
                  </a:schemeClr>
                </a:solidFill>
                <a:cs typeface="PT Bold Heading" pitchFamily="2" charset="-78"/>
              </a:rPr>
              <a:t>A</a:t>
            </a:r>
            <a:r>
              <a:rPr lang="en-US" sz="2800" b="1" dirty="0" smtClean="0">
                <a:solidFill>
                  <a:schemeClr val="accent4">
                    <a:lumMod val="75000"/>
                  </a:schemeClr>
                </a:solidFill>
                <a:cs typeface="PT Bold Heading" pitchFamily="2" charset="-78"/>
              </a:rPr>
              <a:t> + </a:t>
            </a:r>
            <a:r>
              <a:rPr lang="en-US" sz="2800" b="1" dirty="0" err="1" smtClean="0">
                <a:solidFill>
                  <a:schemeClr val="accent4">
                    <a:lumMod val="75000"/>
                  </a:schemeClr>
                </a:solidFill>
                <a:cs typeface="PT Bold Heading" pitchFamily="2" charset="-78"/>
              </a:rPr>
              <a:t>R</a:t>
            </a:r>
            <a:r>
              <a:rPr lang="en-US" sz="2800" b="1" baseline="-25000" dirty="0" err="1" smtClean="0">
                <a:solidFill>
                  <a:schemeClr val="accent4">
                    <a:lumMod val="75000"/>
                  </a:schemeClr>
                </a:solidFill>
                <a:cs typeface="PT Bold Heading" pitchFamily="2" charset="-78"/>
              </a:rPr>
              <a:t>g</a:t>
            </a:r>
            <a:r>
              <a:rPr lang="en-US" sz="2800" b="1" dirty="0" smtClean="0">
                <a:solidFill>
                  <a:schemeClr val="accent4">
                    <a:lumMod val="75000"/>
                  </a:schemeClr>
                </a:solidFill>
                <a:cs typeface="PT Bold Heading" pitchFamily="2" charset="-78"/>
              </a:rPr>
              <a:t> + ……</a:t>
            </a: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13" fill="hold">
                            <p:stCondLst>
                              <p:cond delay="1400"/>
                            </p:stCondLst>
                            <p:childTnLst>
                              <p:par>
                                <p:cTn id="14" presetID="49" presetClass="entr" presetSubtype="0" decel="100000" fill="hold" grpId="0" nodeType="afterEffect">
                                  <p:stCondLst>
                                    <p:cond delay="0"/>
                                  </p:stCondLst>
                                  <p:iterate type="wd">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 calcmode="lin" valueType="num">
                                      <p:cBhvr>
                                        <p:cTn id="18" dur="500" fill="hold"/>
                                        <p:tgtEl>
                                          <p:spTgt spid="14"/>
                                        </p:tgtEl>
                                        <p:attrNameLst>
                                          <p:attrName>style.rotation</p:attrName>
                                        </p:attrNameLst>
                                      </p:cBhvr>
                                      <p:tavLst>
                                        <p:tav tm="0">
                                          <p:val>
                                            <p:fltVal val="360"/>
                                          </p:val>
                                        </p:tav>
                                        <p:tav tm="100000">
                                          <p:val>
                                            <p:fltVal val="0"/>
                                          </p:val>
                                        </p:tav>
                                      </p:tavLst>
                                    </p:anim>
                                    <p:animEffect transition="in" filter="fade">
                                      <p:cBhvr>
                                        <p:cTn id="19" dur="500"/>
                                        <p:tgtEl>
                                          <p:spTgt spid="14"/>
                                        </p:tgtEl>
                                      </p:cBhvr>
                                    </p:animEffect>
                                  </p:childTnLst>
                                </p:cTn>
                              </p:par>
                            </p:childTnLst>
                          </p:cTn>
                        </p:par>
                        <p:par>
                          <p:cTn id="20" fill="hold">
                            <p:stCondLst>
                              <p:cond delay="3150"/>
                            </p:stCondLst>
                            <p:childTnLst>
                              <p:par>
                                <p:cTn id="21" presetID="17" presetClass="entr" presetSubtype="10" fill="hold" grpId="0" nodeType="afterEffect">
                                  <p:stCondLst>
                                    <p:cond delay="0"/>
                                  </p:stCondLst>
                                  <p:iterate type="wd">
                                    <p:tmPct val="10000"/>
                                  </p:iterate>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childTnLst>
                                </p:cTn>
                              </p:par>
                            </p:childTnLst>
                          </p:cTn>
                        </p:par>
                        <p:par>
                          <p:cTn id="25" fill="hold">
                            <p:stCondLst>
                              <p:cond delay="46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7" presetClass="entr" presetSubtype="1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500" fill="hold"/>
                                        <p:tgtEl>
                                          <p:spTgt spid="2051"/>
                                        </p:tgtEl>
                                        <p:attrNameLst>
                                          <p:attrName>ppt_w</p:attrName>
                                        </p:attrNameLst>
                                      </p:cBhvr>
                                      <p:tavLst>
                                        <p:tav tm="0">
                                          <p:val>
                                            <p:fltVal val="0"/>
                                          </p:val>
                                        </p:tav>
                                        <p:tav tm="100000">
                                          <p:val>
                                            <p:strVal val="#ppt_w"/>
                                          </p:val>
                                        </p:tav>
                                      </p:tavLst>
                                    </p:anim>
                                    <p:anim calcmode="lin" valueType="num">
                                      <p:cBhvr>
                                        <p:cTn id="32" dur="500" fill="hold"/>
                                        <p:tgtEl>
                                          <p:spTgt spid="2051"/>
                                        </p:tgtEl>
                                        <p:attrNameLst>
                                          <p:attrName>ppt_h</p:attrName>
                                        </p:attrNameLst>
                                      </p:cBhvr>
                                      <p:tavLst>
                                        <p:tav tm="0">
                                          <p:val>
                                            <p:strVal val="#ppt_h"/>
                                          </p:val>
                                        </p:tav>
                                        <p:tav tm="100000">
                                          <p:val>
                                            <p:strVal val="#ppt_h"/>
                                          </p:val>
                                        </p:tav>
                                      </p:tavLst>
                                    </p:anim>
                                  </p:childTnLst>
                                </p:cTn>
                              </p:par>
                            </p:childTnLst>
                          </p:cTn>
                        </p:par>
                        <p:par>
                          <p:cTn id="33" fill="hold">
                            <p:stCondLst>
                              <p:cond delay="51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56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61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66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7100"/>
                            </p:stCondLst>
                            <p:childTnLst>
                              <p:par>
                                <p:cTn id="50" presetID="10"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7600"/>
                            </p:stCondLst>
                            <p:childTnLst>
                              <p:par>
                                <p:cTn id="54" presetID="3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800" decel="100000"/>
                                        <p:tgtEl>
                                          <p:spTgt spid="15"/>
                                        </p:tgtEl>
                                      </p:cBhvr>
                                    </p:animEffect>
                                    <p:anim calcmode="lin" valueType="num">
                                      <p:cBhvr>
                                        <p:cTn id="57" dur="800" decel="100000" fill="hold"/>
                                        <p:tgtEl>
                                          <p:spTgt spid="15"/>
                                        </p:tgtEl>
                                        <p:attrNameLst>
                                          <p:attrName>style.rotation</p:attrName>
                                        </p:attrNameLst>
                                      </p:cBhvr>
                                      <p:tavLst>
                                        <p:tav tm="0">
                                          <p:val>
                                            <p:fltVal val="-90"/>
                                          </p:val>
                                        </p:tav>
                                        <p:tav tm="100000">
                                          <p:val>
                                            <p:fltVal val="0"/>
                                          </p:val>
                                        </p:tav>
                                      </p:tavLst>
                                    </p:anim>
                                    <p:anim calcmode="lin" valueType="num">
                                      <p:cBhvr>
                                        <p:cTn id="58" dur="800" decel="100000" fill="hold"/>
                                        <p:tgtEl>
                                          <p:spTgt spid="15"/>
                                        </p:tgtEl>
                                        <p:attrNameLst>
                                          <p:attrName>ppt_x</p:attrName>
                                        </p:attrNameLst>
                                      </p:cBhvr>
                                      <p:tavLst>
                                        <p:tav tm="0">
                                          <p:val>
                                            <p:strVal val="#ppt_x+0.4"/>
                                          </p:val>
                                        </p:tav>
                                        <p:tav tm="100000">
                                          <p:val>
                                            <p:strVal val="#ppt_x-0.05"/>
                                          </p:val>
                                        </p:tav>
                                      </p:tavLst>
                                    </p:anim>
                                    <p:anim calcmode="lin" valueType="num">
                                      <p:cBhvr>
                                        <p:cTn id="59" dur="800" decel="100000" fill="hold"/>
                                        <p:tgtEl>
                                          <p:spTgt spid="15"/>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1" grpId="0"/>
      <p:bldP spid="12" grpId="0"/>
      <p:bldP spid="13" grpId="0"/>
      <p:bldP spid="18" grpId="0"/>
      <p:bldP spid="1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3286116" y="1000108"/>
            <a:ext cx="5857916" cy="1143000"/>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400" i="0" u="none" strike="noStrike" kern="1200" cap="none" spc="0" normalizeH="0" baseline="0" noProof="0" dirty="0" smtClean="0">
                <a:ln>
                  <a:noFill/>
                </a:ln>
                <a:solidFill>
                  <a:srgbClr val="C00000"/>
                </a:solidFill>
                <a:effectLst/>
                <a:uLnTx/>
                <a:uFillTx/>
                <a:latin typeface="+mj-lt"/>
                <a:ea typeface="+mj-ea"/>
                <a:cs typeface="PT Bold Heading" pitchFamily="2" charset="-78"/>
              </a:rPr>
              <a:t>في التوصيل على التوالي المقاومة</a:t>
            </a:r>
            <a:r>
              <a:rPr kumimoji="0" lang="ar-SA" sz="2400" i="0" u="none" strike="noStrike" kern="1200" cap="none" spc="0" normalizeH="0" noProof="0" dirty="0" smtClean="0">
                <a:ln>
                  <a:noFill/>
                </a:ln>
                <a:solidFill>
                  <a:srgbClr val="C00000"/>
                </a:solidFill>
                <a:effectLst/>
                <a:uLnTx/>
                <a:uFillTx/>
                <a:latin typeface="+mj-lt"/>
                <a:ea typeface="+mj-ea"/>
                <a:cs typeface="PT Bold Heading" pitchFamily="2" charset="-78"/>
              </a:rPr>
              <a:t> المكافئة :</a:t>
            </a:r>
            <a:endParaRPr kumimoji="0" lang="ar-SA" sz="2400" i="0" u="none" strike="noStrike" kern="1200" cap="none" spc="0" normalizeH="0" baseline="0" noProof="0" dirty="0">
              <a:ln>
                <a:noFill/>
              </a:ln>
              <a:solidFill>
                <a:srgbClr val="C00000"/>
              </a:solidFill>
              <a:effectLst/>
              <a:uLnTx/>
              <a:uFillTx/>
              <a:latin typeface="+mj-lt"/>
              <a:ea typeface="+mj-ea"/>
              <a:cs typeface="PT Bold Heading" pitchFamily="2" charset="-78"/>
            </a:endParaRPr>
          </a:p>
        </p:txBody>
      </p:sp>
      <p:sp>
        <p:nvSpPr>
          <p:cNvPr id="6" name="مستطيل 5"/>
          <p:cNvSpPr/>
          <p:nvPr/>
        </p:nvSpPr>
        <p:spPr>
          <a:xfrm>
            <a:off x="2500298" y="357166"/>
            <a:ext cx="457203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ar-SA" sz="4000" i="0" u="none" strike="noStrike" kern="1200" cap="none" spc="0" normalizeH="0" baseline="0" noProof="0" dirty="0" smtClean="0">
                <a:ln w="11430">
                  <a:solidFill>
                    <a:schemeClr val="tx1"/>
                  </a:solidFill>
                </a:ln>
                <a:solidFill>
                  <a:schemeClr val="tx2">
                    <a:lumMod val="40000"/>
                    <a:lumOff val="60000"/>
                  </a:schemeClr>
                </a:solidFill>
                <a:effectLst>
                  <a:outerShdw blurRad="50800" dist="39000" dir="5460000" algn="tl">
                    <a:srgbClr val="000000">
                      <a:alpha val="38000"/>
                    </a:srgbClr>
                  </a:outerShdw>
                </a:effectLst>
                <a:uLnTx/>
                <a:uFillTx/>
                <a:latin typeface="+mj-lt"/>
                <a:ea typeface="+mj-ea"/>
                <a:cs typeface="PT Bold Heading" pitchFamily="2" charset="-78"/>
              </a:rPr>
              <a:t>المقاومــة المكافئـــة</a:t>
            </a:r>
            <a:endParaRPr lang="ar-SA" sz="4000" cap="none" spc="0" dirty="0">
              <a:ln w="11430">
                <a:solidFill>
                  <a:schemeClr val="tx1"/>
                </a:solidFill>
              </a:ln>
              <a:solidFill>
                <a:schemeClr val="tx2">
                  <a:lumMod val="40000"/>
                  <a:lumOff val="60000"/>
                </a:schemeClr>
              </a:solidFill>
              <a:effectLst>
                <a:outerShdw blurRad="50800" dist="39000" dir="5460000" algn="tl">
                  <a:srgbClr val="000000">
                    <a:alpha val="38000"/>
                  </a:srgbClr>
                </a:outerShdw>
              </a:effectLst>
              <a:cs typeface="PT Bold Heading" pitchFamily="2" charset="-78"/>
            </a:endParaRPr>
          </a:p>
        </p:txBody>
      </p:sp>
      <p:sp>
        <p:nvSpPr>
          <p:cNvPr id="10" name="مربع نص 9"/>
          <p:cNvSpPr txBox="1"/>
          <p:nvPr/>
        </p:nvSpPr>
        <p:spPr>
          <a:xfrm>
            <a:off x="4071934" y="2071678"/>
            <a:ext cx="4429156" cy="2246769"/>
          </a:xfrm>
          <a:prstGeom prst="rect">
            <a:avLst/>
          </a:prstGeom>
          <a:noFill/>
        </p:spPr>
        <p:txBody>
          <a:bodyPr wrap="square" rtlCol="1">
            <a:spAutoFit/>
          </a:bodyPr>
          <a:lstStyle/>
          <a:p>
            <a:pPr lvl="0" algn="justLow"/>
            <a:r>
              <a:rPr lang="ar-SA" sz="2800" dirty="0" smtClean="0">
                <a:cs typeface="PT Bold Heading" pitchFamily="2" charset="-78"/>
              </a:rPr>
              <a:t>تساوي مجموع المقاومات المفردة والمتصلة على التوالي .</a:t>
            </a:r>
          </a:p>
          <a:p>
            <a:pPr lvl="0" algn="justLow"/>
            <a:endParaRPr lang="ar-SA" sz="2800" dirty="0" smtClean="0">
              <a:cs typeface="PT Bold Heading" pitchFamily="2" charset="-78"/>
            </a:endParaRPr>
          </a:p>
          <a:p>
            <a:pPr algn="justLow"/>
            <a:r>
              <a:rPr lang="ar-SA" sz="2800" dirty="0" smtClean="0">
                <a:cs typeface="PT Bold Heading" pitchFamily="2" charset="-78"/>
              </a:rPr>
              <a:t>وتكون أكبر من أي مقاومة من المقاومات الموصلة على التوالي</a:t>
            </a:r>
          </a:p>
        </p:txBody>
      </p:sp>
      <p:pic>
        <p:nvPicPr>
          <p:cNvPr id="3074" name="Picture 2" descr="ANd9GcSJ_jk_APvsavWHnfEG_FCmQoitCaKKec1EJSOvKo8gk5hr6FY-Gw"/>
          <p:cNvPicPr>
            <a:picLocks noChangeAspect="1" noChangeArrowheads="1"/>
          </p:cNvPicPr>
          <p:nvPr/>
        </p:nvPicPr>
        <p:blipFill>
          <a:blip r:embed="rId3"/>
          <a:srcRect/>
          <a:stretch>
            <a:fillRect/>
          </a:stretch>
        </p:blipFill>
        <p:spPr bwMode="auto">
          <a:xfrm>
            <a:off x="4643438" y="4572008"/>
            <a:ext cx="3714776" cy="2059068"/>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29" presetClass="entr" presetSubtype="0" fill="hold" grpId="0" nodeType="afterEffect">
                                  <p:stCondLst>
                                    <p:cond delay="0"/>
                                  </p:stCondLst>
                                  <p:iterate type="wd">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ppt_x-.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
                                        </p:tgtEl>
                                      </p:cBhvr>
                                    </p:animEffect>
                                  </p:childTnLst>
                                </p:cTn>
                              </p:par>
                            </p:childTnLst>
                          </p:cTn>
                        </p:par>
                        <p:par>
                          <p:cTn id="31" fill="hold">
                            <p:stCondLst>
                              <p:cond delay="4200"/>
                            </p:stCondLst>
                            <p:childTnLst>
                              <p:par>
                                <p:cTn id="32" presetID="47" presetClass="entr" presetSubtype="0" fill="hold" nodeType="after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fade">
                                      <p:cBhvr>
                                        <p:cTn id="34" dur="1000"/>
                                        <p:tgtEl>
                                          <p:spTgt spid="3074"/>
                                        </p:tgtEl>
                                      </p:cBhvr>
                                    </p:animEffect>
                                    <p:anim calcmode="lin" valueType="num">
                                      <p:cBhvr>
                                        <p:cTn id="35" dur="1000" fill="hold"/>
                                        <p:tgtEl>
                                          <p:spTgt spid="3074"/>
                                        </p:tgtEl>
                                        <p:attrNameLst>
                                          <p:attrName>ppt_x</p:attrName>
                                        </p:attrNameLst>
                                      </p:cBhvr>
                                      <p:tavLst>
                                        <p:tav tm="0">
                                          <p:val>
                                            <p:strVal val="#ppt_x"/>
                                          </p:val>
                                        </p:tav>
                                        <p:tav tm="100000">
                                          <p:val>
                                            <p:strVal val="#ppt_x"/>
                                          </p:val>
                                        </p:tav>
                                      </p:tavLst>
                                    </p:anim>
                                    <p:anim calcmode="lin" valueType="num">
                                      <p:cBhvr>
                                        <p:cTn id="3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srcRect/>
          <a:stretch>
            <a:fillRect/>
          </a:stretch>
        </p:blipFill>
        <p:spPr bwMode="auto">
          <a:xfrm>
            <a:off x="642910" y="714356"/>
            <a:ext cx="2890840" cy="3786214"/>
          </a:xfrm>
          <a:prstGeom prst="rect">
            <a:avLst/>
          </a:prstGeom>
          <a:noFill/>
          <a:ln w="9525">
            <a:noFill/>
            <a:miter lim="800000"/>
            <a:headEnd/>
            <a:tailEnd/>
          </a:ln>
          <a:effectLst/>
        </p:spPr>
      </p:pic>
      <p:sp>
        <p:nvSpPr>
          <p:cNvPr id="5" name="عنوان 1"/>
          <p:cNvSpPr txBox="1">
            <a:spLocks/>
          </p:cNvSpPr>
          <p:nvPr/>
        </p:nvSpPr>
        <p:spPr>
          <a:xfrm>
            <a:off x="142908" y="4643446"/>
            <a:ext cx="9144000" cy="1224136"/>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V</a:t>
            </a:r>
            <a:r>
              <a:rPr kumimoji="0" lang="en-US" sz="6000" b="1" i="0" u="none" strike="noStrike" kern="1200" cap="none" spc="0" normalizeH="0" baseline="-25000" noProof="0" dirty="0" smtClean="0">
                <a:ln>
                  <a:noFill/>
                </a:ln>
                <a:solidFill>
                  <a:schemeClr val="tx2">
                    <a:lumMod val="60000"/>
                    <a:lumOff val="40000"/>
                  </a:schemeClr>
                </a:solidFill>
                <a:effectLst/>
                <a:uLnTx/>
                <a:uFillTx/>
                <a:latin typeface="+mj-lt"/>
                <a:ea typeface="+mj-ea"/>
                <a:cs typeface="+mj-cs"/>
              </a:rPr>
              <a:t>s</a:t>
            </a:r>
            <a:r>
              <a:rPr kumimoji="0" lang="en-US" sz="6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 V</a:t>
            </a:r>
            <a:r>
              <a:rPr kumimoji="0" lang="en-US" sz="6000" b="1" i="0" u="none" strike="noStrike" kern="1200" cap="none" spc="0" normalizeH="0" baseline="-25000" noProof="0" dirty="0" smtClean="0">
                <a:ln>
                  <a:noFill/>
                </a:ln>
                <a:solidFill>
                  <a:schemeClr val="tx2">
                    <a:lumMod val="60000"/>
                    <a:lumOff val="40000"/>
                  </a:schemeClr>
                </a:solidFill>
                <a:effectLst/>
                <a:uLnTx/>
                <a:uFillTx/>
                <a:latin typeface="+mj-lt"/>
                <a:ea typeface="+mj-ea"/>
                <a:cs typeface="+mj-cs"/>
              </a:rPr>
              <a:t>A</a:t>
            </a:r>
            <a:r>
              <a:rPr kumimoji="0" lang="en-US" sz="6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 V</a:t>
            </a:r>
            <a:r>
              <a:rPr kumimoji="0" lang="en-US" sz="6000" b="1" i="0" u="none" strike="noStrike" kern="1200" cap="none" spc="0" normalizeH="0" baseline="-25000" noProof="0" dirty="0" smtClean="0">
                <a:ln>
                  <a:noFill/>
                </a:ln>
                <a:solidFill>
                  <a:schemeClr val="tx2">
                    <a:lumMod val="60000"/>
                    <a:lumOff val="40000"/>
                  </a:schemeClr>
                </a:solidFill>
                <a:effectLst/>
                <a:uLnTx/>
                <a:uFillTx/>
                <a:latin typeface="+mj-lt"/>
                <a:ea typeface="+mj-ea"/>
                <a:cs typeface="+mj-cs"/>
              </a:rPr>
              <a:t>B</a:t>
            </a:r>
            <a:r>
              <a:rPr kumimoji="0" lang="en-US" sz="6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 + …</a:t>
            </a:r>
            <a:endParaRPr kumimoji="0" lang="ar-SA" sz="6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6" name="عنوان 1"/>
          <p:cNvSpPr txBox="1">
            <a:spLocks/>
          </p:cNvSpPr>
          <p:nvPr/>
        </p:nvSpPr>
        <p:spPr>
          <a:xfrm>
            <a:off x="1420210" y="5443538"/>
            <a:ext cx="1080120" cy="648072"/>
          </a:xfrm>
          <a:prstGeom prst="rect">
            <a:avLst/>
          </a:prstGeom>
        </p:spPr>
        <p:txBody>
          <a:bodyPr vert="horz" lIns="45720" rIns="4572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2000" b="1" i="0" u="none" strike="noStrike" kern="1200" cap="none" spc="0" normalizeH="0" noProof="0" dirty="0" smtClean="0">
                <a:ln>
                  <a:noFill/>
                </a:ln>
                <a:solidFill>
                  <a:srgbClr val="C00000"/>
                </a:solidFill>
                <a:effectLst/>
                <a:uLnTx/>
                <a:uFillTx/>
                <a:latin typeface="+mj-lt"/>
                <a:ea typeface="+mj-ea"/>
                <a:cs typeface="+mj-cs"/>
              </a:rPr>
              <a:t>جهد المصدر</a:t>
            </a:r>
            <a:endParaRPr kumimoji="0" lang="ar-SA" sz="2000" b="1" i="0" u="none" strike="noStrike" kern="1200" cap="none" spc="0" normalizeH="0" noProof="0" dirty="0">
              <a:ln>
                <a:noFill/>
              </a:ln>
              <a:solidFill>
                <a:srgbClr val="C00000"/>
              </a:solidFill>
              <a:effectLst/>
              <a:uLnTx/>
              <a:uFillTx/>
              <a:latin typeface="+mj-lt"/>
              <a:ea typeface="+mj-ea"/>
              <a:cs typeface="+mj-cs"/>
            </a:endParaRPr>
          </a:p>
        </p:txBody>
      </p:sp>
      <p:sp>
        <p:nvSpPr>
          <p:cNvPr id="7" name="مربع نص 6"/>
          <p:cNvSpPr txBox="1"/>
          <p:nvPr/>
        </p:nvSpPr>
        <p:spPr>
          <a:xfrm>
            <a:off x="3571868" y="1428736"/>
            <a:ext cx="4857784" cy="3046988"/>
          </a:xfrm>
          <a:prstGeom prst="rect">
            <a:avLst/>
          </a:prstGeom>
          <a:noFill/>
        </p:spPr>
        <p:txBody>
          <a:bodyPr wrap="square" rtlCol="1">
            <a:spAutoFit/>
          </a:bodyPr>
          <a:lstStyle/>
          <a:p>
            <a:pPr algn="justLow"/>
            <a:r>
              <a:rPr lang="ar-SA" sz="2400" dirty="0" smtClean="0">
                <a:ln w="50800"/>
                <a:cs typeface="PT Bold Heading" pitchFamily="2" charset="-78"/>
              </a:rPr>
              <a:t>عند مرور تيار كهربائي في أي دائرة كهربائية يجب أن يكون مجموع التغيرات في الجهد عبر كل عناصر الدائرة صفرا ؛ وذلك لأن مصدر الطاقة الكهربائية للدائرة؛ أي البطارية ، يعمل على رفع الجهد بمقدار يساوي مجموع الهبوط في الجهد الناتج عن مرور التيار في جميع مقاومات الدائرة الكهربائية.</a:t>
            </a:r>
            <a:endParaRPr lang="ar-SA" sz="2400" dirty="0">
              <a:cs typeface="PT Bold Heading" pitchFamily="2" charset="-78"/>
            </a:endParaRPr>
          </a:p>
        </p:txBody>
      </p:sp>
      <p:sp>
        <p:nvSpPr>
          <p:cNvPr id="8" name="مستطيل 7"/>
          <p:cNvSpPr/>
          <p:nvPr/>
        </p:nvSpPr>
        <p:spPr>
          <a:xfrm>
            <a:off x="3929058" y="762640"/>
            <a:ext cx="4184159" cy="523220"/>
          </a:xfrm>
          <a:prstGeom prst="rect">
            <a:avLst/>
          </a:prstGeom>
        </p:spPr>
        <p:txBody>
          <a:bodyPr wrap="none">
            <a:spAutoFit/>
          </a:bodyPr>
          <a:lstStyle/>
          <a:p>
            <a:pPr lvl="0" algn="ctr">
              <a:spcBef>
                <a:spcPct val="0"/>
              </a:spcBef>
            </a:pPr>
            <a:r>
              <a:rPr lang="ar-SA" sz="2800" dirty="0" smtClean="0">
                <a:ln w="50800"/>
                <a:solidFill>
                  <a:schemeClr val="accent4">
                    <a:lumMod val="75000"/>
                  </a:schemeClr>
                </a:solidFill>
                <a:cs typeface="PT Bold Heading" pitchFamily="2" charset="-78"/>
              </a:rPr>
              <a:t>الهبوط في الجهد دائرة التوالي </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childTnLst>
                          </p:cTn>
                        </p:par>
                        <p:par>
                          <p:cTn id="21" fill="hold">
                            <p:stCondLst>
                              <p:cond delay="1400"/>
                            </p:stCondLst>
                            <p:childTnLst>
                              <p:par>
                                <p:cTn id="22" presetID="15" presetClass="entr" presetSubtype="0" fill="hold" grpId="0" nodeType="afterEffect">
                                  <p:stCondLst>
                                    <p:cond delay="0"/>
                                  </p:stCondLst>
                                  <p:iterate type="wd">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7400"/>
                            </p:stCondLst>
                            <p:childTnLst>
                              <p:par>
                                <p:cTn id="29" presetID="24" presetClass="entr" presetSubtype="0" fill="hold" nodeType="afterEffect">
                                  <p:stCondLst>
                                    <p:cond delay="0"/>
                                  </p:stCondLst>
                                  <p:childTnLst>
                                    <p:set>
                                      <p:cBhvr>
                                        <p:cTn id="30" dur="1" fill="hold">
                                          <p:stCondLst>
                                            <p:cond delay="0"/>
                                          </p:stCondLst>
                                        </p:cTn>
                                        <p:tgtEl>
                                          <p:spTgt spid="3074"/>
                                        </p:tgtEl>
                                        <p:attrNameLst>
                                          <p:attrName>style.visibility</p:attrName>
                                        </p:attrNameLst>
                                      </p:cBhvr>
                                      <p:to>
                                        <p:strVal val="visible"/>
                                      </p:to>
                                    </p:set>
                                    <p:anim to="" calcmode="lin" valueType="num">
                                      <p:cBhvr>
                                        <p:cTn id="31" dur="1" fill="hold"/>
                                        <p:tgtEl>
                                          <p:spTgt spid="3074"/>
                                        </p:tgtEl>
                                        <p:attrNameLst>
                                          <p:attrName/>
                                        </p:attrNameLst>
                                      </p:cBhvr>
                                    </p:anim>
                                  </p:childTnLst>
                                  <p:subTnLst>
                                    <p:audio>
                                      <p:cMediaNode>
                                        <p:cTn display="0" masterRel="sameClick">
                                          <p:stCondLst>
                                            <p:cond evt="begin" delay="0">
                                              <p:tn val="29"/>
                                            </p:cond>
                                          </p:stCondLst>
                                          <p:endCondLst>
                                            <p:cond evt="onStopAudio" delay="0">
                                              <p:tgtEl>
                                                <p:sldTgt/>
                                              </p:tgtEl>
                                            </p:cond>
                                          </p:endCondLst>
                                        </p:cTn>
                                        <p:tgtEl>
                                          <p:sndTgt r:embed="rId2" name="push.wav" builtIn="1"/>
                                        </p:tgtEl>
                                      </p:cMediaNode>
                                    </p:audio>
                                  </p:subTnLst>
                                </p:cTn>
                              </p:par>
                            </p:childTnLst>
                          </p:cTn>
                        </p:par>
                        <p:par>
                          <p:cTn id="32" fill="hold">
                            <p:stCondLst>
                              <p:cond delay="74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79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983</Words>
  <Application>Microsoft Office PowerPoint</Application>
  <PresentationFormat>عرض على الشاشة (3:4)‏</PresentationFormat>
  <Paragraphs>156</Paragraphs>
  <Slides>33</Slides>
  <Notes>0</Notes>
  <HiddenSlides>0</HiddenSlides>
  <MMClips>7</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61</cp:revision>
  <dcterms:created xsi:type="dcterms:W3CDTF">2015-12-27T23:10:29Z</dcterms:created>
  <dcterms:modified xsi:type="dcterms:W3CDTF">2015-12-29T16:23:59Z</dcterms:modified>
</cp:coreProperties>
</file>