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0" r:id="rId1"/>
  </p:sldMasterIdLst>
  <p:notesMasterIdLst>
    <p:notesMasterId r:id="rId25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5" r:id="rId9"/>
    <p:sldId id="276" r:id="rId10"/>
    <p:sldId id="274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77" r:id="rId22"/>
    <p:sldId id="278" r:id="rId23"/>
    <p:sldId id="267" r:id="rId2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5" d="100"/>
          <a:sy n="75" d="100"/>
        </p:scale>
        <p:origin x="101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6E810D2-D1E3-4B8F-9924-127B9F6763A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503704D-A56A-4CFC-9127-A5F17C2558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30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704D-A56A-4CFC-9127-A5F17C25584D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080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8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72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36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9149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572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83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3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41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64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6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2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89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34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66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12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554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7B30E-2C74-428B-92D3-3A3A74201E95}" type="datetimeFigureOut">
              <a:rPr lang="ar-SA" smtClean="0"/>
              <a:t>01/05/36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459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  <a:t>Unit 2 </a:t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  <a:t>lesson 1</a:t>
            </a:r>
            <a:endParaRPr lang="ar-SA" dirty="0">
              <a:solidFill>
                <a:schemeClr val="accent3">
                  <a:lumMod val="75000"/>
                </a:schemeClr>
              </a:solidFill>
              <a:latin typeface="BRADDON" pitchFamily="2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BRADDON" pitchFamily="2" charset="0"/>
              </a:rPr>
              <a:t>How ill am  I ?</a:t>
            </a:r>
            <a:endParaRPr lang="ar-SA" sz="3200" b="1" dirty="0">
              <a:latin typeface="BRADDON" pitchFamily="2" charset="0"/>
            </a:endParaRPr>
          </a:p>
        </p:txBody>
      </p:sp>
      <p:pic>
        <p:nvPicPr>
          <p:cNvPr id="1026" name="Picture 2" descr="C:\Users\M\AppData\Local\Microsoft\Windows\Temporary Internet Files\Content.IE5\SGTMTPPG\MC90042381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53" y="3140967"/>
            <a:ext cx="180340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\AppData\Local\Microsoft\Windows\Temporary Internet Files\Content.IE5\AY6H2PWC\MC90042444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1612900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\AppData\Local\Microsoft\Windows\Temporary Internet Files\Content.IE5\70HQSXQ2\MC90042383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18827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2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height</a:t>
            </a:r>
            <a:r>
              <a:rPr lang="en-US" sz="5400" dirty="0" smtClean="0"/>
              <a:t> </a:t>
            </a:r>
            <a:endParaRPr lang="ar-SA" sz="5400" dirty="0"/>
          </a:p>
        </p:txBody>
      </p:sp>
      <p:pic>
        <p:nvPicPr>
          <p:cNvPr id="3" name="عنصر نائب للمحتوى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5544616" cy="4680520"/>
          </a:xfrm>
        </p:spPr>
      </p:pic>
    </p:spTree>
    <p:extLst>
      <p:ext uri="{BB962C8B-B14F-4D97-AF65-F5344CB8AC3E}">
        <p14:creationId xmlns:p14="http://schemas.microsoft.com/office/powerpoint/2010/main" val="6876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0"/>
            <a:ext cx="5791200" cy="1371600"/>
          </a:xfrm>
        </p:spPr>
        <p:txBody>
          <a:bodyPr/>
          <a:lstStyle/>
          <a:p>
            <a:r>
              <a:rPr lang="en-US" dirty="0" smtClean="0"/>
              <a:t>LISTEN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"/>
          <a:stretch/>
        </p:blipFill>
        <p:spPr bwMode="auto">
          <a:xfrm>
            <a:off x="278051" y="1582614"/>
            <a:ext cx="8640960" cy="527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921496" y="3645024"/>
            <a:ext cx="36004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5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39861" y="4241484"/>
            <a:ext cx="36004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939861" y="4552907"/>
            <a:ext cx="36004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4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939861" y="4864330"/>
            <a:ext cx="36004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123728" y="5877272"/>
            <a:ext cx="144016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14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292080" y="5877272"/>
            <a:ext cx="144016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54 KILOS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123438" y="6218421"/>
            <a:ext cx="144016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1 METRE 55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724128" y="6221016"/>
            <a:ext cx="144016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38 DEGREES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8 - Track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48464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M\AppData\Local\Microsoft\Windows\Temporary Internet Files\Content.IE5\SGTMTPPG\MC90044190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869"/>
            <a:ext cx="1457325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5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7849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067944" y="2832668"/>
            <a:ext cx="3168352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How ill am I doctor ?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089502" y="3789040"/>
            <a:ext cx="451494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He has a headache and a cold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283968" y="4712274"/>
            <a:ext cx="3168352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No 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076056" y="5613235"/>
            <a:ext cx="3168352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He has a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maths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test</a:t>
            </a:r>
            <a:endParaRPr lang="ar-SA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9 - Track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00018"/>
          </a:xfrm>
        </p:spPr>
        <p:txBody>
          <a:bodyPr/>
          <a:lstStyle/>
          <a:p>
            <a:r>
              <a:rPr lang="en-US" dirty="0" smtClean="0"/>
              <a:t>LISTEN</a:t>
            </a:r>
            <a:endParaRPr lang="ar-S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784976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1043608" y="3645024"/>
            <a:ext cx="1656184" cy="288032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4211960" y="4128655"/>
            <a:ext cx="3096344" cy="288032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1043608" y="5157192"/>
            <a:ext cx="828092" cy="288032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2915816" y="5910500"/>
            <a:ext cx="1476164" cy="288032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3761910" y="6501446"/>
            <a:ext cx="1476164" cy="288032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0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 - Track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" y="1688232"/>
            <a:ext cx="8856984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572000" y="3717032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b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051720" y="4353981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572000" y="4353981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d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051720" y="4901048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572000" y="4924895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051720" y="5471962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f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572000" y="5495809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g</a:t>
            </a:r>
            <a:endParaRPr lang="ar-SA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9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WORK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43263"/>
            <a:ext cx="5472608" cy="133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4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036496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065457" y="3351384"/>
            <a:ext cx="30963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How heavy is he?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65457" y="3868551"/>
            <a:ext cx="30963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How tall is he ?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924381" y="5445224"/>
            <a:ext cx="122413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d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924381" y="5934237"/>
            <a:ext cx="122413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c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294112" y="6384612"/>
            <a:ext cx="122413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a</a:t>
            </a:r>
            <a:endParaRPr lang="ar-SA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784976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788024" y="5517232"/>
            <a:ext cx="4176464" cy="101566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My name`s Ahmad Nasser and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i`m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13years old .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i`m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1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metre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56 and I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wiegh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51 kilos</a:t>
            </a:r>
            <a:endParaRPr lang="ar-S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7" y="1360167"/>
            <a:ext cx="9041613" cy="546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رابط مستقيم 3"/>
          <p:cNvCxnSpPr/>
          <p:nvPr/>
        </p:nvCxnSpPr>
        <p:spPr>
          <a:xfrm flipH="1">
            <a:off x="2195736" y="2708920"/>
            <a:ext cx="64807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1700064" y="3212976"/>
            <a:ext cx="64807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H="1">
            <a:off x="2195736" y="3861048"/>
            <a:ext cx="64807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مربع نص 4"/>
          <p:cNvSpPr txBox="1"/>
          <p:nvPr/>
        </p:nvSpPr>
        <p:spPr>
          <a:xfrm>
            <a:off x="5005572" y="5028694"/>
            <a:ext cx="936104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ar-SA" dirty="0" smtClean="0">
                <a:sym typeface="Webdings"/>
              </a:rPr>
              <a:t></a:t>
            </a:r>
            <a:r>
              <a:rPr lang="en-US" dirty="0" smtClean="0">
                <a:sym typeface="Webdings"/>
              </a:rPr>
              <a:t>  do</a:t>
            </a:r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7730845" y="5070830"/>
            <a:ext cx="396044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563888" y="5440162"/>
            <a:ext cx="108012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ar-SA" dirty="0" smtClean="0">
                <a:sym typeface="Webdings"/>
              </a:rPr>
              <a:t></a:t>
            </a:r>
            <a:r>
              <a:rPr lang="en-US" dirty="0" smtClean="0">
                <a:sym typeface="Webdings"/>
              </a:rPr>
              <a:t>play</a:t>
            </a:r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6012160" y="5414467"/>
            <a:ext cx="396044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1379910" y="5949280"/>
            <a:ext cx="1139861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ar-SA" dirty="0" smtClean="0">
                <a:sym typeface="Webdings"/>
              </a:rPr>
              <a:t></a:t>
            </a:r>
            <a:r>
              <a:rPr lang="en-US" dirty="0" smtClean="0">
                <a:sym typeface="Webdings"/>
              </a:rPr>
              <a:t>has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4807550" y="5948021"/>
            <a:ext cx="1600654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ar-SA" dirty="0" smtClean="0">
                <a:sym typeface="Webdings"/>
              </a:rPr>
              <a:t></a:t>
            </a:r>
            <a:r>
              <a:rPr lang="en-US" dirty="0" smtClean="0">
                <a:sym typeface="Webdings"/>
              </a:rPr>
              <a:t>needs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1564250" y="6339414"/>
            <a:ext cx="1063534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ar-SA" dirty="0" smtClean="0">
                <a:sym typeface="Webdings"/>
              </a:rPr>
              <a:t></a:t>
            </a:r>
            <a:r>
              <a:rPr lang="en-US" dirty="0" smtClean="0">
                <a:sym typeface="Webdings"/>
              </a:rPr>
              <a:t>drink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678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New Vocabulary </a:t>
            </a:r>
            <a:endParaRPr lang="ar-SA" sz="5400" dirty="0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93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03649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347864" y="5216043"/>
            <a:ext cx="102586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calories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707904" y="5585375"/>
            <a:ext cx="102586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fit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547664" y="6324039"/>
            <a:ext cx="102586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tall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804248" y="5031377"/>
            <a:ext cx="102586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healthy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939395" y="5787351"/>
            <a:ext cx="102586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ill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415937" y="6358659"/>
            <a:ext cx="102586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age</a:t>
            </a:r>
            <a:endParaRPr lang="ar-SA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W.B Answers :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09598" y="1340768"/>
            <a:ext cx="8282881" cy="5400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Q.S (1) :</a:t>
            </a:r>
            <a:endParaRPr lang="en-US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r>
              <a:rPr lang="en-US" sz="3600" dirty="0" smtClean="0"/>
              <a:t>(1): </a:t>
            </a:r>
            <a:r>
              <a:rPr lang="en-US" sz="3600" dirty="0"/>
              <a:t>2 </a:t>
            </a:r>
            <a:r>
              <a:rPr lang="en-US" sz="3600" dirty="0" smtClean="0"/>
              <a:t>- </a:t>
            </a:r>
            <a:r>
              <a:rPr lang="en-US" sz="3600" i="1" dirty="0" smtClean="0"/>
              <a:t>How </a:t>
            </a:r>
            <a:r>
              <a:rPr lang="en-US" sz="3600" i="1" dirty="0"/>
              <a:t>heavy is he? </a:t>
            </a:r>
            <a:endParaRPr lang="en-US" sz="3600" i="1" dirty="0" smtClean="0"/>
          </a:p>
          <a:p>
            <a:pPr algn="l"/>
            <a:r>
              <a:rPr lang="en-US" sz="3600" dirty="0" smtClean="0"/>
              <a:t>3-  </a:t>
            </a:r>
            <a:r>
              <a:rPr lang="en-US" sz="3600" i="1" dirty="0"/>
              <a:t>How tall is he</a:t>
            </a:r>
            <a:r>
              <a:rPr lang="en-US" sz="3600" i="1" dirty="0" smtClean="0"/>
              <a:t>?</a:t>
            </a:r>
          </a:p>
          <a:p>
            <a:pPr marL="0" indent="0" algn="l">
              <a:buNone/>
            </a:pPr>
            <a:r>
              <a:rPr lang="en-US" sz="3600" i="1" dirty="0" smtClean="0"/>
              <a:t>*******************************</a:t>
            </a:r>
          </a:p>
          <a:p>
            <a:pPr algn="l"/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Q.S (1)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marL="0" indent="0" algn="l">
              <a:buNone/>
            </a:pPr>
            <a:r>
              <a:rPr lang="en-US" sz="3600" dirty="0" smtClean="0"/>
              <a:t>3- </a:t>
            </a:r>
            <a:r>
              <a:rPr lang="en-US" sz="3600" i="1" dirty="0"/>
              <a:t>My name’s Ahmed Nasser and I’m 13 years old. I’m 1 </a:t>
            </a:r>
            <a:r>
              <a:rPr lang="en-US" sz="3600" i="1" dirty="0" err="1"/>
              <a:t>metre</a:t>
            </a:r>
            <a:r>
              <a:rPr lang="en-US" sz="3600" i="1" dirty="0"/>
              <a:t> 56 tall</a:t>
            </a:r>
          </a:p>
          <a:p>
            <a:pPr algn="l"/>
            <a:r>
              <a:rPr lang="en-US" sz="3600" i="1" dirty="0"/>
              <a:t>and I weigh 51 kilos.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4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/>
              <a:t>Q.S 4: </a:t>
            </a:r>
          </a:p>
          <a:p>
            <a:pPr algn="l"/>
            <a:r>
              <a:rPr lang="en-US" sz="4000" dirty="0" smtClean="0"/>
              <a:t> 2-  </a:t>
            </a:r>
            <a:r>
              <a:rPr lang="en-US" sz="4000" i="1" dirty="0"/>
              <a:t>many </a:t>
            </a:r>
            <a:r>
              <a:rPr lang="en-US" sz="4000" i="1" dirty="0" smtClean="0"/>
              <a:t>      </a:t>
            </a:r>
            <a:r>
              <a:rPr lang="en-US" sz="4000" dirty="0" smtClean="0"/>
              <a:t>3- </a:t>
            </a:r>
            <a:r>
              <a:rPr lang="en-US" sz="4000" i="1" dirty="0" smtClean="0"/>
              <a:t>much</a:t>
            </a:r>
          </a:p>
          <a:p>
            <a:pPr algn="l"/>
            <a:r>
              <a:rPr lang="en-US" sz="4000" i="1" dirty="0" smtClean="0"/>
              <a:t> </a:t>
            </a:r>
            <a:r>
              <a:rPr lang="en-US" sz="4000" smtClean="0"/>
              <a:t>4- </a:t>
            </a:r>
            <a:r>
              <a:rPr lang="en-US" sz="4000" i="1" smtClean="0"/>
              <a:t>many 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62699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\AppData\Local\Microsoft\Windows\Temporary Internet Files\Content.IE5\SGTMTPPG\MC90043438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55" y="0"/>
            <a:ext cx="1927225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M\AppData\Local\Microsoft\Windows\Temporary Internet Files\Content.IE5\AY6H2PWC\MC90043447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9208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Age</a:t>
            </a:r>
            <a:r>
              <a:rPr lang="en-US" sz="5400" dirty="0" smtClean="0"/>
              <a:t> </a:t>
            </a:r>
            <a:endParaRPr lang="ar-SA" sz="5400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318"/>
            <a:ext cx="3898776" cy="4929018"/>
          </a:xfr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24318"/>
            <a:ext cx="3600400" cy="49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ill</a:t>
            </a:r>
            <a:endParaRPr lang="ar-SA" sz="5400" dirty="0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2060848"/>
            <a:ext cx="4623916" cy="4464496"/>
          </a:xfr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76" y="2060848"/>
            <a:ext cx="439162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Fit /  fitness</a:t>
            </a:r>
            <a:endParaRPr lang="ar-SA" sz="5400" dirty="0"/>
          </a:p>
        </p:txBody>
      </p:sp>
      <p:pic>
        <p:nvPicPr>
          <p:cNvPr id="3" name="عنصر نائب للمحتوى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8474"/>
            <a:ext cx="2952328" cy="3670726"/>
          </a:xfr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46820"/>
            <a:ext cx="3744416" cy="184060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1316554"/>
            <a:ext cx="3384376" cy="344644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850888"/>
            <a:ext cx="3600400" cy="200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Health / healthy</a:t>
            </a:r>
            <a:r>
              <a:rPr lang="en-US" sz="7200" dirty="0" smtClean="0"/>
              <a:t> </a:t>
            </a:r>
            <a:endParaRPr lang="ar-SA" sz="72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91791"/>
            <a:ext cx="4104456" cy="3117329"/>
          </a:xfrm>
          <a:prstGeom prst="rect">
            <a:avLst/>
          </a:prstGeom>
        </p:spPr>
      </p:pic>
      <p:pic>
        <p:nvPicPr>
          <p:cNvPr id="3" name="عنصر نائب للمحتوى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03" y="4365104"/>
            <a:ext cx="2586149" cy="2376264"/>
          </a:xfr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4318"/>
            <a:ext cx="4104456" cy="42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Weigh / weight</a:t>
            </a:r>
            <a:r>
              <a:rPr lang="en-US" sz="8000" dirty="0" smtClean="0"/>
              <a:t> </a:t>
            </a:r>
            <a:endParaRPr lang="ar-SA" sz="8000" dirty="0"/>
          </a:p>
        </p:txBody>
      </p:sp>
      <p:pic>
        <p:nvPicPr>
          <p:cNvPr id="3" name="عنصر نائب للمحتوى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3960440" cy="4536504"/>
          </a:xfr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4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calorie</a:t>
            </a:r>
            <a:endParaRPr lang="ar-SA" sz="5400" dirty="0"/>
          </a:p>
        </p:txBody>
      </p:sp>
      <p:pic>
        <p:nvPicPr>
          <p:cNvPr id="3" name="عنصر نائب للمحتوى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32206"/>
            <a:ext cx="3646636" cy="4993138"/>
          </a:xfr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24318"/>
            <a:ext cx="4608512" cy="240873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221088"/>
            <a:ext cx="47525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heavy</a:t>
            </a:r>
            <a:endParaRPr lang="ar-SA" sz="5400" dirty="0"/>
          </a:p>
        </p:txBody>
      </p:sp>
      <p:pic>
        <p:nvPicPr>
          <p:cNvPr id="3" name="عنصر نائب للمحتوى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0"/>
            <a:ext cx="3778349" cy="5112568"/>
          </a:xfr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2" y="1628800"/>
            <a:ext cx="441134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</TotalTime>
  <Words>181</Words>
  <Application>Microsoft Office PowerPoint</Application>
  <PresentationFormat>عرض على الشاشة (3:4)‏</PresentationFormat>
  <Paragraphs>66</Paragraphs>
  <Slides>23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4" baseType="lpstr">
      <vt:lpstr>Aharoni</vt:lpstr>
      <vt:lpstr>Arial</vt:lpstr>
      <vt:lpstr>BRADDON</vt:lpstr>
      <vt:lpstr>Calibri</vt:lpstr>
      <vt:lpstr>Comic Sans MS</vt:lpstr>
      <vt:lpstr>Tahoma</vt:lpstr>
      <vt:lpstr>Trebuchet MS</vt:lpstr>
      <vt:lpstr>Webdings</vt:lpstr>
      <vt:lpstr>Wingdings</vt:lpstr>
      <vt:lpstr>Wingdings 3</vt:lpstr>
      <vt:lpstr>واجهة</vt:lpstr>
      <vt:lpstr>Unit 2  lesson 1</vt:lpstr>
      <vt:lpstr>New Vocabulary </vt:lpstr>
      <vt:lpstr>Age </vt:lpstr>
      <vt:lpstr>ill</vt:lpstr>
      <vt:lpstr>Fit /  fitness</vt:lpstr>
      <vt:lpstr>Health / healthy </vt:lpstr>
      <vt:lpstr>Weigh / weight </vt:lpstr>
      <vt:lpstr>calorie</vt:lpstr>
      <vt:lpstr>heavy</vt:lpstr>
      <vt:lpstr>height </vt:lpstr>
      <vt:lpstr>LISTEN</vt:lpstr>
      <vt:lpstr>عرض تقديمي في PowerPoint</vt:lpstr>
      <vt:lpstr>LISTEN</vt:lpstr>
      <vt:lpstr>LISTEN</vt:lpstr>
      <vt:lpstr>READ</vt:lpstr>
      <vt:lpstr>HOME WORK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W.B Answers : </vt:lpstr>
      <vt:lpstr>عرض تقديمي في PowerPoint</vt:lpstr>
      <vt:lpstr>عرض تقديمي في PowerPoint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lesson 1</dc:title>
  <dc:creator>M</dc:creator>
  <cp:lastModifiedBy>المحترفون</cp:lastModifiedBy>
  <cp:revision>16</cp:revision>
  <dcterms:created xsi:type="dcterms:W3CDTF">2012-02-10T11:51:12Z</dcterms:created>
  <dcterms:modified xsi:type="dcterms:W3CDTF">2015-02-18T22:21:18Z</dcterms:modified>
</cp:coreProperties>
</file>