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0" r:id="rId1"/>
  </p:sldMasterIdLst>
  <p:notesMasterIdLst>
    <p:notesMasterId r:id="rId20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81" r:id="rId10"/>
    <p:sldId id="257" r:id="rId11"/>
    <p:sldId id="277" r:id="rId12"/>
    <p:sldId id="259" r:id="rId13"/>
    <p:sldId id="260" r:id="rId14"/>
    <p:sldId id="261" r:id="rId15"/>
    <p:sldId id="278" r:id="rId16"/>
    <p:sldId id="279" r:id="rId17"/>
    <p:sldId id="280" r:id="rId18"/>
    <p:sldId id="267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54" d="100"/>
          <a:sy n="54" d="100"/>
        </p:scale>
        <p:origin x="586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6E810D2-D1E3-4B8F-9924-127B9F6763A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03704D-A56A-4CFC-9127-A5F17C2558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30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8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72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36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9149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572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83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3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4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6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89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34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66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2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554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B30E-2C74-428B-92D3-3A3A74201E95}" type="datetimeFigureOut">
              <a:rPr lang="ar-SA" smtClean="0"/>
              <a:t>08/06/38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ACB65EC-E800-41FA-B736-86671D88DF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5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843808" y="1441980"/>
            <a:ext cx="5826719" cy="164630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  <a:t>Unit 2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BRADDON" pitchFamily="2" charset="0"/>
              </a:rPr>
              <a:t>lesson 2</a:t>
            </a:r>
            <a:endParaRPr lang="ar-SA" dirty="0">
              <a:solidFill>
                <a:schemeClr val="accent3">
                  <a:lumMod val="75000"/>
                </a:schemeClr>
              </a:solidFill>
              <a:latin typeface="BRADDON" pitchFamily="2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0" y="318559"/>
            <a:ext cx="2190750" cy="20859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b="12820"/>
          <a:stretch/>
        </p:blipFill>
        <p:spPr>
          <a:xfrm>
            <a:off x="251520" y="3365508"/>
            <a:ext cx="5040560" cy="342824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r="7296"/>
          <a:stretch/>
        </p:blipFill>
        <p:spPr>
          <a:xfrm>
            <a:off x="6942406" y="4509120"/>
            <a:ext cx="2094089" cy="2095500"/>
          </a:xfrm>
          <a:prstGeom prst="rect">
            <a:avLst/>
          </a:prstGeom>
        </p:spPr>
      </p:pic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23528" y="5696856"/>
            <a:ext cx="4896544" cy="10968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BRADDON" pitchFamily="2" charset="0"/>
              </a:rPr>
              <a:t>How heavy are elephant ? </a:t>
            </a:r>
            <a:endParaRPr lang="ar-SA" sz="3200" b="1" dirty="0">
              <a:solidFill>
                <a:schemeClr val="accent2">
                  <a:lumMod val="75000"/>
                </a:schemeClr>
              </a:solidFill>
              <a:latin typeface="BRADD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14" name="عنصر نائب للمحتوى 1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770" r="1770" b="54807"/>
          <a:stretch/>
        </p:blipFill>
        <p:spPr>
          <a:xfrm>
            <a:off x="179512" y="1052736"/>
            <a:ext cx="8640960" cy="5544616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/>
          <a:srcRect r="14897"/>
          <a:stretch/>
        </p:blipFill>
        <p:spPr>
          <a:xfrm>
            <a:off x="7740352" y="19720"/>
            <a:ext cx="1368152" cy="232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8 - Track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/>
          <a:lstStyle/>
          <a:p>
            <a:r>
              <a:rPr lang="en-US" dirty="0" smtClean="0"/>
              <a:t>Reading</a:t>
            </a:r>
            <a:endParaRPr lang="ar-SA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05"/>
          <a:stretch/>
        </p:blipFill>
        <p:spPr>
          <a:xfrm>
            <a:off x="395536" y="1093113"/>
            <a:ext cx="8424935" cy="5504239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3961232" y="2730116"/>
            <a:ext cx="920171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tallest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608003" y="4161155"/>
            <a:ext cx="900101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laziest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664058" y="3358937"/>
            <a:ext cx="106007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Fastest </a:t>
            </a:r>
            <a:endParaRPr lang="ar-S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247" y="0"/>
            <a:ext cx="1960026" cy="11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279872" y="362745"/>
            <a:ext cx="6347713" cy="1320800"/>
          </a:xfrm>
        </p:spPr>
        <p:txBody>
          <a:bodyPr/>
          <a:lstStyle/>
          <a:p>
            <a:r>
              <a:rPr lang="en-US" dirty="0" smtClean="0"/>
              <a:t>LISTEN</a:t>
            </a:r>
            <a:endParaRPr lang="ar-SA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520" y="1180481"/>
            <a:ext cx="8640960" cy="5661247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1619672" y="2132856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4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771800" y="2186608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1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83455" y="2132856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6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35583" y="2186608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5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087711" y="2108086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3</a:t>
            </a:r>
            <a:endParaRPr lang="ar-SA" sz="2800" dirty="0"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092280" y="2108086"/>
            <a:ext cx="36004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2</a:t>
            </a:r>
            <a:endParaRPr lang="ar-SA" sz="2800" dirty="0">
              <a:latin typeface="Comic Sans MS" pitchFamily="66" charset="0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692" y="151247"/>
            <a:ext cx="1835055" cy="1225402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4" y="132991"/>
            <a:ext cx="1963082" cy="1550553"/>
          </a:xfrm>
          <a:prstGeom prst="rect">
            <a:avLst/>
          </a:prstGeom>
        </p:spPr>
      </p:pic>
      <p:pic>
        <p:nvPicPr>
          <p:cNvPr id="18" name="11 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3455" y="138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00018"/>
          </a:xfrm>
        </p:spPr>
        <p:txBody>
          <a:bodyPr/>
          <a:lstStyle/>
          <a:p>
            <a:r>
              <a:rPr lang="en-US" dirty="0" smtClean="0"/>
              <a:t>Writing :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t="45796" b="24452"/>
          <a:stretch/>
        </p:blipFill>
        <p:spPr>
          <a:xfrm>
            <a:off x="100472" y="1124744"/>
            <a:ext cx="8647992" cy="547260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2576"/>
            <a:ext cx="1963082" cy="12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314399" y="108561"/>
            <a:ext cx="6347713" cy="1320800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9783"/>
          <a:stretch/>
        </p:blipFill>
        <p:spPr>
          <a:xfrm>
            <a:off x="323528" y="1196752"/>
            <a:ext cx="8568951" cy="5472608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6228184" y="4215481"/>
            <a:ext cx="1062981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weighs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076056" y="4123148"/>
            <a:ext cx="1008112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asks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28184" y="4653907"/>
            <a:ext cx="102264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runs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076056" y="4663285"/>
            <a:ext cx="1008112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sleeps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237615" y="5177414"/>
            <a:ext cx="10441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goes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097636" y="5115572"/>
            <a:ext cx="986532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likes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456529" y="4190122"/>
            <a:ext cx="94467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uses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394848" y="4701089"/>
            <a:ext cx="1281607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watches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7424480" y="5192782"/>
            <a:ext cx="1395991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Catches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ar-SA" sz="2400" dirty="0">
              <a:latin typeface="Comic Sans MS" pitchFamily="66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00330"/>
            <a:ext cx="2358008" cy="1140437"/>
          </a:xfrm>
          <a:prstGeom prst="rect">
            <a:avLst/>
          </a:prstGeom>
        </p:spPr>
      </p:pic>
      <p:pic>
        <p:nvPicPr>
          <p:cNvPr id="16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8818" y="285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9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1962" y="188640"/>
            <a:ext cx="6347713" cy="1320800"/>
          </a:xfrm>
        </p:spPr>
        <p:txBody>
          <a:bodyPr/>
          <a:lstStyle/>
          <a:p>
            <a:r>
              <a:rPr lang="en-US" dirty="0" smtClean="0"/>
              <a:t>W.B answers 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25870" y="849040"/>
            <a:ext cx="8354889" cy="589232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Q.S 1  : </a:t>
            </a:r>
          </a:p>
          <a:p>
            <a:pPr algn="l"/>
            <a:r>
              <a:rPr lang="en-US" sz="3600" dirty="0" smtClean="0"/>
              <a:t>2- </a:t>
            </a:r>
            <a:r>
              <a:rPr lang="en-US" sz="3600" i="1" dirty="0"/>
              <a:t>cheetahs </a:t>
            </a:r>
            <a:r>
              <a:rPr lang="en-US" sz="3600" i="1" dirty="0" smtClean="0"/>
              <a:t> C         </a:t>
            </a:r>
            <a:r>
              <a:rPr lang="en-US" sz="3600" dirty="0" smtClean="0"/>
              <a:t>3- </a:t>
            </a:r>
            <a:r>
              <a:rPr lang="en-US" sz="3600" i="1" dirty="0"/>
              <a:t>elephants </a:t>
            </a:r>
            <a:r>
              <a:rPr lang="en-US" sz="3600" i="1" dirty="0" smtClean="0"/>
              <a:t>D            </a:t>
            </a:r>
            <a:r>
              <a:rPr lang="en-US" sz="3600" dirty="0" smtClean="0"/>
              <a:t>4- </a:t>
            </a:r>
            <a:r>
              <a:rPr lang="en-US" sz="3600" i="1" dirty="0"/>
              <a:t>koala bears </a:t>
            </a:r>
            <a:r>
              <a:rPr lang="en-US" sz="3600" i="1" dirty="0" smtClean="0"/>
              <a:t>A</a:t>
            </a:r>
          </a:p>
          <a:p>
            <a:pPr algn="l"/>
            <a:r>
              <a:rPr lang="en-US" sz="3600" i="1" dirty="0" smtClean="0"/>
              <a:t>********************************************</a:t>
            </a:r>
            <a:endParaRPr lang="en-US" sz="3600" i="1" dirty="0"/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Q.S 2 :  </a:t>
            </a:r>
          </a:p>
          <a:p>
            <a:pPr algn="l"/>
            <a:r>
              <a:rPr lang="en-US" sz="3600" dirty="0" smtClean="0"/>
              <a:t>2-</a:t>
            </a:r>
            <a:r>
              <a:rPr lang="en-US" sz="3600" i="1" dirty="0" smtClean="0"/>
              <a:t>They</a:t>
            </a:r>
            <a:r>
              <a:rPr lang="en-US" sz="3600" b="1" i="1" dirty="0" smtClean="0"/>
              <a:t> </a:t>
            </a:r>
            <a:r>
              <a:rPr lang="en-US" sz="3600" b="1" i="1" u="sng" dirty="0">
                <a:solidFill>
                  <a:srgbClr val="FF0000"/>
                </a:solidFill>
              </a:rPr>
              <a:t>run</a:t>
            </a:r>
            <a:r>
              <a:rPr lang="en-US" sz="3600" b="1" i="1" dirty="0"/>
              <a:t> </a:t>
            </a:r>
            <a:r>
              <a:rPr lang="en-US" sz="3600" i="1" dirty="0"/>
              <a:t>at 80 </a:t>
            </a:r>
            <a:r>
              <a:rPr lang="en-US" sz="3600" i="1" dirty="0" err="1"/>
              <a:t>kilometres</a:t>
            </a:r>
            <a:r>
              <a:rPr lang="en-US" sz="3600" i="1" dirty="0"/>
              <a:t> an </a:t>
            </a:r>
            <a:r>
              <a:rPr lang="en-US" sz="3600" b="1" i="1" u="sng" dirty="0">
                <a:solidFill>
                  <a:srgbClr val="FF0000"/>
                </a:solidFill>
              </a:rPr>
              <a:t>hour</a:t>
            </a:r>
            <a:r>
              <a:rPr lang="en-US" sz="3600" i="1" dirty="0"/>
              <a:t> or more. </a:t>
            </a:r>
            <a:r>
              <a:rPr lang="en-US" sz="3600" b="1" i="1" u="sng" dirty="0">
                <a:solidFill>
                  <a:srgbClr val="FF0000"/>
                </a:solidFill>
              </a:rPr>
              <a:t>C</a:t>
            </a:r>
          </a:p>
          <a:p>
            <a:pPr algn="l"/>
            <a:r>
              <a:rPr lang="en-US" sz="3600" dirty="0" smtClean="0"/>
              <a:t>3-</a:t>
            </a:r>
            <a:r>
              <a:rPr lang="en-US" sz="3600" i="1" dirty="0" smtClean="0"/>
              <a:t>They </a:t>
            </a:r>
            <a:r>
              <a:rPr lang="en-US" sz="3600" b="1" i="1" u="sng" dirty="0">
                <a:solidFill>
                  <a:srgbClr val="FF0000"/>
                </a:solidFill>
              </a:rPr>
              <a:t>weigh</a:t>
            </a:r>
            <a:r>
              <a:rPr lang="en-US" sz="3600" i="1" dirty="0"/>
              <a:t> 3 </a:t>
            </a:r>
            <a:r>
              <a:rPr lang="en-US" sz="3600" i="1" dirty="0" err="1"/>
              <a:t>tonnes</a:t>
            </a:r>
            <a:r>
              <a:rPr lang="en-US" sz="3600" i="1" dirty="0"/>
              <a:t> or </a:t>
            </a:r>
            <a:r>
              <a:rPr lang="en-US" sz="3600" b="1" i="1" u="sng" dirty="0">
                <a:solidFill>
                  <a:srgbClr val="FF0000"/>
                </a:solidFill>
              </a:rPr>
              <a:t>more</a:t>
            </a:r>
            <a:r>
              <a:rPr lang="en-US" sz="3600" i="1" dirty="0"/>
              <a:t>. </a:t>
            </a:r>
            <a:r>
              <a:rPr lang="en-US" sz="3600" i="1" dirty="0">
                <a:solidFill>
                  <a:srgbClr val="FF0000"/>
                </a:solidFill>
              </a:rPr>
              <a:t>D</a:t>
            </a:r>
          </a:p>
          <a:p>
            <a:pPr algn="l"/>
            <a:r>
              <a:rPr lang="en-US" sz="3600" dirty="0" smtClean="0"/>
              <a:t>4-</a:t>
            </a:r>
            <a:r>
              <a:rPr lang="en-US" sz="3600" i="1" dirty="0" smtClean="0"/>
              <a:t>They </a:t>
            </a:r>
            <a:r>
              <a:rPr lang="en-US" sz="3600" b="1" i="1" u="sng" dirty="0">
                <a:solidFill>
                  <a:srgbClr val="FF0000"/>
                </a:solidFill>
              </a:rPr>
              <a:t>are</a:t>
            </a:r>
            <a:r>
              <a:rPr lang="en-US" sz="3600" i="1" dirty="0"/>
              <a:t> 3 </a:t>
            </a:r>
            <a:r>
              <a:rPr lang="en-US" sz="3600" i="1" dirty="0" err="1"/>
              <a:t>metres</a:t>
            </a:r>
            <a:r>
              <a:rPr lang="en-US" sz="3600" i="1" dirty="0"/>
              <a:t> tall or </a:t>
            </a:r>
            <a:r>
              <a:rPr lang="en-US" sz="3600" b="1" i="1" u="sng" dirty="0">
                <a:solidFill>
                  <a:srgbClr val="FF0000"/>
                </a:solidFill>
              </a:rPr>
              <a:t>more</a:t>
            </a:r>
            <a:r>
              <a:rPr lang="en-US" sz="3600" i="1" dirty="0"/>
              <a:t>. </a:t>
            </a:r>
            <a:r>
              <a:rPr lang="en-US" sz="3600" i="1" dirty="0">
                <a:solidFill>
                  <a:srgbClr val="FF0000"/>
                </a:solidFill>
              </a:rPr>
              <a:t>B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1962" y="188640"/>
            <a:ext cx="6347713" cy="1320800"/>
          </a:xfrm>
        </p:spPr>
        <p:txBody>
          <a:bodyPr/>
          <a:lstStyle/>
          <a:p>
            <a:r>
              <a:rPr lang="en-US" dirty="0" smtClean="0"/>
              <a:t>W.B answers 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25870" y="849040"/>
            <a:ext cx="8354889" cy="589232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Q.S 3  : 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2-</a:t>
            </a:r>
            <a:r>
              <a:rPr lang="en-US" sz="3600" dirty="0" smtClean="0"/>
              <a:t> </a:t>
            </a:r>
            <a:r>
              <a:rPr lang="en-US" sz="3600" i="1" dirty="0"/>
              <a:t>How high is Mount Everest? </a:t>
            </a:r>
            <a:r>
              <a:rPr lang="en-US" sz="3600" i="1" dirty="0" smtClean="0"/>
              <a:t> </a:t>
            </a:r>
          </a:p>
          <a:p>
            <a:pPr algn="l"/>
            <a:r>
              <a:rPr lang="en-US" sz="3600" i="1" dirty="0" smtClean="0"/>
              <a:t> Very </a:t>
            </a:r>
            <a:r>
              <a:rPr lang="en-US" sz="3600" i="1" dirty="0"/>
              <a:t>high. It’s 8,844 </a:t>
            </a:r>
            <a:r>
              <a:rPr lang="en-US" sz="3600" i="1" dirty="0" err="1"/>
              <a:t>metres</a:t>
            </a:r>
            <a:r>
              <a:rPr lang="en-US" sz="3600" i="1" dirty="0"/>
              <a:t> </a:t>
            </a:r>
            <a:r>
              <a:rPr lang="en-US" sz="3600" i="1" dirty="0" smtClean="0"/>
              <a:t>high or </a:t>
            </a:r>
            <a:r>
              <a:rPr lang="en-US" sz="3600" i="1" dirty="0"/>
              <a:t>more.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3-</a:t>
            </a:r>
            <a:r>
              <a:rPr lang="en-US" sz="3600" dirty="0" smtClean="0"/>
              <a:t> </a:t>
            </a:r>
            <a:r>
              <a:rPr lang="en-US" sz="3600" i="1" dirty="0"/>
              <a:t>How fast did he walk</a:t>
            </a:r>
            <a:r>
              <a:rPr lang="en-US" sz="3600" i="1" dirty="0" smtClean="0"/>
              <a:t>?   </a:t>
            </a:r>
          </a:p>
          <a:p>
            <a:pPr algn="l"/>
            <a:r>
              <a:rPr lang="en-US" sz="3600" i="1" dirty="0" smtClean="0"/>
              <a:t>Very </a:t>
            </a:r>
            <a:r>
              <a:rPr lang="en-US" sz="3600" i="1" dirty="0"/>
              <a:t>fast. </a:t>
            </a:r>
            <a:r>
              <a:rPr lang="en-US" sz="3600" i="1" dirty="0" smtClean="0"/>
              <a:t> He </a:t>
            </a:r>
            <a:r>
              <a:rPr lang="en-US" sz="3600" i="1" dirty="0"/>
              <a:t>walked at 5 </a:t>
            </a:r>
            <a:r>
              <a:rPr lang="en-US" sz="3600" i="1" dirty="0" err="1"/>
              <a:t>kilometres</a:t>
            </a:r>
            <a:r>
              <a:rPr lang="en-US" sz="3600" i="1" dirty="0"/>
              <a:t> an</a:t>
            </a:r>
          </a:p>
          <a:p>
            <a:pPr algn="l"/>
            <a:r>
              <a:rPr lang="en-US" sz="3600" i="1" dirty="0"/>
              <a:t>hour or more.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4-</a:t>
            </a:r>
            <a:r>
              <a:rPr lang="en-US" sz="3600" dirty="0" smtClean="0"/>
              <a:t> </a:t>
            </a:r>
            <a:r>
              <a:rPr lang="en-US" sz="3600" i="1" dirty="0"/>
              <a:t>How heavy are </a:t>
            </a:r>
            <a:r>
              <a:rPr lang="en-US" sz="3600" i="1"/>
              <a:t>hippos</a:t>
            </a:r>
            <a:r>
              <a:rPr lang="en-US" sz="3600" i="1" smtClean="0"/>
              <a:t>?</a:t>
            </a:r>
          </a:p>
          <a:p>
            <a:pPr algn="l"/>
            <a:r>
              <a:rPr lang="en-US" sz="3600" i="1" smtClean="0"/>
              <a:t> </a:t>
            </a:r>
            <a:r>
              <a:rPr lang="en-US" sz="3600" i="1" dirty="0"/>
              <a:t>Very heavy. They weigh 2 </a:t>
            </a:r>
            <a:r>
              <a:rPr lang="en-US" sz="3600" i="1" dirty="0" err="1" smtClean="0"/>
              <a:t>tonnes</a:t>
            </a:r>
            <a:r>
              <a:rPr lang="en-US" sz="3600" i="1" dirty="0"/>
              <a:t> </a:t>
            </a:r>
            <a:r>
              <a:rPr lang="en-US" sz="3600" i="1" dirty="0" smtClean="0"/>
              <a:t>or more 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23301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1962" y="188640"/>
            <a:ext cx="6347713" cy="1320800"/>
          </a:xfrm>
        </p:spPr>
        <p:txBody>
          <a:bodyPr/>
          <a:lstStyle/>
          <a:p>
            <a:r>
              <a:rPr lang="en-US" dirty="0" smtClean="0"/>
              <a:t>W.B answers 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25870" y="849040"/>
            <a:ext cx="8354889" cy="589232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Q.S 5  : </a:t>
            </a:r>
          </a:p>
          <a:p>
            <a:pPr algn="l"/>
            <a:r>
              <a:rPr lang="en-US" sz="3600" dirty="0" smtClean="0"/>
              <a:t> </a:t>
            </a:r>
            <a:r>
              <a:rPr lang="en-US" sz="3600" dirty="0">
                <a:solidFill>
                  <a:srgbClr val="FF0000"/>
                </a:solidFill>
              </a:rPr>
              <a:t>2 </a:t>
            </a:r>
            <a:r>
              <a:rPr lang="en-US" sz="3600" dirty="0" smtClean="0">
                <a:solidFill>
                  <a:srgbClr val="FF0000"/>
                </a:solidFill>
              </a:rPr>
              <a:t>- </a:t>
            </a:r>
            <a:r>
              <a:rPr lang="en-US" sz="3600" i="1" dirty="0" smtClean="0"/>
              <a:t>It </a:t>
            </a:r>
            <a:r>
              <a:rPr lang="en-US" sz="3600" i="1" dirty="0"/>
              <a:t>is one of the oldest libraries in Europe.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3-</a:t>
            </a:r>
            <a:r>
              <a:rPr lang="en-US" sz="3600" dirty="0" smtClean="0"/>
              <a:t> </a:t>
            </a:r>
            <a:r>
              <a:rPr lang="en-US" sz="3600" i="1" dirty="0"/>
              <a:t>He is one of the tallest teachers in (the) school.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4- </a:t>
            </a:r>
            <a:r>
              <a:rPr lang="en-US" sz="3600" i="1" dirty="0"/>
              <a:t>It is one of the strongest animals in the world.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5-</a:t>
            </a:r>
            <a:r>
              <a:rPr lang="en-US" sz="3600" dirty="0" smtClean="0"/>
              <a:t> </a:t>
            </a:r>
            <a:r>
              <a:rPr lang="en-US" sz="3600" i="1" dirty="0" smtClean="0"/>
              <a:t>It </a:t>
            </a:r>
            <a:r>
              <a:rPr lang="en-US" sz="3600" i="1" dirty="0"/>
              <a:t>is one of the coldest places in the world.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6-</a:t>
            </a:r>
            <a:r>
              <a:rPr lang="en-US" sz="3600" dirty="0" smtClean="0"/>
              <a:t> </a:t>
            </a:r>
            <a:r>
              <a:rPr lang="en-US" sz="3600" i="1" dirty="0"/>
              <a:t>He is one of the youngest boys in the class.</a:t>
            </a:r>
          </a:p>
        </p:txBody>
      </p:sp>
    </p:spTree>
    <p:extLst>
      <p:ext uri="{BB962C8B-B14F-4D97-AF65-F5344CB8AC3E}">
        <p14:creationId xmlns:p14="http://schemas.microsoft.com/office/powerpoint/2010/main" val="38346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\AppData\Local\Microsoft\Windows\Temporary Internet Files\Content.IE5\AY6H2PWC\MC900434471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142" y="115423"/>
            <a:ext cx="1963082" cy="15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599" y="2160590"/>
            <a:ext cx="8003232" cy="13716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tx2">
                    <a:lumMod val="50000"/>
                  </a:schemeClr>
                </a:solidFill>
              </a:rPr>
              <a:t>New Vocabulary </a:t>
            </a:r>
            <a:endParaRPr lang="ar-SA" sz="9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1043608" y="2966117"/>
            <a:ext cx="6347714" cy="3880773"/>
          </a:xfrm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893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heetah</a:t>
            </a:r>
            <a:r>
              <a:rPr lang="en-US" sz="5400" dirty="0" smtClean="0"/>
              <a:t> </a:t>
            </a:r>
            <a:endParaRPr lang="ar-SA" sz="5400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4536504" cy="2351906"/>
          </a:xfr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176464" cy="280831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72" y="1268760"/>
            <a:ext cx="4464496" cy="27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koala</a:t>
            </a:r>
            <a:endParaRPr lang="ar-SA" sz="5400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0302"/>
            <a:ext cx="3600400" cy="3200826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34" y="1347808"/>
            <a:ext cx="4543400" cy="323079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78598"/>
            <a:ext cx="4392488" cy="227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lazy</a:t>
            </a:r>
            <a:endParaRPr lang="ar-SA" sz="5400" dirty="0"/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4318"/>
            <a:ext cx="3312368" cy="2840786"/>
          </a:xfr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5064"/>
            <a:ext cx="4968552" cy="273630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24319"/>
            <a:ext cx="3296766" cy="2840786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85" y="167377"/>
            <a:ext cx="1567061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Strong </a:t>
            </a:r>
            <a:endParaRPr lang="ar-SA" sz="7200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240360" cy="374441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80514"/>
            <a:ext cx="3027932" cy="3904669"/>
          </a:xfrm>
          <a:prstGeom prst="rect">
            <a:avLst/>
          </a:prstGeom>
        </p:spPr>
      </p:pic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149080"/>
            <a:ext cx="3543300" cy="2564904"/>
          </a:xfrm>
        </p:spPr>
      </p:pic>
    </p:spTree>
    <p:extLst>
      <p:ext uri="{BB962C8B-B14F-4D97-AF65-F5344CB8AC3E}">
        <p14:creationId xmlns:p14="http://schemas.microsoft.com/office/powerpoint/2010/main" val="17916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town</a:t>
            </a:r>
            <a:endParaRPr lang="ar-SA" sz="8000" dirty="0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68" y="4335785"/>
            <a:ext cx="4464496" cy="2448272"/>
          </a:xfr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42" y="1340767"/>
            <a:ext cx="4366958" cy="29023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" y="1327820"/>
            <a:ext cx="4319842" cy="29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young</a:t>
            </a:r>
            <a:endParaRPr lang="ar-SA" sz="5400" dirty="0"/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97153"/>
            <a:ext cx="3672408" cy="2039268"/>
          </a:xfr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0" y="1710007"/>
            <a:ext cx="2664296" cy="290145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4318"/>
            <a:ext cx="4355976" cy="33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071"/>
          <a:stretch/>
        </p:blipFill>
        <p:spPr>
          <a:xfrm>
            <a:off x="755576" y="23440"/>
            <a:ext cx="7560840" cy="43416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37006" r="42504" b="33108"/>
          <a:stretch/>
        </p:blipFill>
        <p:spPr>
          <a:xfrm>
            <a:off x="609599" y="4062214"/>
            <a:ext cx="691472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3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295</TotalTime>
  <Words>215</Words>
  <Application>Microsoft Office PowerPoint</Application>
  <PresentationFormat>عرض على الشاشة (3:4)‏</PresentationFormat>
  <Paragraphs>54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7" baseType="lpstr">
      <vt:lpstr>Aharoni</vt:lpstr>
      <vt:lpstr>Arial</vt:lpstr>
      <vt:lpstr>BRADDON</vt:lpstr>
      <vt:lpstr>Calibri</vt:lpstr>
      <vt:lpstr>Comic Sans MS</vt:lpstr>
      <vt:lpstr>Tahoma</vt:lpstr>
      <vt:lpstr>Trebuchet MS</vt:lpstr>
      <vt:lpstr>Wingdings 3</vt:lpstr>
      <vt:lpstr>واجهة</vt:lpstr>
      <vt:lpstr>Unit 2  lesson 2</vt:lpstr>
      <vt:lpstr>New Vocabulary </vt:lpstr>
      <vt:lpstr>Cheetah </vt:lpstr>
      <vt:lpstr>koala</vt:lpstr>
      <vt:lpstr>lazy</vt:lpstr>
      <vt:lpstr>Strong </vt:lpstr>
      <vt:lpstr>town</vt:lpstr>
      <vt:lpstr>young</vt:lpstr>
      <vt:lpstr>عرض تقديمي في PowerPoint</vt:lpstr>
      <vt:lpstr>عرض تقديمي في PowerPoint</vt:lpstr>
      <vt:lpstr>Reading</vt:lpstr>
      <vt:lpstr>LISTEN</vt:lpstr>
      <vt:lpstr>Writing :</vt:lpstr>
      <vt:lpstr>عرض تقديمي في PowerPoint</vt:lpstr>
      <vt:lpstr>W.B answers :</vt:lpstr>
      <vt:lpstr>W.B answers :</vt:lpstr>
      <vt:lpstr>W.B answers :</vt:lpstr>
      <vt:lpstr>عرض تقديمي في PowerPoint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lesson 1</dc:title>
  <dc:creator>M</dc:creator>
  <cp:lastModifiedBy>the best on the list loma</cp:lastModifiedBy>
  <cp:revision>32</cp:revision>
  <dcterms:created xsi:type="dcterms:W3CDTF">2012-02-10T11:51:12Z</dcterms:created>
  <dcterms:modified xsi:type="dcterms:W3CDTF">2017-03-06T07:51:22Z</dcterms:modified>
</cp:coreProperties>
</file>