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0" r:id="rId1"/>
  </p:sldMasterIdLst>
  <p:notesMasterIdLst>
    <p:notesMasterId r:id="rId11"/>
  </p:notesMasterIdLst>
  <p:sldIdLst>
    <p:sldId id="256" r:id="rId2"/>
    <p:sldId id="268" r:id="rId3"/>
    <p:sldId id="286" r:id="rId4"/>
    <p:sldId id="277" r:id="rId5"/>
    <p:sldId id="285" r:id="rId6"/>
    <p:sldId id="287" r:id="rId7"/>
    <p:sldId id="288" r:id="rId8"/>
    <p:sldId id="289" r:id="rId9"/>
    <p:sldId id="267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1" autoAdjust="0"/>
    <p:restoredTop sz="94660"/>
  </p:normalViewPr>
  <p:slideViewPr>
    <p:cSldViewPr>
      <p:cViewPr varScale="1">
        <p:scale>
          <a:sx n="79" d="100"/>
          <a:sy n="79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E810D2-D1E3-4B8F-9924-127B9F6763A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03704D-A56A-4CFC-9127-A5F17C2558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30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68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172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36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914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72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83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63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41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64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6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2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9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4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66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2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554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B30E-2C74-428B-92D3-3A3A74201E95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ACB65EC-E800-41FA-B736-86671D88D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45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43808" y="1441980"/>
            <a:ext cx="5826719" cy="16463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RADDON" pitchFamily="2" charset="0"/>
              </a:rPr>
              <a:t>Unit 2 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RADDON" pitchFamily="2" charset="0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RADDON" pitchFamily="2" charset="0"/>
              </a:rPr>
              <a:t>lesson 4</a:t>
            </a:r>
            <a:endParaRPr lang="ar-SA" dirty="0">
              <a:solidFill>
                <a:schemeClr val="accent3">
                  <a:lumMod val="75000"/>
                </a:schemeClr>
              </a:solidFill>
              <a:latin typeface="BRADDON" pitchFamily="2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76686" y="2998224"/>
            <a:ext cx="6336704" cy="1096899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BRADDON" pitchFamily="2" charset="0"/>
              </a:rPr>
              <a:t>Review Unit 2</a:t>
            </a:r>
            <a:endParaRPr lang="ar-SA" sz="9600" b="1" dirty="0">
              <a:solidFill>
                <a:schemeClr val="accent2">
                  <a:lumMod val="75000"/>
                </a:schemeClr>
              </a:solidFill>
              <a:latin typeface="BRADDON" pitchFamily="2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15" y="3965054"/>
            <a:ext cx="1647825" cy="277177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0" y="4082796"/>
            <a:ext cx="1902117" cy="252396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935" y="56092"/>
            <a:ext cx="2341067" cy="229033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5" y="56092"/>
            <a:ext cx="3570101" cy="24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t="-1" r="5167" b="49680"/>
          <a:stretch/>
        </p:blipFill>
        <p:spPr>
          <a:xfrm>
            <a:off x="0" y="-25502"/>
            <a:ext cx="9144000" cy="6848872"/>
          </a:xfrm>
          <a:prstGeom prst="rect">
            <a:avLst/>
          </a:prstGeom>
        </p:spPr>
      </p:pic>
      <p:pic>
        <p:nvPicPr>
          <p:cNvPr id="8" name="14 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2420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40387" t="23191" r="33465" b="59262"/>
          <a:stretch/>
        </p:blipFill>
        <p:spPr>
          <a:xfrm>
            <a:off x="0" y="25731"/>
            <a:ext cx="4788023" cy="405134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064424" y="2420888"/>
            <a:ext cx="141475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/>
              <a:t>54 kilos</a:t>
            </a:r>
            <a:endParaRPr lang="ar-S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011473" y="3316506"/>
            <a:ext cx="141475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/>
              <a:t>1.55m</a:t>
            </a:r>
            <a:endParaRPr lang="ar-S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/>
          <a:srcRect l="70364" t="14312" r="6825" b="68228"/>
          <a:stretch/>
        </p:blipFill>
        <p:spPr>
          <a:xfrm>
            <a:off x="4788023" y="-27384"/>
            <a:ext cx="4355977" cy="426391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8466" t="63661" r="3274" b="1662"/>
          <a:stretch/>
        </p:blipFill>
        <p:spPr>
          <a:xfrm>
            <a:off x="2771800" y="3813112"/>
            <a:ext cx="3995935" cy="3044887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516216" y="1580868"/>
            <a:ext cx="230425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/>
              <a:t>13</a:t>
            </a:r>
            <a:r>
              <a:rPr lang="en-US" sz="1600" i="1" dirty="0" smtClean="0"/>
              <a:t>  </a:t>
            </a:r>
            <a:endParaRPr lang="ar-S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516216" y="2620311"/>
            <a:ext cx="2016224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/>
              <a:t>46 kilos </a:t>
            </a:r>
            <a:endParaRPr lang="ar-S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559597" y="3705225"/>
            <a:ext cx="141475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/>
              <a:t>1.53 m</a:t>
            </a:r>
            <a:endParaRPr lang="ar-S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499992" y="4972282"/>
            <a:ext cx="141475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/>
              <a:t>14</a:t>
            </a:r>
            <a:endParaRPr lang="ar-S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499991" y="5741263"/>
            <a:ext cx="141475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i="1" dirty="0"/>
              <a:t>56 kilos</a:t>
            </a:r>
            <a:endParaRPr lang="ar-S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499991" y="6364506"/>
            <a:ext cx="141475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/>
              <a:t>1.57m</a:t>
            </a:r>
            <a:endParaRPr lang="ar-S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5791200" cy="1371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Reading</a:t>
            </a:r>
            <a:endParaRPr lang="ar-SA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3949"/>
            <a:ext cx="9144000" cy="6891949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2771800" y="2007571"/>
            <a:ext cx="2376264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600" dirty="0"/>
              <a:t>1 </a:t>
            </a:r>
            <a:r>
              <a:rPr lang="en-US" sz="1600" i="1" dirty="0"/>
              <a:t>More than one </a:t>
            </a:r>
            <a:r>
              <a:rPr lang="en-US" sz="1600" i="1" dirty="0" err="1"/>
              <a:t>litre</a:t>
            </a:r>
            <a:r>
              <a:rPr lang="en-US" sz="1600" i="1" dirty="0"/>
              <a:t>. </a:t>
            </a:r>
            <a:endParaRPr lang="en-US" sz="1600" i="1" dirty="0">
              <a:latin typeface="MyriadPro-LightIt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71800" y="3057064"/>
            <a:ext cx="266429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600" i="1" dirty="0"/>
              <a:t>1,200 calories for a girl </a:t>
            </a:r>
            <a:r>
              <a:rPr lang="en-US" sz="1600" i="1" dirty="0" smtClean="0"/>
              <a:t>and 1,400 </a:t>
            </a:r>
            <a:r>
              <a:rPr lang="en-US" sz="1600" i="1" dirty="0"/>
              <a:t>for a boy. </a:t>
            </a:r>
            <a:endParaRPr lang="en-US" sz="1600" i="1" dirty="0">
              <a:latin typeface="MyriadPro-LightIt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131840" y="4049457"/>
            <a:ext cx="230425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i="1" dirty="0"/>
              <a:t>More than one hour a day. </a:t>
            </a:r>
            <a:endParaRPr lang="en-US" sz="1600" i="1" dirty="0">
              <a:latin typeface="MyriadPro-LightIt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599892" y="5085184"/>
            <a:ext cx="1836204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i="1" dirty="0" smtClean="0"/>
              <a:t>About </a:t>
            </a:r>
            <a:r>
              <a:rPr lang="en-US" sz="1600" i="1" dirty="0"/>
              <a:t>11 hours</a:t>
            </a:r>
            <a:r>
              <a:rPr lang="en-US" sz="1600" i="1" dirty="0" smtClean="0"/>
              <a:t>.</a:t>
            </a:r>
            <a:endParaRPr lang="en-US" sz="1600" i="1" dirty="0">
              <a:latin typeface="MyriadPro-LightIt"/>
            </a:endParaRPr>
          </a:p>
        </p:txBody>
      </p:sp>
    </p:spTree>
    <p:extLst>
      <p:ext uri="{BB962C8B-B14F-4D97-AF65-F5344CB8AC3E}">
        <p14:creationId xmlns:p14="http://schemas.microsoft.com/office/powerpoint/2010/main" val="3558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2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t="77426"/>
          <a:stretch/>
        </p:blipFill>
        <p:spPr>
          <a:xfrm>
            <a:off x="107504" y="121616"/>
            <a:ext cx="8712968" cy="6552728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3527884" y="2554188"/>
            <a:ext cx="936104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4788024" y="1995624"/>
            <a:ext cx="936104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1383352" y="2548343"/>
            <a:ext cx="936104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2483768" y="3155152"/>
            <a:ext cx="936104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1259632" y="3154233"/>
            <a:ext cx="792088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1259632" y="3759841"/>
            <a:ext cx="936104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1343225" y="1955430"/>
            <a:ext cx="936104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3527884" y="3759841"/>
            <a:ext cx="936104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9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411" t="1113" r="-411" b="69953"/>
          <a:stretch/>
        </p:blipFill>
        <p:spPr>
          <a:xfrm>
            <a:off x="217223" y="476672"/>
            <a:ext cx="88924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54346"/>
          <a:stretch/>
        </p:blipFill>
        <p:spPr>
          <a:xfrm>
            <a:off x="0" y="116632"/>
            <a:ext cx="8894835" cy="6624736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475656" y="2209721"/>
            <a:ext cx="648072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547664" y="2911404"/>
            <a:ext cx="648072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2592095" y="3589591"/>
            <a:ext cx="648072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2127409" y="4317944"/>
            <a:ext cx="648072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2127409" y="5032138"/>
            <a:ext cx="648072" cy="487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7956376" y="2209721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/>
              <a:t>2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956376" y="2875002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 smtClean="0"/>
              <a:t>4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956376" y="3566455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 smtClean="0"/>
              <a:t>5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971484" y="4317944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 smtClean="0"/>
              <a:t>3</a:t>
            </a:r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376"/>
          <a:stretch/>
        </p:blipFill>
        <p:spPr>
          <a:xfrm>
            <a:off x="0" y="-19072"/>
            <a:ext cx="9036496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338228" y="910262"/>
            <a:ext cx="95385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>
                <a:latin typeface="MyriadPro-LightIt"/>
              </a:rPr>
              <a:t>nicer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079024" y="1270000"/>
            <a:ext cx="90880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 smtClean="0">
                <a:latin typeface="MyriadPro-LightIt"/>
              </a:rPr>
              <a:t>faster 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328968" y="1570068"/>
            <a:ext cx="90897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>
                <a:latin typeface="MyriadPro-LightIt"/>
              </a:rPr>
              <a:t>hottest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328968" y="2028894"/>
            <a:ext cx="90897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>
                <a:latin typeface="MyriadPro-LightIt"/>
              </a:rPr>
              <a:t>clever 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67743" y="2406134"/>
            <a:ext cx="105562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 smtClean="0">
                <a:latin typeface="MyriadPro-LightIt"/>
              </a:rPr>
              <a:t>biggest</a:t>
            </a:r>
            <a:endParaRPr lang="en-US" i="1" dirty="0">
              <a:latin typeface="MyriadPro-LightIt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323371" y="2775466"/>
            <a:ext cx="90897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>
                <a:latin typeface="MyriadPro-LightIt"/>
              </a:rPr>
              <a:t>rare 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414397" y="3174461"/>
            <a:ext cx="90897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i="1" dirty="0" smtClean="0">
                <a:latin typeface="MyriadPro-LightIt"/>
              </a:rPr>
              <a:t>older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38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\AppData\Local\Microsoft\Windows\Temporary Internet Files\Content.IE5\AY6H2PWC\MC90043447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920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687</TotalTime>
  <Words>57</Words>
  <Application>Microsoft Office PowerPoint</Application>
  <PresentationFormat>عرض على الشاشة (3:4)‏</PresentationFormat>
  <Paragraphs>26</Paragraphs>
  <Slides>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8" baseType="lpstr">
      <vt:lpstr>Arial</vt:lpstr>
      <vt:lpstr>BRADDON</vt:lpstr>
      <vt:lpstr>Calibri</vt:lpstr>
      <vt:lpstr>Comic Sans MS</vt:lpstr>
      <vt:lpstr>MyriadPro-LightIt</vt:lpstr>
      <vt:lpstr>Tahoma</vt:lpstr>
      <vt:lpstr>Trebuchet MS</vt:lpstr>
      <vt:lpstr>Wingdings 3</vt:lpstr>
      <vt:lpstr>واجهة</vt:lpstr>
      <vt:lpstr>Unit 2  lesson 4</vt:lpstr>
      <vt:lpstr>عرض تقديمي في PowerPoint</vt:lpstr>
      <vt:lpstr>عرض تقديمي في PowerPoint</vt:lpstr>
      <vt:lpstr>Reading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lesson 1</dc:title>
  <dc:creator>M</dc:creator>
  <cp:lastModifiedBy>المحترفون</cp:lastModifiedBy>
  <cp:revision>64</cp:revision>
  <dcterms:created xsi:type="dcterms:W3CDTF">2012-02-10T11:51:12Z</dcterms:created>
  <dcterms:modified xsi:type="dcterms:W3CDTF">2015-02-16T21:16:36Z</dcterms:modified>
</cp:coreProperties>
</file>