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7"/>
  </p:notesMasterIdLst>
  <p:sldIdLst>
    <p:sldId id="256" r:id="rId2"/>
    <p:sldId id="270" r:id="rId3"/>
    <p:sldId id="276" r:id="rId4"/>
    <p:sldId id="272" r:id="rId5"/>
    <p:sldId id="271" r:id="rId6"/>
    <p:sldId id="277" r:id="rId7"/>
    <p:sldId id="274" r:id="rId8"/>
    <p:sldId id="273" r:id="rId9"/>
    <p:sldId id="275" r:id="rId10"/>
    <p:sldId id="278" r:id="rId11"/>
    <p:sldId id="279" r:id="rId12"/>
    <p:sldId id="280" r:id="rId13"/>
    <p:sldId id="281" r:id="rId14"/>
    <p:sldId id="282" r:id="rId15"/>
    <p:sldId id="269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142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1DC3AA8-9039-45E1-9320-16356A31A1BF}" type="datetimeFigureOut">
              <a:rPr lang="ar-SA" smtClean="0"/>
              <a:t>13/06/38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A1D224-16F6-488E-8D30-CA548BE6FC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040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1D224-16F6-488E-8D30-CA548BE6FC37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171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CE01F-F841-45CA-9679-7045DF7D10D3}" type="datetimeFigureOut">
              <a:rPr lang="ar-SA" smtClean="0"/>
              <a:t>13/06/38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D578D-0150-4A15-A697-0304F0606D5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CE01F-F841-45CA-9679-7045DF7D10D3}" type="datetimeFigureOut">
              <a:rPr lang="ar-SA" smtClean="0"/>
              <a:t>13/06/38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D578D-0150-4A15-A697-0304F0606D5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CE01F-F841-45CA-9679-7045DF7D10D3}" type="datetimeFigureOut">
              <a:rPr lang="ar-SA" smtClean="0"/>
              <a:t>13/06/38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D578D-0150-4A15-A697-0304F0606D5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CE01F-F841-45CA-9679-7045DF7D10D3}" type="datetimeFigureOut">
              <a:rPr lang="ar-SA" smtClean="0"/>
              <a:t>13/06/38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D578D-0150-4A15-A697-0304F0606D5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CE01F-F841-45CA-9679-7045DF7D10D3}" type="datetimeFigureOut">
              <a:rPr lang="ar-SA" smtClean="0"/>
              <a:t>13/06/38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D578D-0150-4A15-A697-0304F0606D5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CE01F-F841-45CA-9679-7045DF7D10D3}" type="datetimeFigureOut">
              <a:rPr lang="ar-SA" smtClean="0"/>
              <a:t>13/06/38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D578D-0150-4A15-A697-0304F0606D5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CE01F-F841-45CA-9679-7045DF7D10D3}" type="datetimeFigureOut">
              <a:rPr lang="ar-SA" smtClean="0"/>
              <a:t>13/06/38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D578D-0150-4A15-A697-0304F0606D5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CE01F-F841-45CA-9679-7045DF7D10D3}" type="datetimeFigureOut">
              <a:rPr lang="ar-SA" smtClean="0"/>
              <a:t>13/06/38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D578D-0150-4A15-A697-0304F0606D5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CE01F-F841-45CA-9679-7045DF7D10D3}" type="datetimeFigureOut">
              <a:rPr lang="ar-SA" smtClean="0"/>
              <a:t>13/06/38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D578D-0150-4A15-A697-0304F0606D5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CE01F-F841-45CA-9679-7045DF7D10D3}" type="datetimeFigureOut">
              <a:rPr lang="ar-SA" smtClean="0"/>
              <a:t>13/06/38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D578D-0150-4A15-A697-0304F0606D5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CE01F-F841-45CA-9679-7045DF7D10D3}" type="datetimeFigureOut">
              <a:rPr lang="ar-SA" smtClean="0"/>
              <a:t>13/06/38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D578D-0150-4A15-A697-0304F0606D57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DCE01F-F841-45CA-9679-7045DF7D10D3}" type="datetimeFigureOut">
              <a:rPr lang="ar-SA" smtClean="0"/>
              <a:t>13/06/38</a:t>
            </a:fld>
            <a:endParaRPr lang="ar-SA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9AD578D-0150-4A15-A697-0304F0606D57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Comic Sans MS" pitchFamily="66" charset="0"/>
              </a:rPr>
              <a:t>Unit 3</a:t>
            </a:r>
            <a:endParaRPr lang="ar-SA" sz="7200" dirty="0">
              <a:latin typeface="Comic Sans MS" pitchFamily="66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54416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4800" b="1" dirty="0" smtClean="0">
                <a:solidFill>
                  <a:srgbClr val="FF0000"/>
                </a:solidFill>
              </a:rPr>
              <a:t>Lesson </a:t>
            </a:r>
            <a:r>
              <a:rPr lang="en-US" sz="4800" b="1" dirty="0">
                <a:solidFill>
                  <a:srgbClr val="FF0000"/>
                </a:solidFill>
              </a:rPr>
              <a:t>1 : 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  </a:t>
            </a:r>
            <a:r>
              <a:rPr lang="en-US" sz="4800" b="1" dirty="0" smtClean="0">
                <a:solidFill>
                  <a:srgbClr val="00B050"/>
                </a:solidFill>
              </a:rPr>
              <a:t>A writing competition </a:t>
            </a:r>
            <a:endParaRPr lang="ar-SA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9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3997"/>
          <a:stretch/>
        </p:blipFill>
        <p:spPr>
          <a:xfrm>
            <a:off x="107504" y="116632"/>
            <a:ext cx="8928992" cy="6552728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5292080" y="5665708"/>
            <a:ext cx="79208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Nina</a:t>
            </a:r>
            <a:endParaRPr lang="ar-SA" sz="12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763688" y="6167534"/>
            <a:ext cx="18002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information</a:t>
            </a:r>
            <a:endParaRPr lang="ar-SA" sz="12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371244" y="6061948"/>
            <a:ext cx="10009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prizes</a:t>
            </a:r>
            <a:endParaRPr lang="ar-SA" sz="1200" dirty="0"/>
          </a:p>
        </p:txBody>
      </p:sp>
    </p:spTree>
    <p:extLst>
      <p:ext uri="{BB962C8B-B14F-4D97-AF65-F5344CB8AC3E}">
        <p14:creationId xmlns:p14="http://schemas.microsoft.com/office/powerpoint/2010/main" val="384060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539" r="6452"/>
          <a:stretch/>
        </p:blipFill>
        <p:spPr>
          <a:xfrm>
            <a:off x="10740" y="116632"/>
            <a:ext cx="8928992" cy="6624736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3905926" y="1628800"/>
            <a:ext cx="46805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400" b="1" dirty="0" smtClean="0"/>
              <a:t>C</a:t>
            </a:r>
            <a:endParaRPr lang="ar-SA" sz="24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4172626" y="2148335"/>
            <a:ext cx="46805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400" b="1" dirty="0"/>
              <a:t>D</a:t>
            </a:r>
            <a:endParaRPr lang="ar-SA" sz="24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933818" y="2517105"/>
            <a:ext cx="46805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400" b="1" dirty="0"/>
              <a:t>B</a:t>
            </a:r>
            <a:endParaRPr lang="ar-SA" sz="24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843808" y="3036217"/>
            <a:ext cx="46805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400" b="1" dirty="0" smtClean="0"/>
              <a:t>A</a:t>
            </a:r>
            <a:endParaRPr lang="ar-SA" sz="2400" b="1" dirty="0"/>
          </a:p>
        </p:txBody>
      </p:sp>
      <p:cxnSp>
        <p:nvCxnSpPr>
          <p:cNvPr id="9" name="رابط مستقيم 8"/>
          <p:cNvCxnSpPr/>
          <p:nvPr/>
        </p:nvCxnSpPr>
        <p:spPr>
          <a:xfrm>
            <a:off x="7164288" y="342900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8231088" y="371703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>
            <a:off x="6300192" y="4221088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96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2048"/>
          <a:stretch/>
        </p:blipFill>
        <p:spPr>
          <a:xfrm>
            <a:off x="202372" y="188640"/>
            <a:ext cx="878497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Future with will :</a:t>
            </a:r>
            <a:endParaRPr lang="ar-SA" sz="6000" dirty="0">
              <a:solidFill>
                <a:srgbClr val="C0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11560" y="1772816"/>
            <a:ext cx="396044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b="1" dirty="0" smtClean="0"/>
              <a:t>* </a:t>
            </a:r>
            <a:r>
              <a:rPr lang="en-US" sz="3200" b="1" dirty="0" smtClean="0"/>
              <a:t>Statement :</a:t>
            </a:r>
            <a:endParaRPr lang="ar-SA" sz="32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84856" y="3662339"/>
            <a:ext cx="396044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b="1" dirty="0" smtClean="0"/>
              <a:t>* </a:t>
            </a:r>
            <a:r>
              <a:rPr lang="en-US" sz="3200" b="1" dirty="0" smtClean="0"/>
              <a:t>Question :</a:t>
            </a:r>
            <a:endParaRPr lang="ar-SA" sz="3200" b="1" dirty="0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453356" y="2484185"/>
            <a:ext cx="8183880" cy="1051560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0" dirty="0" smtClean="0">
                <a:solidFill>
                  <a:schemeClr val="accent3">
                    <a:lumMod val="75000"/>
                  </a:schemeClr>
                </a:solidFill>
              </a:rPr>
              <a:t>He’ll visit us tomorrow . </a:t>
            </a:r>
          </a:p>
          <a:p>
            <a:r>
              <a:rPr lang="en-US" b="0" dirty="0" smtClean="0">
                <a:solidFill>
                  <a:schemeClr val="accent3">
                    <a:lumMod val="75000"/>
                  </a:schemeClr>
                </a:solidFill>
              </a:rPr>
              <a:t> ‘ll = will  </a:t>
            </a:r>
            <a:endParaRPr lang="ar-SA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584856" y="8065999"/>
            <a:ext cx="8183880" cy="191572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0" dirty="0" smtClean="0">
                <a:solidFill>
                  <a:schemeClr val="accent3">
                    <a:lumMod val="75000"/>
                  </a:schemeClr>
                </a:solidFill>
              </a:rPr>
              <a:t>Will he visit us tomorrow ?</a:t>
            </a:r>
          </a:p>
          <a:p>
            <a:r>
              <a:rPr lang="en-US" b="0" dirty="0" smtClean="0">
                <a:solidFill>
                  <a:schemeClr val="accent3">
                    <a:lumMod val="75000"/>
                  </a:schemeClr>
                </a:solidFill>
              </a:rPr>
              <a:t>Yes,………………………….</a:t>
            </a:r>
          </a:p>
          <a:p>
            <a:r>
              <a:rPr lang="en-US" b="0" dirty="0" smtClean="0">
                <a:solidFill>
                  <a:schemeClr val="accent3">
                    <a:lumMod val="75000"/>
                  </a:schemeClr>
                </a:solidFill>
              </a:rPr>
              <a:t>No , ………………………… </a:t>
            </a:r>
            <a:endParaRPr lang="ar-SA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763688" y="4852098"/>
            <a:ext cx="2088232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3600" dirty="0"/>
              <a:t>h</a:t>
            </a:r>
            <a:r>
              <a:rPr lang="en-US" sz="3600" dirty="0" smtClean="0"/>
              <a:t>e will</a:t>
            </a:r>
            <a:r>
              <a:rPr lang="en-US" b="1" dirty="0" smtClean="0"/>
              <a:t> </a:t>
            </a:r>
            <a:endParaRPr lang="ar-SA" sz="32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943096" y="5381314"/>
            <a:ext cx="3312368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3600" dirty="0"/>
              <a:t>h</a:t>
            </a:r>
            <a:r>
              <a:rPr lang="en-US" sz="3600" dirty="0" smtClean="0"/>
              <a:t>e will not </a:t>
            </a:r>
            <a:r>
              <a:rPr lang="en-US" b="1" dirty="0" smtClean="0"/>
              <a:t> </a:t>
            </a:r>
            <a:endParaRPr lang="ar-SA" sz="3200" b="1" dirty="0"/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395536" y="4137321"/>
            <a:ext cx="8183880" cy="19293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0" dirty="0" smtClean="0">
                <a:solidFill>
                  <a:schemeClr val="accent3">
                    <a:lumMod val="75000"/>
                  </a:schemeClr>
                </a:solidFill>
              </a:rPr>
              <a:t>Will he </a:t>
            </a:r>
            <a:r>
              <a:rPr lang="en-US" b="0" dirty="0">
                <a:solidFill>
                  <a:schemeClr val="accent3">
                    <a:lumMod val="75000"/>
                  </a:schemeClr>
                </a:solidFill>
              </a:rPr>
              <a:t>visit us tomorrow </a:t>
            </a:r>
            <a:r>
              <a:rPr lang="en-US" b="0" dirty="0" smtClean="0">
                <a:solidFill>
                  <a:schemeClr val="accent3">
                    <a:lumMod val="75000"/>
                  </a:schemeClr>
                </a:solidFill>
              </a:rPr>
              <a:t>? </a:t>
            </a:r>
            <a:endParaRPr lang="en-US" b="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0" dirty="0" smtClean="0">
                <a:solidFill>
                  <a:schemeClr val="accent3">
                    <a:lumMod val="75000"/>
                  </a:schemeClr>
                </a:solidFill>
              </a:rPr>
              <a:t>Yes</a:t>
            </a:r>
            <a:r>
              <a:rPr lang="en-US" b="0" dirty="0" smtClean="0">
                <a:solidFill>
                  <a:schemeClr val="accent3">
                    <a:lumMod val="75000"/>
                  </a:schemeClr>
                </a:solidFill>
              </a:rPr>
              <a:t>, ………………………. </a:t>
            </a:r>
          </a:p>
          <a:p>
            <a:r>
              <a:rPr lang="en-US" b="0" dirty="0" smtClean="0">
                <a:solidFill>
                  <a:schemeClr val="accent3">
                    <a:lumMod val="75000"/>
                  </a:schemeClr>
                </a:solidFill>
              </a:rPr>
              <a:t> No, ……………………………….</a:t>
            </a:r>
            <a:endParaRPr lang="ar-SA" b="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4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4513"/>
          <a:stretch/>
        </p:blipFill>
        <p:spPr>
          <a:xfrm>
            <a:off x="130364" y="91976"/>
            <a:ext cx="8928992" cy="6741368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5652120" y="3277994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dirty="0"/>
              <a:t>6</a:t>
            </a: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8172400" y="3277994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987824" y="4615542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619080" y="4654674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5</a:t>
            </a:r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8162540" y="4668768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4</a:t>
            </a:r>
            <a:endParaRPr lang="ar-SA" dirty="0"/>
          </a:p>
        </p:txBody>
      </p:sp>
      <p:pic>
        <p:nvPicPr>
          <p:cNvPr id="3" name="17 Track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3956" y="91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183880" cy="1051560"/>
          </a:xfrm>
        </p:spPr>
        <p:txBody>
          <a:bodyPr/>
          <a:lstStyle/>
          <a:p>
            <a:r>
              <a:rPr lang="en-US" dirty="0" smtClean="0"/>
              <a:t>The end </a:t>
            </a:r>
            <a:endParaRPr lang="ar-SA" dirty="0"/>
          </a:p>
        </p:txBody>
      </p:sp>
      <p:pic>
        <p:nvPicPr>
          <p:cNvPr id="14338" name="Picture 2" descr="C:\Users\M\AppData\Local\Microsoft\Windows\Temporary Internet Files\Content.IE5\70HQSXQ2\MC900434471[1]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22486"/>
            <a:ext cx="6552728" cy="202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5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9564" y="62068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accent3">
                    <a:lumMod val="50000"/>
                  </a:schemeClr>
                </a:solidFill>
              </a:rPr>
              <a:t>Worry </a:t>
            </a:r>
            <a:endParaRPr lang="ar-SA" sz="8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4" y="1916832"/>
            <a:ext cx="2808312" cy="42484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16832"/>
            <a:ext cx="2386608" cy="381642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16832"/>
            <a:ext cx="266429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9564" y="62068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accent3">
                    <a:lumMod val="50000"/>
                  </a:schemeClr>
                </a:solidFill>
              </a:rPr>
              <a:t>worry  </a:t>
            </a:r>
            <a:endParaRPr lang="ar-SA" sz="8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b="9517"/>
          <a:stretch/>
        </p:blipFill>
        <p:spPr>
          <a:xfrm>
            <a:off x="6281390" y="404664"/>
            <a:ext cx="2419350" cy="170646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64" y="1672248"/>
            <a:ext cx="4772516" cy="262084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3068960"/>
            <a:ext cx="3672408" cy="331236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4465672"/>
            <a:ext cx="2808312" cy="229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1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9564" y="62068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accent3">
                    <a:lumMod val="50000"/>
                  </a:schemeClr>
                </a:solidFill>
              </a:rPr>
              <a:t>competition  </a:t>
            </a:r>
            <a:endParaRPr lang="ar-SA" sz="8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84" y="1672248"/>
            <a:ext cx="4320480" cy="318263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653136"/>
            <a:ext cx="4499992" cy="220486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556792"/>
            <a:ext cx="4427984" cy="302433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99" y="4314825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6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9564" y="62068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accent3">
                    <a:lumMod val="50000"/>
                  </a:schemeClr>
                </a:solidFill>
              </a:rPr>
              <a:t>Winner  </a:t>
            </a:r>
            <a:endParaRPr lang="ar-SA" sz="8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عنصر نائب للمحتوى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3332356" cy="4752528"/>
          </a:xfr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72" y="1484784"/>
            <a:ext cx="2335684" cy="266429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772816"/>
            <a:ext cx="302189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9564" y="62068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accent3">
                    <a:lumMod val="50000"/>
                  </a:schemeClr>
                </a:solidFill>
              </a:rPr>
              <a:t>prize  </a:t>
            </a:r>
            <a:endParaRPr lang="ar-SA" sz="8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96" y="1693084"/>
            <a:ext cx="3862680" cy="360812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3" y="1693084"/>
            <a:ext cx="4203452" cy="36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9564" y="62068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accent3">
                    <a:lumMod val="50000"/>
                  </a:schemeClr>
                </a:solidFill>
              </a:rPr>
              <a:t>parent  </a:t>
            </a:r>
            <a:endParaRPr lang="ar-SA" sz="8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84" y="1916088"/>
            <a:ext cx="4484484" cy="388843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953" y="493232"/>
            <a:ext cx="1827188" cy="103068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1701468"/>
            <a:ext cx="3744415" cy="215958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40" y="3924796"/>
            <a:ext cx="4070140" cy="2816572"/>
          </a:xfrm>
          <a:prstGeom prst="rect">
            <a:avLst/>
          </a:prstGeom>
        </p:spPr>
      </p:pic>
      <p:cxnSp>
        <p:nvCxnSpPr>
          <p:cNvPr id="8" name="رابط كسهم مستقيم 7"/>
          <p:cNvCxnSpPr/>
          <p:nvPr/>
        </p:nvCxnSpPr>
        <p:spPr>
          <a:xfrm flipH="1">
            <a:off x="4253278" y="1523921"/>
            <a:ext cx="1458372" cy="860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-94428" y="1515852"/>
            <a:ext cx="800472" cy="800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44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9564" y="62068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accent3">
                    <a:lumMod val="50000"/>
                  </a:schemeClr>
                </a:solidFill>
              </a:rPr>
              <a:t>Malaysia  </a:t>
            </a:r>
            <a:endParaRPr lang="ar-SA" sz="8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55604"/>
            <a:ext cx="3240360" cy="335757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648465"/>
            <a:ext cx="4536504" cy="35087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4618266"/>
            <a:ext cx="3609752" cy="223973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768" y="548680"/>
            <a:ext cx="173519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9564" y="62068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</a:rPr>
              <a:t>-book reader   </a:t>
            </a:r>
            <a:endParaRPr lang="ar-SA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72816"/>
            <a:ext cx="3960440" cy="482453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3" y="1672248"/>
            <a:ext cx="2426072" cy="276486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3933056"/>
            <a:ext cx="259650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380</TotalTime>
  <Words>82</Words>
  <Application>Microsoft Office PowerPoint</Application>
  <PresentationFormat>عرض على الشاشة (3:4)‏</PresentationFormat>
  <Paragraphs>38</Paragraphs>
  <Slides>15</Slides>
  <Notes>1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Arial</vt:lpstr>
      <vt:lpstr>Calibri</vt:lpstr>
      <vt:lpstr>Comic Sans MS</vt:lpstr>
      <vt:lpstr>Tahoma</vt:lpstr>
      <vt:lpstr>Verdana</vt:lpstr>
      <vt:lpstr>Wingdings 2</vt:lpstr>
      <vt:lpstr>واجهة</vt:lpstr>
      <vt:lpstr>Unit 3</vt:lpstr>
      <vt:lpstr>Worry </vt:lpstr>
      <vt:lpstr>worry  </vt:lpstr>
      <vt:lpstr>competition  </vt:lpstr>
      <vt:lpstr>Winner  </vt:lpstr>
      <vt:lpstr>prize  </vt:lpstr>
      <vt:lpstr>parent  </vt:lpstr>
      <vt:lpstr>Malaysia  </vt:lpstr>
      <vt:lpstr>e-book reader   </vt:lpstr>
      <vt:lpstr>عرض تقديمي في PowerPoint</vt:lpstr>
      <vt:lpstr>عرض تقديمي في PowerPoint</vt:lpstr>
      <vt:lpstr>عرض تقديمي في PowerPoint</vt:lpstr>
      <vt:lpstr>Future with will :</vt:lpstr>
      <vt:lpstr>عرض تقديمي في PowerPoint</vt:lpstr>
      <vt:lpstr>The end 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</dc:title>
  <dc:creator>M</dc:creator>
  <cp:lastModifiedBy>the best on the list loma</cp:lastModifiedBy>
  <cp:revision>32</cp:revision>
  <dcterms:created xsi:type="dcterms:W3CDTF">2012-02-29T15:22:14Z</dcterms:created>
  <dcterms:modified xsi:type="dcterms:W3CDTF">2017-03-11T20:57:06Z</dcterms:modified>
</cp:coreProperties>
</file>