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70" r:id="rId3"/>
    <p:sldId id="271" r:id="rId4"/>
    <p:sldId id="272" r:id="rId5"/>
    <p:sldId id="277" r:id="rId6"/>
    <p:sldId id="280" r:id="rId7"/>
    <p:sldId id="278" r:id="rId8"/>
    <p:sldId id="279" r:id="rId9"/>
    <p:sldId id="274" r:id="rId10"/>
    <p:sldId id="273" r:id="rId11"/>
    <p:sldId id="275" r:id="rId12"/>
    <p:sldId id="27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5" d="100"/>
          <a:sy n="75" d="100"/>
        </p:scale>
        <p:origin x="10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مستدير الزوايا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وان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0" name="عنوان فرعي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9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11" name="عنصر نائب لرقم الشريحة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مستدير الزوايا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مستدير الزوايا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مستطيل ذو زاوية واحدة مستديرة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الأيقونة لإضافة صورة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عنصر نائب للعنوان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ADCE01F-F841-45CA-9679-7045DF7D10D3}" type="datetimeFigureOut">
              <a:rPr lang="ar-SA" smtClean="0"/>
              <a:t>06/05/36</a:t>
            </a:fld>
            <a:endParaRPr lang="ar-SA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9AD578D-0150-4A15-A697-0304F0606D57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1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r" rtl="1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r" rtl="1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r" rtl="1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r" rtl="1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Comic Sans MS" pitchFamily="66" charset="0"/>
              </a:rPr>
              <a:t>Unit 3</a:t>
            </a:r>
            <a:endParaRPr lang="ar-SA" sz="7200" dirty="0">
              <a:latin typeface="Comic Sans MS" pitchFamily="66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77768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404664"/>
            <a:ext cx="2591025" cy="229056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36272"/>
            <a:ext cx="2952750" cy="23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describe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8272"/>
            <a:ext cx="3888432" cy="381642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88272"/>
            <a:ext cx="393540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Friendship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8272"/>
            <a:ext cx="3528392" cy="259228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132856"/>
            <a:ext cx="4151432" cy="331236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656247"/>
            <a:ext cx="3168352" cy="21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questionnaire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32856"/>
            <a:ext cx="3096344" cy="280831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336862"/>
            <a:ext cx="2880320" cy="318037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521" y="4042865"/>
            <a:ext cx="3209925" cy="26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4025652" cy="619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7"/>
            <a:ext cx="4536504" cy="619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23528" y="1412776"/>
            <a:ext cx="3240360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/>
          <p:cNvSpPr txBox="1"/>
          <p:nvPr/>
        </p:nvSpPr>
        <p:spPr>
          <a:xfrm>
            <a:off x="4499992" y="4149080"/>
            <a:ext cx="576064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400" dirty="0" smtClean="0">
                <a:sym typeface="Wingdings"/>
              </a:rPr>
              <a:t>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1375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 - Track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شكل بيضاوي 4"/>
          <p:cNvSpPr/>
          <p:nvPr/>
        </p:nvSpPr>
        <p:spPr>
          <a:xfrm>
            <a:off x="323528" y="476672"/>
            <a:ext cx="4752528" cy="504056"/>
          </a:xfrm>
          <a:prstGeom prst="ellipse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0" y="332656"/>
            <a:ext cx="8424935" cy="579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شكل بيضاوي 5"/>
          <p:cNvSpPr/>
          <p:nvPr/>
        </p:nvSpPr>
        <p:spPr>
          <a:xfrm>
            <a:off x="362182" y="170638"/>
            <a:ext cx="4752528" cy="558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1403648" y="1772816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114710" y="1740550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5114710" y="2109882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1403648" y="2824938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131840" y="3170662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171474" y="3140710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1403648" y="3861048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3131840" y="4230380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159751" y="3861048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1326341" y="5301208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054787" y="4931913"/>
            <a:ext cx="2880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sym typeface="Wingdings"/>
              </a:rPr>
              <a:t>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99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 - Track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6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969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4" y="4437112"/>
            <a:ext cx="8522096" cy="185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797914" y="1628311"/>
            <a:ext cx="4680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dirty="0" smtClean="0"/>
              <a:t>at</a:t>
            </a:r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2771800" y="1934928"/>
            <a:ext cx="4680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dirty="0" smtClean="0"/>
              <a:t>to</a:t>
            </a:r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3563888" y="2253999"/>
            <a:ext cx="4680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dirty="0" smtClean="0"/>
              <a:t>in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3797914" y="2573070"/>
            <a:ext cx="4680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dirty="0" smtClean="0"/>
              <a:t>on</a:t>
            </a:r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3707904" y="2892141"/>
            <a:ext cx="72008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with</a:t>
            </a:r>
            <a:endParaRPr lang="ar-SA" sz="1200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3031450" y="3413873"/>
            <a:ext cx="50405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by</a:t>
            </a:r>
            <a:endParaRPr lang="ar-SA" sz="12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707904" y="3741784"/>
            <a:ext cx="50405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of</a:t>
            </a:r>
            <a:endParaRPr lang="ar-SA" sz="1200" dirty="0"/>
          </a:p>
        </p:txBody>
      </p:sp>
    </p:spTree>
    <p:extLst>
      <p:ext uri="{BB962C8B-B14F-4D97-AF65-F5344CB8AC3E}">
        <p14:creationId xmlns:p14="http://schemas.microsoft.com/office/powerpoint/2010/main" val="1378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323528" y="1196752"/>
            <a:ext cx="2880320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en-US" dirty="0" smtClean="0"/>
          </a:p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615044" y="5013176"/>
            <a:ext cx="5184576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en-US" dirty="0" smtClean="0"/>
          </a:p>
          <a:p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650490" y="5659507"/>
            <a:ext cx="2409342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en-US" dirty="0" smtClean="0"/>
          </a:p>
          <a:p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5156448" y="3005336"/>
            <a:ext cx="12157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/>
              <a:t>1</a:t>
            </a:r>
          </a:p>
          <a:p>
            <a:r>
              <a:rPr lang="en-US" sz="3200" dirty="0" smtClean="0"/>
              <a:t> 3</a:t>
            </a:r>
            <a:endParaRPr lang="ar-SA" sz="3200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6876256" y="3005336"/>
            <a:ext cx="12157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/>
              <a:t>2</a:t>
            </a:r>
          </a:p>
          <a:p>
            <a:r>
              <a:rPr lang="en-US" sz="3200" dirty="0"/>
              <a:t>4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2411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9 - Track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9 - Track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9 - Track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35292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0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83880" cy="1051560"/>
          </a:xfrm>
        </p:spPr>
        <p:txBody>
          <a:bodyPr>
            <a:noAutofit/>
          </a:bodyPr>
          <a:lstStyle/>
          <a:p>
            <a:r>
              <a:rPr lang="en-US" sz="6600" dirty="0" smtClean="0"/>
              <a:t>Home work</a:t>
            </a:r>
            <a:endParaRPr lang="ar-SA" sz="6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28950"/>
            <a:ext cx="6192687" cy="148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5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9552" y="1021776"/>
            <a:ext cx="7772400" cy="26792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omic Sans MS" pitchFamily="66" charset="0"/>
              </a:rPr>
              <a:t>New Vocabulary</a:t>
            </a:r>
            <a:r>
              <a:rPr lang="en-US" sz="7200" dirty="0" smtClean="0">
                <a:latin typeface="Comic Sans MS" pitchFamily="66" charset="0"/>
              </a:rPr>
              <a:t> </a:t>
            </a:r>
            <a:endParaRPr lang="ar-SA" sz="7200" dirty="0">
              <a:latin typeface="Comic Sans MS" pitchFamily="66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860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2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4355976" y="2348880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dirty="0" smtClean="0"/>
              <a:t>on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347864" y="2863264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in</a:t>
            </a:r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3995936" y="3280337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with</a:t>
            </a:r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2483768" y="3676907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of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2843808" y="4149080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at</a:t>
            </a:r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2498903" y="4621253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by</a:t>
            </a:r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656384" y="5093426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of</a:t>
            </a:r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4355976" y="5093426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of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4499992" y="5589240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at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3269178" y="6085054"/>
            <a:ext cx="7200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to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110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````11`	</a:t>
            </a:r>
            <a:endParaRPr lang="ar-S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32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62145"/>
            <a:ext cx="792088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755576" y="2332911"/>
            <a:ext cx="763284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Comic Sans MS" pitchFamily="66" charset="0"/>
              </a:rPr>
              <a:t>What hobbies are you very keen on?</a:t>
            </a:r>
          </a:p>
          <a:p>
            <a:pPr algn="l" rtl="0"/>
            <a:r>
              <a:rPr lang="en-US" sz="2000" dirty="0" smtClean="0">
                <a:latin typeface="Comic Sans MS" pitchFamily="66" charset="0"/>
              </a:rPr>
              <a:t> I’m very keen on………….</a:t>
            </a:r>
            <a:endParaRPr lang="ar-SA" sz="2000" dirty="0"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60512" y="3492934"/>
            <a:ext cx="763284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Comic Sans MS" pitchFamily="66" charset="0"/>
              </a:rPr>
              <a:t>What noisy things are you annoyed by? </a:t>
            </a:r>
          </a:p>
          <a:p>
            <a:pPr algn="l" rtl="0"/>
            <a:r>
              <a:rPr lang="en-US" sz="2000" dirty="0" smtClean="0">
                <a:latin typeface="Comic Sans MS" pitchFamily="66" charset="0"/>
              </a:rPr>
              <a:t>I’m annoyed by …</a:t>
            </a:r>
            <a:endParaRPr lang="ar-SA" sz="2000" dirty="0"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65448" y="4652957"/>
            <a:ext cx="763284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Comic Sans MS" pitchFamily="66" charset="0"/>
              </a:rPr>
              <a:t>What kind of books are you fond of? </a:t>
            </a:r>
          </a:p>
          <a:p>
            <a:pPr algn="l" rtl="0"/>
            <a:r>
              <a:rPr lang="en-US" sz="2000" dirty="0" smtClean="0">
                <a:latin typeface="Comic Sans MS" pitchFamily="66" charset="0"/>
              </a:rPr>
              <a:t>I’m fond of …</a:t>
            </a:r>
            <a:endParaRPr lang="ar-SA" sz="2000" dirty="0"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70384" y="5812980"/>
            <a:ext cx="763284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Comic Sans MS" pitchFamily="66" charset="0"/>
              </a:rPr>
              <a:t>What countries are you interested in?</a:t>
            </a:r>
          </a:p>
          <a:p>
            <a:pPr algn="l" rtl="0"/>
            <a:r>
              <a:rPr lang="en-US" sz="2000" dirty="0" smtClean="0">
                <a:latin typeface="Comic Sans MS" pitchFamily="66" charset="0"/>
              </a:rPr>
              <a:t> I’m interested in …</a:t>
            </a:r>
            <a:endParaRPr lang="ar-SA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5" y="404664"/>
            <a:ext cx="849984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979712" y="980728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w</a:t>
            </a:r>
            <a:endParaRPr lang="ar-SA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4535524" y="994357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y</a:t>
            </a:r>
            <a:endParaRPr lang="ar-SA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718284" y="1988840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y</a:t>
            </a:r>
            <a:endParaRPr lang="ar-SA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4823556" y="2060848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w</a:t>
            </a:r>
            <a:endParaRPr lang="ar-SA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3011417" y="3995772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e</a:t>
            </a:r>
            <a:endParaRPr lang="ar-SA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3011417" y="4516578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a</a:t>
            </a:r>
            <a:endParaRPr lang="ar-SA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3013159" y="5022468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f</a:t>
            </a:r>
            <a:endParaRPr lang="ar-SA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011417" y="5535816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c</a:t>
            </a:r>
            <a:endParaRPr lang="ar-SA" b="1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3011417" y="6049164"/>
            <a:ext cx="5760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d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6834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582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627784" y="5157192"/>
            <a:ext cx="151216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atin typeface="Comic Sans MS" pitchFamily="66" charset="0"/>
              </a:rPr>
              <a:t>generous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267273" y="5160695"/>
            <a:ext cx="151216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atin typeface="Comic Sans MS" pitchFamily="66" charset="0"/>
              </a:rPr>
              <a:t>polite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906762" y="5164198"/>
            <a:ext cx="151216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atin typeface="Comic Sans MS" pitchFamily="66" charset="0"/>
              </a:rPr>
              <a:t>friendly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331640" y="5694988"/>
            <a:ext cx="151216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atin typeface="Comic Sans MS" pitchFamily="66" charset="0"/>
              </a:rPr>
              <a:t>helpful</a:t>
            </a:r>
            <a:endParaRPr lang="ar-SA" sz="2400" dirty="0">
              <a:latin typeface="Comic Sans MS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394594" y="5700440"/>
            <a:ext cx="151216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latin typeface="Comic Sans MS" pitchFamily="66" charset="0"/>
              </a:rPr>
              <a:t>clever</a:t>
            </a:r>
            <a:endParaRPr lang="ar-SA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6156176" y="5373216"/>
            <a:ext cx="1713931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friendship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39369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183880" cy="1051560"/>
          </a:xfrm>
        </p:spPr>
        <p:txBody>
          <a:bodyPr/>
          <a:lstStyle/>
          <a:p>
            <a:r>
              <a:rPr lang="en-US" dirty="0" smtClean="0"/>
              <a:t>The end </a:t>
            </a:r>
            <a:endParaRPr lang="ar-SA" dirty="0"/>
          </a:p>
        </p:txBody>
      </p:sp>
      <p:pic>
        <p:nvPicPr>
          <p:cNvPr id="14338" name="Picture 2" descr="C:\Users\M\AppData\Local\Microsoft\Windows\Temporary Internet Files\Content.IE5\70HQSXQ2\MC900434471[1]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22486"/>
            <a:ext cx="6552728" cy="20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Afraid 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655484"/>
            <a:ext cx="1368152" cy="123278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70" y="4581128"/>
            <a:ext cx="3000278" cy="208823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3" y="2069500"/>
            <a:ext cx="3058804" cy="384981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04" y="1733172"/>
            <a:ext cx="3460824" cy="270394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849" y="3246486"/>
            <a:ext cx="2111279" cy="28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Annoyed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8272"/>
            <a:ext cx="3816424" cy="226080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5" y="3501008"/>
            <a:ext cx="3456384" cy="335699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636913"/>
            <a:ext cx="3019892" cy="256372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85" y="4150444"/>
            <a:ext cx="2311699" cy="26193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/>
          <a:srcRect b="15207"/>
          <a:stretch/>
        </p:blipFill>
        <p:spPr>
          <a:xfrm>
            <a:off x="6876257" y="462379"/>
            <a:ext cx="1944216" cy="15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generous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90929"/>
            <a:ext cx="1810072" cy="17699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24" y="4221088"/>
            <a:ext cx="2552700" cy="17907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61" y="1979173"/>
            <a:ext cx="2738995" cy="252994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4941168"/>
            <a:ext cx="2628900" cy="17430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245" y="2204865"/>
            <a:ext cx="3506043" cy="22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noisy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3600400" cy="309634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39" y="4437112"/>
            <a:ext cx="3833143" cy="254737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31" y="1888272"/>
            <a:ext cx="4121201" cy="254884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68" y="392847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7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helpful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3240360" cy="266429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032956"/>
            <a:ext cx="2880320" cy="219624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023" y="1661654"/>
            <a:ext cx="2911753" cy="27034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620688"/>
            <a:ext cx="1328444" cy="93610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/>
          <a:srcRect r="7827"/>
          <a:stretch/>
        </p:blipFill>
        <p:spPr>
          <a:xfrm>
            <a:off x="6989121" y="4581128"/>
            <a:ext cx="197536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2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kind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2816"/>
            <a:ext cx="3168352" cy="259228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686528"/>
            <a:ext cx="3503360" cy="27648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914" y="4361408"/>
            <a:ext cx="2655739" cy="249289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73" y="4118000"/>
            <a:ext cx="3269853" cy="273630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138" y="2738088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6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fond</a:t>
            </a:r>
            <a:endParaRPr lang="ar-SA" sz="8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8272"/>
            <a:ext cx="3672408" cy="355695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888272"/>
            <a:ext cx="3314303" cy="3556952"/>
          </a:xfrm>
          <a:prstGeom prst="rect">
            <a:avLst/>
          </a:prstGeom>
        </p:spPr>
      </p:pic>
      <p:sp>
        <p:nvSpPr>
          <p:cNvPr id="5" name="قلب 4"/>
          <p:cNvSpPr/>
          <p:nvPr/>
        </p:nvSpPr>
        <p:spPr>
          <a:xfrm>
            <a:off x="5940152" y="2132856"/>
            <a:ext cx="360040" cy="3600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557" y="1931670"/>
            <a:ext cx="414564" cy="40237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134" y="2132856"/>
            <a:ext cx="491290" cy="56122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951" y="1608193"/>
            <a:ext cx="414564" cy="40237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212282"/>
            <a:ext cx="504056" cy="489231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84" y="2899974"/>
            <a:ext cx="414564" cy="40237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52" y="3058942"/>
            <a:ext cx="414564" cy="402371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119" y="2928169"/>
            <a:ext cx="414564" cy="40237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721" y="2048739"/>
            <a:ext cx="414564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واجهة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340</TotalTime>
  <Words>122</Words>
  <Application>Microsoft Office PowerPoint</Application>
  <PresentationFormat>عرض على الشاشة (3:4)‏</PresentationFormat>
  <Paragraphs>72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1" baseType="lpstr">
      <vt:lpstr>Comic Sans MS</vt:lpstr>
      <vt:lpstr>Tahoma</vt:lpstr>
      <vt:lpstr>Verdana</vt:lpstr>
      <vt:lpstr>Wingdings</vt:lpstr>
      <vt:lpstr>Wingdings 2</vt:lpstr>
      <vt:lpstr>واجهة</vt:lpstr>
      <vt:lpstr>Unit 3</vt:lpstr>
      <vt:lpstr>New Vocabulary </vt:lpstr>
      <vt:lpstr>Afraid </vt:lpstr>
      <vt:lpstr>Annoyed</vt:lpstr>
      <vt:lpstr>generous</vt:lpstr>
      <vt:lpstr>noisy</vt:lpstr>
      <vt:lpstr>helpful</vt:lpstr>
      <vt:lpstr>kind</vt:lpstr>
      <vt:lpstr>fond</vt:lpstr>
      <vt:lpstr>describe</vt:lpstr>
      <vt:lpstr>Friendship</vt:lpstr>
      <vt:lpstr>questionnaire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عرض تقديمي في PowerPoint</vt:lpstr>
      <vt:lpstr>`</vt:lpstr>
      <vt:lpstr>عرض تقديمي في PowerPoint</vt:lpstr>
      <vt:lpstr>عرض تقديمي في PowerPoint</vt:lpstr>
      <vt:lpstr>عرض تقديمي في PowerPoint</vt:lpstr>
      <vt:lpstr>The end 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</dc:title>
  <dc:creator>M</dc:creator>
  <cp:lastModifiedBy>المحترفون</cp:lastModifiedBy>
  <cp:revision>27</cp:revision>
  <dcterms:created xsi:type="dcterms:W3CDTF">2012-02-29T15:22:14Z</dcterms:created>
  <dcterms:modified xsi:type="dcterms:W3CDTF">2015-02-24T03:08:58Z</dcterms:modified>
</cp:coreProperties>
</file>