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diagrams/layout5.xml" ContentType="application/vnd.openxmlformats-officedocument.drawingml.diagramLayout+xml"/>
  <Override PartName="/ppt/diagrams/data6.xml" ContentType="application/vnd.openxmlformats-officedocument.drawingml.diagramData+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10.xml" ContentType="application/vnd.openxmlformats-officedocument.presentationml.notesSlide+xml"/>
  <Override PartName="/ppt/diagrams/colors6.xml" ContentType="application/vnd.openxmlformats-officedocument.drawingml.diagramColor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revisionInfo.xml" ContentType="application/vnd.ms-powerpoint.revisioninfo+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ppt/notesSlides/notesSlide15.xml" ContentType="application/vnd.openxmlformats-officedocument.presentationml.notesSlide+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diagrams/layout4.xml" ContentType="application/vnd.openxmlformats-officedocument.drawingml.diagramLayout+xml"/>
  <Default Extension="wdp" ContentType="image/vnd.ms-photo"/>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rels" ContentType="application/vnd.openxmlformats-package.relationships+xml"/>
  <Override PartName="/ppt/slides/slide23.xml" ContentType="application/vnd.openxmlformats-officedocument.presentationml.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autoCompressPictures="0">
  <p:sldMasterIdLst>
    <p:sldMasterId id="2147483648" r:id="rId1"/>
  </p:sldMasterIdLst>
  <p:notesMasterIdLst>
    <p:notesMasterId r:id="rId41"/>
  </p:notesMasterIdLst>
  <p:handoutMasterIdLst>
    <p:handoutMasterId r:id="rId42"/>
  </p:handoutMasterIdLst>
  <p:sldIdLst>
    <p:sldId id="257" r:id="rId2"/>
    <p:sldId id="270" r:id="rId3"/>
    <p:sldId id="284" r:id="rId4"/>
    <p:sldId id="261" r:id="rId5"/>
    <p:sldId id="271" r:id="rId6"/>
    <p:sldId id="262" r:id="rId7"/>
    <p:sldId id="264" r:id="rId8"/>
    <p:sldId id="265" r:id="rId9"/>
    <p:sldId id="273" r:id="rId10"/>
    <p:sldId id="274" r:id="rId11"/>
    <p:sldId id="266" r:id="rId12"/>
    <p:sldId id="277" r:id="rId13"/>
    <p:sldId id="280" r:id="rId14"/>
    <p:sldId id="276" r:id="rId15"/>
    <p:sldId id="281" r:id="rId16"/>
    <p:sldId id="267" r:id="rId17"/>
    <p:sldId id="268" r:id="rId18"/>
    <p:sldId id="282" r:id="rId19"/>
    <p:sldId id="275" r:id="rId20"/>
    <p:sldId id="283" r:id="rId21"/>
    <p:sldId id="285" r:id="rId22"/>
    <p:sldId id="286" r:id="rId23"/>
    <p:sldId id="290" r:id="rId24"/>
    <p:sldId id="287" r:id="rId25"/>
    <p:sldId id="288" r:id="rId26"/>
    <p:sldId id="289" r:id="rId27"/>
    <p:sldId id="291" r:id="rId28"/>
    <p:sldId id="292" r:id="rId29"/>
    <p:sldId id="293" r:id="rId30"/>
    <p:sldId id="296" r:id="rId31"/>
    <p:sldId id="297" r:id="rId32"/>
    <p:sldId id="298" r:id="rId33"/>
    <p:sldId id="299" r:id="rId34"/>
    <p:sldId id="300" r:id="rId35"/>
    <p:sldId id="301" r:id="rId36"/>
    <p:sldId id="302" r:id="rId37"/>
    <p:sldId id="303" r:id="rId38"/>
    <p:sldId id="304" r:id="rId39"/>
    <p:sldId id="305" r:id="rId40"/>
  </p:sldIdLst>
  <p:sldSz cx="12192000" cy="6858000"/>
  <p:notesSz cx="6858000" cy="9144000"/>
  <p:defaultTextStyle>
    <a:defPPr algn="r" rtl="1">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50000" saltData="zrn7DRjREB6s9bpbVUJmDw" hashData="5SusxbhsTaPRpH/89AKgfAtsSzc" cryptProvider="" algIdExt="0" algIdExtSource="" cryptProviderTypeExt="0" cryptProviderTypeExtSourc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E4631"/>
    <a:srgbClr val="F5DA75"/>
    <a:srgbClr val="F2F2F2"/>
    <a:srgbClr val="59595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C4B1156A-380E-4F78-BDF5-A606A8083BF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72833802-FEF1-4C79-8D5D-14CF1EAF98D9}" styleName="نمط فاتح 2 - تمييز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81975" autoAdjust="0"/>
    <p:restoredTop sz="93529" autoAdjust="0"/>
  </p:normalViewPr>
  <p:slideViewPr>
    <p:cSldViewPr snapToGrid="0">
      <p:cViewPr varScale="1">
        <p:scale>
          <a:sx n="68" d="100"/>
          <a:sy n="68" d="100"/>
        </p:scale>
        <p:origin x="-402" y="-10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69" d="100"/>
          <a:sy n="69" d="100"/>
        </p:scale>
        <p:origin x="4134" y="84"/>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_rels/data1.xml.rels><?xml version="1.0" encoding="UTF-8" standalone="yes"?>
<Relationships xmlns="http://schemas.openxmlformats.org/package/2006/relationships"><Relationship Id="rId1" Type="http://schemas.openxmlformats.org/officeDocument/2006/relationships/image" Target="../media/image9.png"/></Relationships>
</file>

<file path=ppt/diagrams/_rels/data2.xml.rels><?xml version="1.0" encoding="UTF-8" standalone="yes"?>
<Relationships xmlns="http://schemas.openxmlformats.org/package/2006/relationships"><Relationship Id="rId1" Type="http://schemas.openxmlformats.org/officeDocument/2006/relationships/image" Target="../media/image9.png"/></Relationships>
</file>

<file path=ppt/diagrams/_rels/drawing1.xml.rels><?xml version="1.0" encoding="UTF-8" standalone="yes"?>
<Relationships xmlns="http://schemas.openxmlformats.org/package/2006/relationships"><Relationship Id="rId1" Type="http://schemas.openxmlformats.org/officeDocument/2006/relationships/image" Target="../media/image8.png"/></Relationships>
</file>

<file path=ppt/diagrams/_rels/drawing2.xml.rels><?xml version="1.0" encoding="UTF-8" standalone="yes"?>
<Relationships xmlns="http://schemas.openxmlformats.org/package/2006/relationships"><Relationship Id="rId1" Type="http://schemas.openxmlformats.org/officeDocument/2006/relationships/image" Target="../media/image8.png"/></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2F9F9B-203A-4E53-8E2C-2F09D9F179FE}" type="doc">
      <dgm:prSet loTypeId="urn:microsoft.com/office/officeart/2008/layout/AccentedPicture" loCatId="picture" qsTypeId="urn:microsoft.com/office/officeart/2005/8/quickstyle/3d3" qsCatId="3D" csTypeId="urn:microsoft.com/office/officeart/2005/8/colors/colorful1#1" csCatId="colorful" phldr="1"/>
      <dgm:spPr/>
    </dgm:pt>
    <dgm:pt modelId="{7B5CEAA9-8E65-4800-BC4E-EE50677D0F3B}">
      <dgm:prSet phldrT="[نص]"/>
      <dgm:spPr/>
      <dgm:t>
        <a:bodyPr/>
        <a:lstStyle/>
        <a:p>
          <a:pPr rtl="1"/>
          <a:endParaRPr lang="ar-SA" dirty="0"/>
        </a:p>
      </dgm:t>
    </dgm:pt>
    <dgm:pt modelId="{AD56068A-794B-4D67-806B-CE096C59358A}" type="parTrans" cxnId="{19D463A5-96CD-4F8D-AC47-1D1522EFEFDD}">
      <dgm:prSet/>
      <dgm:spPr/>
      <dgm:t>
        <a:bodyPr/>
        <a:lstStyle/>
        <a:p>
          <a:pPr rtl="1"/>
          <a:endParaRPr lang="ar-SA"/>
        </a:p>
      </dgm:t>
    </dgm:pt>
    <dgm:pt modelId="{DAC96A9E-8E2F-4F4C-810E-947BE782DA16}" type="sibTrans" cxnId="{19D463A5-96CD-4F8D-AC47-1D1522EFEFDD}">
      <dgm:prSet/>
      <dgm:spPr>
        <a:blipFill>
          <a:blip xmlns:r="http://schemas.openxmlformats.org/officeDocument/2006/relationships" r:embed="rId1">
            <a:extLst>
              <a:ext uri="{28A0092B-C50C-407E-A947-70E740481C1C}">
                <a14:useLocalDpi xmlns:a14="http://schemas.microsoft.com/office/drawing/2010/main" xmlns="" val="0"/>
              </a:ext>
            </a:extLst>
          </a:blip>
          <a:srcRect/>
          <a:stretch>
            <a:fillRect l="-14000" r="-14000"/>
          </a:stretch>
        </a:blipFill>
      </dgm:spPr>
      <dgm:t>
        <a:bodyPr/>
        <a:lstStyle/>
        <a:p>
          <a:pPr rtl="1"/>
          <a:endParaRPr lang="ar-SA"/>
        </a:p>
      </dgm:t>
      <dgm:extLst>
        <a:ext uri="{E40237B7-FDA0-4F09-8148-C483321AD2D9}">
          <dgm14:cNvPr xmlns:dgm14="http://schemas.microsoft.com/office/drawing/2010/diagram" xmlns="" id="0" name="" descr="صورة ذات صلة"/>
        </a:ext>
      </dgm:extLst>
    </dgm:pt>
    <dgm:pt modelId="{534D07F7-37DA-4B78-B8BA-8C925E601F92}">
      <dgm:prSet phldrT="[نص]"/>
      <dgm:spPr/>
      <dgm:t>
        <a:bodyPr/>
        <a:lstStyle/>
        <a:p>
          <a:pPr rtl="1"/>
          <a:r>
            <a:rPr lang="ar-SA" b="1" smtClean="0"/>
            <a:t>الاستعاذة</a:t>
          </a:r>
          <a:endParaRPr lang="ar-SA" dirty="0"/>
        </a:p>
      </dgm:t>
    </dgm:pt>
    <dgm:pt modelId="{656E92EC-45BE-4CDB-9EFA-B319A0E1F21E}" type="parTrans" cxnId="{D123DAA8-3B09-43F0-A036-A558C0A147F4}">
      <dgm:prSet/>
      <dgm:spPr/>
      <dgm:t>
        <a:bodyPr/>
        <a:lstStyle/>
        <a:p>
          <a:pPr rtl="1"/>
          <a:endParaRPr lang="ar-SA"/>
        </a:p>
      </dgm:t>
    </dgm:pt>
    <dgm:pt modelId="{4FD5795B-C42F-4B24-B801-781D9FA0093D}" type="sibTrans" cxnId="{D123DAA8-3B09-43F0-A036-A558C0A147F4}">
      <dgm:prSet/>
      <dgm:spPr/>
      <dgm:t>
        <a:bodyPr/>
        <a:lstStyle/>
        <a:p>
          <a:pPr rtl="1"/>
          <a:endParaRPr lang="ar-SA"/>
        </a:p>
      </dgm:t>
    </dgm:pt>
    <dgm:pt modelId="{03E9CC26-CB51-41DB-963A-3B2E517CC723}">
      <dgm:prSet phldrT="[نص]"/>
      <dgm:spPr/>
      <dgm:t>
        <a:bodyPr/>
        <a:lstStyle/>
        <a:p>
          <a:pPr rtl="1"/>
          <a:r>
            <a:rPr lang="ar-SA" b="1" dirty="0" smtClean="0"/>
            <a:t>البسملة</a:t>
          </a:r>
          <a:endParaRPr lang="ar-SA" dirty="0"/>
        </a:p>
      </dgm:t>
    </dgm:pt>
    <dgm:pt modelId="{78C4D0D7-2F2F-4A5A-B166-701059C1C8E3}" type="parTrans" cxnId="{FF3761A4-6860-4146-91C8-C8EEF0527793}">
      <dgm:prSet/>
      <dgm:spPr/>
      <dgm:t>
        <a:bodyPr/>
        <a:lstStyle/>
        <a:p>
          <a:pPr rtl="1"/>
          <a:endParaRPr lang="ar-SA"/>
        </a:p>
      </dgm:t>
    </dgm:pt>
    <dgm:pt modelId="{76D0A612-DB63-4AE8-9DF8-4363D0FE83D1}" type="sibTrans" cxnId="{FF3761A4-6860-4146-91C8-C8EEF0527793}">
      <dgm:prSet/>
      <dgm:spPr/>
      <dgm:t>
        <a:bodyPr/>
        <a:lstStyle/>
        <a:p>
          <a:pPr rtl="1"/>
          <a:endParaRPr lang="ar-SA"/>
        </a:p>
      </dgm:t>
    </dgm:pt>
    <dgm:pt modelId="{0E9A5CF0-D07C-4D3A-A95C-CD98337C77F3}">
      <dgm:prSet phldrT="[نص]"/>
      <dgm:spPr/>
      <dgm:t>
        <a:bodyPr/>
        <a:lstStyle/>
        <a:p>
          <a:pPr rtl="1"/>
          <a:r>
            <a:rPr lang="ar-SA" b="1" dirty="0" smtClean="0"/>
            <a:t>الترتيل وحسن </a:t>
          </a:r>
          <a:endParaRPr lang="ar-SA" dirty="0"/>
        </a:p>
      </dgm:t>
    </dgm:pt>
    <dgm:pt modelId="{E87FFE83-0464-4D92-ACDB-84CBA44B6F98}" type="parTrans" cxnId="{4758EE0D-48A6-4D60-86B8-79FF471582E4}">
      <dgm:prSet/>
      <dgm:spPr/>
      <dgm:t>
        <a:bodyPr/>
        <a:lstStyle/>
        <a:p>
          <a:pPr rtl="1"/>
          <a:endParaRPr lang="ar-SA"/>
        </a:p>
      </dgm:t>
    </dgm:pt>
    <dgm:pt modelId="{FD5A2A56-2ED7-476C-B32C-BA83E4289016}" type="sibTrans" cxnId="{4758EE0D-48A6-4D60-86B8-79FF471582E4}">
      <dgm:prSet/>
      <dgm:spPr/>
      <dgm:t>
        <a:bodyPr/>
        <a:lstStyle/>
        <a:p>
          <a:pPr rtl="1"/>
          <a:endParaRPr lang="ar-SA"/>
        </a:p>
      </dgm:t>
    </dgm:pt>
    <dgm:pt modelId="{C26A8CF4-7508-4596-AA6D-A1D8191E93B5}">
      <dgm:prSet phldrT="[نص]"/>
      <dgm:spPr/>
      <dgm:t>
        <a:bodyPr/>
        <a:lstStyle/>
        <a:p>
          <a:pPr rtl="1"/>
          <a:r>
            <a:rPr lang="ar-SA" b="1" dirty="0" smtClean="0"/>
            <a:t>لا يمسه الا المطهرون </a:t>
          </a:r>
          <a:endParaRPr lang="ar-SA" dirty="0"/>
        </a:p>
      </dgm:t>
    </dgm:pt>
    <dgm:pt modelId="{8010B127-43B3-4B4B-BBD7-99B8421071A3}" type="parTrans" cxnId="{90314FB4-D876-4A1E-B8DD-479B33D417A4}">
      <dgm:prSet/>
      <dgm:spPr/>
      <dgm:t>
        <a:bodyPr/>
        <a:lstStyle/>
        <a:p>
          <a:pPr rtl="1"/>
          <a:endParaRPr lang="ar-SA"/>
        </a:p>
      </dgm:t>
    </dgm:pt>
    <dgm:pt modelId="{54F5403B-C713-431E-B078-54058229D5F1}" type="sibTrans" cxnId="{90314FB4-D876-4A1E-B8DD-479B33D417A4}">
      <dgm:prSet/>
      <dgm:spPr/>
      <dgm:t>
        <a:bodyPr/>
        <a:lstStyle/>
        <a:p>
          <a:pPr rtl="1"/>
          <a:endParaRPr lang="ar-SA"/>
        </a:p>
      </dgm:t>
    </dgm:pt>
    <dgm:pt modelId="{4A999C72-F8B6-4229-BFFD-2A697AC28572}">
      <dgm:prSet phldrT="[نص]"/>
      <dgm:spPr/>
      <dgm:t>
        <a:bodyPr/>
        <a:lstStyle/>
        <a:p>
          <a:pPr rtl="1"/>
          <a:r>
            <a:rPr lang="ar-SA" b="1" dirty="0" smtClean="0"/>
            <a:t>طريقة حمل المصحف </a:t>
          </a:r>
          <a:endParaRPr lang="ar-SA" dirty="0"/>
        </a:p>
      </dgm:t>
    </dgm:pt>
    <dgm:pt modelId="{C753C7D1-D7EA-45A9-913C-78888E82E6BF}" type="parTrans" cxnId="{4741D972-AB71-499A-A541-9401594F676B}">
      <dgm:prSet/>
      <dgm:spPr/>
      <dgm:t>
        <a:bodyPr/>
        <a:lstStyle/>
        <a:p>
          <a:pPr rtl="1"/>
          <a:endParaRPr lang="ar-SA"/>
        </a:p>
      </dgm:t>
    </dgm:pt>
    <dgm:pt modelId="{4061DBC4-46E8-481A-931A-1151C2FDE19B}" type="sibTrans" cxnId="{4741D972-AB71-499A-A541-9401594F676B}">
      <dgm:prSet/>
      <dgm:spPr/>
      <dgm:t>
        <a:bodyPr/>
        <a:lstStyle/>
        <a:p>
          <a:pPr rtl="1"/>
          <a:endParaRPr lang="ar-SA"/>
        </a:p>
      </dgm:t>
    </dgm:pt>
    <dgm:pt modelId="{B6FF5247-B59C-4643-9A98-C1A30C783BE8}">
      <dgm:prSet phldrT="[نص]"/>
      <dgm:spPr/>
      <dgm:t>
        <a:bodyPr/>
        <a:lstStyle/>
        <a:p>
          <a:pPr rtl="1"/>
          <a:r>
            <a:rPr lang="ar-SA" b="1" dirty="0" smtClean="0"/>
            <a:t>عدم الكتابة علية أو تمزيقه</a:t>
          </a:r>
          <a:r>
            <a:rPr lang="ar-SA" b="1" dirty="0" smtClean="0">
              <a:solidFill>
                <a:schemeClr val="bg1"/>
              </a:solidFill>
            </a:rPr>
            <a:t> </a:t>
          </a:r>
          <a:endParaRPr lang="ar-SA" b="1" dirty="0"/>
        </a:p>
      </dgm:t>
    </dgm:pt>
    <dgm:pt modelId="{C273752B-AB27-4D1D-9344-B2149A6FBB72}" type="parTrans" cxnId="{7ED5A53D-9C0C-4D9B-805D-BDAE87EF401A}">
      <dgm:prSet/>
      <dgm:spPr/>
      <dgm:t>
        <a:bodyPr/>
        <a:lstStyle/>
        <a:p>
          <a:pPr rtl="1"/>
          <a:endParaRPr lang="ar-SA"/>
        </a:p>
      </dgm:t>
    </dgm:pt>
    <dgm:pt modelId="{68C36BFA-3388-447F-96E6-3399AEC191B4}" type="sibTrans" cxnId="{7ED5A53D-9C0C-4D9B-805D-BDAE87EF401A}">
      <dgm:prSet/>
      <dgm:spPr/>
      <dgm:t>
        <a:bodyPr/>
        <a:lstStyle/>
        <a:p>
          <a:pPr rtl="1"/>
          <a:endParaRPr lang="ar-SA"/>
        </a:p>
      </dgm:t>
    </dgm:pt>
    <dgm:pt modelId="{75F04615-C512-4DAE-8D17-95BA36C1A33C}" type="pres">
      <dgm:prSet presAssocID="{0C2F9F9B-203A-4E53-8E2C-2F09D9F179FE}" presName="Name0" presStyleCnt="0">
        <dgm:presLayoutVars>
          <dgm:dir/>
        </dgm:presLayoutVars>
      </dgm:prSet>
      <dgm:spPr/>
    </dgm:pt>
    <dgm:pt modelId="{F3906494-578E-44AD-97DD-5DE26F25C97A}" type="pres">
      <dgm:prSet presAssocID="{DAC96A9E-8E2F-4F4C-810E-947BE782DA16}" presName="picture_1" presStyleLbl="bgImgPlace1" presStyleIdx="0" presStyleCnt="1" custLinFactNeighborX="-3680" custLinFactNeighborY="-885"/>
      <dgm:spPr/>
      <dgm:t>
        <a:bodyPr/>
        <a:lstStyle/>
        <a:p>
          <a:pPr rtl="1"/>
          <a:endParaRPr lang="ar-SA"/>
        </a:p>
      </dgm:t>
    </dgm:pt>
    <dgm:pt modelId="{2A9CC3F4-10C9-4959-8B8F-8CFE1021751D}" type="pres">
      <dgm:prSet presAssocID="{7B5CEAA9-8E65-4800-BC4E-EE50677D0F3B}" presName="text_1" presStyleLbl="node1" presStyleIdx="0" presStyleCnt="0">
        <dgm:presLayoutVars>
          <dgm:bulletEnabled val="1"/>
        </dgm:presLayoutVars>
      </dgm:prSet>
      <dgm:spPr/>
      <dgm:t>
        <a:bodyPr/>
        <a:lstStyle/>
        <a:p>
          <a:pPr rtl="1"/>
          <a:endParaRPr lang="ar-SA"/>
        </a:p>
      </dgm:t>
    </dgm:pt>
    <dgm:pt modelId="{68318540-1745-41C5-B2BE-F02E01FBA7BA}" type="pres">
      <dgm:prSet presAssocID="{0C2F9F9B-203A-4E53-8E2C-2F09D9F179FE}" presName="linV" presStyleCnt="0"/>
      <dgm:spPr/>
    </dgm:pt>
    <dgm:pt modelId="{61E6223C-DB08-4FDE-8328-95BCDAF36776}" type="pres">
      <dgm:prSet presAssocID="{534D07F7-37DA-4B78-B8BA-8C925E601F92}" presName="pair" presStyleCnt="0"/>
      <dgm:spPr/>
    </dgm:pt>
    <dgm:pt modelId="{3B3C5C46-1DA9-49DF-B50B-CBD5581B7E27}" type="pres">
      <dgm:prSet presAssocID="{534D07F7-37DA-4B78-B8BA-8C925E601F92}" presName="spaceH" presStyleLbl="node1" presStyleIdx="0" presStyleCnt="0"/>
      <dgm:spPr/>
    </dgm:pt>
    <dgm:pt modelId="{4DB0EC4C-9309-4677-BAEC-63102969810D}" type="pres">
      <dgm:prSet presAssocID="{534D07F7-37DA-4B78-B8BA-8C925E601F92}" presName="desPictures" presStyleLbl="alignImgPlace1" presStyleIdx="0" presStyleCnt="6"/>
      <dgm:spPr/>
    </dgm:pt>
    <dgm:pt modelId="{7451CA05-499F-48AC-84EE-3F4D64F76612}" type="pres">
      <dgm:prSet presAssocID="{534D07F7-37DA-4B78-B8BA-8C925E601F92}" presName="desTextWrapper" presStyleCnt="0"/>
      <dgm:spPr/>
    </dgm:pt>
    <dgm:pt modelId="{EE17EDA2-F436-46AE-B69A-A53C676B8BF9}" type="pres">
      <dgm:prSet presAssocID="{534D07F7-37DA-4B78-B8BA-8C925E601F92}" presName="desText" presStyleLbl="revTx" presStyleIdx="0" presStyleCnt="6">
        <dgm:presLayoutVars>
          <dgm:bulletEnabled val="1"/>
        </dgm:presLayoutVars>
      </dgm:prSet>
      <dgm:spPr/>
      <dgm:t>
        <a:bodyPr/>
        <a:lstStyle/>
        <a:p>
          <a:pPr rtl="1"/>
          <a:endParaRPr lang="ar-SA"/>
        </a:p>
      </dgm:t>
    </dgm:pt>
    <dgm:pt modelId="{4BEB1983-46D7-453C-A55F-F6D2A2AC441A}" type="pres">
      <dgm:prSet presAssocID="{4FD5795B-C42F-4B24-B801-781D9FA0093D}" presName="spaceV" presStyleCnt="0"/>
      <dgm:spPr/>
    </dgm:pt>
    <dgm:pt modelId="{4060A714-C57A-4662-BE7B-ACF2DC765534}" type="pres">
      <dgm:prSet presAssocID="{03E9CC26-CB51-41DB-963A-3B2E517CC723}" presName="pair" presStyleCnt="0"/>
      <dgm:spPr/>
    </dgm:pt>
    <dgm:pt modelId="{EB49A8FB-2046-44E0-8076-A0AC2815981F}" type="pres">
      <dgm:prSet presAssocID="{03E9CC26-CB51-41DB-963A-3B2E517CC723}" presName="spaceH" presStyleLbl="node1" presStyleIdx="0" presStyleCnt="0"/>
      <dgm:spPr/>
    </dgm:pt>
    <dgm:pt modelId="{B5C8D045-6C0B-4956-8445-F166411C02A3}" type="pres">
      <dgm:prSet presAssocID="{03E9CC26-CB51-41DB-963A-3B2E517CC723}" presName="desPictures" presStyleLbl="alignImgPlace1" presStyleIdx="1" presStyleCnt="6"/>
      <dgm:spPr/>
    </dgm:pt>
    <dgm:pt modelId="{820B1EF1-F602-4555-9068-28AE48BB078F}" type="pres">
      <dgm:prSet presAssocID="{03E9CC26-CB51-41DB-963A-3B2E517CC723}" presName="desTextWrapper" presStyleCnt="0"/>
      <dgm:spPr/>
    </dgm:pt>
    <dgm:pt modelId="{0481BE8E-C9AA-452B-A1E4-CBD5B5CF7AE5}" type="pres">
      <dgm:prSet presAssocID="{03E9CC26-CB51-41DB-963A-3B2E517CC723}" presName="desText" presStyleLbl="revTx" presStyleIdx="1" presStyleCnt="6">
        <dgm:presLayoutVars>
          <dgm:bulletEnabled val="1"/>
        </dgm:presLayoutVars>
      </dgm:prSet>
      <dgm:spPr/>
      <dgm:t>
        <a:bodyPr/>
        <a:lstStyle/>
        <a:p>
          <a:pPr rtl="1"/>
          <a:endParaRPr lang="ar-SA"/>
        </a:p>
      </dgm:t>
    </dgm:pt>
    <dgm:pt modelId="{AA5992C5-A0C0-4A11-B32A-C90781A076E5}" type="pres">
      <dgm:prSet presAssocID="{76D0A612-DB63-4AE8-9DF8-4363D0FE83D1}" presName="spaceV" presStyleCnt="0"/>
      <dgm:spPr/>
    </dgm:pt>
    <dgm:pt modelId="{02AC67DA-704C-48F5-B649-F492EF20E4F6}" type="pres">
      <dgm:prSet presAssocID="{0E9A5CF0-D07C-4D3A-A95C-CD98337C77F3}" presName="pair" presStyleCnt="0"/>
      <dgm:spPr/>
    </dgm:pt>
    <dgm:pt modelId="{4E7CB001-92BA-4617-8A92-91373E98E849}" type="pres">
      <dgm:prSet presAssocID="{0E9A5CF0-D07C-4D3A-A95C-CD98337C77F3}" presName="spaceH" presStyleLbl="node1" presStyleIdx="0" presStyleCnt="0"/>
      <dgm:spPr/>
    </dgm:pt>
    <dgm:pt modelId="{A2A8D147-E6DF-41BC-8D8C-111B53B15B61}" type="pres">
      <dgm:prSet presAssocID="{0E9A5CF0-D07C-4D3A-A95C-CD98337C77F3}" presName="desPictures" presStyleLbl="alignImgPlace1" presStyleIdx="2" presStyleCnt="6"/>
      <dgm:spPr/>
    </dgm:pt>
    <dgm:pt modelId="{7E8FFFB9-95E7-4DDB-A0C8-6CE1D979218B}" type="pres">
      <dgm:prSet presAssocID="{0E9A5CF0-D07C-4D3A-A95C-CD98337C77F3}" presName="desTextWrapper" presStyleCnt="0"/>
      <dgm:spPr/>
    </dgm:pt>
    <dgm:pt modelId="{589AD55A-036F-40A7-AE4E-8A9DBA3C51DB}" type="pres">
      <dgm:prSet presAssocID="{0E9A5CF0-D07C-4D3A-A95C-CD98337C77F3}" presName="desText" presStyleLbl="revTx" presStyleIdx="2" presStyleCnt="6">
        <dgm:presLayoutVars>
          <dgm:bulletEnabled val="1"/>
        </dgm:presLayoutVars>
      </dgm:prSet>
      <dgm:spPr/>
      <dgm:t>
        <a:bodyPr/>
        <a:lstStyle/>
        <a:p>
          <a:pPr rtl="1"/>
          <a:endParaRPr lang="ar-SA"/>
        </a:p>
      </dgm:t>
    </dgm:pt>
    <dgm:pt modelId="{1ACE3E8E-19ED-4ECA-AF65-D27A2A54260E}" type="pres">
      <dgm:prSet presAssocID="{FD5A2A56-2ED7-476C-B32C-BA83E4289016}" presName="spaceV" presStyleCnt="0"/>
      <dgm:spPr/>
    </dgm:pt>
    <dgm:pt modelId="{149F03F9-24DC-4199-B938-994ECAC6709A}" type="pres">
      <dgm:prSet presAssocID="{C26A8CF4-7508-4596-AA6D-A1D8191E93B5}" presName="pair" presStyleCnt="0"/>
      <dgm:spPr/>
    </dgm:pt>
    <dgm:pt modelId="{0261A94C-FB2E-4A55-9F65-E01D44F3CA34}" type="pres">
      <dgm:prSet presAssocID="{C26A8CF4-7508-4596-AA6D-A1D8191E93B5}" presName="spaceH" presStyleLbl="node1" presStyleIdx="0" presStyleCnt="0"/>
      <dgm:spPr/>
    </dgm:pt>
    <dgm:pt modelId="{3B5ECAAC-5792-473E-AA06-158B2F38B979}" type="pres">
      <dgm:prSet presAssocID="{C26A8CF4-7508-4596-AA6D-A1D8191E93B5}" presName="desPictures" presStyleLbl="alignImgPlace1" presStyleIdx="3" presStyleCnt="6"/>
      <dgm:spPr/>
    </dgm:pt>
    <dgm:pt modelId="{87617D89-374D-4567-BBF5-B9FE906C1245}" type="pres">
      <dgm:prSet presAssocID="{C26A8CF4-7508-4596-AA6D-A1D8191E93B5}" presName="desTextWrapper" presStyleCnt="0"/>
      <dgm:spPr/>
    </dgm:pt>
    <dgm:pt modelId="{968B8E34-CE09-41E8-9B97-08370F70AE6F}" type="pres">
      <dgm:prSet presAssocID="{C26A8CF4-7508-4596-AA6D-A1D8191E93B5}" presName="desText" presStyleLbl="revTx" presStyleIdx="3" presStyleCnt="6">
        <dgm:presLayoutVars>
          <dgm:bulletEnabled val="1"/>
        </dgm:presLayoutVars>
      </dgm:prSet>
      <dgm:spPr/>
      <dgm:t>
        <a:bodyPr/>
        <a:lstStyle/>
        <a:p>
          <a:pPr rtl="1"/>
          <a:endParaRPr lang="ar-SA"/>
        </a:p>
      </dgm:t>
    </dgm:pt>
    <dgm:pt modelId="{F8E73868-F8B0-4D09-92B4-26AD4389CF91}" type="pres">
      <dgm:prSet presAssocID="{54F5403B-C713-431E-B078-54058229D5F1}" presName="spaceV" presStyleCnt="0"/>
      <dgm:spPr/>
    </dgm:pt>
    <dgm:pt modelId="{FABFA5A1-CC30-4F9D-AC44-88BDC6386F74}" type="pres">
      <dgm:prSet presAssocID="{4A999C72-F8B6-4229-BFFD-2A697AC28572}" presName="pair" presStyleCnt="0"/>
      <dgm:spPr/>
    </dgm:pt>
    <dgm:pt modelId="{D7DCEB9E-BD5F-48EE-9489-982F5E557D57}" type="pres">
      <dgm:prSet presAssocID="{4A999C72-F8B6-4229-BFFD-2A697AC28572}" presName="spaceH" presStyleLbl="node1" presStyleIdx="0" presStyleCnt="0"/>
      <dgm:spPr/>
    </dgm:pt>
    <dgm:pt modelId="{445765D3-FF3B-4D31-BD0E-5EAA2038A6DE}" type="pres">
      <dgm:prSet presAssocID="{4A999C72-F8B6-4229-BFFD-2A697AC28572}" presName="desPictures" presStyleLbl="alignImgPlace1" presStyleIdx="4" presStyleCnt="6"/>
      <dgm:spPr/>
    </dgm:pt>
    <dgm:pt modelId="{F1D31F52-5571-4878-9150-733209A71FFB}" type="pres">
      <dgm:prSet presAssocID="{4A999C72-F8B6-4229-BFFD-2A697AC28572}" presName="desTextWrapper" presStyleCnt="0"/>
      <dgm:spPr/>
    </dgm:pt>
    <dgm:pt modelId="{DCF4D140-68C8-4781-B538-5459CDE1AAFE}" type="pres">
      <dgm:prSet presAssocID="{4A999C72-F8B6-4229-BFFD-2A697AC28572}" presName="desText" presStyleLbl="revTx" presStyleIdx="4" presStyleCnt="6">
        <dgm:presLayoutVars>
          <dgm:bulletEnabled val="1"/>
        </dgm:presLayoutVars>
      </dgm:prSet>
      <dgm:spPr/>
      <dgm:t>
        <a:bodyPr/>
        <a:lstStyle/>
        <a:p>
          <a:pPr rtl="1"/>
          <a:endParaRPr lang="ar-SA"/>
        </a:p>
      </dgm:t>
    </dgm:pt>
    <dgm:pt modelId="{DB932A1D-90CF-40BD-B412-6AC3F4D9E40A}" type="pres">
      <dgm:prSet presAssocID="{4061DBC4-46E8-481A-931A-1151C2FDE19B}" presName="spaceV" presStyleCnt="0"/>
      <dgm:spPr/>
    </dgm:pt>
    <dgm:pt modelId="{471C6B40-8B10-4491-94BB-C557894D80F2}" type="pres">
      <dgm:prSet presAssocID="{B6FF5247-B59C-4643-9A98-C1A30C783BE8}" presName="pair" presStyleCnt="0"/>
      <dgm:spPr/>
    </dgm:pt>
    <dgm:pt modelId="{1CA61DBE-160A-4F95-B214-7642CC28E64D}" type="pres">
      <dgm:prSet presAssocID="{B6FF5247-B59C-4643-9A98-C1A30C783BE8}" presName="spaceH" presStyleLbl="node1" presStyleIdx="0" presStyleCnt="0"/>
      <dgm:spPr/>
    </dgm:pt>
    <dgm:pt modelId="{7A8A8DDA-E4FD-421F-AF01-19B54BA44F51}" type="pres">
      <dgm:prSet presAssocID="{B6FF5247-B59C-4643-9A98-C1A30C783BE8}" presName="desPictures" presStyleLbl="alignImgPlace1" presStyleIdx="5" presStyleCnt="6"/>
      <dgm:spPr/>
    </dgm:pt>
    <dgm:pt modelId="{A08C1EDA-3945-45E3-86A9-B56B16C5252A}" type="pres">
      <dgm:prSet presAssocID="{B6FF5247-B59C-4643-9A98-C1A30C783BE8}" presName="desTextWrapper" presStyleCnt="0"/>
      <dgm:spPr/>
    </dgm:pt>
    <dgm:pt modelId="{7B2DC9AA-B9AC-4647-8DE2-9E392D941A6B}" type="pres">
      <dgm:prSet presAssocID="{B6FF5247-B59C-4643-9A98-C1A30C783BE8}" presName="desText" presStyleLbl="revTx" presStyleIdx="5" presStyleCnt="6">
        <dgm:presLayoutVars>
          <dgm:bulletEnabled val="1"/>
        </dgm:presLayoutVars>
      </dgm:prSet>
      <dgm:spPr/>
      <dgm:t>
        <a:bodyPr/>
        <a:lstStyle/>
        <a:p>
          <a:pPr rtl="1"/>
          <a:endParaRPr lang="ar-SA"/>
        </a:p>
      </dgm:t>
    </dgm:pt>
    <dgm:pt modelId="{C1090520-BD87-4938-A725-DBE3CC4D8DDC}" type="pres">
      <dgm:prSet presAssocID="{0C2F9F9B-203A-4E53-8E2C-2F09D9F179FE}" presName="maxNode" presStyleCnt="0"/>
      <dgm:spPr/>
    </dgm:pt>
    <dgm:pt modelId="{BAC72F90-37A9-4F29-9242-CBA1FDD37673}" type="pres">
      <dgm:prSet presAssocID="{0C2F9F9B-203A-4E53-8E2C-2F09D9F179FE}" presName="Name33" presStyleCnt="0"/>
      <dgm:spPr/>
    </dgm:pt>
  </dgm:ptLst>
  <dgm:cxnLst>
    <dgm:cxn modelId="{D123DAA8-3B09-43F0-A036-A558C0A147F4}" srcId="{0C2F9F9B-203A-4E53-8E2C-2F09D9F179FE}" destId="{534D07F7-37DA-4B78-B8BA-8C925E601F92}" srcOrd="1" destOrd="0" parTransId="{656E92EC-45BE-4CDB-9EFA-B319A0E1F21E}" sibTransId="{4FD5795B-C42F-4B24-B801-781D9FA0093D}"/>
    <dgm:cxn modelId="{F06E1E69-A7AC-45C0-9FBE-197F08BC97DC}" type="presOf" srcId="{C26A8CF4-7508-4596-AA6D-A1D8191E93B5}" destId="{968B8E34-CE09-41E8-9B97-08370F70AE6F}" srcOrd="0" destOrd="0" presId="urn:microsoft.com/office/officeart/2008/layout/AccentedPicture"/>
    <dgm:cxn modelId="{29431136-B4C4-4502-8851-853740FE056C}" type="presOf" srcId="{0E9A5CF0-D07C-4D3A-A95C-CD98337C77F3}" destId="{589AD55A-036F-40A7-AE4E-8A9DBA3C51DB}" srcOrd="0" destOrd="0" presId="urn:microsoft.com/office/officeart/2008/layout/AccentedPicture"/>
    <dgm:cxn modelId="{4741D972-AB71-499A-A541-9401594F676B}" srcId="{0C2F9F9B-203A-4E53-8E2C-2F09D9F179FE}" destId="{4A999C72-F8B6-4229-BFFD-2A697AC28572}" srcOrd="5" destOrd="0" parTransId="{C753C7D1-D7EA-45A9-913C-78888E82E6BF}" sibTransId="{4061DBC4-46E8-481A-931A-1151C2FDE19B}"/>
    <dgm:cxn modelId="{90314FB4-D876-4A1E-B8DD-479B33D417A4}" srcId="{0C2F9F9B-203A-4E53-8E2C-2F09D9F179FE}" destId="{C26A8CF4-7508-4596-AA6D-A1D8191E93B5}" srcOrd="4" destOrd="0" parTransId="{8010B127-43B3-4B4B-BBD7-99B8421071A3}" sibTransId="{54F5403B-C713-431E-B078-54058229D5F1}"/>
    <dgm:cxn modelId="{19D463A5-96CD-4F8D-AC47-1D1522EFEFDD}" srcId="{0C2F9F9B-203A-4E53-8E2C-2F09D9F179FE}" destId="{7B5CEAA9-8E65-4800-BC4E-EE50677D0F3B}" srcOrd="0" destOrd="0" parTransId="{AD56068A-794B-4D67-806B-CE096C59358A}" sibTransId="{DAC96A9E-8E2F-4F4C-810E-947BE782DA16}"/>
    <dgm:cxn modelId="{11BA842B-86CB-4EDD-B81F-8E3872130A68}" type="presOf" srcId="{4A999C72-F8B6-4229-BFFD-2A697AC28572}" destId="{DCF4D140-68C8-4781-B538-5459CDE1AAFE}" srcOrd="0" destOrd="0" presId="urn:microsoft.com/office/officeart/2008/layout/AccentedPicture"/>
    <dgm:cxn modelId="{CBE3AA5B-D35B-4B85-989F-4199C264CC68}" type="presOf" srcId="{534D07F7-37DA-4B78-B8BA-8C925E601F92}" destId="{EE17EDA2-F436-46AE-B69A-A53C676B8BF9}" srcOrd="0" destOrd="0" presId="urn:microsoft.com/office/officeart/2008/layout/AccentedPicture"/>
    <dgm:cxn modelId="{4FE2D463-5E58-4C6A-B198-0366693AF27C}" type="presOf" srcId="{03E9CC26-CB51-41DB-963A-3B2E517CC723}" destId="{0481BE8E-C9AA-452B-A1E4-CBD5B5CF7AE5}" srcOrd="0" destOrd="0" presId="urn:microsoft.com/office/officeart/2008/layout/AccentedPicture"/>
    <dgm:cxn modelId="{4758EE0D-48A6-4D60-86B8-79FF471582E4}" srcId="{0C2F9F9B-203A-4E53-8E2C-2F09D9F179FE}" destId="{0E9A5CF0-D07C-4D3A-A95C-CD98337C77F3}" srcOrd="3" destOrd="0" parTransId="{E87FFE83-0464-4D92-ACDB-84CBA44B6F98}" sibTransId="{FD5A2A56-2ED7-476C-B32C-BA83E4289016}"/>
    <dgm:cxn modelId="{883E0F5C-6380-4DEA-8ABD-98D0D4990CDD}" type="presOf" srcId="{7B5CEAA9-8E65-4800-BC4E-EE50677D0F3B}" destId="{2A9CC3F4-10C9-4959-8B8F-8CFE1021751D}" srcOrd="0" destOrd="0" presId="urn:microsoft.com/office/officeart/2008/layout/AccentedPicture"/>
    <dgm:cxn modelId="{ACF142CC-6E88-480A-9D60-478903A3E829}" type="presOf" srcId="{B6FF5247-B59C-4643-9A98-C1A30C783BE8}" destId="{7B2DC9AA-B9AC-4647-8DE2-9E392D941A6B}" srcOrd="0" destOrd="0" presId="urn:microsoft.com/office/officeart/2008/layout/AccentedPicture"/>
    <dgm:cxn modelId="{7ED5A53D-9C0C-4D9B-805D-BDAE87EF401A}" srcId="{0C2F9F9B-203A-4E53-8E2C-2F09D9F179FE}" destId="{B6FF5247-B59C-4643-9A98-C1A30C783BE8}" srcOrd="6" destOrd="0" parTransId="{C273752B-AB27-4D1D-9344-B2149A6FBB72}" sibTransId="{68C36BFA-3388-447F-96E6-3399AEC191B4}"/>
    <dgm:cxn modelId="{5C960011-ABBE-4D1C-B26B-7C7A695FBF90}" type="presOf" srcId="{0C2F9F9B-203A-4E53-8E2C-2F09D9F179FE}" destId="{75F04615-C512-4DAE-8D17-95BA36C1A33C}" srcOrd="0" destOrd="0" presId="urn:microsoft.com/office/officeart/2008/layout/AccentedPicture"/>
    <dgm:cxn modelId="{FF3761A4-6860-4146-91C8-C8EEF0527793}" srcId="{0C2F9F9B-203A-4E53-8E2C-2F09D9F179FE}" destId="{03E9CC26-CB51-41DB-963A-3B2E517CC723}" srcOrd="2" destOrd="0" parTransId="{78C4D0D7-2F2F-4A5A-B166-701059C1C8E3}" sibTransId="{76D0A612-DB63-4AE8-9DF8-4363D0FE83D1}"/>
    <dgm:cxn modelId="{B6D13627-BFBE-4D5C-A7A0-AF8F3B0A29E4}" type="presOf" srcId="{DAC96A9E-8E2F-4F4C-810E-947BE782DA16}" destId="{F3906494-578E-44AD-97DD-5DE26F25C97A}" srcOrd="0" destOrd="0" presId="urn:microsoft.com/office/officeart/2008/layout/AccentedPicture"/>
    <dgm:cxn modelId="{EA026D83-F2FF-4464-82D0-FBB9187908A0}" type="presParOf" srcId="{75F04615-C512-4DAE-8D17-95BA36C1A33C}" destId="{F3906494-578E-44AD-97DD-5DE26F25C97A}" srcOrd="0" destOrd="0" presId="urn:microsoft.com/office/officeart/2008/layout/AccentedPicture"/>
    <dgm:cxn modelId="{5E2ACDE1-04E3-4E70-8A21-B30F302DB4D2}" type="presParOf" srcId="{75F04615-C512-4DAE-8D17-95BA36C1A33C}" destId="{2A9CC3F4-10C9-4959-8B8F-8CFE1021751D}" srcOrd="1" destOrd="0" presId="urn:microsoft.com/office/officeart/2008/layout/AccentedPicture"/>
    <dgm:cxn modelId="{02C1FC59-B3EC-4BEC-B581-01C90CA7F549}" type="presParOf" srcId="{75F04615-C512-4DAE-8D17-95BA36C1A33C}" destId="{68318540-1745-41C5-B2BE-F02E01FBA7BA}" srcOrd="2" destOrd="0" presId="urn:microsoft.com/office/officeart/2008/layout/AccentedPicture"/>
    <dgm:cxn modelId="{0D0CF1F6-E7F2-437C-AB79-2BD68D959478}" type="presParOf" srcId="{68318540-1745-41C5-B2BE-F02E01FBA7BA}" destId="{61E6223C-DB08-4FDE-8328-95BCDAF36776}" srcOrd="0" destOrd="0" presId="urn:microsoft.com/office/officeart/2008/layout/AccentedPicture"/>
    <dgm:cxn modelId="{70EBBAA3-F33C-482C-B56C-84E81885FF26}" type="presParOf" srcId="{61E6223C-DB08-4FDE-8328-95BCDAF36776}" destId="{3B3C5C46-1DA9-49DF-B50B-CBD5581B7E27}" srcOrd="0" destOrd="0" presId="urn:microsoft.com/office/officeart/2008/layout/AccentedPicture"/>
    <dgm:cxn modelId="{762111DB-23C1-4435-A29F-D5A13016140C}" type="presParOf" srcId="{61E6223C-DB08-4FDE-8328-95BCDAF36776}" destId="{4DB0EC4C-9309-4677-BAEC-63102969810D}" srcOrd="1" destOrd="0" presId="urn:microsoft.com/office/officeart/2008/layout/AccentedPicture"/>
    <dgm:cxn modelId="{6FB9D757-8B43-4231-B1B6-C911BC7E1743}" type="presParOf" srcId="{61E6223C-DB08-4FDE-8328-95BCDAF36776}" destId="{7451CA05-499F-48AC-84EE-3F4D64F76612}" srcOrd="2" destOrd="0" presId="urn:microsoft.com/office/officeart/2008/layout/AccentedPicture"/>
    <dgm:cxn modelId="{21AD3062-5CCB-4AEC-90C8-043A8AA911C0}" type="presParOf" srcId="{7451CA05-499F-48AC-84EE-3F4D64F76612}" destId="{EE17EDA2-F436-46AE-B69A-A53C676B8BF9}" srcOrd="0" destOrd="0" presId="urn:microsoft.com/office/officeart/2008/layout/AccentedPicture"/>
    <dgm:cxn modelId="{EFDE8EED-0644-4CDE-BAC3-16928DEE4AF8}" type="presParOf" srcId="{68318540-1745-41C5-B2BE-F02E01FBA7BA}" destId="{4BEB1983-46D7-453C-A55F-F6D2A2AC441A}" srcOrd="1" destOrd="0" presId="urn:microsoft.com/office/officeart/2008/layout/AccentedPicture"/>
    <dgm:cxn modelId="{7B9A90D2-49D1-4DDA-BF3B-7B78110E2D39}" type="presParOf" srcId="{68318540-1745-41C5-B2BE-F02E01FBA7BA}" destId="{4060A714-C57A-4662-BE7B-ACF2DC765534}" srcOrd="2" destOrd="0" presId="urn:microsoft.com/office/officeart/2008/layout/AccentedPicture"/>
    <dgm:cxn modelId="{F0C0E8C9-1065-492F-8084-A698890B503E}" type="presParOf" srcId="{4060A714-C57A-4662-BE7B-ACF2DC765534}" destId="{EB49A8FB-2046-44E0-8076-A0AC2815981F}" srcOrd="0" destOrd="0" presId="urn:microsoft.com/office/officeart/2008/layout/AccentedPicture"/>
    <dgm:cxn modelId="{BE848945-5892-491C-AA93-178E5E7D8C7B}" type="presParOf" srcId="{4060A714-C57A-4662-BE7B-ACF2DC765534}" destId="{B5C8D045-6C0B-4956-8445-F166411C02A3}" srcOrd="1" destOrd="0" presId="urn:microsoft.com/office/officeart/2008/layout/AccentedPicture"/>
    <dgm:cxn modelId="{CC84B656-EC19-49CC-B839-443665F31AF6}" type="presParOf" srcId="{4060A714-C57A-4662-BE7B-ACF2DC765534}" destId="{820B1EF1-F602-4555-9068-28AE48BB078F}" srcOrd="2" destOrd="0" presId="urn:microsoft.com/office/officeart/2008/layout/AccentedPicture"/>
    <dgm:cxn modelId="{ADDEBA77-F210-400A-90AB-114D0B89A535}" type="presParOf" srcId="{820B1EF1-F602-4555-9068-28AE48BB078F}" destId="{0481BE8E-C9AA-452B-A1E4-CBD5B5CF7AE5}" srcOrd="0" destOrd="0" presId="urn:microsoft.com/office/officeart/2008/layout/AccentedPicture"/>
    <dgm:cxn modelId="{53FB375B-768D-497E-B453-7142BC890FAF}" type="presParOf" srcId="{68318540-1745-41C5-B2BE-F02E01FBA7BA}" destId="{AA5992C5-A0C0-4A11-B32A-C90781A076E5}" srcOrd="3" destOrd="0" presId="urn:microsoft.com/office/officeart/2008/layout/AccentedPicture"/>
    <dgm:cxn modelId="{6575C4F1-8B90-4198-8739-89DC08F6EE81}" type="presParOf" srcId="{68318540-1745-41C5-B2BE-F02E01FBA7BA}" destId="{02AC67DA-704C-48F5-B649-F492EF20E4F6}" srcOrd="4" destOrd="0" presId="urn:microsoft.com/office/officeart/2008/layout/AccentedPicture"/>
    <dgm:cxn modelId="{E522CECF-67D1-4B81-AE6D-13412B0A6F43}" type="presParOf" srcId="{02AC67DA-704C-48F5-B649-F492EF20E4F6}" destId="{4E7CB001-92BA-4617-8A92-91373E98E849}" srcOrd="0" destOrd="0" presId="urn:microsoft.com/office/officeart/2008/layout/AccentedPicture"/>
    <dgm:cxn modelId="{78D0E325-FA61-4679-9EF8-E3963783A3F6}" type="presParOf" srcId="{02AC67DA-704C-48F5-B649-F492EF20E4F6}" destId="{A2A8D147-E6DF-41BC-8D8C-111B53B15B61}" srcOrd="1" destOrd="0" presId="urn:microsoft.com/office/officeart/2008/layout/AccentedPicture"/>
    <dgm:cxn modelId="{E5C342AD-CF2E-4124-B05E-8F84B1657466}" type="presParOf" srcId="{02AC67DA-704C-48F5-B649-F492EF20E4F6}" destId="{7E8FFFB9-95E7-4DDB-A0C8-6CE1D979218B}" srcOrd="2" destOrd="0" presId="urn:microsoft.com/office/officeart/2008/layout/AccentedPicture"/>
    <dgm:cxn modelId="{5C4671AE-3639-4BD3-B4BD-A6DF9496DC77}" type="presParOf" srcId="{7E8FFFB9-95E7-4DDB-A0C8-6CE1D979218B}" destId="{589AD55A-036F-40A7-AE4E-8A9DBA3C51DB}" srcOrd="0" destOrd="0" presId="urn:microsoft.com/office/officeart/2008/layout/AccentedPicture"/>
    <dgm:cxn modelId="{E981450B-E804-479C-B513-1773951C61FC}" type="presParOf" srcId="{68318540-1745-41C5-B2BE-F02E01FBA7BA}" destId="{1ACE3E8E-19ED-4ECA-AF65-D27A2A54260E}" srcOrd="5" destOrd="0" presId="urn:microsoft.com/office/officeart/2008/layout/AccentedPicture"/>
    <dgm:cxn modelId="{EA17961B-DB51-4012-819B-7163FD30DBF6}" type="presParOf" srcId="{68318540-1745-41C5-B2BE-F02E01FBA7BA}" destId="{149F03F9-24DC-4199-B938-994ECAC6709A}" srcOrd="6" destOrd="0" presId="urn:microsoft.com/office/officeart/2008/layout/AccentedPicture"/>
    <dgm:cxn modelId="{0F19EF9B-FA51-4DB9-B1DC-246BD1766481}" type="presParOf" srcId="{149F03F9-24DC-4199-B938-994ECAC6709A}" destId="{0261A94C-FB2E-4A55-9F65-E01D44F3CA34}" srcOrd="0" destOrd="0" presId="urn:microsoft.com/office/officeart/2008/layout/AccentedPicture"/>
    <dgm:cxn modelId="{6E214752-FA97-4C97-AEAD-5000A6AE94C2}" type="presParOf" srcId="{149F03F9-24DC-4199-B938-994ECAC6709A}" destId="{3B5ECAAC-5792-473E-AA06-158B2F38B979}" srcOrd="1" destOrd="0" presId="urn:microsoft.com/office/officeart/2008/layout/AccentedPicture"/>
    <dgm:cxn modelId="{C19399E4-2CEC-41D9-ADEB-F7DCE9F1B031}" type="presParOf" srcId="{149F03F9-24DC-4199-B938-994ECAC6709A}" destId="{87617D89-374D-4567-BBF5-B9FE906C1245}" srcOrd="2" destOrd="0" presId="urn:microsoft.com/office/officeart/2008/layout/AccentedPicture"/>
    <dgm:cxn modelId="{85927B2E-DC1D-42F5-A947-50EA1BEC498C}" type="presParOf" srcId="{87617D89-374D-4567-BBF5-B9FE906C1245}" destId="{968B8E34-CE09-41E8-9B97-08370F70AE6F}" srcOrd="0" destOrd="0" presId="urn:microsoft.com/office/officeart/2008/layout/AccentedPicture"/>
    <dgm:cxn modelId="{9447065F-9498-4086-9987-92CF6B8A6282}" type="presParOf" srcId="{68318540-1745-41C5-B2BE-F02E01FBA7BA}" destId="{F8E73868-F8B0-4D09-92B4-26AD4389CF91}" srcOrd="7" destOrd="0" presId="urn:microsoft.com/office/officeart/2008/layout/AccentedPicture"/>
    <dgm:cxn modelId="{255069AB-2772-41B9-84A2-9625843A004E}" type="presParOf" srcId="{68318540-1745-41C5-B2BE-F02E01FBA7BA}" destId="{FABFA5A1-CC30-4F9D-AC44-88BDC6386F74}" srcOrd="8" destOrd="0" presId="urn:microsoft.com/office/officeart/2008/layout/AccentedPicture"/>
    <dgm:cxn modelId="{894AE3EC-F204-444E-8353-3DAE4B344D14}" type="presParOf" srcId="{FABFA5A1-CC30-4F9D-AC44-88BDC6386F74}" destId="{D7DCEB9E-BD5F-48EE-9489-982F5E557D57}" srcOrd="0" destOrd="0" presId="urn:microsoft.com/office/officeart/2008/layout/AccentedPicture"/>
    <dgm:cxn modelId="{69768A3A-203F-4256-8C4C-8977FEB73CD0}" type="presParOf" srcId="{FABFA5A1-CC30-4F9D-AC44-88BDC6386F74}" destId="{445765D3-FF3B-4D31-BD0E-5EAA2038A6DE}" srcOrd="1" destOrd="0" presId="urn:microsoft.com/office/officeart/2008/layout/AccentedPicture"/>
    <dgm:cxn modelId="{58983033-9022-40D4-BAFF-F1664B5BB304}" type="presParOf" srcId="{FABFA5A1-CC30-4F9D-AC44-88BDC6386F74}" destId="{F1D31F52-5571-4878-9150-733209A71FFB}" srcOrd="2" destOrd="0" presId="urn:microsoft.com/office/officeart/2008/layout/AccentedPicture"/>
    <dgm:cxn modelId="{5B9BF0AE-71C7-4246-B9CA-EF234676EE0D}" type="presParOf" srcId="{F1D31F52-5571-4878-9150-733209A71FFB}" destId="{DCF4D140-68C8-4781-B538-5459CDE1AAFE}" srcOrd="0" destOrd="0" presId="urn:microsoft.com/office/officeart/2008/layout/AccentedPicture"/>
    <dgm:cxn modelId="{6FA53702-DC8C-466A-931A-5E3952935911}" type="presParOf" srcId="{68318540-1745-41C5-B2BE-F02E01FBA7BA}" destId="{DB932A1D-90CF-40BD-B412-6AC3F4D9E40A}" srcOrd="9" destOrd="0" presId="urn:microsoft.com/office/officeart/2008/layout/AccentedPicture"/>
    <dgm:cxn modelId="{9B5733E8-50C8-47B4-8026-586CA120FA2E}" type="presParOf" srcId="{68318540-1745-41C5-B2BE-F02E01FBA7BA}" destId="{471C6B40-8B10-4491-94BB-C557894D80F2}" srcOrd="10" destOrd="0" presId="urn:microsoft.com/office/officeart/2008/layout/AccentedPicture"/>
    <dgm:cxn modelId="{A0BB3180-E4C2-4BAB-9B29-0AB3F6D1AC7E}" type="presParOf" srcId="{471C6B40-8B10-4491-94BB-C557894D80F2}" destId="{1CA61DBE-160A-4F95-B214-7642CC28E64D}" srcOrd="0" destOrd="0" presId="urn:microsoft.com/office/officeart/2008/layout/AccentedPicture"/>
    <dgm:cxn modelId="{6B2ACA65-946C-42F6-B13C-648F04723BF2}" type="presParOf" srcId="{471C6B40-8B10-4491-94BB-C557894D80F2}" destId="{7A8A8DDA-E4FD-421F-AF01-19B54BA44F51}" srcOrd="1" destOrd="0" presId="urn:microsoft.com/office/officeart/2008/layout/AccentedPicture"/>
    <dgm:cxn modelId="{CE36B3B5-C09C-4069-B80C-72FE74C2EC08}" type="presParOf" srcId="{471C6B40-8B10-4491-94BB-C557894D80F2}" destId="{A08C1EDA-3945-45E3-86A9-B56B16C5252A}" srcOrd="2" destOrd="0" presId="urn:microsoft.com/office/officeart/2008/layout/AccentedPicture"/>
    <dgm:cxn modelId="{623F28A1-BD87-4E29-9912-91BA581A25A2}" type="presParOf" srcId="{A08C1EDA-3945-45E3-86A9-B56B16C5252A}" destId="{7B2DC9AA-B9AC-4647-8DE2-9E392D941A6B}" srcOrd="0" destOrd="0" presId="urn:microsoft.com/office/officeart/2008/layout/AccentedPicture"/>
    <dgm:cxn modelId="{9A34995D-C0E0-4FE5-BF0C-FC0708DA1242}" type="presParOf" srcId="{75F04615-C512-4DAE-8D17-95BA36C1A33C}" destId="{C1090520-BD87-4938-A725-DBE3CC4D8DDC}" srcOrd="3" destOrd="0" presId="urn:microsoft.com/office/officeart/2008/layout/AccentedPicture"/>
    <dgm:cxn modelId="{42F6E90B-2621-42AC-B3A8-09D4795F2CC1}" type="presParOf" srcId="{C1090520-BD87-4938-A725-DBE3CC4D8DDC}" destId="{BAC72F90-37A9-4F29-9242-CBA1FDD37673}" srcOrd="0" destOrd="0" presId="urn:microsoft.com/office/officeart/2008/layout/AccentedPicture"/>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C2F9F9B-203A-4E53-8E2C-2F09D9F179FE}" type="doc">
      <dgm:prSet loTypeId="urn:microsoft.com/office/officeart/2008/layout/AccentedPicture" loCatId="picture" qsTypeId="urn:microsoft.com/office/officeart/2005/8/quickstyle/3d3" qsCatId="3D" csTypeId="urn:microsoft.com/office/officeart/2005/8/colors/colorful1#2" csCatId="colorful" phldr="1"/>
      <dgm:spPr/>
    </dgm:pt>
    <dgm:pt modelId="{7B5CEAA9-8E65-4800-BC4E-EE50677D0F3B}">
      <dgm:prSet phldrT="[نص]"/>
      <dgm:spPr/>
      <dgm:t>
        <a:bodyPr/>
        <a:lstStyle/>
        <a:p>
          <a:pPr rtl="1"/>
          <a:endParaRPr lang="ar-SA" dirty="0"/>
        </a:p>
      </dgm:t>
    </dgm:pt>
    <dgm:pt modelId="{AD56068A-794B-4D67-806B-CE096C59358A}" type="parTrans" cxnId="{19D463A5-96CD-4F8D-AC47-1D1522EFEFDD}">
      <dgm:prSet/>
      <dgm:spPr/>
      <dgm:t>
        <a:bodyPr/>
        <a:lstStyle/>
        <a:p>
          <a:pPr rtl="1"/>
          <a:endParaRPr lang="ar-SA"/>
        </a:p>
      </dgm:t>
    </dgm:pt>
    <dgm:pt modelId="{DAC96A9E-8E2F-4F4C-810E-947BE782DA16}" type="sibTrans" cxnId="{19D463A5-96CD-4F8D-AC47-1D1522EFEFDD}">
      <dgm:prSet/>
      <dgm:spPr>
        <a:blipFill>
          <a:blip xmlns:r="http://schemas.openxmlformats.org/officeDocument/2006/relationships" r:embed="rId1">
            <a:extLst>
              <a:ext uri="{28A0092B-C50C-407E-A947-70E740481C1C}">
                <a14:useLocalDpi xmlns:a14="http://schemas.microsoft.com/office/drawing/2010/main" xmlns="" val="0"/>
              </a:ext>
            </a:extLst>
          </a:blip>
          <a:srcRect/>
          <a:stretch>
            <a:fillRect l="-14000" r="-14000"/>
          </a:stretch>
        </a:blipFill>
      </dgm:spPr>
      <dgm:t>
        <a:bodyPr/>
        <a:lstStyle/>
        <a:p>
          <a:pPr rtl="1"/>
          <a:endParaRPr lang="ar-SA"/>
        </a:p>
      </dgm:t>
      <dgm:extLst>
        <a:ext uri="{E40237B7-FDA0-4F09-8148-C483321AD2D9}">
          <dgm14:cNvPr xmlns:dgm14="http://schemas.microsoft.com/office/drawing/2010/diagram" xmlns="" id="0" name="" descr="صورة ذات صلة"/>
        </a:ext>
      </dgm:extLst>
    </dgm:pt>
    <dgm:pt modelId="{534D07F7-37DA-4B78-B8BA-8C925E601F92}">
      <dgm:prSet phldrT="[نص]"/>
      <dgm:spPr/>
      <dgm:t>
        <a:bodyPr/>
        <a:lstStyle/>
        <a:p>
          <a:pPr rtl="1"/>
          <a:r>
            <a:rPr lang="ar-SA" b="1" dirty="0" smtClean="0"/>
            <a:t>لا يضع فوقه كتاب </a:t>
          </a:r>
          <a:endParaRPr lang="ar-SA" dirty="0"/>
        </a:p>
      </dgm:t>
    </dgm:pt>
    <dgm:pt modelId="{656E92EC-45BE-4CDB-9EFA-B319A0E1F21E}" type="parTrans" cxnId="{D123DAA8-3B09-43F0-A036-A558C0A147F4}">
      <dgm:prSet/>
      <dgm:spPr/>
      <dgm:t>
        <a:bodyPr/>
        <a:lstStyle/>
        <a:p>
          <a:pPr rtl="1"/>
          <a:endParaRPr lang="ar-SA"/>
        </a:p>
      </dgm:t>
    </dgm:pt>
    <dgm:pt modelId="{4FD5795B-C42F-4B24-B801-781D9FA0093D}" type="sibTrans" cxnId="{D123DAA8-3B09-43F0-A036-A558C0A147F4}">
      <dgm:prSet/>
      <dgm:spPr/>
      <dgm:t>
        <a:bodyPr/>
        <a:lstStyle/>
        <a:p>
          <a:pPr rtl="1"/>
          <a:endParaRPr lang="ar-SA"/>
        </a:p>
      </dgm:t>
    </dgm:pt>
    <dgm:pt modelId="{03E9CC26-CB51-41DB-963A-3B2E517CC723}">
      <dgm:prSet phldrT="[نص]"/>
      <dgm:spPr/>
      <dgm:t>
        <a:bodyPr/>
        <a:lstStyle/>
        <a:p>
          <a:pPr rtl="1"/>
          <a:r>
            <a:rPr lang="ar-SA" b="1" dirty="0" smtClean="0"/>
            <a:t>الاستماع و الإنصات </a:t>
          </a:r>
          <a:endParaRPr lang="ar-SA" dirty="0"/>
        </a:p>
      </dgm:t>
    </dgm:pt>
    <dgm:pt modelId="{78C4D0D7-2F2F-4A5A-B166-701059C1C8E3}" type="parTrans" cxnId="{FF3761A4-6860-4146-91C8-C8EEF0527793}">
      <dgm:prSet/>
      <dgm:spPr/>
      <dgm:t>
        <a:bodyPr/>
        <a:lstStyle/>
        <a:p>
          <a:pPr rtl="1"/>
          <a:endParaRPr lang="ar-SA"/>
        </a:p>
      </dgm:t>
    </dgm:pt>
    <dgm:pt modelId="{76D0A612-DB63-4AE8-9DF8-4363D0FE83D1}" type="sibTrans" cxnId="{FF3761A4-6860-4146-91C8-C8EEF0527793}">
      <dgm:prSet/>
      <dgm:spPr/>
      <dgm:t>
        <a:bodyPr/>
        <a:lstStyle/>
        <a:p>
          <a:pPr rtl="1"/>
          <a:endParaRPr lang="ar-SA"/>
        </a:p>
      </dgm:t>
    </dgm:pt>
    <dgm:pt modelId="{0E9A5CF0-D07C-4D3A-A95C-CD98337C77F3}">
      <dgm:prSet phldrT="[نص]"/>
      <dgm:spPr/>
      <dgm:t>
        <a:bodyPr/>
        <a:lstStyle/>
        <a:p>
          <a:pPr rtl="1"/>
          <a:r>
            <a:rPr lang="ar-SA" b="1" smtClean="0"/>
            <a:t>المتابعة مع القارئ </a:t>
          </a:r>
          <a:endParaRPr lang="ar-SA" dirty="0"/>
        </a:p>
      </dgm:t>
    </dgm:pt>
    <dgm:pt modelId="{E87FFE83-0464-4D92-ACDB-84CBA44B6F98}" type="parTrans" cxnId="{4758EE0D-48A6-4D60-86B8-79FF471582E4}">
      <dgm:prSet/>
      <dgm:spPr/>
      <dgm:t>
        <a:bodyPr/>
        <a:lstStyle/>
        <a:p>
          <a:pPr rtl="1"/>
          <a:endParaRPr lang="ar-SA"/>
        </a:p>
      </dgm:t>
    </dgm:pt>
    <dgm:pt modelId="{FD5A2A56-2ED7-476C-B32C-BA83E4289016}" type="sibTrans" cxnId="{4758EE0D-48A6-4D60-86B8-79FF471582E4}">
      <dgm:prSet/>
      <dgm:spPr/>
      <dgm:t>
        <a:bodyPr/>
        <a:lstStyle/>
        <a:p>
          <a:pPr rtl="1"/>
          <a:endParaRPr lang="ar-SA"/>
        </a:p>
      </dgm:t>
    </dgm:pt>
    <dgm:pt modelId="{C26A8CF4-7508-4596-AA6D-A1D8191E93B5}">
      <dgm:prSet phldrT="[نص]"/>
      <dgm:spPr/>
      <dgm:t>
        <a:bodyPr/>
        <a:lstStyle/>
        <a:p>
          <a:pPr rtl="1"/>
          <a:r>
            <a:rPr lang="ar-SA" b="1" dirty="0" smtClean="0"/>
            <a:t>وضعه في المكان الملائم </a:t>
          </a:r>
          <a:endParaRPr lang="ar-SA" dirty="0"/>
        </a:p>
      </dgm:t>
    </dgm:pt>
    <dgm:pt modelId="{8010B127-43B3-4B4B-BBD7-99B8421071A3}" type="parTrans" cxnId="{90314FB4-D876-4A1E-B8DD-479B33D417A4}">
      <dgm:prSet/>
      <dgm:spPr/>
      <dgm:t>
        <a:bodyPr/>
        <a:lstStyle/>
        <a:p>
          <a:pPr rtl="1"/>
          <a:endParaRPr lang="ar-SA"/>
        </a:p>
      </dgm:t>
    </dgm:pt>
    <dgm:pt modelId="{54F5403B-C713-431E-B078-54058229D5F1}" type="sibTrans" cxnId="{90314FB4-D876-4A1E-B8DD-479B33D417A4}">
      <dgm:prSet/>
      <dgm:spPr/>
      <dgm:t>
        <a:bodyPr/>
        <a:lstStyle/>
        <a:p>
          <a:pPr rtl="1"/>
          <a:endParaRPr lang="ar-SA"/>
        </a:p>
      </dgm:t>
    </dgm:pt>
    <dgm:pt modelId="{4A999C72-F8B6-4229-BFFD-2A697AC28572}">
      <dgm:prSet phldrT="[نص]"/>
      <dgm:spPr/>
      <dgm:t>
        <a:bodyPr/>
        <a:lstStyle/>
        <a:p>
          <a:pPr rtl="1"/>
          <a:r>
            <a:rPr lang="ar-SA" b="1" dirty="0" smtClean="0"/>
            <a:t>وضعه في المكان الملائم </a:t>
          </a:r>
          <a:endParaRPr lang="ar-SA" dirty="0"/>
        </a:p>
      </dgm:t>
    </dgm:pt>
    <dgm:pt modelId="{C753C7D1-D7EA-45A9-913C-78888E82E6BF}" type="parTrans" cxnId="{4741D972-AB71-499A-A541-9401594F676B}">
      <dgm:prSet/>
      <dgm:spPr/>
      <dgm:t>
        <a:bodyPr/>
        <a:lstStyle/>
        <a:p>
          <a:pPr rtl="1"/>
          <a:endParaRPr lang="ar-SA"/>
        </a:p>
      </dgm:t>
    </dgm:pt>
    <dgm:pt modelId="{4061DBC4-46E8-481A-931A-1151C2FDE19B}" type="sibTrans" cxnId="{4741D972-AB71-499A-A541-9401594F676B}">
      <dgm:prSet/>
      <dgm:spPr/>
      <dgm:t>
        <a:bodyPr/>
        <a:lstStyle/>
        <a:p>
          <a:pPr rtl="1"/>
          <a:endParaRPr lang="ar-SA"/>
        </a:p>
      </dgm:t>
    </dgm:pt>
    <dgm:pt modelId="{07679714-75ED-4861-8433-0392B6F7E14E}">
      <dgm:prSet phldrT="[نص]"/>
      <dgm:spPr/>
      <dgm:t>
        <a:bodyPr/>
        <a:lstStyle/>
        <a:p>
          <a:pPr rtl="1"/>
          <a:r>
            <a:rPr lang="ar-SA" b="1" dirty="0" smtClean="0"/>
            <a:t>عدم الجلوس على الحقيبة التي بها مصحف </a:t>
          </a:r>
          <a:endParaRPr lang="ar-SA" dirty="0"/>
        </a:p>
      </dgm:t>
    </dgm:pt>
    <dgm:pt modelId="{0018ECC1-E2FE-40F3-ACB4-30563CA6D8D1}" type="parTrans" cxnId="{757477D3-1392-42FC-809D-50B77DCBA626}">
      <dgm:prSet/>
      <dgm:spPr/>
      <dgm:t>
        <a:bodyPr/>
        <a:lstStyle/>
        <a:p>
          <a:pPr rtl="1"/>
          <a:endParaRPr lang="ar-SA"/>
        </a:p>
      </dgm:t>
    </dgm:pt>
    <dgm:pt modelId="{4547D56B-D22D-4E71-8106-57999B9A8223}" type="sibTrans" cxnId="{757477D3-1392-42FC-809D-50B77DCBA626}">
      <dgm:prSet/>
      <dgm:spPr/>
      <dgm:t>
        <a:bodyPr/>
        <a:lstStyle/>
        <a:p>
          <a:pPr rtl="1"/>
          <a:endParaRPr lang="ar-SA"/>
        </a:p>
      </dgm:t>
    </dgm:pt>
    <dgm:pt modelId="{75F04615-C512-4DAE-8D17-95BA36C1A33C}" type="pres">
      <dgm:prSet presAssocID="{0C2F9F9B-203A-4E53-8E2C-2F09D9F179FE}" presName="Name0" presStyleCnt="0">
        <dgm:presLayoutVars>
          <dgm:dir/>
        </dgm:presLayoutVars>
      </dgm:prSet>
      <dgm:spPr/>
    </dgm:pt>
    <dgm:pt modelId="{F3906494-578E-44AD-97DD-5DE26F25C97A}" type="pres">
      <dgm:prSet presAssocID="{DAC96A9E-8E2F-4F4C-810E-947BE782DA16}" presName="picture_1" presStyleLbl="bgImgPlace1" presStyleIdx="0" presStyleCnt="1" custLinFactNeighborX="3493" custLinFactNeighborY="-3861"/>
      <dgm:spPr/>
      <dgm:t>
        <a:bodyPr/>
        <a:lstStyle/>
        <a:p>
          <a:pPr rtl="1"/>
          <a:endParaRPr lang="ar-SA"/>
        </a:p>
      </dgm:t>
    </dgm:pt>
    <dgm:pt modelId="{2A9CC3F4-10C9-4959-8B8F-8CFE1021751D}" type="pres">
      <dgm:prSet presAssocID="{7B5CEAA9-8E65-4800-BC4E-EE50677D0F3B}" presName="text_1" presStyleLbl="node1" presStyleIdx="0" presStyleCnt="0">
        <dgm:presLayoutVars>
          <dgm:bulletEnabled val="1"/>
        </dgm:presLayoutVars>
      </dgm:prSet>
      <dgm:spPr/>
      <dgm:t>
        <a:bodyPr/>
        <a:lstStyle/>
        <a:p>
          <a:pPr rtl="1"/>
          <a:endParaRPr lang="ar-SA"/>
        </a:p>
      </dgm:t>
    </dgm:pt>
    <dgm:pt modelId="{68318540-1745-41C5-B2BE-F02E01FBA7BA}" type="pres">
      <dgm:prSet presAssocID="{0C2F9F9B-203A-4E53-8E2C-2F09D9F179FE}" presName="linV" presStyleCnt="0"/>
      <dgm:spPr/>
    </dgm:pt>
    <dgm:pt modelId="{61E6223C-DB08-4FDE-8328-95BCDAF36776}" type="pres">
      <dgm:prSet presAssocID="{534D07F7-37DA-4B78-B8BA-8C925E601F92}" presName="pair" presStyleCnt="0"/>
      <dgm:spPr/>
    </dgm:pt>
    <dgm:pt modelId="{3B3C5C46-1DA9-49DF-B50B-CBD5581B7E27}" type="pres">
      <dgm:prSet presAssocID="{534D07F7-37DA-4B78-B8BA-8C925E601F92}" presName="spaceH" presStyleLbl="node1" presStyleIdx="0" presStyleCnt="0"/>
      <dgm:spPr/>
    </dgm:pt>
    <dgm:pt modelId="{4DB0EC4C-9309-4677-BAEC-63102969810D}" type="pres">
      <dgm:prSet presAssocID="{534D07F7-37DA-4B78-B8BA-8C925E601F92}" presName="desPictures" presStyleLbl="alignImgPlace1" presStyleIdx="0" presStyleCnt="6"/>
      <dgm:spPr/>
    </dgm:pt>
    <dgm:pt modelId="{7451CA05-499F-48AC-84EE-3F4D64F76612}" type="pres">
      <dgm:prSet presAssocID="{534D07F7-37DA-4B78-B8BA-8C925E601F92}" presName="desTextWrapper" presStyleCnt="0"/>
      <dgm:spPr/>
    </dgm:pt>
    <dgm:pt modelId="{EE17EDA2-F436-46AE-B69A-A53C676B8BF9}" type="pres">
      <dgm:prSet presAssocID="{534D07F7-37DA-4B78-B8BA-8C925E601F92}" presName="desText" presStyleLbl="revTx" presStyleIdx="0" presStyleCnt="6">
        <dgm:presLayoutVars>
          <dgm:bulletEnabled val="1"/>
        </dgm:presLayoutVars>
      </dgm:prSet>
      <dgm:spPr/>
      <dgm:t>
        <a:bodyPr/>
        <a:lstStyle/>
        <a:p>
          <a:pPr rtl="1"/>
          <a:endParaRPr lang="ar-SA"/>
        </a:p>
      </dgm:t>
    </dgm:pt>
    <dgm:pt modelId="{4BEB1983-46D7-453C-A55F-F6D2A2AC441A}" type="pres">
      <dgm:prSet presAssocID="{4FD5795B-C42F-4B24-B801-781D9FA0093D}" presName="spaceV" presStyleCnt="0"/>
      <dgm:spPr/>
    </dgm:pt>
    <dgm:pt modelId="{4060A714-C57A-4662-BE7B-ACF2DC765534}" type="pres">
      <dgm:prSet presAssocID="{03E9CC26-CB51-41DB-963A-3B2E517CC723}" presName="pair" presStyleCnt="0"/>
      <dgm:spPr/>
    </dgm:pt>
    <dgm:pt modelId="{EB49A8FB-2046-44E0-8076-A0AC2815981F}" type="pres">
      <dgm:prSet presAssocID="{03E9CC26-CB51-41DB-963A-3B2E517CC723}" presName="spaceH" presStyleLbl="node1" presStyleIdx="0" presStyleCnt="0"/>
      <dgm:spPr/>
    </dgm:pt>
    <dgm:pt modelId="{B5C8D045-6C0B-4956-8445-F166411C02A3}" type="pres">
      <dgm:prSet presAssocID="{03E9CC26-CB51-41DB-963A-3B2E517CC723}" presName="desPictures" presStyleLbl="alignImgPlace1" presStyleIdx="1" presStyleCnt="6"/>
      <dgm:spPr/>
    </dgm:pt>
    <dgm:pt modelId="{820B1EF1-F602-4555-9068-28AE48BB078F}" type="pres">
      <dgm:prSet presAssocID="{03E9CC26-CB51-41DB-963A-3B2E517CC723}" presName="desTextWrapper" presStyleCnt="0"/>
      <dgm:spPr/>
    </dgm:pt>
    <dgm:pt modelId="{0481BE8E-C9AA-452B-A1E4-CBD5B5CF7AE5}" type="pres">
      <dgm:prSet presAssocID="{03E9CC26-CB51-41DB-963A-3B2E517CC723}" presName="desText" presStyleLbl="revTx" presStyleIdx="1" presStyleCnt="6">
        <dgm:presLayoutVars>
          <dgm:bulletEnabled val="1"/>
        </dgm:presLayoutVars>
      </dgm:prSet>
      <dgm:spPr/>
      <dgm:t>
        <a:bodyPr/>
        <a:lstStyle/>
        <a:p>
          <a:pPr rtl="1"/>
          <a:endParaRPr lang="ar-SA"/>
        </a:p>
      </dgm:t>
    </dgm:pt>
    <dgm:pt modelId="{AA5992C5-A0C0-4A11-B32A-C90781A076E5}" type="pres">
      <dgm:prSet presAssocID="{76D0A612-DB63-4AE8-9DF8-4363D0FE83D1}" presName="spaceV" presStyleCnt="0"/>
      <dgm:spPr/>
    </dgm:pt>
    <dgm:pt modelId="{02AC67DA-704C-48F5-B649-F492EF20E4F6}" type="pres">
      <dgm:prSet presAssocID="{0E9A5CF0-D07C-4D3A-A95C-CD98337C77F3}" presName="pair" presStyleCnt="0"/>
      <dgm:spPr/>
    </dgm:pt>
    <dgm:pt modelId="{4E7CB001-92BA-4617-8A92-91373E98E849}" type="pres">
      <dgm:prSet presAssocID="{0E9A5CF0-D07C-4D3A-A95C-CD98337C77F3}" presName="spaceH" presStyleLbl="node1" presStyleIdx="0" presStyleCnt="0"/>
      <dgm:spPr/>
    </dgm:pt>
    <dgm:pt modelId="{A2A8D147-E6DF-41BC-8D8C-111B53B15B61}" type="pres">
      <dgm:prSet presAssocID="{0E9A5CF0-D07C-4D3A-A95C-CD98337C77F3}" presName="desPictures" presStyleLbl="alignImgPlace1" presStyleIdx="2" presStyleCnt="6"/>
      <dgm:spPr/>
    </dgm:pt>
    <dgm:pt modelId="{7E8FFFB9-95E7-4DDB-A0C8-6CE1D979218B}" type="pres">
      <dgm:prSet presAssocID="{0E9A5CF0-D07C-4D3A-A95C-CD98337C77F3}" presName="desTextWrapper" presStyleCnt="0"/>
      <dgm:spPr/>
    </dgm:pt>
    <dgm:pt modelId="{589AD55A-036F-40A7-AE4E-8A9DBA3C51DB}" type="pres">
      <dgm:prSet presAssocID="{0E9A5CF0-D07C-4D3A-A95C-CD98337C77F3}" presName="desText" presStyleLbl="revTx" presStyleIdx="2" presStyleCnt="6">
        <dgm:presLayoutVars>
          <dgm:bulletEnabled val="1"/>
        </dgm:presLayoutVars>
      </dgm:prSet>
      <dgm:spPr/>
      <dgm:t>
        <a:bodyPr/>
        <a:lstStyle/>
        <a:p>
          <a:pPr rtl="1"/>
          <a:endParaRPr lang="ar-SA"/>
        </a:p>
      </dgm:t>
    </dgm:pt>
    <dgm:pt modelId="{1ACE3E8E-19ED-4ECA-AF65-D27A2A54260E}" type="pres">
      <dgm:prSet presAssocID="{FD5A2A56-2ED7-476C-B32C-BA83E4289016}" presName="spaceV" presStyleCnt="0"/>
      <dgm:spPr/>
    </dgm:pt>
    <dgm:pt modelId="{149F03F9-24DC-4199-B938-994ECAC6709A}" type="pres">
      <dgm:prSet presAssocID="{C26A8CF4-7508-4596-AA6D-A1D8191E93B5}" presName="pair" presStyleCnt="0"/>
      <dgm:spPr/>
    </dgm:pt>
    <dgm:pt modelId="{0261A94C-FB2E-4A55-9F65-E01D44F3CA34}" type="pres">
      <dgm:prSet presAssocID="{C26A8CF4-7508-4596-AA6D-A1D8191E93B5}" presName="spaceH" presStyleLbl="node1" presStyleIdx="0" presStyleCnt="0"/>
      <dgm:spPr/>
    </dgm:pt>
    <dgm:pt modelId="{3B5ECAAC-5792-473E-AA06-158B2F38B979}" type="pres">
      <dgm:prSet presAssocID="{C26A8CF4-7508-4596-AA6D-A1D8191E93B5}" presName="desPictures" presStyleLbl="alignImgPlace1" presStyleIdx="3" presStyleCnt="6"/>
      <dgm:spPr/>
    </dgm:pt>
    <dgm:pt modelId="{87617D89-374D-4567-BBF5-B9FE906C1245}" type="pres">
      <dgm:prSet presAssocID="{C26A8CF4-7508-4596-AA6D-A1D8191E93B5}" presName="desTextWrapper" presStyleCnt="0"/>
      <dgm:spPr/>
    </dgm:pt>
    <dgm:pt modelId="{968B8E34-CE09-41E8-9B97-08370F70AE6F}" type="pres">
      <dgm:prSet presAssocID="{C26A8CF4-7508-4596-AA6D-A1D8191E93B5}" presName="desText" presStyleLbl="revTx" presStyleIdx="3" presStyleCnt="6">
        <dgm:presLayoutVars>
          <dgm:bulletEnabled val="1"/>
        </dgm:presLayoutVars>
      </dgm:prSet>
      <dgm:spPr/>
      <dgm:t>
        <a:bodyPr/>
        <a:lstStyle/>
        <a:p>
          <a:pPr rtl="1"/>
          <a:endParaRPr lang="ar-SA"/>
        </a:p>
      </dgm:t>
    </dgm:pt>
    <dgm:pt modelId="{F8E73868-F8B0-4D09-92B4-26AD4389CF91}" type="pres">
      <dgm:prSet presAssocID="{54F5403B-C713-431E-B078-54058229D5F1}" presName="spaceV" presStyleCnt="0"/>
      <dgm:spPr/>
    </dgm:pt>
    <dgm:pt modelId="{FABFA5A1-CC30-4F9D-AC44-88BDC6386F74}" type="pres">
      <dgm:prSet presAssocID="{4A999C72-F8B6-4229-BFFD-2A697AC28572}" presName="pair" presStyleCnt="0"/>
      <dgm:spPr/>
    </dgm:pt>
    <dgm:pt modelId="{D7DCEB9E-BD5F-48EE-9489-982F5E557D57}" type="pres">
      <dgm:prSet presAssocID="{4A999C72-F8B6-4229-BFFD-2A697AC28572}" presName="spaceH" presStyleLbl="node1" presStyleIdx="0" presStyleCnt="0"/>
      <dgm:spPr/>
    </dgm:pt>
    <dgm:pt modelId="{445765D3-FF3B-4D31-BD0E-5EAA2038A6DE}" type="pres">
      <dgm:prSet presAssocID="{4A999C72-F8B6-4229-BFFD-2A697AC28572}" presName="desPictures" presStyleLbl="alignImgPlace1" presStyleIdx="4" presStyleCnt="6"/>
      <dgm:spPr/>
    </dgm:pt>
    <dgm:pt modelId="{F1D31F52-5571-4878-9150-733209A71FFB}" type="pres">
      <dgm:prSet presAssocID="{4A999C72-F8B6-4229-BFFD-2A697AC28572}" presName="desTextWrapper" presStyleCnt="0"/>
      <dgm:spPr/>
    </dgm:pt>
    <dgm:pt modelId="{DCF4D140-68C8-4781-B538-5459CDE1AAFE}" type="pres">
      <dgm:prSet presAssocID="{4A999C72-F8B6-4229-BFFD-2A697AC28572}" presName="desText" presStyleLbl="revTx" presStyleIdx="4" presStyleCnt="6">
        <dgm:presLayoutVars>
          <dgm:bulletEnabled val="1"/>
        </dgm:presLayoutVars>
      </dgm:prSet>
      <dgm:spPr/>
      <dgm:t>
        <a:bodyPr/>
        <a:lstStyle/>
        <a:p>
          <a:pPr rtl="1"/>
          <a:endParaRPr lang="ar-SA"/>
        </a:p>
      </dgm:t>
    </dgm:pt>
    <dgm:pt modelId="{ADE7D249-7543-43F0-AE9C-DDC8A4DB2F4C}" type="pres">
      <dgm:prSet presAssocID="{4061DBC4-46E8-481A-931A-1151C2FDE19B}" presName="spaceV" presStyleCnt="0"/>
      <dgm:spPr/>
    </dgm:pt>
    <dgm:pt modelId="{9F6FB53B-3586-4241-8AF6-18528B7D8AF0}" type="pres">
      <dgm:prSet presAssocID="{07679714-75ED-4861-8433-0392B6F7E14E}" presName="pair" presStyleCnt="0"/>
      <dgm:spPr/>
    </dgm:pt>
    <dgm:pt modelId="{BF28C188-FF7C-4D3C-AA72-4EB6480A9FDB}" type="pres">
      <dgm:prSet presAssocID="{07679714-75ED-4861-8433-0392B6F7E14E}" presName="spaceH" presStyleLbl="node1" presStyleIdx="0" presStyleCnt="0"/>
      <dgm:spPr/>
    </dgm:pt>
    <dgm:pt modelId="{6A94B53C-A962-49C6-A115-D3A8E861CA02}" type="pres">
      <dgm:prSet presAssocID="{07679714-75ED-4861-8433-0392B6F7E14E}" presName="desPictures" presStyleLbl="alignImgPlace1" presStyleIdx="5" presStyleCnt="6"/>
      <dgm:spPr/>
    </dgm:pt>
    <dgm:pt modelId="{3F0A21EF-DBAA-4F92-9EDD-F8F54D0740A4}" type="pres">
      <dgm:prSet presAssocID="{07679714-75ED-4861-8433-0392B6F7E14E}" presName="desTextWrapper" presStyleCnt="0"/>
      <dgm:spPr/>
    </dgm:pt>
    <dgm:pt modelId="{80714D41-19AB-4D21-81EF-62488DFA5D71}" type="pres">
      <dgm:prSet presAssocID="{07679714-75ED-4861-8433-0392B6F7E14E}" presName="desText" presStyleLbl="revTx" presStyleIdx="5" presStyleCnt="6">
        <dgm:presLayoutVars>
          <dgm:bulletEnabled val="1"/>
        </dgm:presLayoutVars>
      </dgm:prSet>
      <dgm:spPr/>
      <dgm:t>
        <a:bodyPr/>
        <a:lstStyle/>
        <a:p>
          <a:pPr rtl="1"/>
          <a:endParaRPr lang="ar-SA"/>
        </a:p>
      </dgm:t>
    </dgm:pt>
    <dgm:pt modelId="{C1090520-BD87-4938-A725-DBE3CC4D8DDC}" type="pres">
      <dgm:prSet presAssocID="{0C2F9F9B-203A-4E53-8E2C-2F09D9F179FE}" presName="maxNode" presStyleCnt="0"/>
      <dgm:spPr/>
    </dgm:pt>
    <dgm:pt modelId="{BAC72F90-37A9-4F29-9242-CBA1FDD37673}" type="pres">
      <dgm:prSet presAssocID="{0C2F9F9B-203A-4E53-8E2C-2F09D9F179FE}" presName="Name33" presStyleCnt="0"/>
      <dgm:spPr/>
    </dgm:pt>
  </dgm:ptLst>
  <dgm:cxnLst>
    <dgm:cxn modelId="{4758EE0D-48A6-4D60-86B8-79FF471582E4}" srcId="{0C2F9F9B-203A-4E53-8E2C-2F09D9F179FE}" destId="{0E9A5CF0-D07C-4D3A-A95C-CD98337C77F3}" srcOrd="3" destOrd="0" parTransId="{E87FFE83-0464-4D92-ACDB-84CBA44B6F98}" sibTransId="{FD5A2A56-2ED7-476C-B32C-BA83E4289016}"/>
    <dgm:cxn modelId="{757477D3-1392-42FC-809D-50B77DCBA626}" srcId="{0C2F9F9B-203A-4E53-8E2C-2F09D9F179FE}" destId="{07679714-75ED-4861-8433-0392B6F7E14E}" srcOrd="6" destOrd="0" parTransId="{0018ECC1-E2FE-40F3-ACB4-30563CA6D8D1}" sibTransId="{4547D56B-D22D-4E71-8106-57999B9A8223}"/>
    <dgm:cxn modelId="{FF3761A4-6860-4146-91C8-C8EEF0527793}" srcId="{0C2F9F9B-203A-4E53-8E2C-2F09D9F179FE}" destId="{03E9CC26-CB51-41DB-963A-3B2E517CC723}" srcOrd="2" destOrd="0" parTransId="{78C4D0D7-2F2F-4A5A-B166-701059C1C8E3}" sibTransId="{76D0A612-DB63-4AE8-9DF8-4363D0FE83D1}"/>
    <dgm:cxn modelId="{4741D972-AB71-499A-A541-9401594F676B}" srcId="{0C2F9F9B-203A-4E53-8E2C-2F09D9F179FE}" destId="{4A999C72-F8B6-4229-BFFD-2A697AC28572}" srcOrd="5" destOrd="0" parTransId="{C753C7D1-D7EA-45A9-913C-78888E82E6BF}" sibTransId="{4061DBC4-46E8-481A-931A-1151C2FDE19B}"/>
    <dgm:cxn modelId="{BE092096-863C-4CD9-8586-59F5284B1B37}" type="presOf" srcId="{07679714-75ED-4861-8433-0392B6F7E14E}" destId="{80714D41-19AB-4D21-81EF-62488DFA5D71}" srcOrd="0" destOrd="0" presId="urn:microsoft.com/office/officeart/2008/layout/AccentedPicture"/>
    <dgm:cxn modelId="{B6D13627-BFBE-4D5C-A7A0-AF8F3B0A29E4}" type="presOf" srcId="{DAC96A9E-8E2F-4F4C-810E-947BE782DA16}" destId="{F3906494-578E-44AD-97DD-5DE26F25C97A}" srcOrd="0" destOrd="0" presId="urn:microsoft.com/office/officeart/2008/layout/AccentedPicture"/>
    <dgm:cxn modelId="{11BA842B-86CB-4EDD-B81F-8E3872130A68}" type="presOf" srcId="{4A999C72-F8B6-4229-BFFD-2A697AC28572}" destId="{DCF4D140-68C8-4781-B538-5459CDE1AAFE}" srcOrd="0" destOrd="0" presId="urn:microsoft.com/office/officeart/2008/layout/AccentedPicture"/>
    <dgm:cxn modelId="{CBE3AA5B-D35B-4B85-989F-4199C264CC68}" type="presOf" srcId="{534D07F7-37DA-4B78-B8BA-8C925E601F92}" destId="{EE17EDA2-F436-46AE-B69A-A53C676B8BF9}" srcOrd="0" destOrd="0" presId="urn:microsoft.com/office/officeart/2008/layout/AccentedPicture"/>
    <dgm:cxn modelId="{90314FB4-D876-4A1E-B8DD-479B33D417A4}" srcId="{0C2F9F9B-203A-4E53-8E2C-2F09D9F179FE}" destId="{C26A8CF4-7508-4596-AA6D-A1D8191E93B5}" srcOrd="4" destOrd="0" parTransId="{8010B127-43B3-4B4B-BBD7-99B8421071A3}" sibTransId="{54F5403B-C713-431E-B078-54058229D5F1}"/>
    <dgm:cxn modelId="{883E0F5C-6380-4DEA-8ABD-98D0D4990CDD}" type="presOf" srcId="{7B5CEAA9-8E65-4800-BC4E-EE50677D0F3B}" destId="{2A9CC3F4-10C9-4959-8B8F-8CFE1021751D}" srcOrd="0" destOrd="0" presId="urn:microsoft.com/office/officeart/2008/layout/AccentedPicture"/>
    <dgm:cxn modelId="{5C960011-ABBE-4D1C-B26B-7C7A695FBF90}" type="presOf" srcId="{0C2F9F9B-203A-4E53-8E2C-2F09D9F179FE}" destId="{75F04615-C512-4DAE-8D17-95BA36C1A33C}" srcOrd="0" destOrd="0" presId="urn:microsoft.com/office/officeart/2008/layout/AccentedPicture"/>
    <dgm:cxn modelId="{4FE2D463-5E58-4C6A-B198-0366693AF27C}" type="presOf" srcId="{03E9CC26-CB51-41DB-963A-3B2E517CC723}" destId="{0481BE8E-C9AA-452B-A1E4-CBD5B5CF7AE5}" srcOrd="0" destOrd="0" presId="urn:microsoft.com/office/officeart/2008/layout/AccentedPicture"/>
    <dgm:cxn modelId="{D123DAA8-3B09-43F0-A036-A558C0A147F4}" srcId="{0C2F9F9B-203A-4E53-8E2C-2F09D9F179FE}" destId="{534D07F7-37DA-4B78-B8BA-8C925E601F92}" srcOrd="1" destOrd="0" parTransId="{656E92EC-45BE-4CDB-9EFA-B319A0E1F21E}" sibTransId="{4FD5795B-C42F-4B24-B801-781D9FA0093D}"/>
    <dgm:cxn modelId="{19D463A5-96CD-4F8D-AC47-1D1522EFEFDD}" srcId="{0C2F9F9B-203A-4E53-8E2C-2F09D9F179FE}" destId="{7B5CEAA9-8E65-4800-BC4E-EE50677D0F3B}" srcOrd="0" destOrd="0" parTransId="{AD56068A-794B-4D67-806B-CE096C59358A}" sibTransId="{DAC96A9E-8E2F-4F4C-810E-947BE782DA16}"/>
    <dgm:cxn modelId="{29431136-B4C4-4502-8851-853740FE056C}" type="presOf" srcId="{0E9A5CF0-D07C-4D3A-A95C-CD98337C77F3}" destId="{589AD55A-036F-40A7-AE4E-8A9DBA3C51DB}" srcOrd="0" destOrd="0" presId="urn:microsoft.com/office/officeart/2008/layout/AccentedPicture"/>
    <dgm:cxn modelId="{F06E1E69-A7AC-45C0-9FBE-197F08BC97DC}" type="presOf" srcId="{C26A8CF4-7508-4596-AA6D-A1D8191E93B5}" destId="{968B8E34-CE09-41E8-9B97-08370F70AE6F}" srcOrd="0" destOrd="0" presId="urn:microsoft.com/office/officeart/2008/layout/AccentedPicture"/>
    <dgm:cxn modelId="{EA026D83-F2FF-4464-82D0-FBB9187908A0}" type="presParOf" srcId="{75F04615-C512-4DAE-8D17-95BA36C1A33C}" destId="{F3906494-578E-44AD-97DD-5DE26F25C97A}" srcOrd="0" destOrd="0" presId="urn:microsoft.com/office/officeart/2008/layout/AccentedPicture"/>
    <dgm:cxn modelId="{5E2ACDE1-04E3-4E70-8A21-B30F302DB4D2}" type="presParOf" srcId="{75F04615-C512-4DAE-8D17-95BA36C1A33C}" destId="{2A9CC3F4-10C9-4959-8B8F-8CFE1021751D}" srcOrd="1" destOrd="0" presId="urn:microsoft.com/office/officeart/2008/layout/AccentedPicture"/>
    <dgm:cxn modelId="{02C1FC59-B3EC-4BEC-B581-01C90CA7F549}" type="presParOf" srcId="{75F04615-C512-4DAE-8D17-95BA36C1A33C}" destId="{68318540-1745-41C5-B2BE-F02E01FBA7BA}" srcOrd="2" destOrd="0" presId="urn:microsoft.com/office/officeart/2008/layout/AccentedPicture"/>
    <dgm:cxn modelId="{0D0CF1F6-E7F2-437C-AB79-2BD68D959478}" type="presParOf" srcId="{68318540-1745-41C5-B2BE-F02E01FBA7BA}" destId="{61E6223C-DB08-4FDE-8328-95BCDAF36776}" srcOrd="0" destOrd="0" presId="urn:microsoft.com/office/officeart/2008/layout/AccentedPicture"/>
    <dgm:cxn modelId="{70EBBAA3-F33C-482C-B56C-84E81885FF26}" type="presParOf" srcId="{61E6223C-DB08-4FDE-8328-95BCDAF36776}" destId="{3B3C5C46-1DA9-49DF-B50B-CBD5581B7E27}" srcOrd="0" destOrd="0" presId="urn:microsoft.com/office/officeart/2008/layout/AccentedPicture"/>
    <dgm:cxn modelId="{762111DB-23C1-4435-A29F-D5A13016140C}" type="presParOf" srcId="{61E6223C-DB08-4FDE-8328-95BCDAF36776}" destId="{4DB0EC4C-9309-4677-BAEC-63102969810D}" srcOrd="1" destOrd="0" presId="urn:microsoft.com/office/officeart/2008/layout/AccentedPicture"/>
    <dgm:cxn modelId="{6FB9D757-8B43-4231-B1B6-C911BC7E1743}" type="presParOf" srcId="{61E6223C-DB08-4FDE-8328-95BCDAF36776}" destId="{7451CA05-499F-48AC-84EE-3F4D64F76612}" srcOrd="2" destOrd="0" presId="urn:microsoft.com/office/officeart/2008/layout/AccentedPicture"/>
    <dgm:cxn modelId="{21AD3062-5CCB-4AEC-90C8-043A8AA911C0}" type="presParOf" srcId="{7451CA05-499F-48AC-84EE-3F4D64F76612}" destId="{EE17EDA2-F436-46AE-B69A-A53C676B8BF9}" srcOrd="0" destOrd="0" presId="urn:microsoft.com/office/officeart/2008/layout/AccentedPicture"/>
    <dgm:cxn modelId="{EFDE8EED-0644-4CDE-BAC3-16928DEE4AF8}" type="presParOf" srcId="{68318540-1745-41C5-B2BE-F02E01FBA7BA}" destId="{4BEB1983-46D7-453C-A55F-F6D2A2AC441A}" srcOrd="1" destOrd="0" presId="urn:microsoft.com/office/officeart/2008/layout/AccentedPicture"/>
    <dgm:cxn modelId="{7B9A90D2-49D1-4DDA-BF3B-7B78110E2D39}" type="presParOf" srcId="{68318540-1745-41C5-B2BE-F02E01FBA7BA}" destId="{4060A714-C57A-4662-BE7B-ACF2DC765534}" srcOrd="2" destOrd="0" presId="urn:microsoft.com/office/officeart/2008/layout/AccentedPicture"/>
    <dgm:cxn modelId="{F0C0E8C9-1065-492F-8084-A698890B503E}" type="presParOf" srcId="{4060A714-C57A-4662-BE7B-ACF2DC765534}" destId="{EB49A8FB-2046-44E0-8076-A0AC2815981F}" srcOrd="0" destOrd="0" presId="urn:microsoft.com/office/officeart/2008/layout/AccentedPicture"/>
    <dgm:cxn modelId="{BE848945-5892-491C-AA93-178E5E7D8C7B}" type="presParOf" srcId="{4060A714-C57A-4662-BE7B-ACF2DC765534}" destId="{B5C8D045-6C0B-4956-8445-F166411C02A3}" srcOrd="1" destOrd="0" presId="urn:microsoft.com/office/officeart/2008/layout/AccentedPicture"/>
    <dgm:cxn modelId="{CC84B656-EC19-49CC-B839-443665F31AF6}" type="presParOf" srcId="{4060A714-C57A-4662-BE7B-ACF2DC765534}" destId="{820B1EF1-F602-4555-9068-28AE48BB078F}" srcOrd="2" destOrd="0" presId="urn:microsoft.com/office/officeart/2008/layout/AccentedPicture"/>
    <dgm:cxn modelId="{ADDEBA77-F210-400A-90AB-114D0B89A535}" type="presParOf" srcId="{820B1EF1-F602-4555-9068-28AE48BB078F}" destId="{0481BE8E-C9AA-452B-A1E4-CBD5B5CF7AE5}" srcOrd="0" destOrd="0" presId="urn:microsoft.com/office/officeart/2008/layout/AccentedPicture"/>
    <dgm:cxn modelId="{53FB375B-768D-497E-B453-7142BC890FAF}" type="presParOf" srcId="{68318540-1745-41C5-B2BE-F02E01FBA7BA}" destId="{AA5992C5-A0C0-4A11-B32A-C90781A076E5}" srcOrd="3" destOrd="0" presId="urn:microsoft.com/office/officeart/2008/layout/AccentedPicture"/>
    <dgm:cxn modelId="{6575C4F1-8B90-4198-8739-89DC08F6EE81}" type="presParOf" srcId="{68318540-1745-41C5-B2BE-F02E01FBA7BA}" destId="{02AC67DA-704C-48F5-B649-F492EF20E4F6}" srcOrd="4" destOrd="0" presId="urn:microsoft.com/office/officeart/2008/layout/AccentedPicture"/>
    <dgm:cxn modelId="{E522CECF-67D1-4B81-AE6D-13412B0A6F43}" type="presParOf" srcId="{02AC67DA-704C-48F5-B649-F492EF20E4F6}" destId="{4E7CB001-92BA-4617-8A92-91373E98E849}" srcOrd="0" destOrd="0" presId="urn:microsoft.com/office/officeart/2008/layout/AccentedPicture"/>
    <dgm:cxn modelId="{78D0E325-FA61-4679-9EF8-E3963783A3F6}" type="presParOf" srcId="{02AC67DA-704C-48F5-B649-F492EF20E4F6}" destId="{A2A8D147-E6DF-41BC-8D8C-111B53B15B61}" srcOrd="1" destOrd="0" presId="urn:microsoft.com/office/officeart/2008/layout/AccentedPicture"/>
    <dgm:cxn modelId="{E5C342AD-CF2E-4124-B05E-8F84B1657466}" type="presParOf" srcId="{02AC67DA-704C-48F5-B649-F492EF20E4F6}" destId="{7E8FFFB9-95E7-4DDB-A0C8-6CE1D979218B}" srcOrd="2" destOrd="0" presId="urn:microsoft.com/office/officeart/2008/layout/AccentedPicture"/>
    <dgm:cxn modelId="{5C4671AE-3639-4BD3-B4BD-A6DF9496DC77}" type="presParOf" srcId="{7E8FFFB9-95E7-4DDB-A0C8-6CE1D979218B}" destId="{589AD55A-036F-40A7-AE4E-8A9DBA3C51DB}" srcOrd="0" destOrd="0" presId="urn:microsoft.com/office/officeart/2008/layout/AccentedPicture"/>
    <dgm:cxn modelId="{E981450B-E804-479C-B513-1773951C61FC}" type="presParOf" srcId="{68318540-1745-41C5-B2BE-F02E01FBA7BA}" destId="{1ACE3E8E-19ED-4ECA-AF65-D27A2A54260E}" srcOrd="5" destOrd="0" presId="urn:microsoft.com/office/officeart/2008/layout/AccentedPicture"/>
    <dgm:cxn modelId="{EA17961B-DB51-4012-819B-7163FD30DBF6}" type="presParOf" srcId="{68318540-1745-41C5-B2BE-F02E01FBA7BA}" destId="{149F03F9-24DC-4199-B938-994ECAC6709A}" srcOrd="6" destOrd="0" presId="urn:microsoft.com/office/officeart/2008/layout/AccentedPicture"/>
    <dgm:cxn modelId="{0F19EF9B-FA51-4DB9-B1DC-246BD1766481}" type="presParOf" srcId="{149F03F9-24DC-4199-B938-994ECAC6709A}" destId="{0261A94C-FB2E-4A55-9F65-E01D44F3CA34}" srcOrd="0" destOrd="0" presId="urn:microsoft.com/office/officeart/2008/layout/AccentedPicture"/>
    <dgm:cxn modelId="{6E214752-FA97-4C97-AEAD-5000A6AE94C2}" type="presParOf" srcId="{149F03F9-24DC-4199-B938-994ECAC6709A}" destId="{3B5ECAAC-5792-473E-AA06-158B2F38B979}" srcOrd="1" destOrd="0" presId="urn:microsoft.com/office/officeart/2008/layout/AccentedPicture"/>
    <dgm:cxn modelId="{C19399E4-2CEC-41D9-ADEB-F7DCE9F1B031}" type="presParOf" srcId="{149F03F9-24DC-4199-B938-994ECAC6709A}" destId="{87617D89-374D-4567-BBF5-B9FE906C1245}" srcOrd="2" destOrd="0" presId="urn:microsoft.com/office/officeart/2008/layout/AccentedPicture"/>
    <dgm:cxn modelId="{85927B2E-DC1D-42F5-A947-50EA1BEC498C}" type="presParOf" srcId="{87617D89-374D-4567-BBF5-B9FE906C1245}" destId="{968B8E34-CE09-41E8-9B97-08370F70AE6F}" srcOrd="0" destOrd="0" presId="urn:microsoft.com/office/officeart/2008/layout/AccentedPicture"/>
    <dgm:cxn modelId="{9447065F-9498-4086-9987-92CF6B8A6282}" type="presParOf" srcId="{68318540-1745-41C5-B2BE-F02E01FBA7BA}" destId="{F8E73868-F8B0-4D09-92B4-26AD4389CF91}" srcOrd="7" destOrd="0" presId="urn:microsoft.com/office/officeart/2008/layout/AccentedPicture"/>
    <dgm:cxn modelId="{255069AB-2772-41B9-84A2-9625843A004E}" type="presParOf" srcId="{68318540-1745-41C5-B2BE-F02E01FBA7BA}" destId="{FABFA5A1-CC30-4F9D-AC44-88BDC6386F74}" srcOrd="8" destOrd="0" presId="urn:microsoft.com/office/officeart/2008/layout/AccentedPicture"/>
    <dgm:cxn modelId="{894AE3EC-F204-444E-8353-3DAE4B344D14}" type="presParOf" srcId="{FABFA5A1-CC30-4F9D-AC44-88BDC6386F74}" destId="{D7DCEB9E-BD5F-48EE-9489-982F5E557D57}" srcOrd="0" destOrd="0" presId="urn:microsoft.com/office/officeart/2008/layout/AccentedPicture"/>
    <dgm:cxn modelId="{69768A3A-203F-4256-8C4C-8977FEB73CD0}" type="presParOf" srcId="{FABFA5A1-CC30-4F9D-AC44-88BDC6386F74}" destId="{445765D3-FF3B-4D31-BD0E-5EAA2038A6DE}" srcOrd="1" destOrd="0" presId="urn:microsoft.com/office/officeart/2008/layout/AccentedPicture"/>
    <dgm:cxn modelId="{58983033-9022-40D4-BAFF-F1664B5BB304}" type="presParOf" srcId="{FABFA5A1-CC30-4F9D-AC44-88BDC6386F74}" destId="{F1D31F52-5571-4878-9150-733209A71FFB}" srcOrd="2" destOrd="0" presId="urn:microsoft.com/office/officeart/2008/layout/AccentedPicture"/>
    <dgm:cxn modelId="{5B9BF0AE-71C7-4246-B9CA-EF234676EE0D}" type="presParOf" srcId="{F1D31F52-5571-4878-9150-733209A71FFB}" destId="{DCF4D140-68C8-4781-B538-5459CDE1AAFE}" srcOrd="0" destOrd="0" presId="urn:microsoft.com/office/officeart/2008/layout/AccentedPicture"/>
    <dgm:cxn modelId="{9B671C96-C4BE-4C7C-9AC2-EFF58C0678BC}" type="presParOf" srcId="{68318540-1745-41C5-B2BE-F02E01FBA7BA}" destId="{ADE7D249-7543-43F0-AE9C-DDC8A4DB2F4C}" srcOrd="9" destOrd="0" presId="urn:microsoft.com/office/officeart/2008/layout/AccentedPicture"/>
    <dgm:cxn modelId="{4ABA884A-E7B7-4446-926E-A446C52AFA08}" type="presParOf" srcId="{68318540-1745-41C5-B2BE-F02E01FBA7BA}" destId="{9F6FB53B-3586-4241-8AF6-18528B7D8AF0}" srcOrd="10" destOrd="0" presId="urn:microsoft.com/office/officeart/2008/layout/AccentedPicture"/>
    <dgm:cxn modelId="{83DE60FB-A4ED-4498-AF4E-4879047A1A18}" type="presParOf" srcId="{9F6FB53B-3586-4241-8AF6-18528B7D8AF0}" destId="{BF28C188-FF7C-4D3C-AA72-4EB6480A9FDB}" srcOrd="0" destOrd="0" presId="urn:microsoft.com/office/officeart/2008/layout/AccentedPicture"/>
    <dgm:cxn modelId="{545A6D0E-6702-4662-AB5D-101B5F940DC7}" type="presParOf" srcId="{9F6FB53B-3586-4241-8AF6-18528B7D8AF0}" destId="{6A94B53C-A962-49C6-A115-D3A8E861CA02}" srcOrd="1" destOrd="0" presId="urn:microsoft.com/office/officeart/2008/layout/AccentedPicture"/>
    <dgm:cxn modelId="{9F29C555-D46D-44B2-AE06-62F1F17913B6}" type="presParOf" srcId="{9F6FB53B-3586-4241-8AF6-18528B7D8AF0}" destId="{3F0A21EF-DBAA-4F92-9EDD-F8F54D0740A4}" srcOrd="2" destOrd="0" presId="urn:microsoft.com/office/officeart/2008/layout/AccentedPicture"/>
    <dgm:cxn modelId="{6F912DE0-C574-4F0E-A27F-EF73C3A8BCFC}" type="presParOf" srcId="{3F0A21EF-DBAA-4F92-9EDD-F8F54D0740A4}" destId="{80714D41-19AB-4D21-81EF-62488DFA5D71}" srcOrd="0" destOrd="0" presId="urn:microsoft.com/office/officeart/2008/layout/AccentedPicture"/>
    <dgm:cxn modelId="{9A34995D-C0E0-4FE5-BF0C-FC0708DA1242}" type="presParOf" srcId="{75F04615-C512-4DAE-8D17-95BA36C1A33C}" destId="{C1090520-BD87-4938-A725-DBE3CC4D8DDC}" srcOrd="3" destOrd="0" presId="urn:microsoft.com/office/officeart/2008/layout/AccentedPicture"/>
    <dgm:cxn modelId="{42F6E90B-2621-42AC-B3A8-09D4795F2CC1}" type="presParOf" srcId="{C1090520-BD87-4938-A725-DBE3CC4D8DDC}" destId="{BAC72F90-37A9-4F29-9242-CBA1FDD37673}" srcOrd="0" destOrd="0" presId="urn:microsoft.com/office/officeart/2008/layout/AccentedPicture"/>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8DC0CEB-3EAD-4968-AAF8-58E9896A54B0}" type="doc">
      <dgm:prSet loTypeId="urn:microsoft.com/office/officeart/2005/8/layout/cycle6" loCatId="relationship" qsTypeId="urn:microsoft.com/office/officeart/2005/8/quickstyle/simple1" qsCatId="simple" csTypeId="urn:microsoft.com/office/officeart/2005/8/colors/colorful4" csCatId="colorful" phldr="1"/>
      <dgm:spPr/>
      <dgm:t>
        <a:bodyPr/>
        <a:lstStyle/>
        <a:p>
          <a:pPr rtl="1"/>
          <a:endParaRPr lang="ar-SA"/>
        </a:p>
      </dgm:t>
    </dgm:pt>
    <dgm:pt modelId="{8053FCBB-1B73-4067-948F-9A0D3C69C5DA}">
      <dgm:prSet phldrT="[نص]" custT="1"/>
      <dgm:spPr/>
      <dgm:t>
        <a:bodyPr/>
        <a:lstStyle/>
        <a:p>
          <a:pPr rtl="1"/>
          <a:r>
            <a:rPr lang="ar-SA" sz="2000" b="1" dirty="0" smtClean="0"/>
            <a:t>ذكر أسباب النزول </a:t>
          </a:r>
          <a:endParaRPr lang="ar-SA" sz="2000" b="1" dirty="0"/>
        </a:p>
      </dgm:t>
    </dgm:pt>
    <dgm:pt modelId="{7253B9F0-67A3-4274-AC2F-EFCBA9E7154C}" type="parTrans" cxnId="{14DC6225-3903-42B1-B4EB-D6EA5B5EDCC6}">
      <dgm:prSet/>
      <dgm:spPr/>
      <dgm:t>
        <a:bodyPr/>
        <a:lstStyle/>
        <a:p>
          <a:pPr rtl="1"/>
          <a:endParaRPr lang="ar-SA" sz="2400" b="1"/>
        </a:p>
      </dgm:t>
    </dgm:pt>
    <dgm:pt modelId="{42E83B41-A828-45FF-8766-B9C3A21EFE23}" type="sibTrans" cxnId="{14DC6225-3903-42B1-B4EB-D6EA5B5EDCC6}">
      <dgm:prSet/>
      <dgm:spPr/>
      <dgm:t>
        <a:bodyPr/>
        <a:lstStyle/>
        <a:p>
          <a:pPr rtl="1"/>
          <a:endParaRPr lang="ar-SA" sz="2400" b="1"/>
        </a:p>
      </dgm:t>
    </dgm:pt>
    <dgm:pt modelId="{38DAD147-72DC-4B23-9FC5-373505A3036D}">
      <dgm:prSet phldrT="[نص]" custT="1"/>
      <dgm:spPr/>
      <dgm:t>
        <a:bodyPr/>
        <a:lstStyle/>
        <a:p>
          <a:pPr rtl="1"/>
          <a:r>
            <a:rPr lang="ar-SA" sz="2000" b="1" dirty="0" smtClean="0"/>
            <a:t>بيان معني الآيات الإجمالي في حدود ثلاث دقائق</a:t>
          </a:r>
          <a:endParaRPr lang="ar-SA" sz="2000" b="1" dirty="0"/>
        </a:p>
      </dgm:t>
    </dgm:pt>
    <dgm:pt modelId="{C5BE82CE-A875-4D42-9948-48D116AA7E8F}" type="parTrans" cxnId="{5DFBA363-8764-45A5-B46F-DC4CFFF0C85C}">
      <dgm:prSet/>
      <dgm:spPr/>
      <dgm:t>
        <a:bodyPr/>
        <a:lstStyle/>
        <a:p>
          <a:pPr rtl="1"/>
          <a:endParaRPr lang="ar-SA" sz="2400" b="1"/>
        </a:p>
      </dgm:t>
    </dgm:pt>
    <dgm:pt modelId="{0A7845A7-28A2-4CDD-BB85-3083396058B0}" type="sibTrans" cxnId="{5DFBA363-8764-45A5-B46F-DC4CFFF0C85C}">
      <dgm:prSet/>
      <dgm:spPr/>
      <dgm:t>
        <a:bodyPr/>
        <a:lstStyle/>
        <a:p>
          <a:pPr rtl="1"/>
          <a:endParaRPr lang="ar-SA" sz="2400" b="1"/>
        </a:p>
      </dgm:t>
    </dgm:pt>
    <dgm:pt modelId="{681BEEE2-F5ED-4F7C-A8DD-25813432EBA5}">
      <dgm:prSet phldrT="[نص]" custT="1"/>
      <dgm:spPr/>
      <dgm:t>
        <a:bodyPr/>
        <a:lstStyle/>
        <a:p>
          <a:pPr rtl="1"/>
          <a:r>
            <a:rPr lang="ar-SA" sz="2000" b="1" dirty="0" smtClean="0"/>
            <a:t>ما يراه المعلم من قول أو فعل يهيئ الطلاب عقليا ووجدانيا لتعلم الدرس ويجعلهم في حالة قوامها الاستعداد للتعلم </a:t>
          </a:r>
          <a:endParaRPr lang="ar-SA" sz="2000" b="1" dirty="0"/>
        </a:p>
      </dgm:t>
    </dgm:pt>
    <dgm:pt modelId="{9E4586F7-8F5A-40DA-863B-5E300B4610E8}" type="parTrans" cxnId="{019773F2-5B59-4F9D-BAEA-6505A56BE4D0}">
      <dgm:prSet/>
      <dgm:spPr/>
      <dgm:t>
        <a:bodyPr/>
        <a:lstStyle/>
        <a:p>
          <a:pPr rtl="1"/>
          <a:endParaRPr lang="ar-SA" sz="2400" b="1"/>
        </a:p>
      </dgm:t>
    </dgm:pt>
    <dgm:pt modelId="{4E4E6D39-A87F-426B-8F64-D14633305556}" type="sibTrans" cxnId="{019773F2-5B59-4F9D-BAEA-6505A56BE4D0}">
      <dgm:prSet/>
      <dgm:spPr/>
      <dgm:t>
        <a:bodyPr/>
        <a:lstStyle/>
        <a:p>
          <a:pPr rtl="1"/>
          <a:endParaRPr lang="ar-SA" sz="2400" b="1"/>
        </a:p>
      </dgm:t>
    </dgm:pt>
    <dgm:pt modelId="{6A9B3752-5EAE-4627-8812-ACAB1F1E4403}">
      <dgm:prSet phldrT="[نص]" custT="1"/>
      <dgm:spPr/>
      <dgm:t>
        <a:bodyPr/>
        <a:lstStyle/>
        <a:p>
          <a:pPr rtl="1"/>
          <a:r>
            <a:rPr lang="ar-SA" sz="2000" b="1" dirty="0" smtClean="0"/>
            <a:t>قصة مرتبطة بالسورة أو الآيات المقروءة  </a:t>
          </a:r>
          <a:endParaRPr lang="ar-SA" sz="2000" b="1" dirty="0"/>
        </a:p>
      </dgm:t>
    </dgm:pt>
    <dgm:pt modelId="{A85D26E2-9CBD-47B6-AA06-F6ED7CFA3BD5}" type="parTrans" cxnId="{B33151ED-3129-454F-96EC-080BD70C7824}">
      <dgm:prSet/>
      <dgm:spPr/>
      <dgm:t>
        <a:bodyPr/>
        <a:lstStyle/>
        <a:p>
          <a:pPr rtl="1"/>
          <a:endParaRPr lang="ar-SA" sz="2400" b="1"/>
        </a:p>
      </dgm:t>
    </dgm:pt>
    <dgm:pt modelId="{888DEE42-8A5D-4EE2-A026-A80D2911D167}" type="sibTrans" cxnId="{B33151ED-3129-454F-96EC-080BD70C7824}">
      <dgm:prSet/>
      <dgm:spPr/>
      <dgm:t>
        <a:bodyPr/>
        <a:lstStyle/>
        <a:p>
          <a:pPr rtl="1"/>
          <a:endParaRPr lang="ar-SA" sz="2400" b="1"/>
        </a:p>
      </dgm:t>
    </dgm:pt>
    <dgm:pt modelId="{C2EF8139-2EA6-4943-9DD6-2827E428B6C8}" type="pres">
      <dgm:prSet presAssocID="{38DC0CEB-3EAD-4968-AAF8-58E9896A54B0}" presName="cycle" presStyleCnt="0">
        <dgm:presLayoutVars>
          <dgm:dir/>
          <dgm:resizeHandles val="exact"/>
        </dgm:presLayoutVars>
      </dgm:prSet>
      <dgm:spPr/>
      <dgm:t>
        <a:bodyPr/>
        <a:lstStyle/>
        <a:p>
          <a:pPr rtl="1"/>
          <a:endParaRPr lang="ar-SA"/>
        </a:p>
      </dgm:t>
    </dgm:pt>
    <dgm:pt modelId="{5C09F209-F559-45F8-8B29-088D293BBDEA}" type="pres">
      <dgm:prSet presAssocID="{8053FCBB-1B73-4067-948F-9A0D3C69C5DA}" presName="node" presStyleLbl="node1" presStyleIdx="0" presStyleCnt="4">
        <dgm:presLayoutVars>
          <dgm:bulletEnabled val="1"/>
        </dgm:presLayoutVars>
      </dgm:prSet>
      <dgm:spPr/>
      <dgm:t>
        <a:bodyPr/>
        <a:lstStyle/>
        <a:p>
          <a:pPr rtl="1"/>
          <a:endParaRPr lang="ar-SA"/>
        </a:p>
      </dgm:t>
    </dgm:pt>
    <dgm:pt modelId="{3960ED24-8950-4CE3-933A-1D07DD5DEAD1}" type="pres">
      <dgm:prSet presAssocID="{8053FCBB-1B73-4067-948F-9A0D3C69C5DA}" presName="spNode" presStyleCnt="0"/>
      <dgm:spPr/>
    </dgm:pt>
    <dgm:pt modelId="{6DBC832A-F787-41E1-9DF3-F226A029402D}" type="pres">
      <dgm:prSet presAssocID="{42E83B41-A828-45FF-8766-B9C3A21EFE23}" presName="sibTrans" presStyleLbl="sibTrans1D1" presStyleIdx="0" presStyleCnt="4"/>
      <dgm:spPr/>
      <dgm:t>
        <a:bodyPr/>
        <a:lstStyle/>
        <a:p>
          <a:pPr rtl="1"/>
          <a:endParaRPr lang="ar-SA"/>
        </a:p>
      </dgm:t>
    </dgm:pt>
    <dgm:pt modelId="{55CCA0A5-50BD-4A42-8F25-808F49336A20}" type="pres">
      <dgm:prSet presAssocID="{38DAD147-72DC-4B23-9FC5-373505A3036D}" presName="node" presStyleLbl="node1" presStyleIdx="1" presStyleCnt="4">
        <dgm:presLayoutVars>
          <dgm:bulletEnabled val="1"/>
        </dgm:presLayoutVars>
      </dgm:prSet>
      <dgm:spPr/>
      <dgm:t>
        <a:bodyPr/>
        <a:lstStyle/>
        <a:p>
          <a:pPr rtl="1"/>
          <a:endParaRPr lang="ar-SA"/>
        </a:p>
      </dgm:t>
    </dgm:pt>
    <dgm:pt modelId="{04AD66F7-1736-4D14-992C-7452DFDC3802}" type="pres">
      <dgm:prSet presAssocID="{38DAD147-72DC-4B23-9FC5-373505A3036D}" presName="spNode" presStyleCnt="0"/>
      <dgm:spPr/>
    </dgm:pt>
    <dgm:pt modelId="{6B2EA42B-2F82-4D39-9C61-53779D2CED60}" type="pres">
      <dgm:prSet presAssocID="{0A7845A7-28A2-4CDD-BB85-3083396058B0}" presName="sibTrans" presStyleLbl="sibTrans1D1" presStyleIdx="1" presStyleCnt="4"/>
      <dgm:spPr/>
      <dgm:t>
        <a:bodyPr/>
        <a:lstStyle/>
        <a:p>
          <a:pPr rtl="1"/>
          <a:endParaRPr lang="ar-SA"/>
        </a:p>
      </dgm:t>
    </dgm:pt>
    <dgm:pt modelId="{D2F1CC37-A819-47AE-874A-82DB91910E75}" type="pres">
      <dgm:prSet presAssocID="{681BEEE2-F5ED-4F7C-A8DD-25813432EBA5}" presName="node" presStyleLbl="node1" presStyleIdx="2" presStyleCnt="4" custScaleX="112646" custScaleY="112319">
        <dgm:presLayoutVars>
          <dgm:bulletEnabled val="1"/>
        </dgm:presLayoutVars>
      </dgm:prSet>
      <dgm:spPr/>
      <dgm:t>
        <a:bodyPr/>
        <a:lstStyle/>
        <a:p>
          <a:pPr rtl="1"/>
          <a:endParaRPr lang="ar-SA"/>
        </a:p>
      </dgm:t>
    </dgm:pt>
    <dgm:pt modelId="{4E60B657-285F-4820-9C08-8362EAB2A6DA}" type="pres">
      <dgm:prSet presAssocID="{681BEEE2-F5ED-4F7C-A8DD-25813432EBA5}" presName="spNode" presStyleCnt="0"/>
      <dgm:spPr/>
    </dgm:pt>
    <dgm:pt modelId="{95A953FB-B480-4B09-825A-E6A8AD49E592}" type="pres">
      <dgm:prSet presAssocID="{4E4E6D39-A87F-426B-8F64-D14633305556}" presName="sibTrans" presStyleLbl="sibTrans1D1" presStyleIdx="2" presStyleCnt="4"/>
      <dgm:spPr/>
      <dgm:t>
        <a:bodyPr/>
        <a:lstStyle/>
        <a:p>
          <a:pPr rtl="1"/>
          <a:endParaRPr lang="ar-SA"/>
        </a:p>
      </dgm:t>
    </dgm:pt>
    <dgm:pt modelId="{43E1C4C0-C73E-44B7-B5E6-413FBD4701A1}" type="pres">
      <dgm:prSet presAssocID="{6A9B3752-5EAE-4627-8812-ACAB1F1E4403}" presName="node" presStyleLbl="node1" presStyleIdx="3" presStyleCnt="4">
        <dgm:presLayoutVars>
          <dgm:bulletEnabled val="1"/>
        </dgm:presLayoutVars>
      </dgm:prSet>
      <dgm:spPr/>
      <dgm:t>
        <a:bodyPr/>
        <a:lstStyle/>
        <a:p>
          <a:pPr rtl="1"/>
          <a:endParaRPr lang="ar-SA"/>
        </a:p>
      </dgm:t>
    </dgm:pt>
    <dgm:pt modelId="{1D3495D1-F907-47E2-8169-6DEE15414BAD}" type="pres">
      <dgm:prSet presAssocID="{6A9B3752-5EAE-4627-8812-ACAB1F1E4403}" presName="spNode" presStyleCnt="0"/>
      <dgm:spPr/>
    </dgm:pt>
    <dgm:pt modelId="{5A9CC1B4-8DA3-4916-8FD4-F055F2074D48}" type="pres">
      <dgm:prSet presAssocID="{888DEE42-8A5D-4EE2-A026-A80D2911D167}" presName="sibTrans" presStyleLbl="sibTrans1D1" presStyleIdx="3" presStyleCnt="4"/>
      <dgm:spPr/>
      <dgm:t>
        <a:bodyPr/>
        <a:lstStyle/>
        <a:p>
          <a:pPr rtl="1"/>
          <a:endParaRPr lang="ar-SA"/>
        </a:p>
      </dgm:t>
    </dgm:pt>
  </dgm:ptLst>
  <dgm:cxnLst>
    <dgm:cxn modelId="{46CB2202-44F1-4112-9587-2B6429F71741}" type="presOf" srcId="{681BEEE2-F5ED-4F7C-A8DD-25813432EBA5}" destId="{D2F1CC37-A819-47AE-874A-82DB91910E75}" srcOrd="0" destOrd="0" presId="urn:microsoft.com/office/officeart/2005/8/layout/cycle6"/>
    <dgm:cxn modelId="{B33151ED-3129-454F-96EC-080BD70C7824}" srcId="{38DC0CEB-3EAD-4968-AAF8-58E9896A54B0}" destId="{6A9B3752-5EAE-4627-8812-ACAB1F1E4403}" srcOrd="3" destOrd="0" parTransId="{A85D26E2-9CBD-47B6-AA06-F6ED7CFA3BD5}" sibTransId="{888DEE42-8A5D-4EE2-A026-A80D2911D167}"/>
    <dgm:cxn modelId="{85108CC7-DB45-481B-82AD-31AC7D25D1AC}" type="presOf" srcId="{888DEE42-8A5D-4EE2-A026-A80D2911D167}" destId="{5A9CC1B4-8DA3-4916-8FD4-F055F2074D48}" srcOrd="0" destOrd="0" presId="urn:microsoft.com/office/officeart/2005/8/layout/cycle6"/>
    <dgm:cxn modelId="{EA6662FF-83FB-456E-94D1-5249A481DEBD}" type="presOf" srcId="{4E4E6D39-A87F-426B-8F64-D14633305556}" destId="{95A953FB-B480-4B09-825A-E6A8AD49E592}" srcOrd="0" destOrd="0" presId="urn:microsoft.com/office/officeart/2005/8/layout/cycle6"/>
    <dgm:cxn modelId="{EDFF906C-A494-448B-B7D2-6B8C41B1A0A6}" type="presOf" srcId="{0A7845A7-28A2-4CDD-BB85-3083396058B0}" destId="{6B2EA42B-2F82-4D39-9C61-53779D2CED60}" srcOrd="0" destOrd="0" presId="urn:microsoft.com/office/officeart/2005/8/layout/cycle6"/>
    <dgm:cxn modelId="{38914AC0-BFF1-45A8-BA6C-220267187699}" type="presOf" srcId="{38DAD147-72DC-4B23-9FC5-373505A3036D}" destId="{55CCA0A5-50BD-4A42-8F25-808F49336A20}" srcOrd="0" destOrd="0" presId="urn:microsoft.com/office/officeart/2005/8/layout/cycle6"/>
    <dgm:cxn modelId="{85B9C0A2-5ECC-4550-82A9-3718A0FA81F5}" type="presOf" srcId="{6A9B3752-5EAE-4627-8812-ACAB1F1E4403}" destId="{43E1C4C0-C73E-44B7-B5E6-413FBD4701A1}" srcOrd="0" destOrd="0" presId="urn:microsoft.com/office/officeart/2005/8/layout/cycle6"/>
    <dgm:cxn modelId="{F31FEF77-69DC-4233-A290-B581D122DB37}" type="presOf" srcId="{38DC0CEB-3EAD-4968-AAF8-58E9896A54B0}" destId="{C2EF8139-2EA6-4943-9DD6-2827E428B6C8}" srcOrd="0" destOrd="0" presId="urn:microsoft.com/office/officeart/2005/8/layout/cycle6"/>
    <dgm:cxn modelId="{0CC7E446-99EA-4BB4-9896-FAB17B8A9172}" type="presOf" srcId="{8053FCBB-1B73-4067-948F-9A0D3C69C5DA}" destId="{5C09F209-F559-45F8-8B29-088D293BBDEA}" srcOrd="0" destOrd="0" presId="urn:microsoft.com/office/officeart/2005/8/layout/cycle6"/>
    <dgm:cxn modelId="{019773F2-5B59-4F9D-BAEA-6505A56BE4D0}" srcId="{38DC0CEB-3EAD-4968-AAF8-58E9896A54B0}" destId="{681BEEE2-F5ED-4F7C-A8DD-25813432EBA5}" srcOrd="2" destOrd="0" parTransId="{9E4586F7-8F5A-40DA-863B-5E300B4610E8}" sibTransId="{4E4E6D39-A87F-426B-8F64-D14633305556}"/>
    <dgm:cxn modelId="{AD9222BD-5C29-4E7A-8506-5208F344E81C}" type="presOf" srcId="{42E83B41-A828-45FF-8766-B9C3A21EFE23}" destId="{6DBC832A-F787-41E1-9DF3-F226A029402D}" srcOrd="0" destOrd="0" presId="urn:microsoft.com/office/officeart/2005/8/layout/cycle6"/>
    <dgm:cxn modelId="{5DFBA363-8764-45A5-B46F-DC4CFFF0C85C}" srcId="{38DC0CEB-3EAD-4968-AAF8-58E9896A54B0}" destId="{38DAD147-72DC-4B23-9FC5-373505A3036D}" srcOrd="1" destOrd="0" parTransId="{C5BE82CE-A875-4D42-9948-48D116AA7E8F}" sibTransId="{0A7845A7-28A2-4CDD-BB85-3083396058B0}"/>
    <dgm:cxn modelId="{14DC6225-3903-42B1-B4EB-D6EA5B5EDCC6}" srcId="{38DC0CEB-3EAD-4968-AAF8-58E9896A54B0}" destId="{8053FCBB-1B73-4067-948F-9A0D3C69C5DA}" srcOrd="0" destOrd="0" parTransId="{7253B9F0-67A3-4274-AC2F-EFCBA9E7154C}" sibTransId="{42E83B41-A828-45FF-8766-B9C3A21EFE23}"/>
    <dgm:cxn modelId="{1C5572CA-89BD-4880-8B88-07A85FF0CDFC}" type="presParOf" srcId="{C2EF8139-2EA6-4943-9DD6-2827E428B6C8}" destId="{5C09F209-F559-45F8-8B29-088D293BBDEA}" srcOrd="0" destOrd="0" presId="urn:microsoft.com/office/officeart/2005/8/layout/cycle6"/>
    <dgm:cxn modelId="{3CFECC78-01C5-421E-B1B3-7BD8E82C2F6E}" type="presParOf" srcId="{C2EF8139-2EA6-4943-9DD6-2827E428B6C8}" destId="{3960ED24-8950-4CE3-933A-1D07DD5DEAD1}" srcOrd="1" destOrd="0" presId="urn:microsoft.com/office/officeart/2005/8/layout/cycle6"/>
    <dgm:cxn modelId="{61979D92-D93E-42EE-94DA-541773998D0B}" type="presParOf" srcId="{C2EF8139-2EA6-4943-9DD6-2827E428B6C8}" destId="{6DBC832A-F787-41E1-9DF3-F226A029402D}" srcOrd="2" destOrd="0" presId="urn:microsoft.com/office/officeart/2005/8/layout/cycle6"/>
    <dgm:cxn modelId="{E3F240C3-22BB-4E40-A99D-14F03FED2570}" type="presParOf" srcId="{C2EF8139-2EA6-4943-9DD6-2827E428B6C8}" destId="{55CCA0A5-50BD-4A42-8F25-808F49336A20}" srcOrd="3" destOrd="0" presId="urn:microsoft.com/office/officeart/2005/8/layout/cycle6"/>
    <dgm:cxn modelId="{737327BE-4C50-4F20-A063-A4CE4C9F9944}" type="presParOf" srcId="{C2EF8139-2EA6-4943-9DD6-2827E428B6C8}" destId="{04AD66F7-1736-4D14-992C-7452DFDC3802}" srcOrd="4" destOrd="0" presId="urn:microsoft.com/office/officeart/2005/8/layout/cycle6"/>
    <dgm:cxn modelId="{28B18238-0080-4542-B7E9-0B37536CD6EF}" type="presParOf" srcId="{C2EF8139-2EA6-4943-9DD6-2827E428B6C8}" destId="{6B2EA42B-2F82-4D39-9C61-53779D2CED60}" srcOrd="5" destOrd="0" presId="urn:microsoft.com/office/officeart/2005/8/layout/cycle6"/>
    <dgm:cxn modelId="{03574A4C-454B-4B59-B897-D263C0BDC5D5}" type="presParOf" srcId="{C2EF8139-2EA6-4943-9DD6-2827E428B6C8}" destId="{D2F1CC37-A819-47AE-874A-82DB91910E75}" srcOrd="6" destOrd="0" presId="urn:microsoft.com/office/officeart/2005/8/layout/cycle6"/>
    <dgm:cxn modelId="{7AC9DDA4-6835-404F-87DC-7CE0854E5382}" type="presParOf" srcId="{C2EF8139-2EA6-4943-9DD6-2827E428B6C8}" destId="{4E60B657-285F-4820-9C08-8362EAB2A6DA}" srcOrd="7" destOrd="0" presId="urn:microsoft.com/office/officeart/2005/8/layout/cycle6"/>
    <dgm:cxn modelId="{3AA2CC0E-7397-4938-BCF8-768F8932D213}" type="presParOf" srcId="{C2EF8139-2EA6-4943-9DD6-2827E428B6C8}" destId="{95A953FB-B480-4B09-825A-E6A8AD49E592}" srcOrd="8" destOrd="0" presId="urn:microsoft.com/office/officeart/2005/8/layout/cycle6"/>
    <dgm:cxn modelId="{D6F685E1-CE27-421B-B7A9-AF6FAAB0E083}" type="presParOf" srcId="{C2EF8139-2EA6-4943-9DD6-2827E428B6C8}" destId="{43E1C4C0-C73E-44B7-B5E6-413FBD4701A1}" srcOrd="9" destOrd="0" presId="urn:microsoft.com/office/officeart/2005/8/layout/cycle6"/>
    <dgm:cxn modelId="{007942D5-36A8-4209-A5A1-5C2E465F5B61}" type="presParOf" srcId="{C2EF8139-2EA6-4943-9DD6-2827E428B6C8}" destId="{1D3495D1-F907-47E2-8169-6DEE15414BAD}" srcOrd="10" destOrd="0" presId="urn:microsoft.com/office/officeart/2005/8/layout/cycle6"/>
    <dgm:cxn modelId="{FEDCAC74-B70F-4EC5-BEF0-820D342A33CA}" type="presParOf" srcId="{C2EF8139-2EA6-4943-9DD6-2827E428B6C8}" destId="{5A9CC1B4-8DA3-4916-8FD4-F055F2074D48}" srcOrd="11" destOrd="0" presId="urn:microsoft.com/office/officeart/2005/8/layout/cycle6"/>
  </dgm:cxnLst>
  <dgm:bg/>
  <dgm:whole/>
</dgm:dataModel>
</file>

<file path=ppt/diagrams/data4.xml><?xml version="1.0" encoding="utf-8"?>
<dgm:dataModel xmlns:dgm="http://schemas.openxmlformats.org/drawingml/2006/diagram" xmlns:a="http://schemas.openxmlformats.org/drawingml/2006/main">
  <dgm:ptLst>
    <dgm:pt modelId="{DB2572E9-34CB-4820-96D4-C43BDF96ED19}" type="doc">
      <dgm:prSet loTypeId="urn:microsoft.com/office/officeart/2005/8/layout/chevron2" loCatId="list" qsTypeId="urn:microsoft.com/office/officeart/2005/8/quickstyle/3d6" qsCatId="3D" csTypeId="urn:microsoft.com/office/officeart/2005/8/colors/colorful3" csCatId="colorful" phldr="1"/>
      <dgm:spPr/>
      <dgm:t>
        <a:bodyPr/>
        <a:lstStyle/>
        <a:p>
          <a:pPr rtl="1"/>
          <a:endParaRPr lang="ar-SA"/>
        </a:p>
      </dgm:t>
    </dgm:pt>
    <dgm:pt modelId="{4CE171F5-5C78-43E1-9092-71EF01A767FB}">
      <dgm:prSet phldrT="[نص]"/>
      <dgm:spPr/>
      <dgm:t>
        <a:bodyPr/>
        <a:lstStyle/>
        <a:p>
          <a:pPr rtl="1"/>
          <a:r>
            <a:rPr lang="ar-SA" dirty="0" smtClean="0"/>
            <a:t>1</a:t>
          </a:r>
          <a:endParaRPr lang="ar-SA" dirty="0"/>
        </a:p>
      </dgm:t>
    </dgm:pt>
    <dgm:pt modelId="{85B084E6-698F-483A-A1CC-851F3CFBA398}" type="parTrans" cxnId="{374E5032-6E31-4CB1-9D95-DF8CFD4A68F0}">
      <dgm:prSet/>
      <dgm:spPr/>
      <dgm:t>
        <a:bodyPr/>
        <a:lstStyle/>
        <a:p>
          <a:pPr rtl="1"/>
          <a:endParaRPr lang="ar-SA"/>
        </a:p>
      </dgm:t>
    </dgm:pt>
    <dgm:pt modelId="{4280C17C-1CFD-4D36-BB14-511544FBB162}" type="sibTrans" cxnId="{374E5032-6E31-4CB1-9D95-DF8CFD4A68F0}">
      <dgm:prSet/>
      <dgm:spPr/>
      <dgm:t>
        <a:bodyPr/>
        <a:lstStyle/>
        <a:p>
          <a:pPr rtl="1"/>
          <a:endParaRPr lang="ar-SA"/>
        </a:p>
      </dgm:t>
    </dgm:pt>
    <dgm:pt modelId="{F0648EFF-9E51-40B5-A153-1AC2AF19B20C}">
      <dgm:prSet phldrT="[نص]"/>
      <dgm:spPr/>
      <dgm:t>
        <a:bodyPr/>
        <a:lstStyle/>
        <a:p>
          <a:pPr rtl="1"/>
          <a:r>
            <a:rPr lang="ar-SA" dirty="0" smtClean="0"/>
            <a:t>يوجه المعلم طلابه إلى الإصغاء والاستماع الجيد للنطق الصحيح.</a:t>
          </a:r>
          <a:endParaRPr lang="ar-SA" dirty="0"/>
        </a:p>
      </dgm:t>
    </dgm:pt>
    <dgm:pt modelId="{C77B29A3-DF5E-40EC-A651-0228A0DD8D68}" type="parTrans" cxnId="{C77910A7-5745-4EC5-9913-62FDECD3E3DF}">
      <dgm:prSet/>
      <dgm:spPr/>
      <dgm:t>
        <a:bodyPr/>
        <a:lstStyle/>
        <a:p>
          <a:pPr rtl="1"/>
          <a:endParaRPr lang="ar-SA"/>
        </a:p>
      </dgm:t>
    </dgm:pt>
    <dgm:pt modelId="{344D7FB4-458E-4417-AA18-A7FE10B725B6}" type="sibTrans" cxnId="{C77910A7-5745-4EC5-9913-62FDECD3E3DF}">
      <dgm:prSet/>
      <dgm:spPr/>
      <dgm:t>
        <a:bodyPr/>
        <a:lstStyle/>
        <a:p>
          <a:pPr rtl="1"/>
          <a:endParaRPr lang="ar-SA"/>
        </a:p>
      </dgm:t>
    </dgm:pt>
    <dgm:pt modelId="{A222DF4A-B271-4E9E-B111-743E20432DCA}">
      <dgm:prSet phldrT="[نص]"/>
      <dgm:spPr/>
      <dgm:t>
        <a:bodyPr/>
        <a:lstStyle/>
        <a:p>
          <a:pPr rtl="1"/>
          <a:r>
            <a:rPr lang="ar-SA" dirty="0" smtClean="0"/>
            <a:t>2</a:t>
          </a:r>
          <a:endParaRPr lang="ar-SA" dirty="0"/>
        </a:p>
      </dgm:t>
    </dgm:pt>
    <dgm:pt modelId="{64BEDA2A-5A49-4AAC-B2FC-11F58AA3C563}" type="parTrans" cxnId="{1220704D-C1CA-4BB4-BB3F-251993C11132}">
      <dgm:prSet/>
      <dgm:spPr/>
      <dgm:t>
        <a:bodyPr/>
        <a:lstStyle/>
        <a:p>
          <a:pPr rtl="1"/>
          <a:endParaRPr lang="ar-SA"/>
        </a:p>
      </dgm:t>
    </dgm:pt>
    <dgm:pt modelId="{CB5D66C3-9F14-4B57-A0F2-86C471EE6218}" type="sibTrans" cxnId="{1220704D-C1CA-4BB4-BB3F-251993C11132}">
      <dgm:prSet/>
      <dgm:spPr/>
      <dgm:t>
        <a:bodyPr/>
        <a:lstStyle/>
        <a:p>
          <a:pPr rtl="1"/>
          <a:endParaRPr lang="ar-SA"/>
        </a:p>
      </dgm:t>
    </dgm:pt>
    <dgm:pt modelId="{50FF0167-9C64-403F-BEBF-A96ABB16C70D}">
      <dgm:prSet phldrT="[نص]"/>
      <dgm:spPr/>
      <dgm:t>
        <a:bodyPr/>
        <a:lstStyle/>
        <a:p>
          <a:pPr rtl="1"/>
          <a:r>
            <a:rPr lang="ar-SA" dirty="0" smtClean="0"/>
            <a:t>يوجه المعلم طلابه </a:t>
          </a:r>
          <a:r>
            <a:rPr lang="ar-SA" dirty="0" err="1" smtClean="0"/>
            <a:t>الي</a:t>
          </a:r>
          <a:r>
            <a:rPr lang="ar-SA" dirty="0" smtClean="0"/>
            <a:t> النظر إلى فمه وشفتيه عند نطق الكلمة أو الآية ليقلدوه في النطق الصحيح.</a:t>
          </a:r>
          <a:endParaRPr lang="ar-SA" dirty="0"/>
        </a:p>
      </dgm:t>
    </dgm:pt>
    <dgm:pt modelId="{599FEE9C-5F3C-4A46-A9C6-C0A0D510ACA6}" type="parTrans" cxnId="{C3C46F18-9328-49AE-8AC8-AB4D5D70F1D7}">
      <dgm:prSet/>
      <dgm:spPr/>
      <dgm:t>
        <a:bodyPr/>
        <a:lstStyle/>
        <a:p>
          <a:pPr rtl="1"/>
          <a:endParaRPr lang="ar-SA"/>
        </a:p>
      </dgm:t>
    </dgm:pt>
    <dgm:pt modelId="{488CABE4-5F6E-4CF4-AD50-3FA34F419BC1}" type="sibTrans" cxnId="{C3C46F18-9328-49AE-8AC8-AB4D5D70F1D7}">
      <dgm:prSet/>
      <dgm:spPr/>
      <dgm:t>
        <a:bodyPr/>
        <a:lstStyle/>
        <a:p>
          <a:pPr rtl="1"/>
          <a:endParaRPr lang="ar-SA"/>
        </a:p>
      </dgm:t>
    </dgm:pt>
    <dgm:pt modelId="{A0B17706-1627-46F3-8049-1925B2141567}">
      <dgm:prSet phldrT="[نص]"/>
      <dgm:spPr/>
      <dgm:t>
        <a:bodyPr/>
        <a:lstStyle/>
        <a:p>
          <a:pPr rtl="1"/>
          <a:r>
            <a:rPr lang="ar-SA" dirty="0" smtClean="0"/>
            <a:t>3</a:t>
          </a:r>
          <a:endParaRPr lang="ar-SA" dirty="0"/>
        </a:p>
      </dgm:t>
    </dgm:pt>
    <dgm:pt modelId="{19DD4FD8-AF5A-49CB-8988-CE685B79B5BE}" type="parTrans" cxnId="{0DE0FA29-5072-4B58-BD11-D7E79092850E}">
      <dgm:prSet/>
      <dgm:spPr/>
      <dgm:t>
        <a:bodyPr/>
        <a:lstStyle/>
        <a:p>
          <a:pPr rtl="1"/>
          <a:endParaRPr lang="ar-SA"/>
        </a:p>
      </dgm:t>
    </dgm:pt>
    <dgm:pt modelId="{EAF19024-D86A-472B-8A04-BC3C61EC58B1}" type="sibTrans" cxnId="{0DE0FA29-5072-4B58-BD11-D7E79092850E}">
      <dgm:prSet/>
      <dgm:spPr/>
      <dgm:t>
        <a:bodyPr/>
        <a:lstStyle/>
        <a:p>
          <a:pPr rtl="1"/>
          <a:endParaRPr lang="ar-SA"/>
        </a:p>
      </dgm:t>
    </dgm:pt>
    <dgm:pt modelId="{99906A68-8D43-4699-B160-632A64ECA3B7}">
      <dgm:prSet phldrT="[نص]"/>
      <dgm:spPr/>
      <dgm:t>
        <a:bodyPr/>
        <a:lstStyle/>
        <a:p>
          <a:pPr rtl="1"/>
          <a:r>
            <a:rPr lang="ar-SA" dirty="0" smtClean="0"/>
            <a:t>يكتب المعلم الكلمة أو الآية علي السبورة باستخدام الأقلام الملونة ويشكل الكلمة بقلم غير قلم الكتابة.</a:t>
          </a:r>
          <a:endParaRPr lang="ar-SA" dirty="0"/>
        </a:p>
      </dgm:t>
    </dgm:pt>
    <dgm:pt modelId="{4CD8FBDC-0FAD-4C68-AB20-951599C3572E}" type="parTrans" cxnId="{7BBCA58C-F33A-42C0-8C64-770097E51796}">
      <dgm:prSet/>
      <dgm:spPr/>
      <dgm:t>
        <a:bodyPr/>
        <a:lstStyle/>
        <a:p>
          <a:pPr rtl="1"/>
          <a:endParaRPr lang="ar-SA"/>
        </a:p>
      </dgm:t>
    </dgm:pt>
    <dgm:pt modelId="{23A93BB8-6AD3-43A6-80D8-48D7E8CC5606}" type="sibTrans" cxnId="{7BBCA58C-F33A-42C0-8C64-770097E51796}">
      <dgm:prSet/>
      <dgm:spPr/>
      <dgm:t>
        <a:bodyPr/>
        <a:lstStyle/>
        <a:p>
          <a:pPr rtl="1"/>
          <a:endParaRPr lang="ar-SA"/>
        </a:p>
      </dgm:t>
    </dgm:pt>
    <dgm:pt modelId="{2847E644-1204-49A1-8091-08ED03D55924}">
      <dgm:prSet phldrT="[نص]"/>
      <dgm:spPr/>
      <dgm:t>
        <a:bodyPr/>
        <a:lstStyle/>
        <a:p>
          <a:pPr rtl="1"/>
          <a:r>
            <a:rPr lang="ar-SA" dirty="0" smtClean="0"/>
            <a:t>4</a:t>
          </a:r>
          <a:endParaRPr lang="ar-SA" dirty="0"/>
        </a:p>
      </dgm:t>
    </dgm:pt>
    <dgm:pt modelId="{A7222CC5-5E98-42A2-8AF0-6A4B97A33732}" type="parTrans" cxnId="{F90345BC-EABD-4CF9-AF84-9A1C249A743F}">
      <dgm:prSet/>
      <dgm:spPr/>
      <dgm:t>
        <a:bodyPr/>
        <a:lstStyle/>
        <a:p>
          <a:pPr rtl="1"/>
          <a:endParaRPr lang="ar-SA"/>
        </a:p>
      </dgm:t>
    </dgm:pt>
    <dgm:pt modelId="{33039EF9-8BC3-4F52-9BEE-CF30B0C57508}" type="sibTrans" cxnId="{F90345BC-EABD-4CF9-AF84-9A1C249A743F}">
      <dgm:prSet/>
      <dgm:spPr/>
      <dgm:t>
        <a:bodyPr/>
        <a:lstStyle/>
        <a:p>
          <a:pPr rtl="1"/>
          <a:endParaRPr lang="ar-SA"/>
        </a:p>
      </dgm:t>
    </dgm:pt>
    <dgm:pt modelId="{833048E5-A397-4162-818E-151BA105A0F2}">
      <dgm:prSet/>
      <dgm:spPr/>
      <dgm:t>
        <a:bodyPr/>
        <a:lstStyle/>
        <a:p>
          <a:pPr rtl="1"/>
          <a:r>
            <a:rPr lang="ar-SA" dirty="0" smtClean="0"/>
            <a:t>يقرأ المعلم الكلمة لطلابه بهدوء وهو ينظر </a:t>
          </a:r>
          <a:r>
            <a:rPr lang="ar-SA" dirty="0" err="1" smtClean="0"/>
            <a:t>اليهم</a:t>
          </a:r>
          <a:r>
            <a:rPr lang="ar-SA" dirty="0" smtClean="0"/>
            <a:t> وهم ينظرون إلى فمه وشفتيه ليقلدوه في القراءة.</a:t>
          </a:r>
          <a:endParaRPr lang="ar-SA" dirty="0"/>
        </a:p>
      </dgm:t>
    </dgm:pt>
    <dgm:pt modelId="{D14CF6D8-ABCF-4DCC-9EA8-ECE0D6BB7674}" type="parTrans" cxnId="{0C37459B-C5CF-4322-AD1A-BDA02CF23714}">
      <dgm:prSet/>
      <dgm:spPr/>
      <dgm:t>
        <a:bodyPr/>
        <a:lstStyle/>
        <a:p>
          <a:pPr rtl="1"/>
          <a:endParaRPr lang="ar-SA"/>
        </a:p>
      </dgm:t>
    </dgm:pt>
    <dgm:pt modelId="{AA4B8401-E586-4158-B480-C8C81D14C672}" type="sibTrans" cxnId="{0C37459B-C5CF-4322-AD1A-BDA02CF23714}">
      <dgm:prSet/>
      <dgm:spPr/>
      <dgm:t>
        <a:bodyPr/>
        <a:lstStyle/>
        <a:p>
          <a:pPr rtl="1"/>
          <a:endParaRPr lang="ar-SA"/>
        </a:p>
      </dgm:t>
    </dgm:pt>
    <dgm:pt modelId="{C02A444A-E093-44AE-8169-09F8498FFF2F}" type="pres">
      <dgm:prSet presAssocID="{DB2572E9-34CB-4820-96D4-C43BDF96ED19}" presName="linearFlow" presStyleCnt="0">
        <dgm:presLayoutVars>
          <dgm:dir/>
          <dgm:animLvl val="lvl"/>
          <dgm:resizeHandles val="exact"/>
        </dgm:presLayoutVars>
      </dgm:prSet>
      <dgm:spPr/>
      <dgm:t>
        <a:bodyPr/>
        <a:lstStyle/>
        <a:p>
          <a:pPr rtl="1"/>
          <a:endParaRPr lang="ar-SA"/>
        </a:p>
      </dgm:t>
    </dgm:pt>
    <dgm:pt modelId="{2B1B9041-ABBC-41F1-B73C-665967C422FB}" type="pres">
      <dgm:prSet presAssocID="{4CE171F5-5C78-43E1-9092-71EF01A767FB}" presName="composite" presStyleCnt="0"/>
      <dgm:spPr/>
    </dgm:pt>
    <dgm:pt modelId="{3CBAEB27-000B-4F5C-9490-4E1748B40198}" type="pres">
      <dgm:prSet presAssocID="{4CE171F5-5C78-43E1-9092-71EF01A767FB}" presName="parentText" presStyleLbl="alignNode1" presStyleIdx="0" presStyleCnt="4">
        <dgm:presLayoutVars>
          <dgm:chMax val="1"/>
          <dgm:bulletEnabled val="1"/>
        </dgm:presLayoutVars>
      </dgm:prSet>
      <dgm:spPr/>
      <dgm:t>
        <a:bodyPr/>
        <a:lstStyle/>
        <a:p>
          <a:pPr rtl="1"/>
          <a:endParaRPr lang="ar-SA"/>
        </a:p>
      </dgm:t>
    </dgm:pt>
    <dgm:pt modelId="{A2E98A7D-1A07-4F5A-BF9B-655110179D20}" type="pres">
      <dgm:prSet presAssocID="{4CE171F5-5C78-43E1-9092-71EF01A767FB}" presName="descendantText" presStyleLbl="alignAcc1" presStyleIdx="0" presStyleCnt="4">
        <dgm:presLayoutVars>
          <dgm:bulletEnabled val="1"/>
        </dgm:presLayoutVars>
      </dgm:prSet>
      <dgm:spPr/>
      <dgm:t>
        <a:bodyPr/>
        <a:lstStyle/>
        <a:p>
          <a:pPr rtl="1"/>
          <a:endParaRPr lang="ar-SA"/>
        </a:p>
      </dgm:t>
    </dgm:pt>
    <dgm:pt modelId="{889AAA55-B795-48F3-BCA3-34E8C4154100}" type="pres">
      <dgm:prSet presAssocID="{4280C17C-1CFD-4D36-BB14-511544FBB162}" presName="sp" presStyleCnt="0"/>
      <dgm:spPr/>
    </dgm:pt>
    <dgm:pt modelId="{3D33BAFA-0AF3-4718-BF34-CA85F09E01DD}" type="pres">
      <dgm:prSet presAssocID="{A222DF4A-B271-4E9E-B111-743E20432DCA}" presName="composite" presStyleCnt="0"/>
      <dgm:spPr/>
    </dgm:pt>
    <dgm:pt modelId="{551130E5-153C-49DD-9B2B-DEE936389B26}" type="pres">
      <dgm:prSet presAssocID="{A222DF4A-B271-4E9E-B111-743E20432DCA}" presName="parentText" presStyleLbl="alignNode1" presStyleIdx="1" presStyleCnt="4">
        <dgm:presLayoutVars>
          <dgm:chMax val="1"/>
          <dgm:bulletEnabled val="1"/>
        </dgm:presLayoutVars>
      </dgm:prSet>
      <dgm:spPr/>
      <dgm:t>
        <a:bodyPr/>
        <a:lstStyle/>
        <a:p>
          <a:pPr rtl="1"/>
          <a:endParaRPr lang="ar-SA"/>
        </a:p>
      </dgm:t>
    </dgm:pt>
    <dgm:pt modelId="{D3716D55-BFC0-46AC-BA4F-1F6F98E24113}" type="pres">
      <dgm:prSet presAssocID="{A222DF4A-B271-4E9E-B111-743E20432DCA}" presName="descendantText" presStyleLbl="alignAcc1" presStyleIdx="1" presStyleCnt="4">
        <dgm:presLayoutVars>
          <dgm:bulletEnabled val="1"/>
        </dgm:presLayoutVars>
      </dgm:prSet>
      <dgm:spPr/>
      <dgm:t>
        <a:bodyPr/>
        <a:lstStyle/>
        <a:p>
          <a:pPr rtl="1"/>
          <a:endParaRPr lang="ar-SA"/>
        </a:p>
      </dgm:t>
    </dgm:pt>
    <dgm:pt modelId="{C6DF7253-8AD5-4CEC-8527-FFFD7335C0F7}" type="pres">
      <dgm:prSet presAssocID="{CB5D66C3-9F14-4B57-A0F2-86C471EE6218}" presName="sp" presStyleCnt="0"/>
      <dgm:spPr/>
    </dgm:pt>
    <dgm:pt modelId="{5E1ECCB4-BF55-476D-A77E-E7A92F204DE5}" type="pres">
      <dgm:prSet presAssocID="{A0B17706-1627-46F3-8049-1925B2141567}" presName="composite" presStyleCnt="0"/>
      <dgm:spPr/>
    </dgm:pt>
    <dgm:pt modelId="{FC12CAE1-5E19-4A04-BF55-472A39095653}" type="pres">
      <dgm:prSet presAssocID="{A0B17706-1627-46F3-8049-1925B2141567}" presName="parentText" presStyleLbl="alignNode1" presStyleIdx="2" presStyleCnt="4">
        <dgm:presLayoutVars>
          <dgm:chMax val="1"/>
          <dgm:bulletEnabled val="1"/>
        </dgm:presLayoutVars>
      </dgm:prSet>
      <dgm:spPr/>
      <dgm:t>
        <a:bodyPr/>
        <a:lstStyle/>
        <a:p>
          <a:pPr rtl="1"/>
          <a:endParaRPr lang="ar-SA"/>
        </a:p>
      </dgm:t>
    </dgm:pt>
    <dgm:pt modelId="{3AA6AFEF-FB30-481E-AB0C-F68509EADFB2}" type="pres">
      <dgm:prSet presAssocID="{A0B17706-1627-46F3-8049-1925B2141567}" presName="descendantText" presStyleLbl="alignAcc1" presStyleIdx="2" presStyleCnt="4">
        <dgm:presLayoutVars>
          <dgm:bulletEnabled val="1"/>
        </dgm:presLayoutVars>
      </dgm:prSet>
      <dgm:spPr/>
      <dgm:t>
        <a:bodyPr/>
        <a:lstStyle/>
        <a:p>
          <a:pPr rtl="1"/>
          <a:endParaRPr lang="ar-SA"/>
        </a:p>
      </dgm:t>
    </dgm:pt>
    <dgm:pt modelId="{8833DA63-AAB0-4011-A5C3-21A1712DCB78}" type="pres">
      <dgm:prSet presAssocID="{EAF19024-D86A-472B-8A04-BC3C61EC58B1}" presName="sp" presStyleCnt="0"/>
      <dgm:spPr/>
    </dgm:pt>
    <dgm:pt modelId="{4F655627-05D0-4DBC-B3E2-2594056727FA}" type="pres">
      <dgm:prSet presAssocID="{2847E644-1204-49A1-8091-08ED03D55924}" presName="composite" presStyleCnt="0"/>
      <dgm:spPr/>
    </dgm:pt>
    <dgm:pt modelId="{3527FD37-A5A6-4CD4-9E09-BDC8FD77513C}" type="pres">
      <dgm:prSet presAssocID="{2847E644-1204-49A1-8091-08ED03D55924}" presName="parentText" presStyleLbl="alignNode1" presStyleIdx="3" presStyleCnt="4">
        <dgm:presLayoutVars>
          <dgm:chMax val="1"/>
          <dgm:bulletEnabled val="1"/>
        </dgm:presLayoutVars>
      </dgm:prSet>
      <dgm:spPr/>
      <dgm:t>
        <a:bodyPr/>
        <a:lstStyle/>
        <a:p>
          <a:pPr rtl="1"/>
          <a:endParaRPr lang="ar-SA"/>
        </a:p>
      </dgm:t>
    </dgm:pt>
    <dgm:pt modelId="{8D4B4679-008E-44E2-A7C4-598DBC2D33A3}" type="pres">
      <dgm:prSet presAssocID="{2847E644-1204-49A1-8091-08ED03D55924}" presName="descendantText" presStyleLbl="alignAcc1" presStyleIdx="3" presStyleCnt="4">
        <dgm:presLayoutVars>
          <dgm:bulletEnabled val="1"/>
        </dgm:presLayoutVars>
      </dgm:prSet>
      <dgm:spPr/>
      <dgm:t>
        <a:bodyPr/>
        <a:lstStyle/>
        <a:p>
          <a:pPr rtl="1"/>
          <a:endParaRPr lang="ar-SA"/>
        </a:p>
      </dgm:t>
    </dgm:pt>
  </dgm:ptLst>
  <dgm:cxnLst>
    <dgm:cxn modelId="{6214F586-FEF3-458D-8C9A-24F33AE2C7F8}" type="presOf" srcId="{4CE171F5-5C78-43E1-9092-71EF01A767FB}" destId="{3CBAEB27-000B-4F5C-9490-4E1748B40198}" srcOrd="0" destOrd="0" presId="urn:microsoft.com/office/officeart/2005/8/layout/chevron2"/>
    <dgm:cxn modelId="{3DB37345-4814-4BDE-9217-CB30CFE2B563}" type="presOf" srcId="{2847E644-1204-49A1-8091-08ED03D55924}" destId="{3527FD37-A5A6-4CD4-9E09-BDC8FD77513C}" srcOrd="0" destOrd="0" presId="urn:microsoft.com/office/officeart/2005/8/layout/chevron2"/>
    <dgm:cxn modelId="{C8CD9C03-8A99-4D7C-BC88-51768C2A7B16}" type="presOf" srcId="{DB2572E9-34CB-4820-96D4-C43BDF96ED19}" destId="{C02A444A-E093-44AE-8169-09F8498FFF2F}" srcOrd="0" destOrd="0" presId="urn:microsoft.com/office/officeart/2005/8/layout/chevron2"/>
    <dgm:cxn modelId="{7BBCA58C-F33A-42C0-8C64-770097E51796}" srcId="{A0B17706-1627-46F3-8049-1925B2141567}" destId="{99906A68-8D43-4699-B160-632A64ECA3B7}" srcOrd="0" destOrd="0" parTransId="{4CD8FBDC-0FAD-4C68-AB20-951599C3572E}" sibTransId="{23A93BB8-6AD3-43A6-80D8-48D7E8CC5606}"/>
    <dgm:cxn modelId="{1220704D-C1CA-4BB4-BB3F-251993C11132}" srcId="{DB2572E9-34CB-4820-96D4-C43BDF96ED19}" destId="{A222DF4A-B271-4E9E-B111-743E20432DCA}" srcOrd="1" destOrd="0" parTransId="{64BEDA2A-5A49-4AAC-B2FC-11F58AA3C563}" sibTransId="{CB5D66C3-9F14-4B57-A0F2-86C471EE6218}"/>
    <dgm:cxn modelId="{D4A984D5-4ABE-4228-A793-CF131AFC546D}" type="presOf" srcId="{A222DF4A-B271-4E9E-B111-743E20432DCA}" destId="{551130E5-153C-49DD-9B2B-DEE936389B26}" srcOrd="0" destOrd="0" presId="urn:microsoft.com/office/officeart/2005/8/layout/chevron2"/>
    <dgm:cxn modelId="{0DE0FA29-5072-4B58-BD11-D7E79092850E}" srcId="{DB2572E9-34CB-4820-96D4-C43BDF96ED19}" destId="{A0B17706-1627-46F3-8049-1925B2141567}" srcOrd="2" destOrd="0" parTransId="{19DD4FD8-AF5A-49CB-8988-CE685B79B5BE}" sibTransId="{EAF19024-D86A-472B-8A04-BC3C61EC58B1}"/>
    <dgm:cxn modelId="{907CDC2E-FF84-4B77-823F-6DE33F697F3B}" type="presOf" srcId="{50FF0167-9C64-403F-BEBF-A96ABB16C70D}" destId="{D3716D55-BFC0-46AC-BA4F-1F6F98E24113}" srcOrd="0" destOrd="0" presId="urn:microsoft.com/office/officeart/2005/8/layout/chevron2"/>
    <dgm:cxn modelId="{54F5FAA8-78B2-4E9E-B26C-B6E077435F54}" type="presOf" srcId="{99906A68-8D43-4699-B160-632A64ECA3B7}" destId="{3AA6AFEF-FB30-481E-AB0C-F68509EADFB2}" srcOrd="0" destOrd="0" presId="urn:microsoft.com/office/officeart/2005/8/layout/chevron2"/>
    <dgm:cxn modelId="{0C37459B-C5CF-4322-AD1A-BDA02CF23714}" srcId="{2847E644-1204-49A1-8091-08ED03D55924}" destId="{833048E5-A397-4162-818E-151BA105A0F2}" srcOrd="0" destOrd="0" parTransId="{D14CF6D8-ABCF-4DCC-9EA8-ECE0D6BB7674}" sibTransId="{AA4B8401-E586-4158-B480-C8C81D14C672}"/>
    <dgm:cxn modelId="{374E5032-6E31-4CB1-9D95-DF8CFD4A68F0}" srcId="{DB2572E9-34CB-4820-96D4-C43BDF96ED19}" destId="{4CE171F5-5C78-43E1-9092-71EF01A767FB}" srcOrd="0" destOrd="0" parTransId="{85B084E6-698F-483A-A1CC-851F3CFBA398}" sibTransId="{4280C17C-1CFD-4D36-BB14-511544FBB162}"/>
    <dgm:cxn modelId="{C77910A7-5745-4EC5-9913-62FDECD3E3DF}" srcId="{4CE171F5-5C78-43E1-9092-71EF01A767FB}" destId="{F0648EFF-9E51-40B5-A153-1AC2AF19B20C}" srcOrd="0" destOrd="0" parTransId="{C77B29A3-DF5E-40EC-A651-0228A0DD8D68}" sibTransId="{344D7FB4-458E-4417-AA18-A7FE10B725B6}"/>
    <dgm:cxn modelId="{DCEAE7C6-B177-4A30-8B34-7891181B3E8A}" type="presOf" srcId="{833048E5-A397-4162-818E-151BA105A0F2}" destId="{8D4B4679-008E-44E2-A7C4-598DBC2D33A3}" srcOrd="0" destOrd="0" presId="urn:microsoft.com/office/officeart/2005/8/layout/chevron2"/>
    <dgm:cxn modelId="{8B11686F-CB5E-4916-9EE5-1E7F3957349E}" type="presOf" srcId="{A0B17706-1627-46F3-8049-1925B2141567}" destId="{FC12CAE1-5E19-4A04-BF55-472A39095653}" srcOrd="0" destOrd="0" presId="urn:microsoft.com/office/officeart/2005/8/layout/chevron2"/>
    <dgm:cxn modelId="{C3C46F18-9328-49AE-8AC8-AB4D5D70F1D7}" srcId="{A222DF4A-B271-4E9E-B111-743E20432DCA}" destId="{50FF0167-9C64-403F-BEBF-A96ABB16C70D}" srcOrd="0" destOrd="0" parTransId="{599FEE9C-5F3C-4A46-A9C6-C0A0D510ACA6}" sibTransId="{488CABE4-5F6E-4CF4-AD50-3FA34F419BC1}"/>
    <dgm:cxn modelId="{F90345BC-EABD-4CF9-AF84-9A1C249A743F}" srcId="{DB2572E9-34CB-4820-96D4-C43BDF96ED19}" destId="{2847E644-1204-49A1-8091-08ED03D55924}" srcOrd="3" destOrd="0" parTransId="{A7222CC5-5E98-42A2-8AF0-6A4B97A33732}" sibTransId="{33039EF9-8BC3-4F52-9BEE-CF30B0C57508}"/>
    <dgm:cxn modelId="{68F7820A-C5C8-4900-B07F-85104581F18F}" type="presOf" srcId="{F0648EFF-9E51-40B5-A153-1AC2AF19B20C}" destId="{A2E98A7D-1A07-4F5A-BF9B-655110179D20}" srcOrd="0" destOrd="0" presId="urn:microsoft.com/office/officeart/2005/8/layout/chevron2"/>
    <dgm:cxn modelId="{A76B787A-1A59-43B6-8BF9-61BEFD32CE56}" type="presParOf" srcId="{C02A444A-E093-44AE-8169-09F8498FFF2F}" destId="{2B1B9041-ABBC-41F1-B73C-665967C422FB}" srcOrd="0" destOrd="0" presId="urn:microsoft.com/office/officeart/2005/8/layout/chevron2"/>
    <dgm:cxn modelId="{2ABA3295-229A-4D1D-B64A-81BE3E4E210D}" type="presParOf" srcId="{2B1B9041-ABBC-41F1-B73C-665967C422FB}" destId="{3CBAEB27-000B-4F5C-9490-4E1748B40198}" srcOrd="0" destOrd="0" presId="urn:microsoft.com/office/officeart/2005/8/layout/chevron2"/>
    <dgm:cxn modelId="{085C2A39-0495-4403-B519-A8E17AC27F40}" type="presParOf" srcId="{2B1B9041-ABBC-41F1-B73C-665967C422FB}" destId="{A2E98A7D-1A07-4F5A-BF9B-655110179D20}" srcOrd="1" destOrd="0" presId="urn:microsoft.com/office/officeart/2005/8/layout/chevron2"/>
    <dgm:cxn modelId="{E7AACA02-3B1C-4D4B-8958-09D97F8AFA85}" type="presParOf" srcId="{C02A444A-E093-44AE-8169-09F8498FFF2F}" destId="{889AAA55-B795-48F3-BCA3-34E8C4154100}" srcOrd="1" destOrd="0" presId="urn:microsoft.com/office/officeart/2005/8/layout/chevron2"/>
    <dgm:cxn modelId="{DC88BC9D-17A9-4CD1-A555-D410A32D5C8A}" type="presParOf" srcId="{C02A444A-E093-44AE-8169-09F8498FFF2F}" destId="{3D33BAFA-0AF3-4718-BF34-CA85F09E01DD}" srcOrd="2" destOrd="0" presId="urn:microsoft.com/office/officeart/2005/8/layout/chevron2"/>
    <dgm:cxn modelId="{7575A740-0646-4191-920D-EC0B08992563}" type="presParOf" srcId="{3D33BAFA-0AF3-4718-BF34-CA85F09E01DD}" destId="{551130E5-153C-49DD-9B2B-DEE936389B26}" srcOrd="0" destOrd="0" presId="urn:microsoft.com/office/officeart/2005/8/layout/chevron2"/>
    <dgm:cxn modelId="{D3E8212A-1E2B-4BDE-B00F-12ADD475B68D}" type="presParOf" srcId="{3D33BAFA-0AF3-4718-BF34-CA85F09E01DD}" destId="{D3716D55-BFC0-46AC-BA4F-1F6F98E24113}" srcOrd="1" destOrd="0" presId="urn:microsoft.com/office/officeart/2005/8/layout/chevron2"/>
    <dgm:cxn modelId="{8292B973-49ED-40CE-A389-7985097335C7}" type="presParOf" srcId="{C02A444A-E093-44AE-8169-09F8498FFF2F}" destId="{C6DF7253-8AD5-4CEC-8527-FFFD7335C0F7}" srcOrd="3" destOrd="0" presId="urn:microsoft.com/office/officeart/2005/8/layout/chevron2"/>
    <dgm:cxn modelId="{B3E5E586-0E27-4252-A5B5-9133317AD9BF}" type="presParOf" srcId="{C02A444A-E093-44AE-8169-09F8498FFF2F}" destId="{5E1ECCB4-BF55-476D-A77E-E7A92F204DE5}" srcOrd="4" destOrd="0" presId="urn:microsoft.com/office/officeart/2005/8/layout/chevron2"/>
    <dgm:cxn modelId="{580E70D0-B4F5-4B9F-BADA-2AF3F8680D1F}" type="presParOf" srcId="{5E1ECCB4-BF55-476D-A77E-E7A92F204DE5}" destId="{FC12CAE1-5E19-4A04-BF55-472A39095653}" srcOrd="0" destOrd="0" presId="urn:microsoft.com/office/officeart/2005/8/layout/chevron2"/>
    <dgm:cxn modelId="{2B5F562B-6BB2-43E4-9312-EDF3C59DDF80}" type="presParOf" srcId="{5E1ECCB4-BF55-476D-A77E-E7A92F204DE5}" destId="{3AA6AFEF-FB30-481E-AB0C-F68509EADFB2}" srcOrd="1" destOrd="0" presId="urn:microsoft.com/office/officeart/2005/8/layout/chevron2"/>
    <dgm:cxn modelId="{2202C794-AFBA-4731-B2C3-F80E13CF861C}" type="presParOf" srcId="{C02A444A-E093-44AE-8169-09F8498FFF2F}" destId="{8833DA63-AAB0-4011-A5C3-21A1712DCB78}" srcOrd="5" destOrd="0" presId="urn:microsoft.com/office/officeart/2005/8/layout/chevron2"/>
    <dgm:cxn modelId="{330365ED-661C-4BB7-858B-3A1730C79299}" type="presParOf" srcId="{C02A444A-E093-44AE-8169-09F8498FFF2F}" destId="{4F655627-05D0-4DBC-B3E2-2594056727FA}" srcOrd="6" destOrd="0" presId="urn:microsoft.com/office/officeart/2005/8/layout/chevron2"/>
    <dgm:cxn modelId="{DAC7C036-F348-4EF1-B108-B4C56C8E7C35}" type="presParOf" srcId="{4F655627-05D0-4DBC-B3E2-2594056727FA}" destId="{3527FD37-A5A6-4CD4-9E09-BDC8FD77513C}" srcOrd="0" destOrd="0" presId="urn:microsoft.com/office/officeart/2005/8/layout/chevron2"/>
    <dgm:cxn modelId="{81E0ED00-D75F-40BA-AF85-B55B37D49D3D}" type="presParOf" srcId="{4F655627-05D0-4DBC-B3E2-2594056727FA}" destId="{8D4B4679-008E-44E2-A7C4-598DBC2D33A3}" srcOrd="1" destOrd="0" presId="urn:microsoft.com/office/officeart/2005/8/layout/chevron2"/>
  </dgm:cxnLst>
  <dgm:bg/>
  <dgm:whole/>
</dgm:dataModel>
</file>

<file path=ppt/diagrams/data5.xml><?xml version="1.0" encoding="utf-8"?>
<dgm:dataModel xmlns:dgm="http://schemas.openxmlformats.org/drawingml/2006/diagram" xmlns:a="http://schemas.openxmlformats.org/drawingml/2006/main">
  <dgm:ptLst>
    <dgm:pt modelId="{DB2572E9-34CB-4820-96D4-C43BDF96ED19}" type="doc">
      <dgm:prSet loTypeId="urn:microsoft.com/office/officeart/2005/8/layout/chevron2" loCatId="list" qsTypeId="urn:microsoft.com/office/officeart/2005/8/quickstyle/3d6" qsCatId="3D" csTypeId="urn:microsoft.com/office/officeart/2005/8/colors/colorful3" csCatId="colorful" phldr="1"/>
      <dgm:spPr/>
      <dgm:t>
        <a:bodyPr/>
        <a:lstStyle/>
        <a:p>
          <a:pPr rtl="1"/>
          <a:endParaRPr lang="ar-SA"/>
        </a:p>
      </dgm:t>
    </dgm:pt>
    <dgm:pt modelId="{4CE171F5-5C78-43E1-9092-71EF01A767FB}">
      <dgm:prSet phldrT="[نص]"/>
      <dgm:spPr/>
      <dgm:t>
        <a:bodyPr/>
        <a:lstStyle/>
        <a:p>
          <a:pPr rtl="1"/>
          <a:r>
            <a:rPr lang="ar-SA" dirty="0" smtClean="0"/>
            <a:t>1</a:t>
          </a:r>
          <a:endParaRPr lang="ar-SA" dirty="0"/>
        </a:p>
      </dgm:t>
    </dgm:pt>
    <dgm:pt modelId="{85B084E6-698F-483A-A1CC-851F3CFBA398}" type="parTrans" cxnId="{374E5032-6E31-4CB1-9D95-DF8CFD4A68F0}">
      <dgm:prSet/>
      <dgm:spPr/>
      <dgm:t>
        <a:bodyPr/>
        <a:lstStyle/>
        <a:p>
          <a:pPr rtl="1"/>
          <a:endParaRPr lang="ar-SA"/>
        </a:p>
      </dgm:t>
    </dgm:pt>
    <dgm:pt modelId="{4280C17C-1CFD-4D36-BB14-511544FBB162}" type="sibTrans" cxnId="{374E5032-6E31-4CB1-9D95-DF8CFD4A68F0}">
      <dgm:prSet/>
      <dgm:spPr/>
      <dgm:t>
        <a:bodyPr/>
        <a:lstStyle/>
        <a:p>
          <a:pPr rtl="1"/>
          <a:endParaRPr lang="ar-SA"/>
        </a:p>
      </dgm:t>
    </dgm:pt>
    <dgm:pt modelId="{F0648EFF-9E51-40B5-A153-1AC2AF19B20C}">
      <dgm:prSet phldrT="[نص]"/>
      <dgm:spPr/>
      <dgm:t>
        <a:bodyPr/>
        <a:lstStyle/>
        <a:p>
          <a:pPr rtl="1"/>
          <a:endParaRPr lang="ar-SA" dirty="0"/>
        </a:p>
      </dgm:t>
    </dgm:pt>
    <dgm:pt modelId="{C77B29A3-DF5E-40EC-A651-0228A0DD8D68}" type="parTrans" cxnId="{C77910A7-5745-4EC5-9913-62FDECD3E3DF}">
      <dgm:prSet/>
      <dgm:spPr/>
      <dgm:t>
        <a:bodyPr/>
        <a:lstStyle/>
        <a:p>
          <a:pPr rtl="1"/>
          <a:endParaRPr lang="ar-SA"/>
        </a:p>
      </dgm:t>
    </dgm:pt>
    <dgm:pt modelId="{344D7FB4-458E-4417-AA18-A7FE10B725B6}" type="sibTrans" cxnId="{C77910A7-5745-4EC5-9913-62FDECD3E3DF}">
      <dgm:prSet/>
      <dgm:spPr/>
      <dgm:t>
        <a:bodyPr/>
        <a:lstStyle/>
        <a:p>
          <a:pPr rtl="1"/>
          <a:endParaRPr lang="ar-SA"/>
        </a:p>
      </dgm:t>
    </dgm:pt>
    <dgm:pt modelId="{A222DF4A-B271-4E9E-B111-743E20432DCA}">
      <dgm:prSet phldrT="[نص]"/>
      <dgm:spPr/>
      <dgm:t>
        <a:bodyPr/>
        <a:lstStyle/>
        <a:p>
          <a:pPr rtl="1"/>
          <a:r>
            <a:rPr lang="ar-SA" dirty="0" smtClean="0"/>
            <a:t>2</a:t>
          </a:r>
          <a:endParaRPr lang="ar-SA" dirty="0"/>
        </a:p>
      </dgm:t>
    </dgm:pt>
    <dgm:pt modelId="{64BEDA2A-5A49-4AAC-B2FC-11F58AA3C563}" type="parTrans" cxnId="{1220704D-C1CA-4BB4-BB3F-251993C11132}">
      <dgm:prSet/>
      <dgm:spPr/>
      <dgm:t>
        <a:bodyPr/>
        <a:lstStyle/>
        <a:p>
          <a:pPr rtl="1"/>
          <a:endParaRPr lang="ar-SA"/>
        </a:p>
      </dgm:t>
    </dgm:pt>
    <dgm:pt modelId="{CB5D66C3-9F14-4B57-A0F2-86C471EE6218}" type="sibTrans" cxnId="{1220704D-C1CA-4BB4-BB3F-251993C11132}">
      <dgm:prSet/>
      <dgm:spPr/>
      <dgm:t>
        <a:bodyPr/>
        <a:lstStyle/>
        <a:p>
          <a:pPr rtl="1"/>
          <a:endParaRPr lang="ar-SA"/>
        </a:p>
      </dgm:t>
    </dgm:pt>
    <dgm:pt modelId="{50FF0167-9C64-403F-BEBF-A96ABB16C70D}">
      <dgm:prSet phldrT="[نص]"/>
      <dgm:spPr/>
      <dgm:t>
        <a:bodyPr/>
        <a:lstStyle/>
        <a:p>
          <a:pPr rtl="1"/>
          <a:r>
            <a:rPr lang="ar-SA" dirty="0" smtClean="0"/>
            <a:t>يطلب المعلم من الطلاب قراءة الكلمة أو الآية جماعياً </a:t>
          </a:r>
          <a:r>
            <a:rPr lang="ar-SA" dirty="0" err="1" smtClean="0"/>
            <a:t>وزمريا</a:t>
          </a:r>
          <a:r>
            <a:rPr lang="ar-SA" dirty="0" smtClean="0"/>
            <a:t> خلفه وهم ينظرون إلى شفتيه وهو ينظر إلى أفواههم أثناء ترديدهم ليتعرف علي من ينطق بشكل صحيح ومن لا ينطق بشكل صحيح ليركز عليه ثم يطلب من الطلاب القراءة للكلمة أو الآية التي تم التدريب عليها فرديا من سبعة إلي عشرة طلاب ابتداء بمن ينطقها بشكل جيد ثم يركز علي الطلاب الأقل في ذلك.</a:t>
          </a:r>
          <a:endParaRPr lang="ar-SA" dirty="0"/>
        </a:p>
      </dgm:t>
    </dgm:pt>
    <dgm:pt modelId="{599FEE9C-5F3C-4A46-A9C6-C0A0D510ACA6}" type="parTrans" cxnId="{C3C46F18-9328-49AE-8AC8-AB4D5D70F1D7}">
      <dgm:prSet/>
      <dgm:spPr/>
      <dgm:t>
        <a:bodyPr/>
        <a:lstStyle/>
        <a:p>
          <a:pPr rtl="1"/>
          <a:endParaRPr lang="ar-SA"/>
        </a:p>
      </dgm:t>
    </dgm:pt>
    <dgm:pt modelId="{488CABE4-5F6E-4CF4-AD50-3FA34F419BC1}" type="sibTrans" cxnId="{C3C46F18-9328-49AE-8AC8-AB4D5D70F1D7}">
      <dgm:prSet/>
      <dgm:spPr/>
      <dgm:t>
        <a:bodyPr/>
        <a:lstStyle/>
        <a:p>
          <a:pPr rtl="1"/>
          <a:endParaRPr lang="ar-SA"/>
        </a:p>
      </dgm:t>
    </dgm:pt>
    <dgm:pt modelId="{A0B17706-1627-46F3-8049-1925B2141567}">
      <dgm:prSet phldrT="[نص]"/>
      <dgm:spPr/>
      <dgm:t>
        <a:bodyPr/>
        <a:lstStyle/>
        <a:p>
          <a:pPr rtl="1"/>
          <a:r>
            <a:rPr lang="ar-SA" dirty="0" smtClean="0"/>
            <a:t>3</a:t>
          </a:r>
          <a:endParaRPr lang="ar-SA" dirty="0"/>
        </a:p>
      </dgm:t>
    </dgm:pt>
    <dgm:pt modelId="{19DD4FD8-AF5A-49CB-8988-CE685B79B5BE}" type="parTrans" cxnId="{0DE0FA29-5072-4B58-BD11-D7E79092850E}">
      <dgm:prSet/>
      <dgm:spPr/>
      <dgm:t>
        <a:bodyPr/>
        <a:lstStyle/>
        <a:p>
          <a:pPr rtl="1"/>
          <a:endParaRPr lang="ar-SA"/>
        </a:p>
      </dgm:t>
    </dgm:pt>
    <dgm:pt modelId="{EAF19024-D86A-472B-8A04-BC3C61EC58B1}" type="sibTrans" cxnId="{0DE0FA29-5072-4B58-BD11-D7E79092850E}">
      <dgm:prSet/>
      <dgm:spPr/>
      <dgm:t>
        <a:bodyPr/>
        <a:lstStyle/>
        <a:p>
          <a:pPr rtl="1"/>
          <a:endParaRPr lang="ar-SA"/>
        </a:p>
      </dgm:t>
    </dgm:pt>
    <dgm:pt modelId="{99906A68-8D43-4699-B160-632A64ECA3B7}">
      <dgm:prSet phldrT="[نص]"/>
      <dgm:spPr/>
      <dgm:t>
        <a:bodyPr/>
        <a:lstStyle/>
        <a:p>
          <a:pPr rtl="1"/>
          <a:r>
            <a:rPr lang="ar-SA" dirty="0" smtClean="0"/>
            <a:t>إتباع أسلوب التقويم الذاتي عند خطأ الطالب فيحثه علي التمعن في الكلمة وحركاتها ليصحح لنفسه الخطأ.</a:t>
          </a:r>
          <a:endParaRPr lang="ar-SA" dirty="0"/>
        </a:p>
      </dgm:t>
    </dgm:pt>
    <dgm:pt modelId="{4CD8FBDC-0FAD-4C68-AB20-951599C3572E}" type="parTrans" cxnId="{7BBCA58C-F33A-42C0-8C64-770097E51796}">
      <dgm:prSet/>
      <dgm:spPr/>
      <dgm:t>
        <a:bodyPr/>
        <a:lstStyle/>
        <a:p>
          <a:pPr rtl="1"/>
          <a:endParaRPr lang="ar-SA"/>
        </a:p>
      </dgm:t>
    </dgm:pt>
    <dgm:pt modelId="{23A93BB8-6AD3-43A6-80D8-48D7E8CC5606}" type="sibTrans" cxnId="{7BBCA58C-F33A-42C0-8C64-770097E51796}">
      <dgm:prSet/>
      <dgm:spPr/>
      <dgm:t>
        <a:bodyPr/>
        <a:lstStyle/>
        <a:p>
          <a:pPr rtl="1"/>
          <a:endParaRPr lang="ar-SA"/>
        </a:p>
      </dgm:t>
    </dgm:pt>
    <dgm:pt modelId="{5A488256-3D35-4B05-8D97-3377670F4B87}">
      <dgm:prSet/>
      <dgm:spPr/>
      <dgm:t>
        <a:bodyPr/>
        <a:lstStyle/>
        <a:p>
          <a:pPr rtl="1"/>
          <a:r>
            <a:rPr lang="ar-SA" smtClean="0"/>
            <a:t>يحلل المعلم الكلمة تحليلا صوتيا أو يجزئها الي جزئين أو ثلاثه بحيث تسهل الكلمة عليهم في النطق ثم ينطقها لهم بحسب التحليل الصوتي أو بحسب الأجزاء التي جزأها لهم ويكرر الطلاب خلفه.</a:t>
          </a:r>
          <a:endParaRPr lang="ar-SA" dirty="0"/>
        </a:p>
      </dgm:t>
    </dgm:pt>
    <dgm:pt modelId="{08E57B82-C512-4D97-974F-5A8633AB3977}" type="parTrans" cxnId="{B99248C6-F1D9-4DC5-9206-C53F21715E7F}">
      <dgm:prSet/>
      <dgm:spPr/>
      <dgm:t>
        <a:bodyPr/>
        <a:lstStyle/>
        <a:p>
          <a:pPr rtl="1"/>
          <a:endParaRPr lang="ar-SA"/>
        </a:p>
      </dgm:t>
    </dgm:pt>
    <dgm:pt modelId="{F1A20265-798F-487F-A0A0-5EBB917C12A2}" type="sibTrans" cxnId="{B99248C6-F1D9-4DC5-9206-C53F21715E7F}">
      <dgm:prSet/>
      <dgm:spPr/>
      <dgm:t>
        <a:bodyPr/>
        <a:lstStyle/>
        <a:p>
          <a:pPr rtl="1"/>
          <a:endParaRPr lang="ar-SA"/>
        </a:p>
      </dgm:t>
    </dgm:pt>
    <dgm:pt modelId="{C02A444A-E093-44AE-8169-09F8498FFF2F}" type="pres">
      <dgm:prSet presAssocID="{DB2572E9-34CB-4820-96D4-C43BDF96ED19}" presName="linearFlow" presStyleCnt="0">
        <dgm:presLayoutVars>
          <dgm:dir/>
          <dgm:animLvl val="lvl"/>
          <dgm:resizeHandles val="exact"/>
        </dgm:presLayoutVars>
      </dgm:prSet>
      <dgm:spPr/>
      <dgm:t>
        <a:bodyPr/>
        <a:lstStyle/>
        <a:p>
          <a:pPr rtl="1"/>
          <a:endParaRPr lang="ar-SA"/>
        </a:p>
      </dgm:t>
    </dgm:pt>
    <dgm:pt modelId="{2B1B9041-ABBC-41F1-B73C-665967C422FB}" type="pres">
      <dgm:prSet presAssocID="{4CE171F5-5C78-43E1-9092-71EF01A767FB}" presName="composite" presStyleCnt="0"/>
      <dgm:spPr/>
    </dgm:pt>
    <dgm:pt modelId="{3CBAEB27-000B-4F5C-9490-4E1748B40198}" type="pres">
      <dgm:prSet presAssocID="{4CE171F5-5C78-43E1-9092-71EF01A767FB}" presName="parentText" presStyleLbl="alignNode1" presStyleIdx="0" presStyleCnt="3">
        <dgm:presLayoutVars>
          <dgm:chMax val="1"/>
          <dgm:bulletEnabled val="1"/>
        </dgm:presLayoutVars>
      </dgm:prSet>
      <dgm:spPr/>
      <dgm:t>
        <a:bodyPr/>
        <a:lstStyle/>
        <a:p>
          <a:pPr rtl="1"/>
          <a:endParaRPr lang="ar-SA"/>
        </a:p>
      </dgm:t>
    </dgm:pt>
    <dgm:pt modelId="{A2E98A7D-1A07-4F5A-BF9B-655110179D20}" type="pres">
      <dgm:prSet presAssocID="{4CE171F5-5C78-43E1-9092-71EF01A767FB}" presName="descendantText" presStyleLbl="alignAcc1" presStyleIdx="0" presStyleCnt="3">
        <dgm:presLayoutVars>
          <dgm:bulletEnabled val="1"/>
        </dgm:presLayoutVars>
      </dgm:prSet>
      <dgm:spPr/>
      <dgm:t>
        <a:bodyPr/>
        <a:lstStyle/>
        <a:p>
          <a:pPr rtl="1"/>
          <a:endParaRPr lang="ar-SA"/>
        </a:p>
      </dgm:t>
    </dgm:pt>
    <dgm:pt modelId="{889AAA55-B795-48F3-BCA3-34E8C4154100}" type="pres">
      <dgm:prSet presAssocID="{4280C17C-1CFD-4D36-BB14-511544FBB162}" presName="sp" presStyleCnt="0"/>
      <dgm:spPr/>
    </dgm:pt>
    <dgm:pt modelId="{3D33BAFA-0AF3-4718-BF34-CA85F09E01DD}" type="pres">
      <dgm:prSet presAssocID="{A222DF4A-B271-4E9E-B111-743E20432DCA}" presName="composite" presStyleCnt="0"/>
      <dgm:spPr/>
    </dgm:pt>
    <dgm:pt modelId="{551130E5-153C-49DD-9B2B-DEE936389B26}" type="pres">
      <dgm:prSet presAssocID="{A222DF4A-B271-4E9E-B111-743E20432DCA}" presName="parentText" presStyleLbl="alignNode1" presStyleIdx="1" presStyleCnt="3">
        <dgm:presLayoutVars>
          <dgm:chMax val="1"/>
          <dgm:bulletEnabled val="1"/>
        </dgm:presLayoutVars>
      </dgm:prSet>
      <dgm:spPr/>
      <dgm:t>
        <a:bodyPr/>
        <a:lstStyle/>
        <a:p>
          <a:pPr rtl="1"/>
          <a:endParaRPr lang="ar-SA"/>
        </a:p>
      </dgm:t>
    </dgm:pt>
    <dgm:pt modelId="{D3716D55-BFC0-46AC-BA4F-1F6F98E24113}" type="pres">
      <dgm:prSet presAssocID="{A222DF4A-B271-4E9E-B111-743E20432DCA}" presName="descendantText" presStyleLbl="alignAcc1" presStyleIdx="1" presStyleCnt="3">
        <dgm:presLayoutVars>
          <dgm:bulletEnabled val="1"/>
        </dgm:presLayoutVars>
      </dgm:prSet>
      <dgm:spPr/>
      <dgm:t>
        <a:bodyPr/>
        <a:lstStyle/>
        <a:p>
          <a:pPr rtl="1"/>
          <a:endParaRPr lang="ar-SA"/>
        </a:p>
      </dgm:t>
    </dgm:pt>
    <dgm:pt modelId="{C6DF7253-8AD5-4CEC-8527-FFFD7335C0F7}" type="pres">
      <dgm:prSet presAssocID="{CB5D66C3-9F14-4B57-A0F2-86C471EE6218}" presName="sp" presStyleCnt="0"/>
      <dgm:spPr/>
    </dgm:pt>
    <dgm:pt modelId="{5E1ECCB4-BF55-476D-A77E-E7A92F204DE5}" type="pres">
      <dgm:prSet presAssocID="{A0B17706-1627-46F3-8049-1925B2141567}" presName="composite" presStyleCnt="0"/>
      <dgm:spPr/>
    </dgm:pt>
    <dgm:pt modelId="{FC12CAE1-5E19-4A04-BF55-472A39095653}" type="pres">
      <dgm:prSet presAssocID="{A0B17706-1627-46F3-8049-1925B2141567}" presName="parentText" presStyleLbl="alignNode1" presStyleIdx="2" presStyleCnt="3">
        <dgm:presLayoutVars>
          <dgm:chMax val="1"/>
          <dgm:bulletEnabled val="1"/>
        </dgm:presLayoutVars>
      </dgm:prSet>
      <dgm:spPr/>
      <dgm:t>
        <a:bodyPr/>
        <a:lstStyle/>
        <a:p>
          <a:pPr rtl="1"/>
          <a:endParaRPr lang="ar-SA"/>
        </a:p>
      </dgm:t>
    </dgm:pt>
    <dgm:pt modelId="{3AA6AFEF-FB30-481E-AB0C-F68509EADFB2}" type="pres">
      <dgm:prSet presAssocID="{A0B17706-1627-46F3-8049-1925B2141567}" presName="descendantText" presStyleLbl="alignAcc1" presStyleIdx="2" presStyleCnt="3">
        <dgm:presLayoutVars>
          <dgm:bulletEnabled val="1"/>
        </dgm:presLayoutVars>
      </dgm:prSet>
      <dgm:spPr/>
      <dgm:t>
        <a:bodyPr/>
        <a:lstStyle/>
        <a:p>
          <a:pPr rtl="1"/>
          <a:endParaRPr lang="ar-SA"/>
        </a:p>
      </dgm:t>
    </dgm:pt>
  </dgm:ptLst>
  <dgm:cxnLst>
    <dgm:cxn modelId="{7BBCA58C-F33A-42C0-8C64-770097E51796}" srcId="{A0B17706-1627-46F3-8049-1925B2141567}" destId="{99906A68-8D43-4699-B160-632A64ECA3B7}" srcOrd="0" destOrd="0" parTransId="{4CD8FBDC-0FAD-4C68-AB20-951599C3572E}" sibTransId="{23A93BB8-6AD3-43A6-80D8-48D7E8CC5606}"/>
    <dgm:cxn modelId="{2E51BB56-A19A-447E-9432-4441D6EE4746}" type="presOf" srcId="{A0B17706-1627-46F3-8049-1925B2141567}" destId="{FC12CAE1-5E19-4A04-BF55-472A39095653}" srcOrd="0" destOrd="0" presId="urn:microsoft.com/office/officeart/2005/8/layout/chevron2"/>
    <dgm:cxn modelId="{59D6ED71-3D74-4920-8ECF-EE9085864E9E}" type="presOf" srcId="{5A488256-3D35-4B05-8D97-3377670F4B87}" destId="{A2E98A7D-1A07-4F5A-BF9B-655110179D20}" srcOrd="0" destOrd="1" presId="urn:microsoft.com/office/officeart/2005/8/layout/chevron2"/>
    <dgm:cxn modelId="{1220704D-C1CA-4BB4-BB3F-251993C11132}" srcId="{DB2572E9-34CB-4820-96D4-C43BDF96ED19}" destId="{A222DF4A-B271-4E9E-B111-743E20432DCA}" srcOrd="1" destOrd="0" parTransId="{64BEDA2A-5A49-4AAC-B2FC-11F58AA3C563}" sibTransId="{CB5D66C3-9F14-4B57-A0F2-86C471EE6218}"/>
    <dgm:cxn modelId="{0DE0FA29-5072-4B58-BD11-D7E79092850E}" srcId="{DB2572E9-34CB-4820-96D4-C43BDF96ED19}" destId="{A0B17706-1627-46F3-8049-1925B2141567}" srcOrd="2" destOrd="0" parTransId="{19DD4FD8-AF5A-49CB-8988-CE685B79B5BE}" sibTransId="{EAF19024-D86A-472B-8A04-BC3C61EC58B1}"/>
    <dgm:cxn modelId="{B00F62D8-08BD-4D31-B40E-D716C10E1EA4}" type="presOf" srcId="{99906A68-8D43-4699-B160-632A64ECA3B7}" destId="{3AA6AFEF-FB30-481E-AB0C-F68509EADFB2}" srcOrd="0" destOrd="0" presId="urn:microsoft.com/office/officeart/2005/8/layout/chevron2"/>
    <dgm:cxn modelId="{374E5032-6E31-4CB1-9D95-DF8CFD4A68F0}" srcId="{DB2572E9-34CB-4820-96D4-C43BDF96ED19}" destId="{4CE171F5-5C78-43E1-9092-71EF01A767FB}" srcOrd="0" destOrd="0" parTransId="{85B084E6-698F-483A-A1CC-851F3CFBA398}" sibTransId="{4280C17C-1CFD-4D36-BB14-511544FBB162}"/>
    <dgm:cxn modelId="{9083F552-8E8D-488D-97AA-3FCD11A4ACC1}" type="presOf" srcId="{A222DF4A-B271-4E9E-B111-743E20432DCA}" destId="{551130E5-153C-49DD-9B2B-DEE936389B26}" srcOrd="0" destOrd="0" presId="urn:microsoft.com/office/officeart/2005/8/layout/chevron2"/>
    <dgm:cxn modelId="{D79AB8AB-1441-4FA0-BC35-DBEDA44C9226}" type="presOf" srcId="{4CE171F5-5C78-43E1-9092-71EF01A767FB}" destId="{3CBAEB27-000B-4F5C-9490-4E1748B40198}" srcOrd="0" destOrd="0" presId="urn:microsoft.com/office/officeart/2005/8/layout/chevron2"/>
    <dgm:cxn modelId="{B99248C6-F1D9-4DC5-9206-C53F21715E7F}" srcId="{4CE171F5-5C78-43E1-9092-71EF01A767FB}" destId="{5A488256-3D35-4B05-8D97-3377670F4B87}" srcOrd="1" destOrd="0" parTransId="{08E57B82-C512-4D97-974F-5A8633AB3977}" sibTransId="{F1A20265-798F-487F-A0A0-5EBB917C12A2}"/>
    <dgm:cxn modelId="{C77910A7-5745-4EC5-9913-62FDECD3E3DF}" srcId="{4CE171F5-5C78-43E1-9092-71EF01A767FB}" destId="{F0648EFF-9E51-40B5-A153-1AC2AF19B20C}" srcOrd="0" destOrd="0" parTransId="{C77B29A3-DF5E-40EC-A651-0228A0DD8D68}" sibTransId="{344D7FB4-458E-4417-AA18-A7FE10B725B6}"/>
    <dgm:cxn modelId="{F87D8D1D-E721-4C6D-85DA-25EAF263EE08}" type="presOf" srcId="{F0648EFF-9E51-40B5-A153-1AC2AF19B20C}" destId="{A2E98A7D-1A07-4F5A-BF9B-655110179D20}" srcOrd="0" destOrd="0" presId="urn:microsoft.com/office/officeart/2005/8/layout/chevron2"/>
    <dgm:cxn modelId="{9EA4292F-E175-4AE0-A89A-05D110D08223}" type="presOf" srcId="{DB2572E9-34CB-4820-96D4-C43BDF96ED19}" destId="{C02A444A-E093-44AE-8169-09F8498FFF2F}" srcOrd="0" destOrd="0" presId="urn:microsoft.com/office/officeart/2005/8/layout/chevron2"/>
    <dgm:cxn modelId="{C3C46F18-9328-49AE-8AC8-AB4D5D70F1D7}" srcId="{A222DF4A-B271-4E9E-B111-743E20432DCA}" destId="{50FF0167-9C64-403F-BEBF-A96ABB16C70D}" srcOrd="0" destOrd="0" parTransId="{599FEE9C-5F3C-4A46-A9C6-C0A0D510ACA6}" sibTransId="{488CABE4-5F6E-4CF4-AD50-3FA34F419BC1}"/>
    <dgm:cxn modelId="{C1B9719E-4F13-481E-AB11-DC1261308ED3}" type="presOf" srcId="{50FF0167-9C64-403F-BEBF-A96ABB16C70D}" destId="{D3716D55-BFC0-46AC-BA4F-1F6F98E24113}" srcOrd="0" destOrd="0" presId="urn:microsoft.com/office/officeart/2005/8/layout/chevron2"/>
    <dgm:cxn modelId="{AA0B5939-CAF3-41AA-8D1C-E16B82C8A154}" type="presParOf" srcId="{C02A444A-E093-44AE-8169-09F8498FFF2F}" destId="{2B1B9041-ABBC-41F1-B73C-665967C422FB}" srcOrd="0" destOrd="0" presId="urn:microsoft.com/office/officeart/2005/8/layout/chevron2"/>
    <dgm:cxn modelId="{C5945794-EC11-43F5-ADD0-A41DC74C24F6}" type="presParOf" srcId="{2B1B9041-ABBC-41F1-B73C-665967C422FB}" destId="{3CBAEB27-000B-4F5C-9490-4E1748B40198}" srcOrd="0" destOrd="0" presId="urn:microsoft.com/office/officeart/2005/8/layout/chevron2"/>
    <dgm:cxn modelId="{8BE64EC3-24C8-43A5-83F3-7CB808E5D0A7}" type="presParOf" srcId="{2B1B9041-ABBC-41F1-B73C-665967C422FB}" destId="{A2E98A7D-1A07-4F5A-BF9B-655110179D20}" srcOrd="1" destOrd="0" presId="urn:microsoft.com/office/officeart/2005/8/layout/chevron2"/>
    <dgm:cxn modelId="{E9E6955A-F545-4F12-BF0A-E694D9C70B92}" type="presParOf" srcId="{C02A444A-E093-44AE-8169-09F8498FFF2F}" destId="{889AAA55-B795-48F3-BCA3-34E8C4154100}" srcOrd="1" destOrd="0" presId="urn:microsoft.com/office/officeart/2005/8/layout/chevron2"/>
    <dgm:cxn modelId="{D51EBC22-3056-49C5-80D0-404AC9E0AD55}" type="presParOf" srcId="{C02A444A-E093-44AE-8169-09F8498FFF2F}" destId="{3D33BAFA-0AF3-4718-BF34-CA85F09E01DD}" srcOrd="2" destOrd="0" presId="urn:microsoft.com/office/officeart/2005/8/layout/chevron2"/>
    <dgm:cxn modelId="{F751F10F-A607-4BC9-AC23-1D666DB23CD2}" type="presParOf" srcId="{3D33BAFA-0AF3-4718-BF34-CA85F09E01DD}" destId="{551130E5-153C-49DD-9B2B-DEE936389B26}" srcOrd="0" destOrd="0" presId="urn:microsoft.com/office/officeart/2005/8/layout/chevron2"/>
    <dgm:cxn modelId="{6F0BCEAC-EFDE-469E-9149-F178B1E550C6}" type="presParOf" srcId="{3D33BAFA-0AF3-4718-BF34-CA85F09E01DD}" destId="{D3716D55-BFC0-46AC-BA4F-1F6F98E24113}" srcOrd="1" destOrd="0" presId="urn:microsoft.com/office/officeart/2005/8/layout/chevron2"/>
    <dgm:cxn modelId="{AABF055F-56BC-459E-99E2-9F53E7A499EC}" type="presParOf" srcId="{C02A444A-E093-44AE-8169-09F8498FFF2F}" destId="{C6DF7253-8AD5-4CEC-8527-FFFD7335C0F7}" srcOrd="3" destOrd="0" presId="urn:microsoft.com/office/officeart/2005/8/layout/chevron2"/>
    <dgm:cxn modelId="{D76D3EF3-D64E-46C6-AA4B-530653441AD3}" type="presParOf" srcId="{C02A444A-E093-44AE-8169-09F8498FFF2F}" destId="{5E1ECCB4-BF55-476D-A77E-E7A92F204DE5}" srcOrd="4" destOrd="0" presId="urn:microsoft.com/office/officeart/2005/8/layout/chevron2"/>
    <dgm:cxn modelId="{531808C9-C28C-4B2D-85EC-9F83C0C013B8}" type="presParOf" srcId="{5E1ECCB4-BF55-476D-A77E-E7A92F204DE5}" destId="{FC12CAE1-5E19-4A04-BF55-472A39095653}" srcOrd="0" destOrd="0" presId="urn:microsoft.com/office/officeart/2005/8/layout/chevron2"/>
    <dgm:cxn modelId="{FC48FC7A-CCDB-4FAD-A4CB-3496CF31C601}" type="presParOf" srcId="{5E1ECCB4-BF55-476D-A77E-E7A92F204DE5}" destId="{3AA6AFEF-FB30-481E-AB0C-F68509EADFB2}" srcOrd="1" destOrd="0" presId="urn:microsoft.com/office/officeart/2005/8/layout/chevron2"/>
  </dgm:cxnLst>
  <dgm:bg/>
  <dgm:whole/>
</dgm:dataModel>
</file>

<file path=ppt/diagrams/data6.xml><?xml version="1.0" encoding="utf-8"?>
<dgm:dataModel xmlns:dgm="http://schemas.openxmlformats.org/drawingml/2006/diagram" xmlns:a="http://schemas.openxmlformats.org/drawingml/2006/main">
  <dgm:ptLst>
    <dgm:pt modelId="{7CD123FD-39DD-4C19-8ACC-B3F4016D12EB}" type="doc">
      <dgm:prSet loTypeId="urn:microsoft.com/office/officeart/2005/8/layout/hierarchy3" loCatId="list" qsTypeId="urn:microsoft.com/office/officeart/2005/8/quickstyle/3d2" qsCatId="3D" csTypeId="urn:microsoft.com/office/officeart/2005/8/colors/colorful4" csCatId="colorful" phldr="1"/>
      <dgm:spPr/>
      <dgm:t>
        <a:bodyPr/>
        <a:lstStyle/>
        <a:p>
          <a:pPr rtl="1"/>
          <a:endParaRPr lang="ar-SA"/>
        </a:p>
      </dgm:t>
    </dgm:pt>
    <dgm:pt modelId="{8864608B-1816-44CF-825F-BFF7A40B341A}">
      <dgm:prSet phldrT="[نص]"/>
      <dgm:spPr/>
      <dgm:t>
        <a:bodyPr/>
        <a:lstStyle/>
        <a:p>
          <a:pPr rtl="1"/>
          <a:r>
            <a:rPr lang="ar-SA" dirty="0" smtClean="0"/>
            <a:t>الختامي</a:t>
          </a:r>
          <a:endParaRPr lang="ar-SA" dirty="0"/>
        </a:p>
      </dgm:t>
    </dgm:pt>
    <dgm:pt modelId="{C1E198DD-860C-479A-B8D2-709AD1D51B05}" type="parTrans" cxnId="{4B24C840-749B-45AF-9786-FB4670030D55}">
      <dgm:prSet/>
      <dgm:spPr/>
      <dgm:t>
        <a:bodyPr/>
        <a:lstStyle/>
        <a:p>
          <a:pPr rtl="1"/>
          <a:endParaRPr lang="ar-SA"/>
        </a:p>
      </dgm:t>
    </dgm:pt>
    <dgm:pt modelId="{68D6036A-B522-4EA2-8E7B-F9C9879E2A7F}" type="sibTrans" cxnId="{4B24C840-749B-45AF-9786-FB4670030D55}">
      <dgm:prSet/>
      <dgm:spPr/>
      <dgm:t>
        <a:bodyPr/>
        <a:lstStyle/>
        <a:p>
          <a:pPr rtl="1"/>
          <a:endParaRPr lang="ar-SA"/>
        </a:p>
      </dgm:t>
    </dgm:pt>
    <dgm:pt modelId="{2655131A-0752-48A0-BC47-AC503F570211}">
      <dgm:prSet phldrT="[نص]" custT="1"/>
      <dgm:spPr/>
      <dgm:t>
        <a:bodyPr/>
        <a:lstStyle/>
        <a:p>
          <a:pPr rtl="1"/>
          <a:r>
            <a:rPr lang="ar-SA" sz="2800" b="1" dirty="0" smtClean="0">
              <a:effectLst>
                <a:outerShdw blurRad="38100" dist="38100" dir="2700000" algn="tl">
                  <a:srgbClr val="000000">
                    <a:alpha val="43137"/>
                  </a:srgbClr>
                </a:outerShdw>
              </a:effectLst>
            </a:rPr>
            <a:t>تقويم شفهي بعد الانتهاء من تدريس الآيات المقررة</a:t>
          </a:r>
          <a:endParaRPr lang="ar-SA" sz="2800" b="1" dirty="0">
            <a:effectLst>
              <a:outerShdw blurRad="38100" dist="38100" dir="2700000" algn="tl">
                <a:srgbClr val="000000">
                  <a:alpha val="43137"/>
                </a:srgbClr>
              </a:outerShdw>
            </a:effectLst>
          </a:endParaRPr>
        </a:p>
      </dgm:t>
    </dgm:pt>
    <dgm:pt modelId="{0A7074C1-8336-41E9-83D5-F52097D8D04A}" type="parTrans" cxnId="{44ECD9AE-4281-4A51-8437-966F7E2DE776}">
      <dgm:prSet/>
      <dgm:spPr/>
      <dgm:t>
        <a:bodyPr/>
        <a:lstStyle/>
        <a:p>
          <a:pPr rtl="1"/>
          <a:endParaRPr lang="ar-SA"/>
        </a:p>
      </dgm:t>
    </dgm:pt>
    <dgm:pt modelId="{BF1B5F7C-7922-4818-AB7B-3FED70614914}" type="sibTrans" cxnId="{44ECD9AE-4281-4A51-8437-966F7E2DE776}">
      <dgm:prSet/>
      <dgm:spPr/>
      <dgm:t>
        <a:bodyPr/>
        <a:lstStyle/>
        <a:p>
          <a:pPr rtl="1"/>
          <a:endParaRPr lang="ar-SA"/>
        </a:p>
      </dgm:t>
    </dgm:pt>
    <dgm:pt modelId="{12CE5427-0F8D-444D-AA8A-8233E5E3D121}">
      <dgm:prSet phldrT="[نص]" custT="1"/>
      <dgm:spPr/>
      <dgm:t>
        <a:bodyPr/>
        <a:lstStyle/>
        <a:p>
          <a:pPr rtl="1"/>
          <a:r>
            <a:rPr lang="ar-SA" sz="2800" b="1" dirty="0" smtClean="0">
              <a:effectLst>
                <a:outerShdw blurRad="38100" dist="38100" dir="2700000" algn="tl">
                  <a:srgbClr val="000000">
                    <a:alpha val="43137"/>
                  </a:srgbClr>
                </a:outerShdw>
              </a:effectLst>
            </a:rPr>
            <a:t>ينفذ بعد الانتهاء من تدريس المهارات المقررة للحكم على مدى إتقان الطلاب لها</a:t>
          </a:r>
          <a:endParaRPr lang="ar-SA" sz="2800" b="1" dirty="0">
            <a:effectLst>
              <a:outerShdw blurRad="38100" dist="38100" dir="2700000" algn="tl">
                <a:srgbClr val="000000">
                  <a:alpha val="43137"/>
                </a:srgbClr>
              </a:outerShdw>
            </a:effectLst>
          </a:endParaRPr>
        </a:p>
      </dgm:t>
    </dgm:pt>
    <dgm:pt modelId="{04630BAD-9434-4B52-AB63-A714CE5043F1}" type="parTrans" cxnId="{613174AD-B132-4B62-86FB-8AE87270F311}">
      <dgm:prSet/>
      <dgm:spPr/>
      <dgm:t>
        <a:bodyPr/>
        <a:lstStyle/>
        <a:p>
          <a:pPr rtl="1"/>
          <a:endParaRPr lang="ar-SA"/>
        </a:p>
      </dgm:t>
    </dgm:pt>
    <dgm:pt modelId="{78F76D29-C12F-42CF-B795-60CD532FC340}" type="sibTrans" cxnId="{613174AD-B132-4B62-86FB-8AE87270F311}">
      <dgm:prSet/>
      <dgm:spPr/>
      <dgm:t>
        <a:bodyPr/>
        <a:lstStyle/>
        <a:p>
          <a:pPr rtl="1"/>
          <a:endParaRPr lang="ar-SA"/>
        </a:p>
      </dgm:t>
    </dgm:pt>
    <dgm:pt modelId="{5FD5F8D9-F954-4EDF-9BF2-E421B31FD8BD}">
      <dgm:prSet phldrT="[نص]"/>
      <dgm:spPr/>
      <dgm:t>
        <a:bodyPr/>
        <a:lstStyle/>
        <a:p>
          <a:pPr rtl="1"/>
          <a:r>
            <a:rPr lang="ar-SA" dirty="0" smtClean="0"/>
            <a:t>التكويني البنائي</a:t>
          </a:r>
          <a:endParaRPr lang="ar-SA" dirty="0"/>
        </a:p>
      </dgm:t>
    </dgm:pt>
    <dgm:pt modelId="{B337EB0A-8597-447B-A53D-2189F395ED4E}" type="parTrans" cxnId="{0621FAD4-82B5-477A-BD3E-7E02BFF90767}">
      <dgm:prSet/>
      <dgm:spPr/>
      <dgm:t>
        <a:bodyPr/>
        <a:lstStyle/>
        <a:p>
          <a:pPr rtl="1"/>
          <a:endParaRPr lang="ar-SA"/>
        </a:p>
      </dgm:t>
    </dgm:pt>
    <dgm:pt modelId="{91AC0EEF-9532-4770-A932-C2E0E8317D17}" type="sibTrans" cxnId="{0621FAD4-82B5-477A-BD3E-7E02BFF90767}">
      <dgm:prSet/>
      <dgm:spPr/>
      <dgm:t>
        <a:bodyPr/>
        <a:lstStyle/>
        <a:p>
          <a:pPr rtl="1"/>
          <a:endParaRPr lang="ar-SA"/>
        </a:p>
      </dgm:t>
    </dgm:pt>
    <dgm:pt modelId="{B8EB3DED-079B-405C-9416-CC8A95D4573C}">
      <dgm:prSet phldrT="[نص]" custT="1"/>
      <dgm:spPr/>
      <dgm:t>
        <a:bodyPr/>
        <a:lstStyle/>
        <a:p>
          <a:pPr rtl="1"/>
          <a:r>
            <a:rPr lang="ar-SA" sz="2800" b="1" dirty="0" smtClean="0">
              <a:effectLst>
                <a:outerShdw blurRad="38100" dist="38100" dir="2700000" algn="tl">
                  <a:srgbClr val="000000">
                    <a:alpha val="43137"/>
                  </a:srgbClr>
                </a:outerShdw>
              </a:effectLst>
            </a:rPr>
            <a:t>تقويم شفهي أثناء تدريس الآيات المقررة</a:t>
          </a:r>
          <a:endParaRPr lang="ar-SA" sz="2800" b="1" dirty="0">
            <a:effectLst>
              <a:outerShdw blurRad="38100" dist="38100" dir="2700000" algn="tl">
                <a:srgbClr val="000000">
                  <a:alpha val="43137"/>
                </a:srgbClr>
              </a:outerShdw>
            </a:effectLst>
          </a:endParaRPr>
        </a:p>
      </dgm:t>
    </dgm:pt>
    <dgm:pt modelId="{E75C6550-4F7E-417B-86C9-590FEB670782}" type="parTrans" cxnId="{42CC514C-A127-4054-A2A5-E2E04EB79DEF}">
      <dgm:prSet/>
      <dgm:spPr/>
      <dgm:t>
        <a:bodyPr/>
        <a:lstStyle/>
        <a:p>
          <a:pPr rtl="1"/>
          <a:endParaRPr lang="ar-SA"/>
        </a:p>
      </dgm:t>
    </dgm:pt>
    <dgm:pt modelId="{0ADA9394-803F-44AC-B3E5-A89CA477F4E4}" type="sibTrans" cxnId="{42CC514C-A127-4054-A2A5-E2E04EB79DEF}">
      <dgm:prSet/>
      <dgm:spPr/>
      <dgm:t>
        <a:bodyPr/>
        <a:lstStyle/>
        <a:p>
          <a:pPr rtl="1"/>
          <a:endParaRPr lang="ar-SA"/>
        </a:p>
      </dgm:t>
    </dgm:pt>
    <dgm:pt modelId="{1B54A908-F900-4852-8B6C-EE913F5D1700}">
      <dgm:prSet phldrT="[نص]" custT="1"/>
      <dgm:spPr/>
      <dgm:t>
        <a:bodyPr/>
        <a:lstStyle/>
        <a:p>
          <a:pPr rtl="1"/>
          <a:r>
            <a:rPr lang="ar-SA" sz="2800" b="1" dirty="0" smtClean="0">
              <a:effectLst>
                <a:outerShdw blurRad="38100" dist="38100" dir="2700000" algn="tl">
                  <a:srgbClr val="000000">
                    <a:alpha val="43137"/>
                  </a:srgbClr>
                </a:outerShdw>
              </a:effectLst>
            </a:rPr>
            <a:t>ينفذ للتأكد من إتقان الطلاب للمراحل التي تم الانتهاء منها واستيعابها</a:t>
          </a:r>
          <a:endParaRPr lang="ar-SA" sz="2800" b="1" dirty="0">
            <a:effectLst>
              <a:outerShdw blurRad="38100" dist="38100" dir="2700000" algn="tl">
                <a:srgbClr val="000000">
                  <a:alpha val="43137"/>
                </a:srgbClr>
              </a:outerShdw>
            </a:effectLst>
          </a:endParaRPr>
        </a:p>
      </dgm:t>
    </dgm:pt>
    <dgm:pt modelId="{93178488-4843-4C0C-9102-289206352F50}" type="parTrans" cxnId="{B5335872-4405-46AE-9B7B-AB8D191241DA}">
      <dgm:prSet/>
      <dgm:spPr/>
      <dgm:t>
        <a:bodyPr/>
        <a:lstStyle/>
        <a:p>
          <a:pPr rtl="1"/>
          <a:endParaRPr lang="ar-SA"/>
        </a:p>
      </dgm:t>
    </dgm:pt>
    <dgm:pt modelId="{D6092D1C-13C0-4B9B-8845-6E3BD9C17A59}" type="sibTrans" cxnId="{B5335872-4405-46AE-9B7B-AB8D191241DA}">
      <dgm:prSet/>
      <dgm:spPr/>
      <dgm:t>
        <a:bodyPr/>
        <a:lstStyle/>
        <a:p>
          <a:pPr rtl="1"/>
          <a:endParaRPr lang="ar-SA"/>
        </a:p>
      </dgm:t>
    </dgm:pt>
    <dgm:pt modelId="{7B0430FB-3A95-4D95-A1DF-8C3FAC89C62B}">
      <dgm:prSet phldrT="[نص]"/>
      <dgm:spPr/>
      <dgm:t>
        <a:bodyPr/>
        <a:lstStyle/>
        <a:p>
          <a:pPr rtl="1"/>
          <a:r>
            <a:rPr lang="ar-SA" dirty="0" smtClean="0"/>
            <a:t>القبلي (التشخيصي)</a:t>
          </a:r>
          <a:endParaRPr lang="ar-SA" dirty="0"/>
        </a:p>
      </dgm:t>
    </dgm:pt>
    <dgm:pt modelId="{19237282-3FCF-48E6-9FF8-B15C0A200DED}" type="parTrans" cxnId="{7E783E2C-CA5B-4AC8-BBC1-11B232C726DB}">
      <dgm:prSet/>
      <dgm:spPr/>
      <dgm:t>
        <a:bodyPr/>
        <a:lstStyle/>
        <a:p>
          <a:pPr rtl="1"/>
          <a:endParaRPr lang="ar-SA"/>
        </a:p>
      </dgm:t>
    </dgm:pt>
    <dgm:pt modelId="{047B2A7E-E47F-4C01-81FE-CD22E949AE2E}" type="sibTrans" cxnId="{7E783E2C-CA5B-4AC8-BBC1-11B232C726DB}">
      <dgm:prSet/>
      <dgm:spPr/>
      <dgm:t>
        <a:bodyPr/>
        <a:lstStyle/>
        <a:p>
          <a:pPr rtl="1"/>
          <a:endParaRPr lang="ar-SA"/>
        </a:p>
      </dgm:t>
    </dgm:pt>
    <dgm:pt modelId="{5B72C964-3FC2-452F-B0A6-0A66A70C8037}">
      <dgm:prSet phldrT="[نص]" custT="1"/>
      <dgm:spPr/>
      <dgm:t>
        <a:bodyPr/>
        <a:lstStyle/>
        <a:p>
          <a:pPr rtl="1"/>
          <a:r>
            <a:rPr lang="ar-SA" sz="2800" b="1" dirty="0" smtClean="0">
              <a:effectLst>
                <a:outerShdw blurRad="38100" dist="38100" dir="2700000" algn="tl">
                  <a:srgbClr val="000000">
                    <a:alpha val="43137"/>
                  </a:srgbClr>
                </a:outerShdw>
              </a:effectLst>
            </a:rPr>
            <a:t>تقويم شفهي قبل البدء في تدريس الآيات المقررة</a:t>
          </a:r>
          <a:endParaRPr lang="ar-SA" sz="2800" b="1" dirty="0">
            <a:effectLst>
              <a:outerShdw blurRad="38100" dist="38100" dir="2700000" algn="tl">
                <a:srgbClr val="000000">
                  <a:alpha val="43137"/>
                </a:srgbClr>
              </a:outerShdw>
            </a:effectLst>
          </a:endParaRPr>
        </a:p>
      </dgm:t>
    </dgm:pt>
    <dgm:pt modelId="{1B7650BB-FCAB-43A0-9794-092856E5004A}" type="parTrans" cxnId="{55A9BA14-8EBD-4938-A881-2EE1EBC6B92D}">
      <dgm:prSet/>
      <dgm:spPr/>
      <dgm:t>
        <a:bodyPr/>
        <a:lstStyle/>
        <a:p>
          <a:pPr rtl="1"/>
          <a:endParaRPr lang="ar-SA"/>
        </a:p>
      </dgm:t>
    </dgm:pt>
    <dgm:pt modelId="{AD8B53AE-EB99-43CA-A548-E6C2362F7008}" type="sibTrans" cxnId="{55A9BA14-8EBD-4938-A881-2EE1EBC6B92D}">
      <dgm:prSet/>
      <dgm:spPr/>
      <dgm:t>
        <a:bodyPr/>
        <a:lstStyle/>
        <a:p>
          <a:pPr rtl="1"/>
          <a:endParaRPr lang="ar-SA"/>
        </a:p>
      </dgm:t>
    </dgm:pt>
    <dgm:pt modelId="{4F791AB7-38B1-453F-9C40-C8EC7FA81B7E}">
      <dgm:prSet custT="1"/>
      <dgm:spPr/>
      <dgm:t>
        <a:bodyPr/>
        <a:lstStyle/>
        <a:p>
          <a:pPr rtl="1"/>
          <a:r>
            <a:rPr lang="ar-SA" sz="2800" b="1" dirty="0" smtClean="0">
              <a:effectLst>
                <a:outerShdw blurRad="38100" dist="38100" dir="2700000" algn="tl">
                  <a:srgbClr val="000000">
                    <a:alpha val="43137"/>
                  </a:srgbClr>
                </a:outerShdw>
              </a:effectLst>
            </a:rPr>
            <a:t>ينفذ للتأكد من مستوى إتقان الطلاب وتوظيف ذلك في عملية التدريس</a:t>
          </a:r>
          <a:endParaRPr lang="ar-SA" sz="2800" b="1" dirty="0">
            <a:effectLst>
              <a:outerShdw blurRad="38100" dist="38100" dir="2700000" algn="tl">
                <a:srgbClr val="000000">
                  <a:alpha val="43137"/>
                </a:srgbClr>
              </a:outerShdw>
            </a:effectLst>
          </a:endParaRPr>
        </a:p>
      </dgm:t>
    </dgm:pt>
    <dgm:pt modelId="{B5979E3F-DE57-4B9C-899E-9AB34FBE0F53}" type="parTrans" cxnId="{B7E9D208-B7DC-4570-8EF6-031E815B04C1}">
      <dgm:prSet/>
      <dgm:spPr/>
      <dgm:t>
        <a:bodyPr/>
        <a:lstStyle/>
        <a:p>
          <a:pPr rtl="1"/>
          <a:endParaRPr lang="ar-SA"/>
        </a:p>
      </dgm:t>
    </dgm:pt>
    <dgm:pt modelId="{4232B28C-218D-49DA-B65B-061056C7045A}" type="sibTrans" cxnId="{B7E9D208-B7DC-4570-8EF6-031E815B04C1}">
      <dgm:prSet/>
      <dgm:spPr/>
      <dgm:t>
        <a:bodyPr/>
        <a:lstStyle/>
        <a:p>
          <a:pPr rtl="1"/>
          <a:endParaRPr lang="ar-SA"/>
        </a:p>
      </dgm:t>
    </dgm:pt>
    <dgm:pt modelId="{76A42918-35EC-4E88-88A0-EAD5BF531FAA}" type="pres">
      <dgm:prSet presAssocID="{7CD123FD-39DD-4C19-8ACC-B3F4016D12EB}" presName="diagram" presStyleCnt="0">
        <dgm:presLayoutVars>
          <dgm:chPref val="1"/>
          <dgm:dir/>
          <dgm:animOne val="branch"/>
          <dgm:animLvl val="lvl"/>
          <dgm:resizeHandles/>
        </dgm:presLayoutVars>
      </dgm:prSet>
      <dgm:spPr/>
      <dgm:t>
        <a:bodyPr/>
        <a:lstStyle/>
        <a:p>
          <a:pPr rtl="1"/>
          <a:endParaRPr lang="ar-SA"/>
        </a:p>
      </dgm:t>
    </dgm:pt>
    <dgm:pt modelId="{EAEAAF7E-0BCD-4123-A830-891E298A7E40}" type="pres">
      <dgm:prSet presAssocID="{8864608B-1816-44CF-825F-BFF7A40B341A}" presName="root" presStyleCnt="0"/>
      <dgm:spPr/>
    </dgm:pt>
    <dgm:pt modelId="{5E5A6361-385F-451B-95FB-E59539107889}" type="pres">
      <dgm:prSet presAssocID="{8864608B-1816-44CF-825F-BFF7A40B341A}" presName="rootComposite" presStyleCnt="0"/>
      <dgm:spPr/>
    </dgm:pt>
    <dgm:pt modelId="{6873B47D-5A04-4E1C-81BB-E52EC93E9519}" type="pres">
      <dgm:prSet presAssocID="{8864608B-1816-44CF-825F-BFF7A40B341A}" presName="rootText" presStyleLbl="node1" presStyleIdx="0" presStyleCnt="3"/>
      <dgm:spPr/>
      <dgm:t>
        <a:bodyPr/>
        <a:lstStyle/>
        <a:p>
          <a:pPr rtl="1"/>
          <a:endParaRPr lang="ar-SA"/>
        </a:p>
      </dgm:t>
    </dgm:pt>
    <dgm:pt modelId="{3E6CDBFA-EACA-4AB5-993F-E9C45E4D52C5}" type="pres">
      <dgm:prSet presAssocID="{8864608B-1816-44CF-825F-BFF7A40B341A}" presName="rootConnector" presStyleLbl="node1" presStyleIdx="0" presStyleCnt="3"/>
      <dgm:spPr/>
      <dgm:t>
        <a:bodyPr/>
        <a:lstStyle/>
        <a:p>
          <a:pPr rtl="1"/>
          <a:endParaRPr lang="ar-SA"/>
        </a:p>
      </dgm:t>
    </dgm:pt>
    <dgm:pt modelId="{CB38B009-388C-4CE2-9462-31BC0E16241F}" type="pres">
      <dgm:prSet presAssocID="{8864608B-1816-44CF-825F-BFF7A40B341A}" presName="childShape" presStyleCnt="0"/>
      <dgm:spPr/>
    </dgm:pt>
    <dgm:pt modelId="{C687C20B-ECBB-4E6A-8D91-8736BC502E82}" type="pres">
      <dgm:prSet presAssocID="{0A7074C1-8336-41E9-83D5-F52097D8D04A}" presName="Name13" presStyleLbl="parChTrans1D2" presStyleIdx="0" presStyleCnt="6"/>
      <dgm:spPr/>
      <dgm:t>
        <a:bodyPr/>
        <a:lstStyle/>
        <a:p>
          <a:pPr rtl="1"/>
          <a:endParaRPr lang="ar-SA"/>
        </a:p>
      </dgm:t>
    </dgm:pt>
    <dgm:pt modelId="{A40F9DE9-12FF-4207-8836-41F7912331F8}" type="pres">
      <dgm:prSet presAssocID="{2655131A-0752-48A0-BC47-AC503F570211}" presName="childText" presStyleLbl="bgAcc1" presStyleIdx="0" presStyleCnt="6">
        <dgm:presLayoutVars>
          <dgm:bulletEnabled val="1"/>
        </dgm:presLayoutVars>
      </dgm:prSet>
      <dgm:spPr/>
      <dgm:t>
        <a:bodyPr/>
        <a:lstStyle/>
        <a:p>
          <a:pPr rtl="1"/>
          <a:endParaRPr lang="ar-SA"/>
        </a:p>
      </dgm:t>
    </dgm:pt>
    <dgm:pt modelId="{6431CC5F-A483-4DD9-95FE-9691B781650D}" type="pres">
      <dgm:prSet presAssocID="{04630BAD-9434-4B52-AB63-A714CE5043F1}" presName="Name13" presStyleLbl="parChTrans1D2" presStyleIdx="1" presStyleCnt="6"/>
      <dgm:spPr/>
      <dgm:t>
        <a:bodyPr/>
        <a:lstStyle/>
        <a:p>
          <a:pPr rtl="1"/>
          <a:endParaRPr lang="ar-SA"/>
        </a:p>
      </dgm:t>
    </dgm:pt>
    <dgm:pt modelId="{002BCBDC-B743-419F-AC85-098CEB8BF552}" type="pres">
      <dgm:prSet presAssocID="{12CE5427-0F8D-444D-AA8A-8233E5E3D121}" presName="childText" presStyleLbl="bgAcc1" presStyleIdx="1" presStyleCnt="6">
        <dgm:presLayoutVars>
          <dgm:bulletEnabled val="1"/>
        </dgm:presLayoutVars>
      </dgm:prSet>
      <dgm:spPr/>
      <dgm:t>
        <a:bodyPr/>
        <a:lstStyle/>
        <a:p>
          <a:pPr rtl="1"/>
          <a:endParaRPr lang="ar-SA"/>
        </a:p>
      </dgm:t>
    </dgm:pt>
    <dgm:pt modelId="{424289C1-2561-4535-A2D3-B34D4F515888}" type="pres">
      <dgm:prSet presAssocID="{5FD5F8D9-F954-4EDF-9BF2-E421B31FD8BD}" presName="root" presStyleCnt="0"/>
      <dgm:spPr/>
    </dgm:pt>
    <dgm:pt modelId="{C80F30F3-8595-4962-A14E-F351EB972B79}" type="pres">
      <dgm:prSet presAssocID="{5FD5F8D9-F954-4EDF-9BF2-E421B31FD8BD}" presName="rootComposite" presStyleCnt="0"/>
      <dgm:spPr/>
    </dgm:pt>
    <dgm:pt modelId="{B33F453D-D554-42E2-89FB-8617A26F2444}" type="pres">
      <dgm:prSet presAssocID="{5FD5F8D9-F954-4EDF-9BF2-E421B31FD8BD}" presName="rootText" presStyleLbl="node1" presStyleIdx="1" presStyleCnt="3"/>
      <dgm:spPr/>
      <dgm:t>
        <a:bodyPr/>
        <a:lstStyle/>
        <a:p>
          <a:pPr rtl="1"/>
          <a:endParaRPr lang="ar-SA"/>
        </a:p>
      </dgm:t>
    </dgm:pt>
    <dgm:pt modelId="{35436FFD-8B49-495D-BEC1-EFEC6604AC4A}" type="pres">
      <dgm:prSet presAssocID="{5FD5F8D9-F954-4EDF-9BF2-E421B31FD8BD}" presName="rootConnector" presStyleLbl="node1" presStyleIdx="1" presStyleCnt="3"/>
      <dgm:spPr/>
      <dgm:t>
        <a:bodyPr/>
        <a:lstStyle/>
        <a:p>
          <a:pPr rtl="1"/>
          <a:endParaRPr lang="ar-SA"/>
        </a:p>
      </dgm:t>
    </dgm:pt>
    <dgm:pt modelId="{88738CC5-569C-4336-98C3-69CFD49C89F6}" type="pres">
      <dgm:prSet presAssocID="{5FD5F8D9-F954-4EDF-9BF2-E421B31FD8BD}" presName="childShape" presStyleCnt="0"/>
      <dgm:spPr/>
    </dgm:pt>
    <dgm:pt modelId="{D1C6C58B-979A-4ECF-9E6F-BEBAA689F6F2}" type="pres">
      <dgm:prSet presAssocID="{E75C6550-4F7E-417B-86C9-590FEB670782}" presName="Name13" presStyleLbl="parChTrans1D2" presStyleIdx="2" presStyleCnt="6"/>
      <dgm:spPr/>
      <dgm:t>
        <a:bodyPr/>
        <a:lstStyle/>
        <a:p>
          <a:pPr rtl="1"/>
          <a:endParaRPr lang="ar-SA"/>
        </a:p>
      </dgm:t>
    </dgm:pt>
    <dgm:pt modelId="{2A68DE33-A793-42C4-B505-FA35A4731601}" type="pres">
      <dgm:prSet presAssocID="{B8EB3DED-079B-405C-9416-CC8A95D4573C}" presName="childText" presStyleLbl="bgAcc1" presStyleIdx="2" presStyleCnt="6">
        <dgm:presLayoutVars>
          <dgm:bulletEnabled val="1"/>
        </dgm:presLayoutVars>
      </dgm:prSet>
      <dgm:spPr/>
      <dgm:t>
        <a:bodyPr/>
        <a:lstStyle/>
        <a:p>
          <a:pPr rtl="1"/>
          <a:endParaRPr lang="ar-SA"/>
        </a:p>
      </dgm:t>
    </dgm:pt>
    <dgm:pt modelId="{F8B81F8E-9EFB-4EE4-836B-879E4791C8C3}" type="pres">
      <dgm:prSet presAssocID="{93178488-4843-4C0C-9102-289206352F50}" presName="Name13" presStyleLbl="parChTrans1D2" presStyleIdx="3" presStyleCnt="6"/>
      <dgm:spPr/>
      <dgm:t>
        <a:bodyPr/>
        <a:lstStyle/>
        <a:p>
          <a:pPr rtl="1"/>
          <a:endParaRPr lang="ar-SA"/>
        </a:p>
      </dgm:t>
    </dgm:pt>
    <dgm:pt modelId="{345EEB46-C0B1-40A3-B795-CA9471490430}" type="pres">
      <dgm:prSet presAssocID="{1B54A908-F900-4852-8B6C-EE913F5D1700}" presName="childText" presStyleLbl="bgAcc1" presStyleIdx="3" presStyleCnt="6">
        <dgm:presLayoutVars>
          <dgm:bulletEnabled val="1"/>
        </dgm:presLayoutVars>
      </dgm:prSet>
      <dgm:spPr/>
      <dgm:t>
        <a:bodyPr/>
        <a:lstStyle/>
        <a:p>
          <a:pPr rtl="1"/>
          <a:endParaRPr lang="ar-SA"/>
        </a:p>
      </dgm:t>
    </dgm:pt>
    <dgm:pt modelId="{C5718B11-15E5-4F4F-AE53-8BB7FC23127B}" type="pres">
      <dgm:prSet presAssocID="{7B0430FB-3A95-4D95-A1DF-8C3FAC89C62B}" presName="root" presStyleCnt="0"/>
      <dgm:spPr/>
    </dgm:pt>
    <dgm:pt modelId="{97C357E9-4088-4272-93AB-5788B2AF054D}" type="pres">
      <dgm:prSet presAssocID="{7B0430FB-3A95-4D95-A1DF-8C3FAC89C62B}" presName="rootComposite" presStyleCnt="0"/>
      <dgm:spPr/>
    </dgm:pt>
    <dgm:pt modelId="{A3D60C74-4137-4211-8A2B-365DDB1E6256}" type="pres">
      <dgm:prSet presAssocID="{7B0430FB-3A95-4D95-A1DF-8C3FAC89C62B}" presName="rootText" presStyleLbl="node1" presStyleIdx="2" presStyleCnt="3"/>
      <dgm:spPr/>
      <dgm:t>
        <a:bodyPr/>
        <a:lstStyle/>
        <a:p>
          <a:pPr rtl="1"/>
          <a:endParaRPr lang="ar-SA"/>
        </a:p>
      </dgm:t>
    </dgm:pt>
    <dgm:pt modelId="{147C558E-4C8D-44BC-B945-469DFAA1AD37}" type="pres">
      <dgm:prSet presAssocID="{7B0430FB-3A95-4D95-A1DF-8C3FAC89C62B}" presName="rootConnector" presStyleLbl="node1" presStyleIdx="2" presStyleCnt="3"/>
      <dgm:spPr/>
      <dgm:t>
        <a:bodyPr/>
        <a:lstStyle/>
        <a:p>
          <a:pPr rtl="1"/>
          <a:endParaRPr lang="ar-SA"/>
        </a:p>
      </dgm:t>
    </dgm:pt>
    <dgm:pt modelId="{865594F6-E1E8-47CD-9DC5-475DF7ED84D5}" type="pres">
      <dgm:prSet presAssocID="{7B0430FB-3A95-4D95-A1DF-8C3FAC89C62B}" presName="childShape" presStyleCnt="0"/>
      <dgm:spPr/>
    </dgm:pt>
    <dgm:pt modelId="{595BA762-684C-41B0-8C5B-5B2D4D86B18D}" type="pres">
      <dgm:prSet presAssocID="{1B7650BB-FCAB-43A0-9794-092856E5004A}" presName="Name13" presStyleLbl="parChTrans1D2" presStyleIdx="4" presStyleCnt="6"/>
      <dgm:spPr/>
      <dgm:t>
        <a:bodyPr/>
        <a:lstStyle/>
        <a:p>
          <a:pPr rtl="1"/>
          <a:endParaRPr lang="ar-SA"/>
        </a:p>
      </dgm:t>
    </dgm:pt>
    <dgm:pt modelId="{9C0981DE-7993-4519-9BE6-C368C3888202}" type="pres">
      <dgm:prSet presAssocID="{5B72C964-3FC2-452F-B0A6-0A66A70C8037}" presName="childText" presStyleLbl="bgAcc1" presStyleIdx="4" presStyleCnt="6">
        <dgm:presLayoutVars>
          <dgm:bulletEnabled val="1"/>
        </dgm:presLayoutVars>
      </dgm:prSet>
      <dgm:spPr/>
      <dgm:t>
        <a:bodyPr/>
        <a:lstStyle/>
        <a:p>
          <a:pPr rtl="1"/>
          <a:endParaRPr lang="ar-SA"/>
        </a:p>
      </dgm:t>
    </dgm:pt>
    <dgm:pt modelId="{8DCC60E5-AAF9-4286-9652-E2754D4B0BC1}" type="pres">
      <dgm:prSet presAssocID="{B5979E3F-DE57-4B9C-899E-9AB34FBE0F53}" presName="Name13" presStyleLbl="parChTrans1D2" presStyleIdx="5" presStyleCnt="6"/>
      <dgm:spPr/>
      <dgm:t>
        <a:bodyPr/>
        <a:lstStyle/>
        <a:p>
          <a:pPr rtl="1"/>
          <a:endParaRPr lang="ar-SA"/>
        </a:p>
      </dgm:t>
    </dgm:pt>
    <dgm:pt modelId="{24FCA524-D17B-4563-BE6E-0D13972556CE}" type="pres">
      <dgm:prSet presAssocID="{4F791AB7-38B1-453F-9C40-C8EC7FA81B7E}" presName="childText" presStyleLbl="bgAcc1" presStyleIdx="5" presStyleCnt="6">
        <dgm:presLayoutVars>
          <dgm:bulletEnabled val="1"/>
        </dgm:presLayoutVars>
      </dgm:prSet>
      <dgm:spPr/>
      <dgm:t>
        <a:bodyPr/>
        <a:lstStyle/>
        <a:p>
          <a:pPr rtl="1"/>
          <a:endParaRPr lang="ar-SA"/>
        </a:p>
      </dgm:t>
    </dgm:pt>
  </dgm:ptLst>
  <dgm:cxnLst>
    <dgm:cxn modelId="{613174AD-B132-4B62-86FB-8AE87270F311}" srcId="{8864608B-1816-44CF-825F-BFF7A40B341A}" destId="{12CE5427-0F8D-444D-AA8A-8233E5E3D121}" srcOrd="1" destOrd="0" parTransId="{04630BAD-9434-4B52-AB63-A714CE5043F1}" sibTransId="{78F76D29-C12F-42CF-B795-60CD532FC340}"/>
    <dgm:cxn modelId="{82512883-E98E-4DED-B257-BE03874E4DFD}" type="presOf" srcId="{E75C6550-4F7E-417B-86C9-590FEB670782}" destId="{D1C6C58B-979A-4ECF-9E6F-BEBAA689F6F2}" srcOrd="0" destOrd="0" presId="urn:microsoft.com/office/officeart/2005/8/layout/hierarchy3"/>
    <dgm:cxn modelId="{7E783E2C-CA5B-4AC8-BBC1-11B232C726DB}" srcId="{7CD123FD-39DD-4C19-8ACC-B3F4016D12EB}" destId="{7B0430FB-3A95-4D95-A1DF-8C3FAC89C62B}" srcOrd="2" destOrd="0" parTransId="{19237282-3FCF-48E6-9FF8-B15C0A200DED}" sibTransId="{047B2A7E-E47F-4C01-81FE-CD22E949AE2E}"/>
    <dgm:cxn modelId="{73728785-C78A-4EE2-A445-51407881774D}" type="presOf" srcId="{B5979E3F-DE57-4B9C-899E-9AB34FBE0F53}" destId="{8DCC60E5-AAF9-4286-9652-E2754D4B0BC1}" srcOrd="0" destOrd="0" presId="urn:microsoft.com/office/officeart/2005/8/layout/hierarchy3"/>
    <dgm:cxn modelId="{B90DD067-6377-42D2-B8F1-CE039342FA51}" type="presOf" srcId="{5FD5F8D9-F954-4EDF-9BF2-E421B31FD8BD}" destId="{B33F453D-D554-42E2-89FB-8617A26F2444}" srcOrd="0" destOrd="0" presId="urn:microsoft.com/office/officeart/2005/8/layout/hierarchy3"/>
    <dgm:cxn modelId="{2E21857B-32FA-45DE-A26B-85A7E83E9EF9}" type="presOf" srcId="{0A7074C1-8336-41E9-83D5-F52097D8D04A}" destId="{C687C20B-ECBB-4E6A-8D91-8736BC502E82}" srcOrd="0" destOrd="0" presId="urn:microsoft.com/office/officeart/2005/8/layout/hierarchy3"/>
    <dgm:cxn modelId="{A1FC4EA4-3E1A-4A4F-A0C6-EE80CA5BA4E9}" type="presOf" srcId="{04630BAD-9434-4B52-AB63-A714CE5043F1}" destId="{6431CC5F-A483-4DD9-95FE-9691B781650D}" srcOrd="0" destOrd="0" presId="urn:microsoft.com/office/officeart/2005/8/layout/hierarchy3"/>
    <dgm:cxn modelId="{EBAD430E-235C-4EC4-BABC-1813EF806D57}" type="presOf" srcId="{1B7650BB-FCAB-43A0-9794-092856E5004A}" destId="{595BA762-684C-41B0-8C5B-5B2D4D86B18D}" srcOrd="0" destOrd="0" presId="urn:microsoft.com/office/officeart/2005/8/layout/hierarchy3"/>
    <dgm:cxn modelId="{E8BA92B9-A1AF-46E5-BAA8-F7179795E971}" type="presOf" srcId="{4F791AB7-38B1-453F-9C40-C8EC7FA81B7E}" destId="{24FCA524-D17B-4563-BE6E-0D13972556CE}" srcOrd="0" destOrd="0" presId="urn:microsoft.com/office/officeart/2005/8/layout/hierarchy3"/>
    <dgm:cxn modelId="{83337EB9-DADB-42A8-8E04-95CFBAA19A9A}" type="presOf" srcId="{5B72C964-3FC2-452F-B0A6-0A66A70C8037}" destId="{9C0981DE-7993-4519-9BE6-C368C3888202}" srcOrd="0" destOrd="0" presId="urn:microsoft.com/office/officeart/2005/8/layout/hierarchy3"/>
    <dgm:cxn modelId="{4B24C840-749B-45AF-9786-FB4670030D55}" srcId="{7CD123FD-39DD-4C19-8ACC-B3F4016D12EB}" destId="{8864608B-1816-44CF-825F-BFF7A40B341A}" srcOrd="0" destOrd="0" parTransId="{C1E198DD-860C-479A-B8D2-709AD1D51B05}" sibTransId="{68D6036A-B522-4EA2-8E7B-F9C9879E2A7F}"/>
    <dgm:cxn modelId="{3A10F21F-F6ED-4C6D-B1DF-9F29AB6ADF3C}" type="presOf" srcId="{93178488-4843-4C0C-9102-289206352F50}" destId="{F8B81F8E-9EFB-4EE4-836B-879E4791C8C3}" srcOrd="0" destOrd="0" presId="urn:microsoft.com/office/officeart/2005/8/layout/hierarchy3"/>
    <dgm:cxn modelId="{708B7B73-624A-4A02-8C7B-F4C71C4A03AF}" type="presOf" srcId="{1B54A908-F900-4852-8B6C-EE913F5D1700}" destId="{345EEB46-C0B1-40A3-B795-CA9471490430}" srcOrd="0" destOrd="0" presId="urn:microsoft.com/office/officeart/2005/8/layout/hierarchy3"/>
    <dgm:cxn modelId="{B7E9D208-B7DC-4570-8EF6-031E815B04C1}" srcId="{7B0430FB-3A95-4D95-A1DF-8C3FAC89C62B}" destId="{4F791AB7-38B1-453F-9C40-C8EC7FA81B7E}" srcOrd="1" destOrd="0" parTransId="{B5979E3F-DE57-4B9C-899E-9AB34FBE0F53}" sibTransId="{4232B28C-218D-49DA-B65B-061056C7045A}"/>
    <dgm:cxn modelId="{55A9BA14-8EBD-4938-A881-2EE1EBC6B92D}" srcId="{7B0430FB-3A95-4D95-A1DF-8C3FAC89C62B}" destId="{5B72C964-3FC2-452F-B0A6-0A66A70C8037}" srcOrd="0" destOrd="0" parTransId="{1B7650BB-FCAB-43A0-9794-092856E5004A}" sibTransId="{AD8B53AE-EB99-43CA-A548-E6C2362F7008}"/>
    <dgm:cxn modelId="{5EF9667C-C645-4049-B003-9F46A9C1DB9E}" type="presOf" srcId="{7B0430FB-3A95-4D95-A1DF-8C3FAC89C62B}" destId="{147C558E-4C8D-44BC-B945-469DFAA1AD37}" srcOrd="1" destOrd="0" presId="urn:microsoft.com/office/officeart/2005/8/layout/hierarchy3"/>
    <dgm:cxn modelId="{8F0F883B-2ABD-443F-98AD-FF284F44C2AB}" type="presOf" srcId="{7B0430FB-3A95-4D95-A1DF-8C3FAC89C62B}" destId="{A3D60C74-4137-4211-8A2B-365DDB1E6256}" srcOrd="0" destOrd="0" presId="urn:microsoft.com/office/officeart/2005/8/layout/hierarchy3"/>
    <dgm:cxn modelId="{0621FAD4-82B5-477A-BD3E-7E02BFF90767}" srcId="{7CD123FD-39DD-4C19-8ACC-B3F4016D12EB}" destId="{5FD5F8D9-F954-4EDF-9BF2-E421B31FD8BD}" srcOrd="1" destOrd="0" parTransId="{B337EB0A-8597-447B-A53D-2189F395ED4E}" sibTransId="{91AC0EEF-9532-4770-A932-C2E0E8317D17}"/>
    <dgm:cxn modelId="{D469D445-67E5-4634-B7F8-70DF8BC2943B}" type="presOf" srcId="{5FD5F8D9-F954-4EDF-9BF2-E421B31FD8BD}" destId="{35436FFD-8B49-495D-BEC1-EFEC6604AC4A}" srcOrd="1" destOrd="0" presId="urn:microsoft.com/office/officeart/2005/8/layout/hierarchy3"/>
    <dgm:cxn modelId="{425313C7-D19D-487D-AD18-E761E6B07DEB}" type="presOf" srcId="{12CE5427-0F8D-444D-AA8A-8233E5E3D121}" destId="{002BCBDC-B743-419F-AC85-098CEB8BF552}" srcOrd="0" destOrd="0" presId="urn:microsoft.com/office/officeart/2005/8/layout/hierarchy3"/>
    <dgm:cxn modelId="{2088F986-12A6-4011-B10D-D52A2B34C221}" type="presOf" srcId="{8864608B-1816-44CF-825F-BFF7A40B341A}" destId="{6873B47D-5A04-4E1C-81BB-E52EC93E9519}" srcOrd="0" destOrd="0" presId="urn:microsoft.com/office/officeart/2005/8/layout/hierarchy3"/>
    <dgm:cxn modelId="{44ECD9AE-4281-4A51-8437-966F7E2DE776}" srcId="{8864608B-1816-44CF-825F-BFF7A40B341A}" destId="{2655131A-0752-48A0-BC47-AC503F570211}" srcOrd="0" destOrd="0" parTransId="{0A7074C1-8336-41E9-83D5-F52097D8D04A}" sibTransId="{BF1B5F7C-7922-4818-AB7B-3FED70614914}"/>
    <dgm:cxn modelId="{9BC15B5E-66A0-4CAA-8C64-D85703D00360}" type="presOf" srcId="{7CD123FD-39DD-4C19-8ACC-B3F4016D12EB}" destId="{76A42918-35EC-4E88-88A0-EAD5BF531FAA}" srcOrd="0" destOrd="0" presId="urn:microsoft.com/office/officeart/2005/8/layout/hierarchy3"/>
    <dgm:cxn modelId="{047EAB87-2530-4E73-BD35-04A3FC4EA2EC}" type="presOf" srcId="{B8EB3DED-079B-405C-9416-CC8A95D4573C}" destId="{2A68DE33-A793-42C4-B505-FA35A4731601}" srcOrd="0" destOrd="0" presId="urn:microsoft.com/office/officeart/2005/8/layout/hierarchy3"/>
    <dgm:cxn modelId="{B5335872-4405-46AE-9B7B-AB8D191241DA}" srcId="{5FD5F8D9-F954-4EDF-9BF2-E421B31FD8BD}" destId="{1B54A908-F900-4852-8B6C-EE913F5D1700}" srcOrd="1" destOrd="0" parTransId="{93178488-4843-4C0C-9102-289206352F50}" sibTransId="{D6092D1C-13C0-4B9B-8845-6E3BD9C17A59}"/>
    <dgm:cxn modelId="{FDD83ADF-E2DF-4457-B892-8AC82349515E}" type="presOf" srcId="{2655131A-0752-48A0-BC47-AC503F570211}" destId="{A40F9DE9-12FF-4207-8836-41F7912331F8}" srcOrd="0" destOrd="0" presId="urn:microsoft.com/office/officeart/2005/8/layout/hierarchy3"/>
    <dgm:cxn modelId="{EB201A68-2CED-43BC-961C-7E35EA770CC3}" type="presOf" srcId="{8864608B-1816-44CF-825F-BFF7A40B341A}" destId="{3E6CDBFA-EACA-4AB5-993F-E9C45E4D52C5}" srcOrd="1" destOrd="0" presId="urn:microsoft.com/office/officeart/2005/8/layout/hierarchy3"/>
    <dgm:cxn modelId="{42CC514C-A127-4054-A2A5-E2E04EB79DEF}" srcId="{5FD5F8D9-F954-4EDF-9BF2-E421B31FD8BD}" destId="{B8EB3DED-079B-405C-9416-CC8A95D4573C}" srcOrd="0" destOrd="0" parTransId="{E75C6550-4F7E-417B-86C9-590FEB670782}" sibTransId="{0ADA9394-803F-44AC-B3E5-A89CA477F4E4}"/>
    <dgm:cxn modelId="{CC7CFAE1-326E-4D7F-AA8A-7BA9447CF326}" type="presParOf" srcId="{76A42918-35EC-4E88-88A0-EAD5BF531FAA}" destId="{EAEAAF7E-0BCD-4123-A830-891E298A7E40}" srcOrd="0" destOrd="0" presId="urn:microsoft.com/office/officeart/2005/8/layout/hierarchy3"/>
    <dgm:cxn modelId="{32F961A7-CD49-49BE-8F9F-60E673CCE3D8}" type="presParOf" srcId="{EAEAAF7E-0BCD-4123-A830-891E298A7E40}" destId="{5E5A6361-385F-451B-95FB-E59539107889}" srcOrd="0" destOrd="0" presId="urn:microsoft.com/office/officeart/2005/8/layout/hierarchy3"/>
    <dgm:cxn modelId="{9A9770F4-1DE5-427C-AB13-1FCB90C18DEA}" type="presParOf" srcId="{5E5A6361-385F-451B-95FB-E59539107889}" destId="{6873B47D-5A04-4E1C-81BB-E52EC93E9519}" srcOrd="0" destOrd="0" presId="urn:microsoft.com/office/officeart/2005/8/layout/hierarchy3"/>
    <dgm:cxn modelId="{9DD63B52-6743-4DA0-AF14-257711847F7A}" type="presParOf" srcId="{5E5A6361-385F-451B-95FB-E59539107889}" destId="{3E6CDBFA-EACA-4AB5-993F-E9C45E4D52C5}" srcOrd="1" destOrd="0" presId="urn:microsoft.com/office/officeart/2005/8/layout/hierarchy3"/>
    <dgm:cxn modelId="{8D320FCF-0398-47B2-994C-B3F1BADBE217}" type="presParOf" srcId="{EAEAAF7E-0BCD-4123-A830-891E298A7E40}" destId="{CB38B009-388C-4CE2-9462-31BC0E16241F}" srcOrd="1" destOrd="0" presId="urn:microsoft.com/office/officeart/2005/8/layout/hierarchy3"/>
    <dgm:cxn modelId="{C5683489-35DA-43B6-875C-167CEB2059B3}" type="presParOf" srcId="{CB38B009-388C-4CE2-9462-31BC0E16241F}" destId="{C687C20B-ECBB-4E6A-8D91-8736BC502E82}" srcOrd="0" destOrd="0" presId="urn:microsoft.com/office/officeart/2005/8/layout/hierarchy3"/>
    <dgm:cxn modelId="{E91EA36C-369D-40A5-9A96-F87F709B6B39}" type="presParOf" srcId="{CB38B009-388C-4CE2-9462-31BC0E16241F}" destId="{A40F9DE9-12FF-4207-8836-41F7912331F8}" srcOrd="1" destOrd="0" presId="urn:microsoft.com/office/officeart/2005/8/layout/hierarchy3"/>
    <dgm:cxn modelId="{45B2701E-12B7-4FEC-9D81-41EF2316916A}" type="presParOf" srcId="{CB38B009-388C-4CE2-9462-31BC0E16241F}" destId="{6431CC5F-A483-4DD9-95FE-9691B781650D}" srcOrd="2" destOrd="0" presId="urn:microsoft.com/office/officeart/2005/8/layout/hierarchy3"/>
    <dgm:cxn modelId="{237D1B03-BC74-421D-90E6-56871CB014D1}" type="presParOf" srcId="{CB38B009-388C-4CE2-9462-31BC0E16241F}" destId="{002BCBDC-B743-419F-AC85-098CEB8BF552}" srcOrd="3" destOrd="0" presId="urn:microsoft.com/office/officeart/2005/8/layout/hierarchy3"/>
    <dgm:cxn modelId="{43CD7319-A1E6-45A1-B5D3-ED8D70628F80}" type="presParOf" srcId="{76A42918-35EC-4E88-88A0-EAD5BF531FAA}" destId="{424289C1-2561-4535-A2D3-B34D4F515888}" srcOrd="1" destOrd="0" presId="urn:microsoft.com/office/officeart/2005/8/layout/hierarchy3"/>
    <dgm:cxn modelId="{C0ACBB0F-4E1A-4451-8377-B2BB12A53F68}" type="presParOf" srcId="{424289C1-2561-4535-A2D3-B34D4F515888}" destId="{C80F30F3-8595-4962-A14E-F351EB972B79}" srcOrd="0" destOrd="0" presId="urn:microsoft.com/office/officeart/2005/8/layout/hierarchy3"/>
    <dgm:cxn modelId="{A1D11DA7-2FF4-4679-B8E0-8776DDB270EA}" type="presParOf" srcId="{C80F30F3-8595-4962-A14E-F351EB972B79}" destId="{B33F453D-D554-42E2-89FB-8617A26F2444}" srcOrd="0" destOrd="0" presId="urn:microsoft.com/office/officeart/2005/8/layout/hierarchy3"/>
    <dgm:cxn modelId="{FEEFB9B6-A49A-4308-A8DB-A0DE69065A22}" type="presParOf" srcId="{C80F30F3-8595-4962-A14E-F351EB972B79}" destId="{35436FFD-8B49-495D-BEC1-EFEC6604AC4A}" srcOrd="1" destOrd="0" presId="urn:microsoft.com/office/officeart/2005/8/layout/hierarchy3"/>
    <dgm:cxn modelId="{333AC74E-9D22-49AC-AE2C-4B20A2FDCCA1}" type="presParOf" srcId="{424289C1-2561-4535-A2D3-B34D4F515888}" destId="{88738CC5-569C-4336-98C3-69CFD49C89F6}" srcOrd="1" destOrd="0" presId="urn:microsoft.com/office/officeart/2005/8/layout/hierarchy3"/>
    <dgm:cxn modelId="{619BD49F-7D36-4C4A-967A-3D605467F57E}" type="presParOf" srcId="{88738CC5-569C-4336-98C3-69CFD49C89F6}" destId="{D1C6C58B-979A-4ECF-9E6F-BEBAA689F6F2}" srcOrd="0" destOrd="0" presId="urn:microsoft.com/office/officeart/2005/8/layout/hierarchy3"/>
    <dgm:cxn modelId="{EE952F0B-F279-4FC3-B6E7-6790ED1EA00F}" type="presParOf" srcId="{88738CC5-569C-4336-98C3-69CFD49C89F6}" destId="{2A68DE33-A793-42C4-B505-FA35A4731601}" srcOrd="1" destOrd="0" presId="urn:microsoft.com/office/officeart/2005/8/layout/hierarchy3"/>
    <dgm:cxn modelId="{BEB88D39-3547-4A87-9819-01F76779E982}" type="presParOf" srcId="{88738CC5-569C-4336-98C3-69CFD49C89F6}" destId="{F8B81F8E-9EFB-4EE4-836B-879E4791C8C3}" srcOrd="2" destOrd="0" presId="urn:microsoft.com/office/officeart/2005/8/layout/hierarchy3"/>
    <dgm:cxn modelId="{126D6BD1-E4C0-44C7-A499-5A1AEA669A30}" type="presParOf" srcId="{88738CC5-569C-4336-98C3-69CFD49C89F6}" destId="{345EEB46-C0B1-40A3-B795-CA9471490430}" srcOrd="3" destOrd="0" presId="urn:microsoft.com/office/officeart/2005/8/layout/hierarchy3"/>
    <dgm:cxn modelId="{AF0AAFDD-7223-40E2-B847-B17EA3E397E8}" type="presParOf" srcId="{76A42918-35EC-4E88-88A0-EAD5BF531FAA}" destId="{C5718B11-15E5-4F4F-AE53-8BB7FC23127B}" srcOrd="2" destOrd="0" presId="urn:microsoft.com/office/officeart/2005/8/layout/hierarchy3"/>
    <dgm:cxn modelId="{41DDACBC-845E-4BEB-A6E1-D2E06EDD2A85}" type="presParOf" srcId="{C5718B11-15E5-4F4F-AE53-8BB7FC23127B}" destId="{97C357E9-4088-4272-93AB-5788B2AF054D}" srcOrd="0" destOrd="0" presId="urn:microsoft.com/office/officeart/2005/8/layout/hierarchy3"/>
    <dgm:cxn modelId="{B46AB50E-3BBA-40F5-BAD6-3AF6F8449759}" type="presParOf" srcId="{97C357E9-4088-4272-93AB-5788B2AF054D}" destId="{A3D60C74-4137-4211-8A2B-365DDB1E6256}" srcOrd="0" destOrd="0" presId="urn:microsoft.com/office/officeart/2005/8/layout/hierarchy3"/>
    <dgm:cxn modelId="{51814734-1959-4022-80C4-633926036FA4}" type="presParOf" srcId="{97C357E9-4088-4272-93AB-5788B2AF054D}" destId="{147C558E-4C8D-44BC-B945-469DFAA1AD37}" srcOrd="1" destOrd="0" presId="urn:microsoft.com/office/officeart/2005/8/layout/hierarchy3"/>
    <dgm:cxn modelId="{D27A72B3-5A93-4E43-8EE5-8F56CDF4591F}" type="presParOf" srcId="{C5718B11-15E5-4F4F-AE53-8BB7FC23127B}" destId="{865594F6-E1E8-47CD-9DC5-475DF7ED84D5}" srcOrd="1" destOrd="0" presId="urn:microsoft.com/office/officeart/2005/8/layout/hierarchy3"/>
    <dgm:cxn modelId="{3C674F34-69AB-40FF-B70B-2E1D930635F2}" type="presParOf" srcId="{865594F6-E1E8-47CD-9DC5-475DF7ED84D5}" destId="{595BA762-684C-41B0-8C5B-5B2D4D86B18D}" srcOrd="0" destOrd="0" presId="urn:microsoft.com/office/officeart/2005/8/layout/hierarchy3"/>
    <dgm:cxn modelId="{D7906157-946A-4558-A4EF-7D6A7FCC21FD}" type="presParOf" srcId="{865594F6-E1E8-47CD-9DC5-475DF7ED84D5}" destId="{9C0981DE-7993-4519-9BE6-C368C3888202}" srcOrd="1" destOrd="0" presId="urn:microsoft.com/office/officeart/2005/8/layout/hierarchy3"/>
    <dgm:cxn modelId="{38EEB9B0-FBE1-4995-8423-4ECFC4FAB842}" type="presParOf" srcId="{865594F6-E1E8-47CD-9DC5-475DF7ED84D5}" destId="{8DCC60E5-AAF9-4286-9652-E2754D4B0BC1}" srcOrd="2" destOrd="0" presId="urn:microsoft.com/office/officeart/2005/8/layout/hierarchy3"/>
    <dgm:cxn modelId="{B3D8F7FD-66F2-4B92-B662-8A907821D8AD}" type="presParOf" srcId="{865594F6-E1E8-47CD-9DC5-475DF7ED84D5}" destId="{24FCA524-D17B-4563-BE6E-0D13972556CE}" srcOrd="3" destOrd="0" presId="urn:microsoft.com/office/officeart/2005/8/layout/hierarchy3"/>
  </dgm:cxnLst>
  <dgm:bg/>
  <dgm:whole/>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906494-578E-44AD-97DD-5DE26F25C97A}">
      <dsp:nvSpPr>
        <dsp:cNvPr id="0" name=""/>
        <dsp:cNvSpPr/>
      </dsp:nvSpPr>
      <dsp:spPr>
        <a:xfrm>
          <a:off x="90261" y="1483810"/>
          <a:ext cx="3000315" cy="3826932"/>
        </a:xfrm>
        <a:prstGeom prst="round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4000" r="-14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2A9CC3F4-10C9-4959-8B8F-8CFE1021751D}">
      <dsp:nvSpPr>
        <dsp:cNvPr id="0" name=""/>
        <dsp:cNvSpPr/>
      </dsp:nvSpPr>
      <dsp:spPr>
        <a:xfrm>
          <a:off x="320685" y="2895374"/>
          <a:ext cx="2310242" cy="2296159"/>
        </a:xfrm>
        <a:prstGeom prst="rect">
          <a:avLst/>
        </a:prstGeom>
        <a:noFill/>
        <a:ln>
          <a:noFill/>
        </a:ln>
        <a:effectLst/>
        <a:scene3d>
          <a:camera prst="orthographicFront">
            <a:rot lat="0" lon="0" rev="0"/>
          </a:camera>
          <a:lightRig rig="contrasting" dir="t">
            <a:rot lat="0" lon="0" rev="1200000"/>
          </a:lightRig>
        </a:scene3d>
        <a:sp3d/>
      </dsp:spPr>
      <dsp:style>
        <a:lnRef idx="0">
          <a:scrgbClr r="0" g="0" b="0"/>
        </a:lnRef>
        <a:fillRef idx="1">
          <a:scrgbClr r="0" g="0" b="0"/>
        </a:fillRef>
        <a:effectRef idx="2">
          <a:scrgbClr r="0" g="0" b="0"/>
        </a:effectRef>
        <a:fontRef idx="minor">
          <a:schemeClr val="lt1"/>
        </a:fontRef>
      </dsp:style>
      <dsp:txBody>
        <a:bodyPr spcFirstLastPara="0" vert="horz" wrap="square" lIns="165100" tIns="165100" rIns="165100" bIns="165100" numCol="1" spcCol="1270" anchor="b" anchorCtr="0">
          <a:noAutofit/>
        </a:bodyPr>
        <a:lstStyle/>
        <a:p>
          <a:pPr lvl="0" algn="l" defTabSz="2889250" rtl="1">
            <a:lnSpc>
              <a:spcPct val="90000"/>
            </a:lnSpc>
            <a:spcBef>
              <a:spcPct val="0"/>
            </a:spcBef>
            <a:spcAft>
              <a:spcPct val="35000"/>
            </a:spcAft>
          </a:pPr>
          <a:endParaRPr lang="ar-SA" sz="6500" kern="1200" dirty="0"/>
        </a:p>
      </dsp:txBody>
      <dsp:txXfrm>
        <a:off x="320685" y="2895374"/>
        <a:ext cx="2310242" cy="2296159"/>
      </dsp:txXfrm>
    </dsp:sp>
    <dsp:sp modelId="{4DB0EC4C-9309-4677-BAEC-63102969810D}">
      <dsp:nvSpPr>
        <dsp:cNvPr id="0" name=""/>
        <dsp:cNvSpPr/>
      </dsp:nvSpPr>
      <dsp:spPr>
        <a:xfrm>
          <a:off x="2896253" y="1326332"/>
          <a:ext cx="609468" cy="609468"/>
        </a:xfrm>
        <a:prstGeom prst="ellipse">
          <a:avLst/>
        </a:prstGeom>
        <a:solidFill>
          <a:schemeClr val="accent1">
            <a:tint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EE17EDA2-F436-46AE-B69A-A53C676B8BF9}">
      <dsp:nvSpPr>
        <dsp:cNvPr id="0" name=""/>
        <dsp:cNvSpPr/>
      </dsp:nvSpPr>
      <dsp:spPr>
        <a:xfrm>
          <a:off x="3505722" y="1326332"/>
          <a:ext cx="1396181" cy="609468"/>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53340" tIns="26670" rIns="53340" bIns="26670" numCol="1" spcCol="1270" anchor="ctr" anchorCtr="0">
          <a:noAutofit/>
        </a:bodyPr>
        <a:lstStyle/>
        <a:p>
          <a:pPr lvl="0" algn="r" defTabSz="933450" rtl="1">
            <a:lnSpc>
              <a:spcPct val="90000"/>
            </a:lnSpc>
            <a:spcBef>
              <a:spcPct val="0"/>
            </a:spcBef>
            <a:spcAft>
              <a:spcPct val="35000"/>
            </a:spcAft>
          </a:pPr>
          <a:r>
            <a:rPr lang="ar-SA" sz="2100" b="1" kern="1200" smtClean="0"/>
            <a:t>الاستعاذة</a:t>
          </a:r>
          <a:endParaRPr lang="ar-SA" sz="2100" kern="1200" dirty="0"/>
        </a:p>
      </dsp:txBody>
      <dsp:txXfrm>
        <a:off x="3505722" y="1326332"/>
        <a:ext cx="1396181" cy="609468"/>
      </dsp:txXfrm>
    </dsp:sp>
    <dsp:sp modelId="{B5C8D045-6C0B-4956-8445-F166411C02A3}">
      <dsp:nvSpPr>
        <dsp:cNvPr id="0" name=""/>
        <dsp:cNvSpPr/>
      </dsp:nvSpPr>
      <dsp:spPr>
        <a:xfrm>
          <a:off x="2896253" y="2045505"/>
          <a:ext cx="609468" cy="609468"/>
        </a:xfrm>
        <a:prstGeom prst="ellipse">
          <a:avLst/>
        </a:prstGeom>
        <a:solidFill>
          <a:schemeClr val="accent1">
            <a:tint val="50000"/>
            <a:hueOff val="-2070473"/>
            <a:satOff val="7274"/>
            <a:lumOff val="2666"/>
            <a:alphaOff val="0"/>
          </a:schemeClr>
        </a:solidFill>
        <a:ln>
          <a:noFill/>
        </a:ln>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0481BE8E-C9AA-452B-A1E4-CBD5B5CF7AE5}">
      <dsp:nvSpPr>
        <dsp:cNvPr id="0" name=""/>
        <dsp:cNvSpPr/>
      </dsp:nvSpPr>
      <dsp:spPr>
        <a:xfrm>
          <a:off x="3505722" y="2045505"/>
          <a:ext cx="1396181" cy="609468"/>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53340" tIns="26670" rIns="53340" bIns="26670" numCol="1" spcCol="1270" anchor="ctr" anchorCtr="0">
          <a:noAutofit/>
        </a:bodyPr>
        <a:lstStyle/>
        <a:p>
          <a:pPr lvl="0" algn="r" defTabSz="933450" rtl="1">
            <a:lnSpc>
              <a:spcPct val="90000"/>
            </a:lnSpc>
            <a:spcBef>
              <a:spcPct val="0"/>
            </a:spcBef>
            <a:spcAft>
              <a:spcPct val="35000"/>
            </a:spcAft>
          </a:pPr>
          <a:r>
            <a:rPr lang="ar-SA" sz="2100" b="1" kern="1200" dirty="0" smtClean="0"/>
            <a:t>البسملة</a:t>
          </a:r>
          <a:endParaRPr lang="ar-SA" sz="2100" kern="1200" dirty="0"/>
        </a:p>
      </dsp:txBody>
      <dsp:txXfrm>
        <a:off x="3505722" y="2045505"/>
        <a:ext cx="1396181" cy="609468"/>
      </dsp:txXfrm>
    </dsp:sp>
    <dsp:sp modelId="{A2A8D147-E6DF-41BC-8D8C-111B53B15B61}">
      <dsp:nvSpPr>
        <dsp:cNvPr id="0" name=""/>
        <dsp:cNvSpPr/>
      </dsp:nvSpPr>
      <dsp:spPr>
        <a:xfrm>
          <a:off x="2896253" y="2764678"/>
          <a:ext cx="609468" cy="609468"/>
        </a:xfrm>
        <a:prstGeom prst="ellipse">
          <a:avLst/>
        </a:prstGeom>
        <a:solidFill>
          <a:schemeClr val="accent1">
            <a:tint val="50000"/>
            <a:hueOff val="-4140947"/>
            <a:satOff val="14548"/>
            <a:lumOff val="5332"/>
            <a:alphaOff val="0"/>
          </a:schemeClr>
        </a:solidFill>
        <a:ln>
          <a:noFill/>
        </a:ln>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589AD55A-036F-40A7-AE4E-8A9DBA3C51DB}">
      <dsp:nvSpPr>
        <dsp:cNvPr id="0" name=""/>
        <dsp:cNvSpPr/>
      </dsp:nvSpPr>
      <dsp:spPr>
        <a:xfrm>
          <a:off x="3505722" y="2764678"/>
          <a:ext cx="1396181" cy="609468"/>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53340" tIns="26670" rIns="53340" bIns="26670" numCol="1" spcCol="1270" anchor="ctr" anchorCtr="0">
          <a:noAutofit/>
        </a:bodyPr>
        <a:lstStyle/>
        <a:p>
          <a:pPr lvl="0" algn="r" defTabSz="933450" rtl="1">
            <a:lnSpc>
              <a:spcPct val="90000"/>
            </a:lnSpc>
            <a:spcBef>
              <a:spcPct val="0"/>
            </a:spcBef>
            <a:spcAft>
              <a:spcPct val="35000"/>
            </a:spcAft>
          </a:pPr>
          <a:r>
            <a:rPr lang="ar-SA" sz="2100" b="1" kern="1200" dirty="0" smtClean="0"/>
            <a:t>الترتيل وحسن </a:t>
          </a:r>
          <a:endParaRPr lang="ar-SA" sz="2100" kern="1200" dirty="0"/>
        </a:p>
      </dsp:txBody>
      <dsp:txXfrm>
        <a:off x="3505722" y="2764678"/>
        <a:ext cx="1396181" cy="609468"/>
      </dsp:txXfrm>
    </dsp:sp>
    <dsp:sp modelId="{3B5ECAAC-5792-473E-AA06-158B2F38B979}">
      <dsp:nvSpPr>
        <dsp:cNvPr id="0" name=""/>
        <dsp:cNvSpPr/>
      </dsp:nvSpPr>
      <dsp:spPr>
        <a:xfrm>
          <a:off x="2896253" y="3483852"/>
          <a:ext cx="609468" cy="609468"/>
        </a:xfrm>
        <a:prstGeom prst="ellipse">
          <a:avLst/>
        </a:prstGeom>
        <a:solidFill>
          <a:schemeClr val="accent1">
            <a:tint val="50000"/>
            <a:hueOff val="-6211420"/>
            <a:satOff val="21823"/>
            <a:lumOff val="7998"/>
            <a:alphaOff val="0"/>
          </a:schemeClr>
        </a:solidFill>
        <a:ln>
          <a:noFill/>
        </a:ln>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968B8E34-CE09-41E8-9B97-08370F70AE6F}">
      <dsp:nvSpPr>
        <dsp:cNvPr id="0" name=""/>
        <dsp:cNvSpPr/>
      </dsp:nvSpPr>
      <dsp:spPr>
        <a:xfrm>
          <a:off x="3505722" y="3483852"/>
          <a:ext cx="1396181" cy="609468"/>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53340" tIns="26670" rIns="53340" bIns="26670" numCol="1" spcCol="1270" anchor="ctr" anchorCtr="0">
          <a:noAutofit/>
        </a:bodyPr>
        <a:lstStyle/>
        <a:p>
          <a:pPr lvl="0" algn="r" defTabSz="933450" rtl="1">
            <a:lnSpc>
              <a:spcPct val="90000"/>
            </a:lnSpc>
            <a:spcBef>
              <a:spcPct val="0"/>
            </a:spcBef>
            <a:spcAft>
              <a:spcPct val="35000"/>
            </a:spcAft>
          </a:pPr>
          <a:r>
            <a:rPr lang="ar-SA" sz="2100" b="1" kern="1200" dirty="0" smtClean="0"/>
            <a:t>لا يمسه الا المطهرون </a:t>
          </a:r>
          <a:endParaRPr lang="ar-SA" sz="2100" kern="1200" dirty="0"/>
        </a:p>
      </dsp:txBody>
      <dsp:txXfrm>
        <a:off x="3505722" y="3483852"/>
        <a:ext cx="1396181" cy="609468"/>
      </dsp:txXfrm>
    </dsp:sp>
    <dsp:sp modelId="{445765D3-FF3B-4D31-BD0E-5EAA2038A6DE}">
      <dsp:nvSpPr>
        <dsp:cNvPr id="0" name=""/>
        <dsp:cNvSpPr/>
      </dsp:nvSpPr>
      <dsp:spPr>
        <a:xfrm>
          <a:off x="2896253" y="4203025"/>
          <a:ext cx="609468" cy="609468"/>
        </a:xfrm>
        <a:prstGeom prst="ellipse">
          <a:avLst/>
        </a:prstGeom>
        <a:solidFill>
          <a:schemeClr val="accent1">
            <a:tint val="50000"/>
            <a:hueOff val="-8281893"/>
            <a:satOff val="29097"/>
            <a:lumOff val="10664"/>
            <a:alphaOff val="0"/>
          </a:schemeClr>
        </a:solidFill>
        <a:ln>
          <a:noFill/>
        </a:ln>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DCF4D140-68C8-4781-B538-5459CDE1AAFE}">
      <dsp:nvSpPr>
        <dsp:cNvPr id="0" name=""/>
        <dsp:cNvSpPr/>
      </dsp:nvSpPr>
      <dsp:spPr>
        <a:xfrm>
          <a:off x="3505722" y="4203025"/>
          <a:ext cx="1396181" cy="609468"/>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53340" tIns="26670" rIns="53340" bIns="26670" numCol="1" spcCol="1270" anchor="ctr" anchorCtr="0">
          <a:noAutofit/>
        </a:bodyPr>
        <a:lstStyle/>
        <a:p>
          <a:pPr lvl="0" algn="r" defTabSz="933450" rtl="1">
            <a:lnSpc>
              <a:spcPct val="90000"/>
            </a:lnSpc>
            <a:spcBef>
              <a:spcPct val="0"/>
            </a:spcBef>
            <a:spcAft>
              <a:spcPct val="35000"/>
            </a:spcAft>
          </a:pPr>
          <a:r>
            <a:rPr lang="ar-SA" sz="2100" b="1" kern="1200" dirty="0" smtClean="0"/>
            <a:t>طريقة حمل المصحف </a:t>
          </a:r>
          <a:endParaRPr lang="ar-SA" sz="2100" kern="1200" dirty="0"/>
        </a:p>
      </dsp:txBody>
      <dsp:txXfrm>
        <a:off x="3505722" y="4203025"/>
        <a:ext cx="1396181" cy="609468"/>
      </dsp:txXfrm>
    </dsp:sp>
    <dsp:sp modelId="{7A8A8DDA-E4FD-421F-AF01-19B54BA44F51}">
      <dsp:nvSpPr>
        <dsp:cNvPr id="0" name=""/>
        <dsp:cNvSpPr/>
      </dsp:nvSpPr>
      <dsp:spPr>
        <a:xfrm>
          <a:off x="2896253" y="4922198"/>
          <a:ext cx="609468" cy="609468"/>
        </a:xfrm>
        <a:prstGeom prst="ellipse">
          <a:avLst/>
        </a:prstGeom>
        <a:solidFill>
          <a:schemeClr val="accent1">
            <a:tint val="50000"/>
            <a:hueOff val="-10352367"/>
            <a:satOff val="36371"/>
            <a:lumOff val="13330"/>
            <a:alphaOff val="0"/>
          </a:schemeClr>
        </a:solidFill>
        <a:ln>
          <a:noFill/>
        </a:ln>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7B2DC9AA-B9AC-4647-8DE2-9E392D941A6B}">
      <dsp:nvSpPr>
        <dsp:cNvPr id="0" name=""/>
        <dsp:cNvSpPr/>
      </dsp:nvSpPr>
      <dsp:spPr>
        <a:xfrm>
          <a:off x="3505722" y="4922198"/>
          <a:ext cx="1396181" cy="609468"/>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53340" tIns="26670" rIns="53340" bIns="26670" numCol="1" spcCol="1270" anchor="ctr" anchorCtr="0">
          <a:noAutofit/>
        </a:bodyPr>
        <a:lstStyle/>
        <a:p>
          <a:pPr lvl="0" algn="r" defTabSz="933450" rtl="1">
            <a:lnSpc>
              <a:spcPct val="90000"/>
            </a:lnSpc>
            <a:spcBef>
              <a:spcPct val="0"/>
            </a:spcBef>
            <a:spcAft>
              <a:spcPct val="35000"/>
            </a:spcAft>
          </a:pPr>
          <a:r>
            <a:rPr lang="ar-SA" sz="2100" b="1" kern="1200" dirty="0" smtClean="0"/>
            <a:t>عدم الكتابة علية أو تمزيقه</a:t>
          </a:r>
          <a:r>
            <a:rPr lang="ar-SA" sz="2100" b="1" kern="1200" dirty="0" smtClean="0">
              <a:solidFill>
                <a:schemeClr val="bg1"/>
              </a:solidFill>
            </a:rPr>
            <a:t> </a:t>
          </a:r>
          <a:endParaRPr lang="ar-SA" sz="2100" b="1" kern="1200" dirty="0"/>
        </a:p>
      </dsp:txBody>
      <dsp:txXfrm>
        <a:off x="3505722" y="4922198"/>
        <a:ext cx="1396181" cy="6094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906494-578E-44AD-97DD-5DE26F25C97A}">
      <dsp:nvSpPr>
        <dsp:cNvPr id="0" name=""/>
        <dsp:cNvSpPr/>
      </dsp:nvSpPr>
      <dsp:spPr>
        <a:xfrm>
          <a:off x="221094" y="1369920"/>
          <a:ext cx="3000315" cy="3826932"/>
        </a:xfrm>
        <a:prstGeom prst="round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4000" r="-14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2A9CC3F4-10C9-4959-8B8F-8CFE1021751D}">
      <dsp:nvSpPr>
        <dsp:cNvPr id="0" name=""/>
        <dsp:cNvSpPr/>
      </dsp:nvSpPr>
      <dsp:spPr>
        <a:xfrm>
          <a:off x="236306" y="2895374"/>
          <a:ext cx="2310242" cy="2296159"/>
        </a:xfrm>
        <a:prstGeom prst="rect">
          <a:avLst/>
        </a:prstGeom>
        <a:noFill/>
        <a:ln>
          <a:noFill/>
        </a:ln>
        <a:effectLst/>
        <a:scene3d>
          <a:camera prst="orthographicFront">
            <a:rot lat="0" lon="0" rev="0"/>
          </a:camera>
          <a:lightRig rig="contrasting" dir="t">
            <a:rot lat="0" lon="0" rev="1200000"/>
          </a:lightRig>
        </a:scene3d>
        <a:sp3d/>
      </dsp:spPr>
      <dsp:style>
        <a:lnRef idx="0">
          <a:scrgbClr r="0" g="0" b="0"/>
        </a:lnRef>
        <a:fillRef idx="1">
          <a:scrgbClr r="0" g="0" b="0"/>
        </a:fillRef>
        <a:effectRef idx="2">
          <a:scrgbClr r="0" g="0" b="0"/>
        </a:effectRef>
        <a:fontRef idx="minor">
          <a:schemeClr val="lt1"/>
        </a:fontRef>
      </dsp:style>
      <dsp:txBody>
        <a:bodyPr spcFirstLastPara="0" vert="horz" wrap="square" lIns="165100" tIns="165100" rIns="165100" bIns="165100" numCol="1" spcCol="1270" anchor="b" anchorCtr="0">
          <a:noAutofit/>
        </a:bodyPr>
        <a:lstStyle/>
        <a:p>
          <a:pPr lvl="0" algn="l" defTabSz="2889250" rtl="1">
            <a:lnSpc>
              <a:spcPct val="90000"/>
            </a:lnSpc>
            <a:spcBef>
              <a:spcPct val="0"/>
            </a:spcBef>
            <a:spcAft>
              <a:spcPct val="35000"/>
            </a:spcAft>
          </a:pPr>
          <a:endParaRPr lang="ar-SA" sz="6500" kern="1200" dirty="0"/>
        </a:p>
      </dsp:txBody>
      <dsp:txXfrm>
        <a:off x="236306" y="2895374"/>
        <a:ext cx="2310242" cy="2296159"/>
      </dsp:txXfrm>
    </dsp:sp>
    <dsp:sp modelId="{4DB0EC4C-9309-4677-BAEC-63102969810D}">
      <dsp:nvSpPr>
        <dsp:cNvPr id="0" name=""/>
        <dsp:cNvSpPr/>
      </dsp:nvSpPr>
      <dsp:spPr>
        <a:xfrm>
          <a:off x="2811874" y="1326332"/>
          <a:ext cx="609468" cy="609468"/>
        </a:xfrm>
        <a:prstGeom prst="ellipse">
          <a:avLst/>
        </a:prstGeom>
        <a:solidFill>
          <a:schemeClr val="accent1">
            <a:tint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EE17EDA2-F436-46AE-B69A-A53C676B8BF9}">
      <dsp:nvSpPr>
        <dsp:cNvPr id="0" name=""/>
        <dsp:cNvSpPr/>
      </dsp:nvSpPr>
      <dsp:spPr>
        <a:xfrm>
          <a:off x="3421343" y="1326332"/>
          <a:ext cx="1564939" cy="609468"/>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38100" tIns="19050" rIns="38100" bIns="19050" numCol="1" spcCol="1270" anchor="ctr" anchorCtr="0">
          <a:noAutofit/>
        </a:bodyPr>
        <a:lstStyle/>
        <a:p>
          <a:pPr lvl="0" algn="r" defTabSz="666750" rtl="1">
            <a:lnSpc>
              <a:spcPct val="90000"/>
            </a:lnSpc>
            <a:spcBef>
              <a:spcPct val="0"/>
            </a:spcBef>
            <a:spcAft>
              <a:spcPct val="35000"/>
            </a:spcAft>
          </a:pPr>
          <a:r>
            <a:rPr lang="ar-SA" sz="1500" b="1" kern="1200" dirty="0" smtClean="0"/>
            <a:t>لا يضع فوقه كتاب </a:t>
          </a:r>
          <a:endParaRPr lang="ar-SA" sz="1500" kern="1200" dirty="0"/>
        </a:p>
      </dsp:txBody>
      <dsp:txXfrm>
        <a:off x="3421343" y="1326332"/>
        <a:ext cx="1564939" cy="609468"/>
      </dsp:txXfrm>
    </dsp:sp>
    <dsp:sp modelId="{B5C8D045-6C0B-4956-8445-F166411C02A3}">
      <dsp:nvSpPr>
        <dsp:cNvPr id="0" name=""/>
        <dsp:cNvSpPr/>
      </dsp:nvSpPr>
      <dsp:spPr>
        <a:xfrm>
          <a:off x="2811874" y="2045505"/>
          <a:ext cx="609468" cy="609468"/>
        </a:xfrm>
        <a:prstGeom prst="ellipse">
          <a:avLst/>
        </a:prstGeom>
        <a:solidFill>
          <a:schemeClr val="accent1">
            <a:tint val="50000"/>
            <a:hueOff val="-2070473"/>
            <a:satOff val="7274"/>
            <a:lumOff val="2666"/>
            <a:alphaOff val="0"/>
          </a:schemeClr>
        </a:solidFill>
        <a:ln>
          <a:noFill/>
        </a:ln>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0481BE8E-C9AA-452B-A1E4-CBD5B5CF7AE5}">
      <dsp:nvSpPr>
        <dsp:cNvPr id="0" name=""/>
        <dsp:cNvSpPr/>
      </dsp:nvSpPr>
      <dsp:spPr>
        <a:xfrm>
          <a:off x="3421343" y="2045505"/>
          <a:ext cx="1564939" cy="609468"/>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38100" tIns="19050" rIns="38100" bIns="19050" numCol="1" spcCol="1270" anchor="ctr" anchorCtr="0">
          <a:noAutofit/>
        </a:bodyPr>
        <a:lstStyle/>
        <a:p>
          <a:pPr lvl="0" algn="r" defTabSz="666750" rtl="1">
            <a:lnSpc>
              <a:spcPct val="90000"/>
            </a:lnSpc>
            <a:spcBef>
              <a:spcPct val="0"/>
            </a:spcBef>
            <a:spcAft>
              <a:spcPct val="35000"/>
            </a:spcAft>
          </a:pPr>
          <a:r>
            <a:rPr lang="ar-SA" sz="1500" b="1" kern="1200" dirty="0" smtClean="0"/>
            <a:t>الاستماع و الإنصات </a:t>
          </a:r>
          <a:endParaRPr lang="ar-SA" sz="1500" kern="1200" dirty="0"/>
        </a:p>
      </dsp:txBody>
      <dsp:txXfrm>
        <a:off x="3421343" y="2045505"/>
        <a:ext cx="1564939" cy="609468"/>
      </dsp:txXfrm>
    </dsp:sp>
    <dsp:sp modelId="{A2A8D147-E6DF-41BC-8D8C-111B53B15B61}">
      <dsp:nvSpPr>
        <dsp:cNvPr id="0" name=""/>
        <dsp:cNvSpPr/>
      </dsp:nvSpPr>
      <dsp:spPr>
        <a:xfrm>
          <a:off x="2811874" y="2764678"/>
          <a:ext cx="609468" cy="609468"/>
        </a:xfrm>
        <a:prstGeom prst="ellipse">
          <a:avLst/>
        </a:prstGeom>
        <a:solidFill>
          <a:schemeClr val="accent1">
            <a:tint val="50000"/>
            <a:hueOff val="-4140947"/>
            <a:satOff val="14548"/>
            <a:lumOff val="5332"/>
            <a:alphaOff val="0"/>
          </a:schemeClr>
        </a:solidFill>
        <a:ln>
          <a:noFill/>
        </a:ln>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589AD55A-036F-40A7-AE4E-8A9DBA3C51DB}">
      <dsp:nvSpPr>
        <dsp:cNvPr id="0" name=""/>
        <dsp:cNvSpPr/>
      </dsp:nvSpPr>
      <dsp:spPr>
        <a:xfrm>
          <a:off x="3421343" y="2764678"/>
          <a:ext cx="1564939" cy="609468"/>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38100" tIns="19050" rIns="38100" bIns="19050" numCol="1" spcCol="1270" anchor="ctr" anchorCtr="0">
          <a:noAutofit/>
        </a:bodyPr>
        <a:lstStyle/>
        <a:p>
          <a:pPr lvl="0" algn="r" defTabSz="666750" rtl="1">
            <a:lnSpc>
              <a:spcPct val="90000"/>
            </a:lnSpc>
            <a:spcBef>
              <a:spcPct val="0"/>
            </a:spcBef>
            <a:spcAft>
              <a:spcPct val="35000"/>
            </a:spcAft>
          </a:pPr>
          <a:r>
            <a:rPr lang="ar-SA" sz="1500" b="1" kern="1200" smtClean="0"/>
            <a:t>المتابعة مع القارئ </a:t>
          </a:r>
          <a:endParaRPr lang="ar-SA" sz="1500" kern="1200" dirty="0"/>
        </a:p>
      </dsp:txBody>
      <dsp:txXfrm>
        <a:off x="3421343" y="2764678"/>
        <a:ext cx="1564939" cy="609468"/>
      </dsp:txXfrm>
    </dsp:sp>
    <dsp:sp modelId="{3B5ECAAC-5792-473E-AA06-158B2F38B979}">
      <dsp:nvSpPr>
        <dsp:cNvPr id="0" name=""/>
        <dsp:cNvSpPr/>
      </dsp:nvSpPr>
      <dsp:spPr>
        <a:xfrm>
          <a:off x="2811874" y="3483852"/>
          <a:ext cx="609468" cy="609468"/>
        </a:xfrm>
        <a:prstGeom prst="ellipse">
          <a:avLst/>
        </a:prstGeom>
        <a:solidFill>
          <a:schemeClr val="accent1">
            <a:tint val="50000"/>
            <a:hueOff val="-6211420"/>
            <a:satOff val="21823"/>
            <a:lumOff val="7998"/>
            <a:alphaOff val="0"/>
          </a:schemeClr>
        </a:solidFill>
        <a:ln>
          <a:noFill/>
        </a:ln>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968B8E34-CE09-41E8-9B97-08370F70AE6F}">
      <dsp:nvSpPr>
        <dsp:cNvPr id="0" name=""/>
        <dsp:cNvSpPr/>
      </dsp:nvSpPr>
      <dsp:spPr>
        <a:xfrm>
          <a:off x="3421343" y="3483852"/>
          <a:ext cx="1564939" cy="609468"/>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38100" tIns="19050" rIns="38100" bIns="19050" numCol="1" spcCol="1270" anchor="ctr" anchorCtr="0">
          <a:noAutofit/>
        </a:bodyPr>
        <a:lstStyle/>
        <a:p>
          <a:pPr lvl="0" algn="r" defTabSz="666750" rtl="1">
            <a:lnSpc>
              <a:spcPct val="90000"/>
            </a:lnSpc>
            <a:spcBef>
              <a:spcPct val="0"/>
            </a:spcBef>
            <a:spcAft>
              <a:spcPct val="35000"/>
            </a:spcAft>
          </a:pPr>
          <a:r>
            <a:rPr lang="ar-SA" sz="1500" b="1" kern="1200" dirty="0" smtClean="0"/>
            <a:t>وضعه في المكان الملائم </a:t>
          </a:r>
          <a:endParaRPr lang="ar-SA" sz="1500" kern="1200" dirty="0"/>
        </a:p>
      </dsp:txBody>
      <dsp:txXfrm>
        <a:off x="3421343" y="3483852"/>
        <a:ext cx="1564939" cy="609468"/>
      </dsp:txXfrm>
    </dsp:sp>
    <dsp:sp modelId="{445765D3-FF3B-4D31-BD0E-5EAA2038A6DE}">
      <dsp:nvSpPr>
        <dsp:cNvPr id="0" name=""/>
        <dsp:cNvSpPr/>
      </dsp:nvSpPr>
      <dsp:spPr>
        <a:xfrm>
          <a:off x="2811874" y="4203025"/>
          <a:ext cx="609468" cy="609468"/>
        </a:xfrm>
        <a:prstGeom prst="ellipse">
          <a:avLst/>
        </a:prstGeom>
        <a:solidFill>
          <a:schemeClr val="accent1">
            <a:tint val="50000"/>
            <a:hueOff val="-8281893"/>
            <a:satOff val="29097"/>
            <a:lumOff val="10664"/>
            <a:alphaOff val="0"/>
          </a:schemeClr>
        </a:solidFill>
        <a:ln>
          <a:noFill/>
        </a:ln>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DCF4D140-68C8-4781-B538-5459CDE1AAFE}">
      <dsp:nvSpPr>
        <dsp:cNvPr id="0" name=""/>
        <dsp:cNvSpPr/>
      </dsp:nvSpPr>
      <dsp:spPr>
        <a:xfrm>
          <a:off x="3421343" y="4203025"/>
          <a:ext cx="1564939" cy="609468"/>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38100" tIns="19050" rIns="38100" bIns="19050" numCol="1" spcCol="1270" anchor="ctr" anchorCtr="0">
          <a:noAutofit/>
        </a:bodyPr>
        <a:lstStyle/>
        <a:p>
          <a:pPr lvl="0" algn="r" defTabSz="666750" rtl="1">
            <a:lnSpc>
              <a:spcPct val="90000"/>
            </a:lnSpc>
            <a:spcBef>
              <a:spcPct val="0"/>
            </a:spcBef>
            <a:spcAft>
              <a:spcPct val="35000"/>
            </a:spcAft>
          </a:pPr>
          <a:r>
            <a:rPr lang="ar-SA" sz="1500" b="1" kern="1200" dirty="0" smtClean="0"/>
            <a:t>وضعه في المكان الملائم </a:t>
          </a:r>
          <a:endParaRPr lang="ar-SA" sz="1500" kern="1200" dirty="0"/>
        </a:p>
      </dsp:txBody>
      <dsp:txXfrm>
        <a:off x="3421343" y="4203025"/>
        <a:ext cx="1564939" cy="609468"/>
      </dsp:txXfrm>
    </dsp:sp>
    <dsp:sp modelId="{6A94B53C-A962-49C6-A115-D3A8E861CA02}">
      <dsp:nvSpPr>
        <dsp:cNvPr id="0" name=""/>
        <dsp:cNvSpPr/>
      </dsp:nvSpPr>
      <dsp:spPr>
        <a:xfrm>
          <a:off x="2811874" y="4922198"/>
          <a:ext cx="609468" cy="609468"/>
        </a:xfrm>
        <a:prstGeom prst="ellipse">
          <a:avLst/>
        </a:prstGeom>
        <a:solidFill>
          <a:schemeClr val="accent1">
            <a:tint val="50000"/>
            <a:hueOff val="-10352367"/>
            <a:satOff val="36371"/>
            <a:lumOff val="13330"/>
            <a:alphaOff val="0"/>
          </a:schemeClr>
        </a:solidFill>
        <a:ln>
          <a:noFill/>
        </a:ln>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80714D41-19AB-4D21-81EF-62488DFA5D71}">
      <dsp:nvSpPr>
        <dsp:cNvPr id="0" name=""/>
        <dsp:cNvSpPr/>
      </dsp:nvSpPr>
      <dsp:spPr>
        <a:xfrm>
          <a:off x="3421343" y="4922198"/>
          <a:ext cx="1564939" cy="609468"/>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38100" tIns="19050" rIns="38100" bIns="19050" numCol="1" spcCol="1270" anchor="ctr" anchorCtr="0">
          <a:noAutofit/>
        </a:bodyPr>
        <a:lstStyle/>
        <a:p>
          <a:pPr lvl="0" algn="r" defTabSz="666750" rtl="1">
            <a:lnSpc>
              <a:spcPct val="90000"/>
            </a:lnSpc>
            <a:spcBef>
              <a:spcPct val="0"/>
            </a:spcBef>
            <a:spcAft>
              <a:spcPct val="35000"/>
            </a:spcAft>
          </a:pPr>
          <a:r>
            <a:rPr lang="ar-SA" sz="1500" b="1" kern="1200" dirty="0" smtClean="0"/>
            <a:t>عدم الجلوس على الحقيبة التي بها مصحف </a:t>
          </a:r>
          <a:endParaRPr lang="ar-SA" sz="1500" kern="1200" dirty="0"/>
        </a:p>
      </dsp:txBody>
      <dsp:txXfrm>
        <a:off x="3421343" y="4922198"/>
        <a:ext cx="1564939" cy="609468"/>
      </dsp:txXfrm>
    </dsp:sp>
  </dsp:spTree>
</dsp:drawing>
</file>

<file path=ppt/diagrams/layout1.xml><?xml version="1.0" encoding="utf-8"?>
<dgm:layoutDef xmlns:dgm="http://schemas.openxmlformats.org/drawingml/2006/diagram" xmlns:a="http://schemas.openxmlformats.org/drawingml/2006/main" uniqueId="urn:microsoft.com/office/officeart/2008/layout/AccentedPicture">
  <dgm:title val=""/>
  <dgm:desc val=""/>
  <dgm:catLst>
    <dgm:cat type="picture" pri="1000"/>
    <dgm:cat type="pictureconvert" pri="1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varLst>
    <dgm:alg type="composite"/>
    <dgm:shape xmlns:r="http://schemas.openxmlformats.org/officeDocument/2006/relationships" r:blip="">
      <dgm:adjLst/>
    </dgm:shape>
    <dgm:choose name="Name1">
      <dgm:if name="Name2" axis="ch" ptType="node" func="cnt" op="lte" val="1">
        <dgm:constrLst>
          <dgm:constr type="h" for="ch" forName="picture_1" refType="h"/>
          <dgm:constr type="w" for="ch" forName="picture_1" refType="h" refFor="ch" refForName="picture_1" op="equ" fact="0.784"/>
          <dgm:constr type="l" for="ch" forName="picture_1"/>
          <dgm:constr type="t" for="ch" forName="picture_1"/>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
        </dgm:constrLst>
      </dgm:if>
      <dgm:if name="Name3" axis="ch" ptType="node" func="cnt" op="lte" val="5">
        <dgm:choose name="Name4">
          <dgm:if name="Name5"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6">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if>
      <dgm:else name="Name7">
        <dgm:choose name="Name8">
          <dgm:if name="Name9"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10">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else>
    </dgm:choose>
    <dgm:forEach name="Name11" axis="ch" ptType="sibTrans" hideLastTrans="0" cnt="1">
      <dgm:layoutNode name="picture_1" styleLbl="bgImgPlace1">
        <dgm:alg type="sp"/>
        <dgm:shape xmlns:r="http://schemas.openxmlformats.org/officeDocument/2006/relationships" type="roundRect" r:blip="" blipPhldr="1">
          <dgm:adjLst/>
        </dgm:shape>
        <dgm:presOf axis="self"/>
      </dgm:layoutNode>
    </dgm:forEach>
    <dgm:forEach name="Name12" axis="ch" ptType="node" cnt="1">
      <dgm:layoutNode name="text_1" styleLbl="node1">
        <dgm:varLst>
          <dgm:bulletEnabled val="1"/>
        </dgm:varLst>
        <dgm:choose name="Name13">
          <dgm:if name="Name14" func="var" arg="dir" op="equ" val="norm">
            <dgm:alg type="tx">
              <dgm:param type="txAnchorVert" val="b"/>
              <dgm:param type="parTxLTRAlign" val="l"/>
              <dgm:param type="shpTxLTRAlignCh" val="l"/>
              <dgm:param type="parTxRTLAlign" val="l"/>
              <dgm:param type="shpTxRTLAlignCh" val="l"/>
            </dgm:alg>
          </dgm:if>
          <dgm:else name="Name15">
            <dgm:alg type="tx">
              <dgm:param type="txAnchorVert" val="b"/>
              <dgm:param type="parTxLTRAlign" val="r"/>
              <dgm:param type="shpTxLTRAlignCh" val="r"/>
              <dgm:param type="parTxRTLAlign" val="r"/>
              <dgm:param type="shpTxRTLAlignCh" val="r"/>
            </dgm:alg>
          </dgm:else>
        </dgm:choose>
        <dgm:shape xmlns:r="http://schemas.openxmlformats.org/officeDocument/2006/relationships" type="rect" r:blip="" hideGeom="1">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choose name="Name16">
      <dgm:if name="Name17" axis="ch" ptType="node" func="cnt" op="gte" val="2">
        <dgm:layoutNode name="linV">
          <dgm:choose name="Name18">
            <dgm:if name="Name19" func="var" arg="dir" op="equ" val="norm">
              <dgm:alg type="lin">
                <dgm:param type="linDir" val="fromT"/>
                <dgm:param type="vertAlign" val="t"/>
                <dgm:param type="fallback" val="1D"/>
                <dgm:param type="horzAlign" val="l"/>
                <dgm:param type="nodeHorzAlign" val="l"/>
              </dgm:alg>
            </dgm:if>
            <dgm:else name="Name20">
              <dgm:alg type="lin">
                <dgm:param type="linDir" val="fromT"/>
                <dgm:param type="vertAlign" val="t"/>
                <dgm:param type="fallback" val="1D"/>
                <dgm:param type="horzAlign" val="r"/>
                <dgm:param type="nodeHorzAlign" val="r"/>
              </dgm:alg>
            </dgm:else>
          </dgm:choose>
          <dgm:shape xmlns:r="http://schemas.openxmlformats.org/officeDocument/2006/relationships" r:blip="">
            <dgm:adjLst/>
          </dgm:shape>
          <dgm:constrLst>
            <dgm:constr type="w" for="ch" forName="spaceV" val="1"/>
            <dgm:constr type="w" for="ch" forName="pair" refType="w" op="equ"/>
            <dgm:constr type="w" for="des" forName="desText" op="equ"/>
            <dgm:constr type="primFontSz" for="des" forName="desText" op="equ" val="65"/>
          </dgm:constrLst>
          <dgm:forEach name="Name21" axis="ch" ptType="node" st="2">
            <dgm:layoutNode name="pair">
              <dgm:alg type="composite"/>
              <dgm:shape xmlns:r="http://schemas.openxmlformats.org/officeDocument/2006/relationships" r:blip="">
                <dgm:adjLst/>
              </dgm:shape>
              <dgm:choose name="Name22">
                <dgm:if name="Name23" func="var" arg="dir" op="equ" val="norm">
                  <dgm:constrLst>
                    <dgm:constr type="userC"/>
                    <dgm:constr type="l" for="ch" forName="spaceH"/>
                    <dgm:constr type="r"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l" for="ch" forName="desTextWrapper" refType="r" refFor="ch" refForName="desPictures"/>
                    <dgm:constr type="ctrY" for="ch" forName="desTextWrapper" refType="w" fact="0.5"/>
                    <dgm:constr type="h" for="ch" forName="desTextWrapper" refType="h"/>
                    <dgm:constr type="h" for="des" forName="desText" refType="h"/>
                  </dgm:constrLst>
                </dgm:if>
                <dgm:else name="Name24">
                  <dgm:constrLst>
                    <dgm:constr type="userC"/>
                    <dgm:constr type="r" for="ch" forName="spaceH" refType="w"/>
                    <dgm:constr type="l"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r" for="ch" forName="desTextWrapper" refType="l" refFor="ch" refForName="desPictures"/>
                    <dgm:constr type="ctrY" for="ch" forName="desTextWrapper" refType="w" fact="0.5"/>
                    <dgm:constr type="h" for="ch" forName="desTextWrapper" refType="h"/>
                    <dgm:constr type="h" for="des" forName="desText" refType="h"/>
                  </dgm:constrLst>
                </dgm:else>
              </dgm:choose>
              <dgm:layoutNode name="spaceH">
                <dgm:alg type="sp"/>
                <dgm:shape xmlns:r="http://schemas.openxmlformats.org/officeDocument/2006/relationships" type="rect" r:blip="" hideGeom="1">
                  <dgm:adjLst/>
                </dgm:shape>
                <dgm:presOf/>
              </dgm:layoutNode>
              <dgm:layoutNode name="desPictures" styleLbl="alignImgPlace1">
                <dgm:alg type="sp"/>
                <dgm:shape xmlns:r="http://schemas.openxmlformats.org/officeDocument/2006/relationships" type="ellipse" r:blip="" blipPhldr="1">
                  <dgm:adjLst/>
                </dgm:shape>
                <dgm:presOf/>
              </dgm:layoutNode>
              <dgm:layoutNode name="desTextWrapper">
                <dgm:choose name="Name25">
                  <dgm:if name="Name26" func="var" arg="dir" op="equ" val="norm">
                    <dgm:alg type="lin">
                      <dgm:param type="horzAlign" val="l"/>
                    </dgm:alg>
                  </dgm:if>
                  <dgm:else name="Name27">
                    <dgm:alg type="lin">
                      <dgm:param type="horzAlign" val="r"/>
                    </dgm:alg>
                  </dgm:else>
                </dgm:choose>
                <dgm:layoutNode name="desText" styleLbl="revTx">
                  <dgm:varLst>
                    <dgm:bulletEnabled val="1"/>
                  </dgm:varLst>
                  <dgm:choose name="Name28">
                    <dgm:if name="Name29" func="var" arg="dir" op="equ" val="norm">
                      <dgm:alg type="tx">
                        <dgm:param type="parTxLTRAlign" val="l"/>
                        <dgm:param type="shpTxLTRAlignCh" val="l"/>
                        <dgm:param type="parTxRTLAlign" val="r"/>
                        <dgm:param type="shpTxRTLAlignCh" val="r"/>
                      </dgm:alg>
                    </dgm:if>
                    <dgm:else name="Name30">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2"/>
                    <dgm:constr type="rMarg" refType="primFontSz" fact="0.2"/>
                    <dgm:constr type="tMarg" refType="primFontSz" fact="0.1"/>
                    <dgm:constr type="bMarg" refType="primFontSz" fact="0.1"/>
                  </dgm:constrLst>
                  <dgm:ruleLst>
                    <dgm:rule type="w" val="NaN" fact="1" max="NaN"/>
                    <dgm:rule type="primFontSz" val="5" fact="NaN" max="NaN"/>
                  </dgm:ruleLst>
                </dgm:layoutNode>
              </dgm:layoutNode>
            </dgm:layoutNode>
            <dgm:forEach name="Name31" axis="followSib" ptType="sibTrans" cnt="1">
              <dgm:layoutNode name="spaceV">
                <dgm:alg type="sp"/>
                <dgm:shape xmlns:r="http://schemas.openxmlformats.org/officeDocument/2006/relationships" r:blip="">
                  <dgm:adjLst/>
                </dgm:shape>
                <dgm:presOf/>
              </dgm:layoutNode>
            </dgm:forEach>
          </dgm:forEach>
        </dgm:layoutNode>
      </dgm:if>
      <dgm:else name="Name32"/>
    </dgm:choose>
    <dgm:layoutNode name="maxNode">
      <dgm:alg type="lin"/>
      <dgm:shape xmlns:r="http://schemas.openxmlformats.org/officeDocument/2006/relationships" r:blip="">
        <dgm:adjLst/>
      </dgm:shape>
      <dgm:presOf/>
      <dgm:constrLst>
        <dgm:constr type="w" for="ch"/>
        <dgm:constr type="h" for="ch"/>
      </dgm:constrLst>
      <dgm:layoutNode name="Name33">
        <dgm:alg type="sp"/>
        <dgm:shape xmlns:r="http://schemas.openxmlformats.org/officeDocument/2006/relationships" r:blip="">
          <dgm:adjLst/>
        </dgm:shape>
        <dgm:presOf/>
      </dgm:layoutNode>
    </dgm:layoutNode>
  </dgm:layoutNode>
</dgm:layoutDef>
</file>

<file path=ppt/diagrams/layout2.xml><?xml version="1.0" encoding="utf-8"?>
<dgm:layoutDef xmlns:dgm="http://schemas.openxmlformats.org/drawingml/2006/diagram" xmlns:a="http://schemas.openxmlformats.org/drawingml/2006/main" uniqueId="urn:microsoft.com/office/officeart/2008/layout/AccentedPicture">
  <dgm:title val=""/>
  <dgm:desc val=""/>
  <dgm:catLst>
    <dgm:cat type="picture" pri="1000"/>
    <dgm:cat type="pictureconvert" pri="1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varLst>
    <dgm:alg type="composite"/>
    <dgm:shape xmlns:r="http://schemas.openxmlformats.org/officeDocument/2006/relationships" r:blip="">
      <dgm:adjLst/>
    </dgm:shape>
    <dgm:choose name="Name1">
      <dgm:if name="Name2" axis="ch" ptType="node" func="cnt" op="lte" val="1">
        <dgm:constrLst>
          <dgm:constr type="h" for="ch" forName="picture_1" refType="h"/>
          <dgm:constr type="w" for="ch" forName="picture_1" refType="h" refFor="ch" refForName="picture_1" op="equ" fact="0.784"/>
          <dgm:constr type="l" for="ch" forName="picture_1"/>
          <dgm:constr type="t" for="ch" forName="picture_1"/>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
        </dgm:constrLst>
      </dgm:if>
      <dgm:if name="Name3" axis="ch" ptType="node" func="cnt" op="lte" val="5">
        <dgm:choose name="Name4">
          <dgm:if name="Name5"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6">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if>
      <dgm:else name="Name7">
        <dgm:choose name="Name8">
          <dgm:if name="Name9"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10">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else>
    </dgm:choose>
    <dgm:forEach name="Name11" axis="ch" ptType="sibTrans" hideLastTrans="0" cnt="1">
      <dgm:layoutNode name="picture_1" styleLbl="bgImgPlace1">
        <dgm:alg type="sp"/>
        <dgm:shape xmlns:r="http://schemas.openxmlformats.org/officeDocument/2006/relationships" type="roundRect" r:blip="" blipPhldr="1">
          <dgm:adjLst/>
        </dgm:shape>
        <dgm:presOf axis="self"/>
      </dgm:layoutNode>
    </dgm:forEach>
    <dgm:forEach name="Name12" axis="ch" ptType="node" cnt="1">
      <dgm:layoutNode name="text_1" styleLbl="node1">
        <dgm:varLst>
          <dgm:bulletEnabled val="1"/>
        </dgm:varLst>
        <dgm:choose name="Name13">
          <dgm:if name="Name14" func="var" arg="dir" op="equ" val="norm">
            <dgm:alg type="tx">
              <dgm:param type="txAnchorVert" val="b"/>
              <dgm:param type="parTxLTRAlign" val="l"/>
              <dgm:param type="shpTxLTRAlignCh" val="l"/>
              <dgm:param type="parTxRTLAlign" val="l"/>
              <dgm:param type="shpTxRTLAlignCh" val="l"/>
            </dgm:alg>
          </dgm:if>
          <dgm:else name="Name15">
            <dgm:alg type="tx">
              <dgm:param type="txAnchorVert" val="b"/>
              <dgm:param type="parTxLTRAlign" val="r"/>
              <dgm:param type="shpTxLTRAlignCh" val="r"/>
              <dgm:param type="parTxRTLAlign" val="r"/>
              <dgm:param type="shpTxRTLAlignCh" val="r"/>
            </dgm:alg>
          </dgm:else>
        </dgm:choose>
        <dgm:shape xmlns:r="http://schemas.openxmlformats.org/officeDocument/2006/relationships" type="rect" r:blip="" hideGeom="1">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choose name="Name16">
      <dgm:if name="Name17" axis="ch" ptType="node" func="cnt" op="gte" val="2">
        <dgm:layoutNode name="linV">
          <dgm:choose name="Name18">
            <dgm:if name="Name19" func="var" arg="dir" op="equ" val="norm">
              <dgm:alg type="lin">
                <dgm:param type="linDir" val="fromT"/>
                <dgm:param type="vertAlign" val="t"/>
                <dgm:param type="fallback" val="1D"/>
                <dgm:param type="horzAlign" val="l"/>
                <dgm:param type="nodeHorzAlign" val="l"/>
              </dgm:alg>
            </dgm:if>
            <dgm:else name="Name20">
              <dgm:alg type="lin">
                <dgm:param type="linDir" val="fromT"/>
                <dgm:param type="vertAlign" val="t"/>
                <dgm:param type="fallback" val="1D"/>
                <dgm:param type="horzAlign" val="r"/>
                <dgm:param type="nodeHorzAlign" val="r"/>
              </dgm:alg>
            </dgm:else>
          </dgm:choose>
          <dgm:shape xmlns:r="http://schemas.openxmlformats.org/officeDocument/2006/relationships" r:blip="">
            <dgm:adjLst/>
          </dgm:shape>
          <dgm:constrLst>
            <dgm:constr type="w" for="ch" forName="spaceV" val="1"/>
            <dgm:constr type="w" for="ch" forName="pair" refType="w" op="equ"/>
            <dgm:constr type="w" for="des" forName="desText" op="equ"/>
            <dgm:constr type="primFontSz" for="des" forName="desText" op="equ" val="65"/>
          </dgm:constrLst>
          <dgm:forEach name="Name21" axis="ch" ptType="node" st="2">
            <dgm:layoutNode name="pair">
              <dgm:alg type="composite"/>
              <dgm:shape xmlns:r="http://schemas.openxmlformats.org/officeDocument/2006/relationships" r:blip="">
                <dgm:adjLst/>
              </dgm:shape>
              <dgm:choose name="Name22">
                <dgm:if name="Name23" func="var" arg="dir" op="equ" val="norm">
                  <dgm:constrLst>
                    <dgm:constr type="userC"/>
                    <dgm:constr type="l" for="ch" forName="spaceH"/>
                    <dgm:constr type="r"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l" for="ch" forName="desTextWrapper" refType="r" refFor="ch" refForName="desPictures"/>
                    <dgm:constr type="ctrY" for="ch" forName="desTextWrapper" refType="w" fact="0.5"/>
                    <dgm:constr type="h" for="ch" forName="desTextWrapper" refType="h"/>
                    <dgm:constr type="h" for="des" forName="desText" refType="h"/>
                  </dgm:constrLst>
                </dgm:if>
                <dgm:else name="Name24">
                  <dgm:constrLst>
                    <dgm:constr type="userC"/>
                    <dgm:constr type="r" for="ch" forName="spaceH" refType="w"/>
                    <dgm:constr type="l"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r" for="ch" forName="desTextWrapper" refType="l" refFor="ch" refForName="desPictures"/>
                    <dgm:constr type="ctrY" for="ch" forName="desTextWrapper" refType="w" fact="0.5"/>
                    <dgm:constr type="h" for="ch" forName="desTextWrapper" refType="h"/>
                    <dgm:constr type="h" for="des" forName="desText" refType="h"/>
                  </dgm:constrLst>
                </dgm:else>
              </dgm:choose>
              <dgm:layoutNode name="spaceH">
                <dgm:alg type="sp"/>
                <dgm:shape xmlns:r="http://schemas.openxmlformats.org/officeDocument/2006/relationships" type="rect" r:blip="" hideGeom="1">
                  <dgm:adjLst/>
                </dgm:shape>
                <dgm:presOf/>
              </dgm:layoutNode>
              <dgm:layoutNode name="desPictures" styleLbl="alignImgPlace1">
                <dgm:alg type="sp"/>
                <dgm:shape xmlns:r="http://schemas.openxmlformats.org/officeDocument/2006/relationships" type="ellipse" r:blip="" blipPhldr="1">
                  <dgm:adjLst/>
                </dgm:shape>
                <dgm:presOf/>
              </dgm:layoutNode>
              <dgm:layoutNode name="desTextWrapper">
                <dgm:choose name="Name25">
                  <dgm:if name="Name26" func="var" arg="dir" op="equ" val="norm">
                    <dgm:alg type="lin">
                      <dgm:param type="horzAlign" val="l"/>
                    </dgm:alg>
                  </dgm:if>
                  <dgm:else name="Name27">
                    <dgm:alg type="lin">
                      <dgm:param type="horzAlign" val="r"/>
                    </dgm:alg>
                  </dgm:else>
                </dgm:choose>
                <dgm:layoutNode name="desText" styleLbl="revTx">
                  <dgm:varLst>
                    <dgm:bulletEnabled val="1"/>
                  </dgm:varLst>
                  <dgm:choose name="Name28">
                    <dgm:if name="Name29" func="var" arg="dir" op="equ" val="norm">
                      <dgm:alg type="tx">
                        <dgm:param type="parTxLTRAlign" val="l"/>
                        <dgm:param type="shpTxLTRAlignCh" val="l"/>
                        <dgm:param type="parTxRTLAlign" val="r"/>
                        <dgm:param type="shpTxRTLAlignCh" val="r"/>
                      </dgm:alg>
                    </dgm:if>
                    <dgm:else name="Name30">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2"/>
                    <dgm:constr type="rMarg" refType="primFontSz" fact="0.2"/>
                    <dgm:constr type="tMarg" refType="primFontSz" fact="0.1"/>
                    <dgm:constr type="bMarg" refType="primFontSz" fact="0.1"/>
                  </dgm:constrLst>
                  <dgm:ruleLst>
                    <dgm:rule type="w" val="NaN" fact="1" max="NaN"/>
                    <dgm:rule type="primFontSz" val="5" fact="NaN" max="NaN"/>
                  </dgm:ruleLst>
                </dgm:layoutNode>
              </dgm:layoutNode>
            </dgm:layoutNode>
            <dgm:forEach name="Name31" axis="followSib" ptType="sibTrans" cnt="1">
              <dgm:layoutNode name="spaceV">
                <dgm:alg type="sp"/>
                <dgm:shape xmlns:r="http://schemas.openxmlformats.org/officeDocument/2006/relationships" r:blip="">
                  <dgm:adjLst/>
                </dgm:shape>
                <dgm:presOf/>
              </dgm:layoutNode>
            </dgm:forEach>
          </dgm:forEach>
        </dgm:layoutNode>
      </dgm:if>
      <dgm:else name="Name32"/>
    </dgm:choose>
    <dgm:layoutNode name="maxNode">
      <dgm:alg type="lin"/>
      <dgm:shape xmlns:r="http://schemas.openxmlformats.org/officeDocument/2006/relationships" r:blip="">
        <dgm:adjLst/>
      </dgm:shape>
      <dgm:presOf/>
      <dgm:constrLst>
        <dgm:constr type="w" for="ch"/>
        <dgm:constr type="h" for="ch"/>
      </dgm:constrLst>
      <dgm:layoutNode name="Name33">
        <dgm:alg type="sp"/>
        <dgm:shape xmlns:r="http://schemas.openxmlformats.org/officeDocument/2006/relationships" r:blip="">
          <dgm:adjLst/>
        </dgm:shape>
        <dgm:presOf/>
      </dgm:layoutNode>
    </dgm:layoutNode>
  </dgm:layoutNode>
</dgm:layoutDef>
</file>

<file path=ppt/diagrams/layout3.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4400" y="0"/>
            <a:ext cx="2971800" cy="458788"/>
          </a:xfrm>
          <a:prstGeom prst="rect">
            <a:avLst/>
          </a:prstGeom>
        </p:spPr>
        <p:txBody>
          <a:bodyPr vert="horz" lIns="91440" tIns="45720" rIns="91440" bIns="45720" rtlCol="1"/>
          <a:lstStyle>
            <a:lvl1pPr algn="r" rtl="1">
              <a:defRPr sz="1200"/>
            </a:lvl1pPr>
          </a:lstStyle>
          <a:p>
            <a:pPr rtl="1"/>
            <a:endParaRPr lang="ar-SA" dirty="0">
              <a:latin typeface="Tahoma" panose="020B0604030504040204" pitchFamily="34" charset="0"/>
              <a:ea typeface="Tahoma" panose="020B0604030504040204" pitchFamily="34" charset="0"/>
              <a:cs typeface="Tahoma" panose="020B0604030504040204" pitchFamily="34" charset="0"/>
            </a:endParaRPr>
          </a:p>
        </p:txBody>
      </p:sp>
      <p:sp>
        <p:nvSpPr>
          <p:cNvPr id="3" name="عنصر نائب للتاريخ 2"/>
          <p:cNvSpPr>
            <a:spLocks noGrp="1"/>
          </p:cNvSpPr>
          <p:nvPr>
            <p:ph type="dt" sz="quarter" idx="1"/>
          </p:nvPr>
        </p:nvSpPr>
        <p:spPr>
          <a:xfrm>
            <a:off x="0" y="0"/>
            <a:ext cx="2971800" cy="458788"/>
          </a:xfrm>
          <a:prstGeom prst="rect">
            <a:avLst/>
          </a:prstGeom>
        </p:spPr>
        <p:txBody>
          <a:bodyPr vert="horz" lIns="91440" tIns="45720" rIns="91440" bIns="45720" rtlCol="1"/>
          <a:lstStyle>
            <a:lvl1pPr algn="r" rtl="1">
              <a:defRPr sz="1200"/>
            </a:lvl1pPr>
          </a:lstStyle>
          <a:p>
            <a:pPr algn="l" rtl="1"/>
            <a:fld id="{685265DB-2708-457C-91D6-1F31CCEDAF04}" type="datetime1">
              <a:rPr lang="ar-SA" smtClean="0">
                <a:latin typeface="Tahoma" panose="020B0604030504040204" pitchFamily="34" charset="0"/>
                <a:ea typeface="Tahoma" panose="020B0604030504040204" pitchFamily="34" charset="0"/>
                <a:cs typeface="Tahoma" panose="020B0604030504040204" pitchFamily="34" charset="0"/>
              </a:rPr>
              <a:pPr algn="l" rtl="1"/>
              <a:t>09/06/39</a:t>
            </a:fld>
            <a:endParaRPr lang="ar-SA" dirty="0">
              <a:latin typeface="Tahoma" panose="020B0604030504040204" pitchFamily="34" charset="0"/>
              <a:ea typeface="Tahoma" panose="020B0604030504040204" pitchFamily="34" charset="0"/>
              <a:cs typeface="Tahoma" panose="020B0604030504040204" pitchFamily="34" charset="0"/>
            </a:endParaRPr>
          </a:p>
        </p:txBody>
      </p:sp>
      <p:sp>
        <p:nvSpPr>
          <p:cNvPr id="4" name="عنصر نائب للتذييل 3"/>
          <p:cNvSpPr>
            <a:spLocks noGrp="1"/>
          </p:cNvSpPr>
          <p:nvPr>
            <p:ph type="ftr" sz="quarter" idx="2"/>
          </p:nvPr>
        </p:nvSpPr>
        <p:spPr>
          <a:xfrm>
            <a:off x="3884400" y="8685213"/>
            <a:ext cx="2971800" cy="458787"/>
          </a:xfrm>
          <a:prstGeom prst="rect">
            <a:avLst/>
          </a:prstGeom>
        </p:spPr>
        <p:txBody>
          <a:bodyPr vert="horz" lIns="91440" tIns="45720" rIns="91440" bIns="45720" rtlCol="1" anchor="b"/>
          <a:lstStyle>
            <a:lvl1pPr algn="r" rtl="1">
              <a:defRPr sz="1200"/>
            </a:lvl1pPr>
          </a:lstStyle>
          <a:p>
            <a:pPr rtl="1"/>
            <a:endParaRPr lang="ar-SA" dirty="0">
              <a:latin typeface="Tahoma" panose="020B0604030504040204" pitchFamily="34" charset="0"/>
              <a:ea typeface="Tahoma" panose="020B0604030504040204" pitchFamily="34" charset="0"/>
              <a:cs typeface="Tahoma" panose="020B0604030504040204" pitchFamily="34" charset="0"/>
            </a:endParaRPr>
          </a:p>
        </p:txBody>
      </p:sp>
      <p:sp>
        <p:nvSpPr>
          <p:cNvPr id="5" name="عنصر نائب لرقم الشريحة 4"/>
          <p:cNvSpPr>
            <a:spLocks noGrp="1"/>
          </p:cNvSpPr>
          <p:nvPr>
            <p:ph type="sldNum" sz="quarter" idx="3"/>
          </p:nvPr>
        </p:nvSpPr>
        <p:spPr>
          <a:xfrm>
            <a:off x="0" y="8685213"/>
            <a:ext cx="2971800" cy="458787"/>
          </a:xfrm>
          <a:prstGeom prst="rect">
            <a:avLst/>
          </a:prstGeom>
        </p:spPr>
        <p:txBody>
          <a:bodyPr vert="horz" lIns="91440" tIns="45720" rIns="91440" bIns="45720" rtlCol="1" anchor="b"/>
          <a:lstStyle>
            <a:lvl1pPr algn="r" rtl="1">
              <a:defRPr sz="1200"/>
            </a:lvl1pPr>
          </a:lstStyle>
          <a:p>
            <a:pPr algn="l" rtl="1"/>
            <a:fld id="{84A4F617-7A30-41D4-AB86-5D833C98E18B}" type="slidenum">
              <a:rPr lang="ar-SA" smtClean="0">
                <a:latin typeface="Tahoma" panose="020B0604030504040204" pitchFamily="34" charset="0"/>
                <a:ea typeface="Tahoma" panose="020B0604030504040204" pitchFamily="34" charset="0"/>
                <a:cs typeface="Tahoma" panose="020B0604030504040204" pitchFamily="34" charset="0"/>
              </a:rPr>
              <a:pPr algn="l" rtl="1"/>
              <a:t>‹#›</a:t>
            </a:fld>
            <a:endParaRPr lang="ar-SA"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xmlns="" val="99462481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4400" y="0"/>
            <a:ext cx="2971800" cy="458788"/>
          </a:xfrm>
          <a:prstGeom prst="rect">
            <a:avLst/>
          </a:prstGeom>
        </p:spPr>
        <p:txBody>
          <a:bodyPr vert="horz" lIns="91440" tIns="45720" rIns="91440" bIns="45720" rtlCol="1"/>
          <a:lstStyle>
            <a:lvl1pPr algn="r" rtl="1">
              <a:defRPr sz="1200">
                <a:latin typeface="Tahoma" panose="020B0604030504040204" pitchFamily="34" charset="0"/>
                <a:ea typeface="Tahoma" panose="020B0604030504040204" pitchFamily="34" charset="0"/>
                <a:cs typeface="Tahoma" panose="020B0604030504040204" pitchFamily="34" charset="0"/>
              </a:defRPr>
            </a:lvl1pPr>
          </a:lstStyle>
          <a:p>
            <a:endParaRPr lang="ar-SA" dirty="0"/>
          </a:p>
        </p:txBody>
      </p:sp>
      <p:sp>
        <p:nvSpPr>
          <p:cNvPr id="3" name="عنصر نائب للتاريخ 2"/>
          <p:cNvSpPr>
            <a:spLocks noGrp="1"/>
          </p:cNvSpPr>
          <p:nvPr>
            <p:ph type="dt" idx="1"/>
          </p:nvPr>
        </p:nvSpPr>
        <p:spPr>
          <a:xfrm>
            <a:off x="0" y="0"/>
            <a:ext cx="2971800" cy="458788"/>
          </a:xfrm>
          <a:prstGeom prst="rect">
            <a:avLst/>
          </a:prstGeom>
        </p:spPr>
        <p:txBody>
          <a:bodyPr vert="horz" lIns="91440" tIns="45720" rIns="91440" bIns="45720" rtlCol="1"/>
          <a:lstStyle>
            <a:lvl1pPr algn="l" rtl="1">
              <a:defRPr sz="1200">
                <a:latin typeface="Tahoma" panose="020B0604030504040204" pitchFamily="34" charset="0"/>
                <a:ea typeface="Tahoma" panose="020B0604030504040204" pitchFamily="34" charset="0"/>
                <a:cs typeface="Tahoma" panose="020B0604030504040204" pitchFamily="34" charset="0"/>
              </a:defRPr>
            </a:lvl1pPr>
          </a:lstStyle>
          <a:p>
            <a:fld id="{77CC2E25-8028-419F-87DE-7E4037CFED82}" type="datetime1">
              <a:rPr lang="ar-SA" smtClean="0"/>
              <a:pPr/>
              <a:t>09/06/39</a:t>
            </a:fld>
            <a:endParaRPr lang="ar-SA" dirty="0"/>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pPr rtl="1"/>
            <a:endParaRPr lang="ar-SA" noProof="0" dirty="0"/>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rtl="1"/>
            <a:r>
              <a:rPr lang="ar-SA" noProof="0" dirty="0" smtClean="0"/>
              <a:t>انقر لتحرير أنماط النص الرئيسي</a:t>
            </a:r>
          </a:p>
          <a:p>
            <a:pPr lvl="1" rtl="1"/>
            <a:r>
              <a:rPr lang="ar-SA" noProof="0" dirty="0" smtClean="0"/>
              <a:t>المستوى الثاني</a:t>
            </a:r>
          </a:p>
          <a:p>
            <a:pPr lvl="2" rtl="1"/>
            <a:r>
              <a:rPr lang="ar-SA" noProof="0" dirty="0" smtClean="0"/>
              <a:t>المستوى الثالث</a:t>
            </a:r>
          </a:p>
          <a:p>
            <a:pPr lvl="3" rtl="1"/>
            <a:r>
              <a:rPr lang="ar-SA" noProof="0" dirty="0" smtClean="0"/>
              <a:t>المستوى الرابع</a:t>
            </a:r>
          </a:p>
          <a:p>
            <a:pPr lvl="4" rtl="1"/>
            <a:r>
              <a:rPr lang="ar-SA" noProof="0" dirty="0" smtClean="0"/>
              <a:t>المستوى الخامس</a:t>
            </a:r>
            <a:endParaRPr lang="ar-SA" noProof="0" dirty="0"/>
          </a:p>
        </p:txBody>
      </p:sp>
      <p:sp>
        <p:nvSpPr>
          <p:cNvPr id="6" name="عنصر نائب للتذييل 5"/>
          <p:cNvSpPr>
            <a:spLocks noGrp="1"/>
          </p:cNvSpPr>
          <p:nvPr>
            <p:ph type="ftr" sz="quarter" idx="4"/>
          </p:nvPr>
        </p:nvSpPr>
        <p:spPr>
          <a:xfrm>
            <a:off x="3884400" y="8685213"/>
            <a:ext cx="2971800" cy="458787"/>
          </a:xfrm>
          <a:prstGeom prst="rect">
            <a:avLst/>
          </a:prstGeom>
        </p:spPr>
        <p:txBody>
          <a:bodyPr vert="horz" lIns="91440" tIns="45720" rIns="91440" bIns="45720" rtlCol="1" anchor="b"/>
          <a:lstStyle>
            <a:lvl1pPr algn="r" rtl="1">
              <a:defRPr sz="1200">
                <a:latin typeface="Tahoma" panose="020B0604030504040204" pitchFamily="34" charset="0"/>
                <a:ea typeface="Tahoma" panose="020B0604030504040204" pitchFamily="34" charset="0"/>
                <a:cs typeface="Tahoma" panose="020B0604030504040204" pitchFamily="34" charset="0"/>
              </a:defRPr>
            </a:lvl1pPr>
          </a:lstStyle>
          <a:p>
            <a:endParaRPr lang="ar-SA" dirty="0"/>
          </a:p>
        </p:txBody>
      </p:sp>
      <p:sp>
        <p:nvSpPr>
          <p:cNvPr id="7" name="عنصر نائب لرقم الشريحة 6"/>
          <p:cNvSpPr>
            <a:spLocks noGrp="1"/>
          </p:cNvSpPr>
          <p:nvPr>
            <p:ph type="sldNum" sz="quarter" idx="5"/>
          </p:nvPr>
        </p:nvSpPr>
        <p:spPr>
          <a:xfrm>
            <a:off x="0" y="8685213"/>
            <a:ext cx="2971800" cy="458787"/>
          </a:xfrm>
          <a:prstGeom prst="rect">
            <a:avLst/>
          </a:prstGeom>
        </p:spPr>
        <p:txBody>
          <a:bodyPr vert="horz" lIns="91440" tIns="45720" rIns="91440" bIns="45720" rtlCol="1" anchor="b"/>
          <a:lstStyle>
            <a:lvl1pPr algn="l" rtl="1">
              <a:defRPr sz="1200">
                <a:latin typeface="Tahoma" panose="020B0604030504040204" pitchFamily="34" charset="0"/>
                <a:ea typeface="Tahoma" panose="020B0604030504040204" pitchFamily="34" charset="0"/>
                <a:cs typeface="Tahoma" panose="020B0604030504040204" pitchFamily="34" charset="0"/>
              </a:defRPr>
            </a:lvl1pPr>
          </a:lstStyle>
          <a:p>
            <a:fld id="{1B9A179D-2D27-49E2-B022-8EDDA2EFE682}" type="slidenum">
              <a:rPr lang="ar-SA" smtClean="0"/>
              <a:pPr/>
              <a:t>‹#›</a:t>
            </a:fld>
            <a:endParaRPr lang="ar-SA" dirty="0"/>
          </a:p>
        </p:txBody>
      </p:sp>
    </p:spTree>
    <p:extLst>
      <p:ext uri="{BB962C8B-B14F-4D97-AF65-F5344CB8AC3E}">
        <p14:creationId xmlns:p14="http://schemas.microsoft.com/office/powerpoint/2010/main" xmlns="" val="1174603481"/>
      </p:ext>
    </p:extLst>
  </p:cSld>
  <p:clrMap bg1="lt1" tx1="dk1" bg2="lt2" tx2="dk2" accent1="accent1" accent2="accent2" accent3="accent3" accent4="accent4" accent5="accent5" accent6="accent6" hlink="hlink" folHlink="folHlink"/>
  <p:hf hdr="0" ftr="0" dt="0"/>
  <p:notesStyle>
    <a:lvl1pPr marL="0" algn="r" defTabSz="914400" rtl="1"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algn="r" defTabSz="914400" rtl="1"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14400" algn="r" defTabSz="914400" rtl="1"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371600" algn="r" defTabSz="914400" rtl="1"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828800" algn="r" defTabSz="914400" rtl="1"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rtlCol="1"/>
          <a:lstStyle/>
          <a:p>
            <a:pPr rtl="1"/>
            <a:r>
              <a:rPr lang="ar-SA" sz="1200" i="1" dirty="0"/>
              <a:t>لتغيير الصورة على هذه الشريحة، حدد الصورة واحذفها. ثم انقر فوق أيقونة «الصور» في العنصر النائب لإدراج صوتك.</a:t>
            </a:r>
          </a:p>
          <a:p>
            <a:pPr rtl="1"/>
            <a:endParaRPr lang="ar-SA" dirty="0"/>
          </a:p>
        </p:txBody>
      </p:sp>
      <p:sp>
        <p:nvSpPr>
          <p:cNvPr id="4" name="عنصر نائب لرقم الشريحة 3"/>
          <p:cNvSpPr>
            <a:spLocks noGrp="1"/>
          </p:cNvSpPr>
          <p:nvPr>
            <p:ph type="sldNum" sz="quarter" idx="10"/>
          </p:nvPr>
        </p:nvSpPr>
        <p:spPr/>
        <p:txBody>
          <a:bodyPr rtlCol="1"/>
          <a:lstStyle/>
          <a:p>
            <a:pPr rtl="1"/>
            <a:fld id="{1B9A179D-2D27-49E2-B022-8EDDA2EFE682}" type="slidenum">
              <a:rPr lang="ar-SA" smtClean="0"/>
              <a:pPr rtl="1"/>
              <a:t>1</a:t>
            </a:fld>
            <a:endParaRPr lang="ar-SA" dirty="0"/>
          </a:p>
        </p:txBody>
      </p:sp>
    </p:spTree>
    <p:extLst>
      <p:ext uri="{BB962C8B-B14F-4D97-AF65-F5344CB8AC3E}">
        <p14:creationId xmlns:p14="http://schemas.microsoft.com/office/powerpoint/2010/main" xmlns="" val="15424225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pPr rtl="1"/>
            <a:fld id="{1B9A179D-2D27-49E2-B022-8EDDA2EFE682}" type="slidenum">
              <a:rPr lang="ar-SA" smtClean="0"/>
              <a:pPr rtl="1"/>
              <a:t>12</a:t>
            </a:fld>
            <a:endParaRPr lang="ar-SA" dirty="0"/>
          </a:p>
        </p:txBody>
      </p:sp>
    </p:spTree>
    <p:extLst>
      <p:ext uri="{BB962C8B-B14F-4D97-AF65-F5344CB8AC3E}">
        <p14:creationId xmlns:p14="http://schemas.microsoft.com/office/powerpoint/2010/main" xmlns="" val="19032040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pPr rtl="1"/>
            <a:fld id="{1B9A179D-2D27-49E2-B022-8EDDA2EFE682}" type="slidenum">
              <a:rPr lang="ar-SA" smtClean="0"/>
              <a:pPr rtl="1"/>
              <a:t>13</a:t>
            </a:fld>
            <a:endParaRPr lang="ar-SA" dirty="0"/>
          </a:p>
        </p:txBody>
      </p:sp>
    </p:spTree>
    <p:extLst>
      <p:ext uri="{BB962C8B-B14F-4D97-AF65-F5344CB8AC3E}">
        <p14:creationId xmlns:p14="http://schemas.microsoft.com/office/powerpoint/2010/main" xmlns="" val="19032040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pPr rtl="1"/>
            <a:fld id="{1B9A179D-2D27-49E2-B022-8EDDA2EFE682}" type="slidenum">
              <a:rPr lang="ar-SA" smtClean="0"/>
              <a:pPr rtl="1"/>
              <a:t>14</a:t>
            </a:fld>
            <a:endParaRPr lang="ar-SA" dirty="0"/>
          </a:p>
        </p:txBody>
      </p:sp>
    </p:spTree>
    <p:extLst>
      <p:ext uri="{BB962C8B-B14F-4D97-AF65-F5344CB8AC3E}">
        <p14:creationId xmlns:p14="http://schemas.microsoft.com/office/powerpoint/2010/main" xmlns="" val="16344992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pPr rtl="1"/>
            <a:fld id="{1B9A179D-2D27-49E2-B022-8EDDA2EFE682}" type="slidenum">
              <a:rPr lang="ar-SA" smtClean="0"/>
              <a:pPr rtl="1"/>
              <a:t>15</a:t>
            </a:fld>
            <a:endParaRPr lang="ar-SA" dirty="0"/>
          </a:p>
        </p:txBody>
      </p:sp>
    </p:spTree>
    <p:extLst>
      <p:ext uri="{BB962C8B-B14F-4D97-AF65-F5344CB8AC3E}">
        <p14:creationId xmlns:p14="http://schemas.microsoft.com/office/powerpoint/2010/main" xmlns="" val="33384445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pPr rtl="1"/>
            <a:fld id="{1B9A179D-2D27-49E2-B022-8EDDA2EFE682}" type="slidenum">
              <a:rPr lang="ar-SA" smtClean="0"/>
              <a:pPr rtl="1"/>
              <a:t>16</a:t>
            </a:fld>
            <a:endParaRPr lang="ar-SA" dirty="0"/>
          </a:p>
        </p:txBody>
      </p:sp>
    </p:spTree>
    <p:extLst>
      <p:ext uri="{BB962C8B-B14F-4D97-AF65-F5344CB8AC3E}">
        <p14:creationId xmlns:p14="http://schemas.microsoft.com/office/powerpoint/2010/main" xmlns="" val="35014236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pPr rtl="1"/>
            <a:fld id="{1B9A179D-2D27-49E2-B022-8EDDA2EFE682}" type="slidenum">
              <a:rPr lang="ar-SA" smtClean="0"/>
              <a:pPr rtl="1"/>
              <a:t>17</a:t>
            </a:fld>
            <a:endParaRPr lang="ar-SA" dirty="0"/>
          </a:p>
        </p:txBody>
      </p:sp>
    </p:spTree>
    <p:extLst>
      <p:ext uri="{BB962C8B-B14F-4D97-AF65-F5344CB8AC3E}">
        <p14:creationId xmlns:p14="http://schemas.microsoft.com/office/powerpoint/2010/main" xmlns="" val="33021824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rtlCol="1"/>
          <a:lstStyle/>
          <a:p>
            <a:pPr rtl="1"/>
            <a:r>
              <a:rPr lang="ar-SA" sz="1200" i="1" dirty="0"/>
              <a:t>لتغيير الصورة على هذه الشريحة، حدد الصورة واحذفها. ثم انقر فوق أيقونة «الصور» في العنصر النائب لإدراج صوتك.</a:t>
            </a:r>
          </a:p>
          <a:p>
            <a:pPr rtl="1"/>
            <a:endParaRPr lang="ar-SA" dirty="0"/>
          </a:p>
        </p:txBody>
      </p:sp>
      <p:sp>
        <p:nvSpPr>
          <p:cNvPr id="4" name="عنصر نائب لرقم الشريحة 3"/>
          <p:cNvSpPr>
            <a:spLocks noGrp="1"/>
          </p:cNvSpPr>
          <p:nvPr>
            <p:ph type="sldNum" sz="quarter" idx="10"/>
          </p:nvPr>
        </p:nvSpPr>
        <p:spPr/>
        <p:txBody>
          <a:bodyPr rtlCol="1"/>
          <a:lstStyle/>
          <a:p>
            <a:pPr rtl="1"/>
            <a:fld id="{1B9A179D-2D27-49E2-B022-8EDDA2EFE682}" type="slidenum">
              <a:rPr lang="ar-SA" smtClean="0"/>
              <a:pPr rtl="1"/>
              <a:t>39</a:t>
            </a:fld>
            <a:endParaRPr lang="ar-SA" dirty="0"/>
          </a:p>
        </p:txBody>
      </p:sp>
    </p:spTree>
    <p:extLst>
      <p:ext uri="{BB962C8B-B14F-4D97-AF65-F5344CB8AC3E}">
        <p14:creationId xmlns:p14="http://schemas.microsoft.com/office/powerpoint/2010/main" xmlns="" val="15424225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pPr rtl="1"/>
            <a:fld id="{1B9A179D-2D27-49E2-B022-8EDDA2EFE682}" type="slidenum">
              <a:rPr lang="ar-SA" smtClean="0"/>
              <a:pPr rtl="1"/>
              <a:t>3</a:t>
            </a:fld>
            <a:endParaRPr lang="ar-SA" dirty="0"/>
          </a:p>
        </p:txBody>
      </p:sp>
    </p:spTree>
    <p:extLst>
      <p:ext uri="{BB962C8B-B14F-4D97-AF65-F5344CB8AC3E}">
        <p14:creationId xmlns:p14="http://schemas.microsoft.com/office/powerpoint/2010/main" xmlns="" val="40812430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pPr rtl="1"/>
            <a:fld id="{1B9A179D-2D27-49E2-B022-8EDDA2EFE682}" type="slidenum">
              <a:rPr lang="ar-SA" smtClean="0"/>
              <a:pPr rtl="1"/>
              <a:t>4</a:t>
            </a:fld>
            <a:endParaRPr lang="ar-SA" dirty="0"/>
          </a:p>
        </p:txBody>
      </p:sp>
    </p:spTree>
    <p:extLst>
      <p:ext uri="{BB962C8B-B14F-4D97-AF65-F5344CB8AC3E}">
        <p14:creationId xmlns:p14="http://schemas.microsoft.com/office/powerpoint/2010/main" xmlns="" val="4420000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pPr rtl="1"/>
            <a:fld id="{1B9A179D-2D27-49E2-B022-8EDDA2EFE682}" type="slidenum">
              <a:rPr lang="ar-SA" smtClean="0"/>
              <a:pPr rtl="1"/>
              <a:t>5</a:t>
            </a:fld>
            <a:endParaRPr lang="ar-SA" dirty="0"/>
          </a:p>
        </p:txBody>
      </p:sp>
    </p:spTree>
    <p:extLst>
      <p:ext uri="{BB962C8B-B14F-4D97-AF65-F5344CB8AC3E}">
        <p14:creationId xmlns:p14="http://schemas.microsoft.com/office/powerpoint/2010/main" xmlns="" val="4420000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pPr rtl="1"/>
            <a:fld id="{1B9A179D-2D27-49E2-B022-8EDDA2EFE682}" type="slidenum">
              <a:rPr lang="ar-SA" smtClean="0"/>
              <a:pPr rtl="1"/>
              <a:t>6</a:t>
            </a:fld>
            <a:endParaRPr lang="ar-SA" dirty="0"/>
          </a:p>
        </p:txBody>
      </p:sp>
    </p:spTree>
    <p:extLst>
      <p:ext uri="{BB962C8B-B14F-4D97-AF65-F5344CB8AC3E}">
        <p14:creationId xmlns:p14="http://schemas.microsoft.com/office/powerpoint/2010/main" xmlns="" val="20672846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pPr rtl="1"/>
            <a:fld id="{1B9A179D-2D27-49E2-B022-8EDDA2EFE682}" type="slidenum">
              <a:rPr lang="ar-SA" smtClean="0"/>
              <a:pPr rtl="1"/>
              <a:t>7</a:t>
            </a:fld>
            <a:endParaRPr lang="ar-SA" dirty="0"/>
          </a:p>
        </p:txBody>
      </p:sp>
    </p:spTree>
    <p:extLst>
      <p:ext uri="{BB962C8B-B14F-4D97-AF65-F5344CB8AC3E}">
        <p14:creationId xmlns:p14="http://schemas.microsoft.com/office/powerpoint/2010/main" xmlns="" val="33384445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pPr rtl="1"/>
            <a:fld id="{1B9A179D-2D27-49E2-B022-8EDDA2EFE682}" type="slidenum">
              <a:rPr lang="ar-SA" smtClean="0"/>
              <a:pPr rtl="1"/>
              <a:t>8</a:t>
            </a:fld>
            <a:endParaRPr lang="ar-SA" dirty="0"/>
          </a:p>
        </p:txBody>
      </p:sp>
    </p:spTree>
    <p:extLst>
      <p:ext uri="{BB962C8B-B14F-4D97-AF65-F5344CB8AC3E}">
        <p14:creationId xmlns:p14="http://schemas.microsoft.com/office/powerpoint/2010/main" xmlns="" val="24840266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pPr rtl="1"/>
            <a:fld id="{1B9A179D-2D27-49E2-B022-8EDDA2EFE682}" type="slidenum">
              <a:rPr lang="ar-SA" smtClean="0"/>
              <a:pPr rtl="1"/>
              <a:t>10</a:t>
            </a:fld>
            <a:endParaRPr lang="ar-SA" dirty="0"/>
          </a:p>
        </p:txBody>
      </p:sp>
    </p:spTree>
    <p:extLst>
      <p:ext uri="{BB962C8B-B14F-4D97-AF65-F5344CB8AC3E}">
        <p14:creationId xmlns:p14="http://schemas.microsoft.com/office/powerpoint/2010/main" xmlns="" val="42735685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pPr rtl="1"/>
            <a:fld id="{1B9A179D-2D27-49E2-B022-8EDDA2EFE682}" type="slidenum">
              <a:rPr lang="ar-SA" smtClean="0"/>
              <a:pPr rtl="1"/>
              <a:t>11</a:t>
            </a:fld>
            <a:endParaRPr lang="ar-SA" dirty="0"/>
          </a:p>
        </p:txBody>
      </p:sp>
    </p:spTree>
    <p:extLst>
      <p:ext uri="{BB962C8B-B14F-4D97-AF65-F5344CB8AC3E}">
        <p14:creationId xmlns:p14="http://schemas.microsoft.com/office/powerpoint/2010/main" xmlns="" val="19032040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العنوان">
    <p:spTree>
      <p:nvGrpSpPr>
        <p:cNvPr id="1" name=""/>
        <p:cNvGrpSpPr/>
        <p:nvPr/>
      </p:nvGrpSpPr>
      <p:grpSpPr>
        <a:xfrm>
          <a:off x="0" y="0"/>
          <a:ext cx="0" cy="0"/>
          <a:chOff x="0" y="0"/>
          <a:chExt cx="0" cy="0"/>
        </a:xfrm>
      </p:grpSpPr>
      <p:sp>
        <p:nvSpPr>
          <p:cNvPr id="12" name="شكل حر 11"/>
          <p:cNvSpPr>
            <a:spLocks noChangeArrowheads="1"/>
          </p:cNvSpPr>
          <p:nvPr/>
        </p:nvSpPr>
        <p:spPr bwMode="white">
          <a:xfrm flipH="1">
            <a:off x="0" y="0"/>
            <a:ext cx="3762978" cy="6858000"/>
          </a:xfrm>
          <a:custGeom>
            <a:avLst/>
            <a:gdLst>
              <a:gd name="connsiteX0" fmla="*/ 0 w 3762978"/>
              <a:gd name="connsiteY0" fmla="*/ 0 h 6858000"/>
              <a:gd name="connsiteX1" fmla="*/ 3762978 w 3762978"/>
              <a:gd name="connsiteY1" fmla="*/ 0 h 6858000"/>
              <a:gd name="connsiteX2" fmla="*/ 3762978 w 3762978"/>
              <a:gd name="connsiteY2" fmla="*/ 6858000 h 6858000"/>
              <a:gd name="connsiteX3" fmla="*/ 338667 w 3762978"/>
              <a:gd name="connsiteY3" fmla="*/ 6858000 h 6858000"/>
              <a:gd name="connsiteX4" fmla="*/ 1189567 w 3762978"/>
              <a:gd name="connsiteY4" fmla="*/ 433705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2978" h="6858000">
                <a:moveTo>
                  <a:pt x="0" y="0"/>
                </a:moveTo>
                <a:lnTo>
                  <a:pt x="3762978" y="0"/>
                </a:lnTo>
                <a:lnTo>
                  <a:pt x="3762978" y="6858000"/>
                </a:lnTo>
                <a:lnTo>
                  <a:pt x="338667" y="6858000"/>
                </a:lnTo>
                <a:lnTo>
                  <a:pt x="1189567" y="4337050"/>
                </a:lnTo>
                <a:close/>
              </a:path>
            </a:pathLst>
          </a:custGeom>
          <a:solidFill>
            <a:schemeClr val="tx1"/>
          </a:solidFill>
          <a:ln>
            <a:noFill/>
          </a:ln>
          <a:extLst/>
        </p:spPr>
        <p:txBody>
          <a:bodyPr vert="horz" wrap="square" lIns="91440" tIns="45720" rIns="91440" bIns="45720" numCol="1" rtlCol="1" anchor="t" anchorCtr="0" compatLnSpc="1">
            <a:prstTxWarp prst="textNoShape">
              <a:avLst/>
            </a:prstTxWarp>
            <a:noAutofit/>
          </a:bodyPr>
          <a:lstStyle/>
          <a:p>
            <a:pPr algn="r" rtl="1"/>
            <a:endParaRPr lang="ar-SA" sz="1800" noProof="0" dirty="0">
              <a:latin typeface="Tahoma" panose="020B0604030504040204" pitchFamily="34" charset="0"/>
              <a:ea typeface="Tahoma" panose="020B0604030504040204" pitchFamily="34" charset="0"/>
              <a:cs typeface="Tahoma" panose="020B0604030504040204" pitchFamily="34" charset="0"/>
            </a:endParaRPr>
          </a:p>
        </p:txBody>
      </p:sp>
      <p:sp>
        <p:nvSpPr>
          <p:cNvPr id="7" name="شكل حر 6"/>
          <p:cNvSpPr>
            <a:spLocks/>
          </p:cNvSpPr>
          <p:nvPr/>
        </p:nvSpPr>
        <p:spPr bwMode="auto">
          <a:xfrm flipH="1">
            <a:off x="2374446" y="0"/>
            <a:ext cx="1672169" cy="6858000"/>
          </a:xfrm>
          <a:custGeom>
            <a:avLst/>
            <a:gdLst/>
            <a:ahLst/>
            <a:cxnLst/>
            <a:rect l="l" t="t" r="r" b="b"/>
            <a:pathLst>
              <a:path w="1254127" h="6858000">
                <a:moveTo>
                  <a:pt x="0" y="0"/>
                </a:moveTo>
                <a:lnTo>
                  <a:pt x="365127" y="0"/>
                </a:lnTo>
                <a:lnTo>
                  <a:pt x="1254127" y="4337050"/>
                </a:lnTo>
                <a:lnTo>
                  <a:pt x="619127" y="6858000"/>
                </a:lnTo>
                <a:lnTo>
                  <a:pt x="257175" y="6858000"/>
                </a:lnTo>
                <a:lnTo>
                  <a:pt x="892175" y="4337050"/>
                </a:lnTo>
                <a:close/>
              </a:path>
            </a:pathLst>
          </a:custGeom>
          <a:solidFill>
            <a:schemeClr val="accent2"/>
          </a:solidFill>
          <a:ln>
            <a:noFill/>
          </a:ln>
          <a:effectLst/>
        </p:spPr>
        <p:txBody>
          <a:bodyPr vert="horz" wrap="square" lIns="91440" tIns="45720" rIns="91440" bIns="45720" numCol="1" rtlCol="1" anchor="t" anchorCtr="0" compatLnSpc="1">
            <a:prstTxWarp prst="textNoShape">
              <a:avLst/>
            </a:prstTxWarp>
          </a:bodyPr>
          <a:lstStyle/>
          <a:p>
            <a:pPr lvl="0" algn="r" rtl="1"/>
            <a:endParaRPr lang="ar-SA" sz="1800" noProof="0" dirty="0">
              <a:latin typeface="Tahoma" panose="020B0604030504040204" pitchFamily="34" charset="0"/>
              <a:ea typeface="Tahoma" panose="020B0604030504040204" pitchFamily="34" charset="0"/>
              <a:cs typeface="Tahoma" panose="020B0604030504040204" pitchFamily="34" charset="0"/>
            </a:endParaRPr>
          </a:p>
        </p:txBody>
      </p:sp>
      <p:sp>
        <p:nvSpPr>
          <p:cNvPr id="8" name="شكل حر 7"/>
          <p:cNvSpPr>
            <a:spLocks/>
          </p:cNvSpPr>
          <p:nvPr/>
        </p:nvSpPr>
        <p:spPr bwMode="auto">
          <a:xfrm flipH="1">
            <a:off x="2713115" y="0"/>
            <a:ext cx="1528232" cy="6858000"/>
          </a:xfrm>
          <a:custGeom>
            <a:avLst/>
            <a:gdLst/>
            <a:ahLst/>
            <a:cxnLst/>
            <a:rect l="l" t="t" r="r" b="b"/>
            <a:pathLst>
              <a:path w="1146174" h="6858000">
                <a:moveTo>
                  <a:pt x="0" y="0"/>
                </a:moveTo>
                <a:lnTo>
                  <a:pt x="253999" y="0"/>
                </a:lnTo>
                <a:lnTo>
                  <a:pt x="1146174" y="4337050"/>
                </a:lnTo>
                <a:lnTo>
                  <a:pt x="511174" y="6858000"/>
                </a:lnTo>
                <a:lnTo>
                  <a:pt x="254000" y="6858000"/>
                </a:lnTo>
                <a:lnTo>
                  <a:pt x="892175" y="4337050"/>
                </a:lnTo>
                <a:close/>
              </a:path>
            </a:pathLst>
          </a:custGeom>
          <a:solidFill>
            <a:schemeClr val="accent1"/>
          </a:solidFill>
          <a:ln>
            <a:noFill/>
          </a:ln>
          <a:effectLst>
            <a:innerShdw blurRad="177800" dist="50800" dir="10800000">
              <a:prstClr val="black">
                <a:alpha val="50000"/>
              </a:prstClr>
            </a:innerShdw>
          </a:effectLst>
        </p:spPr>
        <p:txBody>
          <a:bodyPr vert="horz" wrap="square" lIns="91440" tIns="45720" rIns="91440" bIns="45720" numCol="1" rtlCol="1" anchor="t" anchorCtr="0" compatLnSpc="1">
            <a:prstTxWarp prst="textNoShape">
              <a:avLst/>
            </a:prstTxWarp>
          </a:bodyPr>
          <a:lstStyle/>
          <a:p>
            <a:pPr lvl="0" algn="r" rtl="1"/>
            <a:endParaRPr lang="ar-SA" sz="1800" noProof="0" dirty="0">
              <a:latin typeface="Tahoma" panose="020B0604030504040204" pitchFamily="34" charset="0"/>
              <a:ea typeface="Tahoma" panose="020B0604030504040204" pitchFamily="34" charset="0"/>
              <a:cs typeface="Tahoma" panose="020B0604030504040204" pitchFamily="34" charset="0"/>
            </a:endParaRPr>
          </a:p>
        </p:txBody>
      </p:sp>
      <p:sp>
        <p:nvSpPr>
          <p:cNvPr id="2" name="العنوان 1"/>
          <p:cNvSpPr>
            <a:spLocks noGrp="1"/>
          </p:cNvSpPr>
          <p:nvPr>
            <p:ph type="ctrTitle"/>
          </p:nvPr>
        </p:nvSpPr>
        <p:spPr>
          <a:xfrm flipH="1">
            <a:off x="4495800" y="1873584"/>
            <a:ext cx="6400800" cy="2560320"/>
          </a:xfrm>
        </p:spPr>
        <p:txBody>
          <a:bodyPr rtlCol="1" anchor="b">
            <a:normAutofit/>
          </a:bodyPr>
          <a:lstStyle>
            <a:lvl1pPr algn="r" rtl="1">
              <a:defRPr sz="40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rtl="1"/>
            <a:r>
              <a:rPr lang="ar-SA" noProof="0" smtClean="0"/>
              <a:t>انقر لتحرير نمط العنوان الرئيسي</a:t>
            </a:r>
            <a:endParaRPr lang="ar-SA" noProof="0" dirty="0"/>
          </a:p>
        </p:txBody>
      </p:sp>
      <p:sp>
        <p:nvSpPr>
          <p:cNvPr id="3" name="عنوان فرعي 2"/>
          <p:cNvSpPr>
            <a:spLocks noGrp="1"/>
          </p:cNvSpPr>
          <p:nvPr>
            <p:ph type="subTitle" idx="1"/>
          </p:nvPr>
        </p:nvSpPr>
        <p:spPr>
          <a:xfrm flipH="1">
            <a:off x="4495800" y="4572000"/>
            <a:ext cx="6400800" cy="1600200"/>
          </a:xfrm>
        </p:spPr>
        <p:txBody>
          <a:bodyPr rtlCol="1"/>
          <a:lstStyle>
            <a:lvl1pPr marL="0" indent="0" algn="r" rtl="1">
              <a:spcBef>
                <a:spcPts val="1200"/>
              </a:spcBef>
              <a:buNone/>
              <a:defRPr sz="2400">
                <a:latin typeface="Tahoma" panose="020B0604030504040204" pitchFamily="34" charset="0"/>
                <a:ea typeface="Tahoma" panose="020B0604030504040204" pitchFamily="34" charset="0"/>
                <a:cs typeface="Tahoma" panose="020B0604030504040204" pitchFamily="34" charset="0"/>
              </a:defRPr>
            </a:lvl1pPr>
            <a:lvl2pPr marL="457200" indent="0" algn="ctr" rtl="1">
              <a:buNone/>
              <a:defRPr sz="2000"/>
            </a:lvl2pPr>
            <a:lvl3pPr marL="914400" indent="0" algn="ctr" rtl="1">
              <a:buNone/>
              <a:defRPr sz="1800"/>
            </a:lvl3pPr>
            <a:lvl4pPr marL="1371600" indent="0" algn="ctr" rtl="1">
              <a:buNone/>
              <a:defRPr sz="1600"/>
            </a:lvl4pPr>
            <a:lvl5pPr marL="1828800" indent="0" algn="ctr" rtl="1">
              <a:buNone/>
              <a:defRPr sz="1600"/>
            </a:lvl5pPr>
            <a:lvl6pPr marL="2286000" indent="0" algn="ctr" rtl="1">
              <a:buNone/>
              <a:defRPr sz="1600"/>
            </a:lvl6pPr>
            <a:lvl7pPr marL="2743200" indent="0" algn="ctr" rtl="1">
              <a:buNone/>
              <a:defRPr sz="1600"/>
            </a:lvl7pPr>
            <a:lvl8pPr marL="3200400" indent="0" algn="ctr" rtl="1">
              <a:buNone/>
              <a:defRPr sz="1600"/>
            </a:lvl8pPr>
            <a:lvl9pPr marL="3657600" indent="0" algn="ctr" rtl="1">
              <a:buNone/>
              <a:defRPr sz="1600"/>
            </a:lvl9pPr>
          </a:lstStyle>
          <a:p>
            <a:pPr rtl="1"/>
            <a:r>
              <a:rPr lang="ar-SA" noProof="0" smtClean="0"/>
              <a:t>انقر لتحرير نمط العنوان الثانوي الرئيسي</a:t>
            </a:r>
            <a:endParaRPr lang="ar-SA" noProof="0" dirty="0"/>
          </a:p>
        </p:txBody>
      </p:sp>
    </p:spTree>
    <p:extLst>
      <p:ext uri="{BB962C8B-B14F-4D97-AF65-F5344CB8AC3E}">
        <p14:creationId xmlns:p14="http://schemas.microsoft.com/office/powerpoint/2010/main" xmlns="" val="51258597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صورة ذات تسمية توضيحية">
    <p:spTree>
      <p:nvGrpSpPr>
        <p:cNvPr id="1" name=""/>
        <p:cNvGrpSpPr/>
        <p:nvPr/>
      </p:nvGrpSpPr>
      <p:grpSpPr>
        <a:xfrm>
          <a:off x="0" y="0"/>
          <a:ext cx="0" cy="0"/>
          <a:chOff x="0" y="0"/>
          <a:chExt cx="0" cy="0"/>
        </a:xfrm>
      </p:grpSpPr>
      <p:sp>
        <p:nvSpPr>
          <p:cNvPr id="2" name="العنوان 1"/>
          <p:cNvSpPr>
            <a:spLocks noGrp="1"/>
          </p:cNvSpPr>
          <p:nvPr>
            <p:ph type="title"/>
          </p:nvPr>
        </p:nvSpPr>
        <p:spPr>
          <a:xfrm flipH="1">
            <a:off x="1295400" y="255134"/>
            <a:ext cx="9601200" cy="1036850"/>
          </a:xfrm>
        </p:spPr>
        <p:txBody>
          <a:bodyPr rtlCol="1" anchor="b"/>
          <a:lstStyle>
            <a:lvl1pPr algn="r" rtl="1">
              <a:defRPr sz="3200"/>
            </a:lvl1pPr>
          </a:lstStyle>
          <a:p>
            <a:pPr rtl="1"/>
            <a:r>
              <a:rPr lang="ar-SA" noProof="0" smtClean="0"/>
              <a:t>انقر لتحرير نمط العنوان الرئيسي</a:t>
            </a:r>
            <a:endParaRPr lang="ar-SA" noProof="0" dirty="0"/>
          </a:p>
        </p:txBody>
      </p:sp>
      <p:sp>
        <p:nvSpPr>
          <p:cNvPr id="3" name="عنصر نائب للصورة 2" descr="عنصر نائب فارغ لإضافة صورة. انقر فوق العنصر النائب ثم حدد الصورة التي ترغب بإضافتها"/>
          <p:cNvSpPr>
            <a:spLocks noGrp="1"/>
          </p:cNvSpPr>
          <p:nvPr>
            <p:ph type="pic" idx="1"/>
          </p:nvPr>
        </p:nvSpPr>
        <p:spPr>
          <a:xfrm flipH="1">
            <a:off x="1295400" y="1828801"/>
            <a:ext cx="6172200" cy="4343400"/>
          </a:xfrm>
        </p:spPr>
        <p:txBody>
          <a:bodyPr tIns="274320" rtlCol="1">
            <a:normAutofit/>
          </a:bodyPr>
          <a:lstStyle>
            <a:lvl1pPr marL="0" indent="0" algn="ctr" rtl="1">
              <a:buNone/>
              <a:defRPr sz="2400"/>
            </a:lvl1pPr>
            <a:lvl2pPr marL="457200" indent="0" algn="r" rtl="1">
              <a:buNone/>
              <a:defRPr sz="2800"/>
            </a:lvl2pPr>
            <a:lvl3pPr marL="914400" indent="0" algn="r" rtl="1">
              <a:buNone/>
              <a:defRPr sz="2400"/>
            </a:lvl3pPr>
            <a:lvl4pPr marL="1371600" indent="0" algn="r" rtl="1">
              <a:buNone/>
              <a:defRPr sz="2000"/>
            </a:lvl4pPr>
            <a:lvl5pPr marL="1828800" indent="0" algn="r" rtl="1">
              <a:buNone/>
              <a:defRPr sz="2000"/>
            </a:lvl5pPr>
            <a:lvl6pPr marL="2286000" indent="0" algn="r" rtl="1">
              <a:buNone/>
              <a:defRPr sz="2000"/>
            </a:lvl6pPr>
            <a:lvl7pPr marL="2743200" indent="0" algn="r" rtl="1">
              <a:buNone/>
              <a:defRPr sz="2000"/>
            </a:lvl7pPr>
            <a:lvl8pPr marL="3200400" indent="0" algn="r" rtl="1">
              <a:buNone/>
              <a:defRPr sz="2000"/>
            </a:lvl8pPr>
            <a:lvl9pPr marL="3657600" indent="0" algn="r" rtl="1">
              <a:buNone/>
              <a:defRPr sz="2000"/>
            </a:lvl9pPr>
          </a:lstStyle>
          <a:p>
            <a:pPr rtl="1"/>
            <a:r>
              <a:rPr lang="ar-SA" noProof="0" smtClean="0"/>
              <a:t>انقر فوق الرمز لإضافة صورة</a:t>
            </a:r>
            <a:endParaRPr lang="ar-SA" noProof="0" dirty="0"/>
          </a:p>
        </p:txBody>
      </p:sp>
      <p:sp>
        <p:nvSpPr>
          <p:cNvPr id="4" name="عنصر نائب للنص 3"/>
          <p:cNvSpPr>
            <a:spLocks noGrp="1"/>
          </p:cNvSpPr>
          <p:nvPr>
            <p:ph type="body" sz="half" idx="2"/>
          </p:nvPr>
        </p:nvSpPr>
        <p:spPr>
          <a:xfrm flipH="1">
            <a:off x="7879080" y="1828800"/>
            <a:ext cx="3017520" cy="4343400"/>
          </a:xfrm>
        </p:spPr>
        <p:txBody>
          <a:bodyPr rtlCol="1" anchor="ctr">
            <a:normAutofit/>
          </a:bodyPr>
          <a:lstStyle>
            <a:lvl1pPr marL="0" indent="0" algn="r" rtl="1">
              <a:spcBef>
                <a:spcPts val="1200"/>
              </a:spcBef>
              <a:buNone/>
              <a:defRPr sz="2000"/>
            </a:lvl1pPr>
            <a:lvl2pPr marL="457200" indent="0" algn="r" rtl="1">
              <a:buNone/>
              <a:defRPr sz="1400"/>
            </a:lvl2pPr>
            <a:lvl3pPr marL="914400" indent="0" algn="r" rtl="1">
              <a:buNone/>
              <a:defRPr sz="1200"/>
            </a:lvl3pPr>
            <a:lvl4pPr marL="1371600" indent="0" algn="r" rtl="1">
              <a:buNone/>
              <a:defRPr sz="1000"/>
            </a:lvl4pPr>
            <a:lvl5pPr marL="1828800" indent="0" algn="r" rtl="1">
              <a:buNone/>
              <a:defRPr sz="1000"/>
            </a:lvl5pPr>
            <a:lvl6pPr marL="2286000" indent="0" algn="r" rtl="1">
              <a:buNone/>
              <a:defRPr sz="1000"/>
            </a:lvl6pPr>
            <a:lvl7pPr marL="2743200" indent="0" algn="r" rtl="1">
              <a:buNone/>
              <a:defRPr sz="1000"/>
            </a:lvl7pPr>
            <a:lvl8pPr marL="3200400" indent="0" algn="r" rtl="1">
              <a:buNone/>
              <a:defRPr sz="1000"/>
            </a:lvl8pPr>
            <a:lvl9pPr marL="3657600" indent="0" algn="r" rtl="1">
              <a:buNone/>
              <a:defRPr sz="1000"/>
            </a:lvl9pPr>
          </a:lstStyle>
          <a:p>
            <a:pPr lvl="0" rtl="1"/>
            <a:r>
              <a:rPr lang="ar-SA" noProof="0" smtClean="0"/>
              <a:t>انقر لتحرير أنماط النص الرئيسي</a:t>
            </a:r>
          </a:p>
        </p:txBody>
      </p:sp>
      <p:sp>
        <p:nvSpPr>
          <p:cNvPr id="6" name="عنصر نائب للتذييل 5"/>
          <p:cNvSpPr>
            <a:spLocks noGrp="1"/>
          </p:cNvSpPr>
          <p:nvPr>
            <p:ph type="ftr" sz="quarter" idx="11"/>
          </p:nvPr>
        </p:nvSpPr>
        <p:spPr>
          <a:xfrm flipH="1">
            <a:off x="4653398" y="6374999"/>
            <a:ext cx="6243203" cy="274320"/>
          </a:xfrm>
        </p:spPr>
        <p:txBody>
          <a:bodyPr rtlCol="1"/>
          <a:lstStyle>
            <a:lvl1pPr algn="r" rtl="1">
              <a:defRPr/>
            </a:lvl1pPr>
          </a:lstStyle>
          <a:p>
            <a:pPr rtl="1"/>
            <a:r>
              <a:rPr lang="ar-SA" noProof="0" dirty="0"/>
              <a:t>إضافة تذييل</a:t>
            </a:r>
          </a:p>
        </p:txBody>
      </p:sp>
      <p:sp>
        <p:nvSpPr>
          <p:cNvPr id="5" name="عنصر نائب للتاريخ 4"/>
          <p:cNvSpPr>
            <a:spLocks noGrp="1"/>
          </p:cNvSpPr>
          <p:nvPr>
            <p:ph type="dt" sz="half" idx="10"/>
          </p:nvPr>
        </p:nvSpPr>
        <p:spPr>
          <a:xfrm flipH="1">
            <a:off x="2919846" y="6374999"/>
            <a:ext cx="1480705" cy="274320"/>
          </a:xfrm>
        </p:spPr>
        <p:txBody>
          <a:bodyPr rtlCol="1"/>
          <a:lstStyle>
            <a:lvl1pPr algn="l" rtl="1">
              <a:defRPr/>
            </a:lvl1pPr>
          </a:lstStyle>
          <a:p>
            <a:fld id="{EB349AB3-55F6-4F1C-B882-960214ABC193}" type="datetime1">
              <a:rPr lang="ar-SA" smtClean="0"/>
              <a:pPr/>
              <a:t>09/06/39</a:t>
            </a:fld>
            <a:endParaRPr lang="ar-SA" dirty="0"/>
          </a:p>
        </p:txBody>
      </p:sp>
      <p:sp>
        <p:nvSpPr>
          <p:cNvPr id="7" name="عنصر نائب لرقم الشريحة 6"/>
          <p:cNvSpPr>
            <a:spLocks noGrp="1"/>
          </p:cNvSpPr>
          <p:nvPr>
            <p:ph type="sldNum" sz="quarter" idx="12"/>
          </p:nvPr>
        </p:nvSpPr>
        <p:spPr>
          <a:xfrm flipH="1">
            <a:off x="1295400" y="6374999"/>
            <a:ext cx="1371600" cy="274320"/>
          </a:xfrm>
        </p:spPr>
        <p:txBody>
          <a:bodyPr rtlCol="1"/>
          <a:lstStyle>
            <a:lvl1pPr algn="l" rtl="1">
              <a:defRPr/>
            </a:lvl1pPr>
          </a:lstStyle>
          <a:p>
            <a:fld id="{A7F8E3F6-DE14-48B2-B2BC-6FABA9630FB8}" type="slidenum">
              <a:rPr lang="ar-SA" smtClean="0"/>
              <a:pPr/>
              <a:t>‹#›</a:t>
            </a:fld>
            <a:endParaRPr lang="ar-SA" dirty="0"/>
          </a:p>
        </p:txBody>
      </p:sp>
    </p:spTree>
    <p:extLst>
      <p:ext uri="{BB962C8B-B14F-4D97-AF65-F5344CB8AC3E}">
        <p14:creationId xmlns:p14="http://schemas.microsoft.com/office/powerpoint/2010/main" xmlns="" val="10675900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صورتان مع تسميات توضيحية">
    <p:spTree>
      <p:nvGrpSpPr>
        <p:cNvPr id="1" name=""/>
        <p:cNvGrpSpPr/>
        <p:nvPr/>
      </p:nvGrpSpPr>
      <p:grpSpPr>
        <a:xfrm>
          <a:off x="0" y="0"/>
          <a:ext cx="0" cy="0"/>
          <a:chOff x="0" y="0"/>
          <a:chExt cx="0" cy="0"/>
        </a:xfrm>
      </p:grpSpPr>
      <p:sp>
        <p:nvSpPr>
          <p:cNvPr id="9" name="مستطيل 8"/>
          <p:cNvSpPr/>
          <p:nvPr/>
        </p:nvSpPr>
        <p:spPr bwMode="invGray">
          <a:xfrm flipH="1">
            <a:off x="6324600" y="5257800"/>
            <a:ext cx="4572000"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noProof="0" dirty="0">
              <a:latin typeface="Tahoma" panose="020B0604030504040204" pitchFamily="34" charset="0"/>
              <a:ea typeface="Tahoma" panose="020B0604030504040204" pitchFamily="34" charset="0"/>
              <a:cs typeface="Tahoma" panose="020B0604030504040204" pitchFamily="34" charset="0"/>
            </a:endParaRPr>
          </a:p>
        </p:txBody>
      </p:sp>
      <p:sp>
        <p:nvSpPr>
          <p:cNvPr id="10" name="مستطيل 9"/>
          <p:cNvSpPr/>
          <p:nvPr/>
        </p:nvSpPr>
        <p:spPr bwMode="invGray">
          <a:xfrm flipH="1">
            <a:off x="1295401" y="5257800"/>
            <a:ext cx="4572000"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noProof="0" dirty="0">
              <a:latin typeface="Tahoma" panose="020B0604030504040204" pitchFamily="34" charset="0"/>
              <a:ea typeface="Tahoma" panose="020B0604030504040204" pitchFamily="34" charset="0"/>
              <a:cs typeface="Tahoma" panose="020B0604030504040204" pitchFamily="34" charset="0"/>
            </a:endParaRPr>
          </a:p>
        </p:txBody>
      </p:sp>
      <p:sp>
        <p:nvSpPr>
          <p:cNvPr id="11" name="مستطيل 10"/>
          <p:cNvSpPr/>
          <p:nvPr/>
        </p:nvSpPr>
        <p:spPr>
          <a:xfrm flipH="1">
            <a:off x="6324600" y="5257800"/>
            <a:ext cx="4572000" cy="548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sz="1800" noProof="0" dirty="0">
              <a:latin typeface="Tahoma" panose="020B0604030504040204" pitchFamily="34" charset="0"/>
              <a:ea typeface="Tahoma" panose="020B0604030504040204" pitchFamily="34" charset="0"/>
              <a:cs typeface="Tahoma" panose="020B0604030504040204" pitchFamily="34" charset="0"/>
            </a:endParaRPr>
          </a:p>
        </p:txBody>
      </p:sp>
      <p:sp>
        <p:nvSpPr>
          <p:cNvPr id="12" name="مستطيل 11"/>
          <p:cNvSpPr/>
          <p:nvPr/>
        </p:nvSpPr>
        <p:spPr>
          <a:xfrm flipH="1">
            <a:off x="1295401" y="5257800"/>
            <a:ext cx="4572000" cy="548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sz="1800" noProof="0" dirty="0">
              <a:latin typeface="Tahoma" panose="020B0604030504040204" pitchFamily="34" charset="0"/>
              <a:ea typeface="Tahoma" panose="020B0604030504040204" pitchFamily="34" charset="0"/>
              <a:cs typeface="Tahoma" panose="020B0604030504040204" pitchFamily="34" charset="0"/>
            </a:endParaRPr>
          </a:p>
        </p:txBody>
      </p:sp>
      <p:sp>
        <p:nvSpPr>
          <p:cNvPr id="2" name="العنوان 1"/>
          <p:cNvSpPr>
            <a:spLocks noGrp="1"/>
          </p:cNvSpPr>
          <p:nvPr>
            <p:ph type="title"/>
          </p:nvPr>
        </p:nvSpPr>
        <p:spPr>
          <a:xfrm flipH="1">
            <a:off x="1295400" y="255134"/>
            <a:ext cx="9601200" cy="1036850"/>
          </a:xfrm>
        </p:spPr>
        <p:txBody>
          <a:bodyPr rtlCol="1" anchor="b"/>
          <a:lstStyle>
            <a:lvl1pPr algn="r" rtl="1">
              <a:defRPr sz="3200">
                <a:latin typeface="Tahoma" panose="020B0604030504040204" pitchFamily="34" charset="0"/>
                <a:ea typeface="Tahoma" panose="020B0604030504040204" pitchFamily="34" charset="0"/>
                <a:cs typeface="Tahoma" panose="020B0604030504040204" pitchFamily="34" charset="0"/>
              </a:defRPr>
            </a:lvl1pPr>
          </a:lstStyle>
          <a:p>
            <a:pPr rtl="1"/>
            <a:r>
              <a:rPr lang="ar-SA" noProof="0" smtClean="0"/>
              <a:t>انقر لتحرير نمط العنوان الرئيسي</a:t>
            </a:r>
            <a:endParaRPr lang="ar-SA" noProof="0" dirty="0"/>
          </a:p>
        </p:txBody>
      </p:sp>
      <p:sp>
        <p:nvSpPr>
          <p:cNvPr id="3" name="عنصر نائب للصورة 2" descr="عنصر نائب فارغ لإضافة صورة. انقر فوق العنصر النائب ثم حدد الصورة التي ترغب بإضافتها."/>
          <p:cNvSpPr>
            <a:spLocks noGrp="1"/>
          </p:cNvSpPr>
          <p:nvPr>
            <p:ph type="pic" idx="1"/>
          </p:nvPr>
        </p:nvSpPr>
        <p:spPr>
          <a:xfrm flipH="1">
            <a:off x="6321552" y="1828801"/>
            <a:ext cx="4572000" cy="3428999"/>
          </a:xfrm>
        </p:spPr>
        <p:txBody>
          <a:bodyPr tIns="274320" rtlCol="1">
            <a:normAutofit/>
          </a:bodyPr>
          <a:lstStyle>
            <a:lvl1pPr marL="0" indent="0" algn="ctr" rtl="1">
              <a:buNone/>
              <a:defRPr sz="2400">
                <a:latin typeface="Tahoma" panose="020B0604030504040204" pitchFamily="34" charset="0"/>
                <a:ea typeface="Tahoma" panose="020B0604030504040204" pitchFamily="34" charset="0"/>
                <a:cs typeface="Tahoma" panose="020B0604030504040204" pitchFamily="34" charset="0"/>
              </a:defRPr>
            </a:lvl1pPr>
            <a:lvl2pPr marL="457200" indent="0" algn="r" rtl="1">
              <a:buNone/>
              <a:defRPr sz="2800"/>
            </a:lvl2pPr>
            <a:lvl3pPr marL="914400" indent="0" algn="r" rtl="1">
              <a:buNone/>
              <a:defRPr sz="2400"/>
            </a:lvl3pPr>
            <a:lvl4pPr marL="1371600" indent="0" algn="r" rtl="1">
              <a:buNone/>
              <a:defRPr sz="2000"/>
            </a:lvl4pPr>
            <a:lvl5pPr marL="1828800" indent="0" algn="r" rtl="1">
              <a:buNone/>
              <a:defRPr sz="2000"/>
            </a:lvl5pPr>
            <a:lvl6pPr marL="2286000" indent="0" algn="r" rtl="1">
              <a:buNone/>
              <a:defRPr sz="2000"/>
            </a:lvl6pPr>
            <a:lvl7pPr marL="2743200" indent="0" algn="r" rtl="1">
              <a:buNone/>
              <a:defRPr sz="2000"/>
            </a:lvl7pPr>
            <a:lvl8pPr marL="3200400" indent="0" algn="r" rtl="1">
              <a:buNone/>
              <a:defRPr sz="2000"/>
            </a:lvl8pPr>
            <a:lvl9pPr marL="3657600" indent="0" algn="r" rtl="1">
              <a:buNone/>
              <a:defRPr sz="2000"/>
            </a:lvl9pPr>
          </a:lstStyle>
          <a:p>
            <a:pPr rtl="1"/>
            <a:r>
              <a:rPr lang="ar-SA" noProof="0" smtClean="0"/>
              <a:t>انقر فوق الرمز لإضافة صورة</a:t>
            </a:r>
            <a:endParaRPr lang="ar-SA" noProof="0" dirty="0"/>
          </a:p>
        </p:txBody>
      </p:sp>
      <p:sp>
        <p:nvSpPr>
          <p:cNvPr id="4" name="عنصر نائب للنص 3"/>
          <p:cNvSpPr>
            <a:spLocks noGrp="1"/>
          </p:cNvSpPr>
          <p:nvPr>
            <p:ph type="body" sz="half" idx="2"/>
          </p:nvPr>
        </p:nvSpPr>
        <p:spPr bwMode="invGray">
          <a:xfrm flipH="1">
            <a:off x="6400475" y="5333098"/>
            <a:ext cx="4420252" cy="839102"/>
          </a:xfrm>
        </p:spPr>
        <p:txBody>
          <a:bodyPr rtlCol="1" anchor="t">
            <a:normAutofit/>
          </a:bodyPr>
          <a:lstStyle>
            <a:lvl1pPr marL="0" indent="0" algn="r" rtl="1">
              <a:spcBef>
                <a:spcPts val="0"/>
              </a:spcBef>
              <a:buNone/>
              <a:defRPr sz="180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lgn="r" rtl="1">
              <a:buNone/>
              <a:defRPr sz="1400"/>
            </a:lvl2pPr>
            <a:lvl3pPr marL="914400" indent="0" algn="r" rtl="1">
              <a:buNone/>
              <a:defRPr sz="1200"/>
            </a:lvl3pPr>
            <a:lvl4pPr marL="1371600" indent="0" algn="r" rtl="1">
              <a:buNone/>
              <a:defRPr sz="1000"/>
            </a:lvl4pPr>
            <a:lvl5pPr marL="1828800" indent="0" algn="r" rtl="1">
              <a:buNone/>
              <a:defRPr sz="1000"/>
            </a:lvl5pPr>
            <a:lvl6pPr marL="2286000" indent="0" algn="r" rtl="1">
              <a:buNone/>
              <a:defRPr sz="1000"/>
            </a:lvl6pPr>
            <a:lvl7pPr marL="2743200" indent="0" algn="r" rtl="1">
              <a:buNone/>
              <a:defRPr sz="1000"/>
            </a:lvl7pPr>
            <a:lvl8pPr marL="3200400" indent="0" algn="r" rtl="1">
              <a:buNone/>
              <a:defRPr sz="1000"/>
            </a:lvl8pPr>
            <a:lvl9pPr marL="3657600" indent="0" algn="r" rtl="1">
              <a:buNone/>
              <a:defRPr sz="1000"/>
            </a:lvl9pPr>
          </a:lstStyle>
          <a:p>
            <a:pPr lvl="0" rtl="1"/>
            <a:r>
              <a:rPr lang="ar-SA" noProof="0" smtClean="0"/>
              <a:t>انقر لتحرير أنماط النص الرئيسي</a:t>
            </a:r>
          </a:p>
        </p:txBody>
      </p:sp>
      <p:sp>
        <p:nvSpPr>
          <p:cNvPr id="8" name="عنصر نائب للصورة 2" descr="عنصر نائب فارغ لإضافة صورة. انقر فوق العنصر النائب ثم حدد الصورة التي ترغب بإضافتها"/>
          <p:cNvSpPr>
            <a:spLocks noGrp="1"/>
          </p:cNvSpPr>
          <p:nvPr>
            <p:ph type="pic" idx="13"/>
          </p:nvPr>
        </p:nvSpPr>
        <p:spPr>
          <a:xfrm flipH="1">
            <a:off x="1295400" y="1828801"/>
            <a:ext cx="4572000" cy="3428999"/>
          </a:xfrm>
        </p:spPr>
        <p:txBody>
          <a:bodyPr tIns="274320" rtlCol="1">
            <a:normAutofit/>
          </a:bodyPr>
          <a:lstStyle>
            <a:lvl1pPr marL="0" indent="0" algn="ctr" rtl="1">
              <a:buNone/>
              <a:defRPr sz="2400">
                <a:latin typeface="Tahoma" panose="020B0604030504040204" pitchFamily="34" charset="0"/>
                <a:ea typeface="Tahoma" panose="020B0604030504040204" pitchFamily="34" charset="0"/>
                <a:cs typeface="Tahoma" panose="020B0604030504040204" pitchFamily="34" charset="0"/>
              </a:defRPr>
            </a:lvl1pPr>
            <a:lvl2pPr marL="457200" indent="0" algn="r" rtl="1">
              <a:buNone/>
              <a:defRPr sz="2800"/>
            </a:lvl2pPr>
            <a:lvl3pPr marL="914400" indent="0" algn="r" rtl="1">
              <a:buNone/>
              <a:defRPr sz="2400"/>
            </a:lvl3pPr>
            <a:lvl4pPr marL="1371600" indent="0" algn="r" rtl="1">
              <a:buNone/>
              <a:defRPr sz="2000"/>
            </a:lvl4pPr>
            <a:lvl5pPr marL="1828800" indent="0" algn="r" rtl="1">
              <a:buNone/>
              <a:defRPr sz="2000"/>
            </a:lvl5pPr>
            <a:lvl6pPr marL="2286000" indent="0" algn="r" rtl="1">
              <a:buNone/>
              <a:defRPr sz="2000"/>
            </a:lvl6pPr>
            <a:lvl7pPr marL="2743200" indent="0" algn="r" rtl="1">
              <a:buNone/>
              <a:defRPr sz="2000"/>
            </a:lvl7pPr>
            <a:lvl8pPr marL="3200400" indent="0" algn="r" rtl="1">
              <a:buNone/>
              <a:defRPr sz="2000"/>
            </a:lvl8pPr>
            <a:lvl9pPr marL="3657600" indent="0" algn="r" rtl="1">
              <a:buNone/>
              <a:defRPr sz="2000"/>
            </a:lvl9pPr>
          </a:lstStyle>
          <a:p>
            <a:pPr rtl="1"/>
            <a:r>
              <a:rPr lang="ar-SA" noProof="0" smtClean="0"/>
              <a:t>انقر فوق الرمز لإضافة صورة</a:t>
            </a:r>
            <a:endParaRPr lang="ar-SA" noProof="0" dirty="0"/>
          </a:p>
        </p:txBody>
      </p:sp>
      <p:sp>
        <p:nvSpPr>
          <p:cNvPr id="13" name="عنصر نائب للنص 3"/>
          <p:cNvSpPr>
            <a:spLocks noGrp="1"/>
          </p:cNvSpPr>
          <p:nvPr>
            <p:ph type="body" sz="half" idx="14"/>
          </p:nvPr>
        </p:nvSpPr>
        <p:spPr bwMode="invGray">
          <a:xfrm flipH="1">
            <a:off x="1358794" y="5333098"/>
            <a:ext cx="4420252" cy="839102"/>
          </a:xfrm>
        </p:spPr>
        <p:txBody>
          <a:bodyPr rtlCol="1" anchor="t">
            <a:normAutofit/>
          </a:bodyPr>
          <a:lstStyle>
            <a:lvl1pPr marL="0" indent="0" algn="r" rtl="1">
              <a:spcBef>
                <a:spcPts val="0"/>
              </a:spcBef>
              <a:buNone/>
              <a:defRPr sz="180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lgn="r" rtl="1">
              <a:buNone/>
              <a:defRPr sz="1400"/>
            </a:lvl2pPr>
            <a:lvl3pPr marL="914400" indent="0" algn="r" rtl="1">
              <a:buNone/>
              <a:defRPr sz="1200"/>
            </a:lvl3pPr>
            <a:lvl4pPr marL="1371600" indent="0" algn="r" rtl="1">
              <a:buNone/>
              <a:defRPr sz="1000"/>
            </a:lvl4pPr>
            <a:lvl5pPr marL="1828800" indent="0" algn="r" rtl="1">
              <a:buNone/>
              <a:defRPr sz="1000"/>
            </a:lvl5pPr>
            <a:lvl6pPr marL="2286000" indent="0" algn="r" rtl="1">
              <a:buNone/>
              <a:defRPr sz="1000"/>
            </a:lvl6pPr>
            <a:lvl7pPr marL="2743200" indent="0" algn="r" rtl="1">
              <a:buNone/>
              <a:defRPr sz="1000"/>
            </a:lvl7pPr>
            <a:lvl8pPr marL="3200400" indent="0" algn="r" rtl="1">
              <a:buNone/>
              <a:defRPr sz="1000"/>
            </a:lvl8pPr>
            <a:lvl9pPr marL="3657600" indent="0" algn="r" rtl="1">
              <a:buNone/>
              <a:defRPr sz="1000"/>
            </a:lvl9pPr>
          </a:lstStyle>
          <a:p>
            <a:pPr lvl="0" rtl="1"/>
            <a:r>
              <a:rPr lang="ar-SA" noProof="0" smtClean="0"/>
              <a:t>انقر لتحرير أنماط النص الرئيسي</a:t>
            </a:r>
          </a:p>
        </p:txBody>
      </p:sp>
      <p:sp>
        <p:nvSpPr>
          <p:cNvPr id="6" name="عنصر نائب للتذييل 5"/>
          <p:cNvSpPr>
            <a:spLocks noGrp="1"/>
          </p:cNvSpPr>
          <p:nvPr>
            <p:ph type="ftr" sz="quarter" idx="11"/>
          </p:nvPr>
        </p:nvSpPr>
        <p:spPr>
          <a:xfrm flipH="1">
            <a:off x="4653398" y="6374999"/>
            <a:ext cx="6243203" cy="274320"/>
          </a:xfrm>
        </p:spPr>
        <p:txBody>
          <a:bodyPr rtlCol="1"/>
          <a:lstStyle>
            <a:lvl1pPr algn="r" rtl="1">
              <a:defRPr>
                <a:latin typeface="Tahoma" panose="020B0604030504040204" pitchFamily="34" charset="0"/>
                <a:ea typeface="Tahoma" panose="020B0604030504040204" pitchFamily="34" charset="0"/>
                <a:cs typeface="Tahoma" panose="020B0604030504040204" pitchFamily="34" charset="0"/>
              </a:defRPr>
            </a:lvl1pPr>
          </a:lstStyle>
          <a:p>
            <a:r>
              <a:rPr lang="ar-SA" smtClean="0"/>
              <a:t>إضافة تذييل</a:t>
            </a:r>
            <a:endParaRPr lang="ar-SA" dirty="0"/>
          </a:p>
        </p:txBody>
      </p:sp>
      <p:sp>
        <p:nvSpPr>
          <p:cNvPr id="5" name="عنصر نائب للتاريخ 4"/>
          <p:cNvSpPr>
            <a:spLocks noGrp="1"/>
          </p:cNvSpPr>
          <p:nvPr>
            <p:ph type="dt" sz="half" idx="10"/>
          </p:nvPr>
        </p:nvSpPr>
        <p:spPr>
          <a:xfrm flipH="1">
            <a:off x="2919846" y="6374999"/>
            <a:ext cx="1480705" cy="274320"/>
          </a:xfrm>
        </p:spPr>
        <p:txBody>
          <a:bodyPr rtlCol="1"/>
          <a:lstStyle>
            <a:lvl1pPr algn="l" rtl="1">
              <a:defRPr>
                <a:latin typeface="Tahoma" panose="020B0604030504040204" pitchFamily="34" charset="0"/>
                <a:ea typeface="Tahoma" panose="020B0604030504040204" pitchFamily="34" charset="0"/>
                <a:cs typeface="Tahoma" panose="020B0604030504040204" pitchFamily="34" charset="0"/>
              </a:defRPr>
            </a:lvl1pPr>
          </a:lstStyle>
          <a:p>
            <a:fld id="{66B696E1-D899-48F9-B56B-C01A4C7EC9E9}" type="datetime1">
              <a:rPr lang="ar-SA" smtClean="0"/>
              <a:pPr/>
              <a:t>09/06/39</a:t>
            </a:fld>
            <a:endParaRPr lang="ar-SA" dirty="0"/>
          </a:p>
        </p:txBody>
      </p:sp>
      <p:sp>
        <p:nvSpPr>
          <p:cNvPr id="7" name="عنصر نائب لرقم الشريحة 6"/>
          <p:cNvSpPr>
            <a:spLocks noGrp="1"/>
          </p:cNvSpPr>
          <p:nvPr>
            <p:ph type="sldNum" sz="quarter" idx="12"/>
          </p:nvPr>
        </p:nvSpPr>
        <p:spPr>
          <a:xfrm flipH="1">
            <a:off x="1295400" y="6374999"/>
            <a:ext cx="1371600" cy="274320"/>
          </a:xfrm>
        </p:spPr>
        <p:txBody>
          <a:bodyPr rtlCol="1"/>
          <a:lstStyle>
            <a:lvl1pPr algn="l" rtl="1">
              <a:defRPr>
                <a:latin typeface="Tahoma" panose="020B0604030504040204" pitchFamily="34" charset="0"/>
                <a:ea typeface="Tahoma" panose="020B0604030504040204" pitchFamily="34" charset="0"/>
                <a:cs typeface="Tahoma" panose="020B0604030504040204" pitchFamily="34" charset="0"/>
              </a:defRPr>
            </a:lvl1pPr>
          </a:lstStyle>
          <a:p>
            <a:fld id="{A7F8E3F6-DE14-48B2-B2BC-6FABA9630FB8}" type="slidenum">
              <a:rPr lang="ar-SA" smtClean="0"/>
              <a:pPr/>
              <a:t>‹#›</a:t>
            </a:fld>
            <a:endParaRPr lang="ar-SA" dirty="0"/>
          </a:p>
        </p:txBody>
      </p:sp>
    </p:spTree>
    <p:extLst>
      <p:ext uri="{BB962C8B-B14F-4D97-AF65-F5344CB8AC3E}">
        <p14:creationId xmlns:p14="http://schemas.microsoft.com/office/powerpoint/2010/main" xmlns="" val="394401045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العنوان 1"/>
          <p:cNvSpPr>
            <a:spLocks noGrp="1"/>
          </p:cNvSpPr>
          <p:nvPr>
            <p:ph type="title"/>
          </p:nvPr>
        </p:nvSpPr>
        <p:spPr>
          <a:xfrm flipH="1">
            <a:off x="1295400" y="255134"/>
            <a:ext cx="9601200" cy="1036850"/>
          </a:xfrm>
        </p:spPr>
        <p:txBody>
          <a:bodyPr rtlCol="1"/>
          <a:lstStyle>
            <a:lvl1pPr algn="r" rtl="1">
              <a:defRPr/>
            </a:lvl1pPr>
          </a:lstStyle>
          <a:p>
            <a:pPr rtl="1"/>
            <a:r>
              <a:rPr lang="ar-SA" noProof="0" smtClean="0"/>
              <a:t>انقر لتحرير نمط العنوان الرئيسي</a:t>
            </a:r>
            <a:endParaRPr lang="ar-SA" noProof="0" dirty="0"/>
          </a:p>
        </p:txBody>
      </p:sp>
      <p:sp>
        <p:nvSpPr>
          <p:cNvPr id="3" name="العنصر النائب لنص عمودي 2"/>
          <p:cNvSpPr>
            <a:spLocks noGrp="1"/>
          </p:cNvSpPr>
          <p:nvPr>
            <p:ph type="body" orient="vert" idx="1"/>
          </p:nvPr>
        </p:nvSpPr>
        <p:spPr>
          <a:xfrm flipH="1" flipV="1">
            <a:off x="1295400" y="1828800"/>
            <a:ext cx="9601200" cy="4343400"/>
          </a:xfrm>
        </p:spPr>
        <p:txBody>
          <a:bodyPr vert="eaVert" rtlCol="1"/>
          <a:lstStyle>
            <a:lvl1pPr algn="r" rtl="1">
              <a:defRPr/>
            </a:lvl1pPr>
            <a:lvl2pPr algn="r" rtl="1">
              <a:defRPr/>
            </a:lvl2pPr>
            <a:lvl3pPr algn="r" rtl="1">
              <a:defRPr/>
            </a:lvl3pPr>
            <a:lvl4pPr algn="r" rtl="1">
              <a:defRPr/>
            </a:lvl4pPr>
            <a:lvl5pPr algn="r" rtl="1">
              <a:defRPr/>
            </a:lvl5pPr>
          </a:lstStyle>
          <a:p>
            <a:pPr lvl="0" rtl="1"/>
            <a:r>
              <a:rPr lang="ar-SA" noProof="0" smtClean="0"/>
              <a:t>انقر لتحرير أنماط النص الرئيسي</a:t>
            </a:r>
          </a:p>
          <a:p>
            <a:pPr lvl="1" rtl="1"/>
            <a:r>
              <a:rPr lang="ar-SA" noProof="0" smtClean="0"/>
              <a:t>المستوى الثاني</a:t>
            </a:r>
          </a:p>
          <a:p>
            <a:pPr lvl="2" rtl="1"/>
            <a:r>
              <a:rPr lang="ar-SA" noProof="0" smtClean="0"/>
              <a:t>المستوى الثالث</a:t>
            </a:r>
          </a:p>
          <a:p>
            <a:pPr lvl="3" rtl="1"/>
            <a:r>
              <a:rPr lang="ar-SA" noProof="0" smtClean="0"/>
              <a:t>المستوى الرابع</a:t>
            </a:r>
          </a:p>
          <a:p>
            <a:pPr lvl="4" rtl="1"/>
            <a:r>
              <a:rPr lang="ar-SA" noProof="0" smtClean="0"/>
              <a:t>المستوى الخامس</a:t>
            </a:r>
            <a:endParaRPr lang="ar-SA" noProof="0" dirty="0"/>
          </a:p>
        </p:txBody>
      </p:sp>
      <p:sp>
        <p:nvSpPr>
          <p:cNvPr id="5" name="عنصر نائب للتذييل 4"/>
          <p:cNvSpPr>
            <a:spLocks noGrp="1"/>
          </p:cNvSpPr>
          <p:nvPr>
            <p:ph type="ftr" sz="quarter" idx="11"/>
          </p:nvPr>
        </p:nvSpPr>
        <p:spPr>
          <a:xfrm flipH="1">
            <a:off x="4653398" y="6374999"/>
            <a:ext cx="6243203" cy="274320"/>
          </a:xfrm>
        </p:spPr>
        <p:txBody>
          <a:bodyPr rtlCol="1"/>
          <a:lstStyle>
            <a:lvl1pPr algn="r" rtl="1">
              <a:defRPr/>
            </a:lvl1pPr>
          </a:lstStyle>
          <a:p>
            <a:pPr rtl="1"/>
            <a:r>
              <a:rPr lang="ar-SA" noProof="0" dirty="0"/>
              <a:t>إضافة تذييل</a:t>
            </a:r>
          </a:p>
        </p:txBody>
      </p:sp>
      <p:sp>
        <p:nvSpPr>
          <p:cNvPr id="4" name="عنصر نائب للتاريخ 3"/>
          <p:cNvSpPr>
            <a:spLocks noGrp="1"/>
          </p:cNvSpPr>
          <p:nvPr>
            <p:ph type="dt" sz="half" idx="10"/>
          </p:nvPr>
        </p:nvSpPr>
        <p:spPr>
          <a:xfrm flipH="1">
            <a:off x="2919846" y="6374999"/>
            <a:ext cx="1480705" cy="274320"/>
          </a:xfrm>
        </p:spPr>
        <p:txBody>
          <a:bodyPr rtlCol="1"/>
          <a:lstStyle>
            <a:lvl1pPr algn="l" rtl="1">
              <a:defRPr/>
            </a:lvl1pPr>
          </a:lstStyle>
          <a:p>
            <a:fld id="{EBD60D8F-4D9C-4086-8E4E-44E0EF179182}" type="datetime1">
              <a:rPr lang="ar-SA" smtClean="0"/>
              <a:pPr/>
              <a:t>09/06/39</a:t>
            </a:fld>
            <a:endParaRPr lang="ar-SA" dirty="0"/>
          </a:p>
        </p:txBody>
      </p:sp>
      <p:sp>
        <p:nvSpPr>
          <p:cNvPr id="6" name="عنصر نائب لرقم الشريحة 5"/>
          <p:cNvSpPr>
            <a:spLocks noGrp="1"/>
          </p:cNvSpPr>
          <p:nvPr>
            <p:ph type="sldNum" sz="quarter" idx="12"/>
          </p:nvPr>
        </p:nvSpPr>
        <p:spPr>
          <a:xfrm flipH="1">
            <a:off x="1295400" y="6374999"/>
            <a:ext cx="1371600" cy="274320"/>
          </a:xfrm>
        </p:spPr>
        <p:txBody>
          <a:bodyPr rtlCol="1"/>
          <a:lstStyle>
            <a:lvl1pPr algn="l" rtl="1">
              <a:defRPr/>
            </a:lvl1pPr>
          </a:lstStyle>
          <a:p>
            <a:fld id="{A7F8E3F6-DE14-48B2-B2BC-6FABA9630FB8}" type="slidenum">
              <a:rPr lang="ar-SA" smtClean="0"/>
              <a:pPr/>
              <a:t>‹#›</a:t>
            </a:fld>
            <a:endParaRPr lang="ar-SA" dirty="0"/>
          </a:p>
        </p:txBody>
      </p:sp>
    </p:spTree>
    <p:extLst>
      <p:ext uri="{BB962C8B-B14F-4D97-AF65-F5344CB8AC3E}">
        <p14:creationId xmlns:p14="http://schemas.microsoft.com/office/powerpoint/2010/main" xmlns="" val="109294537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العنوان العمودي والنص">
    <p:spTree>
      <p:nvGrpSpPr>
        <p:cNvPr id="1" name=""/>
        <p:cNvGrpSpPr/>
        <p:nvPr/>
      </p:nvGrpSpPr>
      <p:grpSpPr>
        <a:xfrm>
          <a:off x="0" y="0"/>
          <a:ext cx="0" cy="0"/>
          <a:chOff x="0" y="0"/>
          <a:chExt cx="0" cy="0"/>
        </a:xfrm>
      </p:grpSpPr>
      <p:sp>
        <p:nvSpPr>
          <p:cNvPr id="7" name="مستطيل 6"/>
          <p:cNvSpPr/>
          <p:nvPr/>
        </p:nvSpPr>
        <p:spPr bwMode="white">
          <a:xfrm rot="16200000" flipH="1">
            <a:off x="-2228850" y="2228850"/>
            <a:ext cx="6858000" cy="24003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noProof="0" dirty="0">
              <a:latin typeface="Tahoma" panose="020B0604030504040204" pitchFamily="34" charset="0"/>
              <a:ea typeface="Tahoma" panose="020B0604030504040204" pitchFamily="34" charset="0"/>
              <a:cs typeface="Tahoma" panose="020B0604030504040204" pitchFamily="34" charset="0"/>
            </a:endParaRPr>
          </a:p>
        </p:txBody>
      </p:sp>
      <p:sp>
        <p:nvSpPr>
          <p:cNvPr id="8" name="مستطيل 7"/>
          <p:cNvSpPr/>
          <p:nvPr/>
        </p:nvSpPr>
        <p:spPr>
          <a:xfrm rot="16200000" flipH="1">
            <a:off x="-997230" y="3387909"/>
            <a:ext cx="6858000" cy="82183"/>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noProof="0" dirty="0">
              <a:latin typeface="Tahoma" panose="020B0604030504040204" pitchFamily="34" charset="0"/>
              <a:ea typeface="Tahoma" panose="020B0604030504040204" pitchFamily="34" charset="0"/>
              <a:cs typeface="Tahoma" panose="020B0604030504040204" pitchFamily="34" charset="0"/>
            </a:endParaRPr>
          </a:p>
        </p:txBody>
      </p:sp>
      <p:sp>
        <p:nvSpPr>
          <p:cNvPr id="9" name="مستطيل 8"/>
          <p:cNvSpPr/>
          <p:nvPr/>
        </p:nvSpPr>
        <p:spPr>
          <a:xfrm rot="16200000" flipH="1">
            <a:off x="-917613" y="3387909"/>
            <a:ext cx="6858000" cy="82183"/>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noProof="0" dirty="0">
              <a:latin typeface="Tahoma" panose="020B0604030504040204" pitchFamily="34" charset="0"/>
              <a:ea typeface="Tahoma" panose="020B0604030504040204" pitchFamily="34" charset="0"/>
              <a:cs typeface="Tahoma" panose="020B0604030504040204" pitchFamily="34" charset="0"/>
            </a:endParaRPr>
          </a:p>
        </p:txBody>
      </p:sp>
      <p:sp>
        <p:nvSpPr>
          <p:cNvPr id="2" name="عنوان عمودي 1"/>
          <p:cNvSpPr>
            <a:spLocks noGrp="1"/>
          </p:cNvSpPr>
          <p:nvPr>
            <p:ph type="title" orient="vert"/>
          </p:nvPr>
        </p:nvSpPr>
        <p:spPr>
          <a:xfrm flipH="1" flipV="1">
            <a:off x="1287410" y="685800"/>
            <a:ext cx="1033272" cy="5486400"/>
          </a:xfrm>
        </p:spPr>
        <p:txBody>
          <a:bodyPr vert="eaVert" rtlCol="1"/>
          <a:lstStyle>
            <a:lvl1pPr algn="r" rtl="1">
              <a:defRPr>
                <a:latin typeface="Tahoma" panose="020B0604030504040204" pitchFamily="34" charset="0"/>
                <a:ea typeface="Tahoma" panose="020B0604030504040204" pitchFamily="34" charset="0"/>
                <a:cs typeface="Tahoma" panose="020B0604030504040204" pitchFamily="34" charset="0"/>
              </a:defRPr>
            </a:lvl1pPr>
          </a:lstStyle>
          <a:p>
            <a:pPr rtl="1"/>
            <a:r>
              <a:rPr lang="ar-SA" noProof="0" smtClean="0"/>
              <a:t>انقر لتحرير نمط العنوان الرئيسي</a:t>
            </a:r>
            <a:endParaRPr lang="ar-SA" noProof="0" dirty="0"/>
          </a:p>
        </p:txBody>
      </p:sp>
      <p:sp>
        <p:nvSpPr>
          <p:cNvPr id="3" name="العنصر النائب لنص عمودي 2"/>
          <p:cNvSpPr>
            <a:spLocks noGrp="1"/>
          </p:cNvSpPr>
          <p:nvPr>
            <p:ph type="body" orient="vert" idx="1"/>
          </p:nvPr>
        </p:nvSpPr>
        <p:spPr>
          <a:xfrm flipH="1" flipV="1">
            <a:off x="2919846" y="685800"/>
            <a:ext cx="7976754" cy="5486400"/>
          </a:xfrm>
        </p:spPr>
        <p:txBody>
          <a:bodyPr vert="eaVert" rtlCol="1"/>
          <a:lstStyle>
            <a:lvl1pPr algn="r" rtl="1">
              <a:defRPr>
                <a:latin typeface="Tahoma" panose="020B0604030504040204" pitchFamily="34" charset="0"/>
                <a:ea typeface="Tahoma" panose="020B0604030504040204" pitchFamily="34" charset="0"/>
                <a:cs typeface="Tahoma" panose="020B0604030504040204" pitchFamily="34" charset="0"/>
              </a:defRPr>
            </a:lvl1pPr>
            <a:lvl2pPr algn="r" rtl="1">
              <a:defRPr>
                <a:latin typeface="Tahoma" panose="020B0604030504040204" pitchFamily="34" charset="0"/>
                <a:ea typeface="Tahoma" panose="020B0604030504040204" pitchFamily="34" charset="0"/>
                <a:cs typeface="Tahoma" panose="020B0604030504040204" pitchFamily="34" charset="0"/>
              </a:defRPr>
            </a:lvl2pPr>
            <a:lvl3pPr algn="r" rtl="1">
              <a:defRPr>
                <a:latin typeface="Tahoma" panose="020B0604030504040204" pitchFamily="34" charset="0"/>
                <a:ea typeface="Tahoma" panose="020B0604030504040204" pitchFamily="34" charset="0"/>
                <a:cs typeface="Tahoma" panose="020B0604030504040204" pitchFamily="34" charset="0"/>
              </a:defRPr>
            </a:lvl3pPr>
            <a:lvl4pPr algn="r" rtl="1">
              <a:defRPr>
                <a:latin typeface="Tahoma" panose="020B0604030504040204" pitchFamily="34" charset="0"/>
                <a:ea typeface="Tahoma" panose="020B0604030504040204" pitchFamily="34" charset="0"/>
                <a:cs typeface="Tahoma" panose="020B0604030504040204" pitchFamily="34" charset="0"/>
              </a:defRPr>
            </a:lvl4pPr>
            <a:lvl5pPr algn="r" rtl="1">
              <a:defRPr>
                <a:latin typeface="Tahoma" panose="020B0604030504040204" pitchFamily="34" charset="0"/>
                <a:ea typeface="Tahoma" panose="020B0604030504040204" pitchFamily="34" charset="0"/>
                <a:cs typeface="Tahoma" panose="020B0604030504040204" pitchFamily="34" charset="0"/>
              </a:defRPr>
            </a:lvl5pPr>
          </a:lstStyle>
          <a:p>
            <a:pPr lvl="0" rtl="1"/>
            <a:r>
              <a:rPr lang="ar-SA" noProof="0" smtClean="0"/>
              <a:t>انقر لتحرير أنماط النص الرئيسي</a:t>
            </a:r>
          </a:p>
          <a:p>
            <a:pPr lvl="1" rtl="1"/>
            <a:r>
              <a:rPr lang="ar-SA" noProof="0" smtClean="0"/>
              <a:t>المستوى الثاني</a:t>
            </a:r>
          </a:p>
          <a:p>
            <a:pPr lvl="2" rtl="1"/>
            <a:r>
              <a:rPr lang="ar-SA" noProof="0" smtClean="0"/>
              <a:t>المستوى الثالث</a:t>
            </a:r>
          </a:p>
          <a:p>
            <a:pPr lvl="3" rtl="1"/>
            <a:r>
              <a:rPr lang="ar-SA" noProof="0" smtClean="0"/>
              <a:t>المستوى الرابع</a:t>
            </a:r>
          </a:p>
          <a:p>
            <a:pPr lvl="4" rtl="1"/>
            <a:r>
              <a:rPr lang="ar-SA" noProof="0" smtClean="0"/>
              <a:t>المستوى الخامس</a:t>
            </a:r>
            <a:endParaRPr lang="ar-SA" noProof="0" dirty="0"/>
          </a:p>
        </p:txBody>
      </p:sp>
      <p:sp>
        <p:nvSpPr>
          <p:cNvPr id="5" name="عنصر نائب للتذييل 4"/>
          <p:cNvSpPr>
            <a:spLocks noGrp="1"/>
          </p:cNvSpPr>
          <p:nvPr>
            <p:ph type="ftr" sz="quarter" idx="11"/>
          </p:nvPr>
        </p:nvSpPr>
        <p:spPr>
          <a:xfrm flipH="1">
            <a:off x="4653398" y="6374999"/>
            <a:ext cx="6243203" cy="274320"/>
          </a:xfrm>
        </p:spPr>
        <p:txBody>
          <a:bodyPr rtlCol="1"/>
          <a:lstStyle>
            <a:lvl1pPr algn="r" rtl="1">
              <a:defRPr>
                <a:latin typeface="Tahoma" panose="020B0604030504040204" pitchFamily="34" charset="0"/>
                <a:ea typeface="Tahoma" panose="020B0604030504040204" pitchFamily="34" charset="0"/>
                <a:cs typeface="Tahoma" panose="020B0604030504040204" pitchFamily="34" charset="0"/>
              </a:defRPr>
            </a:lvl1pPr>
          </a:lstStyle>
          <a:p>
            <a:r>
              <a:rPr lang="ar-SA" smtClean="0"/>
              <a:t>إضافة تذييل</a:t>
            </a:r>
            <a:endParaRPr lang="ar-SA" dirty="0"/>
          </a:p>
        </p:txBody>
      </p:sp>
      <p:sp>
        <p:nvSpPr>
          <p:cNvPr id="4" name="عنصر نائب للتاريخ 3"/>
          <p:cNvSpPr>
            <a:spLocks noGrp="1"/>
          </p:cNvSpPr>
          <p:nvPr>
            <p:ph type="dt" sz="half" idx="10"/>
          </p:nvPr>
        </p:nvSpPr>
        <p:spPr>
          <a:xfrm flipH="1">
            <a:off x="2919846" y="6374999"/>
            <a:ext cx="1480705" cy="274320"/>
          </a:xfrm>
        </p:spPr>
        <p:txBody>
          <a:bodyPr rtlCol="1"/>
          <a:lstStyle>
            <a:lvl1pPr algn="l" rtl="1">
              <a:defRPr>
                <a:latin typeface="Tahoma" panose="020B0604030504040204" pitchFamily="34" charset="0"/>
                <a:ea typeface="Tahoma" panose="020B0604030504040204" pitchFamily="34" charset="0"/>
                <a:cs typeface="Tahoma" panose="020B0604030504040204" pitchFamily="34" charset="0"/>
              </a:defRPr>
            </a:lvl1pPr>
          </a:lstStyle>
          <a:p>
            <a:fld id="{98865650-5A5A-4923-97E8-069B05A85D0C}" type="datetime1">
              <a:rPr lang="ar-SA" smtClean="0"/>
              <a:pPr/>
              <a:t>09/06/39</a:t>
            </a:fld>
            <a:endParaRPr lang="ar-SA" dirty="0"/>
          </a:p>
        </p:txBody>
      </p:sp>
      <p:sp>
        <p:nvSpPr>
          <p:cNvPr id="6" name="عنصر نائب لرقم الشريحة 5"/>
          <p:cNvSpPr>
            <a:spLocks noGrp="1"/>
          </p:cNvSpPr>
          <p:nvPr>
            <p:ph type="sldNum" sz="quarter" idx="12"/>
          </p:nvPr>
        </p:nvSpPr>
        <p:spPr>
          <a:xfrm flipH="1">
            <a:off x="1295400" y="6374999"/>
            <a:ext cx="1371600" cy="274320"/>
          </a:xfrm>
        </p:spPr>
        <p:txBody>
          <a:bodyPr rtlCol="1"/>
          <a:lstStyle>
            <a:lvl1pPr algn="l" rtl="1">
              <a:defRPr>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fld id="{A7F8E3F6-DE14-48B2-B2BC-6FABA9630FB8}" type="slidenum">
              <a:rPr lang="ar-SA" smtClean="0"/>
              <a:pPr/>
              <a:t>‹#›</a:t>
            </a:fld>
            <a:endParaRPr lang="ar-SA" dirty="0"/>
          </a:p>
        </p:txBody>
      </p:sp>
    </p:spTree>
    <p:extLst>
      <p:ext uri="{BB962C8B-B14F-4D97-AF65-F5344CB8AC3E}">
        <p14:creationId xmlns:p14="http://schemas.microsoft.com/office/powerpoint/2010/main" xmlns="" val="180411032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العنوان والمحتوى">
    <p:spTree>
      <p:nvGrpSpPr>
        <p:cNvPr id="1" name=""/>
        <p:cNvGrpSpPr/>
        <p:nvPr/>
      </p:nvGrpSpPr>
      <p:grpSpPr>
        <a:xfrm>
          <a:off x="0" y="0"/>
          <a:ext cx="0" cy="0"/>
          <a:chOff x="0" y="0"/>
          <a:chExt cx="0" cy="0"/>
        </a:xfrm>
      </p:grpSpPr>
      <p:sp>
        <p:nvSpPr>
          <p:cNvPr id="2" name="العنوان 1"/>
          <p:cNvSpPr>
            <a:spLocks noGrp="1"/>
          </p:cNvSpPr>
          <p:nvPr>
            <p:ph type="title"/>
          </p:nvPr>
        </p:nvSpPr>
        <p:spPr>
          <a:xfrm flipH="1">
            <a:off x="1295400" y="255134"/>
            <a:ext cx="9601200" cy="1036850"/>
          </a:xfrm>
        </p:spPr>
        <p:txBody>
          <a:bodyPr rtlCol="1"/>
          <a:lstStyle>
            <a:lvl1pPr algn="r" rtl="1">
              <a:defRPr/>
            </a:lvl1pPr>
          </a:lstStyle>
          <a:p>
            <a:pPr rtl="1"/>
            <a:r>
              <a:rPr lang="ar-SA" noProof="0" smtClean="0"/>
              <a:t>انقر لتحرير نمط العنوان الرئيسي</a:t>
            </a:r>
            <a:endParaRPr lang="ar-SA" noProof="0" dirty="0"/>
          </a:p>
        </p:txBody>
      </p:sp>
      <p:sp>
        <p:nvSpPr>
          <p:cNvPr id="3" name="عنصر نائب للمحتوى 2"/>
          <p:cNvSpPr>
            <a:spLocks noGrp="1"/>
          </p:cNvSpPr>
          <p:nvPr>
            <p:ph idx="1"/>
          </p:nvPr>
        </p:nvSpPr>
        <p:spPr>
          <a:xfrm flipH="1">
            <a:off x="1295400" y="1828800"/>
            <a:ext cx="9601200" cy="4343400"/>
          </a:xfrm>
        </p:spPr>
        <p:txBody>
          <a:bodyPr rtlCol="1"/>
          <a:lstStyle>
            <a:lvl1pPr algn="r" rtl="1">
              <a:defRPr/>
            </a:lvl1pPr>
            <a:lvl2pPr algn="r" rtl="1">
              <a:defRPr/>
            </a:lvl2pPr>
            <a:lvl3pPr algn="r" rtl="1">
              <a:defRPr/>
            </a:lvl3pPr>
            <a:lvl4pPr algn="r" rtl="1">
              <a:defRPr/>
            </a:lvl4pPr>
            <a:lvl5pPr algn="r" rtl="1">
              <a:defRPr/>
            </a:lvl5pPr>
          </a:lstStyle>
          <a:p>
            <a:pPr lvl="0" rtl="1"/>
            <a:r>
              <a:rPr lang="ar-SA" noProof="0" smtClean="0"/>
              <a:t>انقر لتحرير أنماط النص الرئيسي</a:t>
            </a:r>
          </a:p>
          <a:p>
            <a:pPr lvl="1" rtl="1"/>
            <a:r>
              <a:rPr lang="ar-SA" noProof="0" smtClean="0"/>
              <a:t>المستوى الثاني</a:t>
            </a:r>
          </a:p>
          <a:p>
            <a:pPr lvl="2" rtl="1"/>
            <a:r>
              <a:rPr lang="ar-SA" noProof="0" smtClean="0"/>
              <a:t>المستوى الثالث</a:t>
            </a:r>
          </a:p>
          <a:p>
            <a:pPr lvl="3" rtl="1"/>
            <a:r>
              <a:rPr lang="ar-SA" noProof="0" smtClean="0"/>
              <a:t>المستوى الرابع</a:t>
            </a:r>
          </a:p>
          <a:p>
            <a:pPr lvl="4" rtl="1"/>
            <a:r>
              <a:rPr lang="ar-SA" noProof="0" smtClean="0"/>
              <a:t>المستوى الخامس</a:t>
            </a:r>
            <a:endParaRPr lang="ar-SA" noProof="0" dirty="0"/>
          </a:p>
        </p:txBody>
      </p:sp>
      <p:sp>
        <p:nvSpPr>
          <p:cNvPr id="5" name="عنصر نائب للتذييل 4"/>
          <p:cNvSpPr>
            <a:spLocks noGrp="1"/>
          </p:cNvSpPr>
          <p:nvPr>
            <p:ph type="ftr" sz="quarter" idx="11"/>
          </p:nvPr>
        </p:nvSpPr>
        <p:spPr>
          <a:xfrm flipH="1">
            <a:off x="4653398" y="6374999"/>
            <a:ext cx="6243203" cy="274320"/>
          </a:xfrm>
        </p:spPr>
        <p:txBody>
          <a:bodyPr rtlCol="1"/>
          <a:lstStyle>
            <a:lvl1pPr algn="r" rtl="1">
              <a:defRPr/>
            </a:lvl1pPr>
          </a:lstStyle>
          <a:p>
            <a:pPr rtl="1"/>
            <a:r>
              <a:rPr lang="ar-SA" noProof="0" dirty="0"/>
              <a:t>إضافة تذييل</a:t>
            </a:r>
          </a:p>
        </p:txBody>
      </p:sp>
      <p:sp>
        <p:nvSpPr>
          <p:cNvPr id="4" name="عنصر نائب للتاريخ 3"/>
          <p:cNvSpPr>
            <a:spLocks noGrp="1"/>
          </p:cNvSpPr>
          <p:nvPr>
            <p:ph type="dt" sz="half" idx="10"/>
          </p:nvPr>
        </p:nvSpPr>
        <p:spPr>
          <a:xfrm flipH="1">
            <a:off x="2919846" y="6374999"/>
            <a:ext cx="1480705" cy="274320"/>
          </a:xfrm>
        </p:spPr>
        <p:txBody>
          <a:bodyPr rtlCol="1"/>
          <a:lstStyle>
            <a:lvl1pPr algn="l" rtl="1">
              <a:defRPr/>
            </a:lvl1pPr>
          </a:lstStyle>
          <a:p>
            <a:fld id="{712281D0-8FBA-465D-B0A2-961CDA7941AD}" type="datetime1">
              <a:rPr lang="ar-SA" smtClean="0"/>
              <a:pPr/>
              <a:t>09/06/39</a:t>
            </a:fld>
            <a:endParaRPr lang="ar-SA" dirty="0"/>
          </a:p>
        </p:txBody>
      </p:sp>
      <p:sp>
        <p:nvSpPr>
          <p:cNvPr id="6" name="عنصر نائب لرقم الشريحة 5"/>
          <p:cNvSpPr>
            <a:spLocks noGrp="1"/>
          </p:cNvSpPr>
          <p:nvPr>
            <p:ph type="sldNum" sz="quarter" idx="12"/>
          </p:nvPr>
        </p:nvSpPr>
        <p:spPr>
          <a:xfrm flipH="1">
            <a:off x="1295400" y="6374999"/>
            <a:ext cx="1371600" cy="274320"/>
          </a:xfrm>
        </p:spPr>
        <p:txBody>
          <a:bodyPr rtlCol="1"/>
          <a:lstStyle>
            <a:lvl1pPr algn="l" rtl="1">
              <a:defRPr/>
            </a:lvl1pPr>
          </a:lstStyle>
          <a:p>
            <a:fld id="{A7F8E3F6-DE14-48B2-B2BC-6FABA9630FB8}" type="slidenum">
              <a:rPr lang="ar-SA" smtClean="0"/>
              <a:pPr/>
              <a:t>‹#›</a:t>
            </a:fld>
            <a:endParaRPr lang="ar-SA" dirty="0"/>
          </a:p>
        </p:txBody>
      </p:sp>
    </p:spTree>
    <p:extLst>
      <p:ext uri="{BB962C8B-B14F-4D97-AF65-F5344CB8AC3E}">
        <p14:creationId xmlns:p14="http://schemas.microsoft.com/office/powerpoint/2010/main" xmlns="" val="259618231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شريحة العنوان مع صورة">
    <p:spTree>
      <p:nvGrpSpPr>
        <p:cNvPr id="1" name=""/>
        <p:cNvGrpSpPr/>
        <p:nvPr/>
      </p:nvGrpSpPr>
      <p:grpSpPr>
        <a:xfrm>
          <a:off x="0" y="0"/>
          <a:ext cx="0" cy="0"/>
          <a:chOff x="0" y="0"/>
          <a:chExt cx="0" cy="0"/>
        </a:xfrm>
      </p:grpSpPr>
      <p:sp>
        <p:nvSpPr>
          <p:cNvPr id="10" name="مستطيل 5"/>
          <p:cNvSpPr>
            <a:spLocks noChangeArrowheads="1"/>
          </p:cNvSpPr>
          <p:nvPr/>
        </p:nvSpPr>
        <p:spPr bwMode="white">
          <a:xfrm flipH="1">
            <a:off x="1" y="0"/>
            <a:ext cx="5651496" cy="6858000"/>
          </a:xfrm>
          <a:custGeom>
            <a:avLst/>
            <a:gdLst/>
            <a:ahLst/>
            <a:cxnLst/>
            <a:rect l="l" t="t" r="r" b="b"/>
            <a:pathLst>
              <a:path w="4238622" h="6858000">
                <a:moveTo>
                  <a:pt x="0" y="0"/>
                </a:moveTo>
                <a:lnTo>
                  <a:pt x="4086222" y="0"/>
                </a:lnTo>
                <a:lnTo>
                  <a:pt x="4237035" y="0"/>
                </a:lnTo>
                <a:lnTo>
                  <a:pt x="4238622" y="0"/>
                </a:lnTo>
                <a:lnTo>
                  <a:pt x="4238622" y="6858000"/>
                </a:lnTo>
                <a:lnTo>
                  <a:pt x="4237035" y="6858000"/>
                </a:lnTo>
                <a:lnTo>
                  <a:pt x="4086222" y="6858000"/>
                </a:lnTo>
                <a:lnTo>
                  <a:pt x="254000" y="6858000"/>
                </a:lnTo>
                <a:lnTo>
                  <a:pt x="892175" y="4337050"/>
                </a:lnTo>
                <a:close/>
              </a:path>
            </a:pathLst>
          </a:custGeom>
          <a:solidFill>
            <a:schemeClr val="tx1"/>
          </a:solidFill>
          <a:ln>
            <a:noFill/>
          </a:ln>
          <a:extLst/>
        </p:spPr>
        <p:txBody>
          <a:bodyPr vert="horz" wrap="square" lIns="91440" tIns="45720" rIns="91440" bIns="45720" numCol="1" rtlCol="1" anchor="t" anchorCtr="0" compatLnSpc="1">
            <a:prstTxWarp prst="textNoShape">
              <a:avLst/>
            </a:prstTxWarp>
          </a:bodyPr>
          <a:lstStyle/>
          <a:p>
            <a:pPr algn="r" rtl="1"/>
            <a:endParaRPr lang="ar-SA" sz="1800" noProof="0" dirty="0">
              <a:latin typeface="Tahoma" panose="020B0604030504040204" pitchFamily="34" charset="0"/>
              <a:ea typeface="Tahoma" panose="020B0604030504040204" pitchFamily="34" charset="0"/>
              <a:cs typeface="Tahoma" panose="020B0604030504040204" pitchFamily="34" charset="0"/>
            </a:endParaRPr>
          </a:p>
        </p:txBody>
      </p:sp>
      <p:sp>
        <p:nvSpPr>
          <p:cNvPr id="11" name="شكل حر 6"/>
          <p:cNvSpPr>
            <a:spLocks/>
          </p:cNvSpPr>
          <p:nvPr/>
        </p:nvSpPr>
        <p:spPr bwMode="auto">
          <a:xfrm flipH="1">
            <a:off x="4262963" y="0"/>
            <a:ext cx="1672169" cy="6858000"/>
          </a:xfrm>
          <a:custGeom>
            <a:avLst/>
            <a:gdLst/>
            <a:ahLst/>
            <a:cxnLst/>
            <a:rect l="l" t="t" r="r" b="b"/>
            <a:pathLst>
              <a:path w="1254127" h="6858000">
                <a:moveTo>
                  <a:pt x="0" y="0"/>
                </a:moveTo>
                <a:lnTo>
                  <a:pt x="365127" y="0"/>
                </a:lnTo>
                <a:lnTo>
                  <a:pt x="1254127" y="4337050"/>
                </a:lnTo>
                <a:lnTo>
                  <a:pt x="619127" y="6858000"/>
                </a:lnTo>
                <a:lnTo>
                  <a:pt x="257175" y="6858000"/>
                </a:lnTo>
                <a:lnTo>
                  <a:pt x="892175" y="4337050"/>
                </a:lnTo>
                <a:close/>
              </a:path>
            </a:pathLst>
          </a:custGeom>
          <a:solidFill>
            <a:schemeClr val="accent2"/>
          </a:solidFill>
          <a:ln>
            <a:noFill/>
          </a:ln>
          <a:effectLst>
            <a:innerShdw blurRad="63500" dist="50800" dir="10800000">
              <a:prstClr val="black">
                <a:alpha val="50000"/>
              </a:prstClr>
            </a:innerShdw>
          </a:effectLst>
        </p:spPr>
        <p:txBody>
          <a:bodyPr vert="horz" wrap="square" lIns="91440" tIns="45720" rIns="91440" bIns="45720" numCol="1" rtlCol="1" anchor="t" anchorCtr="0" compatLnSpc="1">
            <a:prstTxWarp prst="textNoShape">
              <a:avLst/>
            </a:prstTxWarp>
          </a:bodyPr>
          <a:lstStyle/>
          <a:p>
            <a:pPr lvl="0" algn="r" rtl="1"/>
            <a:endParaRPr lang="ar-SA" sz="1800" noProof="0" dirty="0">
              <a:latin typeface="Tahoma" panose="020B0604030504040204" pitchFamily="34" charset="0"/>
              <a:ea typeface="Tahoma" panose="020B0604030504040204" pitchFamily="34" charset="0"/>
              <a:cs typeface="Tahoma" panose="020B0604030504040204" pitchFamily="34" charset="0"/>
            </a:endParaRPr>
          </a:p>
        </p:txBody>
      </p:sp>
      <p:sp>
        <p:nvSpPr>
          <p:cNvPr id="12" name="شكل حر 7"/>
          <p:cNvSpPr>
            <a:spLocks/>
          </p:cNvSpPr>
          <p:nvPr/>
        </p:nvSpPr>
        <p:spPr bwMode="auto">
          <a:xfrm flipH="1">
            <a:off x="4601632" y="0"/>
            <a:ext cx="1528232" cy="6858000"/>
          </a:xfrm>
          <a:custGeom>
            <a:avLst/>
            <a:gdLst/>
            <a:ahLst/>
            <a:cxnLst/>
            <a:rect l="l" t="t" r="r" b="b"/>
            <a:pathLst>
              <a:path w="1146174" h="6858000">
                <a:moveTo>
                  <a:pt x="0" y="0"/>
                </a:moveTo>
                <a:lnTo>
                  <a:pt x="253999" y="0"/>
                </a:lnTo>
                <a:lnTo>
                  <a:pt x="1146174" y="4337050"/>
                </a:lnTo>
                <a:lnTo>
                  <a:pt x="511174" y="6858000"/>
                </a:lnTo>
                <a:lnTo>
                  <a:pt x="254000" y="6858000"/>
                </a:lnTo>
                <a:lnTo>
                  <a:pt x="892175" y="4337050"/>
                </a:lnTo>
                <a:close/>
              </a:path>
            </a:pathLst>
          </a:custGeom>
          <a:solidFill>
            <a:schemeClr val="accent1"/>
          </a:solidFill>
          <a:ln>
            <a:noFill/>
          </a:ln>
          <a:effectLst>
            <a:innerShdw blurRad="177800" dist="50800" dir="10800000">
              <a:prstClr val="black">
                <a:alpha val="50000"/>
              </a:prstClr>
            </a:innerShdw>
          </a:effectLst>
        </p:spPr>
        <p:txBody>
          <a:bodyPr vert="horz" wrap="square" lIns="91440" tIns="45720" rIns="91440" bIns="45720" numCol="1" rtlCol="1" anchor="t" anchorCtr="0" compatLnSpc="1">
            <a:prstTxWarp prst="textNoShape">
              <a:avLst/>
            </a:prstTxWarp>
          </a:bodyPr>
          <a:lstStyle/>
          <a:p>
            <a:pPr lvl="0" algn="r" rtl="1"/>
            <a:endParaRPr lang="ar-SA" sz="1800" noProof="0" dirty="0">
              <a:latin typeface="Tahoma" panose="020B0604030504040204" pitchFamily="34" charset="0"/>
              <a:ea typeface="Tahoma" panose="020B0604030504040204" pitchFamily="34" charset="0"/>
              <a:cs typeface="Tahoma" panose="020B0604030504040204" pitchFamily="34" charset="0"/>
            </a:endParaRPr>
          </a:p>
        </p:txBody>
      </p:sp>
      <p:sp>
        <p:nvSpPr>
          <p:cNvPr id="2" name="العنوان 1"/>
          <p:cNvSpPr>
            <a:spLocks noGrp="1"/>
          </p:cNvSpPr>
          <p:nvPr>
            <p:ph type="ctrTitle"/>
          </p:nvPr>
        </p:nvSpPr>
        <p:spPr>
          <a:xfrm flipH="1">
            <a:off x="5775959" y="1873584"/>
            <a:ext cx="5120640" cy="2560320"/>
          </a:xfrm>
        </p:spPr>
        <p:txBody>
          <a:bodyPr rtlCol="1" anchor="b">
            <a:normAutofit/>
          </a:bodyPr>
          <a:lstStyle>
            <a:lvl1pPr algn="r" rtl="1">
              <a:defRPr sz="40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rtl="1"/>
            <a:r>
              <a:rPr lang="ar-SA" noProof="0" smtClean="0"/>
              <a:t>انقر لتحرير نمط العنوان الرئيسي</a:t>
            </a:r>
            <a:endParaRPr lang="ar-SA" noProof="0" dirty="0"/>
          </a:p>
        </p:txBody>
      </p:sp>
      <p:sp>
        <p:nvSpPr>
          <p:cNvPr id="15" name="عنصر نائب للصورة 14" descr="عنصر نائب فارغ لإضافة صورة. انقر فوق العنصر النائب ثم حدد الصورة التي ترغب بإضافتها"/>
          <p:cNvSpPr>
            <a:spLocks noGrp="1"/>
          </p:cNvSpPr>
          <p:nvPr>
            <p:ph type="pic" sz="quarter" idx="10"/>
          </p:nvPr>
        </p:nvSpPr>
        <p:spPr>
          <a:xfrm flipH="1">
            <a:off x="0" y="0"/>
            <a:ext cx="5448297" cy="6858000"/>
          </a:xfrm>
          <a:custGeom>
            <a:avLst/>
            <a:gdLst>
              <a:gd name="connsiteX0" fmla="*/ 0 w 5448297"/>
              <a:gd name="connsiteY0" fmla="*/ 0 h 6858000"/>
              <a:gd name="connsiteX1" fmla="*/ 5448297 w 5448297"/>
              <a:gd name="connsiteY1" fmla="*/ 0 h 6858000"/>
              <a:gd name="connsiteX2" fmla="*/ 5448297 w 5448297"/>
              <a:gd name="connsiteY2" fmla="*/ 6858000 h 6858000"/>
              <a:gd name="connsiteX3" fmla="*/ 338667 w 5448297"/>
              <a:gd name="connsiteY3" fmla="*/ 6858000 h 6858000"/>
              <a:gd name="connsiteX4" fmla="*/ 1185333 w 5448297"/>
              <a:gd name="connsiteY4" fmla="*/ 433705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8297" h="6858000">
                <a:moveTo>
                  <a:pt x="0" y="0"/>
                </a:moveTo>
                <a:lnTo>
                  <a:pt x="5448297" y="0"/>
                </a:lnTo>
                <a:lnTo>
                  <a:pt x="5448297" y="6858000"/>
                </a:lnTo>
                <a:lnTo>
                  <a:pt x="338667" y="6858000"/>
                </a:lnTo>
                <a:lnTo>
                  <a:pt x="1185333" y="4337050"/>
                </a:lnTo>
                <a:close/>
              </a:path>
            </a:pathLst>
          </a:custGeom>
          <a:noFill/>
          <a:ln>
            <a:noFill/>
          </a:ln>
        </p:spPr>
        <p:txBody>
          <a:bodyPr wrap="square" tIns="365760" rtlCol="1">
            <a:noAutofit/>
          </a:bodyPr>
          <a:lstStyle>
            <a:lvl1pPr marL="0" indent="0" algn="ctr" rtl="1">
              <a:buNone/>
              <a:defRPr sz="28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rtl="1"/>
            <a:r>
              <a:rPr lang="ar-SA" noProof="0" smtClean="0"/>
              <a:t>انقر فوق الرمز لإضافة صورة</a:t>
            </a:r>
            <a:endParaRPr lang="ar-SA" noProof="0" dirty="0"/>
          </a:p>
        </p:txBody>
      </p:sp>
      <p:sp>
        <p:nvSpPr>
          <p:cNvPr id="3" name="عنوان فرعي 2"/>
          <p:cNvSpPr>
            <a:spLocks noGrp="1"/>
          </p:cNvSpPr>
          <p:nvPr>
            <p:ph type="subTitle" idx="1"/>
          </p:nvPr>
        </p:nvSpPr>
        <p:spPr>
          <a:xfrm flipH="1">
            <a:off x="5775959" y="4572000"/>
            <a:ext cx="5120640" cy="1600200"/>
          </a:xfrm>
        </p:spPr>
        <p:txBody>
          <a:bodyPr rtlCol="1"/>
          <a:lstStyle>
            <a:lvl1pPr marL="0" indent="0" algn="r" rtl="1">
              <a:buNone/>
              <a:defRPr sz="2400">
                <a:latin typeface="Tahoma" panose="020B0604030504040204" pitchFamily="34" charset="0"/>
                <a:ea typeface="Tahoma" panose="020B0604030504040204" pitchFamily="34" charset="0"/>
                <a:cs typeface="Tahoma" panose="020B0604030504040204" pitchFamily="34" charset="0"/>
              </a:defRPr>
            </a:lvl1pPr>
            <a:lvl2pPr marL="457200" indent="0" algn="ctr" rtl="1">
              <a:buNone/>
              <a:defRPr sz="2000"/>
            </a:lvl2pPr>
            <a:lvl3pPr marL="914400" indent="0" algn="ctr" rtl="1">
              <a:buNone/>
              <a:defRPr sz="1800"/>
            </a:lvl3pPr>
            <a:lvl4pPr marL="1371600" indent="0" algn="ctr" rtl="1">
              <a:buNone/>
              <a:defRPr sz="1600"/>
            </a:lvl4pPr>
            <a:lvl5pPr marL="1828800" indent="0" algn="ctr" rtl="1">
              <a:buNone/>
              <a:defRPr sz="1600"/>
            </a:lvl5pPr>
            <a:lvl6pPr marL="2286000" indent="0" algn="ctr" rtl="1">
              <a:buNone/>
              <a:defRPr sz="1600"/>
            </a:lvl6pPr>
            <a:lvl7pPr marL="2743200" indent="0" algn="ctr" rtl="1">
              <a:buNone/>
              <a:defRPr sz="1600"/>
            </a:lvl7pPr>
            <a:lvl8pPr marL="3200400" indent="0" algn="ctr" rtl="1">
              <a:buNone/>
              <a:defRPr sz="1600"/>
            </a:lvl8pPr>
            <a:lvl9pPr marL="3657600" indent="0" algn="ctr" rtl="1">
              <a:buNone/>
              <a:defRPr sz="1600"/>
            </a:lvl9pPr>
          </a:lstStyle>
          <a:p>
            <a:pPr rtl="1"/>
            <a:r>
              <a:rPr lang="ar-SA" noProof="0" smtClean="0"/>
              <a:t>انقر لتحرير نمط العنوان الثانوي الرئيسي</a:t>
            </a:r>
            <a:endParaRPr lang="ar-SA" noProof="0" dirty="0"/>
          </a:p>
        </p:txBody>
      </p:sp>
    </p:spTree>
    <p:extLst>
      <p:ext uri="{BB962C8B-B14F-4D97-AF65-F5344CB8AC3E}">
        <p14:creationId xmlns:p14="http://schemas.microsoft.com/office/powerpoint/2010/main" xmlns="" val="240281340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رأس المقطع">
    <p:spTree>
      <p:nvGrpSpPr>
        <p:cNvPr id="1" name=""/>
        <p:cNvGrpSpPr/>
        <p:nvPr/>
      </p:nvGrpSpPr>
      <p:grpSpPr>
        <a:xfrm>
          <a:off x="0" y="0"/>
          <a:ext cx="0" cy="0"/>
          <a:chOff x="0" y="0"/>
          <a:chExt cx="0" cy="0"/>
        </a:xfrm>
      </p:grpSpPr>
      <p:sp>
        <p:nvSpPr>
          <p:cNvPr id="7" name="مستطيل 5"/>
          <p:cNvSpPr>
            <a:spLocks noChangeArrowheads="1"/>
          </p:cNvSpPr>
          <p:nvPr/>
        </p:nvSpPr>
        <p:spPr bwMode="white">
          <a:xfrm flipH="1">
            <a:off x="0" y="0"/>
            <a:ext cx="2569632" cy="6858000"/>
          </a:xfrm>
          <a:custGeom>
            <a:avLst/>
            <a:gdLst/>
            <a:ahLst/>
            <a:cxnLst/>
            <a:rect l="l" t="t" r="r" b="b"/>
            <a:pathLst>
              <a:path w="1927224" h="6858000">
                <a:moveTo>
                  <a:pt x="0" y="0"/>
                </a:moveTo>
                <a:lnTo>
                  <a:pt x="1927224" y="0"/>
                </a:lnTo>
                <a:lnTo>
                  <a:pt x="1927224" y="6858000"/>
                </a:lnTo>
                <a:lnTo>
                  <a:pt x="254000" y="6858000"/>
                </a:lnTo>
                <a:lnTo>
                  <a:pt x="892175" y="4337050"/>
                </a:lnTo>
                <a:close/>
              </a:path>
            </a:pathLst>
          </a:custGeom>
          <a:solidFill>
            <a:schemeClr val="tx1"/>
          </a:solidFill>
          <a:ln>
            <a:noFill/>
          </a:ln>
          <a:extLst/>
        </p:spPr>
        <p:txBody>
          <a:bodyPr vert="horz" wrap="square" lIns="91440" tIns="45720" rIns="91440" bIns="45720" numCol="1" rtlCol="1" anchor="t" anchorCtr="0" compatLnSpc="1">
            <a:prstTxWarp prst="textNoShape">
              <a:avLst/>
            </a:prstTxWarp>
          </a:bodyPr>
          <a:lstStyle/>
          <a:p>
            <a:pPr algn="r" rtl="1"/>
            <a:endParaRPr lang="ar-SA" sz="1800" noProof="0" dirty="0">
              <a:latin typeface="Tahoma" panose="020B0604030504040204" pitchFamily="34" charset="0"/>
              <a:ea typeface="Tahoma" panose="020B0604030504040204" pitchFamily="34" charset="0"/>
              <a:cs typeface="Tahoma" panose="020B0604030504040204" pitchFamily="34" charset="0"/>
            </a:endParaRPr>
          </a:p>
        </p:txBody>
      </p:sp>
      <p:sp>
        <p:nvSpPr>
          <p:cNvPr id="8" name="شكل حر 6"/>
          <p:cNvSpPr>
            <a:spLocks/>
          </p:cNvSpPr>
          <p:nvPr/>
        </p:nvSpPr>
        <p:spPr bwMode="auto">
          <a:xfrm flipH="1">
            <a:off x="1282699" y="0"/>
            <a:ext cx="1672169" cy="6858000"/>
          </a:xfrm>
          <a:custGeom>
            <a:avLst/>
            <a:gdLst/>
            <a:ahLst/>
            <a:cxnLst/>
            <a:rect l="l" t="t" r="r" b="b"/>
            <a:pathLst>
              <a:path w="1254127" h="6858000">
                <a:moveTo>
                  <a:pt x="0" y="0"/>
                </a:moveTo>
                <a:lnTo>
                  <a:pt x="365127" y="0"/>
                </a:lnTo>
                <a:lnTo>
                  <a:pt x="1254127" y="4337050"/>
                </a:lnTo>
                <a:lnTo>
                  <a:pt x="619127" y="6858000"/>
                </a:lnTo>
                <a:lnTo>
                  <a:pt x="257175" y="6858000"/>
                </a:lnTo>
                <a:lnTo>
                  <a:pt x="892175" y="4337050"/>
                </a:lnTo>
                <a:close/>
              </a:path>
            </a:pathLst>
          </a:custGeom>
          <a:solidFill>
            <a:schemeClr val="accent2"/>
          </a:solidFill>
          <a:ln>
            <a:noFill/>
          </a:ln>
          <a:effectLst>
            <a:outerShdw blurRad="101600" dist="50800" algn="l" rotWithShape="0">
              <a:prstClr val="black">
                <a:alpha val="25000"/>
              </a:prstClr>
            </a:outerShdw>
          </a:effectLst>
        </p:spPr>
        <p:txBody>
          <a:bodyPr vert="horz" wrap="square" lIns="91440" tIns="45720" rIns="91440" bIns="45720" numCol="1" rtlCol="1" anchor="t" anchorCtr="0" compatLnSpc="1">
            <a:prstTxWarp prst="textNoShape">
              <a:avLst/>
            </a:prstTxWarp>
          </a:bodyPr>
          <a:lstStyle/>
          <a:p>
            <a:pPr lvl="0" algn="r" rtl="1"/>
            <a:endParaRPr lang="ar-SA" sz="1800" noProof="0" dirty="0">
              <a:latin typeface="Tahoma" panose="020B0604030504040204" pitchFamily="34" charset="0"/>
              <a:ea typeface="Tahoma" panose="020B0604030504040204" pitchFamily="34" charset="0"/>
              <a:cs typeface="Tahoma" panose="020B0604030504040204" pitchFamily="34" charset="0"/>
            </a:endParaRPr>
          </a:p>
        </p:txBody>
      </p:sp>
      <p:sp>
        <p:nvSpPr>
          <p:cNvPr id="9" name="شكل حر 7"/>
          <p:cNvSpPr>
            <a:spLocks/>
          </p:cNvSpPr>
          <p:nvPr/>
        </p:nvSpPr>
        <p:spPr bwMode="auto">
          <a:xfrm flipH="1">
            <a:off x="1557868" y="0"/>
            <a:ext cx="1460499" cy="6858000"/>
          </a:xfrm>
          <a:custGeom>
            <a:avLst/>
            <a:gdLst/>
            <a:ahLst/>
            <a:cxnLst/>
            <a:rect l="l" t="t" r="r" b="b"/>
            <a:pathLst>
              <a:path w="1095374" h="6858000">
                <a:moveTo>
                  <a:pt x="0" y="0"/>
                </a:moveTo>
                <a:lnTo>
                  <a:pt x="203199" y="0"/>
                </a:lnTo>
                <a:lnTo>
                  <a:pt x="1095374" y="4337050"/>
                </a:lnTo>
                <a:lnTo>
                  <a:pt x="460374" y="6858000"/>
                </a:lnTo>
                <a:lnTo>
                  <a:pt x="257175" y="6858000"/>
                </a:lnTo>
                <a:lnTo>
                  <a:pt x="892175" y="4337050"/>
                </a:lnTo>
                <a:close/>
              </a:path>
            </a:pathLst>
          </a:custGeom>
          <a:solidFill>
            <a:schemeClr val="accent1"/>
          </a:solidFill>
          <a:ln>
            <a:noFill/>
          </a:ln>
          <a:effectLst>
            <a:outerShdw blurRad="101600" dist="50800" algn="l" rotWithShape="0">
              <a:prstClr val="black">
                <a:alpha val="25000"/>
              </a:prstClr>
            </a:outerShdw>
          </a:effectLst>
        </p:spPr>
        <p:txBody>
          <a:bodyPr vert="horz" wrap="square" lIns="91440" tIns="45720" rIns="91440" bIns="45720" numCol="1" rtlCol="1" anchor="t" anchorCtr="0" compatLnSpc="1">
            <a:prstTxWarp prst="textNoShape">
              <a:avLst/>
            </a:prstTxWarp>
          </a:bodyPr>
          <a:lstStyle/>
          <a:p>
            <a:pPr lvl="0" algn="r" rtl="1"/>
            <a:endParaRPr lang="ar-SA" sz="1800" noProof="0" dirty="0">
              <a:latin typeface="Tahoma" panose="020B0604030504040204" pitchFamily="34" charset="0"/>
              <a:ea typeface="Tahoma" panose="020B0604030504040204" pitchFamily="34" charset="0"/>
              <a:cs typeface="Tahoma" panose="020B0604030504040204" pitchFamily="34" charset="0"/>
            </a:endParaRPr>
          </a:p>
        </p:txBody>
      </p:sp>
      <p:sp>
        <p:nvSpPr>
          <p:cNvPr id="10" name="شكل حر 7"/>
          <p:cNvSpPr>
            <a:spLocks/>
          </p:cNvSpPr>
          <p:nvPr/>
        </p:nvSpPr>
        <p:spPr bwMode="auto">
          <a:xfrm flipH="1">
            <a:off x="1557868" y="0"/>
            <a:ext cx="1460499" cy="6858000"/>
          </a:xfrm>
          <a:custGeom>
            <a:avLst/>
            <a:gdLst/>
            <a:ahLst/>
            <a:cxnLst/>
            <a:rect l="l" t="t" r="r" b="b"/>
            <a:pathLst>
              <a:path w="1095374" h="6858000">
                <a:moveTo>
                  <a:pt x="0" y="0"/>
                </a:moveTo>
                <a:lnTo>
                  <a:pt x="203199" y="0"/>
                </a:lnTo>
                <a:lnTo>
                  <a:pt x="1095374" y="4337050"/>
                </a:lnTo>
                <a:lnTo>
                  <a:pt x="460374" y="6858000"/>
                </a:lnTo>
                <a:lnTo>
                  <a:pt x="257175" y="6858000"/>
                </a:lnTo>
                <a:lnTo>
                  <a:pt x="892175" y="4337050"/>
                </a:lnTo>
                <a:close/>
              </a:path>
            </a:pathLst>
          </a:custGeom>
          <a:solidFill>
            <a:schemeClr val="accent1"/>
          </a:solidFill>
          <a:ln>
            <a:noFill/>
          </a:ln>
          <a:effectLst>
            <a:innerShdw blurRad="63500" dist="50800" dir="10800000">
              <a:prstClr val="black">
                <a:alpha val="50000"/>
              </a:prstClr>
            </a:innerShdw>
          </a:effectLst>
        </p:spPr>
        <p:txBody>
          <a:bodyPr vert="horz" wrap="square" lIns="91440" tIns="45720" rIns="91440" bIns="45720" numCol="1" rtlCol="1" anchor="t" anchorCtr="0" compatLnSpc="1">
            <a:prstTxWarp prst="textNoShape">
              <a:avLst/>
            </a:prstTxWarp>
          </a:bodyPr>
          <a:lstStyle/>
          <a:p>
            <a:pPr lvl="0" algn="r" rtl="1"/>
            <a:endParaRPr lang="ar-SA" sz="1800" noProof="0" dirty="0">
              <a:latin typeface="Tahoma" panose="020B0604030504040204" pitchFamily="34" charset="0"/>
              <a:ea typeface="Tahoma" panose="020B0604030504040204" pitchFamily="34" charset="0"/>
              <a:cs typeface="Tahoma" panose="020B0604030504040204" pitchFamily="34" charset="0"/>
            </a:endParaRPr>
          </a:p>
        </p:txBody>
      </p:sp>
      <p:sp>
        <p:nvSpPr>
          <p:cNvPr id="2" name="العنوان 1"/>
          <p:cNvSpPr>
            <a:spLocks noGrp="1"/>
          </p:cNvSpPr>
          <p:nvPr>
            <p:ph type="title"/>
          </p:nvPr>
        </p:nvSpPr>
        <p:spPr>
          <a:xfrm flipH="1">
            <a:off x="2849882" y="2914650"/>
            <a:ext cx="8046720" cy="1557338"/>
          </a:xfrm>
        </p:spPr>
        <p:txBody>
          <a:bodyPr rtlCol="1" anchor="b">
            <a:normAutofit/>
          </a:bodyPr>
          <a:lstStyle>
            <a:lvl1pPr algn="r" rtl="1">
              <a:defRPr sz="3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rtl="1"/>
            <a:r>
              <a:rPr lang="ar-SA" noProof="0" smtClean="0"/>
              <a:t>انقر لتحرير نمط العنوان الرئيسي</a:t>
            </a:r>
            <a:endParaRPr lang="ar-SA" noProof="0" dirty="0"/>
          </a:p>
        </p:txBody>
      </p:sp>
      <p:sp>
        <p:nvSpPr>
          <p:cNvPr id="3" name="عنصر نائب للنص 2"/>
          <p:cNvSpPr>
            <a:spLocks noGrp="1"/>
          </p:cNvSpPr>
          <p:nvPr>
            <p:ph type="body" idx="1"/>
          </p:nvPr>
        </p:nvSpPr>
        <p:spPr>
          <a:xfrm flipH="1">
            <a:off x="2849884" y="4589463"/>
            <a:ext cx="8046718" cy="1011237"/>
          </a:xfrm>
        </p:spPr>
        <p:txBody>
          <a:bodyPr rtlCol="1"/>
          <a:lstStyle>
            <a:lvl1pPr marL="0" indent="0" algn="r" rtl="1">
              <a:spcBef>
                <a:spcPts val="1200"/>
              </a:spcBef>
              <a:buNone/>
              <a:defRPr sz="24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indent="0" algn="r" rtl="1">
              <a:buNone/>
              <a:defRPr sz="2000">
                <a:solidFill>
                  <a:schemeClr val="tx1">
                    <a:tint val="75000"/>
                  </a:schemeClr>
                </a:solidFill>
              </a:defRPr>
            </a:lvl2pPr>
            <a:lvl3pPr marL="914400" indent="0" algn="r" rtl="1">
              <a:buNone/>
              <a:defRPr sz="1800">
                <a:solidFill>
                  <a:schemeClr val="tx1">
                    <a:tint val="75000"/>
                  </a:schemeClr>
                </a:solidFill>
              </a:defRPr>
            </a:lvl3pPr>
            <a:lvl4pPr marL="1371600" indent="0" algn="r" rtl="1">
              <a:buNone/>
              <a:defRPr sz="1600">
                <a:solidFill>
                  <a:schemeClr val="tx1">
                    <a:tint val="75000"/>
                  </a:schemeClr>
                </a:solidFill>
              </a:defRPr>
            </a:lvl4pPr>
            <a:lvl5pPr marL="1828800" indent="0" algn="r" rtl="1">
              <a:buNone/>
              <a:defRPr sz="1600">
                <a:solidFill>
                  <a:schemeClr val="tx1">
                    <a:tint val="75000"/>
                  </a:schemeClr>
                </a:solidFill>
              </a:defRPr>
            </a:lvl5pPr>
            <a:lvl6pPr marL="2286000" indent="0" algn="r" rtl="1">
              <a:buNone/>
              <a:defRPr sz="1600">
                <a:solidFill>
                  <a:schemeClr val="tx1">
                    <a:tint val="75000"/>
                  </a:schemeClr>
                </a:solidFill>
              </a:defRPr>
            </a:lvl6pPr>
            <a:lvl7pPr marL="2743200" indent="0" algn="r" rtl="1">
              <a:buNone/>
              <a:defRPr sz="1600">
                <a:solidFill>
                  <a:schemeClr val="tx1">
                    <a:tint val="75000"/>
                  </a:schemeClr>
                </a:solidFill>
              </a:defRPr>
            </a:lvl7pPr>
            <a:lvl8pPr marL="3200400" indent="0" algn="r" rtl="1">
              <a:buNone/>
              <a:defRPr sz="1600">
                <a:solidFill>
                  <a:schemeClr val="tx1">
                    <a:tint val="75000"/>
                  </a:schemeClr>
                </a:solidFill>
              </a:defRPr>
            </a:lvl8pPr>
            <a:lvl9pPr marL="3657600" indent="0" algn="r" rtl="1">
              <a:buNone/>
              <a:defRPr sz="1600">
                <a:solidFill>
                  <a:schemeClr val="tx1">
                    <a:tint val="75000"/>
                  </a:schemeClr>
                </a:solidFill>
              </a:defRPr>
            </a:lvl9pPr>
          </a:lstStyle>
          <a:p>
            <a:pPr lvl="0" rtl="1"/>
            <a:r>
              <a:rPr lang="ar-SA" noProof="0" smtClean="0"/>
              <a:t>انقر لتحرير أنماط النص الرئيسي</a:t>
            </a:r>
          </a:p>
        </p:txBody>
      </p:sp>
    </p:spTree>
    <p:extLst>
      <p:ext uri="{BB962C8B-B14F-4D97-AF65-F5344CB8AC3E}">
        <p14:creationId xmlns:p14="http://schemas.microsoft.com/office/powerpoint/2010/main" xmlns="" val="151964298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العنوان 1"/>
          <p:cNvSpPr>
            <a:spLocks noGrp="1"/>
          </p:cNvSpPr>
          <p:nvPr>
            <p:ph type="title"/>
          </p:nvPr>
        </p:nvSpPr>
        <p:spPr>
          <a:xfrm flipH="1">
            <a:off x="1295400" y="255134"/>
            <a:ext cx="9601200" cy="1036850"/>
          </a:xfrm>
        </p:spPr>
        <p:txBody>
          <a:bodyPr rtlCol="1"/>
          <a:lstStyle>
            <a:lvl1pPr algn="r" rtl="1">
              <a:defRPr/>
            </a:lvl1pPr>
          </a:lstStyle>
          <a:p>
            <a:pPr rtl="1"/>
            <a:r>
              <a:rPr lang="ar-SA" noProof="0" smtClean="0"/>
              <a:t>انقر لتحرير نمط العنوان الرئيسي</a:t>
            </a:r>
            <a:endParaRPr lang="ar-SA" noProof="0" dirty="0"/>
          </a:p>
        </p:txBody>
      </p:sp>
      <p:sp>
        <p:nvSpPr>
          <p:cNvPr id="3" name="عنصر نائب للمحتوى 2"/>
          <p:cNvSpPr>
            <a:spLocks noGrp="1"/>
          </p:cNvSpPr>
          <p:nvPr>
            <p:ph sz="half" idx="1"/>
          </p:nvPr>
        </p:nvSpPr>
        <p:spPr>
          <a:xfrm flipH="1">
            <a:off x="6324600" y="1828798"/>
            <a:ext cx="4572000" cy="4343400"/>
          </a:xfrm>
        </p:spPr>
        <p:txBody>
          <a:bodyPr rtlCol="1"/>
          <a:lstStyle>
            <a:lvl1pPr algn="r" rtl="1">
              <a:defRPr/>
            </a:lvl1pPr>
            <a:lvl2pPr algn="r" rtl="1">
              <a:defRPr/>
            </a:lvl2pPr>
            <a:lvl3pPr algn="r" rtl="1">
              <a:defRPr/>
            </a:lvl3pPr>
            <a:lvl4pPr algn="r" rtl="1">
              <a:defRPr/>
            </a:lvl4pPr>
            <a:lvl5pPr algn="r" rtl="1">
              <a:defRPr/>
            </a:lvl5pPr>
          </a:lstStyle>
          <a:p>
            <a:pPr lvl="0" rtl="1"/>
            <a:r>
              <a:rPr lang="ar-SA" noProof="0" smtClean="0"/>
              <a:t>انقر لتحرير أنماط النص الرئيسي</a:t>
            </a:r>
          </a:p>
          <a:p>
            <a:pPr lvl="1" rtl="1"/>
            <a:r>
              <a:rPr lang="ar-SA" noProof="0" smtClean="0"/>
              <a:t>المستوى الثاني</a:t>
            </a:r>
          </a:p>
          <a:p>
            <a:pPr lvl="2" rtl="1"/>
            <a:r>
              <a:rPr lang="ar-SA" noProof="0" smtClean="0"/>
              <a:t>المستوى الثالث</a:t>
            </a:r>
          </a:p>
          <a:p>
            <a:pPr lvl="3" rtl="1"/>
            <a:r>
              <a:rPr lang="ar-SA" noProof="0" smtClean="0"/>
              <a:t>المستوى الرابع</a:t>
            </a:r>
          </a:p>
          <a:p>
            <a:pPr lvl="4" rtl="1"/>
            <a:r>
              <a:rPr lang="ar-SA" noProof="0" smtClean="0"/>
              <a:t>المستوى الخامس</a:t>
            </a:r>
            <a:endParaRPr lang="ar-SA" noProof="0" dirty="0"/>
          </a:p>
        </p:txBody>
      </p:sp>
      <p:sp>
        <p:nvSpPr>
          <p:cNvPr id="4" name="عنصر نائب للمحتوى 3"/>
          <p:cNvSpPr>
            <a:spLocks noGrp="1"/>
          </p:cNvSpPr>
          <p:nvPr>
            <p:ph sz="half" idx="2"/>
          </p:nvPr>
        </p:nvSpPr>
        <p:spPr>
          <a:xfrm flipH="1">
            <a:off x="1295400" y="1828799"/>
            <a:ext cx="4572000" cy="4343401"/>
          </a:xfrm>
        </p:spPr>
        <p:txBody>
          <a:bodyPr rtlCol="1"/>
          <a:lstStyle>
            <a:lvl1pPr algn="r" rtl="1">
              <a:defRPr/>
            </a:lvl1pPr>
            <a:lvl2pPr algn="r" rtl="1">
              <a:defRPr/>
            </a:lvl2pPr>
            <a:lvl3pPr algn="r" rtl="1">
              <a:defRPr/>
            </a:lvl3pPr>
            <a:lvl4pPr algn="r" rtl="1">
              <a:defRPr/>
            </a:lvl4pPr>
            <a:lvl5pPr algn="r" rtl="1">
              <a:defRPr/>
            </a:lvl5pPr>
          </a:lstStyle>
          <a:p>
            <a:pPr lvl="0" rtl="1"/>
            <a:r>
              <a:rPr lang="ar-SA" noProof="0" smtClean="0"/>
              <a:t>انقر لتحرير أنماط النص الرئيسي</a:t>
            </a:r>
          </a:p>
          <a:p>
            <a:pPr lvl="1" rtl="1"/>
            <a:r>
              <a:rPr lang="ar-SA" noProof="0" smtClean="0"/>
              <a:t>المستوى الثاني</a:t>
            </a:r>
          </a:p>
          <a:p>
            <a:pPr lvl="2" rtl="1"/>
            <a:r>
              <a:rPr lang="ar-SA" noProof="0" smtClean="0"/>
              <a:t>المستوى الثالث</a:t>
            </a:r>
          </a:p>
          <a:p>
            <a:pPr lvl="3" rtl="1"/>
            <a:r>
              <a:rPr lang="ar-SA" noProof="0" smtClean="0"/>
              <a:t>المستوى الرابع</a:t>
            </a:r>
          </a:p>
          <a:p>
            <a:pPr lvl="4" rtl="1"/>
            <a:r>
              <a:rPr lang="ar-SA" noProof="0" smtClean="0"/>
              <a:t>المستوى الخامس</a:t>
            </a:r>
            <a:endParaRPr lang="ar-SA" noProof="0" dirty="0"/>
          </a:p>
        </p:txBody>
      </p:sp>
      <p:sp>
        <p:nvSpPr>
          <p:cNvPr id="6" name="عنصر نائب للتذييل 5"/>
          <p:cNvSpPr>
            <a:spLocks noGrp="1"/>
          </p:cNvSpPr>
          <p:nvPr>
            <p:ph type="ftr" sz="quarter" idx="11"/>
          </p:nvPr>
        </p:nvSpPr>
        <p:spPr>
          <a:xfrm flipH="1">
            <a:off x="4653398" y="6374999"/>
            <a:ext cx="6243203" cy="274320"/>
          </a:xfrm>
        </p:spPr>
        <p:txBody>
          <a:bodyPr rtlCol="1"/>
          <a:lstStyle>
            <a:lvl1pPr algn="r" rtl="1">
              <a:defRPr/>
            </a:lvl1pPr>
          </a:lstStyle>
          <a:p>
            <a:pPr rtl="1"/>
            <a:r>
              <a:rPr lang="ar-SA" noProof="0" dirty="0"/>
              <a:t>إضافة تذييل</a:t>
            </a:r>
          </a:p>
        </p:txBody>
      </p:sp>
      <p:sp>
        <p:nvSpPr>
          <p:cNvPr id="5" name="عنصر نائب للتاريخ 4"/>
          <p:cNvSpPr>
            <a:spLocks noGrp="1"/>
          </p:cNvSpPr>
          <p:nvPr>
            <p:ph type="dt" sz="half" idx="10"/>
          </p:nvPr>
        </p:nvSpPr>
        <p:spPr>
          <a:xfrm flipH="1">
            <a:off x="2919846" y="6374999"/>
            <a:ext cx="1480705" cy="274320"/>
          </a:xfrm>
        </p:spPr>
        <p:txBody>
          <a:bodyPr rtlCol="1"/>
          <a:lstStyle>
            <a:lvl1pPr algn="l" rtl="1">
              <a:defRPr/>
            </a:lvl1pPr>
          </a:lstStyle>
          <a:p>
            <a:fld id="{00DBD4B6-5762-4FA2-A6BC-8D808DB2CAA8}" type="datetime1">
              <a:rPr lang="ar-SA" smtClean="0"/>
              <a:pPr/>
              <a:t>09/06/39</a:t>
            </a:fld>
            <a:endParaRPr lang="ar-SA" dirty="0"/>
          </a:p>
        </p:txBody>
      </p:sp>
      <p:sp>
        <p:nvSpPr>
          <p:cNvPr id="7" name="عنصر نائب لرقم الشريحة 6"/>
          <p:cNvSpPr>
            <a:spLocks noGrp="1"/>
          </p:cNvSpPr>
          <p:nvPr>
            <p:ph type="sldNum" sz="quarter" idx="12"/>
          </p:nvPr>
        </p:nvSpPr>
        <p:spPr>
          <a:xfrm flipH="1">
            <a:off x="1295400" y="6374999"/>
            <a:ext cx="1371600" cy="274320"/>
          </a:xfrm>
        </p:spPr>
        <p:txBody>
          <a:bodyPr rtlCol="1"/>
          <a:lstStyle>
            <a:lvl1pPr algn="l" rtl="1">
              <a:defRPr/>
            </a:lvl1pPr>
          </a:lstStyle>
          <a:p>
            <a:fld id="{A7F8E3F6-DE14-48B2-B2BC-6FABA9630FB8}" type="slidenum">
              <a:rPr lang="ar-SA" smtClean="0"/>
              <a:pPr/>
              <a:t>‹#›</a:t>
            </a:fld>
            <a:endParaRPr lang="ar-SA" dirty="0"/>
          </a:p>
        </p:txBody>
      </p:sp>
    </p:spTree>
    <p:extLst>
      <p:ext uri="{BB962C8B-B14F-4D97-AF65-F5344CB8AC3E}">
        <p14:creationId xmlns:p14="http://schemas.microsoft.com/office/powerpoint/2010/main" xmlns="" val="24482060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مقارنة">
    <p:spTree>
      <p:nvGrpSpPr>
        <p:cNvPr id="1" name=""/>
        <p:cNvGrpSpPr/>
        <p:nvPr/>
      </p:nvGrpSpPr>
      <p:grpSpPr>
        <a:xfrm>
          <a:off x="0" y="0"/>
          <a:ext cx="0" cy="0"/>
          <a:chOff x="0" y="0"/>
          <a:chExt cx="0" cy="0"/>
        </a:xfrm>
      </p:grpSpPr>
      <p:sp>
        <p:nvSpPr>
          <p:cNvPr id="2" name="العنوان 1"/>
          <p:cNvSpPr>
            <a:spLocks noGrp="1"/>
          </p:cNvSpPr>
          <p:nvPr>
            <p:ph type="title"/>
          </p:nvPr>
        </p:nvSpPr>
        <p:spPr>
          <a:xfrm flipH="1">
            <a:off x="1295400" y="255134"/>
            <a:ext cx="9601200" cy="1036850"/>
          </a:xfrm>
        </p:spPr>
        <p:txBody>
          <a:bodyPr rtlCol="1"/>
          <a:lstStyle>
            <a:lvl1pPr algn="r" rtl="1">
              <a:defRPr/>
            </a:lvl1pPr>
          </a:lstStyle>
          <a:p>
            <a:pPr rtl="1"/>
            <a:r>
              <a:rPr lang="ar-SA" noProof="0" smtClean="0"/>
              <a:t>انقر لتحرير نمط العنوان الرئيسي</a:t>
            </a:r>
            <a:endParaRPr lang="ar-SA" noProof="0" dirty="0"/>
          </a:p>
        </p:txBody>
      </p:sp>
      <p:sp>
        <p:nvSpPr>
          <p:cNvPr id="3" name="عنصر نائب للنص 2"/>
          <p:cNvSpPr>
            <a:spLocks noGrp="1"/>
          </p:cNvSpPr>
          <p:nvPr>
            <p:ph type="body" idx="1"/>
          </p:nvPr>
        </p:nvSpPr>
        <p:spPr>
          <a:xfrm flipH="1">
            <a:off x="6324600" y="1828800"/>
            <a:ext cx="4572000" cy="850392"/>
          </a:xfrm>
        </p:spPr>
        <p:txBody>
          <a:bodyPr rtlCol="1" anchor="ctr">
            <a:normAutofit/>
          </a:bodyPr>
          <a:lstStyle>
            <a:lvl1pPr marL="0" indent="0" algn="r" rtl="1">
              <a:buNone/>
              <a:defRPr sz="2600" b="0"/>
            </a:lvl1pPr>
            <a:lvl2pPr marL="457200" indent="0" algn="r" rtl="1">
              <a:buNone/>
              <a:defRPr sz="2000" b="1"/>
            </a:lvl2pPr>
            <a:lvl3pPr marL="914400" indent="0" algn="r" rtl="1">
              <a:buNone/>
              <a:defRPr sz="1800" b="1"/>
            </a:lvl3pPr>
            <a:lvl4pPr marL="1371600" indent="0" algn="r" rtl="1">
              <a:buNone/>
              <a:defRPr sz="1600" b="1"/>
            </a:lvl4pPr>
            <a:lvl5pPr marL="1828800" indent="0" algn="r" rtl="1">
              <a:buNone/>
              <a:defRPr sz="1600" b="1"/>
            </a:lvl5pPr>
            <a:lvl6pPr marL="2286000" indent="0" algn="r" rtl="1">
              <a:buNone/>
              <a:defRPr sz="1600" b="1"/>
            </a:lvl6pPr>
            <a:lvl7pPr marL="2743200" indent="0" algn="r" rtl="1">
              <a:buNone/>
              <a:defRPr sz="1600" b="1"/>
            </a:lvl7pPr>
            <a:lvl8pPr marL="3200400" indent="0" algn="r" rtl="1">
              <a:buNone/>
              <a:defRPr sz="1600" b="1"/>
            </a:lvl8pPr>
            <a:lvl9pPr marL="3657600" indent="0" algn="r" rtl="1">
              <a:buNone/>
              <a:defRPr sz="1600" b="1"/>
            </a:lvl9pPr>
          </a:lstStyle>
          <a:p>
            <a:pPr lvl="0" rtl="1"/>
            <a:r>
              <a:rPr lang="ar-SA" noProof="0" smtClean="0"/>
              <a:t>انقر لتحرير أنماط النص الرئيسي</a:t>
            </a:r>
          </a:p>
        </p:txBody>
      </p:sp>
      <p:sp>
        <p:nvSpPr>
          <p:cNvPr id="4" name="عنصر نائب للمحتوى 3"/>
          <p:cNvSpPr>
            <a:spLocks noGrp="1"/>
          </p:cNvSpPr>
          <p:nvPr>
            <p:ph sz="half" idx="2"/>
          </p:nvPr>
        </p:nvSpPr>
        <p:spPr>
          <a:xfrm flipH="1">
            <a:off x="6324600" y="2705100"/>
            <a:ext cx="4572000" cy="3467100"/>
          </a:xfrm>
        </p:spPr>
        <p:txBody>
          <a:bodyPr rtlCol="1"/>
          <a:lstStyle>
            <a:lvl1pPr algn="r" rtl="1">
              <a:defRPr/>
            </a:lvl1pPr>
            <a:lvl2pPr algn="r" rtl="1">
              <a:defRPr/>
            </a:lvl2pPr>
            <a:lvl3pPr algn="r" rtl="1">
              <a:defRPr/>
            </a:lvl3pPr>
            <a:lvl4pPr algn="r" rtl="1">
              <a:defRPr/>
            </a:lvl4pPr>
            <a:lvl5pPr algn="r" rtl="1">
              <a:defRPr/>
            </a:lvl5pPr>
          </a:lstStyle>
          <a:p>
            <a:pPr lvl="0" rtl="1"/>
            <a:r>
              <a:rPr lang="ar-SA" noProof="0" smtClean="0"/>
              <a:t>انقر لتحرير أنماط النص الرئيسي</a:t>
            </a:r>
          </a:p>
          <a:p>
            <a:pPr lvl="1" rtl="1"/>
            <a:r>
              <a:rPr lang="ar-SA" noProof="0" smtClean="0"/>
              <a:t>المستوى الثاني</a:t>
            </a:r>
          </a:p>
          <a:p>
            <a:pPr lvl="2" rtl="1"/>
            <a:r>
              <a:rPr lang="ar-SA" noProof="0" smtClean="0"/>
              <a:t>المستوى الثالث</a:t>
            </a:r>
          </a:p>
          <a:p>
            <a:pPr lvl="3" rtl="1"/>
            <a:r>
              <a:rPr lang="ar-SA" noProof="0" smtClean="0"/>
              <a:t>المستوى الرابع</a:t>
            </a:r>
          </a:p>
          <a:p>
            <a:pPr lvl="4" rtl="1"/>
            <a:r>
              <a:rPr lang="ar-SA" noProof="0" smtClean="0"/>
              <a:t>المستوى الخامس</a:t>
            </a:r>
            <a:endParaRPr lang="ar-SA" noProof="0" dirty="0"/>
          </a:p>
        </p:txBody>
      </p:sp>
      <p:sp>
        <p:nvSpPr>
          <p:cNvPr id="5" name="عنصر نائب للنص 4"/>
          <p:cNvSpPr>
            <a:spLocks noGrp="1"/>
          </p:cNvSpPr>
          <p:nvPr>
            <p:ph type="body" sz="quarter" idx="3"/>
          </p:nvPr>
        </p:nvSpPr>
        <p:spPr>
          <a:xfrm flipH="1">
            <a:off x="1295400" y="1828800"/>
            <a:ext cx="4572000" cy="847725"/>
          </a:xfrm>
        </p:spPr>
        <p:txBody>
          <a:bodyPr rtlCol="1" anchor="ctr">
            <a:normAutofit/>
          </a:bodyPr>
          <a:lstStyle>
            <a:lvl1pPr marL="0" indent="0" algn="r" rtl="1">
              <a:buNone/>
              <a:defRPr sz="2600" b="0"/>
            </a:lvl1pPr>
            <a:lvl2pPr marL="457200" indent="0" algn="r" rtl="1">
              <a:buNone/>
              <a:defRPr sz="2000" b="1"/>
            </a:lvl2pPr>
            <a:lvl3pPr marL="914400" indent="0" algn="r" rtl="1">
              <a:buNone/>
              <a:defRPr sz="1800" b="1"/>
            </a:lvl3pPr>
            <a:lvl4pPr marL="1371600" indent="0" algn="r" rtl="1">
              <a:buNone/>
              <a:defRPr sz="1600" b="1"/>
            </a:lvl4pPr>
            <a:lvl5pPr marL="1828800" indent="0" algn="r" rtl="1">
              <a:buNone/>
              <a:defRPr sz="1600" b="1"/>
            </a:lvl5pPr>
            <a:lvl6pPr marL="2286000" indent="0" algn="r" rtl="1">
              <a:buNone/>
              <a:defRPr sz="1600" b="1"/>
            </a:lvl6pPr>
            <a:lvl7pPr marL="2743200" indent="0" algn="r" rtl="1">
              <a:buNone/>
              <a:defRPr sz="1600" b="1"/>
            </a:lvl7pPr>
            <a:lvl8pPr marL="3200400" indent="0" algn="r" rtl="1">
              <a:buNone/>
              <a:defRPr sz="1600" b="1"/>
            </a:lvl8pPr>
            <a:lvl9pPr marL="3657600" indent="0" algn="r" rtl="1">
              <a:buNone/>
              <a:defRPr sz="1600" b="1"/>
            </a:lvl9pPr>
          </a:lstStyle>
          <a:p>
            <a:pPr lvl="0" rtl="1"/>
            <a:r>
              <a:rPr lang="ar-SA" noProof="0" smtClean="0"/>
              <a:t>انقر لتحرير أنماط النص الرئيسي</a:t>
            </a:r>
          </a:p>
        </p:txBody>
      </p:sp>
      <p:sp>
        <p:nvSpPr>
          <p:cNvPr id="6" name="عنصر نائب للمحتوى 5"/>
          <p:cNvSpPr>
            <a:spLocks noGrp="1"/>
          </p:cNvSpPr>
          <p:nvPr>
            <p:ph sz="quarter" idx="4"/>
          </p:nvPr>
        </p:nvSpPr>
        <p:spPr>
          <a:xfrm flipH="1">
            <a:off x="1295400" y="2705100"/>
            <a:ext cx="4572000" cy="3467100"/>
          </a:xfrm>
        </p:spPr>
        <p:txBody>
          <a:bodyPr rtlCol="1"/>
          <a:lstStyle>
            <a:lvl1pPr algn="r" rtl="1">
              <a:defRPr/>
            </a:lvl1pPr>
            <a:lvl2pPr algn="r" rtl="1">
              <a:defRPr/>
            </a:lvl2pPr>
            <a:lvl3pPr algn="r" rtl="1">
              <a:defRPr/>
            </a:lvl3pPr>
            <a:lvl4pPr algn="r" rtl="1">
              <a:defRPr/>
            </a:lvl4pPr>
            <a:lvl5pPr algn="r" rtl="1">
              <a:defRPr/>
            </a:lvl5pPr>
          </a:lstStyle>
          <a:p>
            <a:pPr lvl="0" rtl="1"/>
            <a:r>
              <a:rPr lang="ar-SA" noProof="0" smtClean="0"/>
              <a:t>انقر لتحرير أنماط النص الرئيسي</a:t>
            </a:r>
          </a:p>
          <a:p>
            <a:pPr lvl="1" rtl="1"/>
            <a:r>
              <a:rPr lang="ar-SA" noProof="0" smtClean="0"/>
              <a:t>المستوى الثاني</a:t>
            </a:r>
          </a:p>
          <a:p>
            <a:pPr lvl="2" rtl="1"/>
            <a:r>
              <a:rPr lang="ar-SA" noProof="0" smtClean="0"/>
              <a:t>المستوى الثالث</a:t>
            </a:r>
          </a:p>
          <a:p>
            <a:pPr lvl="3" rtl="1"/>
            <a:r>
              <a:rPr lang="ar-SA" noProof="0" smtClean="0"/>
              <a:t>المستوى الرابع</a:t>
            </a:r>
          </a:p>
          <a:p>
            <a:pPr lvl="4" rtl="1"/>
            <a:r>
              <a:rPr lang="ar-SA" noProof="0" smtClean="0"/>
              <a:t>المستوى الخامس</a:t>
            </a:r>
            <a:endParaRPr lang="ar-SA" noProof="0" dirty="0"/>
          </a:p>
        </p:txBody>
      </p:sp>
      <p:sp>
        <p:nvSpPr>
          <p:cNvPr id="8" name="عنصر نائب للتذييل 7"/>
          <p:cNvSpPr>
            <a:spLocks noGrp="1"/>
          </p:cNvSpPr>
          <p:nvPr>
            <p:ph type="ftr" sz="quarter" idx="11"/>
          </p:nvPr>
        </p:nvSpPr>
        <p:spPr>
          <a:xfrm flipH="1">
            <a:off x="4653398" y="6374999"/>
            <a:ext cx="6243203" cy="274320"/>
          </a:xfrm>
        </p:spPr>
        <p:txBody>
          <a:bodyPr rtlCol="1"/>
          <a:lstStyle>
            <a:lvl1pPr algn="r" rtl="1">
              <a:defRPr/>
            </a:lvl1pPr>
          </a:lstStyle>
          <a:p>
            <a:pPr rtl="1"/>
            <a:r>
              <a:rPr lang="ar-SA" noProof="0" dirty="0"/>
              <a:t>إضافة تذييل</a:t>
            </a:r>
          </a:p>
        </p:txBody>
      </p:sp>
      <p:sp>
        <p:nvSpPr>
          <p:cNvPr id="7" name="عنصر نائب للتاريخ 6"/>
          <p:cNvSpPr>
            <a:spLocks noGrp="1"/>
          </p:cNvSpPr>
          <p:nvPr>
            <p:ph type="dt" sz="half" idx="10"/>
          </p:nvPr>
        </p:nvSpPr>
        <p:spPr>
          <a:xfrm flipH="1">
            <a:off x="2919846" y="6374999"/>
            <a:ext cx="1480705" cy="274320"/>
          </a:xfrm>
        </p:spPr>
        <p:txBody>
          <a:bodyPr rtlCol="1"/>
          <a:lstStyle>
            <a:lvl1pPr algn="l" rtl="1">
              <a:defRPr/>
            </a:lvl1pPr>
          </a:lstStyle>
          <a:p>
            <a:fld id="{57AD772B-0D44-4527-A593-DB99ADD3DF83}" type="datetime1">
              <a:rPr lang="ar-SA" smtClean="0"/>
              <a:pPr/>
              <a:t>09/06/39</a:t>
            </a:fld>
            <a:endParaRPr lang="ar-SA" dirty="0"/>
          </a:p>
        </p:txBody>
      </p:sp>
      <p:sp>
        <p:nvSpPr>
          <p:cNvPr id="9" name="عنصر نائب لرقم الشريحة 8"/>
          <p:cNvSpPr>
            <a:spLocks noGrp="1"/>
          </p:cNvSpPr>
          <p:nvPr>
            <p:ph type="sldNum" sz="quarter" idx="12"/>
          </p:nvPr>
        </p:nvSpPr>
        <p:spPr>
          <a:xfrm flipH="1">
            <a:off x="1295400" y="6374999"/>
            <a:ext cx="1371600" cy="274320"/>
          </a:xfrm>
        </p:spPr>
        <p:txBody>
          <a:bodyPr rtlCol="1"/>
          <a:lstStyle>
            <a:lvl1pPr algn="l" rtl="1">
              <a:defRPr/>
            </a:lvl1pPr>
          </a:lstStyle>
          <a:p>
            <a:fld id="{A7F8E3F6-DE14-48B2-B2BC-6FABA9630FB8}" type="slidenum">
              <a:rPr lang="ar-SA" smtClean="0"/>
              <a:pPr/>
              <a:t>‹#›</a:t>
            </a:fld>
            <a:endParaRPr lang="ar-SA" dirty="0"/>
          </a:p>
        </p:txBody>
      </p:sp>
    </p:spTree>
    <p:extLst>
      <p:ext uri="{BB962C8B-B14F-4D97-AF65-F5344CB8AC3E}">
        <p14:creationId xmlns:p14="http://schemas.microsoft.com/office/powerpoint/2010/main" xmlns="" val="260236030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العنوان فقط">
    <p:spTree>
      <p:nvGrpSpPr>
        <p:cNvPr id="1" name=""/>
        <p:cNvGrpSpPr/>
        <p:nvPr/>
      </p:nvGrpSpPr>
      <p:grpSpPr>
        <a:xfrm>
          <a:off x="0" y="0"/>
          <a:ext cx="0" cy="0"/>
          <a:chOff x="0" y="0"/>
          <a:chExt cx="0" cy="0"/>
        </a:xfrm>
      </p:grpSpPr>
      <p:sp>
        <p:nvSpPr>
          <p:cNvPr id="2" name="العنوان 1"/>
          <p:cNvSpPr>
            <a:spLocks noGrp="1"/>
          </p:cNvSpPr>
          <p:nvPr>
            <p:ph type="title"/>
          </p:nvPr>
        </p:nvSpPr>
        <p:spPr>
          <a:xfrm flipH="1">
            <a:off x="1295400" y="255134"/>
            <a:ext cx="9601200" cy="1036850"/>
          </a:xfrm>
        </p:spPr>
        <p:txBody>
          <a:bodyPr rtlCol="1"/>
          <a:lstStyle>
            <a:lvl1pPr algn="r" rtl="1">
              <a:defRPr/>
            </a:lvl1pPr>
          </a:lstStyle>
          <a:p>
            <a:pPr rtl="1"/>
            <a:r>
              <a:rPr lang="ar-SA" noProof="0" smtClean="0"/>
              <a:t>انقر لتحرير نمط العنوان الرئيسي</a:t>
            </a:r>
            <a:endParaRPr lang="ar-SA" noProof="0" dirty="0"/>
          </a:p>
        </p:txBody>
      </p:sp>
      <p:sp>
        <p:nvSpPr>
          <p:cNvPr id="4" name="عنصر نائب للتذييل 3"/>
          <p:cNvSpPr>
            <a:spLocks noGrp="1"/>
          </p:cNvSpPr>
          <p:nvPr>
            <p:ph type="ftr" sz="quarter" idx="11"/>
          </p:nvPr>
        </p:nvSpPr>
        <p:spPr>
          <a:xfrm flipH="1">
            <a:off x="4653398" y="6374999"/>
            <a:ext cx="6243203" cy="274320"/>
          </a:xfrm>
        </p:spPr>
        <p:txBody>
          <a:bodyPr rtlCol="1"/>
          <a:lstStyle>
            <a:lvl1pPr algn="r" rtl="1">
              <a:defRPr/>
            </a:lvl1pPr>
          </a:lstStyle>
          <a:p>
            <a:pPr rtl="1"/>
            <a:r>
              <a:rPr lang="ar-SA" noProof="0" dirty="0"/>
              <a:t>إضافة تذييل</a:t>
            </a:r>
          </a:p>
        </p:txBody>
      </p:sp>
      <p:sp>
        <p:nvSpPr>
          <p:cNvPr id="3" name="عنصر نائب للتاريخ 2"/>
          <p:cNvSpPr>
            <a:spLocks noGrp="1"/>
          </p:cNvSpPr>
          <p:nvPr>
            <p:ph type="dt" sz="half" idx="10"/>
          </p:nvPr>
        </p:nvSpPr>
        <p:spPr>
          <a:xfrm flipH="1">
            <a:off x="2919846" y="6374999"/>
            <a:ext cx="1480705" cy="274320"/>
          </a:xfrm>
        </p:spPr>
        <p:txBody>
          <a:bodyPr rtlCol="1"/>
          <a:lstStyle>
            <a:lvl1pPr algn="l" rtl="1">
              <a:defRPr/>
            </a:lvl1pPr>
          </a:lstStyle>
          <a:p>
            <a:fld id="{225217A8-CC2D-4C12-B82C-4ACA997CA925}" type="datetime1">
              <a:rPr lang="ar-SA" smtClean="0"/>
              <a:pPr/>
              <a:t>09/06/39</a:t>
            </a:fld>
            <a:endParaRPr lang="ar-SA" dirty="0"/>
          </a:p>
        </p:txBody>
      </p:sp>
      <p:sp>
        <p:nvSpPr>
          <p:cNvPr id="5" name="عنصر نائب لرقم الشريحة 4"/>
          <p:cNvSpPr>
            <a:spLocks noGrp="1"/>
          </p:cNvSpPr>
          <p:nvPr>
            <p:ph type="sldNum" sz="quarter" idx="12"/>
          </p:nvPr>
        </p:nvSpPr>
        <p:spPr>
          <a:xfrm flipH="1">
            <a:off x="1295400" y="6374999"/>
            <a:ext cx="1371600" cy="274320"/>
          </a:xfrm>
        </p:spPr>
        <p:txBody>
          <a:bodyPr rtlCol="1"/>
          <a:lstStyle>
            <a:lvl1pPr algn="l" rtl="1">
              <a:defRPr/>
            </a:lvl1pPr>
          </a:lstStyle>
          <a:p>
            <a:fld id="{A7F8E3F6-DE14-48B2-B2BC-6FABA9630FB8}" type="slidenum">
              <a:rPr lang="ar-SA" smtClean="0"/>
              <a:pPr/>
              <a:t>‹#›</a:t>
            </a:fld>
            <a:endParaRPr lang="ar-SA" dirty="0"/>
          </a:p>
        </p:txBody>
      </p:sp>
    </p:spTree>
    <p:extLst>
      <p:ext uri="{BB962C8B-B14F-4D97-AF65-F5344CB8AC3E}">
        <p14:creationId xmlns:p14="http://schemas.microsoft.com/office/powerpoint/2010/main" xmlns="" val="339733702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3" name="عنصر نائب للتذييل 2"/>
          <p:cNvSpPr>
            <a:spLocks noGrp="1"/>
          </p:cNvSpPr>
          <p:nvPr>
            <p:ph type="ftr" sz="quarter" idx="11"/>
          </p:nvPr>
        </p:nvSpPr>
        <p:spPr>
          <a:xfrm flipH="1">
            <a:off x="4653398" y="6374999"/>
            <a:ext cx="6243203" cy="274320"/>
          </a:xfrm>
        </p:spPr>
        <p:txBody>
          <a:bodyPr rtlCol="1"/>
          <a:lstStyle>
            <a:lvl1pPr algn="r" rtl="1">
              <a:defRPr/>
            </a:lvl1pPr>
          </a:lstStyle>
          <a:p>
            <a:pPr rtl="1"/>
            <a:r>
              <a:rPr lang="ar-SA" noProof="0" dirty="0"/>
              <a:t>إضافة تذييل</a:t>
            </a:r>
          </a:p>
        </p:txBody>
      </p:sp>
      <p:sp>
        <p:nvSpPr>
          <p:cNvPr id="2" name="عنصر نائب للتاريخ 1"/>
          <p:cNvSpPr>
            <a:spLocks noGrp="1"/>
          </p:cNvSpPr>
          <p:nvPr>
            <p:ph type="dt" sz="half" idx="10"/>
          </p:nvPr>
        </p:nvSpPr>
        <p:spPr>
          <a:xfrm flipH="1">
            <a:off x="2919846" y="6374999"/>
            <a:ext cx="1480705" cy="274320"/>
          </a:xfrm>
        </p:spPr>
        <p:txBody>
          <a:bodyPr rtlCol="1"/>
          <a:lstStyle>
            <a:lvl1pPr algn="l" rtl="1">
              <a:defRPr/>
            </a:lvl1pPr>
          </a:lstStyle>
          <a:p>
            <a:fld id="{AF8E1430-BD6E-4F7C-8A26-231C07525223}" type="datetime1">
              <a:rPr lang="ar-SA" smtClean="0"/>
              <a:pPr/>
              <a:t>09/06/39</a:t>
            </a:fld>
            <a:endParaRPr lang="ar-SA" dirty="0"/>
          </a:p>
        </p:txBody>
      </p:sp>
      <p:sp>
        <p:nvSpPr>
          <p:cNvPr id="4" name="عنصر نائب لرقم الشريحة 3"/>
          <p:cNvSpPr>
            <a:spLocks noGrp="1"/>
          </p:cNvSpPr>
          <p:nvPr>
            <p:ph type="sldNum" sz="quarter" idx="12"/>
          </p:nvPr>
        </p:nvSpPr>
        <p:spPr>
          <a:xfrm flipH="1">
            <a:off x="1295400" y="6374999"/>
            <a:ext cx="1371600" cy="274320"/>
          </a:xfrm>
        </p:spPr>
        <p:txBody>
          <a:bodyPr rtlCol="1"/>
          <a:lstStyle>
            <a:lvl1pPr algn="l" rtl="1">
              <a:defRPr/>
            </a:lvl1pPr>
          </a:lstStyle>
          <a:p>
            <a:fld id="{A7F8E3F6-DE14-48B2-B2BC-6FABA9630FB8}" type="slidenum">
              <a:rPr lang="ar-SA" smtClean="0"/>
              <a:pPr/>
              <a:t>‹#›</a:t>
            </a:fld>
            <a:endParaRPr lang="ar-SA" dirty="0"/>
          </a:p>
        </p:txBody>
      </p:sp>
    </p:spTree>
    <p:extLst>
      <p:ext uri="{BB962C8B-B14F-4D97-AF65-F5344CB8AC3E}">
        <p14:creationId xmlns:p14="http://schemas.microsoft.com/office/powerpoint/2010/main" xmlns="" val="298363645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العنوان 1"/>
          <p:cNvSpPr>
            <a:spLocks noGrp="1"/>
          </p:cNvSpPr>
          <p:nvPr>
            <p:ph type="title"/>
          </p:nvPr>
        </p:nvSpPr>
        <p:spPr>
          <a:xfrm flipH="1">
            <a:off x="1295400" y="255134"/>
            <a:ext cx="9601200" cy="1036850"/>
          </a:xfrm>
        </p:spPr>
        <p:txBody>
          <a:bodyPr rtlCol="1" anchor="b"/>
          <a:lstStyle>
            <a:lvl1pPr algn="r" rtl="1">
              <a:defRPr sz="3200"/>
            </a:lvl1pPr>
          </a:lstStyle>
          <a:p>
            <a:pPr rtl="1"/>
            <a:r>
              <a:rPr lang="ar-SA" noProof="0" smtClean="0"/>
              <a:t>انقر لتحرير نمط العنوان الرئيسي</a:t>
            </a:r>
            <a:endParaRPr lang="ar-SA" noProof="0" dirty="0"/>
          </a:p>
        </p:txBody>
      </p:sp>
      <p:sp>
        <p:nvSpPr>
          <p:cNvPr id="3" name="عنصر نائب للمحتوى 2"/>
          <p:cNvSpPr>
            <a:spLocks noGrp="1"/>
          </p:cNvSpPr>
          <p:nvPr>
            <p:ph idx="1"/>
          </p:nvPr>
        </p:nvSpPr>
        <p:spPr>
          <a:xfrm flipH="1">
            <a:off x="1337311" y="1828800"/>
            <a:ext cx="6126480" cy="4343400"/>
          </a:xfrm>
        </p:spPr>
        <p:txBody>
          <a:bodyPr rtlCol="1">
            <a:normAutofit/>
          </a:bodyPr>
          <a:lstStyle>
            <a:lvl1pPr algn="r" rtl="1">
              <a:defRPr sz="2400"/>
            </a:lvl1pPr>
            <a:lvl2pPr algn="r" rtl="1">
              <a:defRPr sz="2000"/>
            </a:lvl2pPr>
            <a:lvl3pPr algn="r" rtl="1">
              <a:defRPr sz="1800"/>
            </a:lvl3pPr>
            <a:lvl4pPr algn="r" rtl="1">
              <a:defRPr sz="1600"/>
            </a:lvl4pPr>
            <a:lvl5pPr algn="r" rtl="1">
              <a:defRPr sz="1600"/>
            </a:lvl5pPr>
            <a:lvl6pPr algn="r" rtl="1">
              <a:defRPr sz="2000"/>
            </a:lvl6pPr>
            <a:lvl7pPr algn="r" rtl="1">
              <a:defRPr sz="2000"/>
            </a:lvl7pPr>
            <a:lvl8pPr algn="r" rtl="1">
              <a:defRPr sz="2000"/>
            </a:lvl8pPr>
            <a:lvl9pPr algn="r" rtl="1">
              <a:defRPr sz="2000"/>
            </a:lvl9pPr>
          </a:lstStyle>
          <a:p>
            <a:pPr lvl="0" rtl="1"/>
            <a:r>
              <a:rPr lang="ar-SA" noProof="0" smtClean="0"/>
              <a:t>انقر لتحرير أنماط النص الرئيسي</a:t>
            </a:r>
          </a:p>
          <a:p>
            <a:pPr lvl="1" rtl="1"/>
            <a:r>
              <a:rPr lang="ar-SA" noProof="0" smtClean="0"/>
              <a:t>المستوى الثاني</a:t>
            </a:r>
          </a:p>
          <a:p>
            <a:pPr lvl="2" rtl="1"/>
            <a:r>
              <a:rPr lang="ar-SA" noProof="0" smtClean="0"/>
              <a:t>المستوى الثالث</a:t>
            </a:r>
          </a:p>
          <a:p>
            <a:pPr lvl="3" rtl="1"/>
            <a:r>
              <a:rPr lang="ar-SA" noProof="0" smtClean="0"/>
              <a:t>المستوى الرابع</a:t>
            </a:r>
          </a:p>
          <a:p>
            <a:pPr lvl="4" rtl="1"/>
            <a:r>
              <a:rPr lang="ar-SA" noProof="0" smtClean="0"/>
              <a:t>المستوى الخامس</a:t>
            </a:r>
            <a:endParaRPr lang="ar-SA" noProof="0" dirty="0"/>
          </a:p>
        </p:txBody>
      </p:sp>
      <p:sp>
        <p:nvSpPr>
          <p:cNvPr id="4" name="عنصر نائب للنص 3"/>
          <p:cNvSpPr>
            <a:spLocks noGrp="1"/>
          </p:cNvSpPr>
          <p:nvPr>
            <p:ph type="body" sz="half" idx="2"/>
          </p:nvPr>
        </p:nvSpPr>
        <p:spPr>
          <a:xfrm flipH="1">
            <a:off x="7879080" y="1828800"/>
            <a:ext cx="3017520" cy="4343400"/>
          </a:xfrm>
        </p:spPr>
        <p:txBody>
          <a:bodyPr rtlCol="1" anchor="ctr">
            <a:normAutofit/>
          </a:bodyPr>
          <a:lstStyle>
            <a:lvl1pPr marL="0" indent="0" algn="r" rtl="1">
              <a:spcBef>
                <a:spcPts val="1200"/>
              </a:spcBef>
              <a:buNone/>
              <a:defRPr sz="2000"/>
            </a:lvl1pPr>
            <a:lvl2pPr marL="457200" indent="0" algn="r" rtl="1">
              <a:buNone/>
              <a:defRPr sz="1400"/>
            </a:lvl2pPr>
            <a:lvl3pPr marL="914400" indent="0" algn="r" rtl="1">
              <a:buNone/>
              <a:defRPr sz="1200"/>
            </a:lvl3pPr>
            <a:lvl4pPr marL="1371600" indent="0" algn="r" rtl="1">
              <a:buNone/>
              <a:defRPr sz="1000"/>
            </a:lvl4pPr>
            <a:lvl5pPr marL="1828800" indent="0" algn="r" rtl="1">
              <a:buNone/>
              <a:defRPr sz="1000"/>
            </a:lvl5pPr>
            <a:lvl6pPr marL="2286000" indent="0" algn="r" rtl="1">
              <a:buNone/>
              <a:defRPr sz="1000"/>
            </a:lvl6pPr>
            <a:lvl7pPr marL="2743200" indent="0" algn="r" rtl="1">
              <a:buNone/>
              <a:defRPr sz="1000"/>
            </a:lvl7pPr>
            <a:lvl8pPr marL="3200400" indent="0" algn="r" rtl="1">
              <a:buNone/>
              <a:defRPr sz="1000"/>
            </a:lvl8pPr>
            <a:lvl9pPr marL="3657600" indent="0" algn="r" rtl="1">
              <a:buNone/>
              <a:defRPr sz="1000"/>
            </a:lvl9pPr>
          </a:lstStyle>
          <a:p>
            <a:pPr lvl="0" rtl="1"/>
            <a:r>
              <a:rPr lang="ar-SA" noProof="0" smtClean="0"/>
              <a:t>انقر لتحرير أنماط النص الرئيسي</a:t>
            </a:r>
          </a:p>
        </p:txBody>
      </p:sp>
      <p:sp>
        <p:nvSpPr>
          <p:cNvPr id="6" name="عنصر نائب للتذييل 5"/>
          <p:cNvSpPr>
            <a:spLocks noGrp="1"/>
          </p:cNvSpPr>
          <p:nvPr>
            <p:ph type="ftr" sz="quarter" idx="11"/>
          </p:nvPr>
        </p:nvSpPr>
        <p:spPr>
          <a:xfrm flipH="1">
            <a:off x="4653398" y="6374999"/>
            <a:ext cx="6243203" cy="274320"/>
          </a:xfrm>
        </p:spPr>
        <p:txBody>
          <a:bodyPr rtlCol="1"/>
          <a:lstStyle>
            <a:lvl1pPr algn="r" rtl="1">
              <a:defRPr/>
            </a:lvl1pPr>
          </a:lstStyle>
          <a:p>
            <a:pPr rtl="1"/>
            <a:r>
              <a:rPr lang="ar-SA" noProof="0" dirty="0"/>
              <a:t>إضافة تذييل</a:t>
            </a:r>
          </a:p>
        </p:txBody>
      </p:sp>
      <p:sp>
        <p:nvSpPr>
          <p:cNvPr id="5" name="عنصر نائب للتاريخ 4"/>
          <p:cNvSpPr>
            <a:spLocks noGrp="1"/>
          </p:cNvSpPr>
          <p:nvPr>
            <p:ph type="dt" sz="half" idx="10"/>
          </p:nvPr>
        </p:nvSpPr>
        <p:spPr>
          <a:xfrm flipH="1">
            <a:off x="2919846" y="6374999"/>
            <a:ext cx="1480705" cy="274320"/>
          </a:xfrm>
        </p:spPr>
        <p:txBody>
          <a:bodyPr rtlCol="1"/>
          <a:lstStyle>
            <a:lvl1pPr algn="l" rtl="1">
              <a:defRPr/>
            </a:lvl1pPr>
          </a:lstStyle>
          <a:p>
            <a:fld id="{E8F75EA5-A052-4219-B590-1954F66DCB3B}" type="datetime1">
              <a:rPr lang="ar-SA" smtClean="0"/>
              <a:pPr/>
              <a:t>09/06/39</a:t>
            </a:fld>
            <a:endParaRPr lang="ar-SA" dirty="0"/>
          </a:p>
        </p:txBody>
      </p:sp>
      <p:sp>
        <p:nvSpPr>
          <p:cNvPr id="7" name="عنصر نائب لرقم الشريحة 6"/>
          <p:cNvSpPr>
            <a:spLocks noGrp="1"/>
          </p:cNvSpPr>
          <p:nvPr>
            <p:ph type="sldNum" sz="quarter" idx="12"/>
          </p:nvPr>
        </p:nvSpPr>
        <p:spPr>
          <a:xfrm flipH="1">
            <a:off x="1295400" y="6374999"/>
            <a:ext cx="1371600" cy="274320"/>
          </a:xfrm>
        </p:spPr>
        <p:txBody>
          <a:bodyPr rtlCol="1"/>
          <a:lstStyle>
            <a:lvl1pPr algn="l" rtl="1">
              <a:defRPr/>
            </a:lvl1pPr>
          </a:lstStyle>
          <a:p>
            <a:fld id="{A7F8E3F6-DE14-48B2-B2BC-6FABA9630FB8}" type="slidenum">
              <a:rPr lang="ar-SA" smtClean="0"/>
              <a:pPr/>
              <a:t>‹#›</a:t>
            </a:fld>
            <a:endParaRPr lang="ar-SA" dirty="0"/>
          </a:p>
        </p:txBody>
      </p:sp>
    </p:spTree>
    <p:extLst>
      <p:ext uri="{BB962C8B-B14F-4D97-AF65-F5344CB8AC3E}">
        <p14:creationId xmlns:p14="http://schemas.microsoft.com/office/powerpoint/2010/main" xmlns="" val="25476386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مستطيل 6"/>
          <p:cNvSpPr/>
          <p:nvPr/>
        </p:nvSpPr>
        <p:spPr bwMode="white">
          <a:xfrm flipH="1">
            <a:off x="0" y="0"/>
            <a:ext cx="12192000" cy="1371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noProof="0" dirty="0">
              <a:latin typeface="Tahoma" panose="020B0604030504040204" pitchFamily="34" charset="0"/>
              <a:ea typeface="Tahoma" panose="020B0604030504040204" pitchFamily="34" charset="0"/>
              <a:cs typeface="Tahoma" panose="020B0604030504040204" pitchFamily="34" charset="0"/>
            </a:endParaRPr>
          </a:p>
        </p:txBody>
      </p:sp>
      <p:sp>
        <p:nvSpPr>
          <p:cNvPr id="8" name="مستطيل 7"/>
          <p:cNvSpPr/>
          <p:nvPr/>
        </p:nvSpPr>
        <p:spPr>
          <a:xfrm flipH="1">
            <a:off x="0" y="1371600"/>
            <a:ext cx="12192000" cy="82183"/>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noProof="0" dirty="0">
              <a:latin typeface="Tahoma" panose="020B0604030504040204" pitchFamily="34" charset="0"/>
              <a:ea typeface="Tahoma" panose="020B0604030504040204" pitchFamily="34" charset="0"/>
              <a:cs typeface="Tahoma" panose="020B0604030504040204" pitchFamily="34" charset="0"/>
            </a:endParaRPr>
          </a:p>
        </p:txBody>
      </p:sp>
      <p:sp>
        <p:nvSpPr>
          <p:cNvPr id="9" name="مستطيل 8"/>
          <p:cNvSpPr/>
          <p:nvPr/>
        </p:nvSpPr>
        <p:spPr>
          <a:xfrm flipH="1">
            <a:off x="0" y="1443006"/>
            <a:ext cx="12192000" cy="82183"/>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noProof="0" dirty="0">
              <a:latin typeface="Tahoma" panose="020B0604030504040204" pitchFamily="34" charset="0"/>
              <a:ea typeface="Tahoma" panose="020B0604030504040204" pitchFamily="34" charset="0"/>
              <a:cs typeface="Tahoma" panose="020B0604030504040204" pitchFamily="34" charset="0"/>
            </a:endParaRPr>
          </a:p>
        </p:txBody>
      </p:sp>
      <p:sp>
        <p:nvSpPr>
          <p:cNvPr id="2" name="عنصر نائب للعنوان 1"/>
          <p:cNvSpPr>
            <a:spLocks noGrp="1"/>
          </p:cNvSpPr>
          <p:nvPr>
            <p:ph type="title"/>
          </p:nvPr>
        </p:nvSpPr>
        <p:spPr>
          <a:xfrm flipH="1">
            <a:off x="1295400" y="255134"/>
            <a:ext cx="9601200" cy="1036850"/>
          </a:xfrm>
          <a:prstGeom prst="rect">
            <a:avLst/>
          </a:prstGeom>
        </p:spPr>
        <p:txBody>
          <a:bodyPr vert="horz" lIns="91440" tIns="45720" rIns="91440" bIns="45720" rtlCol="1" anchor="b">
            <a:normAutofit/>
          </a:bodyPr>
          <a:lstStyle/>
          <a:p>
            <a:pPr rtl="1"/>
            <a:r>
              <a:rPr lang="ar-SA" noProof="0" dirty="0" smtClean="0"/>
              <a:t>انقر لتحرير نمط العنوان الرئيسي</a:t>
            </a:r>
            <a:endParaRPr lang="ar-SA" noProof="0" dirty="0"/>
          </a:p>
        </p:txBody>
      </p:sp>
      <p:sp>
        <p:nvSpPr>
          <p:cNvPr id="3" name="عنصر نائب للنص 2"/>
          <p:cNvSpPr>
            <a:spLocks noGrp="1"/>
          </p:cNvSpPr>
          <p:nvPr>
            <p:ph type="body" idx="1"/>
          </p:nvPr>
        </p:nvSpPr>
        <p:spPr>
          <a:xfrm flipH="1">
            <a:off x="1295400" y="1828800"/>
            <a:ext cx="9601200" cy="4343400"/>
          </a:xfrm>
          <a:prstGeom prst="rect">
            <a:avLst/>
          </a:prstGeom>
        </p:spPr>
        <p:txBody>
          <a:bodyPr vert="horz" lIns="91440" tIns="45720" rIns="91440" bIns="45720" rtlCol="1">
            <a:normAutofit/>
          </a:bodyPr>
          <a:lstStyle/>
          <a:p>
            <a:pPr lvl="0" rtl="1"/>
            <a:r>
              <a:rPr lang="ar-SA" noProof="0" dirty="0" smtClean="0"/>
              <a:t>انقر لتحرير أنماط النص الرئيسي</a:t>
            </a:r>
          </a:p>
          <a:p>
            <a:pPr lvl="1" rtl="1"/>
            <a:r>
              <a:rPr lang="ar-SA" noProof="0" dirty="0" smtClean="0"/>
              <a:t>المستوى الثاني</a:t>
            </a:r>
          </a:p>
          <a:p>
            <a:pPr lvl="2" rtl="1"/>
            <a:r>
              <a:rPr lang="ar-SA" noProof="0" dirty="0" smtClean="0"/>
              <a:t>المستوى الثالث</a:t>
            </a:r>
          </a:p>
          <a:p>
            <a:pPr lvl="3" rtl="1"/>
            <a:r>
              <a:rPr lang="ar-SA" noProof="0" dirty="0" smtClean="0"/>
              <a:t>المستوى الرابع</a:t>
            </a:r>
          </a:p>
          <a:p>
            <a:pPr lvl="4" rtl="1"/>
            <a:r>
              <a:rPr lang="ar-SA" noProof="0" dirty="0" smtClean="0"/>
              <a:t>المستوى الخامس</a:t>
            </a:r>
            <a:endParaRPr lang="ar-SA" noProof="0" dirty="0"/>
          </a:p>
        </p:txBody>
      </p:sp>
      <p:sp>
        <p:nvSpPr>
          <p:cNvPr id="5" name="عنصر نائب للتذييل 4"/>
          <p:cNvSpPr>
            <a:spLocks noGrp="1"/>
          </p:cNvSpPr>
          <p:nvPr>
            <p:ph type="ftr" sz="quarter" idx="3"/>
          </p:nvPr>
        </p:nvSpPr>
        <p:spPr>
          <a:xfrm flipH="1">
            <a:off x="4653398" y="6374999"/>
            <a:ext cx="6243203" cy="274320"/>
          </a:xfrm>
          <a:prstGeom prst="rect">
            <a:avLst/>
          </a:prstGeom>
        </p:spPr>
        <p:txBody>
          <a:bodyPr vert="horz" lIns="91440" tIns="45720" rIns="91440" bIns="45720" rtlCol="1" anchor="ctr"/>
          <a:lstStyle>
            <a:lvl1pPr algn="r" rtl="1">
              <a:defRPr sz="11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r>
              <a:rPr lang="ar-SA" noProof="0" dirty="0" smtClean="0"/>
              <a:t>إضافة تذييل</a:t>
            </a:r>
            <a:endParaRPr lang="ar-SA" noProof="0" dirty="0"/>
          </a:p>
        </p:txBody>
      </p:sp>
      <p:sp>
        <p:nvSpPr>
          <p:cNvPr id="4" name="عنصر نائب للتاريخ 3"/>
          <p:cNvSpPr>
            <a:spLocks noGrp="1"/>
          </p:cNvSpPr>
          <p:nvPr>
            <p:ph type="dt" sz="half" idx="2"/>
          </p:nvPr>
        </p:nvSpPr>
        <p:spPr>
          <a:xfrm flipH="1">
            <a:off x="2919846" y="6374999"/>
            <a:ext cx="1480705" cy="274320"/>
          </a:xfrm>
          <a:prstGeom prst="rect">
            <a:avLst/>
          </a:prstGeom>
        </p:spPr>
        <p:txBody>
          <a:bodyPr vert="horz" lIns="91440" tIns="45720" rIns="91440" bIns="45720" rtlCol="1" anchor="ctr"/>
          <a:lstStyle>
            <a:lvl1pPr algn="l" rtl="1">
              <a:defRPr sz="11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fld id="{914DD001-657A-4B1D-B1DD-03A8EF40B401}" type="datetime1">
              <a:rPr lang="ar-SA" noProof="0" smtClean="0"/>
              <a:pPr/>
              <a:t>09/06/39</a:t>
            </a:fld>
            <a:endParaRPr lang="ar-SA" noProof="0" dirty="0"/>
          </a:p>
        </p:txBody>
      </p:sp>
      <p:sp>
        <p:nvSpPr>
          <p:cNvPr id="6" name="عنصر نائب لرقم الشريحة 5"/>
          <p:cNvSpPr>
            <a:spLocks noGrp="1"/>
          </p:cNvSpPr>
          <p:nvPr>
            <p:ph type="sldNum" sz="quarter" idx="4"/>
          </p:nvPr>
        </p:nvSpPr>
        <p:spPr>
          <a:xfrm flipH="1">
            <a:off x="1295400" y="6374999"/>
            <a:ext cx="1371600" cy="274320"/>
          </a:xfrm>
          <a:prstGeom prst="rect">
            <a:avLst/>
          </a:prstGeom>
        </p:spPr>
        <p:txBody>
          <a:bodyPr vert="horz" lIns="91440" tIns="45720" rIns="91440" bIns="45720" rtlCol="1" anchor="ctr"/>
          <a:lstStyle>
            <a:lvl1pPr algn="l" rtl="1">
              <a:defRPr sz="11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fld id="{A7F8E3F6-DE14-48B2-B2BC-6FABA9630FB8}" type="slidenum">
              <a:rPr lang="ar-SA" noProof="0" smtClean="0"/>
              <a:pPr/>
              <a:t>‹#›</a:t>
            </a:fld>
            <a:endParaRPr lang="ar-SA" noProof="0" dirty="0"/>
          </a:p>
        </p:txBody>
      </p:sp>
    </p:spTree>
    <p:extLst>
      <p:ext uri="{BB962C8B-B14F-4D97-AF65-F5344CB8AC3E}">
        <p14:creationId xmlns:p14="http://schemas.microsoft.com/office/powerpoint/2010/main" xmlns="" val="2594737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61" r:id="rId11"/>
    <p:sldLayoutId id="2147483658" r:id="rId12"/>
    <p:sldLayoutId id="2147483659" r:id="rId13"/>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hf sldNum="0" hdr="0" ftr="0" dt="0"/>
  <p:txStyles>
    <p:titleStyle>
      <a:lvl1pPr algn="r" defTabSz="914400" rtl="1" eaLnBrk="1" latinLnBrk="0" hangingPunct="1">
        <a:lnSpc>
          <a:spcPct val="90000"/>
        </a:lnSpc>
        <a:spcBef>
          <a:spcPct val="0"/>
        </a:spcBef>
        <a:buNone/>
        <a:defRPr sz="3200" kern="1200">
          <a:solidFill>
            <a:schemeClr val="bg1"/>
          </a:solidFill>
          <a:latin typeface="Tahoma" panose="020B0604030504040204" pitchFamily="34" charset="0"/>
          <a:ea typeface="Tahoma" panose="020B0604030504040204" pitchFamily="34" charset="0"/>
          <a:cs typeface="Tahoma" panose="020B0604030504040204" pitchFamily="34" charset="0"/>
        </a:defRPr>
      </a:lvl1pPr>
    </p:titleStyle>
    <p:bodyStyle>
      <a:lvl1pPr marL="274320" indent="-274320" algn="r" defTabSz="914400" rtl="1" eaLnBrk="1" latinLnBrk="0" hangingPunct="1">
        <a:lnSpc>
          <a:spcPct val="90000"/>
        </a:lnSpc>
        <a:spcBef>
          <a:spcPts val="1800"/>
        </a:spcBef>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48640" indent="-228600" algn="r" defTabSz="914400" rtl="1" eaLnBrk="1" latinLnBrk="0" hangingPunct="1">
        <a:lnSpc>
          <a:spcPct val="90000"/>
        </a:lnSpc>
        <a:spcBef>
          <a:spcPts val="1000"/>
        </a:spcBef>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822960" indent="-228600" algn="r" defTabSz="914400" rtl="1" eaLnBrk="1" latinLnBrk="0" hangingPunct="1">
        <a:lnSpc>
          <a:spcPct val="90000"/>
        </a:lnSpc>
        <a:spcBef>
          <a:spcPts val="8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097280" indent="-228600" algn="r" defTabSz="914400" rtl="1" eaLnBrk="1" latinLnBrk="0" hangingPunct="1">
        <a:lnSpc>
          <a:spcPct val="90000"/>
        </a:lnSpc>
        <a:spcBef>
          <a:spcPts val="800"/>
        </a:spcBef>
        <a:buFont typeface="Arial" panose="020B0604020202020204" pitchFamily="34"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325880" indent="-228600" algn="r" defTabSz="914400" rtl="1" eaLnBrk="1" latinLnBrk="0" hangingPunct="1">
        <a:lnSpc>
          <a:spcPct val="90000"/>
        </a:lnSpc>
        <a:spcBef>
          <a:spcPts val="800"/>
        </a:spcBef>
        <a:buFont typeface="Arial" panose="020B0604020202020204" pitchFamily="34"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1554480" indent="-228600" algn="r" defTabSz="914400" rtl="1"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6pPr>
      <a:lvl7pPr marL="1783080" indent="-228600" algn="r" defTabSz="914400" rtl="1"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7pPr>
      <a:lvl8pPr marL="2011680" indent="-228600" algn="r" defTabSz="914400" rtl="1"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8pPr>
      <a:lvl9pPr marL="2240280" indent="-228600" algn="r" defTabSz="914400" rtl="1"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userDrawn="1">
          <p15:clr>
            <a:srgbClr val="F26B43"/>
          </p15:clr>
        </p15:guide>
        <p15:guide id="7"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hemeOverride" Target="../theme/themeOverride2.xml"/><Relationship Id="rId6" Type="http://schemas.openxmlformats.org/officeDocument/2006/relationships/image" Target="../media/image10.jpeg"/><Relationship Id="rId5" Type="http://schemas.microsoft.com/office/2007/relationships/hdphoto" Target="../media/hdphoto1.wdp"/><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microsoft.com/office/2007/relationships/hdphoto" Target="../media/hdphoto1.wdp"/><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ideo" Target="file:///D:\&#1575;&#1604;&#1575;&#1588;&#1585;&#1575;&#1601;%2039\&#1581;&#1602;&#1610;&#1576;&#1577;%20&#1575;&#1604;&#1602;&#1585;&#1570;&#1606;%20&#1575;&#1604;&#1603;&#1585;&#1610;&#1605;\videoplayback%20(1).mp4"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jpeg"/><Relationship Id="rId1" Type="http://schemas.openxmlformats.org/officeDocument/2006/relationships/slideLayout" Target="../slideLayouts/slideLayout8.xml"/><Relationship Id="rId6"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0.xml"/><Relationship Id="rId5" Type="http://schemas.openxmlformats.org/officeDocument/2006/relationships/image" Target="../media/image19.png"/><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0.jpeg"/><Relationship Id="rId1" Type="http://schemas.openxmlformats.org/officeDocument/2006/relationships/slideLayout" Target="../slideLayouts/slideLayout8.xml"/><Relationship Id="rId6"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4.xml"/><Relationship Id="rId2" Type="http://schemas.openxmlformats.org/officeDocument/2006/relationships/image" Target="../media/image21.jpeg"/><Relationship Id="rId1" Type="http://schemas.openxmlformats.org/officeDocument/2006/relationships/slideLayout" Target="../slideLayouts/slideLayout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5.xml"/><Relationship Id="rId2" Type="http://schemas.openxmlformats.org/officeDocument/2006/relationships/image" Target="../media/image21.jpeg"/><Relationship Id="rId1" Type="http://schemas.openxmlformats.org/officeDocument/2006/relationships/slideLayout" Target="../slideLayouts/slideLayout8.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3.jpeg"/><Relationship Id="rId1" Type="http://schemas.openxmlformats.org/officeDocument/2006/relationships/slideLayout" Target="../slideLayouts/slideLayout8.xml"/><Relationship Id="rId6" Type="http://schemas.microsoft.com/office/2007/relationships/hdphoto" Target="../media/hdphoto1.wdp"/></Relationships>
</file>

<file path=ppt/slides/_rels/slide3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8.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hemeOverride" Target="../theme/themeOverride1.xml"/><Relationship Id="rId6" Type="http://schemas.microsoft.com/office/2007/relationships/hdphoto" Target="../media/hdphoto1.wdp"/><Relationship Id="rId5" Type="http://schemas.openxmlformats.org/officeDocument/2006/relationships/image" Target="../media/image7.pn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diagramLayout" Target="../diagrams/layout1.xml"/><Relationship Id="rId7" Type="http://schemas.openxmlformats.org/officeDocument/2006/relationships/diagramLayout" Target="../diagrams/layout2.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openxmlformats.org/officeDocument/2006/relationships/diagramData" Target="../diagrams/data2.xml"/><Relationship Id="rId11" Type="http://schemas.microsoft.com/office/2007/relationships/diagramDrawing" Target="../diagrams/drawing2.xml"/><Relationship Id="rId5" Type="http://schemas.openxmlformats.org/officeDocument/2006/relationships/diagramColors" Target="../diagrams/colors1.xml"/><Relationship Id="rId10" Type="http://schemas.microsoft.com/office/2007/relationships/diagramDrawing" Target="../diagrams/drawing1.xml"/><Relationship Id="rId4" Type="http://schemas.openxmlformats.org/officeDocument/2006/relationships/diagramQuickStyle" Target="../diagrams/quickStyle1.xml"/><Relationship Id="rId9" Type="http://schemas.openxmlformats.org/officeDocument/2006/relationships/diagramColors" Target="../diagrams/colors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العنوان 1"/>
          <p:cNvSpPr>
            <a:spLocks noGrp="1"/>
          </p:cNvSpPr>
          <p:nvPr>
            <p:ph type="ctrTitle"/>
          </p:nvPr>
        </p:nvSpPr>
        <p:spPr>
          <a:xfrm flipH="1">
            <a:off x="5097337" y="1768836"/>
            <a:ext cx="6589987" cy="2560320"/>
          </a:xfrm>
        </p:spPr>
        <p:txBody>
          <a:bodyPr rtlCol="1">
            <a:normAutofit/>
          </a:bodyPr>
          <a:lstStyle/>
          <a:p>
            <a:pPr lvl="0"/>
            <a:r>
              <a:rPr lang="ar-SA" sz="3600" b="1" dirty="0" smtClean="0">
                <a:ln w="3175">
                  <a:solidFill>
                    <a:sysClr val="windowText" lastClr="000000"/>
                  </a:solidFill>
                </a:ln>
                <a:solidFill>
                  <a:schemeClr val="accent3">
                    <a:lumMod val="75000"/>
                  </a:schemeClr>
                </a:solidFill>
                <a:effectLst>
                  <a:outerShdw blurRad="38100" dist="38100" dir="2700000" algn="tl">
                    <a:srgbClr val="000000">
                      <a:alpha val="43137"/>
                    </a:srgbClr>
                  </a:outerShdw>
                </a:effectLst>
              </a:rPr>
              <a:t>تأهيل معلمي القرآن الكريم </a:t>
            </a:r>
            <a:br>
              <a:rPr lang="ar-SA" sz="3600" b="1" dirty="0" smtClean="0">
                <a:ln w="3175">
                  <a:solidFill>
                    <a:sysClr val="windowText" lastClr="000000"/>
                  </a:solidFill>
                </a:ln>
                <a:solidFill>
                  <a:schemeClr val="accent3">
                    <a:lumMod val="75000"/>
                  </a:schemeClr>
                </a:solidFill>
                <a:effectLst>
                  <a:outerShdw blurRad="38100" dist="38100" dir="2700000" algn="tl">
                    <a:srgbClr val="000000">
                      <a:alpha val="43137"/>
                    </a:srgbClr>
                  </a:outerShdw>
                </a:effectLst>
              </a:rPr>
            </a:br>
            <a:r>
              <a:rPr lang="ar-SA" sz="3600" b="1" dirty="0" smtClean="0">
                <a:ln w="3175">
                  <a:solidFill>
                    <a:sysClr val="windowText" lastClr="000000"/>
                  </a:solidFill>
                </a:ln>
                <a:solidFill>
                  <a:schemeClr val="accent3">
                    <a:lumMod val="75000"/>
                  </a:schemeClr>
                </a:solidFill>
                <a:effectLst>
                  <a:outerShdw blurRad="38100" dist="38100" dir="2700000" algn="tl">
                    <a:srgbClr val="000000">
                      <a:alpha val="43137"/>
                    </a:srgbClr>
                  </a:outerShdw>
                </a:effectLst>
              </a:rPr>
              <a:t>في الصفوف الأولية </a:t>
            </a:r>
            <a:br>
              <a:rPr lang="ar-SA" sz="3600" b="1" dirty="0" smtClean="0">
                <a:ln w="3175">
                  <a:solidFill>
                    <a:sysClr val="windowText" lastClr="000000"/>
                  </a:solidFill>
                </a:ln>
                <a:solidFill>
                  <a:schemeClr val="accent3">
                    <a:lumMod val="75000"/>
                  </a:schemeClr>
                </a:solidFill>
                <a:effectLst>
                  <a:outerShdw blurRad="38100" dist="38100" dir="2700000" algn="tl">
                    <a:srgbClr val="000000">
                      <a:alpha val="43137"/>
                    </a:srgbClr>
                  </a:outerShdw>
                </a:effectLst>
              </a:rPr>
            </a:br>
            <a:endParaRPr lang="ar-SA" sz="3600" dirty="0">
              <a:solidFill>
                <a:schemeClr val="accent3">
                  <a:lumMod val="75000"/>
                </a:schemeClr>
              </a:solidFill>
            </a:endParaRPr>
          </a:p>
        </p:txBody>
      </p:sp>
      <p:pic>
        <p:nvPicPr>
          <p:cNvPr id="11" name="عنصر نائب للصورة 10" descr="عرض تقديمي4.jpg"/>
          <p:cNvPicPr>
            <a:picLocks noGrp="1" noChangeAspect="1"/>
          </p:cNvPicPr>
          <p:nvPr>
            <p:ph type="pic" sz="quarter" idx="10"/>
          </p:nvPr>
        </p:nvPicPr>
        <p:blipFill>
          <a:blip r:embed="rId3"/>
          <a:srcRect l="20208" r="20208"/>
          <a:stretch>
            <a:fillRect/>
          </a:stretch>
        </p:blipFill>
        <p:spPr/>
      </p:pic>
      <p:pic>
        <p:nvPicPr>
          <p:cNvPr id="12" name="صورة 11"/>
          <p:cNvPicPr>
            <a:picLocks noChangeAspect="1"/>
          </p:cNvPicPr>
          <p:nvPr/>
        </p:nvPicPr>
        <p:blipFill>
          <a:blip r:embed="rId4"/>
          <a:srcRect b="18259"/>
          <a:stretch>
            <a:fillRect/>
          </a:stretch>
        </p:blipFill>
        <p:spPr bwMode="auto">
          <a:xfrm>
            <a:off x="9780541" y="267740"/>
            <a:ext cx="2153246" cy="811195"/>
          </a:xfrm>
          <a:prstGeom prst="rect">
            <a:avLst/>
          </a:prstGeom>
          <a:noFill/>
          <a:ln w="9525">
            <a:noFill/>
            <a:miter lim="800000"/>
            <a:headEnd/>
            <a:tailEnd/>
          </a:ln>
        </p:spPr>
      </p:pic>
      <p:sp>
        <p:nvSpPr>
          <p:cNvPr id="13" name="مربع نص 12"/>
          <p:cNvSpPr txBox="1"/>
          <p:nvPr/>
        </p:nvSpPr>
        <p:spPr>
          <a:xfrm>
            <a:off x="9019363" y="1107455"/>
            <a:ext cx="2714612" cy="923330"/>
          </a:xfrm>
          <a:prstGeom prst="rect">
            <a:avLst/>
          </a:prstGeom>
          <a:noFill/>
        </p:spPr>
        <p:txBody>
          <a:bodyPr wrap="square" rtlCol="1">
            <a:spAutoFit/>
          </a:bodyPr>
          <a:lstStyle/>
          <a:p>
            <a:pPr algn="ctr" eaLnBrk="1" hangingPunct="1">
              <a:defRPr/>
            </a:pPr>
            <a:r>
              <a:rPr lang="ar-SA" b="1" dirty="0">
                <a:solidFill>
                  <a:srgbClr val="2F9C8F"/>
                </a:solidFill>
                <a:effectLst>
                  <a:outerShdw blurRad="50800" dist="38100" dir="5400000" algn="t" rotWithShape="0">
                    <a:prstClr val="black">
                      <a:alpha val="40000"/>
                    </a:prstClr>
                  </a:outerShdw>
                </a:effectLst>
                <a:latin typeface="Gill Sans MT Ext Condensed Bold" panose="020B0902020104020203" pitchFamily="34" charset="0"/>
                <a:cs typeface="(AH) Manal High" pitchFamily="2" charset="-78"/>
              </a:rPr>
              <a:t>الإدارة العامة للتعليم جدة </a:t>
            </a:r>
          </a:p>
          <a:p>
            <a:pPr algn="ctr" eaLnBrk="1" hangingPunct="1">
              <a:defRPr/>
            </a:pPr>
            <a:r>
              <a:rPr lang="ar-SA" b="1" dirty="0">
                <a:solidFill>
                  <a:srgbClr val="2F9C8F"/>
                </a:solidFill>
                <a:effectLst>
                  <a:outerShdw blurRad="50800" dist="38100" dir="5400000" algn="t" rotWithShape="0">
                    <a:prstClr val="black">
                      <a:alpha val="40000"/>
                    </a:prstClr>
                  </a:outerShdw>
                </a:effectLst>
                <a:latin typeface="Gill Sans MT Ext Condensed Bold" panose="020B0902020104020203" pitchFamily="34" charset="0"/>
                <a:cs typeface="(AH) Manal High" pitchFamily="2" charset="-78"/>
              </a:rPr>
              <a:t>إدارة الاشراف التربوي بجدة </a:t>
            </a:r>
          </a:p>
          <a:p>
            <a:pPr algn="ctr" eaLnBrk="1" hangingPunct="1">
              <a:defRPr/>
            </a:pPr>
            <a:r>
              <a:rPr lang="ar-SA" b="1" dirty="0">
                <a:solidFill>
                  <a:srgbClr val="2F9C8F"/>
                </a:solidFill>
                <a:effectLst>
                  <a:outerShdw blurRad="50800" dist="38100" dir="5400000" algn="t" rotWithShape="0">
                    <a:prstClr val="black">
                      <a:alpha val="40000"/>
                    </a:prstClr>
                  </a:outerShdw>
                </a:effectLst>
                <a:latin typeface="Gill Sans MT Ext Condensed Bold" panose="020B0902020104020203" pitchFamily="34" charset="0"/>
                <a:cs typeface="(AH) Manal High" pitchFamily="2" charset="-78"/>
              </a:rPr>
              <a:t>قسم الصفوف الأولية - بنين </a:t>
            </a:r>
          </a:p>
        </p:txBody>
      </p:sp>
      <p:sp>
        <p:nvSpPr>
          <p:cNvPr id="16" name="عنوان فرعي 2"/>
          <p:cNvSpPr txBox="1">
            <a:spLocks noGrp="1"/>
          </p:cNvSpPr>
          <p:nvPr>
            <p:ph type="subTitle" idx="1"/>
          </p:nvPr>
        </p:nvSpPr>
        <p:spPr>
          <a:xfrm>
            <a:off x="5827363" y="4713890"/>
            <a:ext cx="4556502" cy="1600200"/>
          </a:xfrm>
          <a:prstGeom prst="rect">
            <a:avLst/>
          </a:prstGeom>
        </p:spPr>
        <p:txBody>
          <a:bodyPr vert="horz" lIns="91440" tIns="45720" rIns="91440" bIns="45720" rtlCol="1">
            <a:normAutofit fontScale="77500" lnSpcReduction="20000"/>
          </a:bodyPr>
          <a:lstStyle/>
          <a:p>
            <a:pPr marL="0" marR="0" lvl="0" indent="0" algn="ctr" defTabSz="914400" rtl="1" eaLnBrk="1" fontAlgn="auto" latinLnBrk="0" hangingPunct="1">
              <a:lnSpc>
                <a:spcPct val="100000"/>
              </a:lnSpc>
              <a:spcBef>
                <a:spcPct val="20000"/>
              </a:spcBef>
              <a:spcAft>
                <a:spcPts val="0"/>
              </a:spcAft>
              <a:buClrTx/>
              <a:buSzTx/>
              <a:buFont typeface="Arial" pitchFamily="34" charset="0"/>
              <a:buNone/>
              <a:tabLst/>
              <a:defRPr/>
            </a:pPr>
            <a:r>
              <a:rPr lang="ar-SA" sz="3000" b="1" dirty="0">
                <a:solidFill>
                  <a:schemeClr val="accent5">
                    <a:lumMod val="75000"/>
                  </a:schemeClr>
                </a:solidFill>
                <a:effectLst>
                  <a:outerShdw blurRad="50800" dist="38100" dir="5400000" algn="t" rotWithShape="0">
                    <a:prstClr val="black">
                      <a:alpha val="40000"/>
                    </a:prstClr>
                  </a:outerShdw>
                </a:effectLst>
                <a:latin typeface="Gill Sans MT Ext Condensed Bold" panose="020B0902020104020203" pitchFamily="34" charset="0"/>
                <a:cs typeface="(AH) Manal High" pitchFamily="2" charset="-78"/>
              </a:rPr>
              <a:t>إعداد </a:t>
            </a:r>
          </a:p>
          <a:p>
            <a:pPr marL="0" marR="0" lvl="0" indent="0" algn="ctr" defTabSz="914400" rtl="1" eaLnBrk="1" fontAlgn="auto" latinLnBrk="0" hangingPunct="1">
              <a:lnSpc>
                <a:spcPct val="100000"/>
              </a:lnSpc>
              <a:spcBef>
                <a:spcPct val="20000"/>
              </a:spcBef>
              <a:spcAft>
                <a:spcPts val="0"/>
              </a:spcAft>
              <a:buClrTx/>
              <a:buSzTx/>
              <a:buFont typeface="Arial" pitchFamily="34" charset="0"/>
              <a:buNone/>
              <a:tabLst/>
              <a:defRPr/>
            </a:pPr>
            <a:r>
              <a:rPr lang="ar-SA" sz="3000" b="1" dirty="0">
                <a:solidFill>
                  <a:schemeClr val="accent5">
                    <a:lumMod val="75000"/>
                  </a:schemeClr>
                </a:solidFill>
                <a:effectLst>
                  <a:outerShdw blurRad="50800" dist="38100" dir="5400000" algn="t" rotWithShape="0">
                    <a:prstClr val="black">
                      <a:alpha val="40000"/>
                    </a:prstClr>
                  </a:outerShdw>
                </a:effectLst>
                <a:latin typeface="Gill Sans MT Ext Condensed Bold" panose="020B0902020104020203" pitchFamily="34" charset="0"/>
                <a:cs typeface="(AH) Manal High" pitchFamily="2" charset="-78"/>
              </a:rPr>
              <a:t>أحمد عوض الشهري </a:t>
            </a:r>
          </a:p>
          <a:p>
            <a:pPr marL="0" marR="0" lvl="0" indent="0" algn="ctr" defTabSz="914400" rtl="1" eaLnBrk="1" fontAlgn="auto" latinLnBrk="0" hangingPunct="1">
              <a:lnSpc>
                <a:spcPct val="100000"/>
              </a:lnSpc>
              <a:spcBef>
                <a:spcPct val="20000"/>
              </a:spcBef>
              <a:spcAft>
                <a:spcPts val="0"/>
              </a:spcAft>
              <a:buClrTx/>
              <a:buSzTx/>
              <a:buFont typeface="Arial" pitchFamily="34" charset="0"/>
              <a:buNone/>
              <a:tabLst/>
              <a:defRPr/>
            </a:pPr>
            <a:r>
              <a:rPr lang="ar-SA" sz="3000" b="1" dirty="0">
                <a:solidFill>
                  <a:schemeClr val="accent5">
                    <a:lumMod val="75000"/>
                  </a:schemeClr>
                </a:solidFill>
                <a:effectLst>
                  <a:outerShdw blurRad="50800" dist="38100" dir="5400000" algn="t" rotWithShape="0">
                    <a:prstClr val="black">
                      <a:alpha val="40000"/>
                    </a:prstClr>
                  </a:outerShdw>
                </a:effectLst>
                <a:latin typeface="Gill Sans MT Ext Condensed Bold" panose="020B0902020104020203" pitchFamily="34" charset="0"/>
                <a:cs typeface="(AH) Manal High" pitchFamily="2" charset="-78"/>
              </a:rPr>
              <a:t>  حسن يحيى </a:t>
            </a:r>
            <a:r>
              <a:rPr lang="ar-SA" sz="3000" b="1" dirty="0" err="1">
                <a:solidFill>
                  <a:schemeClr val="accent5">
                    <a:lumMod val="75000"/>
                  </a:schemeClr>
                </a:solidFill>
                <a:effectLst>
                  <a:outerShdw blurRad="50800" dist="38100" dir="5400000" algn="t" rotWithShape="0">
                    <a:prstClr val="black">
                      <a:alpha val="40000"/>
                    </a:prstClr>
                  </a:outerShdw>
                </a:effectLst>
                <a:latin typeface="Gill Sans MT Ext Condensed Bold" panose="020B0902020104020203" pitchFamily="34" charset="0"/>
                <a:cs typeface="(AH) Manal High" pitchFamily="2" charset="-78"/>
              </a:rPr>
              <a:t>الضامري</a:t>
            </a:r>
            <a:r>
              <a:rPr lang="ar-SA" sz="3000" b="1" dirty="0">
                <a:solidFill>
                  <a:schemeClr val="accent5">
                    <a:lumMod val="75000"/>
                  </a:schemeClr>
                </a:solidFill>
                <a:effectLst>
                  <a:outerShdw blurRad="50800" dist="38100" dir="5400000" algn="t" rotWithShape="0">
                    <a:prstClr val="black">
                      <a:alpha val="40000"/>
                    </a:prstClr>
                  </a:outerShdw>
                </a:effectLst>
                <a:latin typeface="Gill Sans MT Ext Condensed Bold" panose="020B0902020104020203" pitchFamily="34" charset="0"/>
                <a:cs typeface="(AH) Manal High" pitchFamily="2" charset="-78"/>
              </a:rPr>
              <a:t> </a:t>
            </a:r>
          </a:p>
          <a:p>
            <a:pPr marL="0" marR="0" lvl="0" indent="0" algn="ctr" defTabSz="914400" rtl="1" eaLnBrk="1" fontAlgn="auto" latinLnBrk="0" hangingPunct="1">
              <a:lnSpc>
                <a:spcPct val="100000"/>
              </a:lnSpc>
              <a:spcBef>
                <a:spcPct val="20000"/>
              </a:spcBef>
              <a:spcAft>
                <a:spcPts val="0"/>
              </a:spcAft>
              <a:buClrTx/>
              <a:buSzTx/>
              <a:buFont typeface="Arial" pitchFamily="34" charset="0"/>
              <a:buNone/>
              <a:tabLst/>
              <a:defRPr/>
            </a:pPr>
            <a:r>
              <a:rPr lang="ar-SA" sz="3000" b="1" dirty="0">
                <a:solidFill>
                  <a:schemeClr val="accent5">
                    <a:lumMod val="75000"/>
                  </a:schemeClr>
                </a:solidFill>
                <a:effectLst>
                  <a:outerShdw blurRad="50800" dist="38100" dir="5400000" algn="t" rotWithShape="0">
                    <a:prstClr val="black">
                      <a:alpha val="40000"/>
                    </a:prstClr>
                  </a:outerShdw>
                </a:effectLst>
                <a:latin typeface="Gill Sans MT Ext Condensed Bold" panose="020B0902020104020203" pitchFamily="34" charset="0"/>
                <a:cs typeface="(AH) Manal High" pitchFamily="2" charset="-78"/>
              </a:rPr>
              <a:t> صالح حامد الزهراني</a:t>
            </a:r>
            <a:r>
              <a:rPr kumimoji="0" lang="ar-SA" sz="3200" b="0" i="0" u="none" strike="noStrike" kern="1200" cap="none" spc="0" normalizeH="0" baseline="0" noProof="0" dirty="0" smtClean="0">
                <a:ln>
                  <a:noFill/>
                </a:ln>
                <a:solidFill>
                  <a:schemeClr val="accent5">
                    <a:lumMod val="75000"/>
                  </a:schemeClr>
                </a:solidFill>
                <a:effectLst>
                  <a:outerShdw blurRad="38100" dist="38100" dir="2700000" algn="tl">
                    <a:srgbClr val="000000">
                      <a:alpha val="43137"/>
                    </a:srgbClr>
                  </a:outerShdw>
                </a:effectLst>
                <a:uLnTx/>
                <a:uFillTx/>
                <a:latin typeface="+mn-lt"/>
                <a:ea typeface="+mn-ea"/>
                <a:cs typeface="+mn-cs"/>
              </a:rPr>
              <a:t> </a:t>
            </a:r>
          </a:p>
          <a:p>
            <a:pPr marL="0" marR="0" lvl="0" indent="0" algn="ctr" defTabSz="914400" rtl="1" eaLnBrk="1" fontAlgn="auto" latinLnBrk="0" hangingPunct="1">
              <a:lnSpc>
                <a:spcPct val="100000"/>
              </a:lnSpc>
              <a:spcBef>
                <a:spcPct val="20000"/>
              </a:spcBef>
              <a:spcAft>
                <a:spcPts val="0"/>
              </a:spcAft>
              <a:buClrTx/>
              <a:buSzTx/>
              <a:buFont typeface="Arial" pitchFamily="34" charset="0"/>
              <a:buNone/>
              <a:tabLst/>
              <a:defRPr/>
            </a:pPr>
            <a:endParaRPr kumimoji="0" lang="ar-SA"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36865" name="Picture 1"/>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9916333" y="3678264"/>
            <a:ext cx="2730285" cy="2730285"/>
          </a:xfrm>
          <a:prstGeom prst="rect">
            <a:avLst/>
          </a:prstGeom>
          <a:noFill/>
          <a:ln w="9525">
            <a:noFill/>
            <a:miter lim="800000"/>
            <a:headEnd/>
            <a:tailEnd/>
          </a:ln>
          <a:effectLst/>
        </p:spPr>
      </p:pic>
    </p:spTree>
    <p:extLst>
      <p:ext uri="{BB962C8B-B14F-4D97-AF65-F5344CB8AC3E}">
        <p14:creationId xmlns:p14="http://schemas.microsoft.com/office/powerpoint/2010/main" xmlns="" val="138059557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العنوان 1"/>
          <p:cNvSpPr>
            <a:spLocks noGrp="1"/>
          </p:cNvSpPr>
          <p:nvPr>
            <p:ph type="title"/>
          </p:nvPr>
        </p:nvSpPr>
        <p:spPr>
          <a:xfrm flipH="1">
            <a:off x="1295400" y="255134"/>
            <a:ext cx="9056511" cy="1036850"/>
          </a:xfrm>
        </p:spPr>
        <p:txBody>
          <a:bodyPr rtlCol="1">
            <a:normAutofit/>
          </a:bodyPr>
          <a:lstStyle/>
          <a:p>
            <a:pPr algn="r" rtl="1"/>
            <a:r>
              <a:rPr lang="ar-SA" sz="6000" b="1" dirty="0" smtClean="0">
                <a:ln w="12700">
                  <a:solidFill>
                    <a:schemeClr val="accent1">
                      <a:lumMod val="7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AH) Manal Black" pitchFamily="2" charset="-78"/>
              </a:rPr>
              <a:t>نشاط 2</a:t>
            </a:r>
            <a:endParaRPr lang="ar-SA" sz="6000" b="1" dirty="0">
              <a:ln w="12700">
                <a:solidFill>
                  <a:schemeClr val="accent1">
                    <a:lumMod val="7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AH) Manal Black" pitchFamily="2" charset="-78"/>
            </a:endParaRPr>
          </a:p>
        </p:txBody>
      </p:sp>
      <p:sp>
        <p:nvSpPr>
          <p:cNvPr id="13" name="عنصر نائب للنص 12"/>
          <p:cNvSpPr>
            <a:spLocks noGrp="1"/>
          </p:cNvSpPr>
          <p:nvPr>
            <p:ph type="body" idx="1"/>
          </p:nvPr>
        </p:nvSpPr>
        <p:spPr>
          <a:xfrm rot="21173847" flipH="1">
            <a:off x="5902920" y="2015114"/>
            <a:ext cx="4761185" cy="4162097"/>
          </a:xfrm>
          <a:ln>
            <a:solidFill>
              <a:schemeClr val="accent1"/>
            </a:solidFill>
          </a:ln>
          <a:effectLst>
            <a:glow rad="139700">
              <a:schemeClr val="accent2">
                <a:satMod val="175000"/>
                <a:alpha val="40000"/>
              </a:schemeClr>
            </a:glow>
          </a:effectLst>
        </p:spPr>
        <p:txBody>
          <a:bodyPr rtlCol="1">
            <a:normAutofit/>
          </a:bodyPr>
          <a:lstStyle/>
          <a:p>
            <a:r>
              <a:rPr lang="ar-SA" sz="3600" b="1" dirty="0" smtClean="0">
                <a:latin typeface="Adobe Caslon Pro" panose="0205050205050A020403" pitchFamily="18" charset="0"/>
                <a:cs typeface="(AH) Manal Black"/>
              </a:rPr>
              <a:t>بالتعاون </a:t>
            </a:r>
            <a:r>
              <a:rPr lang="ar-SA" sz="3600" b="1" dirty="0">
                <a:latin typeface="Adobe Caslon Pro" panose="0205050205050A020403" pitchFamily="18" charset="0"/>
                <a:cs typeface="(AH) Manal Black"/>
              </a:rPr>
              <a:t>مع أفراد مجموعتك وبعد الاطلاع على الخصائص العامة في الصفوف الأولية وضح التطبيقات التربوية المترتبة على تلك الخصائص</a:t>
            </a:r>
            <a:endParaRPr lang="ar-SA" sz="3600" b="1" dirty="0">
              <a:effectLst>
                <a:outerShdw blurRad="38100" dist="38100" dir="2700000" algn="tl">
                  <a:srgbClr val="000000">
                    <a:alpha val="43137"/>
                  </a:srgbClr>
                </a:outerShdw>
              </a:effectLst>
              <a:latin typeface="Adobe Caslon Pro" panose="0205050205050A020403" pitchFamily="18" charset="0"/>
              <a:cs typeface="(AH) Manal Black"/>
            </a:endParaRPr>
          </a:p>
        </p:txBody>
      </p:sp>
      <p:pic>
        <p:nvPicPr>
          <p:cNvPr id="1026" name="Picture 2" descr="كتاب, كويل, تعلم العناصر التعليمية  PNG و فيكتور"/>
          <p:cNvPicPr>
            <a:picLocks noChangeAspect="1" noChangeArrowheads="1"/>
          </p:cNvPicPr>
          <p:nvPr/>
        </p:nvPicPr>
        <p:blipFill>
          <a:blip r:embed="rId4">
            <a:extLst>
              <a:ext uri="{BEBA8EAE-BF5A-486C-A8C5-ECC9F3942E4B}">
                <a14:imgProps xmlns:a14="http://schemas.microsoft.com/office/drawing/2010/main" xmlns="">
                  <a14:imgLayer r:embed="rId5">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10516114" y="-177131"/>
            <a:ext cx="1596864" cy="1469115"/>
          </a:xfrm>
          <a:prstGeom prst="rect">
            <a:avLst/>
          </a:prstGeom>
          <a:noFill/>
          <a:extLst>
            <a:ext uri="{909E8E84-426E-40DD-AFC4-6F175D3DCCD1}">
              <a14:hiddenFill xmlns:a14="http://schemas.microsoft.com/office/drawing/2010/main" xmlns="">
                <a:solidFill>
                  <a:srgbClr val="FFFFFF"/>
                </a:solidFill>
              </a14:hiddenFill>
            </a:ext>
          </a:extLst>
        </p:spPr>
      </p:pic>
      <p:pic>
        <p:nvPicPr>
          <p:cNvPr id="6146" name="Picture 2" descr="ناقلات طلاب المدرسة, الذهاب إلى المدرسة, للدراسه, الصف  PNG و فيكتور"/>
          <p:cNvPicPr>
            <a:picLocks noChangeAspect="1" noChangeArrowheads="1"/>
          </p:cNvPicPr>
          <p:nvPr/>
        </p:nvPicPr>
        <p:blipFill rotWithShape="1">
          <a:blip r:embed="rId6">
            <a:clrChange>
              <a:clrFrom>
                <a:srgbClr val="F6F6F6"/>
              </a:clrFrom>
              <a:clrTo>
                <a:srgbClr val="F6F6F6">
                  <a:alpha val="0"/>
                </a:srgbClr>
              </a:clrTo>
            </a:clrChange>
            <a:extLst>
              <a:ext uri="{28A0092B-C50C-407E-A947-70E740481C1C}">
                <a14:useLocalDpi xmlns:a14="http://schemas.microsoft.com/office/drawing/2010/main" xmlns="" val="0"/>
              </a:ext>
            </a:extLst>
          </a:blip>
          <a:srcRect l="-8052" t="210" r="58615" b="53374"/>
          <a:stretch/>
        </p:blipFill>
        <p:spPr bwMode="auto">
          <a:xfrm>
            <a:off x="709613" y="2416590"/>
            <a:ext cx="3705225" cy="3730210"/>
          </a:xfrm>
          <a:prstGeom prst="rect">
            <a:avLst/>
          </a:prstGeom>
          <a:solidFill>
            <a:schemeClr val="bg2"/>
          </a:solidFill>
        </p:spPr>
      </p:pic>
    </p:spTree>
    <p:extLst>
      <p:ext uri="{BB962C8B-B14F-4D97-AF65-F5344CB8AC3E}">
        <p14:creationId xmlns:p14="http://schemas.microsoft.com/office/powerpoint/2010/main" xmlns="" val="6836493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1"/>
          <p:cNvGraphicFramePr>
            <a:graphicFrameLocks noGrp="1"/>
          </p:cNvGraphicFramePr>
          <p:nvPr>
            <p:extLst>
              <p:ext uri="{D42A27DB-BD31-4B8C-83A1-F6EECF244321}">
                <p14:modId xmlns:p14="http://schemas.microsoft.com/office/powerpoint/2010/main" xmlns="" val="1655389074"/>
              </p:ext>
            </p:extLst>
          </p:nvPr>
        </p:nvGraphicFramePr>
        <p:xfrm>
          <a:off x="139485" y="293333"/>
          <a:ext cx="11817174" cy="6374978"/>
        </p:xfrm>
        <a:graphic>
          <a:graphicData uri="http://schemas.openxmlformats.org/drawingml/2006/table">
            <a:tbl>
              <a:tblPr rtl="1" firstRow="1" bandRow="1">
                <a:tableStyleId>{72833802-FEF1-4C79-8D5D-14CF1EAF98D9}</a:tableStyleId>
              </a:tblPr>
              <a:tblGrid>
                <a:gridCol w="394923">
                  <a:extLst>
                    <a:ext uri="{9D8B030D-6E8A-4147-A177-3AD203B41FA5}">
                      <a16:colId xmlns:a16="http://schemas.microsoft.com/office/drawing/2014/main" xmlns="" val="2316180920"/>
                    </a:ext>
                  </a:extLst>
                </a:gridCol>
                <a:gridCol w="6974238">
                  <a:extLst>
                    <a:ext uri="{9D8B030D-6E8A-4147-A177-3AD203B41FA5}">
                      <a16:colId xmlns:a16="http://schemas.microsoft.com/office/drawing/2014/main" xmlns="" val="192125632"/>
                    </a:ext>
                  </a:extLst>
                </a:gridCol>
                <a:gridCol w="4448013">
                  <a:extLst>
                    <a:ext uri="{9D8B030D-6E8A-4147-A177-3AD203B41FA5}">
                      <a16:colId xmlns:a16="http://schemas.microsoft.com/office/drawing/2014/main" xmlns="" val="2122316526"/>
                    </a:ext>
                  </a:extLst>
                </a:gridCol>
              </a:tblGrid>
              <a:tr h="550729">
                <a:tc>
                  <a:txBody>
                    <a:bodyPr/>
                    <a:lstStyle/>
                    <a:p>
                      <a:pPr rtl="1"/>
                      <a:r>
                        <a:rPr lang="ar-SA" sz="2800" b="1" dirty="0" smtClean="0">
                          <a:effectLst>
                            <a:outerShdw blurRad="38100" dist="38100" dir="2700000" algn="tl">
                              <a:srgbClr val="000000">
                                <a:alpha val="43137"/>
                              </a:srgbClr>
                            </a:outerShdw>
                          </a:effectLst>
                        </a:rPr>
                        <a:t>م</a:t>
                      </a:r>
                      <a:endParaRPr lang="ar-SA" sz="2800" b="1" dirty="0">
                        <a:effectLst>
                          <a:outerShdw blurRad="38100" dist="38100" dir="2700000" algn="tl">
                            <a:srgbClr val="000000">
                              <a:alpha val="43137"/>
                            </a:srgbClr>
                          </a:outerShdw>
                        </a:effectLst>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pPr rtl="1"/>
                      <a:r>
                        <a:rPr lang="ar-SA" sz="2800" b="1" dirty="0" smtClean="0">
                          <a:effectLst>
                            <a:outerShdw blurRad="38100" dist="38100" dir="2700000" algn="tl">
                              <a:srgbClr val="000000">
                                <a:alpha val="43137"/>
                              </a:srgbClr>
                            </a:outerShdw>
                          </a:effectLst>
                          <a:latin typeface="Adobe Caslon Pro" panose="0205050205050A020403" pitchFamily="18" charset="0"/>
                          <a:cs typeface="(AH) Manal Black"/>
                        </a:rPr>
                        <a:t>الخصائص العامة للطلاب في الصفوف الأولية</a:t>
                      </a:r>
                      <a:endParaRPr lang="ar-SA" sz="2800" b="1" dirty="0">
                        <a:effectLst>
                          <a:outerShdw blurRad="38100" dist="38100" dir="2700000" algn="tl">
                            <a:srgbClr val="000000">
                              <a:alpha val="43137"/>
                            </a:srgbClr>
                          </a:outerShdw>
                        </a:effectLst>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2800" b="1" dirty="0" smtClean="0">
                          <a:effectLst>
                            <a:outerShdw blurRad="38100" dist="38100" dir="2700000" algn="tl">
                              <a:srgbClr val="000000">
                                <a:alpha val="43137"/>
                              </a:srgbClr>
                            </a:outerShdw>
                          </a:effectLst>
                          <a:latin typeface="Adobe Caslon Pro" panose="0205050205050A020403" pitchFamily="18" charset="0"/>
                          <a:cs typeface="(AH) Manal Black"/>
                        </a:rPr>
                        <a:t>التطبيقات التربوية المترتبة</a:t>
                      </a:r>
                      <a:r>
                        <a:rPr lang="ar-SA" sz="2800" b="1" baseline="0" dirty="0">
                          <a:effectLst>
                            <a:outerShdw blurRad="38100" dist="38100" dir="2700000" algn="tl">
                              <a:srgbClr val="000000">
                                <a:alpha val="43137"/>
                              </a:srgbClr>
                            </a:outerShdw>
                          </a:effectLst>
                          <a:latin typeface="Adobe Caslon Pro" panose="0205050205050A020403" pitchFamily="18" charset="0"/>
                          <a:cs typeface="(AH) Manal Black"/>
                        </a:rPr>
                        <a:t> </a:t>
                      </a:r>
                      <a:r>
                        <a:rPr lang="ar-SA" sz="2800" b="1" baseline="0" dirty="0" err="1" smtClean="0">
                          <a:effectLst>
                            <a:outerShdw blurRad="38100" dist="38100" dir="2700000" algn="tl">
                              <a:srgbClr val="000000">
                                <a:alpha val="43137"/>
                              </a:srgbClr>
                            </a:outerShdw>
                          </a:effectLst>
                          <a:latin typeface="Adobe Caslon Pro" panose="0205050205050A020403" pitchFamily="18" charset="0"/>
                          <a:cs typeface="(AH) Manal Black"/>
                        </a:rPr>
                        <a:t>بها</a:t>
                      </a:r>
                      <a:r>
                        <a:rPr lang="ar-SA" sz="2800" b="1" baseline="0" dirty="0" smtClean="0">
                          <a:effectLst>
                            <a:outerShdw blurRad="38100" dist="38100" dir="2700000" algn="tl">
                              <a:srgbClr val="000000">
                                <a:alpha val="43137"/>
                              </a:srgbClr>
                            </a:outerShdw>
                          </a:effectLst>
                          <a:latin typeface="Adobe Caslon Pro" panose="0205050205050A020403" pitchFamily="18" charset="0"/>
                          <a:cs typeface="(AH) Manal Black"/>
                        </a:rPr>
                        <a:t> </a:t>
                      </a:r>
                      <a:endParaRPr lang="ar-SA" sz="2800" b="1" dirty="0" smtClean="0">
                        <a:effectLst>
                          <a:outerShdw blurRad="38100" dist="38100" dir="2700000" algn="tl">
                            <a:srgbClr val="000000">
                              <a:alpha val="43137"/>
                            </a:srgbClr>
                          </a:outerShdw>
                        </a:effectLst>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xmlns="" val="2412059047"/>
                  </a:ext>
                </a:extLst>
              </a:tr>
              <a:tr h="1404383">
                <a:tc>
                  <a:txBody>
                    <a:bodyPr/>
                    <a:lstStyle/>
                    <a:p>
                      <a:pPr rtl="1"/>
                      <a:r>
                        <a:rPr lang="ar-SA" sz="2800" b="1" dirty="0" smtClean="0">
                          <a:effectLst>
                            <a:outerShdw blurRad="38100" dist="38100" dir="2700000" algn="tl">
                              <a:srgbClr val="000000">
                                <a:alpha val="43137"/>
                              </a:srgbClr>
                            </a:outerShdw>
                          </a:effectLst>
                        </a:rPr>
                        <a:t>1</a:t>
                      </a:r>
                      <a:endParaRPr lang="ar-SA" sz="2800" b="1" dirty="0">
                        <a:effectLst>
                          <a:outerShdw blurRad="38100" dist="38100" dir="2700000" algn="tl">
                            <a:srgbClr val="000000">
                              <a:alpha val="43137"/>
                            </a:srgbClr>
                          </a:outerShdw>
                        </a:effectLst>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pPr algn="r" rtl="1">
                        <a:lnSpc>
                          <a:spcPct val="107000"/>
                        </a:lnSpc>
                        <a:spcAft>
                          <a:spcPts val="0"/>
                        </a:spcAft>
                      </a:pPr>
                      <a:r>
                        <a:rPr lang="ar-SA" sz="2400" b="1" kern="1200" dirty="0">
                          <a:solidFill>
                            <a:schemeClr val="accent1">
                              <a:lumMod val="50000"/>
                            </a:schemeClr>
                          </a:solidFill>
                          <a:latin typeface="+mn-lt"/>
                          <a:ea typeface="+mn-ea"/>
                          <a:cs typeface="+mn-cs"/>
                        </a:rPr>
                        <a:t>التفكير لدى الأطفال محدود بالمحسوس فهم لا </a:t>
                      </a:r>
                      <a:r>
                        <a:rPr lang="ar-SA" sz="2400" b="1" kern="1200" dirty="0" smtClean="0">
                          <a:solidFill>
                            <a:schemeClr val="accent1">
                              <a:lumMod val="50000"/>
                            </a:schemeClr>
                          </a:solidFill>
                          <a:latin typeface="+mn-lt"/>
                          <a:ea typeface="+mn-ea"/>
                          <a:cs typeface="+mn-cs"/>
                        </a:rPr>
                        <a:t>يستطيعون </a:t>
                      </a:r>
                      <a:r>
                        <a:rPr lang="ar-SA" sz="2400" b="1" kern="1200" dirty="0">
                          <a:solidFill>
                            <a:schemeClr val="accent1">
                              <a:lumMod val="50000"/>
                            </a:schemeClr>
                          </a:solidFill>
                          <a:latin typeface="+mn-lt"/>
                          <a:ea typeface="+mn-ea"/>
                          <a:cs typeface="+mn-cs"/>
                        </a:rPr>
                        <a:t>في هذه السن القيام بعمليات عقلية مجردة لأنه في تعلمة بحاجة إلى وجود محسوسات تساعده على التعلم و الفهم وإجراء العمليات العقلية العليا</a:t>
                      </a:r>
                      <a:endParaRPr lang="en-US" sz="2400" b="1" kern="1200" dirty="0">
                        <a:solidFill>
                          <a:schemeClr val="accent1">
                            <a:lumMod val="50000"/>
                          </a:schemeClr>
                        </a:solidFill>
                        <a:latin typeface="+mn-lt"/>
                        <a:ea typeface="+mn-ea"/>
                        <a:cs typeface="+mn-cs"/>
                      </a:endParaRPr>
                    </a:p>
                  </a:txBody>
                  <a:tcPr marL="68580" marR="68580" marT="0" marB="0">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pPr rtl="1"/>
                      <a:endParaRPr lang="ar-SA" sz="2800" b="1" dirty="0">
                        <a:effectLst>
                          <a:outerShdw blurRad="38100" dist="38100" dir="2700000" algn="tl">
                            <a:srgbClr val="000000">
                              <a:alpha val="43137"/>
                            </a:srgbClr>
                          </a:outerShdw>
                        </a:effectLst>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xmlns="" val="3939581950"/>
                  </a:ext>
                </a:extLst>
              </a:tr>
              <a:tr h="897711">
                <a:tc>
                  <a:txBody>
                    <a:bodyPr/>
                    <a:lstStyle/>
                    <a:p>
                      <a:pPr rtl="1"/>
                      <a:r>
                        <a:rPr lang="ar-SA" sz="2800" b="1" dirty="0" smtClean="0">
                          <a:effectLst>
                            <a:outerShdw blurRad="38100" dist="38100" dir="2700000" algn="tl">
                              <a:srgbClr val="000000">
                                <a:alpha val="43137"/>
                              </a:srgbClr>
                            </a:outerShdw>
                          </a:effectLst>
                        </a:rPr>
                        <a:t>2</a:t>
                      </a:r>
                      <a:endParaRPr lang="ar-SA" sz="2800" b="1" dirty="0">
                        <a:effectLst>
                          <a:outerShdw blurRad="38100" dist="38100" dir="2700000" algn="tl">
                            <a:srgbClr val="000000">
                              <a:alpha val="43137"/>
                            </a:srgbClr>
                          </a:outerShdw>
                        </a:effectLst>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pPr algn="r" rtl="1">
                        <a:lnSpc>
                          <a:spcPct val="107000"/>
                        </a:lnSpc>
                        <a:spcAft>
                          <a:spcPts val="0"/>
                        </a:spcAft>
                      </a:pPr>
                      <a:r>
                        <a:rPr lang="ar-SA" sz="2400" b="1" kern="1200" dirty="0">
                          <a:solidFill>
                            <a:schemeClr val="accent2">
                              <a:lumMod val="50000"/>
                            </a:schemeClr>
                          </a:solidFill>
                          <a:latin typeface="+mn-lt"/>
                          <a:ea typeface="+mn-ea"/>
                          <a:cs typeface="(AH) Manal High" pitchFamily="2" charset="-78"/>
                        </a:rPr>
                        <a:t>كثرة الأسئلة لأنها من أهم الوسائل التي ينمو من خلالها الطفل معرفيا.</a:t>
                      </a:r>
                      <a:endParaRPr lang="en-US" sz="2400" b="1" kern="1200" dirty="0">
                        <a:solidFill>
                          <a:schemeClr val="accent2">
                            <a:lumMod val="50000"/>
                          </a:schemeClr>
                        </a:solidFill>
                        <a:latin typeface="+mn-lt"/>
                        <a:ea typeface="+mn-ea"/>
                        <a:cs typeface="(AH) Manal High" pitchFamily="2" charset="-78"/>
                      </a:endParaRPr>
                    </a:p>
                  </a:txBody>
                  <a:tcPr marL="68580" marR="68580" marT="0" marB="0">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pPr rtl="1"/>
                      <a:endParaRPr lang="ar-SA" sz="2800" b="1" dirty="0">
                        <a:effectLst>
                          <a:outerShdw blurRad="38100" dist="38100" dir="2700000" algn="tl">
                            <a:srgbClr val="000000">
                              <a:alpha val="43137"/>
                            </a:srgbClr>
                          </a:outerShdw>
                        </a:effectLst>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xmlns="" val="613318909"/>
                  </a:ext>
                </a:extLst>
              </a:tr>
              <a:tr h="3182218">
                <a:tc>
                  <a:txBody>
                    <a:bodyPr/>
                    <a:lstStyle/>
                    <a:p>
                      <a:pPr rtl="1"/>
                      <a:r>
                        <a:rPr lang="ar-SA" sz="2800" b="1" dirty="0" smtClean="0">
                          <a:effectLst>
                            <a:outerShdw blurRad="38100" dist="38100" dir="2700000" algn="tl">
                              <a:srgbClr val="000000">
                                <a:alpha val="43137"/>
                              </a:srgbClr>
                            </a:outerShdw>
                          </a:effectLst>
                        </a:rPr>
                        <a:t>3</a:t>
                      </a:r>
                      <a:endParaRPr lang="ar-SA" sz="2800" b="1" dirty="0">
                        <a:effectLst>
                          <a:outerShdw blurRad="38100" dist="38100" dir="2700000" algn="tl">
                            <a:srgbClr val="000000">
                              <a:alpha val="43137"/>
                            </a:srgbClr>
                          </a:outerShdw>
                        </a:effectLst>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pPr algn="r" rtl="1">
                        <a:lnSpc>
                          <a:spcPct val="107000"/>
                        </a:lnSpc>
                        <a:spcAft>
                          <a:spcPts val="0"/>
                        </a:spcAft>
                      </a:pPr>
                      <a:r>
                        <a:rPr lang="ar-SA" sz="2400" b="1" kern="1200" dirty="0">
                          <a:solidFill>
                            <a:schemeClr val="tx1">
                              <a:lumMod val="50000"/>
                            </a:schemeClr>
                          </a:solidFill>
                          <a:latin typeface="+mn-lt"/>
                          <a:ea typeface="+mn-ea"/>
                          <a:cs typeface="+mn-cs"/>
                        </a:rPr>
                        <a:t>الذاكرة وهناك نوعان أساسيان لها وهما :</a:t>
                      </a:r>
                      <a:endParaRPr lang="en-US" sz="2400" b="1" kern="1200" dirty="0">
                        <a:solidFill>
                          <a:schemeClr val="tx1">
                            <a:lumMod val="50000"/>
                          </a:schemeClr>
                        </a:solidFill>
                        <a:latin typeface="+mn-lt"/>
                        <a:ea typeface="+mn-ea"/>
                        <a:cs typeface="+mn-cs"/>
                      </a:endParaRPr>
                    </a:p>
                    <a:p>
                      <a:pPr marL="342900" lvl="0" indent="-342900" algn="r" rtl="1">
                        <a:lnSpc>
                          <a:spcPct val="107000"/>
                        </a:lnSpc>
                        <a:spcAft>
                          <a:spcPts val="0"/>
                        </a:spcAft>
                        <a:buFont typeface="Symbol" panose="05050102010706020507" pitchFamily="18" charset="2"/>
                        <a:buChar char=""/>
                      </a:pPr>
                      <a:r>
                        <a:rPr lang="ar-SA" sz="2400" b="1" kern="1200" dirty="0">
                          <a:solidFill>
                            <a:schemeClr val="tx1">
                              <a:lumMod val="50000"/>
                            </a:schemeClr>
                          </a:solidFill>
                          <a:latin typeface="+mn-lt"/>
                          <a:ea typeface="+mn-ea"/>
                          <a:cs typeface="+mn-cs"/>
                        </a:rPr>
                        <a:t>الذاكرة طويلة المدى وهي غير محدودة بزمن و لا محدودة بوحدات وتحتفظ بالمعلومات عشرات السنين وتخزن ملايين المعلومات .</a:t>
                      </a:r>
                      <a:endParaRPr lang="en-US" sz="2400" b="1" kern="1200" dirty="0">
                        <a:solidFill>
                          <a:schemeClr val="tx1">
                            <a:lumMod val="50000"/>
                          </a:schemeClr>
                        </a:solidFill>
                        <a:latin typeface="+mn-lt"/>
                        <a:ea typeface="+mn-ea"/>
                        <a:cs typeface="+mn-cs"/>
                      </a:endParaRPr>
                    </a:p>
                    <a:p>
                      <a:pPr marL="342900" lvl="0" indent="-342900" algn="r" rtl="1">
                        <a:lnSpc>
                          <a:spcPct val="107000"/>
                        </a:lnSpc>
                        <a:spcAft>
                          <a:spcPts val="0"/>
                        </a:spcAft>
                        <a:buFont typeface="Symbol" panose="05050102010706020507" pitchFamily="18" charset="2"/>
                        <a:buChar char=""/>
                      </a:pPr>
                      <a:r>
                        <a:rPr lang="ar-SA" sz="2400" b="1" kern="1200" dirty="0">
                          <a:solidFill>
                            <a:schemeClr val="tx1">
                              <a:lumMod val="50000"/>
                            </a:schemeClr>
                          </a:solidFill>
                          <a:latin typeface="+mn-lt"/>
                          <a:ea typeface="+mn-ea"/>
                          <a:cs typeface="+mn-cs"/>
                        </a:rPr>
                        <a:t>الذاكرة قصيرة المدى وهي مرحلة من مراحل الذاكرة يتم الاحتفاظ فيها بالمعلومات لثوان معدودة، فإذا لم تسجل في الذاكرة طويلة المدى فإنها تختفي ، وهي محدودة الوحدات والمعلومات  ومتوسطها سبع ، ويقصد بالوحدة اسم أو رقم أو صورة أو نحوها </a:t>
                      </a:r>
                      <a:endParaRPr lang="ar-SA" sz="2400" b="1" kern="1200" dirty="0" smtClean="0">
                        <a:solidFill>
                          <a:schemeClr val="tx1">
                            <a:lumMod val="50000"/>
                          </a:schemeClr>
                        </a:solidFill>
                        <a:latin typeface="+mn-lt"/>
                        <a:ea typeface="+mn-ea"/>
                        <a:cs typeface="+mn-cs"/>
                      </a:endParaRPr>
                    </a:p>
                    <a:p>
                      <a:pPr marL="342900" lvl="0" indent="-342900" algn="r" rtl="1">
                        <a:lnSpc>
                          <a:spcPct val="107000"/>
                        </a:lnSpc>
                        <a:spcAft>
                          <a:spcPts val="0"/>
                        </a:spcAft>
                        <a:buFont typeface="Symbol" panose="05050102010706020507" pitchFamily="18" charset="2"/>
                        <a:buChar char=""/>
                      </a:pPr>
                      <a:endParaRPr lang="en-US" sz="2400" b="1" kern="1200" dirty="0">
                        <a:solidFill>
                          <a:schemeClr val="tx1">
                            <a:lumMod val="50000"/>
                          </a:schemeClr>
                        </a:solidFill>
                        <a:latin typeface="+mn-lt"/>
                        <a:ea typeface="+mn-ea"/>
                        <a:cs typeface="+mn-cs"/>
                      </a:endParaRPr>
                    </a:p>
                  </a:txBody>
                  <a:tcPr marL="68580" marR="68580" marT="0" marB="0">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pPr rtl="1"/>
                      <a:endParaRPr lang="ar-SA" sz="2800" b="1" dirty="0">
                        <a:effectLst>
                          <a:outerShdw blurRad="38100" dist="38100" dir="2700000" algn="tl">
                            <a:srgbClr val="000000">
                              <a:alpha val="43137"/>
                            </a:srgbClr>
                          </a:outerShdw>
                        </a:effectLst>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xmlns="" val="641930130"/>
                  </a:ext>
                </a:extLst>
              </a:tr>
            </a:tbl>
          </a:graphicData>
        </a:graphic>
      </p:graphicFrame>
      <p:sp>
        <p:nvSpPr>
          <p:cNvPr id="3" name="مستطيل 2"/>
          <p:cNvSpPr/>
          <p:nvPr/>
        </p:nvSpPr>
        <p:spPr>
          <a:xfrm>
            <a:off x="201479" y="867905"/>
            <a:ext cx="4324026" cy="15033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smtClean="0">
                <a:solidFill>
                  <a:schemeClr val="accent1">
                    <a:lumMod val="50000"/>
                  </a:schemeClr>
                </a:solidFill>
              </a:rPr>
              <a:t>على المعلم توظيف الوسيلة التعليمية (جهاز العرض أو ..) والسبورة والتأكيد على المتابعة في المصحف لمساعدته على التعلم بالمحسوس .</a:t>
            </a:r>
            <a:endParaRPr lang="ar-SA" sz="2400" b="1" dirty="0">
              <a:solidFill>
                <a:schemeClr val="accent1">
                  <a:lumMod val="50000"/>
                </a:schemeClr>
              </a:solidFill>
            </a:endParaRPr>
          </a:p>
        </p:txBody>
      </p:sp>
      <p:sp>
        <p:nvSpPr>
          <p:cNvPr id="4" name="مستطيل 3"/>
          <p:cNvSpPr/>
          <p:nvPr/>
        </p:nvSpPr>
        <p:spPr>
          <a:xfrm>
            <a:off x="232475" y="2278251"/>
            <a:ext cx="4463511" cy="9143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b="1" dirty="0" smtClean="0">
                <a:solidFill>
                  <a:schemeClr val="accent2">
                    <a:lumMod val="50000"/>
                  </a:schemeClr>
                </a:solidFill>
                <a:cs typeface="(AH) Manal High" pitchFamily="2" charset="-78"/>
              </a:rPr>
              <a:t>على المعلم تشجيع الطلاب على طرح الأسئلة وعدم التذمر والإجابة عليهم بما يناسب أعمارهم</a:t>
            </a:r>
          </a:p>
        </p:txBody>
      </p:sp>
      <p:sp>
        <p:nvSpPr>
          <p:cNvPr id="5" name="مستطيل 4"/>
          <p:cNvSpPr/>
          <p:nvPr/>
        </p:nvSpPr>
        <p:spPr>
          <a:xfrm>
            <a:off x="0" y="3215898"/>
            <a:ext cx="4479010" cy="36421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400" b="1" dirty="0" smtClean="0">
                <a:solidFill>
                  <a:schemeClr val="tx1">
                    <a:lumMod val="50000"/>
                  </a:schemeClr>
                </a:solidFill>
              </a:rPr>
              <a:t>استثمار هذه الذاكرة في تشجيع الطلاب على حفظ كتاب الله تعالى .</a:t>
            </a:r>
            <a:endParaRPr lang="en-US" sz="2400" b="1" dirty="0" smtClean="0">
              <a:solidFill>
                <a:schemeClr val="tx1">
                  <a:lumMod val="50000"/>
                </a:schemeClr>
              </a:solidFill>
            </a:endParaRPr>
          </a:p>
          <a:p>
            <a:r>
              <a:rPr lang="ar-SA" sz="2400" b="1" dirty="0" smtClean="0">
                <a:solidFill>
                  <a:schemeClr val="tx1">
                    <a:lumMod val="50000"/>
                  </a:schemeClr>
                </a:solidFill>
              </a:rPr>
              <a:t>-العمل على نقل المعلومات والحفظ الجديد من الذاكرة قصيرة المدى إلى الذاكرة طويلة المدى للاحتفاظ </a:t>
            </a:r>
            <a:r>
              <a:rPr lang="ar-SA" sz="2400" b="1" dirty="0" err="1" smtClean="0">
                <a:solidFill>
                  <a:schemeClr val="tx1">
                    <a:lumMod val="50000"/>
                  </a:schemeClr>
                </a:solidFill>
              </a:rPr>
              <a:t>به</a:t>
            </a:r>
            <a:r>
              <a:rPr lang="ar-SA" sz="2400" b="1" dirty="0" smtClean="0">
                <a:solidFill>
                  <a:schemeClr val="tx1">
                    <a:lumMod val="50000"/>
                  </a:schemeClr>
                </a:solidFill>
              </a:rPr>
              <a:t> مدة أطول .</a:t>
            </a:r>
            <a:endParaRPr lang="en-US" sz="2400" b="1" dirty="0" smtClean="0">
              <a:solidFill>
                <a:schemeClr val="tx1">
                  <a:lumMod val="50000"/>
                </a:schemeClr>
              </a:solidFill>
            </a:endParaRPr>
          </a:p>
          <a:p>
            <a:r>
              <a:rPr lang="ar-SA" sz="2400" b="1" dirty="0" smtClean="0">
                <a:solidFill>
                  <a:schemeClr val="tx1">
                    <a:lumMod val="50000"/>
                  </a:schemeClr>
                </a:solidFill>
              </a:rPr>
              <a:t>- تقليل عدد الآيات المقررة للحفظ أو التلاوة</a:t>
            </a:r>
            <a:endParaRPr lang="en-US" sz="2400" b="1" dirty="0" smtClean="0">
              <a:solidFill>
                <a:schemeClr val="tx1">
                  <a:lumMod val="50000"/>
                </a:schemeClr>
              </a:solidFill>
            </a:endParaRPr>
          </a:p>
          <a:p>
            <a:r>
              <a:rPr lang="ar-SA" sz="2400" b="1" dirty="0" smtClean="0">
                <a:solidFill>
                  <a:schemeClr val="tx1">
                    <a:lumMod val="50000"/>
                  </a:schemeClr>
                </a:solidFill>
              </a:rPr>
              <a:t>-عدم تكليف الطالب بأكثر من تكليف في وقت واحد </a:t>
            </a:r>
            <a:r>
              <a:rPr lang="ar-SA" sz="2400" b="1" dirty="0" err="1" smtClean="0">
                <a:solidFill>
                  <a:schemeClr val="tx1">
                    <a:lumMod val="50000"/>
                  </a:schemeClr>
                </a:solidFill>
              </a:rPr>
              <a:t>مالم</a:t>
            </a:r>
            <a:r>
              <a:rPr lang="ar-SA" sz="2400" b="1" dirty="0" smtClean="0">
                <a:solidFill>
                  <a:schemeClr val="tx1">
                    <a:lumMod val="50000"/>
                  </a:schemeClr>
                </a:solidFill>
              </a:rPr>
              <a:t> يسجل ذلك في ورقة .</a:t>
            </a:r>
            <a:endParaRPr lang="en-US" sz="2400" b="1" dirty="0" smtClean="0">
              <a:solidFill>
                <a:schemeClr val="tx1">
                  <a:lumMod val="50000"/>
                </a:schemeClr>
              </a:solidFill>
            </a:endParaRPr>
          </a:p>
        </p:txBody>
      </p:sp>
    </p:spTree>
    <p:extLst>
      <p:ext uri="{BB962C8B-B14F-4D97-AF65-F5344CB8AC3E}">
        <p14:creationId xmlns:p14="http://schemas.microsoft.com/office/powerpoint/2010/main" xmlns="" val="145534397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trips(down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strips(downLef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strips(downLeft)">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1"/>
          <p:cNvGraphicFramePr>
            <a:graphicFrameLocks noGrp="1"/>
          </p:cNvGraphicFramePr>
          <p:nvPr>
            <p:extLst>
              <p:ext uri="{D42A27DB-BD31-4B8C-83A1-F6EECF244321}">
                <p14:modId xmlns:p14="http://schemas.microsoft.com/office/powerpoint/2010/main" xmlns="" val="1655389074"/>
              </p:ext>
            </p:extLst>
          </p:nvPr>
        </p:nvGraphicFramePr>
        <p:xfrm>
          <a:off x="139485" y="928751"/>
          <a:ext cx="11817174" cy="5069081"/>
        </p:xfrm>
        <a:graphic>
          <a:graphicData uri="http://schemas.openxmlformats.org/drawingml/2006/table">
            <a:tbl>
              <a:tblPr rtl="1" firstRow="1" bandRow="1">
                <a:tableStyleId>{72833802-FEF1-4C79-8D5D-14CF1EAF98D9}</a:tableStyleId>
              </a:tblPr>
              <a:tblGrid>
                <a:gridCol w="394923">
                  <a:extLst>
                    <a:ext uri="{9D8B030D-6E8A-4147-A177-3AD203B41FA5}">
                      <a16:colId xmlns:a16="http://schemas.microsoft.com/office/drawing/2014/main" xmlns="" val="2316180920"/>
                    </a:ext>
                  </a:extLst>
                </a:gridCol>
                <a:gridCol w="6974238">
                  <a:extLst>
                    <a:ext uri="{9D8B030D-6E8A-4147-A177-3AD203B41FA5}">
                      <a16:colId xmlns:a16="http://schemas.microsoft.com/office/drawing/2014/main" xmlns="" val="192125632"/>
                    </a:ext>
                  </a:extLst>
                </a:gridCol>
                <a:gridCol w="4448013">
                  <a:extLst>
                    <a:ext uri="{9D8B030D-6E8A-4147-A177-3AD203B41FA5}">
                      <a16:colId xmlns:a16="http://schemas.microsoft.com/office/drawing/2014/main" xmlns="" val="2122316526"/>
                    </a:ext>
                  </a:extLst>
                </a:gridCol>
              </a:tblGrid>
              <a:tr h="550729">
                <a:tc>
                  <a:txBody>
                    <a:bodyPr/>
                    <a:lstStyle/>
                    <a:p>
                      <a:pPr rtl="1"/>
                      <a:r>
                        <a:rPr lang="ar-SA" sz="2800" b="1" dirty="0" smtClean="0">
                          <a:effectLst>
                            <a:outerShdw blurRad="38100" dist="38100" dir="2700000" algn="tl">
                              <a:srgbClr val="000000">
                                <a:alpha val="43137"/>
                              </a:srgbClr>
                            </a:outerShdw>
                          </a:effectLst>
                        </a:rPr>
                        <a:t>م</a:t>
                      </a:r>
                      <a:endParaRPr lang="ar-SA" sz="2800" b="1" dirty="0">
                        <a:effectLst>
                          <a:outerShdw blurRad="38100" dist="38100" dir="2700000" algn="tl">
                            <a:srgbClr val="000000">
                              <a:alpha val="43137"/>
                            </a:srgbClr>
                          </a:outerShdw>
                        </a:effectLst>
                      </a:endParaRP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pPr rtl="1"/>
                      <a:r>
                        <a:rPr lang="ar-SA" sz="2800" b="1" dirty="0" smtClean="0">
                          <a:effectLst>
                            <a:outerShdw blurRad="38100" dist="38100" dir="2700000" algn="tl">
                              <a:srgbClr val="000000">
                                <a:alpha val="43137"/>
                              </a:srgbClr>
                            </a:outerShdw>
                          </a:effectLst>
                          <a:latin typeface="Adobe Caslon Pro" panose="0205050205050A020403" pitchFamily="18" charset="0"/>
                          <a:cs typeface="(AH) Manal Black"/>
                        </a:rPr>
                        <a:t>الخصائص العامة للطلاب في الصفوف الأولية</a:t>
                      </a:r>
                      <a:endParaRPr lang="ar-SA" sz="2800" b="1" dirty="0">
                        <a:effectLst>
                          <a:outerShdw blurRad="38100" dist="38100" dir="2700000" algn="tl">
                            <a:srgbClr val="000000">
                              <a:alpha val="43137"/>
                            </a:srgbClr>
                          </a:outerShdw>
                        </a:effectLst>
                      </a:endParaRP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2800" b="1" dirty="0" smtClean="0">
                          <a:effectLst>
                            <a:outerShdw blurRad="38100" dist="38100" dir="2700000" algn="tl">
                              <a:srgbClr val="000000">
                                <a:alpha val="43137"/>
                              </a:srgbClr>
                            </a:outerShdw>
                          </a:effectLst>
                          <a:latin typeface="Adobe Caslon Pro" panose="0205050205050A020403" pitchFamily="18" charset="0"/>
                          <a:cs typeface="(AH) Manal Black"/>
                        </a:rPr>
                        <a:t>التطبيقات التربوية المترتبة</a:t>
                      </a:r>
                      <a:r>
                        <a:rPr lang="ar-SA" sz="2800" b="1" baseline="0" dirty="0">
                          <a:effectLst>
                            <a:outerShdw blurRad="38100" dist="38100" dir="2700000" algn="tl">
                              <a:srgbClr val="000000">
                                <a:alpha val="43137"/>
                              </a:srgbClr>
                            </a:outerShdw>
                          </a:effectLst>
                          <a:latin typeface="Adobe Caslon Pro" panose="0205050205050A020403" pitchFamily="18" charset="0"/>
                          <a:cs typeface="(AH) Manal Black"/>
                        </a:rPr>
                        <a:t> </a:t>
                      </a:r>
                      <a:r>
                        <a:rPr lang="ar-SA" sz="2800" b="1" baseline="0" dirty="0" err="1" smtClean="0">
                          <a:effectLst>
                            <a:outerShdw blurRad="38100" dist="38100" dir="2700000" algn="tl">
                              <a:srgbClr val="000000">
                                <a:alpha val="43137"/>
                              </a:srgbClr>
                            </a:outerShdw>
                          </a:effectLst>
                          <a:latin typeface="Adobe Caslon Pro" panose="0205050205050A020403" pitchFamily="18" charset="0"/>
                          <a:cs typeface="(AH) Manal Black"/>
                        </a:rPr>
                        <a:t>بها</a:t>
                      </a:r>
                      <a:r>
                        <a:rPr lang="ar-SA" sz="2800" b="1" baseline="0" dirty="0" smtClean="0">
                          <a:effectLst>
                            <a:outerShdw blurRad="38100" dist="38100" dir="2700000" algn="tl">
                              <a:srgbClr val="000000">
                                <a:alpha val="43137"/>
                              </a:srgbClr>
                            </a:outerShdw>
                          </a:effectLst>
                          <a:latin typeface="Adobe Caslon Pro" panose="0205050205050A020403" pitchFamily="18" charset="0"/>
                          <a:cs typeface="(AH) Manal Black"/>
                        </a:rPr>
                        <a:t> </a:t>
                      </a:r>
                      <a:endParaRPr lang="ar-SA" sz="2800" b="1" dirty="0" smtClean="0">
                        <a:effectLst>
                          <a:outerShdw blurRad="38100" dist="38100" dir="2700000" algn="tl">
                            <a:srgbClr val="000000">
                              <a:alpha val="43137"/>
                            </a:srgbClr>
                          </a:outerShdw>
                        </a:effectLst>
                      </a:endParaRP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xmlns="" val="2412059047"/>
                  </a:ext>
                </a:extLst>
              </a:tr>
              <a:tr h="2829036">
                <a:tc>
                  <a:txBody>
                    <a:bodyPr/>
                    <a:lstStyle/>
                    <a:p>
                      <a:pPr rtl="1"/>
                      <a:r>
                        <a:rPr lang="ar-SA" sz="2800" b="1" dirty="0" smtClean="0">
                          <a:effectLst>
                            <a:outerShdw blurRad="38100" dist="38100" dir="2700000" algn="tl">
                              <a:srgbClr val="000000">
                                <a:alpha val="43137"/>
                              </a:srgbClr>
                            </a:outerShdw>
                          </a:effectLst>
                        </a:rPr>
                        <a:t>4</a:t>
                      </a:r>
                      <a:endParaRPr lang="ar-SA" sz="2800" b="1" dirty="0">
                        <a:effectLst>
                          <a:outerShdw blurRad="38100" dist="38100" dir="2700000" algn="tl">
                            <a:srgbClr val="000000">
                              <a:alpha val="43137"/>
                            </a:srgbClr>
                          </a:outerShdw>
                        </a:effectLst>
                      </a:endParaRP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pPr marL="0" algn="r" defTabSz="914400" rtl="1" eaLnBrk="1" latinLnBrk="0" hangingPunct="1">
                        <a:lnSpc>
                          <a:spcPct val="107000"/>
                        </a:lnSpc>
                        <a:spcAft>
                          <a:spcPts val="0"/>
                        </a:spcAft>
                      </a:pPr>
                      <a:r>
                        <a:rPr lang="ar-SA" sz="3200" b="1" kern="1200" dirty="0" smtClean="0">
                          <a:solidFill>
                            <a:schemeClr val="accent1">
                              <a:lumMod val="50000"/>
                            </a:schemeClr>
                          </a:solidFill>
                          <a:latin typeface="+mn-lt"/>
                          <a:ea typeface="+mn-ea"/>
                          <a:cs typeface="+mn-cs"/>
                        </a:rPr>
                        <a:t>حفظ الأطفال حفظ </a:t>
                      </a:r>
                      <a:r>
                        <a:rPr lang="ar-SA" sz="3200" b="1" kern="1200" dirty="0" err="1" smtClean="0">
                          <a:solidFill>
                            <a:schemeClr val="accent1">
                              <a:lumMod val="50000"/>
                            </a:schemeClr>
                          </a:solidFill>
                          <a:latin typeface="+mn-lt"/>
                          <a:ea typeface="+mn-ea"/>
                          <a:cs typeface="+mn-cs"/>
                        </a:rPr>
                        <a:t>الي</a:t>
                      </a:r>
                      <a:r>
                        <a:rPr lang="ar-SA" sz="3200" b="1" kern="1200" dirty="0" smtClean="0">
                          <a:solidFill>
                            <a:schemeClr val="accent1">
                              <a:lumMod val="50000"/>
                            </a:schemeClr>
                          </a:solidFill>
                          <a:latin typeface="+mn-lt"/>
                          <a:ea typeface="+mn-ea"/>
                          <a:cs typeface="+mn-cs"/>
                        </a:rPr>
                        <a:t> ، فالأطفال عند حفظهم للآيات </a:t>
                      </a:r>
                      <a:r>
                        <a:rPr lang="ar-SA" sz="3200" b="1" kern="1200" dirty="0" err="1" smtClean="0">
                          <a:solidFill>
                            <a:schemeClr val="accent1">
                              <a:lumMod val="50000"/>
                            </a:schemeClr>
                          </a:solidFill>
                          <a:latin typeface="+mn-lt"/>
                          <a:ea typeface="+mn-ea"/>
                          <a:cs typeface="+mn-cs"/>
                        </a:rPr>
                        <a:t>أوتسميهم</a:t>
                      </a:r>
                      <a:r>
                        <a:rPr lang="ar-SA" sz="3200" b="1" kern="1200" dirty="0" smtClean="0">
                          <a:solidFill>
                            <a:schemeClr val="accent1">
                              <a:lumMod val="50000"/>
                            </a:schemeClr>
                          </a:solidFill>
                          <a:latin typeface="+mn-lt"/>
                          <a:ea typeface="+mn-ea"/>
                          <a:cs typeface="+mn-cs"/>
                        </a:rPr>
                        <a:t> لها يكون ذلك آليا دون التأثر بالمعنى </a:t>
                      </a:r>
                      <a:r>
                        <a:rPr lang="ar-SA" sz="2400" b="1" kern="1200" dirty="0" smtClean="0">
                          <a:solidFill>
                            <a:schemeClr val="accent1">
                              <a:lumMod val="50000"/>
                            </a:schemeClr>
                          </a:solidFill>
                          <a:latin typeface="+mn-lt"/>
                          <a:ea typeface="+mn-ea"/>
                          <a:cs typeface="+mn-cs"/>
                        </a:rPr>
                        <a:t>.</a:t>
                      </a:r>
                      <a:endParaRPr lang="en-US" sz="2400" b="1" kern="1200" dirty="0">
                        <a:solidFill>
                          <a:schemeClr val="accent1">
                            <a:lumMod val="50000"/>
                          </a:schemeClr>
                        </a:solidFill>
                        <a:latin typeface="+mn-lt"/>
                        <a:ea typeface="+mn-ea"/>
                        <a:cs typeface="+mn-cs"/>
                      </a:endParaRPr>
                    </a:p>
                  </a:txBody>
                  <a:tcPr marL="68580" marR="68580" marT="0"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pPr rtl="1"/>
                      <a:endParaRPr lang="ar-SA" sz="2800" b="1" dirty="0">
                        <a:effectLst>
                          <a:outerShdw blurRad="38100" dist="38100" dir="2700000" algn="tl">
                            <a:srgbClr val="000000">
                              <a:alpha val="43137"/>
                            </a:srgbClr>
                          </a:outerShdw>
                        </a:effectLst>
                      </a:endParaRP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xmlns="" val="3939581950"/>
                  </a:ext>
                </a:extLst>
              </a:tr>
              <a:tr h="1689316">
                <a:tc>
                  <a:txBody>
                    <a:bodyPr/>
                    <a:lstStyle/>
                    <a:p>
                      <a:pPr rtl="1"/>
                      <a:r>
                        <a:rPr lang="ar-SA" sz="2800" b="1" dirty="0" smtClean="0">
                          <a:effectLst>
                            <a:outerShdw blurRad="38100" dist="38100" dir="2700000" algn="tl">
                              <a:srgbClr val="000000">
                                <a:alpha val="43137"/>
                              </a:srgbClr>
                            </a:outerShdw>
                          </a:effectLst>
                        </a:rPr>
                        <a:t>5</a:t>
                      </a:r>
                      <a:endParaRPr lang="ar-SA" sz="2800" b="1" dirty="0">
                        <a:effectLst>
                          <a:outerShdw blurRad="38100" dist="38100" dir="2700000" algn="tl">
                            <a:srgbClr val="000000">
                              <a:alpha val="43137"/>
                            </a:srgbClr>
                          </a:outerShdw>
                        </a:effectLst>
                      </a:endParaRP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pPr marL="0" marR="0" indent="0" algn="r" defTabSz="914400" rtl="1" eaLnBrk="1" fontAlgn="auto" latinLnBrk="0" hangingPunct="1">
                        <a:lnSpc>
                          <a:spcPct val="107000"/>
                        </a:lnSpc>
                        <a:spcBef>
                          <a:spcPts val="0"/>
                        </a:spcBef>
                        <a:spcAft>
                          <a:spcPts val="0"/>
                        </a:spcAft>
                        <a:buClrTx/>
                        <a:buSzTx/>
                        <a:buFontTx/>
                        <a:buNone/>
                        <a:tabLst/>
                        <a:defRPr/>
                      </a:pPr>
                      <a:r>
                        <a:rPr lang="ar-SA" sz="2800" b="1" kern="1200" dirty="0" smtClean="0">
                          <a:solidFill>
                            <a:schemeClr val="accent2">
                              <a:lumMod val="50000"/>
                            </a:schemeClr>
                          </a:solidFill>
                          <a:latin typeface="+mn-lt"/>
                          <a:ea typeface="+mn-ea"/>
                          <a:cs typeface="(AH) Manal High" pitchFamily="2" charset="-78"/>
                        </a:rPr>
                        <a:t>ذاكرة الأطفال غير انتقائية فهم يحفظون ما يريدون وما لا يريدون حفظه مما سمعوه .</a:t>
                      </a:r>
                      <a:endParaRPr lang="en-US" sz="2800" b="1" kern="1200" dirty="0" smtClean="0">
                        <a:solidFill>
                          <a:schemeClr val="accent2">
                            <a:lumMod val="50000"/>
                          </a:schemeClr>
                        </a:solidFill>
                        <a:latin typeface="+mn-lt"/>
                        <a:ea typeface="+mn-ea"/>
                        <a:cs typeface="(AH) Manal High" pitchFamily="2" charset="-78"/>
                      </a:endParaRPr>
                    </a:p>
                  </a:txBody>
                  <a:tcPr marL="68580" marR="68580" marT="0" marB="0">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pPr rtl="1"/>
                      <a:endParaRPr lang="ar-SA" sz="2800" b="1" dirty="0">
                        <a:effectLst>
                          <a:outerShdw blurRad="38100" dist="38100" dir="2700000" algn="tl">
                            <a:srgbClr val="000000">
                              <a:alpha val="43137"/>
                            </a:srgbClr>
                          </a:outerShdw>
                        </a:effectLst>
                      </a:endParaRP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xmlns="" val="613318909"/>
                  </a:ext>
                </a:extLst>
              </a:tr>
            </a:tbl>
          </a:graphicData>
        </a:graphic>
      </p:graphicFrame>
      <p:sp>
        <p:nvSpPr>
          <p:cNvPr id="3" name="مستطيل 2"/>
          <p:cNvSpPr/>
          <p:nvPr/>
        </p:nvSpPr>
        <p:spPr>
          <a:xfrm>
            <a:off x="201479" y="2200733"/>
            <a:ext cx="4324026" cy="15033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3200" b="1" dirty="0" smtClean="0">
                <a:solidFill>
                  <a:schemeClr val="accent1">
                    <a:lumMod val="50000"/>
                  </a:schemeClr>
                </a:solidFill>
              </a:rPr>
              <a:t> الاستفادة من هذه الخاصية عند الأطفال بتشجيعهم على الحفظ في هذه المرحلة لأن الحفظ مقصود في حد ذاته دون تغير أي حرف أو حركة وليس حفظا بالمعنى.</a:t>
            </a:r>
          </a:p>
        </p:txBody>
      </p:sp>
      <p:sp>
        <p:nvSpPr>
          <p:cNvPr id="4" name="مستطيل 3"/>
          <p:cNvSpPr/>
          <p:nvPr/>
        </p:nvSpPr>
        <p:spPr>
          <a:xfrm>
            <a:off x="201478" y="4494493"/>
            <a:ext cx="4262033" cy="1255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800" b="1" dirty="0" smtClean="0">
                <a:solidFill>
                  <a:schemeClr val="accent2">
                    <a:lumMod val="50000"/>
                  </a:schemeClr>
                </a:solidFill>
                <a:cs typeface="(AH) Manal High" pitchFamily="2" charset="-78"/>
              </a:rPr>
              <a:t>يحسن التقليل من الاستطرادات خارج الدرس وتقليل ذكر التفاصيل غير المطلوبة</a:t>
            </a:r>
          </a:p>
        </p:txBody>
      </p:sp>
      <p:sp>
        <p:nvSpPr>
          <p:cNvPr id="6" name="عنوان 5"/>
          <p:cNvSpPr>
            <a:spLocks noGrp="1"/>
          </p:cNvSpPr>
          <p:nvPr>
            <p:ph type="title"/>
          </p:nvPr>
        </p:nvSpPr>
        <p:spPr>
          <a:xfrm flipH="1">
            <a:off x="1310898" y="0"/>
            <a:ext cx="9601200" cy="1036850"/>
          </a:xfrm>
        </p:spPr>
        <p:txBody>
          <a:bodyPr>
            <a:normAutofit/>
          </a:bodyPr>
          <a:lstStyle/>
          <a:p>
            <a:r>
              <a:rPr lang="ar-SA" b="1" dirty="0" smtClean="0">
                <a:effectLst>
                  <a:outerShdw blurRad="38100" dist="38100" dir="2700000" algn="tl">
                    <a:srgbClr val="000000">
                      <a:alpha val="43137"/>
                    </a:srgbClr>
                  </a:outerShdw>
                </a:effectLst>
                <a:latin typeface="Adobe Caslon Pro" panose="0205050205050A020403" pitchFamily="18" charset="0"/>
                <a:cs typeface="(AH) Manal Black"/>
              </a:rPr>
              <a:t>الخصائص العامة للطلاب في الصفوف الأولية </a:t>
            </a:r>
            <a:r>
              <a:rPr lang="ar-SA" b="1" dirty="0" err="1" smtClean="0">
                <a:effectLst>
                  <a:outerShdw blurRad="38100" dist="38100" dir="2700000" algn="tl">
                    <a:srgbClr val="000000">
                      <a:alpha val="43137"/>
                    </a:srgbClr>
                  </a:outerShdw>
                </a:effectLst>
                <a:latin typeface="Adobe Caslon Pro" panose="0205050205050A020403" pitchFamily="18" charset="0"/>
                <a:cs typeface="(AH) Manal Black"/>
              </a:rPr>
              <a:t>و</a:t>
            </a:r>
            <a:r>
              <a:rPr lang="ar-SA" b="1" dirty="0" smtClean="0">
                <a:effectLst>
                  <a:outerShdw blurRad="38100" dist="38100" dir="2700000" algn="tl">
                    <a:srgbClr val="000000">
                      <a:alpha val="43137"/>
                    </a:srgbClr>
                  </a:outerShdw>
                </a:effectLst>
                <a:latin typeface="Adobe Caslon Pro" panose="0205050205050A020403" pitchFamily="18" charset="0"/>
                <a:cs typeface="(AH) Manal Black"/>
              </a:rPr>
              <a:t> التطبيقات التربوية المترتبة </a:t>
            </a:r>
            <a:r>
              <a:rPr lang="ar-SA" b="1" dirty="0" err="1" smtClean="0">
                <a:effectLst>
                  <a:outerShdw blurRad="38100" dist="38100" dir="2700000" algn="tl">
                    <a:srgbClr val="000000">
                      <a:alpha val="43137"/>
                    </a:srgbClr>
                  </a:outerShdw>
                </a:effectLst>
                <a:latin typeface="Adobe Caslon Pro" panose="0205050205050A020403" pitchFamily="18" charset="0"/>
                <a:cs typeface="(AH) Manal Black"/>
              </a:rPr>
              <a:t>بها</a:t>
            </a:r>
            <a:r>
              <a:rPr lang="ar-SA" b="1" dirty="0" smtClean="0">
                <a:effectLst>
                  <a:outerShdw blurRad="38100" dist="38100" dir="2700000" algn="tl">
                    <a:srgbClr val="000000">
                      <a:alpha val="43137"/>
                    </a:srgbClr>
                  </a:outerShdw>
                </a:effectLst>
                <a:latin typeface="Adobe Caslon Pro" panose="0205050205050A020403" pitchFamily="18" charset="0"/>
                <a:cs typeface="(AH) Manal Black"/>
              </a:rPr>
              <a:t> </a:t>
            </a:r>
            <a:r>
              <a:rPr lang="ar-SA" b="1" dirty="0" smtClean="0">
                <a:effectLst>
                  <a:outerShdw blurRad="38100" dist="38100" dir="2700000" algn="tl">
                    <a:srgbClr val="000000">
                      <a:alpha val="43137"/>
                    </a:srgbClr>
                  </a:outerShdw>
                </a:effectLst>
              </a:rPr>
              <a:t/>
            </a:r>
            <a:br>
              <a:rPr lang="ar-SA" b="1" dirty="0" smtClean="0">
                <a:effectLst>
                  <a:outerShdw blurRad="38100" dist="38100" dir="2700000" algn="tl">
                    <a:srgbClr val="000000">
                      <a:alpha val="43137"/>
                    </a:srgbClr>
                  </a:outerShdw>
                </a:effectLst>
              </a:rPr>
            </a:br>
            <a:endParaRPr lang="ar-SA" dirty="0"/>
          </a:p>
        </p:txBody>
      </p:sp>
    </p:spTree>
    <p:extLst>
      <p:ext uri="{BB962C8B-B14F-4D97-AF65-F5344CB8AC3E}">
        <p14:creationId xmlns:p14="http://schemas.microsoft.com/office/powerpoint/2010/main" xmlns="" val="145534397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trips(down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strips(downLeft)">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1"/>
          <p:cNvGraphicFramePr>
            <a:graphicFrameLocks noGrp="1"/>
          </p:cNvGraphicFramePr>
          <p:nvPr>
            <p:extLst>
              <p:ext uri="{D42A27DB-BD31-4B8C-83A1-F6EECF244321}">
                <p14:modId xmlns:p14="http://schemas.microsoft.com/office/powerpoint/2010/main" xmlns="" val="1655389074"/>
              </p:ext>
            </p:extLst>
          </p:nvPr>
        </p:nvGraphicFramePr>
        <p:xfrm>
          <a:off x="139485" y="928751"/>
          <a:ext cx="11817174" cy="5769821"/>
        </p:xfrm>
        <a:graphic>
          <a:graphicData uri="http://schemas.openxmlformats.org/drawingml/2006/table">
            <a:tbl>
              <a:tblPr rtl="1" firstRow="1" bandRow="1">
                <a:tableStyleId>{72833802-FEF1-4C79-8D5D-14CF1EAF98D9}</a:tableStyleId>
              </a:tblPr>
              <a:tblGrid>
                <a:gridCol w="394923">
                  <a:extLst>
                    <a:ext uri="{9D8B030D-6E8A-4147-A177-3AD203B41FA5}">
                      <a16:colId xmlns:a16="http://schemas.microsoft.com/office/drawing/2014/main" xmlns="" val="2316180920"/>
                    </a:ext>
                  </a:extLst>
                </a:gridCol>
                <a:gridCol w="6478292">
                  <a:extLst>
                    <a:ext uri="{9D8B030D-6E8A-4147-A177-3AD203B41FA5}">
                      <a16:colId xmlns:a16="http://schemas.microsoft.com/office/drawing/2014/main" xmlns="" val="192125632"/>
                    </a:ext>
                  </a:extLst>
                </a:gridCol>
                <a:gridCol w="4943959">
                  <a:extLst>
                    <a:ext uri="{9D8B030D-6E8A-4147-A177-3AD203B41FA5}">
                      <a16:colId xmlns:a16="http://schemas.microsoft.com/office/drawing/2014/main" xmlns="" val="2122316526"/>
                    </a:ext>
                  </a:extLst>
                </a:gridCol>
              </a:tblGrid>
              <a:tr h="689967">
                <a:tc>
                  <a:txBody>
                    <a:bodyPr/>
                    <a:lstStyle/>
                    <a:p>
                      <a:pPr rtl="1"/>
                      <a:r>
                        <a:rPr lang="ar-SA" sz="2800" b="1" dirty="0" smtClean="0">
                          <a:effectLst>
                            <a:outerShdw blurRad="38100" dist="38100" dir="2700000" algn="tl">
                              <a:srgbClr val="000000">
                                <a:alpha val="43137"/>
                              </a:srgbClr>
                            </a:outerShdw>
                          </a:effectLst>
                        </a:rPr>
                        <a:t>م</a:t>
                      </a:r>
                      <a:endParaRPr lang="ar-SA" sz="2800" b="1" dirty="0">
                        <a:effectLst>
                          <a:outerShdw blurRad="38100" dist="38100" dir="2700000" algn="tl">
                            <a:srgbClr val="000000">
                              <a:alpha val="43137"/>
                            </a:srgbClr>
                          </a:outerShdw>
                        </a:effectLst>
                      </a:endParaRP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pPr rtl="1"/>
                      <a:r>
                        <a:rPr lang="ar-SA" sz="2800" b="1" dirty="0" smtClean="0">
                          <a:effectLst>
                            <a:outerShdw blurRad="38100" dist="38100" dir="2700000" algn="tl">
                              <a:srgbClr val="000000">
                                <a:alpha val="43137"/>
                              </a:srgbClr>
                            </a:outerShdw>
                          </a:effectLst>
                          <a:latin typeface="Adobe Caslon Pro" panose="0205050205050A020403" pitchFamily="18" charset="0"/>
                          <a:cs typeface="(AH) Manal Black"/>
                        </a:rPr>
                        <a:t>الخصائص العامة للطلاب في الصفوف الأولية</a:t>
                      </a:r>
                      <a:endParaRPr lang="ar-SA" sz="2800" b="1" dirty="0">
                        <a:effectLst>
                          <a:outerShdw blurRad="38100" dist="38100" dir="2700000" algn="tl">
                            <a:srgbClr val="000000">
                              <a:alpha val="43137"/>
                            </a:srgbClr>
                          </a:outerShdw>
                        </a:effectLst>
                      </a:endParaRP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2800" b="1" dirty="0" smtClean="0">
                          <a:effectLst>
                            <a:outerShdw blurRad="38100" dist="38100" dir="2700000" algn="tl">
                              <a:srgbClr val="000000">
                                <a:alpha val="43137"/>
                              </a:srgbClr>
                            </a:outerShdw>
                          </a:effectLst>
                          <a:latin typeface="Adobe Caslon Pro" panose="0205050205050A020403" pitchFamily="18" charset="0"/>
                          <a:cs typeface="(AH) Manal Black"/>
                        </a:rPr>
                        <a:t>التطبيقات التربوية المترتبة</a:t>
                      </a:r>
                      <a:r>
                        <a:rPr lang="ar-SA" sz="2800" b="1" baseline="0" dirty="0">
                          <a:effectLst>
                            <a:outerShdw blurRad="38100" dist="38100" dir="2700000" algn="tl">
                              <a:srgbClr val="000000">
                                <a:alpha val="43137"/>
                              </a:srgbClr>
                            </a:outerShdw>
                          </a:effectLst>
                          <a:latin typeface="Adobe Caslon Pro" panose="0205050205050A020403" pitchFamily="18" charset="0"/>
                          <a:cs typeface="(AH) Manal Black"/>
                        </a:rPr>
                        <a:t> </a:t>
                      </a:r>
                      <a:r>
                        <a:rPr lang="ar-SA" sz="2800" b="1" baseline="0" dirty="0" err="1" smtClean="0">
                          <a:effectLst>
                            <a:outerShdw blurRad="38100" dist="38100" dir="2700000" algn="tl">
                              <a:srgbClr val="000000">
                                <a:alpha val="43137"/>
                              </a:srgbClr>
                            </a:outerShdw>
                          </a:effectLst>
                          <a:latin typeface="Adobe Caslon Pro" panose="0205050205050A020403" pitchFamily="18" charset="0"/>
                          <a:cs typeface="(AH) Manal Black"/>
                        </a:rPr>
                        <a:t>بها</a:t>
                      </a:r>
                      <a:r>
                        <a:rPr lang="ar-SA" sz="2800" b="1" baseline="0" dirty="0" smtClean="0">
                          <a:effectLst>
                            <a:outerShdw blurRad="38100" dist="38100" dir="2700000" algn="tl">
                              <a:srgbClr val="000000">
                                <a:alpha val="43137"/>
                              </a:srgbClr>
                            </a:outerShdw>
                          </a:effectLst>
                          <a:latin typeface="Adobe Caslon Pro" panose="0205050205050A020403" pitchFamily="18" charset="0"/>
                          <a:cs typeface="(AH) Manal Black"/>
                        </a:rPr>
                        <a:t> </a:t>
                      </a:r>
                      <a:endParaRPr lang="ar-SA" sz="2800" b="1" dirty="0" smtClean="0">
                        <a:effectLst>
                          <a:outerShdw blurRad="38100" dist="38100" dir="2700000" algn="tl">
                            <a:srgbClr val="000000">
                              <a:alpha val="43137"/>
                            </a:srgbClr>
                          </a:outerShdw>
                        </a:effectLst>
                      </a:endParaRP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xmlns="" val="2412059047"/>
                  </a:ext>
                </a:extLst>
              </a:tr>
              <a:tr h="1883899">
                <a:tc>
                  <a:txBody>
                    <a:bodyPr/>
                    <a:lstStyle/>
                    <a:p>
                      <a:pPr rtl="1"/>
                      <a:r>
                        <a:rPr lang="ar-SA" sz="2800" b="1" dirty="0" smtClean="0">
                          <a:effectLst>
                            <a:outerShdw blurRad="38100" dist="38100" dir="2700000" algn="tl">
                              <a:srgbClr val="000000">
                                <a:alpha val="43137"/>
                              </a:srgbClr>
                            </a:outerShdw>
                          </a:effectLst>
                        </a:rPr>
                        <a:t>4</a:t>
                      </a:r>
                      <a:endParaRPr lang="ar-SA" sz="2800" b="1" dirty="0">
                        <a:effectLst>
                          <a:outerShdw blurRad="38100" dist="38100" dir="2700000" algn="tl">
                            <a:srgbClr val="000000">
                              <a:alpha val="43137"/>
                            </a:srgbClr>
                          </a:outerShdw>
                        </a:effectLst>
                      </a:endParaRP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pPr algn="r" rtl="1">
                        <a:lnSpc>
                          <a:spcPct val="107000"/>
                        </a:lnSpc>
                        <a:spcAft>
                          <a:spcPts val="0"/>
                        </a:spcAft>
                      </a:pPr>
                      <a:r>
                        <a:rPr lang="ar-SA" sz="2800" b="1" kern="1200" dirty="0">
                          <a:solidFill>
                            <a:schemeClr val="accent1">
                              <a:lumMod val="50000"/>
                            </a:schemeClr>
                          </a:solidFill>
                          <a:latin typeface="+mn-lt"/>
                          <a:ea typeface="+mn-ea"/>
                          <a:cs typeface="+mn-cs"/>
                        </a:rPr>
                        <a:t>عدم  تفريق الطلاب بين ما يدركونه (يشاهدونه أو يسمعونه ) وما تم حفظة ، فبمجرد مشاهدتهم للآيات أو سماعهم أو قراءتهم لها يهيأ لهم أنهم قد حفظوها وعند الإذن لهم في التسميع يتبين لهم أنهم لم يحفظوا .</a:t>
                      </a:r>
                      <a:endParaRPr lang="en-US" sz="2800" b="1" kern="1200" dirty="0">
                        <a:solidFill>
                          <a:schemeClr val="accent1">
                            <a:lumMod val="50000"/>
                          </a:schemeClr>
                        </a:solidFill>
                        <a:latin typeface="+mn-lt"/>
                        <a:ea typeface="+mn-ea"/>
                        <a:cs typeface="+mn-cs"/>
                      </a:endParaRPr>
                    </a:p>
                  </a:txBody>
                  <a:tcPr marL="68580" marR="68580" marT="0" marB="0">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pPr rtl="1"/>
                      <a:endParaRPr lang="ar-SA" sz="2800" b="1" dirty="0">
                        <a:effectLst>
                          <a:outerShdw blurRad="38100" dist="38100" dir="2700000" algn="tl">
                            <a:srgbClr val="000000">
                              <a:alpha val="43137"/>
                            </a:srgbClr>
                          </a:outerShdw>
                        </a:effectLst>
                      </a:endParaRP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xmlns="" val="3939581950"/>
                  </a:ext>
                </a:extLst>
              </a:tr>
              <a:tr h="2859979">
                <a:tc>
                  <a:txBody>
                    <a:bodyPr/>
                    <a:lstStyle/>
                    <a:p>
                      <a:pPr rtl="1"/>
                      <a:r>
                        <a:rPr lang="ar-SA" sz="2800" b="1" dirty="0" smtClean="0">
                          <a:effectLst>
                            <a:outerShdw blurRad="38100" dist="38100" dir="2700000" algn="tl">
                              <a:srgbClr val="000000">
                                <a:alpha val="43137"/>
                              </a:srgbClr>
                            </a:outerShdw>
                          </a:effectLst>
                        </a:rPr>
                        <a:t>5</a:t>
                      </a:r>
                      <a:endParaRPr lang="ar-SA" sz="2800" b="1" dirty="0">
                        <a:effectLst>
                          <a:outerShdw blurRad="38100" dist="38100" dir="2700000" algn="tl">
                            <a:srgbClr val="000000">
                              <a:alpha val="43137"/>
                            </a:srgbClr>
                          </a:outerShdw>
                        </a:effectLst>
                      </a:endParaRP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pPr algn="r" rtl="1">
                        <a:lnSpc>
                          <a:spcPct val="107000"/>
                        </a:lnSpc>
                        <a:spcAft>
                          <a:spcPts val="0"/>
                        </a:spcAft>
                      </a:pPr>
                      <a:r>
                        <a:rPr lang="ar-SA" sz="2800" b="1" kern="1200" dirty="0">
                          <a:solidFill>
                            <a:schemeClr val="accent2">
                              <a:lumMod val="50000"/>
                            </a:schemeClr>
                          </a:solidFill>
                          <a:latin typeface="+mn-lt"/>
                          <a:ea typeface="+mn-ea"/>
                          <a:cs typeface="(AH) Manal High" pitchFamily="2" charset="-78"/>
                        </a:rPr>
                        <a:t>تأثير الكف الرجعي وهو (التأثير السلبي لتعلم لاحق على تعلم سابق)</a:t>
                      </a:r>
                      <a:endParaRPr lang="en-US" sz="2800" b="1" kern="1200" dirty="0">
                        <a:solidFill>
                          <a:schemeClr val="accent2">
                            <a:lumMod val="50000"/>
                          </a:schemeClr>
                        </a:solidFill>
                        <a:latin typeface="+mn-lt"/>
                        <a:ea typeface="+mn-ea"/>
                        <a:cs typeface="(AH) Manal High" pitchFamily="2" charset="-78"/>
                      </a:endParaRPr>
                    </a:p>
                    <a:p>
                      <a:pPr algn="r" rtl="1">
                        <a:lnSpc>
                          <a:spcPct val="107000"/>
                        </a:lnSpc>
                        <a:spcAft>
                          <a:spcPts val="0"/>
                        </a:spcAft>
                      </a:pPr>
                      <a:r>
                        <a:rPr lang="ar-SA" sz="2800" b="1" kern="1200" dirty="0">
                          <a:solidFill>
                            <a:schemeClr val="accent2">
                              <a:lumMod val="50000"/>
                            </a:schemeClr>
                          </a:solidFill>
                          <a:latin typeface="+mn-lt"/>
                          <a:ea typeface="+mn-ea"/>
                          <a:cs typeface="(AH) Manal High" pitchFamily="2" charset="-78"/>
                        </a:rPr>
                        <a:t>أي ان الطفل حينما يطلب منه حفظ </a:t>
                      </a:r>
                      <a:r>
                        <a:rPr lang="ar-SA" sz="2800" b="1" kern="1200" dirty="0" err="1">
                          <a:solidFill>
                            <a:schemeClr val="accent2">
                              <a:lumMod val="50000"/>
                            </a:schemeClr>
                          </a:solidFill>
                          <a:latin typeface="+mn-lt"/>
                          <a:ea typeface="+mn-ea"/>
                          <a:cs typeface="(AH) Manal High" pitchFamily="2" charset="-78"/>
                        </a:rPr>
                        <a:t>شئ</a:t>
                      </a:r>
                      <a:r>
                        <a:rPr lang="ar-SA" sz="2800" b="1" kern="1200" dirty="0">
                          <a:solidFill>
                            <a:schemeClr val="accent2">
                              <a:lumMod val="50000"/>
                            </a:schemeClr>
                          </a:solidFill>
                          <a:latin typeface="+mn-lt"/>
                          <a:ea typeface="+mn-ea"/>
                          <a:cs typeface="(AH) Manal High" pitchFamily="2" charset="-78"/>
                        </a:rPr>
                        <a:t> جديد من القرآن ثم يعود لتسميع الآيات الأولى يجد أنه نسي </a:t>
                      </a:r>
                      <a:r>
                        <a:rPr lang="ar-SA" sz="2800" b="1" kern="1200" dirty="0" smtClean="0">
                          <a:solidFill>
                            <a:schemeClr val="accent2">
                              <a:lumMod val="50000"/>
                            </a:schemeClr>
                          </a:solidFill>
                          <a:latin typeface="+mn-lt"/>
                          <a:ea typeface="+mn-ea"/>
                          <a:cs typeface="(AH) Manal High" pitchFamily="2" charset="-78"/>
                        </a:rPr>
                        <a:t>بعضها</a:t>
                      </a:r>
                    </a:p>
                    <a:p>
                      <a:pPr algn="r" rtl="1">
                        <a:lnSpc>
                          <a:spcPct val="107000"/>
                        </a:lnSpc>
                        <a:spcAft>
                          <a:spcPts val="0"/>
                        </a:spcAft>
                      </a:pPr>
                      <a:endParaRPr lang="ar-SA" sz="2800" b="1" kern="1200" dirty="0" smtClean="0">
                        <a:solidFill>
                          <a:schemeClr val="accent2">
                            <a:lumMod val="50000"/>
                          </a:schemeClr>
                        </a:solidFill>
                        <a:latin typeface="+mn-lt"/>
                        <a:ea typeface="+mn-ea"/>
                        <a:cs typeface="(AH) Manal High" pitchFamily="2" charset="-78"/>
                      </a:endParaRPr>
                    </a:p>
                    <a:p>
                      <a:pPr algn="r" rtl="1">
                        <a:lnSpc>
                          <a:spcPct val="107000"/>
                        </a:lnSpc>
                        <a:spcAft>
                          <a:spcPts val="0"/>
                        </a:spcAft>
                      </a:pPr>
                      <a:endParaRPr lang="en-US" sz="2800" b="1" kern="1200" dirty="0">
                        <a:solidFill>
                          <a:schemeClr val="accent2">
                            <a:lumMod val="50000"/>
                          </a:schemeClr>
                        </a:solidFill>
                        <a:latin typeface="+mn-lt"/>
                        <a:ea typeface="+mn-ea"/>
                        <a:cs typeface="(AH) Manal High" pitchFamily="2" charset="-78"/>
                      </a:endParaRPr>
                    </a:p>
                  </a:txBody>
                  <a:tcPr marL="68580" marR="68580" marT="0" marB="0">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pPr rtl="1"/>
                      <a:endParaRPr lang="ar-SA" sz="2800" b="1" dirty="0">
                        <a:effectLst>
                          <a:outerShdw blurRad="38100" dist="38100" dir="2700000" algn="tl">
                            <a:srgbClr val="000000">
                              <a:alpha val="43137"/>
                            </a:srgbClr>
                          </a:outerShdw>
                        </a:effectLst>
                      </a:endParaRP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xmlns="" val="613318909"/>
                  </a:ext>
                </a:extLst>
              </a:tr>
            </a:tbl>
          </a:graphicData>
        </a:graphic>
      </p:graphicFrame>
      <p:sp>
        <p:nvSpPr>
          <p:cNvPr id="3" name="مستطيل 2"/>
          <p:cNvSpPr/>
          <p:nvPr/>
        </p:nvSpPr>
        <p:spPr>
          <a:xfrm>
            <a:off x="232475" y="1611797"/>
            <a:ext cx="4788975" cy="15033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400" b="1" dirty="0" smtClean="0">
                <a:solidFill>
                  <a:schemeClr val="accent1">
                    <a:lumMod val="50000"/>
                  </a:schemeClr>
                </a:solidFill>
              </a:rPr>
              <a:t> يلزم الرفق </a:t>
            </a:r>
            <a:r>
              <a:rPr lang="ar-SA" sz="2400" b="1" dirty="0" err="1" smtClean="0">
                <a:solidFill>
                  <a:schemeClr val="accent1">
                    <a:lumMod val="50000"/>
                  </a:schemeClr>
                </a:solidFill>
              </a:rPr>
              <a:t>و</a:t>
            </a:r>
            <a:r>
              <a:rPr lang="ar-SA" sz="2400" b="1" dirty="0" smtClean="0">
                <a:solidFill>
                  <a:schemeClr val="accent1">
                    <a:lumMod val="50000"/>
                  </a:schemeClr>
                </a:solidFill>
              </a:rPr>
              <a:t> التأني بالطلاب في هذه المرحلة مراعاة لخصائصهم .</a:t>
            </a:r>
            <a:endParaRPr lang="en-US" sz="2400" b="1" dirty="0" smtClean="0">
              <a:solidFill>
                <a:schemeClr val="accent1">
                  <a:lumMod val="50000"/>
                </a:schemeClr>
              </a:solidFill>
            </a:endParaRPr>
          </a:p>
          <a:p>
            <a:r>
              <a:rPr lang="ar-SA" sz="2400" b="1" dirty="0" smtClean="0">
                <a:solidFill>
                  <a:schemeClr val="accent1">
                    <a:lumMod val="50000"/>
                  </a:schemeClr>
                </a:solidFill>
              </a:rPr>
              <a:t>-عدم تعنيف الطلاب أو </a:t>
            </a:r>
            <a:r>
              <a:rPr lang="ar-SA" sz="2400" b="1" dirty="0" err="1" smtClean="0">
                <a:solidFill>
                  <a:schemeClr val="accent1">
                    <a:lumMod val="50000"/>
                  </a:schemeClr>
                </a:solidFill>
              </a:rPr>
              <a:t>التنقص</a:t>
            </a:r>
            <a:r>
              <a:rPr lang="ar-SA" sz="2400" b="1" dirty="0" smtClean="0">
                <a:solidFill>
                  <a:schemeClr val="accent1">
                    <a:lumMod val="50000"/>
                  </a:schemeClr>
                </a:solidFill>
              </a:rPr>
              <a:t> منهم إن وقع منهم ذلك .</a:t>
            </a:r>
          </a:p>
        </p:txBody>
      </p:sp>
      <p:sp>
        <p:nvSpPr>
          <p:cNvPr id="4" name="مستطيل 3"/>
          <p:cNvSpPr/>
          <p:nvPr/>
        </p:nvSpPr>
        <p:spPr>
          <a:xfrm>
            <a:off x="201478" y="4494493"/>
            <a:ext cx="4819973" cy="1255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b="1" dirty="0" smtClean="0">
                <a:solidFill>
                  <a:schemeClr val="accent2">
                    <a:lumMod val="50000"/>
                  </a:schemeClr>
                </a:solidFill>
                <a:cs typeface="(AH) Manal High" pitchFamily="2" charset="-78"/>
              </a:rPr>
              <a:t>عدم إعطاء الطفل أمورا متعددة ليتعلمها في وقت قصير بل يلزم الفصل بينهما بفاصل زمني مناسب </a:t>
            </a:r>
            <a:endParaRPr lang="en-US" sz="2000" b="1" dirty="0" smtClean="0">
              <a:solidFill>
                <a:schemeClr val="accent2">
                  <a:lumMod val="50000"/>
                </a:schemeClr>
              </a:solidFill>
              <a:cs typeface="(AH) Manal High" pitchFamily="2" charset="-78"/>
            </a:endParaRPr>
          </a:p>
          <a:p>
            <a:r>
              <a:rPr lang="ar-SA" sz="2000" b="1" dirty="0" smtClean="0">
                <a:solidFill>
                  <a:schemeClr val="accent2">
                    <a:lumMod val="50000"/>
                  </a:schemeClr>
                </a:solidFill>
                <a:cs typeface="(AH) Manal High" pitchFamily="2" charset="-78"/>
              </a:rPr>
              <a:t>-أن يدرس المعلم الدرس الجديد للحفظ في حصة كاملة .</a:t>
            </a:r>
            <a:endParaRPr lang="en-US" sz="2000" b="1" dirty="0" smtClean="0">
              <a:solidFill>
                <a:schemeClr val="accent2">
                  <a:lumMod val="50000"/>
                </a:schemeClr>
              </a:solidFill>
              <a:cs typeface="(AH) Manal High" pitchFamily="2" charset="-78"/>
            </a:endParaRPr>
          </a:p>
          <a:p>
            <a:r>
              <a:rPr lang="ar-SA" sz="2000" b="1" dirty="0" smtClean="0">
                <a:solidFill>
                  <a:schemeClr val="accent2">
                    <a:lumMod val="50000"/>
                  </a:schemeClr>
                </a:solidFill>
                <a:cs typeface="(AH) Manal High" pitchFamily="2" charset="-78"/>
              </a:rPr>
              <a:t>لأن بعض المعلمين يقسم زمن الحصة </a:t>
            </a:r>
            <a:r>
              <a:rPr lang="ar-SA" sz="2000" b="1" dirty="0" err="1" smtClean="0">
                <a:solidFill>
                  <a:schemeClr val="accent2">
                    <a:lumMod val="50000"/>
                  </a:schemeClr>
                </a:solidFill>
                <a:cs typeface="(AH) Manal High" pitchFamily="2" charset="-78"/>
              </a:rPr>
              <a:t>لجزئين</a:t>
            </a:r>
            <a:r>
              <a:rPr lang="ar-SA" sz="2000" b="1" dirty="0" smtClean="0">
                <a:solidFill>
                  <a:schemeClr val="accent2">
                    <a:lumMod val="50000"/>
                  </a:schemeClr>
                </a:solidFill>
                <a:cs typeface="(AH) Manal High" pitchFamily="2" charset="-78"/>
              </a:rPr>
              <a:t> : الأول منها تسميع شيء قديم  والجزء الثاني يكون الدرس الجديد وهو بهذا يشتت الطفل ويؤثر على حفظه للدرس القديم والجديد تأثيرا سلبيا فيضعف أحدهما الآخر ويؤثر عليه .</a:t>
            </a:r>
          </a:p>
        </p:txBody>
      </p:sp>
      <p:sp>
        <p:nvSpPr>
          <p:cNvPr id="6" name="عنوان 5"/>
          <p:cNvSpPr>
            <a:spLocks noGrp="1"/>
          </p:cNvSpPr>
          <p:nvPr>
            <p:ph type="title"/>
          </p:nvPr>
        </p:nvSpPr>
        <p:spPr>
          <a:xfrm flipH="1">
            <a:off x="1310898" y="0"/>
            <a:ext cx="9601200" cy="1036850"/>
          </a:xfrm>
        </p:spPr>
        <p:txBody>
          <a:bodyPr>
            <a:normAutofit/>
          </a:bodyPr>
          <a:lstStyle/>
          <a:p>
            <a:r>
              <a:rPr lang="ar-SA" b="1" dirty="0" smtClean="0">
                <a:effectLst>
                  <a:outerShdw blurRad="38100" dist="38100" dir="2700000" algn="tl">
                    <a:srgbClr val="000000">
                      <a:alpha val="43137"/>
                    </a:srgbClr>
                  </a:outerShdw>
                </a:effectLst>
                <a:latin typeface="Adobe Caslon Pro" panose="0205050205050A020403" pitchFamily="18" charset="0"/>
                <a:cs typeface="(AH) Manal Black"/>
              </a:rPr>
              <a:t>الخصائص العامة للطلاب في الصفوف الأولية </a:t>
            </a:r>
            <a:r>
              <a:rPr lang="ar-SA" b="1" dirty="0" err="1" smtClean="0">
                <a:effectLst>
                  <a:outerShdw blurRad="38100" dist="38100" dir="2700000" algn="tl">
                    <a:srgbClr val="000000">
                      <a:alpha val="43137"/>
                    </a:srgbClr>
                  </a:outerShdw>
                </a:effectLst>
                <a:latin typeface="Adobe Caslon Pro" panose="0205050205050A020403" pitchFamily="18" charset="0"/>
                <a:cs typeface="(AH) Manal Black"/>
              </a:rPr>
              <a:t>و</a:t>
            </a:r>
            <a:r>
              <a:rPr lang="ar-SA" b="1" dirty="0" smtClean="0">
                <a:effectLst>
                  <a:outerShdw blurRad="38100" dist="38100" dir="2700000" algn="tl">
                    <a:srgbClr val="000000">
                      <a:alpha val="43137"/>
                    </a:srgbClr>
                  </a:outerShdw>
                </a:effectLst>
                <a:latin typeface="Adobe Caslon Pro" panose="0205050205050A020403" pitchFamily="18" charset="0"/>
                <a:cs typeface="(AH) Manal Black"/>
              </a:rPr>
              <a:t> التطبيقات التربوية المترتبة </a:t>
            </a:r>
            <a:r>
              <a:rPr lang="ar-SA" b="1" dirty="0" err="1" smtClean="0">
                <a:effectLst>
                  <a:outerShdw blurRad="38100" dist="38100" dir="2700000" algn="tl">
                    <a:srgbClr val="000000">
                      <a:alpha val="43137"/>
                    </a:srgbClr>
                  </a:outerShdw>
                </a:effectLst>
                <a:latin typeface="Adobe Caslon Pro" panose="0205050205050A020403" pitchFamily="18" charset="0"/>
                <a:cs typeface="(AH) Manal Black"/>
              </a:rPr>
              <a:t>بها</a:t>
            </a:r>
            <a:r>
              <a:rPr lang="ar-SA" b="1" dirty="0" smtClean="0">
                <a:effectLst>
                  <a:outerShdw blurRad="38100" dist="38100" dir="2700000" algn="tl">
                    <a:srgbClr val="000000">
                      <a:alpha val="43137"/>
                    </a:srgbClr>
                  </a:outerShdw>
                </a:effectLst>
                <a:latin typeface="Adobe Caslon Pro" panose="0205050205050A020403" pitchFamily="18" charset="0"/>
                <a:cs typeface="(AH) Manal Black"/>
              </a:rPr>
              <a:t> </a:t>
            </a:r>
            <a:r>
              <a:rPr lang="ar-SA" b="1" dirty="0" smtClean="0">
                <a:effectLst>
                  <a:outerShdw blurRad="38100" dist="38100" dir="2700000" algn="tl">
                    <a:srgbClr val="000000">
                      <a:alpha val="43137"/>
                    </a:srgbClr>
                  </a:outerShdw>
                </a:effectLst>
              </a:rPr>
              <a:t/>
            </a:r>
            <a:br>
              <a:rPr lang="ar-SA" b="1" dirty="0" smtClean="0">
                <a:effectLst>
                  <a:outerShdw blurRad="38100" dist="38100" dir="2700000" algn="tl">
                    <a:srgbClr val="000000">
                      <a:alpha val="43137"/>
                    </a:srgbClr>
                  </a:outerShdw>
                </a:effectLst>
              </a:rPr>
            </a:br>
            <a:endParaRPr lang="ar-SA" dirty="0"/>
          </a:p>
        </p:txBody>
      </p:sp>
    </p:spTree>
    <p:extLst>
      <p:ext uri="{BB962C8B-B14F-4D97-AF65-F5344CB8AC3E}">
        <p14:creationId xmlns:p14="http://schemas.microsoft.com/office/powerpoint/2010/main" xmlns="" val="145534397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trips(down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strips(downLeft)">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شارة رتبة 8"/>
          <p:cNvSpPr/>
          <p:nvPr/>
        </p:nvSpPr>
        <p:spPr>
          <a:xfrm>
            <a:off x="9484963" y="728419"/>
            <a:ext cx="2309247" cy="867905"/>
          </a:xfrm>
          <a:prstGeom prst="chevron">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smtClean="0">
                <a:solidFill>
                  <a:schemeClr val="bg1"/>
                </a:solidFill>
                <a:effectLst>
                  <a:outerShdw blurRad="38100" dist="38100" dir="2700000" algn="tl">
                    <a:srgbClr val="000000">
                      <a:alpha val="43137"/>
                    </a:srgbClr>
                  </a:outerShdw>
                </a:effectLst>
                <a:cs typeface="(AH) Manal High" pitchFamily="2" charset="-78"/>
              </a:rPr>
              <a:t>الكف الرجعي</a:t>
            </a:r>
            <a:endParaRPr lang="ar-SA" sz="2400" dirty="0">
              <a:solidFill>
                <a:schemeClr val="bg1"/>
              </a:solidFill>
              <a:effectLst>
                <a:outerShdw blurRad="38100" dist="38100" dir="2700000" algn="tl">
                  <a:srgbClr val="000000">
                    <a:alpha val="43137"/>
                  </a:srgbClr>
                </a:outerShdw>
              </a:effectLst>
            </a:endParaRPr>
          </a:p>
        </p:txBody>
      </p:sp>
      <p:sp>
        <p:nvSpPr>
          <p:cNvPr id="10" name="شارة رتبة 9"/>
          <p:cNvSpPr/>
          <p:nvPr/>
        </p:nvSpPr>
        <p:spPr>
          <a:xfrm>
            <a:off x="4014062" y="756833"/>
            <a:ext cx="5656880" cy="839491"/>
          </a:xfrm>
          <a:prstGeom prst="chevron">
            <a:avLst/>
          </a:prstGeom>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ar-SA" sz="2400" b="1" dirty="0" smtClean="0">
                <a:solidFill>
                  <a:schemeClr val="bg1"/>
                </a:solidFill>
                <a:cs typeface="(AH) Manal High" pitchFamily="2" charset="-78"/>
              </a:rPr>
              <a:t>التأثير السلبي لتعلم لاحق على تعلم سابق</a:t>
            </a:r>
            <a:endParaRPr lang="ar-SA" sz="2400" dirty="0">
              <a:solidFill>
                <a:schemeClr val="bg1"/>
              </a:solidFill>
              <a:effectLst>
                <a:outerShdw blurRad="38100" dist="38100" dir="2700000" algn="tl">
                  <a:srgbClr val="000000">
                    <a:alpha val="43137"/>
                  </a:srgbClr>
                </a:outerShdw>
              </a:effectLst>
            </a:endParaRPr>
          </a:p>
        </p:txBody>
      </p:sp>
      <p:sp>
        <p:nvSpPr>
          <p:cNvPr id="8" name="العنوان 1"/>
          <p:cNvSpPr txBox="1">
            <a:spLocks/>
          </p:cNvSpPr>
          <p:nvPr/>
        </p:nvSpPr>
        <p:spPr>
          <a:xfrm rot="20678497" flipH="1">
            <a:off x="-155650" y="866339"/>
            <a:ext cx="3573067" cy="1416267"/>
          </a:xfrm>
          <a:prstGeom prst="rect">
            <a:avLst/>
          </a:prstGeom>
          <a:solidFill>
            <a:schemeClr val="accent1">
              <a:lumMod val="20000"/>
              <a:lumOff val="80000"/>
              <a:alpha val="55000"/>
            </a:schemeClr>
          </a:solidFill>
          <a:ln w="76200" cap="rnd" cmpd="dbl">
            <a:solidFill>
              <a:schemeClr val="accent1">
                <a:lumMod val="75000"/>
                <a:alpha val="63000"/>
              </a:schemeClr>
            </a:solidFill>
            <a:prstDash val="sysDash"/>
            <a:round/>
          </a:ln>
        </p:spPr>
        <p:txBody>
          <a:bodyPr vert="horz" lIns="91440" tIns="45720" rIns="91440" bIns="45720" rtlCol="1" anchor="b">
            <a:noAutofit/>
          </a:bodyPr>
          <a:lstStyle/>
          <a:p>
            <a:pPr marL="0" marR="0" lvl="0" indent="0" algn="r" defTabSz="914400" rtl="1" eaLnBrk="1" fontAlgn="auto" latinLnBrk="0" hangingPunct="1">
              <a:lnSpc>
                <a:spcPct val="90000"/>
              </a:lnSpc>
              <a:spcBef>
                <a:spcPct val="0"/>
              </a:spcBef>
              <a:spcAft>
                <a:spcPts val="0"/>
              </a:spcAft>
              <a:buClrTx/>
              <a:buSzTx/>
              <a:buFontTx/>
              <a:buNone/>
              <a:tabLst/>
              <a:defRPr/>
            </a:pPr>
            <a:r>
              <a:rPr kumimoji="0" lang="ar-SA" sz="4000" b="1" i="0" u="none" strike="noStrike" kern="1200" normalizeH="0" baseline="0" noProof="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Tahoma" panose="020B0604030504040204" pitchFamily="34" charset="0"/>
                <a:ea typeface="Tahoma" panose="020B0604030504040204" pitchFamily="34" charset="0"/>
                <a:cs typeface="A Gam_Azad" pitchFamily="2" charset="-78"/>
              </a:rPr>
              <a:t>ما هو الكف الرجعي ؟ وما تأثيره على تعلم الطلاب؟ </a:t>
            </a:r>
            <a:endParaRPr kumimoji="0" lang="en-US" sz="4000" b="1" i="0" u="none" strike="noStrike" kern="1200" normalizeH="0" baseline="0" noProof="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Tahoma" panose="020B0604030504040204" pitchFamily="34" charset="0"/>
              <a:ea typeface="Tahoma" panose="020B0604030504040204" pitchFamily="34" charset="0"/>
              <a:cs typeface="A Gam_Azad" pitchFamily="2" charset="-78"/>
            </a:endParaRPr>
          </a:p>
        </p:txBody>
      </p:sp>
      <p:sp>
        <p:nvSpPr>
          <p:cNvPr id="12" name="شارة رتبة 11"/>
          <p:cNvSpPr/>
          <p:nvPr/>
        </p:nvSpPr>
        <p:spPr>
          <a:xfrm>
            <a:off x="9544373" y="2554625"/>
            <a:ext cx="2309247" cy="932482"/>
          </a:xfrm>
          <a:prstGeom prst="chevron">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smtClean="0">
                <a:solidFill>
                  <a:schemeClr val="bg1"/>
                </a:solidFill>
                <a:effectLst>
                  <a:outerShdw blurRad="38100" dist="38100" dir="2700000" algn="tl">
                    <a:srgbClr val="000000">
                      <a:alpha val="43137"/>
                    </a:srgbClr>
                  </a:outerShdw>
                </a:effectLst>
                <a:cs typeface="(AH) Manal High" pitchFamily="2" charset="-78"/>
              </a:rPr>
              <a:t>تأثيره </a:t>
            </a:r>
            <a:endParaRPr lang="ar-SA" sz="2400" dirty="0">
              <a:solidFill>
                <a:schemeClr val="bg1"/>
              </a:solidFill>
              <a:effectLst>
                <a:outerShdw blurRad="38100" dist="38100" dir="2700000" algn="tl">
                  <a:srgbClr val="000000">
                    <a:alpha val="43137"/>
                  </a:srgbClr>
                </a:outerShdw>
              </a:effectLst>
            </a:endParaRPr>
          </a:p>
        </p:txBody>
      </p:sp>
      <p:sp>
        <p:nvSpPr>
          <p:cNvPr id="13" name="شارة رتبة 12"/>
          <p:cNvSpPr/>
          <p:nvPr/>
        </p:nvSpPr>
        <p:spPr>
          <a:xfrm>
            <a:off x="3270142" y="2552053"/>
            <a:ext cx="6491207" cy="966062"/>
          </a:xfrm>
          <a:prstGeom prst="chevron">
            <a:avLst/>
          </a:prstGeom>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ar-SA" sz="2200" b="1" dirty="0" smtClean="0">
                <a:solidFill>
                  <a:schemeClr val="bg1"/>
                </a:solidFill>
                <a:cs typeface="(AH) Manal High" pitchFamily="2" charset="-78"/>
              </a:rPr>
              <a:t>حينما يطلب منه حفظ </a:t>
            </a:r>
            <a:r>
              <a:rPr lang="ar-SA" sz="2200" b="1" dirty="0" err="1" smtClean="0">
                <a:solidFill>
                  <a:schemeClr val="bg1"/>
                </a:solidFill>
                <a:cs typeface="(AH) Manal High" pitchFamily="2" charset="-78"/>
              </a:rPr>
              <a:t>شئ</a:t>
            </a:r>
            <a:r>
              <a:rPr lang="ar-SA" sz="2200" b="1" dirty="0" smtClean="0">
                <a:solidFill>
                  <a:schemeClr val="bg1"/>
                </a:solidFill>
                <a:cs typeface="(AH) Manal High" pitchFamily="2" charset="-78"/>
              </a:rPr>
              <a:t> جديد من القرآن ثم يعود لتسميع الآيات الأولى يجد أنه نسي بعضها</a:t>
            </a:r>
            <a:endParaRPr lang="ar-SA" sz="2200" dirty="0">
              <a:solidFill>
                <a:schemeClr val="bg1"/>
              </a:solidFill>
              <a:effectLst>
                <a:outerShdw blurRad="38100" dist="38100" dir="2700000" algn="tl">
                  <a:srgbClr val="000000">
                    <a:alpha val="43137"/>
                  </a:srgbClr>
                </a:outerShdw>
              </a:effectLst>
            </a:endParaRPr>
          </a:p>
        </p:txBody>
      </p:sp>
      <p:sp>
        <p:nvSpPr>
          <p:cNvPr id="19" name="مستطيل مستدير الزوايا 18"/>
          <p:cNvSpPr/>
          <p:nvPr/>
        </p:nvSpPr>
        <p:spPr>
          <a:xfrm>
            <a:off x="2399654" y="3835830"/>
            <a:ext cx="9466882" cy="2588217"/>
          </a:xfrm>
          <a:prstGeom prst="roundRect">
            <a:avLst/>
          </a:prstGeom>
          <a:no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1" anchor="ctr"/>
          <a:lstStyle/>
          <a:p>
            <a:r>
              <a:rPr lang="ar-SA" sz="2800" b="1" dirty="0" smtClean="0">
                <a:solidFill>
                  <a:schemeClr val="tx1"/>
                </a:solidFill>
                <a:cs typeface="(AH) Manal Black" pitchFamily="2" charset="-78"/>
              </a:rPr>
              <a:t>عدم إعطاء الطفل أمورا متعددة ليتعلمها في وقت قصير بل يلزم الفصل بينهما بفاصل زمني مناسب .</a:t>
            </a:r>
            <a:endParaRPr lang="en-US" sz="2800" b="1" dirty="0" smtClean="0">
              <a:solidFill>
                <a:schemeClr val="tx1"/>
              </a:solidFill>
              <a:cs typeface="(AH) Manal Black" pitchFamily="2" charset="-78"/>
            </a:endParaRPr>
          </a:p>
          <a:p>
            <a:r>
              <a:rPr lang="ar-SA" sz="2800" b="1" dirty="0" smtClean="0">
                <a:solidFill>
                  <a:schemeClr val="tx1"/>
                </a:solidFill>
                <a:cs typeface="(AH) Manal Black" pitchFamily="2" charset="-78"/>
              </a:rPr>
              <a:t>-أن يدرس المعلم الدرس الجديد للحفظ في حصة كاملة .</a:t>
            </a:r>
            <a:endParaRPr lang="en-US" sz="2800" b="1" dirty="0" smtClean="0">
              <a:solidFill>
                <a:schemeClr val="tx1"/>
              </a:solidFill>
              <a:cs typeface="(AH) Manal Black" pitchFamily="2" charset="-78"/>
            </a:endParaRPr>
          </a:p>
          <a:p>
            <a:r>
              <a:rPr lang="ar-SA" sz="2800" b="1" dirty="0" smtClean="0">
                <a:solidFill>
                  <a:schemeClr val="tx1"/>
                </a:solidFill>
                <a:cs typeface="(AH) Manal Black" pitchFamily="2" charset="-78"/>
              </a:rPr>
              <a:t>لأن بعض المعلمين يقسم زمن الحصة </a:t>
            </a:r>
            <a:r>
              <a:rPr lang="ar-SA" sz="2800" b="1" dirty="0" err="1" smtClean="0">
                <a:solidFill>
                  <a:schemeClr val="tx1"/>
                </a:solidFill>
                <a:cs typeface="(AH) Manal Black" pitchFamily="2" charset="-78"/>
              </a:rPr>
              <a:t>لجزئين</a:t>
            </a:r>
            <a:r>
              <a:rPr lang="ar-SA" sz="2800" b="1" dirty="0" smtClean="0">
                <a:solidFill>
                  <a:schemeClr val="tx1"/>
                </a:solidFill>
                <a:cs typeface="(AH) Manal Black" pitchFamily="2" charset="-78"/>
              </a:rPr>
              <a:t> : الأول منها تسميع شيء قديم  والجزء الثاني يكون الدرس الجديد وهو بهذا يشتت الطفل ويؤثر على حفظه للدرس القديم والجديد تأثيرا سلبيا فيضعف أحدهما الآخر ويؤثر عليه .</a:t>
            </a:r>
            <a:endParaRPr lang="ar-SA" sz="2400" b="1" dirty="0">
              <a:solidFill>
                <a:schemeClr val="tx1"/>
              </a:solidFill>
              <a:effectLst>
                <a:outerShdw blurRad="38100" dist="38100" dir="2700000" algn="tl">
                  <a:srgbClr val="000000">
                    <a:alpha val="43137"/>
                  </a:srgbClr>
                </a:outerShdw>
              </a:effectLst>
              <a:cs typeface="(AH) Manal Black" pitchFamily="2" charset="-78"/>
            </a:endParaRPr>
          </a:p>
        </p:txBody>
      </p:sp>
    </p:spTree>
    <p:extLst>
      <p:ext uri="{BB962C8B-B14F-4D97-AF65-F5344CB8AC3E}">
        <p14:creationId xmlns:p14="http://schemas.microsoft.com/office/powerpoint/2010/main" xmlns="" val="154630916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Left)">
                                      <p:cBhvr>
                                        <p:cTn id="7" dur="1000"/>
                                        <p:tgtEl>
                                          <p:spTgt spid="9"/>
                                        </p:tgtEl>
                                      </p:cBhvr>
                                    </p:animEffect>
                                  </p:childTnLst>
                                </p:cTn>
                              </p:par>
                              <p:par>
                                <p:cTn id="8" presetID="1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slide(fromLeft)">
                                      <p:cBhvr>
                                        <p:cTn id="10" dur="10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8"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slide(fromLeft)">
                                      <p:cBhvr>
                                        <p:cTn id="15" dur="10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8"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slide(fromLeft)">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1"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p:cTn id="25" dur="500" fill="hold"/>
                                        <p:tgtEl>
                                          <p:spTgt spid="19"/>
                                        </p:tgtEl>
                                        <p:attrNameLst>
                                          <p:attrName>ppt_w</p:attrName>
                                        </p:attrNameLst>
                                      </p:cBhvr>
                                      <p:tavLst>
                                        <p:tav tm="0">
                                          <p:val>
                                            <p:fltVal val="0"/>
                                          </p:val>
                                        </p:tav>
                                        <p:tav tm="100000">
                                          <p:val>
                                            <p:strVal val="#ppt_w"/>
                                          </p:val>
                                        </p:tav>
                                      </p:tavLst>
                                    </p:anim>
                                    <p:anim calcmode="lin" valueType="num">
                                      <p:cBhvr>
                                        <p:cTn id="26" dur="500" fill="hold"/>
                                        <p:tgtEl>
                                          <p:spTgt spid="1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P spid="13" grpId="0" animBg="1"/>
      <p:bldP spid="19"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العنوان 1"/>
          <p:cNvSpPr>
            <a:spLocks noGrp="1"/>
          </p:cNvSpPr>
          <p:nvPr>
            <p:ph type="title"/>
          </p:nvPr>
        </p:nvSpPr>
        <p:spPr>
          <a:xfrm flipH="1">
            <a:off x="1295400" y="255134"/>
            <a:ext cx="9056511" cy="1036850"/>
          </a:xfrm>
        </p:spPr>
        <p:txBody>
          <a:bodyPr rtlCol="1">
            <a:normAutofit/>
          </a:bodyPr>
          <a:lstStyle/>
          <a:p>
            <a:pPr algn="r" rtl="1"/>
            <a:r>
              <a:rPr lang="ar-SA" sz="6000" b="1" dirty="0" smtClean="0">
                <a:ln w="12700">
                  <a:solidFill>
                    <a:schemeClr val="accent1">
                      <a:lumMod val="7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AH) Manal Black" pitchFamily="2" charset="-78"/>
              </a:rPr>
              <a:t>نشاط 3 </a:t>
            </a:r>
            <a:endParaRPr lang="ar-SA" sz="6000" b="1" dirty="0">
              <a:ln w="12700">
                <a:solidFill>
                  <a:schemeClr val="accent1">
                    <a:lumMod val="7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AH) Manal Black" pitchFamily="2" charset="-78"/>
            </a:endParaRPr>
          </a:p>
        </p:txBody>
      </p:sp>
      <p:sp>
        <p:nvSpPr>
          <p:cNvPr id="13" name="عنصر نائب للنص 12"/>
          <p:cNvSpPr>
            <a:spLocks noGrp="1"/>
          </p:cNvSpPr>
          <p:nvPr>
            <p:ph type="body" idx="1"/>
          </p:nvPr>
        </p:nvSpPr>
        <p:spPr>
          <a:xfrm flipH="1">
            <a:off x="775181" y="2047379"/>
            <a:ext cx="4761185" cy="4162097"/>
          </a:xfrm>
          <a:ln>
            <a:solidFill>
              <a:schemeClr val="accent1"/>
            </a:solidFill>
          </a:ln>
          <a:effectLst>
            <a:glow rad="139700">
              <a:schemeClr val="accent2">
                <a:satMod val="175000"/>
                <a:alpha val="40000"/>
              </a:schemeClr>
            </a:glow>
          </a:effectLst>
        </p:spPr>
        <p:txBody>
          <a:bodyPr rtlCol="1">
            <a:normAutofit/>
          </a:bodyPr>
          <a:lstStyle/>
          <a:p>
            <a:pPr algn="ctr"/>
            <a:r>
              <a:rPr lang="ar-SA" sz="3600" dirty="0" smtClean="0">
                <a:effectLst>
                  <a:outerShdw blurRad="38100" dist="38100" dir="2700000" algn="tl">
                    <a:srgbClr val="000000">
                      <a:alpha val="43137"/>
                    </a:srgbClr>
                  </a:outerShdw>
                </a:effectLst>
                <a:cs typeface="(AH) Manal Black" pitchFamily="2" charset="-78"/>
              </a:rPr>
              <a:t>بالتعاون مع أفراد مجموعتك بين مفهوم التهيئة الحافزة وأساليب تنفيذها في تدريس آداب القرآن الكريم</a:t>
            </a:r>
            <a:endParaRPr lang="en-US" sz="3600" dirty="0" smtClean="0">
              <a:effectLst>
                <a:outerShdw blurRad="38100" dist="38100" dir="2700000" algn="tl">
                  <a:srgbClr val="000000">
                    <a:alpha val="43137"/>
                  </a:srgbClr>
                </a:outerShdw>
              </a:effectLst>
              <a:cs typeface="(AH) Manal Black" pitchFamily="2" charset="-78"/>
            </a:endParaRPr>
          </a:p>
          <a:p>
            <a:pPr algn="ctr" rtl="1"/>
            <a:endParaRPr lang="ar-SA" dirty="0">
              <a:effectLst>
                <a:outerShdw blurRad="38100" dist="38100" dir="2700000" algn="tl">
                  <a:srgbClr val="000000">
                    <a:alpha val="43137"/>
                  </a:srgbClr>
                </a:outerShdw>
              </a:effectLst>
            </a:endParaRPr>
          </a:p>
        </p:txBody>
      </p:sp>
      <p:pic>
        <p:nvPicPr>
          <p:cNvPr id="1026" name="Picture 2" descr="كتاب, كويل, تعلم العناصر التعليمية  PNG و فيكتور"/>
          <p:cNvPicPr>
            <a:picLocks noChangeAspect="1" noChangeArrowheads="1"/>
          </p:cNvPicPr>
          <p:nvPr/>
        </p:nvPicPr>
        <p:blipFill>
          <a:blip r:embed="rId3">
            <a:extLst>
              <a:ext uri="{BEBA8EAE-BF5A-486C-A8C5-ECC9F3942E4B}">
                <a14:imgProps xmlns:a14="http://schemas.microsoft.com/office/drawing/2010/main" xmlns="">
                  <a14:imgLayer r:embed="rId6">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10516114" y="-177131"/>
            <a:ext cx="1596864" cy="1469115"/>
          </a:xfrm>
          <a:prstGeom prst="rect">
            <a:avLst/>
          </a:prstGeom>
          <a:noFill/>
          <a:extLst>
            <a:ext uri="{909E8E84-426E-40DD-AFC4-6F175D3DCCD1}">
              <a14:hiddenFill xmlns:a14="http://schemas.microsoft.com/office/drawing/2010/main" xmlns="">
                <a:solidFill>
                  <a:srgbClr val="FFFFFF"/>
                </a:solidFill>
              </a14:hiddenFill>
            </a:ext>
          </a:extLst>
        </p:spPr>
      </p:pic>
      <p:pic>
        <p:nvPicPr>
          <p:cNvPr id="2050" name="Picture 2" descr="صورة ذات صلة"/>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6121830" y="2111797"/>
            <a:ext cx="5455404" cy="4746203"/>
          </a:xfrm>
          <a:prstGeom prst="rect">
            <a:avLst/>
          </a:prstGeom>
          <a:noFill/>
        </p:spPr>
      </p:pic>
    </p:spTree>
    <p:extLst>
      <p:ext uri="{BB962C8B-B14F-4D97-AF65-F5344CB8AC3E}">
        <p14:creationId xmlns:p14="http://schemas.microsoft.com/office/powerpoint/2010/main" xmlns="" val="737118897"/>
      </p:ext>
    </p:extLst>
  </p:cSld>
  <p:clrMapOvr>
    <a:masterClrMapping/>
  </p:clrMapOvr>
  <p:transition spd="med">
    <p:strips dir="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العنوان 1"/>
          <p:cNvSpPr txBox="1">
            <a:spLocks/>
          </p:cNvSpPr>
          <p:nvPr/>
        </p:nvSpPr>
        <p:spPr>
          <a:xfrm rot="20678497" flipH="1">
            <a:off x="8495180" y="447884"/>
            <a:ext cx="3573067" cy="1416267"/>
          </a:xfrm>
          <a:prstGeom prst="rect">
            <a:avLst/>
          </a:prstGeom>
          <a:solidFill>
            <a:schemeClr val="accent2">
              <a:lumMod val="20000"/>
              <a:lumOff val="80000"/>
              <a:alpha val="55000"/>
            </a:schemeClr>
          </a:solidFill>
          <a:ln w="76200" cap="rnd" cmpd="dbl">
            <a:solidFill>
              <a:schemeClr val="accent2">
                <a:lumMod val="75000"/>
                <a:alpha val="63000"/>
              </a:schemeClr>
            </a:solidFill>
            <a:prstDash val="sysDash"/>
            <a:round/>
          </a:ln>
        </p:spPr>
        <p:txBody>
          <a:bodyPr vert="horz" lIns="91440" tIns="45720" rIns="91440" bIns="45720" rtlCol="1" anchor="ctr">
            <a:noAutofit/>
          </a:bodyPr>
          <a:lstStyle/>
          <a:p>
            <a:pPr marL="0" marR="0" lvl="0" indent="0" algn="ctr" defTabSz="914400" rtl="1" eaLnBrk="1" fontAlgn="auto" latinLnBrk="0" hangingPunct="1">
              <a:lnSpc>
                <a:spcPct val="90000"/>
              </a:lnSpc>
              <a:spcBef>
                <a:spcPct val="0"/>
              </a:spcBef>
              <a:spcAft>
                <a:spcPts val="0"/>
              </a:spcAft>
              <a:buClrTx/>
              <a:buSzTx/>
              <a:buFontTx/>
              <a:buNone/>
              <a:tabLst/>
              <a:defRPr/>
            </a:pPr>
            <a:r>
              <a:rPr kumimoji="0" lang="ar-SA" sz="4000" b="1" i="0" u="none" strike="noStrike" kern="1200" normalizeH="0" baseline="0" noProof="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Tahoma" panose="020B0604030504040204" pitchFamily="34" charset="0"/>
                <a:ea typeface="Tahoma" panose="020B0604030504040204" pitchFamily="34" charset="0"/>
                <a:cs typeface="A Gam_Azad" pitchFamily="2" charset="-78"/>
              </a:rPr>
              <a:t>التهيئة </a:t>
            </a:r>
            <a:r>
              <a:rPr kumimoji="0" lang="ar-SA" sz="4000" b="1" i="0" u="none" strike="noStrike" kern="1200" normalizeH="0" baseline="0" noProof="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Tahoma" panose="020B0604030504040204" pitchFamily="34" charset="0"/>
                <a:ea typeface="Tahoma" panose="020B0604030504040204" pitchFamily="34" charset="0"/>
                <a:cs typeface="A Gam_Azad" pitchFamily="2" charset="-78"/>
              </a:rPr>
              <a:t>الحافزو</a:t>
            </a:r>
            <a:r>
              <a:rPr lang="ar-SA"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ahoma" panose="020B0604030504040204" pitchFamily="34" charset="0"/>
                <a:ea typeface="Tahoma" panose="020B0604030504040204" pitchFamily="34" charset="0"/>
                <a:cs typeface="A Gam_Azad" pitchFamily="2" charset="-78"/>
              </a:rPr>
              <a:t>ة </a:t>
            </a:r>
            <a:endParaRPr kumimoji="0" lang="en-US" sz="4000" b="1" i="0" u="none" strike="noStrike" kern="1200" normalizeH="0" baseline="0" noProof="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Tahoma" panose="020B0604030504040204" pitchFamily="34" charset="0"/>
              <a:ea typeface="Tahoma" panose="020B0604030504040204" pitchFamily="34" charset="0"/>
              <a:cs typeface="A Gam_Azad" pitchFamily="2" charset="-78"/>
            </a:endParaRPr>
          </a:p>
        </p:txBody>
      </p:sp>
      <p:graphicFrame>
        <p:nvGraphicFramePr>
          <p:cNvPr id="9" name="رسم تخطيطي 8"/>
          <p:cNvGraphicFramePr/>
          <p:nvPr/>
        </p:nvGraphicFramePr>
        <p:xfrm>
          <a:off x="1280606" y="309488"/>
          <a:ext cx="9861007" cy="61827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332843759"/>
      </p:ext>
    </p:extLst>
  </p:cSld>
  <p:clrMapOvr>
    <a:masterClrMapping/>
  </p:clrMapOvr>
  <p:transition spd="med">
    <p:strips dir="l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40000"/>
                <a:lumOff val="60000"/>
                <a:alpha val="33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العنوان 1"/>
          <p:cNvSpPr>
            <a:spLocks noGrp="1"/>
          </p:cNvSpPr>
          <p:nvPr>
            <p:ph type="ctrTitle"/>
          </p:nvPr>
        </p:nvSpPr>
        <p:spPr/>
        <p:txBody>
          <a:bodyPr rtlCol="1">
            <a:normAutofit fontScale="90000"/>
          </a:bodyPr>
          <a:lstStyle/>
          <a:p>
            <a:r>
              <a:rPr lang="ar-SA" sz="5400" dirty="0" smtClean="0">
                <a:solidFill>
                  <a:srgbClr val="0E4631"/>
                </a:solidFill>
                <a:cs typeface="AGA Battouta Regular" pitchFamily="2" charset="-78"/>
              </a:rPr>
              <a:t>بالتعاون مع أفراد مجموعتك ضع مخططا مقترحا لتنظيم السبورة في درس القرآن الكريم</a:t>
            </a:r>
            <a:endParaRPr lang="en-US" sz="5400" dirty="0">
              <a:solidFill>
                <a:srgbClr val="0E4631"/>
              </a:solidFill>
              <a:cs typeface="AGA Battouta Regular" pitchFamily="2" charset="-78"/>
            </a:endParaRPr>
          </a:p>
        </p:txBody>
      </p:sp>
      <p:pic>
        <p:nvPicPr>
          <p:cNvPr id="13" name="عنصر نائب للصورة 12" descr="invatator.jpg"/>
          <p:cNvPicPr>
            <a:picLocks noGrp="1" noChangeAspect="1"/>
          </p:cNvPicPr>
          <p:nvPr>
            <p:ph type="pic" sz="quarter" idx="10"/>
          </p:nvPr>
        </p:nvPicPr>
        <p:blipFill>
          <a:blip r:embed="rId3"/>
          <a:srcRect l="10278" r="10278"/>
          <a:stretch>
            <a:fillRect/>
          </a:stretch>
        </p:blipFill>
        <p:spPr/>
      </p:pic>
      <p:sp>
        <p:nvSpPr>
          <p:cNvPr id="14" name="العنوان 1"/>
          <p:cNvSpPr txBox="1">
            <a:spLocks/>
          </p:cNvSpPr>
          <p:nvPr/>
        </p:nvSpPr>
        <p:spPr>
          <a:xfrm flipH="1">
            <a:off x="1295400" y="255134"/>
            <a:ext cx="9056511" cy="1036850"/>
          </a:xfrm>
          <a:prstGeom prst="rect">
            <a:avLst/>
          </a:prstGeom>
        </p:spPr>
        <p:txBody>
          <a:bodyPr vert="horz" lIns="91440" tIns="45720" rIns="91440" bIns="45720" rtlCol="1" anchor="b">
            <a:normAutofit/>
          </a:bodyPr>
          <a:lstStyle/>
          <a:p>
            <a:pPr marL="0" marR="0" lvl="0" indent="0" algn="r" defTabSz="914400" rtl="1" eaLnBrk="1" fontAlgn="auto" latinLnBrk="0" hangingPunct="1">
              <a:lnSpc>
                <a:spcPct val="90000"/>
              </a:lnSpc>
              <a:spcBef>
                <a:spcPct val="0"/>
              </a:spcBef>
              <a:spcAft>
                <a:spcPts val="0"/>
              </a:spcAft>
              <a:buClrTx/>
              <a:buSzTx/>
              <a:buFontTx/>
              <a:buNone/>
              <a:tabLst/>
              <a:defRPr/>
            </a:pPr>
            <a:r>
              <a:rPr kumimoji="0" lang="ar-SA" sz="6000" b="1" i="0" u="none" strike="noStrike" kern="1200" cap="none" spc="0" normalizeH="0" baseline="0" noProof="0" dirty="0" smtClean="0">
                <a:ln w="12700">
                  <a:solidFill>
                    <a:schemeClr val="accent1">
                      <a:lumMod val="75000"/>
                    </a:schemeClr>
                  </a:solid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Tahoma" panose="020B0604030504040204" pitchFamily="34" charset="0"/>
                <a:ea typeface="Tahoma" panose="020B0604030504040204" pitchFamily="34" charset="0"/>
                <a:cs typeface="(AH) Manal Black" pitchFamily="2" charset="-78"/>
              </a:rPr>
              <a:t>نشاط 4</a:t>
            </a:r>
            <a:endParaRPr kumimoji="0" lang="ar-SA" sz="6000" b="1" i="0" u="none" strike="noStrike" kern="1200" cap="none" spc="0" normalizeH="0" baseline="0" noProof="0" dirty="0">
              <a:ln w="12700">
                <a:solidFill>
                  <a:schemeClr val="accent1">
                    <a:lumMod val="75000"/>
                  </a:schemeClr>
                </a:solid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Tahoma" panose="020B0604030504040204" pitchFamily="34" charset="0"/>
              <a:ea typeface="Tahoma" panose="020B0604030504040204" pitchFamily="34" charset="0"/>
              <a:cs typeface="(AH) Manal Black" pitchFamily="2" charset="-78"/>
            </a:endParaRPr>
          </a:p>
        </p:txBody>
      </p:sp>
      <p:pic>
        <p:nvPicPr>
          <p:cNvPr id="15" name="Picture 2" descr="كتاب, كويل, تعلم العناصر التعليمية  PNG و فيكتور"/>
          <p:cNvPicPr>
            <a:picLocks noChangeAspect="1" noChangeArrowheads="1"/>
          </p:cNvPicPr>
          <p:nvPr/>
        </p:nvPicPr>
        <p:blipFill>
          <a:blip r:embed="rId4">
            <a:extLst>
              <a:ext uri="{BEBA8EAE-BF5A-486C-A8C5-ECC9F3942E4B}">
                <a14:imgProps xmlns:a14="http://schemas.microsoft.com/office/drawing/2010/main" xmlns="">
                  <a14:imgLayer r:embed="rId6">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10516114" y="-177131"/>
            <a:ext cx="1596864" cy="146911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29926194"/>
      </p:ext>
    </p:extLst>
  </p:cSld>
  <p:clrMapOvr>
    <a:masterClrMapping/>
  </p:clrMapOvr>
  <p:transition spd="med">
    <p:diamon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descr="blank-blackboard-chalkboard-hand-writing-on-green-chalk-board-holding-chalk-great-texture-for-text-hand-of-teacher-holding-chalk-in-front-of-blank-blackboard-hand-writing-with-copyspace-for-text-nice-texture_13.jpg"/>
          <p:cNvPicPr>
            <a:picLocks noChangeAspect="1"/>
          </p:cNvPicPr>
          <p:nvPr/>
        </p:nvPicPr>
        <p:blipFill>
          <a:blip r:embed="rId2"/>
          <a:stretch>
            <a:fillRect/>
          </a:stretch>
        </p:blipFill>
        <p:spPr>
          <a:xfrm>
            <a:off x="1" y="0"/>
            <a:ext cx="12192000" cy="6858000"/>
          </a:xfrm>
          <a:prstGeom prst="rect">
            <a:avLst/>
          </a:prstGeom>
        </p:spPr>
      </p:pic>
      <p:sp>
        <p:nvSpPr>
          <p:cNvPr id="6" name="مربع نص 5"/>
          <p:cNvSpPr txBox="1"/>
          <p:nvPr/>
        </p:nvSpPr>
        <p:spPr>
          <a:xfrm>
            <a:off x="31000" y="573437"/>
            <a:ext cx="7656163" cy="6186309"/>
          </a:xfrm>
          <a:prstGeom prst="rect">
            <a:avLst/>
          </a:prstGeom>
          <a:noFill/>
        </p:spPr>
        <p:txBody>
          <a:bodyPr wrap="square" rtlCol="1">
            <a:spAutoFit/>
          </a:bodyPr>
          <a:lstStyle/>
          <a:p>
            <a:r>
              <a:rPr lang="ar-SA" sz="3600" b="1" dirty="0" smtClean="0">
                <a:solidFill>
                  <a:schemeClr val="bg1"/>
                </a:solidFill>
                <a:effectLst>
                  <a:outerShdw blurRad="38100" dist="38100" dir="2700000" algn="tl">
                    <a:srgbClr val="000000">
                      <a:alpha val="43137"/>
                    </a:srgbClr>
                  </a:outerShdw>
                </a:effectLst>
                <a:latin typeface="Adobe Arabic" pitchFamily="18" charset="-78"/>
                <a:cs typeface="Adobe Arabic" pitchFamily="18" charset="-78"/>
              </a:rPr>
              <a:t>يقسم المعلم السبورة إلى مجموعة أقسام :قسم للبيانات الرئيسة (اليوم والتاريخ واسم المادة والسورة والمعيار </a:t>
            </a:r>
            <a:r>
              <a:rPr lang="ar-SA" sz="3600" b="1" dirty="0" err="1" smtClean="0">
                <a:solidFill>
                  <a:schemeClr val="bg1"/>
                </a:solidFill>
                <a:effectLst>
                  <a:outerShdw blurRad="38100" dist="38100" dir="2700000" algn="tl">
                    <a:srgbClr val="000000">
                      <a:alpha val="43137"/>
                    </a:srgbClr>
                  </a:outerShdw>
                </a:effectLst>
                <a:latin typeface="Adobe Arabic" pitchFamily="18" charset="-78"/>
                <a:cs typeface="Adobe Arabic" pitchFamily="18" charset="-78"/>
              </a:rPr>
              <a:t>واستراتيجية</a:t>
            </a:r>
            <a:r>
              <a:rPr lang="ar-SA" sz="3600" b="1" dirty="0" smtClean="0">
                <a:solidFill>
                  <a:schemeClr val="bg1"/>
                </a:solidFill>
                <a:effectLst>
                  <a:outerShdw blurRad="38100" dist="38100" dir="2700000" algn="tl">
                    <a:srgbClr val="000000">
                      <a:alpha val="43137"/>
                    </a:srgbClr>
                  </a:outerShdw>
                </a:effectLst>
                <a:latin typeface="Adobe Arabic" pitchFamily="18" charset="-78"/>
                <a:cs typeface="Adobe Arabic" pitchFamily="18" charset="-78"/>
              </a:rPr>
              <a:t> التدريس) ، وقسم لبيان بعض معاني الكلمات (كلمتين </a:t>
            </a:r>
            <a:r>
              <a:rPr lang="ar-SA" sz="3600" b="1" dirty="0" err="1" smtClean="0">
                <a:solidFill>
                  <a:schemeClr val="bg1"/>
                </a:solidFill>
                <a:effectLst>
                  <a:outerShdw blurRad="38100" dist="38100" dir="2700000" algn="tl">
                    <a:srgbClr val="000000">
                      <a:alpha val="43137"/>
                    </a:srgbClr>
                  </a:outerShdw>
                </a:effectLst>
                <a:latin typeface="Adobe Arabic" pitchFamily="18" charset="-78"/>
                <a:cs typeface="Adobe Arabic" pitchFamily="18" charset="-78"/>
              </a:rPr>
              <a:t>الى</a:t>
            </a:r>
            <a:r>
              <a:rPr lang="ar-SA" sz="3600" b="1" dirty="0" smtClean="0">
                <a:solidFill>
                  <a:schemeClr val="bg1"/>
                </a:solidFill>
                <a:effectLst>
                  <a:outerShdw blurRad="38100" dist="38100" dir="2700000" algn="tl">
                    <a:srgbClr val="000000">
                      <a:alpha val="43137"/>
                    </a:srgbClr>
                  </a:outerShdw>
                </a:effectLst>
                <a:latin typeface="Adobe Arabic" pitchFamily="18" charset="-78"/>
                <a:cs typeface="Adobe Arabic" pitchFamily="18" charset="-78"/>
              </a:rPr>
              <a:t> ثلاث كلمات بحد أقصى بحسب الصف والمرحلة العمرية)، وقسم لكتابة الكلمات الصعبة ، وقسم للفرق بين الرسمين العثماني والإملائي ( بمعدل كلمة </a:t>
            </a:r>
            <a:r>
              <a:rPr lang="ar-SA" sz="3600" b="1" dirty="0" err="1" smtClean="0">
                <a:solidFill>
                  <a:schemeClr val="bg1"/>
                </a:solidFill>
                <a:effectLst>
                  <a:outerShdw blurRad="38100" dist="38100" dir="2700000" algn="tl">
                    <a:srgbClr val="000000">
                      <a:alpha val="43137"/>
                    </a:srgbClr>
                  </a:outerShdw>
                </a:effectLst>
                <a:latin typeface="Adobe Arabic" pitchFamily="18" charset="-78"/>
                <a:cs typeface="Adobe Arabic" pitchFamily="18" charset="-78"/>
              </a:rPr>
              <a:t>الى</a:t>
            </a:r>
            <a:r>
              <a:rPr lang="ar-SA" sz="3600" b="1" dirty="0" smtClean="0">
                <a:solidFill>
                  <a:schemeClr val="bg1"/>
                </a:solidFill>
                <a:effectLst>
                  <a:outerShdw blurRad="38100" dist="38100" dir="2700000" algn="tl">
                    <a:srgbClr val="000000">
                      <a:alpha val="43137"/>
                    </a:srgbClr>
                  </a:outerShdw>
                </a:effectLst>
                <a:latin typeface="Adobe Arabic" pitchFamily="18" charset="-78"/>
                <a:cs typeface="Adobe Arabic" pitchFamily="18" charset="-78"/>
              </a:rPr>
              <a:t> كلمتين) ، وقسم لكتابة توجيه أو قيمة عظمية ركزت عليها الآيات.</a:t>
            </a:r>
            <a:endParaRPr lang="en-US" sz="3600" b="1" dirty="0" smtClean="0">
              <a:solidFill>
                <a:schemeClr val="bg1"/>
              </a:solidFill>
              <a:effectLst>
                <a:outerShdw blurRad="38100" dist="38100" dir="2700000" algn="tl">
                  <a:srgbClr val="000000">
                    <a:alpha val="43137"/>
                  </a:srgbClr>
                </a:outerShdw>
              </a:effectLst>
              <a:latin typeface="Adobe Arabic" pitchFamily="18" charset="-78"/>
              <a:cs typeface="Adobe Arabic" pitchFamily="18" charset="-78"/>
            </a:endParaRPr>
          </a:p>
          <a:p>
            <a:r>
              <a:rPr lang="ar-SA" sz="3600" b="1" dirty="0" smtClean="0">
                <a:solidFill>
                  <a:schemeClr val="bg1"/>
                </a:solidFill>
                <a:effectLst>
                  <a:outerShdw blurRad="38100" dist="38100" dir="2700000" algn="tl">
                    <a:srgbClr val="000000">
                      <a:alpha val="43137"/>
                    </a:srgbClr>
                  </a:outerShdw>
                </a:effectLst>
                <a:latin typeface="Adobe Arabic" pitchFamily="18" charset="-78"/>
                <a:cs typeface="Adobe Arabic" pitchFamily="18" charset="-78"/>
              </a:rPr>
              <a:t>ملحوظة</a:t>
            </a:r>
            <a:endParaRPr lang="en-US" sz="3600" b="1" dirty="0" smtClean="0">
              <a:solidFill>
                <a:schemeClr val="bg1"/>
              </a:solidFill>
              <a:effectLst>
                <a:outerShdw blurRad="38100" dist="38100" dir="2700000" algn="tl">
                  <a:srgbClr val="000000">
                    <a:alpha val="43137"/>
                  </a:srgbClr>
                </a:outerShdw>
              </a:effectLst>
              <a:latin typeface="Adobe Arabic" pitchFamily="18" charset="-78"/>
              <a:cs typeface="Adobe Arabic" pitchFamily="18" charset="-78"/>
            </a:endParaRPr>
          </a:p>
          <a:p>
            <a:r>
              <a:rPr lang="ar-SA" sz="3600" b="1" dirty="0" smtClean="0">
                <a:solidFill>
                  <a:schemeClr val="bg1"/>
                </a:solidFill>
                <a:effectLst>
                  <a:outerShdw blurRad="38100" dist="38100" dir="2700000" algn="tl">
                    <a:srgbClr val="000000">
                      <a:alpha val="43137"/>
                    </a:srgbClr>
                  </a:outerShdw>
                </a:effectLst>
                <a:latin typeface="Adobe Arabic" pitchFamily="18" charset="-78"/>
                <a:cs typeface="Adobe Arabic" pitchFamily="18" charset="-78"/>
              </a:rPr>
              <a:t>ينبغي عدم انصراف المعلم إلى الكتابة على السبورة والاستطراد في الشرح على حساب قراءة الآيات بل تكون الكتابة على السبورة حال الاحتياج والتوضيح أو فاصل بسيط.</a:t>
            </a:r>
            <a:endParaRPr lang="ar-SA" sz="3600" b="1" dirty="0">
              <a:solidFill>
                <a:schemeClr val="bg1"/>
              </a:solidFill>
              <a:effectLst>
                <a:outerShdw blurRad="38100" dist="38100" dir="2700000" algn="tl">
                  <a:srgbClr val="000000">
                    <a:alpha val="43137"/>
                  </a:srgbClr>
                </a:outerShdw>
              </a:effectLst>
              <a:latin typeface="Adobe Arabic" pitchFamily="18" charset="-78"/>
              <a:cs typeface="Adobe Arabic" pitchFamily="18" charset="-78"/>
            </a:endParaRPr>
          </a:p>
        </p:txBody>
      </p:sp>
    </p:spTree>
  </p:cSld>
  <p:clrMapOvr>
    <a:masterClrMapping/>
  </p:clrMapOvr>
  <p:transition spd="med">
    <p:cover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6"/>
                                        </p:tgtEl>
                                        <p:attrNameLst>
                                          <p:attrName>style.visibility</p:attrName>
                                        </p:attrNameLst>
                                      </p:cBhvr>
                                      <p:to>
                                        <p:strVal val="visible"/>
                                      </p:to>
                                    </p:set>
                                    <p:anim calcmode="discrete" valueType="clr">
                                      <p:cBhvr override="childStyle">
                                        <p:cTn id="7"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
                                        </p:tgtEl>
                                        <p:attrNameLst>
                                          <p:attrName>fillcolor</p:attrName>
                                        </p:attrNameLst>
                                      </p:cBhvr>
                                      <p:tavLst>
                                        <p:tav tm="0">
                                          <p:val>
                                            <p:clrVal>
                                              <a:schemeClr val="accent2"/>
                                            </p:clrVal>
                                          </p:val>
                                        </p:tav>
                                        <p:tav tm="50000">
                                          <p:val>
                                            <p:clrVal>
                                              <a:schemeClr val="hlink"/>
                                            </p:clrVal>
                                          </p:val>
                                        </p:tav>
                                      </p:tavLst>
                                    </p:anim>
                                    <p:set>
                                      <p:cBhvr>
                                        <p:cTn id="9" dur="8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flipH="1">
            <a:off x="0" y="0"/>
            <a:ext cx="9601200" cy="1036850"/>
          </a:xfrm>
        </p:spPr>
        <p:txBody>
          <a:bodyPr/>
          <a:lstStyle/>
          <a:p>
            <a:pPr algn="ctr"/>
            <a:r>
              <a:rPr lang="ar-SA" dirty="0" smtClean="0">
                <a:cs typeface="(AH) Manal High" pitchFamily="2" charset="-78"/>
              </a:rPr>
              <a:t>تنظيم مقترح للسبورة في حصة القرآن الكريم </a:t>
            </a:r>
            <a:endParaRPr lang="ar-SA" dirty="0">
              <a:cs typeface="(AH) Manal High" pitchFamily="2" charset="-78"/>
            </a:endParaRPr>
          </a:p>
        </p:txBody>
      </p:sp>
      <p:pic>
        <p:nvPicPr>
          <p:cNvPr id="7" name="صورة 6" descr="WhatsApp Image 2018-02-19 at 11.11.17 AM.jpeg"/>
          <p:cNvPicPr>
            <a:picLocks noChangeAspect="1"/>
          </p:cNvPicPr>
          <p:nvPr/>
        </p:nvPicPr>
        <p:blipFill>
          <a:blip r:embed="rId2"/>
          <a:stretch>
            <a:fillRect/>
          </a:stretch>
        </p:blipFill>
        <p:spPr>
          <a:xfrm>
            <a:off x="-139482" y="1530753"/>
            <a:ext cx="12192000" cy="545123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9" name="وسيلة شرح مع سهم إلى الأعلى 8"/>
          <p:cNvSpPr/>
          <p:nvPr/>
        </p:nvSpPr>
        <p:spPr>
          <a:xfrm>
            <a:off x="9917722" y="5064369"/>
            <a:ext cx="1955409" cy="1252025"/>
          </a:xfrm>
          <a:prstGeom prst="upArrowCallout">
            <a:avLst>
              <a:gd name="adj1" fmla="val 17978"/>
              <a:gd name="adj2" fmla="val 18056"/>
              <a:gd name="adj3" fmla="val 13764"/>
              <a:gd name="adj4" fmla="val 75089"/>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smtClean="0">
                <a:solidFill>
                  <a:schemeClr val="bg2">
                    <a:lumMod val="10000"/>
                  </a:schemeClr>
                </a:solidFill>
                <a:effectLst>
                  <a:outerShdw blurRad="38100" dist="38100" dir="2700000" algn="tl">
                    <a:srgbClr val="000000">
                      <a:alpha val="43137"/>
                    </a:srgbClr>
                  </a:outerShdw>
                </a:effectLst>
              </a:rPr>
              <a:t>البيانات الأساسية</a:t>
            </a:r>
          </a:p>
          <a:p>
            <a:pPr algn="ctr"/>
            <a:endParaRPr lang="ar-SA" dirty="0"/>
          </a:p>
        </p:txBody>
      </p:sp>
      <p:sp>
        <p:nvSpPr>
          <p:cNvPr id="10" name="وسيلة شرح مع سهم إلى الأعلى 9"/>
          <p:cNvSpPr/>
          <p:nvPr/>
        </p:nvSpPr>
        <p:spPr>
          <a:xfrm>
            <a:off x="7388915" y="5015290"/>
            <a:ext cx="1955409" cy="1252025"/>
          </a:xfrm>
          <a:prstGeom prst="upArrowCallout">
            <a:avLst>
              <a:gd name="adj1" fmla="val 17978"/>
              <a:gd name="adj2" fmla="val 18056"/>
              <a:gd name="adj3" fmla="val 13764"/>
              <a:gd name="adj4" fmla="val 75089"/>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smtClean="0">
                <a:solidFill>
                  <a:schemeClr val="bg2">
                    <a:lumMod val="10000"/>
                  </a:schemeClr>
                </a:solidFill>
              </a:rPr>
              <a:t>معاني الكلمات</a:t>
            </a:r>
            <a:endParaRPr lang="ar-SA" b="1" dirty="0">
              <a:solidFill>
                <a:schemeClr val="bg2">
                  <a:lumMod val="10000"/>
                </a:schemeClr>
              </a:solidFill>
            </a:endParaRPr>
          </a:p>
        </p:txBody>
      </p:sp>
      <p:sp>
        <p:nvSpPr>
          <p:cNvPr id="11" name="وسيلة شرح مع سهم إلى الأعلى 10"/>
          <p:cNvSpPr/>
          <p:nvPr/>
        </p:nvSpPr>
        <p:spPr>
          <a:xfrm>
            <a:off x="4335749" y="4999793"/>
            <a:ext cx="2282027" cy="1252025"/>
          </a:xfrm>
          <a:prstGeom prst="upArrowCallout">
            <a:avLst>
              <a:gd name="adj1" fmla="val 17978"/>
              <a:gd name="adj2" fmla="val 18056"/>
              <a:gd name="adj3" fmla="val 13764"/>
              <a:gd name="adj4" fmla="val 75089"/>
            </a:avLst>
          </a:prstGeom>
          <a:solidFill>
            <a:schemeClr val="accent3">
              <a:lumMod val="20000"/>
              <a:lumOff val="8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b="1" dirty="0" smtClean="0">
                <a:solidFill>
                  <a:schemeClr val="bg2">
                    <a:lumMod val="10000"/>
                  </a:schemeClr>
                </a:solidFill>
                <a:effectLst>
                  <a:outerShdw blurRad="38100" dist="38100" dir="2700000" algn="tl">
                    <a:srgbClr val="000000">
                      <a:alpha val="43137"/>
                    </a:srgbClr>
                  </a:outerShdw>
                </a:effectLst>
              </a:rPr>
              <a:t>التحليل الصوتي لبعض الكلمات الصعبة </a:t>
            </a:r>
          </a:p>
          <a:p>
            <a:pPr algn="ctr"/>
            <a:endParaRPr lang="ar-SA" dirty="0"/>
          </a:p>
        </p:txBody>
      </p:sp>
      <p:sp>
        <p:nvSpPr>
          <p:cNvPr id="12" name="وسيلة شرح مع سهم إلى الأعلى 11"/>
          <p:cNvSpPr/>
          <p:nvPr/>
        </p:nvSpPr>
        <p:spPr>
          <a:xfrm>
            <a:off x="1112101" y="4984294"/>
            <a:ext cx="1955409" cy="1252025"/>
          </a:xfrm>
          <a:prstGeom prst="upArrowCallout">
            <a:avLst>
              <a:gd name="adj1" fmla="val 17978"/>
              <a:gd name="adj2" fmla="val 18056"/>
              <a:gd name="adj3" fmla="val 13764"/>
              <a:gd name="adj4" fmla="val 75089"/>
            </a:avLst>
          </a:prstGeom>
          <a:solidFill>
            <a:schemeClr val="accent4">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smtClean="0">
                <a:solidFill>
                  <a:schemeClr val="bg2">
                    <a:lumMod val="10000"/>
                  </a:schemeClr>
                </a:solidFill>
                <a:effectLst>
                  <a:outerShdw blurRad="38100" dist="38100" dir="2700000" algn="tl">
                    <a:srgbClr val="000000">
                      <a:alpha val="43137"/>
                    </a:srgbClr>
                  </a:outerShdw>
                </a:effectLst>
              </a:rPr>
              <a:t>القيم والاتجاهات</a:t>
            </a:r>
          </a:p>
          <a:p>
            <a:pPr algn="ctr"/>
            <a:endParaRPr lang="ar-SA" dirty="0"/>
          </a:p>
        </p:txBody>
      </p:sp>
    </p:spTree>
    <p:extLst>
      <p:ext uri="{BB962C8B-B14F-4D97-AF65-F5344CB8AC3E}">
        <p14:creationId xmlns:p14="http://schemas.microsoft.com/office/powerpoint/2010/main" xmlns="" val="1980111251"/>
      </p:ext>
    </p:extLst>
  </p:cSld>
  <p:clrMapOvr>
    <a:masterClrMapping/>
  </p:clrMapOvr>
  <p:transition spd="med">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500" fill="hold"/>
                                        <p:tgtEl>
                                          <p:spTgt spid="12"/>
                                        </p:tgtEl>
                                        <p:attrNameLst>
                                          <p:attrName>ppt_w</p:attrName>
                                        </p:attrNameLst>
                                      </p:cBhvr>
                                      <p:tavLst>
                                        <p:tav tm="0">
                                          <p:val>
                                            <p:fltVal val="0"/>
                                          </p:val>
                                        </p:tav>
                                        <p:tav tm="100000">
                                          <p:val>
                                            <p:strVal val="#ppt_w"/>
                                          </p:val>
                                        </p:tav>
                                      </p:tavLst>
                                    </p:anim>
                                    <p:anim calcmode="lin" valueType="num">
                                      <p:cBhvr>
                                        <p:cTn id="26"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عنوان 11"/>
          <p:cNvSpPr>
            <a:spLocks noGrp="1"/>
          </p:cNvSpPr>
          <p:nvPr>
            <p:ph type="title"/>
          </p:nvPr>
        </p:nvSpPr>
        <p:spPr/>
        <p:txBody>
          <a:bodyPr/>
          <a:lstStyle/>
          <a:p>
            <a:pPr eaLnBrk="1" hangingPunct="1"/>
            <a:r>
              <a:rPr lang="ar-SA" dirty="0" smtClean="0"/>
              <a:t>أستمع </a:t>
            </a:r>
          </a:p>
        </p:txBody>
      </p:sp>
      <p:pic>
        <p:nvPicPr>
          <p:cNvPr id="13" name="videoplayback (1).mp4">
            <a:hlinkClick r:id="" action="ppaction://media"/>
          </p:cNvPr>
          <p:cNvPicPr>
            <a:picLocks noRot="1" noChangeAspect="1"/>
          </p:cNvPicPr>
          <p:nvPr>
            <a:videoFile r:link="rId1"/>
          </p:nvPr>
        </p:nvPicPr>
        <p:blipFill>
          <a:blip r:embed="rId3"/>
          <a:srcRect t="5000" b="3333"/>
          <a:stretch>
            <a:fillRect/>
          </a:stretch>
        </p:blipFill>
        <p:spPr>
          <a:xfrm>
            <a:off x="2571751" y="1785937"/>
            <a:ext cx="7620000" cy="4662159"/>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4072"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endCondLst>
                    <p:cond evt="onNext" delay="0">
                      <p:tgtEl>
                        <p:sldTgt/>
                      </p:tgtEl>
                    </p:cond>
                    <p:cond evt="onPrev" delay="0">
                      <p:tgtEl>
                        <p:sldTgt/>
                      </p:tgtEl>
                    </p:cond>
                  </p:endCondLst>
                </p:cTn>
                <p:tgtEl>
                  <p:spTgt spid="13"/>
                </p:tgtEl>
              </p:cMediaNode>
            </p:video>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3"/>
                                        </p:tgtEl>
                                      </p:cBhvr>
                                    </p:cmd>
                                  </p:childTnLst>
                                </p:cTn>
                              </p:par>
                            </p:childTnLst>
                          </p:cTn>
                        </p:par>
                      </p:childTnLst>
                    </p:cTn>
                  </p:par>
                </p:childTnLst>
              </p:cTn>
              <p:nextCondLst>
                <p:cond evt="onClick" delay="0">
                  <p:tgtEl>
                    <p:spTgt spid="13"/>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وتر 6"/>
          <p:cNvSpPr/>
          <p:nvPr/>
        </p:nvSpPr>
        <p:spPr>
          <a:xfrm>
            <a:off x="5295254" y="7749"/>
            <a:ext cx="13793491" cy="6850251"/>
          </a:xfrm>
          <a:prstGeom prst="chord">
            <a:avLst>
              <a:gd name="adj1" fmla="val 4324111"/>
              <a:gd name="adj2" fmla="val 16200000"/>
            </a:avLst>
          </a:prstGeom>
          <a:blipFill>
            <a:blip r:embed="rId2"/>
            <a:stretch>
              <a:fillRect/>
            </a:stretch>
          </a:blipFill>
          <a:ln>
            <a:solidFill>
              <a:schemeClr val="accent1">
                <a:lumMod val="75000"/>
              </a:schemeClr>
            </a:solidFill>
          </a:ln>
          <a:effectLst>
            <a:outerShdw blurRad="50800" dist="38100" dir="8100000" sx="104000" sy="104000" algn="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العنوان 1"/>
          <p:cNvSpPr txBox="1">
            <a:spLocks/>
          </p:cNvSpPr>
          <p:nvPr/>
        </p:nvSpPr>
        <p:spPr>
          <a:xfrm flipH="1">
            <a:off x="-1" y="247973"/>
            <a:ext cx="2913681" cy="1044011"/>
          </a:xfrm>
          <a:prstGeom prst="rect">
            <a:avLst/>
          </a:prstGeom>
        </p:spPr>
        <p:txBody>
          <a:bodyPr vert="horz" lIns="91440" tIns="45720" rIns="91440" bIns="45720" rtlCol="1" anchor="b">
            <a:normAutofit/>
          </a:bodyPr>
          <a:lstStyle/>
          <a:p>
            <a:pPr marL="0" marR="0" lvl="0" indent="0" algn="r" defTabSz="914400" rtl="1" eaLnBrk="1" fontAlgn="auto" latinLnBrk="0" hangingPunct="1">
              <a:lnSpc>
                <a:spcPct val="90000"/>
              </a:lnSpc>
              <a:spcBef>
                <a:spcPct val="0"/>
              </a:spcBef>
              <a:spcAft>
                <a:spcPts val="0"/>
              </a:spcAft>
              <a:buClrTx/>
              <a:buSzTx/>
              <a:buFontTx/>
              <a:buNone/>
              <a:tabLst/>
              <a:defRPr/>
            </a:pPr>
            <a:r>
              <a:rPr kumimoji="0" lang="ar-SA" sz="6000" b="1" i="0" u="none" strike="noStrike" kern="1200" cap="none" spc="0" normalizeH="0" baseline="0" noProof="0" dirty="0" smtClean="0">
                <a:ln w="12700">
                  <a:solidFill>
                    <a:schemeClr val="accent1">
                      <a:lumMod val="75000"/>
                    </a:schemeClr>
                  </a:solid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Tahoma" panose="020B0604030504040204" pitchFamily="34" charset="0"/>
                <a:ea typeface="Tahoma" panose="020B0604030504040204" pitchFamily="34" charset="0"/>
                <a:cs typeface="(AH) Manal Black" pitchFamily="2" charset="-78"/>
              </a:rPr>
              <a:t>نشاط 4</a:t>
            </a:r>
            <a:endParaRPr kumimoji="0" lang="ar-SA" sz="6000" b="1" i="0" u="none" strike="noStrike" kern="1200" cap="none" spc="0" normalizeH="0" baseline="0" noProof="0" dirty="0">
              <a:ln w="12700">
                <a:solidFill>
                  <a:schemeClr val="accent1">
                    <a:lumMod val="75000"/>
                  </a:schemeClr>
                </a:solid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Tahoma" panose="020B0604030504040204" pitchFamily="34" charset="0"/>
              <a:ea typeface="Tahoma" panose="020B0604030504040204" pitchFamily="34" charset="0"/>
              <a:cs typeface="(AH) Manal Black" pitchFamily="2" charset="-78"/>
            </a:endParaRPr>
          </a:p>
        </p:txBody>
      </p:sp>
      <p:pic>
        <p:nvPicPr>
          <p:cNvPr id="9" name="Picture 2" descr="كتاب, كويل, تعلم العناصر التعليمية  PNG و فيكتور"/>
          <p:cNvPicPr>
            <a:picLocks noChangeAspect="1" noChangeArrowheads="1"/>
          </p:cNvPicPr>
          <p:nvPr/>
        </p:nvPicPr>
        <p:blipFill>
          <a:blip r:embed="rId3">
            <a:extLst>
              <a:ext uri="{BEBA8EAE-BF5A-486C-A8C5-ECC9F3942E4B}">
                <a14:imgProps xmlns:a14="http://schemas.microsoft.com/office/drawing/2010/main" xmlns="">
                  <a14:imgLayer r:embed="rId6">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2830188" y="0"/>
            <a:ext cx="1865797" cy="1193369"/>
          </a:xfrm>
          <a:prstGeom prst="rect">
            <a:avLst/>
          </a:prstGeom>
          <a:noFill/>
          <a:extLst>
            <a:ext uri="{909E8E84-426E-40DD-AFC4-6F175D3DCCD1}">
              <a14:hiddenFill xmlns:a14="http://schemas.microsoft.com/office/drawing/2010/main" xmlns="">
                <a:solidFill>
                  <a:srgbClr val="FFFFFF"/>
                </a:solidFill>
              </a14:hiddenFill>
            </a:ext>
          </a:extLst>
        </p:spPr>
      </p:pic>
      <p:sp>
        <p:nvSpPr>
          <p:cNvPr id="53249" name="Rectangle 1"/>
          <p:cNvSpPr>
            <a:spLocks noChangeArrowheads="1"/>
          </p:cNvSpPr>
          <p:nvPr/>
        </p:nvSpPr>
        <p:spPr bwMode="auto">
          <a:xfrm>
            <a:off x="356461" y="1797802"/>
            <a:ext cx="4510008" cy="31085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lang="ar-SA" sz="4900" dirty="0" smtClean="0">
                <a:solidFill>
                  <a:schemeClr val="bg2">
                    <a:lumMod val="50000"/>
                  </a:schemeClr>
                </a:solidFill>
                <a:latin typeface="Tahoma" panose="020B0604030504040204" pitchFamily="34" charset="0"/>
                <a:ea typeface="Tahoma" panose="020B0604030504040204" pitchFamily="34" charset="0"/>
                <a:cs typeface="AGA Battouta Regular" pitchFamily="2" charset="-78"/>
              </a:rPr>
              <a:t>بالتعاون مع أفراد مجموعتك وضح الطرق المناسبة لتعليم مهارة حفظ الآيات والسور </a:t>
            </a:r>
          </a:p>
        </p:txBody>
      </p:sp>
    </p:spTree>
  </p:cSld>
  <p:clrMapOvr>
    <a:masterClrMapping/>
  </p:clrMapOvr>
  <p:transition spd="med">
    <p:wheel spokes="2"/>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flipH="1">
            <a:off x="1295400" y="38162"/>
            <a:ext cx="9601200" cy="1036850"/>
          </a:xfrm>
        </p:spPr>
        <p:txBody>
          <a:bodyPr/>
          <a:lstStyle/>
          <a:p>
            <a:pPr algn="ctr"/>
            <a:r>
              <a:rPr lang="ar-SA" b="1" dirty="0" smtClean="0">
                <a:cs typeface="(AH) Manal High" pitchFamily="2" charset="-78"/>
              </a:rPr>
              <a:t>أهم طرق الحفظ </a:t>
            </a:r>
            <a:endParaRPr lang="ar-SA" b="1" dirty="0">
              <a:cs typeface="(AH) Manal High" pitchFamily="2" charset="-78"/>
            </a:endParaRPr>
          </a:p>
        </p:txBody>
      </p:sp>
      <p:pic>
        <p:nvPicPr>
          <p:cNvPr id="57345"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7793953" y="1600523"/>
            <a:ext cx="3213171" cy="3250447"/>
          </a:xfrm>
          <a:prstGeom prst="rect">
            <a:avLst/>
          </a:prstGeom>
          <a:noFill/>
          <a:ln w="9525">
            <a:noFill/>
            <a:miter lim="800000"/>
            <a:headEnd/>
            <a:tailEnd/>
          </a:ln>
          <a:effectLst/>
        </p:spPr>
      </p:pic>
      <p:pic>
        <p:nvPicPr>
          <p:cNvPr id="57346" name="Picture 2"/>
          <p:cNvPicPr>
            <a:picLocks noChangeAspect="1" noChangeArrowheads="1"/>
          </p:cNvPicPr>
          <p:nvPr/>
        </p:nvPicPr>
        <p:blipFill>
          <a:blip r:embed="rId3">
            <a:clrChange>
              <a:clrFrom>
                <a:srgbClr val="FFFFFF"/>
              </a:clrFrom>
              <a:clrTo>
                <a:srgbClr val="FFFFFF">
                  <a:alpha val="0"/>
                </a:srgbClr>
              </a:clrTo>
            </a:clrChange>
          </a:blip>
          <a:srcRect t="12405"/>
          <a:stretch>
            <a:fillRect/>
          </a:stretch>
        </p:blipFill>
        <p:spPr bwMode="auto">
          <a:xfrm rot="672167">
            <a:off x="3946892" y="1891756"/>
            <a:ext cx="4171950" cy="3462515"/>
          </a:xfrm>
          <a:prstGeom prst="rect">
            <a:avLst/>
          </a:prstGeom>
          <a:noFill/>
          <a:ln w="9525">
            <a:noFill/>
            <a:miter lim="800000"/>
            <a:headEnd/>
            <a:tailEnd/>
          </a:ln>
          <a:effectLst/>
        </p:spPr>
      </p:pic>
      <p:pic>
        <p:nvPicPr>
          <p:cNvPr id="57347" name="Picture 3"/>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601868" y="1240187"/>
            <a:ext cx="3530689" cy="3099338"/>
          </a:xfrm>
          <a:prstGeom prst="rect">
            <a:avLst/>
          </a:prstGeom>
          <a:noFill/>
          <a:ln w="9525">
            <a:noFill/>
            <a:miter lim="800000"/>
            <a:headEnd/>
            <a:tailEnd/>
          </a:ln>
          <a:effectLst/>
        </p:spPr>
      </p:pic>
      <p:pic>
        <p:nvPicPr>
          <p:cNvPr id="57348" name="Picture 4"/>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928365" y="3596173"/>
            <a:ext cx="4352925" cy="3703529"/>
          </a:xfrm>
          <a:prstGeom prst="rect">
            <a:avLst/>
          </a:prstGeom>
          <a:noFill/>
          <a:ln w="9525">
            <a:noFill/>
            <a:miter lim="800000"/>
            <a:headEnd/>
            <a:tailEnd/>
          </a:ln>
          <a:effectLst/>
        </p:spPr>
      </p:pic>
      <p:sp>
        <p:nvSpPr>
          <p:cNvPr id="9" name="مربع نص 8"/>
          <p:cNvSpPr txBox="1"/>
          <p:nvPr/>
        </p:nvSpPr>
        <p:spPr>
          <a:xfrm rot="20771294">
            <a:off x="8725546" y="2387615"/>
            <a:ext cx="1627322" cy="1200329"/>
          </a:xfrm>
          <a:prstGeom prst="rect">
            <a:avLst/>
          </a:prstGeom>
          <a:noFill/>
        </p:spPr>
        <p:txBody>
          <a:bodyPr wrap="square" rtlCol="1">
            <a:spAutoFit/>
          </a:bodyPr>
          <a:lstStyle/>
          <a:p>
            <a:pPr algn="ctr"/>
            <a:r>
              <a:rPr lang="ar-SA" sz="3600" b="1" dirty="0" smtClean="0"/>
              <a:t>الطريقة الكلية </a:t>
            </a:r>
            <a:endParaRPr lang="ar-SA" sz="3600" b="1" dirty="0"/>
          </a:p>
        </p:txBody>
      </p:sp>
      <p:sp>
        <p:nvSpPr>
          <p:cNvPr id="10" name="مربع نص 9"/>
          <p:cNvSpPr txBox="1"/>
          <p:nvPr/>
        </p:nvSpPr>
        <p:spPr>
          <a:xfrm rot="20771294">
            <a:off x="1438759" y="1966579"/>
            <a:ext cx="1627322" cy="1200329"/>
          </a:xfrm>
          <a:prstGeom prst="rect">
            <a:avLst/>
          </a:prstGeom>
          <a:noFill/>
        </p:spPr>
        <p:txBody>
          <a:bodyPr wrap="square" rtlCol="1">
            <a:spAutoFit/>
          </a:bodyPr>
          <a:lstStyle/>
          <a:p>
            <a:pPr algn="ctr"/>
            <a:r>
              <a:rPr lang="ar-SA" sz="3600" b="1" dirty="0" smtClean="0"/>
              <a:t>الطريقة الجزئية </a:t>
            </a:r>
            <a:endParaRPr lang="ar-SA" sz="3600" b="1" dirty="0"/>
          </a:p>
        </p:txBody>
      </p:sp>
      <p:sp>
        <p:nvSpPr>
          <p:cNvPr id="11" name="مربع نص 10"/>
          <p:cNvSpPr txBox="1"/>
          <p:nvPr/>
        </p:nvSpPr>
        <p:spPr>
          <a:xfrm rot="1118250">
            <a:off x="4604876" y="2446378"/>
            <a:ext cx="2998801" cy="1754326"/>
          </a:xfrm>
          <a:prstGeom prst="rect">
            <a:avLst/>
          </a:prstGeom>
          <a:noFill/>
        </p:spPr>
        <p:txBody>
          <a:bodyPr wrap="square" rtlCol="1">
            <a:spAutoFit/>
          </a:bodyPr>
          <a:lstStyle/>
          <a:p>
            <a:pPr algn="ctr"/>
            <a:r>
              <a:rPr lang="ar-SA" sz="3600" b="1" dirty="0" smtClean="0"/>
              <a:t>الجمع بين الطريقتين الكلية والجزئية </a:t>
            </a:r>
            <a:endParaRPr lang="ar-SA" sz="3600" b="1" dirty="0"/>
          </a:p>
        </p:txBody>
      </p:sp>
      <p:sp>
        <p:nvSpPr>
          <p:cNvPr id="12" name="مستطيل 11"/>
          <p:cNvSpPr/>
          <p:nvPr/>
        </p:nvSpPr>
        <p:spPr>
          <a:xfrm rot="869530">
            <a:off x="2107764" y="4422213"/>
            <a:ext cx="2248417" cy="1200329"/>
          </a:xfrm>
          <a:prstGeom prst="rect">
            <a:avLst/>
          </a:prstGeom>
        </p:spPr>
        <p:txBody>
          <a:bodyPr wrap="square">
            <a:spAutoFit/>
          </a:bodyPr>
          <a:lstStyle/>
          <a:p>
            <a:pPr algn="ctr"/>
            <a:r>
              <a:rPr lang="ar-SA" sz="3600" b="1" dirty="0" smtClean="0"/>
              <a:t>طريقة المحو التدريجي</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57345"/>
                                        </p:tgtEl>
                                        <p:attrNameLst>
                                          <p:attrName>style.visibility</p:attrName>
                                        </p:attrNameLst>
                                      </p:cBhvr>
                                      <p:to>
                                        <p:strVal val="visible"/>
                                      </p:to>
                                    </p:set>
                                    <p:anim calcmode="lin" valueType="num">
                                      <p:cBhvr>
                                        <p:cTn id="7" dur="500" fill="hold"/>
                                        <p:tgtEl>
                                          <p:spTgt spid="57345"/>
                                        </p:tgtEl>
                                        <p:attrNameLst>
                                          <p:attrName>ppt_w</p:attrName>
                                        </p:attrNameLst>
                                      </p:cBhvr>
                                      <p:tavLst>
                                        <p:tav tm="0">
                                          <p:val>
                                            <p:fltVal val="0"/>
                                          </p:val>
                                        </p:tav>
                                        <p:tav tm="100000">
                                          <p:val>
                                            <p:strVal val="#ppt_w"/>
                                          </p:val>
                                        </p:tav>
                                      </p:tavLst>
                                    </p:anim>
                                    <p:anim calcmode="lin" valueType="num">
                                      <p:cBhvr>
                                        <p:cTn id="8" dur="500" fill="hold"/>
                                        <p:tgtEl>
                                          <p:spTgt spid="57345"/>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57347"/>
                                        </p:tgtEl>
                                        <p:attrNameLst>
                                          <p:attrName>style.visibility</p:attrName>
                                        </p:attrNameLst>
                                      </p:cBhvr>
                                      <p:to>
                                        <p:strVal val="visible"/>
                                      </p:to>
                                    </p:set>
                                    <p:anim calcmode="lin" valueType="num">
                                      <p:cBhvr>
                                        <p:cTn id="17" dur="500" fill="hold"/>
                                        <p:tgtEl>
                                          <p:spTgt spid="57347"/>
                                        </p:tgtEl>
                                        <p:attrNameLst>
                                          <p:attrName>ppt_w</p:attrName>
                                        </p:attrNameLst>
                                      </p:cBhvr>
                                      <p:tavLst>
                                        <p:tav tm="0">
                                          <p:val>
                                            <p:fltVal val="0"/>
                                          </p:val>
                                        </p:tav>
                                        <p:tav tm="100000">
                                          <p:val>
                                            <p:strVal val="#ppt_w"/>
                                          </p:val>
                                        </p:tav>
                                      </p:tavLst>
                                    </p:anim>
                                    <p:anim calcmode="lin" valueType="num">
                                      <p:cBhvr>
                                        <p:cTn id="18" dur="500" fill="hold"/>
                                        <p:tgtEl>
                                          <p:spTgt spid="57347"/>
                                        </p:tgtEl>
                                        <p:attrNameLst>
                                          <p:attrName>ppt_h</p:attrName>
                                        </p:attrNameLst>
                                      </p:cBhvr>
                                      <p:tavLst>
                                        <p:tav tm="0">
                                          <p:val>
                                            <p:fltVal val="0"/>
                                          </p:val>
                                        </p:tav>
                                        <p:tav tm="100000">
                                          <p:val>
                                            <p:strVal val="#ppt_h"/>
                                          </p:val>
                                        </p:tav>
                                      </p:tavLst>
                                    </p:anim>
                                  </p:childTnLst>
                                </p:cTn>
                              </p:par>
                              <p:par>
                                <p:cTn id="19" presetID="23" presetClass="entr" presetSubtype="16"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childTnLst>
                                </p:cTn>
                              </p:par>
                              <p:par>
                                <p:cTn id="29" presetID="23" presetClass="entr" presetSubtype="16" fill="hold" nodeType="withEffect">
                                  <p:stCondLst>
                                    <p:cond delay="0"/>
                                  </p:stCondLst>
                                  <p:childTnLst>
                                    <p:set>
                                      <p:cBhvr>
                                        <p:cTn id="30" dur="1" fill="hold">
                                          <p:stCondLst>
                                            <p:cond delay="0"/>
                                          </p:stCondLst>
                                        </p:cTn>
                                        <p:tgtEl>
                                          <p:spTgt spid="57346"/>
                                        </p:tgtEl>
                                        <p:attrNameLst>
                                          <p:attrName>style.visibility</p:attrName>
                                        </p:attrNameLst>
                                      </p:cBhvr>
                                      <p:to>
                                        <p:strVal val="visible"/>
                                      </p:to>
                                    </p:set>
                                    <p:anim calcmode="lin" valueType="num">
                                      <p:cBhvr>
                                        <p:cTn id="31" dur="500" fill="hold"/>
                                        <p:tgtEl>
                                          <p:spTgt spid="57346"/>
                                        </p:tgtEl>
                                        <p:attrNameLst>
                                          <p:attrName>ppt_w</p:attrName>
                                        </p:attrNameLst>
                                      </p:cBhvr>
                                      <p:tavLst>
                                        <p:tav tm="0">
                                          <p:val>
                                            <p:fltVal val="0"/>
                                          </p:val>
                                        </p:tav>
                                        <p:tav tm="100000">
                                          <p:val>
                                            <p:strVal val="#ppt_w"/>
                                          </p:val>
                                        </p:tav>
                                      </p:tavLst>
                                    </p:anim>
                                    <p:anim calcmode="lin" valueType="num">
                                      <p:cBhvr>
                                        <p:cTn id="32" dur="500" fill="hold"/>
                                        <p:tgtEl>
                                          <p:spTgt spid="57346"/>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p:cTn id="37" dur="500" fill="hold"/>
                                        <p:tgtEl>
                                          <p:spTgt spid="12"/>
                                        </p:tgtEl>
                                        <p:attrNameLst>
                                          <p:attrName>ppt_w</p:attrName>
                                        </p:attrNameLst>
                                      </p:cBhvr>
                                      <p:tavLst>
                                        <p:tav tm="0">
                                          <p:val>
                                            <p:fltVal val="0"/>
                                          </p:val>
                                        </p:tav>
                                        <p:tav tm="100000">
                                          <p:val>
                                            <p:strVal val="#ppt_w"/>
                                          </p:val>
                                        </p:tav>
                                      </p:tavLst>
                                    </p:anim>
                                    <p:anim calcmode="lin" valueType="num">
                                      <p:cBhvr>
                                        <p:cTn id="38" dur="500" fill="hold"/>
                                        <p:tgtEl>
                                          <p:spTgt spid="12"/>
                                        </p:tgtEl>
                                        <p:attrNameLst>
                                          <p:attrName>ppt_h</p:attrName>
                                        </p:attrNameLst>
                                      </p:cBhvr>
                                      <p:tavLst>
                                        <p:tav tm="0">
                                          <p:val>
                                            <p:fltVal val="0"/>
                                          </p:val>
                                        </p:tav>
                                        <p:tav tm="100000">
                                          <p:val>
                                            <p:strVal val="#ppt_h"/>
                                          </p:val>
                                        </p:tav>
                                      </p:tavLst>
                                    </p:anim>
                                  </p:childTnLst>
                                </p:cTn>
                              </p:par>
                              <p:par>
                                <p:cTn id="39" presetID="23" presetClass="entr" presetSubtype="16" fill="hold" nodeType="withEffect">
                                  <p:stCondLst>
                                    <p:cond delay="0"/>
                                  </p:stCondLst>
                                  <p:childTnLst>
                                    <p:set>
                                      <p:cBhvr>
                                        <p:cTn id="40" dur="1" fill="hold">
                                          <p:stCondLst>
                                            <p:cond delay="0"/>
                                          </p:stCondLst>
                                        </p:cTn>
                                        <p:tgtEl>
                                          <p:spTgt spid="57348"/>
                                        </p:tgtEl>
                                        <p:attrNameLst>
                                          <p:attrName>style.visibility</p:attrName>
                                        </p:attrNameLst>
                                      </p:cBhvr>
                                      <p:to>
                                        <p:strVal val="visible"/>
                                      </p:to>
                                    </p:set>
                                    <p:anim calcmode="lin" valueType="num">
                                      <p:cBhvr>
                                        <p:cTn id="41" dur="500" fill="hold"/>
                                        <p:tgtEl>
                                          <p:spTgt spid="57348"/>
                                        </p:tgtEl>
                                        <p:attrNameLst>
                                          <p:attrName>ppt_w</p:attrName>
                                        </p:attrNameLst>
                                      </p:cBhvr>
                                      <p:tavLst>
                                        <p:tav tm="0">
                                          <p:val>
                                            <p:fltVal val="0"/>
                                          </p:val>
                                        </p:tav>
                                        <p:tav tm="100000">
                                          <p:val>
                                            <p:strVal val="#ppt_w"/>
                                          </p:val>
                                        </p:tav>
                                      </p:tavLst>
                                    </p:anim>
                                    <p:anim calcmode="lin" valueType="num">
                                      <p:cBhvr>
                                        <p:cTn id="42" dur="500" fill="hold"/>
                                        <p:tgtEl>
                                          <p:spTgt spid="5734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flipH="1">
            <a:off x="1295400" y="38162"/>
            <a:ext cx="9601200" cy="1036850"/>
          </a:xfrm>
        </p:spPr>
        <p:txBody>
          <a:bodyPr/>
          <a:lstStyle/>
          <a:p>
            <a:pPr algn="ctr"/>
            <a:r>
              <a:rPr lang="ar-SA" b="1" dirty="0" smtClean="0">
                <a:cs typeface="(AH) Manal High" pitchFamily="2" charset="-78"/>
              </a:rPr>
              <a:t>أهم طرق الحفظ </a:t>
            </a:r>
            <a:endParaRPr lang="ar-SA" b="1" dirty="0">
              <a:cs typeface="(AH) Manal High" pitchFamily="2" charset="-78"/>
            </a:endParaRPr>
          </a:p>
        </p:txBody>
      </p:sp>
      <p:pic>
        <p:nvPicPr>
          <p:cNvPr id="57345"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8978829" y="2328943"/>
            <a:ext cx="3213171" cy="3250447"/>
          </a:xfrm>
          <a:prstGeom prst="rect">
            <a:avLst/>
          </a:prstGeom>
          <a:noFill/>
          <a:ln w="9525">
            <a:noFill/>
            <a:miter lim="800000"/>
            <a:headEnd/>
            <a:tailEnd/>
          </a:ln>
          <a:effectLst/>
        </p:spPr>
      </p:pic>
      <p:sp>
        <p:nvSpPr>
          <p:cNvPr id="9" name="مربع نص 8"/>
          <p:cNvSpPr txBox="1"/>
          <p:nvPr/>
        </p:nvSpPr>
        <p:spPr>
          <a:xfrm rot="20771294">
            <a:off x="9701939" y="3178029"/>
            <a:ext cx="1627322" cy="1200329"/>
          </a:xfrm>
          <a:prstGeom prst="rect">
            <a:avLst/>
          </a:prstGeom>
          <a:noFill/>
        </p:spPr>
        <p:txBody>
          <a:bodyPr wrap="square" rtlCol="1">
            <a:spAutoFit/>
          </a:bodyPr>
          <a:lstStyle/>
          <a:p>
            <a:pPr algn="ctr"/>
            <a:r>
              <a:rPr lang="ar-SA" sz="3600" b="1" dirty="0" smtClean="0"/>
              <a:t>الطريقة الكلية </a:t>
            </a:r>
            <a:endParaRPr lang="ar-SA" sz="3600" b="1" dirty="0"/>
          </a:p>
        </p:txBody>
      </p:sp>
      <p:sp>
        <p:nvSpPr>
          <p:cNvPr id="10" name="مربع نص 9"/>
          <p:cNvSpPr txBox="1"/>
          <p:nvPr/>
        </p:nvSpPr>
        <p:spPr>
          <a:xfrm>
            <a:off x="0" y="1539537"/>
            <a:ext cx="9190495" cy="4524315"/>
          </a:xfrm>
          <a:prstGeom prst="rect">
            <a:avLst/>
          </a:prstGeom>
          <a:noFill/>
        </p:spPr>
        <p:txBody>
          <a:bodyPr wrap="square" rtlCol="1">
            <a:spAutoFit/>
          </a:bodyPr>
          <a:lstStyle/>
          <a:p>
            <a:r>
              <a:rPr lang="ar-SA" sz="3600" dirty="0" smtClean="0">
                <a:solidFill>
                  <a:schemeClr val="accent1">
                    <a:lumMod val="75000"/>
                  </a:schemeClr>
                </a:solidFill>
                <a:cs typeface="(AH) Manal High" pitchFamily="2" charset="-78"/>
              </a:rPr>
              <a:t>ج – يوجه المعلم الطلاب لقراءة الآيات كاملة ( الدرس الجديد) قراءة جماعية بصوت معتدل من أول الدرس إلي نهايته وعند اقترابهم من الحفظ يرشد المعلم طلابه إلي إغلاق المصاحف مع استمرارهم في التلاوة من صدورهم وتصحيح الأخطاء التي يقعون فيها وقت حدوثها.</a:t>
            </a:r>
            <a:endParaRPr lang="en-US" sz="3600" dirty="0" smtClean="0">
              <a:solidFill>
                <a:schemeClr val="accent1">
                  <a:lumMod val="75000"/>
                </a:schemeClr>
              </a:solidFill>
              <a:cs typeface="(AH) Manal High" pitchFamily="2" charset="-78"/>
            </a:endParaRPr>
          </a:p>
          <a:p>
            <a:r>
              <a:rPr lang="ar-SA" sz="3600" dirty="0" smtClean="0">
                <a:solidFill>
                  <a:schemeClr val="accent2">
                    <a:lumMod val="75000"/>
                  </a:schemeClr>
                </a:solidFill>
                <a:cs typeface="(AH) Manal High" pitchFamily="2" charset="-78"/>
              </a:rPr>
              <a:t>د – يبدأ الطلاب بالتسميع الفردي للدرس الجديد كاملا ابتداءً بالمتميزين.</a:t>
            </a:r>
            <a:endParaRPr lang="en-US" sz="3600" dirty="0" smtClean="0">
              <a:solidFill>
                <a:schemeClr val="accent2">
                  <a:lumMod val="75000"/>
                </a:schemeClr>
              </a:solidFill>
              <a:cs typeface="(AH) Manal High" pitchFamily="2" charset="-78"/>
            </a:endParaRP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57345"/>
                                        </p:tgtEl>
                                        <p:attrNameLst>
                                          <p:attrName>style.visibility</p:attrName>
                                        </p:attrNameLst>
                                      </p:cBhvr>
                                      <p:to>
                                        <p:strVal val="visible"/>
                                      </p:to>
                                    </p:set>
                                    <p:anim calcmode="lin" valueType="num">
                                      <p:cBhvr>
                                        <p:cTn id="7" dur="500" fill="hold"/>
                                        <p:tgtEl>
                                          <p:spTgt spid="57345"/>
                                        </p:tgtEl>
                                        <p:attrNameLst>
                                          <p:attrName>ppt_w</p:attrName>
                                        </p:attrNameLst>
                                      </p:cBhvr>
                                      <p:tavLst>
                                        <p:tav tm="0">
                                          <p:val>
                                            <p:fltVal val="0"/>
                                          </p:val>
                                        </p:tav>
                                        <p:tav tm="100000">
                                          <p:val>
                                            <p:strVal val="#ppt_w"/>
                                          </p:val>
                                        </p:tav>
                                      </p:tavLst>
                                    </p:anim>
                                    <p:anim calcmode="lin" valueType="num">
                                      <p:cBhvr>
                                        <p:cTn id="8" dur="500" fill="hold"/>
                                        <p:tgtEl>
                                          <p:spTgt spid="57345"/>
                                        </p:tgtEl>
                                        <p:attrNameLst>
                                          <p:attrName>ppt_h</p:attrName>
                                        </p:attrNameLst>
                                      </p:cBhvr>
                                      <p:tavLst>
                                        <p:tav tm="0">
                                          <p:val>
                                            <p:fltVal val="0"/>
                                          </p:val>
                                        </p:tav>
                                        <p:tav tm="100000">
                                          <p:val>
                                            <p:strVal val="#ppt_h"/>
                                          </p:val>
                                        </p:tav>
                                      </p:tavLst>
                                    </p:anim>
                                  </p:childTnLst>
                                </p:cTn>
                              </p:par>
                              <p:par>
                                <p:cTn id="9" presetID="41" presetClass="entr" presetSubtype="0" fill="hold" grpId="0" nodeType="withEffect">
                                  <p:stCondLst>
                                    <p:cond delay="0"/>
                                  </p:stCondLst>
                                  <p:iterate type="lt">
                                    <p:tmPct val="10000"/>
                                  </p:iterate>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9"/>
                                        </p:tgtEl>
                                        <p:attrNameLst>
                                          <p:attrName>ppt_y</p:attrName>
                                        </p:attrNameLst>
                                      </p:cBhvr>
                                      <p:tavLst>
                                        <p:tav tm="0">
                                          <p:val>
                                            <p:strVal val="#ppt_y"/>
                                          </p:val>
                                        </p:tav>
                                        <p:tav tm="100000">
                                          <p:val>
                                            <p:strVal val="#ppt_y"/>
                                          </p:val>
                                        </p:tav>
                                      </p:tavLst>
                                    </p:anim>
                                    <p:anim calcmode="lin" valueType="num">
                                      <p:cBhvr>
                                        <p:cTn id="13"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3" presetClass="entr" presetSubtype="16" fill="hold" grpId="0" nodeType="clickEffect">
                                  <p:stCondLst>
                                    <p:cond delay="0"/>
                                  </p:stCondLst>
                                  <p:childTnLst>
                                    <p:set>
                                      <p:cBhvr>
                                        <p:cTn id="19" dur="1" fill="hold">
                                          <p:stCondLst>
                                            <p:cond delay="0"/>
                                          </p:stCondLst>
                                        </p:cTn>
                                        <p:tgtEl>
                                          <p:spTgt spid="10">
                                            <p:txEl>
                                              <p:pRg st="0" end="0"/>
                                            </p:txEl>
                                          </p:spTgt>
                                        </p:tgtEl>
                                        <p:attrNameLst>
                                          <p:attrName>style.visibility</p:attrName>
                                        </p:attrNameLst>
                                      </p:cBhvr>
                                      <p:to>
                                        <p:strVal val="visible"/>
                                      </p:to>
                                    </p:set>
                                    <p:anim calcmode="lin" valueType="num">
                                      <p:cBhvr>
                                        <p:cTn id="20"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21" dur="500" fill="hold"/>
                                        <p:tgtEl>
                                          <p:spTgt spid="10">
                                            <p:txEl>
                                              <p:pRg st="0" end="0"/>
                                            </p:txEl>
                                          </p:spTgt>
                                        </p:tgtEl>
                                        <p:attrNameLst>
                                          <p:attrName>ppt_h</p:attrName>
                                        </p:attrNameLst>
                                      </p:cBhvr>
                                      <p:tavLst>
                                        <p:tav tm="0">
                                          <p:val>
                                            <p:fltVal val="0"/>
                                          </p:val>
                                        </p:tav>
                                        <p:tav tm="100000">
                                          <p:val>
                                            <p:strVal val="#ppt_h"/>
                                          </p:val>
                                        </p:tav>
                                      </p:tavLst>
                                    </p:anim>
                                  </p:childTnLst>
                                </p:cTn>
                              </p:par>
                              <p:par>
                                <p:cTn id="22" presetID="23" presetClass="entr" presetSubtype="16" fill="hold" grpId="0" nodeType="withEffect">
                                  <p:stCondLst>
                                    <p:cond delay="0"/>
                                  </p:stCondLst>
                                  <p:childTnLst>
                                    <p:set>
                                      <p:cBhvr>
                                        <p:cTn id="23" dur="1" fill="hold">
                                          <p:stCondLst>
                                            <p:cond delay="0"/>
                                          </p:stCondLst>
                                        </p:cTn>
                                        <p:tgtEl>
                                          <p:spTgt spid="10">
                                            <p:txEl>
                                              <p:pRg st="1" end="1"/>
                                            </p:txEl>
                                          </p:spTgt>
                                        </p:tgtEl>
                                        <p:attrNameLst>
                                          <p:attrName>style.visibility</p:attrName>
                                        </p:attrNameLst>
                                      </p:cBhvr>
                                      <p:to>
                                        <p:strVal val="visible"/>
                                      </p:to>
                                    </p:set>
                                    <p:anim calcmode="lin" valueType="num">
                                      <p:cBhvr>
                                        <p:cTn id="24" dur="500" fill="hold"/>
                                        <p:tgtEl>
                                          <p:spTgt spid="10">
                                            <p:txEl>
                                              <p:pRg st="1" end="1"/>
                                            </p:txEl>
                                          </p:spTgt>
                                        </p:tgtEl>
                                        <p:attrNameLst>
                                          <p:attrName>ppt_w</p:attrName>
                                        </p:attrNameLst>
                                      </p:cBhvr>
                                      <p:tavLst>
                                        <p:tav tm="0">
                                          <p:val>
                                            <p:fltVal val="0"/>
                                          </p:val>
                                        </p:tav>
                                        <p:tav tm="100000">
                                          <p:val>
                                            <p:strVal val="#ppt_w"/>
                                          </p:val>
                                        </p:tav>
                                      </p:tavLst>
                                    </p:anim>
                                    <p:anim calcmode="lin" valueType="num">
                                      <p:cBhvr>
                                        <p:cTn id="25" dur="500" fill="hold"/>
                                        <p:tgtEl>
                                          <p:spTgt spid="10">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allAtOnce"/>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flipH="1">
            <a:off x="1295400" y="38162"/>
            <a:ext cx="9601200" cy="1036850"/>
          </a:xfrm>
        </p:spPr>
        <p:txBody>
          <a:bodyPr/>
          <a:lstStyle/>
          <a:p>
            <a:pPr algn="ctr"/>
            <a:r>
              <a:rPr lang="ar-SA" b="1" dirty="0" smtClean="0">
                <a:cs typeface="(AH) Manal High" pitchFamily="2" charset="-78"/>
              </a:rPr>
              <a:t>أهم طرق الحفظ </a:t>
            </a:r>
            <a:endParaRPr lang="ar-SA" b="1" dirty="0">
              <a:cs typeface="(AH) Manal High" pitchFamily="2" charset="-78"/>
            </a:endParaRPr>
          </a:p>
        </p:txBody>
      </p:sp>
      <p:pic>
        <p:nvPicPr>
          <p:cNvPr id="57345"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9204299" y="1802001"/>
            <a:ext cx="3213171" cy="3250447"/>
          </a:xfrm>
          <a:prstGeom prst="rect">
            <a:avLst/>
          </a:prstGeom>
          <a:noFill/>
          <a:ln w="9525">
            <a:noFill/>
            <a:miter lim="800000"/>
            <a:headEnd/>
            <a:tailEnd/>
          </a:ln>
          <a:effectLst/>
        </p:spPr>
      </p:pic>
      <p:sp>
        <p:nvSpPr>
          <p:cNvPr id="9" name="مربع نص 8"/>
          <p:cNvSpPr txBox="1"/>
          <p:nvPr/>
        </p:nvSpPr>
        <p:spPr>
          <a:xfrm rot="20771294">
            <a:off x="9872420" y="2961053"/>
            <a:ext cx="1627322" cy="1200329"/>
          </a:xfrm>
          <a:prstGeom prst="rect">
            <a:avLst/>
          </a:prstGeom>
          <a:noFill/>
        </p:spPr>
        <p:txBody>
          <a:bodyPr wrap="square" rtlCol="1">
            <a:spAutoFit/>
          </a:bodyPr>
          <a:lstStyle/>
          <a:p>
            <a:pPr algn="ctr"/>
            <a:r>
              <a:rPr lang="ar-SA" sz="3600" b="1" dirty="0" smtClean="0"/>
              <a:t>الطريقة الكلية </a:t>
            </a:r>
            <a:endParaRPr lang="ar-SA" sz="3600" b="1" dirty="0"/>
          </a:p>
        </p:txBody>
      </p:sp>
      <p:sp>
        <p:nvSpPr>
          <p:cNvPr id="10" name="مربع نص 9"/>
          <p:cNvSpPr txBox="1"/>
          <p:nvPr/>
        </p:nvSpPr>
        <p:spPr>
          <a:xfrm>
            <a:off x="247972" y="1756513"/>
            <a:ext cx="9035513" cy="5016758"/>
          </a:xfrm>
          <a:prstGeom prst="rect">
            <a:avLst/>
          </a:prstGeom>
          <a:noFill/>
        </p:spPr>
        <p:txBody>
          <a:bodyPr wrap="square" rtlCol="1">
            <a:spAutoFit/>
          </a:bodyPr>
          <a:lstStyle/>
          <a:p>
            <a:r>
              <a:rPr lang="ar-SA" sz="4000" b="1" dirty="0" smtClean="0">
                <a:solidFill>
                  <a:schemeClr val="accent3">
                    <a:lumMod val="75000"/>
                  </a:schemeClr>
                </a:solidFill>
                <a:effectLst>
                  <a:outerShdw blurRad="38100" dist="38100" dir="2700000" algn="tl">
                    <a:srgbClr val="000000">
                      <a:alpha val="43137"/>
                    </a:srgbClr>
                  </a:outerShdw>
                </a:effectLst>
              </a:rPr>
              <a:t>أ - يقرأ المعلم الآيات المقررة للحفظ  (الدرس الجديد) دفعة واحدة للطلاب تلاوة مجودة والطلاب يستمعون فقط وفي المرة الثانية يتابع الطلاب في المصحف الشريف أو الوسيلة التعليمية ويرددون معه جماعيا </a:t>
            </a:r>
            <a:r>
              <a:rPr lang="ar-SA" sz="4000" b="1" dirty="0" err="1" smtClean="0">
                <a:solidFill>
                  <a:schemeClr val="accent3">
                    <a:lumMod val="75000"/>
                  </a:schemeClr>
                </a:solidFill>
                <a:effectLst>
                  <a:outerShdw blurRad="38100" dist="38100" dir="2700000" algn="tl">
                    <a:srgbClr val="000000">
                      <a:alpha val="43137"/>
                    </a:srgbClr>
                  </a:outerShdw>
                </a:effectLst>
              </a:rPr>
              <a:t>وزمريا</a:t>
            </a:r>
            <a:r>
              <a:rPr lang="ar-SA" sz="4000" b="1" dirty="0" smtClean="0">
                <a:solidFill>
                  <a:schemeClr val="accent3">
                    <a:lumMod val="75000"/>
                  </a:schemeClr>
                </a:solidFill>
                <a:effectLst>
                  <a:outerShdw blurRad="38100" dist="38100" dir="2700000" algn="tl">
                    <a:srgbClr val="000000">
                      <a:alpha val="43137"/>
                    </a:srgbClr>
                  </a:outerShdw>
                </a:effectLst>
              </a:rPr>
              <a:t>.</a:t>
            </a:r>
            <a:endParaRPr lang="en-US" sz="4000" b="1" dirty="0" smtClean="0">
              <a:solidFill>
                <a:schemeClr val="accent3">
                  <a:lumMod val="75000"/>
                </a:schemeClr>
              </a:solidFill>
              <a:effectLst>
                <a:outerShdw blurRad="38100" dist="38100" dir="2700000" algn="tl">
                  <a:srgbClr val="000000">
                    <a:alpha val="43137"/>
                  </a:srgbClr>
                </a:outerShdw>
              </a:effectLst>
            </a:endParaRPr>
          </a:p>
          <a:p>
            <a:r>
              <a:rPr lang="ar-SA" sz="4000" b="1" dirty="0" smtClean="0">
                <a:solidFill>
                  <a:schemeClr val="accent2">
                    <a:lumMod val="75000"/>
                  </a:schemeClr>
                </a:solidFill>
                <a:effectLst>
                  <a:outerShdw blurRad="38100" dist="38100" dir="2700000" algn="tl">
                    <a:srgbClr val="000000">
                      <a:alpha val="43137"/>
                    </a:srgbClr>
                  </a:outerShdw>
                </a:effectLst>
              </a:rPr>
              <a:t>ب -  يقرأ الطلاب الآيات دفعة واحدة الأقوى فالأقوى واحداً تلو الآخر تلاوة مجودة وصحيحة حتى يتأكد المعلم أنهم قد أجادوا تلاوة الآيات .</a:t>
            </a:r>
            <a:endParaRPr lang="en-US" sz="4000" b="1" dirty="0" smtClean="0">
              <a:solidFill>
                <a:schemeClr val="accent2">
                  <a:lumMod val="75000"/>
                </a:schemeClr>
              </a:solidFill>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57345"/>
                                        </p:tgtEl>
                                        <p:attrNameLst>
                                          <p:attrName>style.visibility</p:attrName>
                                        </p:attrNameLst>
                                      </p:cBhvr>
                                      <p:to>
                                        <p:strVal val="visible"/>
                                      </p:to>
                                    </p:set>
                                    <p:anim calcmode="lin" valueType="num">
                                      <p:cBhvr>
                                        <p:cTn id="7" dur="500" fill="hold"/>
                                        <p:tgtEl>
                                          <p:spTgt spid="57345"/>
                                        </p:tgtEl>
                                        <p:attrNameLst>
                                          <p:attrName>ppt_w</p:attrName>
                                        </p:attrNameLst>
                                      </p:cBhvr>
                                      <p:tavLst>
                                        <p:tav tm="0">
                                          <p:val>
                                            <p:fltVal val="0"/>
                                          </p:val>
                                        </p:tav>
                                        <p:tav tm="100000">
                                          <p:val>
                                            <p:strVal val="#ppt_w"/>
                                          </p:val>
                                        </p:tav>
                                      </p:tavLst>
                                    </p:anim>
                                    <p:anim calcmode="lin" valueType="num">
                                      <p:cBhvr>
                                        <p:cTn id="8" dur="500" fill="hold"/>
                                        <p:tgtEl>
                                          <p:spTgt spid="57345"/>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 calcmode="lin" valueType="num">
                                      <p:cBhvr>
                                        <p:cTn id="17"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10">
                                            <p:txEl>
                                              <p:pRg st="0" end="0"/>
                                            </p:txEl>
                                          </p:spTgt>
                                        </p:tgtEl>
                                        <p:attrNameLst>
                                          <p:attrName>ppt_h</p:attrName>
                                        </p:attrNameLst>
                                      </p:cBhvr>
                                      <p:tavLst>
                                        <p:tav tm="0">
                                          <p:val>
                                            <p:fltVal val="0"/>
                                          </p:val>
                                        </p:tav>
                                        <p:tav tm="100000">
                                          <p:val>
                                            <p:strVal val="#ppt_h"/>
                                          </p:val>
                                        </p:tav>
                                      </p:tavLst>
                                    </p:anim>
                                  </p:childTnLst>
                                </p:cTn>
                              </p:par>
                              <p:par>
                                <p:cTn id="19" presetID="49" presetClass="entr" presetSubtype="0" decel="100000" fill="hold" grpId="0" nodeType="withEffect">
                                  <p:stCondLst>
                                    <p:cond delay="0"/>
                                  </p:stCondLst>
                                  <p:childTnLst>
                                    <p:set>
                                      <p:cBhvr>
                                        <p:cTn id="20" dur="1" fill="hold">
                                          <p:stCondLst>
                                            <p:cond delay="0"/>
                                          </p:stCondLst>
                                        </p:cTn>
                                        <p:tgtEl>
                                          <p:spTgt spid="10">
                                            <p:txEl>
                                              <p:pRg st="1" end="1"/>
                                            </p:txEl>
                                          </p:spTgt>
                                        </p:tgtEl>
                                        <p:attrNameLst>
                                          <p:attrName>style.visibility</p:attrName>
                                        </p:attrNameLst>
                                      </p:cBhvr>
                                      <p:to>
                                        <p:strVal val="visible"/>
                                      </p:to>
                                    </p:set>
                                    <p:anim calcmode="lin" valueType="num">
                                      <p:cBhvr>
                                        <p:cTn id="21" dur="500" fill="hold"/>
                                        <p:tgtEl>
                                          <p:spTgt spid="10">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10">
                                            <p:txEl>
                                              <p:pRg st="1" end="1"/>
                                            </p:txEl>
                                          </p:spTgt>
                                        </p:tgtEl>
                                        <p:attrNameLst>
                                          <p:attrName>ppt_h</p:attrName>
                                        </p:attrNameLst>
                                      </p:cBhvr>
                                      <p:tavLst>
                                        <p:tav tm="0">
                                          <p:val>
                                            <p:fltVal val="0"/>
                                          </p:val>
                                        </p:tav>
                                        <p:tav tm="100000">
                                          <p:val>
                                            <p:strVal val="#ppt_h"/>
                                          </p:val>
                                        </p:tav>
                                      </p:tavLst>
                                    </p:anim>
                                    <p:anim calcmode="lin" valueType="num">
                                      <p:cBhvr>
                                        <p:cTn id="23" dur="500" fill="hold"/>
                                        <p:tgtEl>
                                          <p:spTgt spid="10">
                                            <p:txEl>
                                              <p:pRg st="1" end="1"/>
                                            </p:txEl>
                                          </p:spTgt>
                                        </p:tgtEl>
                                        <p:attrNameLst>
                                          <p:attrName>style.rotation</p:attrName>
                                        </p:attrNameLst>
                                      </p:cBhvr>
                                      <p:tavLst>
                                        <p:tav tm="0">
                                          <p:val>
                                            <p:fltVal val="360"/>
                                          </p:val>
                                        </p:tav>
                                        <p:tav tm="100000">
                                          <p:val>
                                            <p:fltVal val="0"/>
                                          </p:val>
                                        </p:tav>
                                      </p:tavLst>
                                    </p:anim>
                                    <p:animEffect transition="in" filter="fade">
                                      <p:cBhvr>
                                        <p:cTn id="24"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uiExpand="1" build="allAtOnce"/>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flipH="1">
            <a:off x="1295400" y="38162"/>
            <a:ext cx="9601200" cy="1036850"/>
          </a:xfrm>
        </p:spPr>
        <p:txBody>
          <a:bodyPr/>
          <a:lstStyle/>
          <a:p>
            <a:pPr algn="ctr"/>
            <a:r>
              <a:rPr lang="ar-SA" b="1" dirty="0" smtClean="0">
                <a:cs typeface="(AH) Manal High" pitchFamily="2" charset="-78"/>
              </a:rPr>
              <a:t>أهم طرق الحفظ </a:t>
            </a:r>
            <a:endParaRPr lang="ar-SA" b="1" dirty="0">
              <a:cs typeface="(AH) Manal High" pitchFamily="2" charset="-78"/>
            </a:endParaRPr>
          </a:p>
        </p:txBody>
      </p:sp>
      <p:pic>
        <p:nvPicPr>
          <p:cNvPr id="57347" name="Picture 3"/>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0" y="2232078"/>
            <a:ext cx="3530689" cy="3099338"/>
          </a:xfrm>
          <a:prstGeom prst="rect">
            <a:avLst/>
          </a:prstGeom>
          <a:noFill/>
          <a:ln w="9525">
            <a:noFill/>
            <a:miter lim="800000"/>
            <a:headEnd/>
            <a:tailEnd/>
          </a:ln>
          <a:effectLst/>
        </p:spPr>
      </p:pic>
      <p:sp>
        <p:nvSpPr>
          <p:cNvPr id="10" name="مربع نص 9"/>
          <p:cNvSpPr txBox="1"/>
          <p:nvPr/>
        </p:nvSpPr>
        <p:spPr>
          <a:xfrm rot="20771294">
            <a:off x="880819" y="2942972"/>
            <a:ext cx="1627322" cy="1200329"/>
          </a:xfrm>
          <a:prstGeom prst="rect">
            <a:avLst/>
          </a:prstGeom>
          <a:noFill/>
        </p:spPr>
        <p:txBody>
          <a:bodyPr wrap="square" rtlCol="1">
            <a:spAutoFit/>
          </a:bodyPr>
          <a:lstStyle/>
          <a:p>
            <a:pPr algn="ctr"/>
            <a:r>
              <a:rPr lang="ar-SA" sz="3600" b="1" dirty="0" smtClean="0"/>
              <a:t>الطريقة الجزئية </a:t>
            </a:r>
            <a:endParaRPr lang="ar-SA" sz="3600" b="1" dirty="0"/>
          </a:p>
        </p:txBody>
      </p:sp>
      <p:sp>
        <p:nvSpPr>
          <p:cNvPr id="61441" name="Rectangle 1"/>
          <p:cNvSpPr>
            <a:spLocks noChangeArrowheads="1"/>
          </p:cNvSpPr>
          <p:nvPr/>
        </p:nvSpPr>
        <p:spPr bwMode="auto">
          <a:xfrm>
            <a:off x="3316638" y="1921789"/>
            <a:ext cx="8617057" cy="4524315"/>
          </a:xfrm>
          <a:prstGeom prst="rect">
            <a:avLst/>
          </a:prstGeom>
          <a:noFill/>
          <a:ln w="9525">
            <a:solidFill>
              <a:schemeClr val="accent1">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1" eaLnBrk="1" fontAlgn="base" latinLnBrk="0" hangingPunct="1">
              <a:lnSpc>
                <a:spcPct val="100000"/>
              </a:lnSpc>
              <a:spcBef>
                <a:spcPct val="0"/>
              </a:spcBef>
              <a:spcAft>
                <a:spcPct val="0"/>
              </a:spcAft>
              <a:buClrTx/>
              <a:buSzTx/>
              <a:buFontTx/>
              <a:buNone/>
              <a:tabLst/>
            </a:pPr>
            <a:r>
              <a:rPr lang="ar-SA" sz="3200" dirty="0" smtClean="0">
                <a:solidFill>
                  <a:schemeClr val="accent1">
                    <a:lumMod val="75000"/>
                  </a:schemeClr>
                </a:solidFill>
                <a:cs typeface="(AH) Manal High" pitchFamily="2" charset="-78"/>
              </a:rPr>
              <a:t>أ – يقوم المعلم بتلاوة الآيات المقررة للحفظ (الدرس الجديد كاملا) تلاوة مجودة والطلاب يستمعون فقط وفي المرة الثانية يتابعون معه ويرددون جماعيا </a:t>
            </a:r>
            <a:r>
              <a:rPr lang="ar-SA" sz="3200" dirty="0" err="1" smtClean="0">
                <a:solidFill>
                  <a:schemeClr val="accent1">
                    <a:lumMod val="75000"/>
                  </a:schemeClr>
                </a:solidFill>
                <a:cs typeface="(AH) Manal High" pitchFamily="2" charset="-78"/>
              </a:rPr>
              <a:t>وزمريا</a:t>
            </a:r>
            <a:r>
              <a:rPr lang="ar-SA" sz="3200" dirty="0" smtClean="0">
                <a:solidFill>
                  <a:schemeClr val="accent1">
                    <a:lumMod val="75000"/>
                  </a:schemeClr>
                </a:solidFill>
                <a:cs typeface="(AH) Manal High" pitchFamily="2" charset="-78"/>
              </a:rPr>
              <a:t>.</a:t>
            </a:r>
            <a:endParaRPr lang="en-US" sz="3200" dirty="0" smtClean="0">
              <a:solidFill>
                <a:schemeClr val="accent1">
                  <a:lumMod val="75000"/>
                </a:schemeClr>
              </a:solidFill>
              <a:cs typeface="(AH) Manal High" pitchFamily="2" charset="-78"/>
            </a:endParaRPr>
          </a:p>
          <a:p>
            <a:pPr marL="0" marR="0" lvl="0" indent="0" defTabSz="914400" rtl="1" eaLnBrk="0" fontAlgn="base" latinLnBrk="0" hangingPunct="0">
              <a:lnSpc>
                <a:spcPct val="100000"/>
              </a:lnSpc>
              <a:spcBef>
                <a:spcPct val="0"/>
              </a:spcBef>
              <a:spcAft>
                <a:spcPct val="0"/>
              </a:spcAft>
              <a:buClrTx/>
              <a:buSzTx/>
              <a:buFontTx/>
              <a:buNone/>
              <a:tabLst/>
            </a:pPr>
            <a:r>
              <a:rPr lang="ar-SA" sz="3200" dirty="0" smtClean="0">
                <a:solidFill>
                  <a:schemeClr val="accent2">
                    <a:lumMod val="75000"/>
                  </a:schemeClr>
                </a:solidFill>
                <a:cs typeface="(AH) Manal High" pitchFamily="2" charset="-78"/>
              </a:rPr>
              <a:t>ب – يقسم المعلم السورة أو الدرس </a:t>
            </a:r>
            <a:r>
              <a:rPr lang="ar-SA" sz="3200" dirty="0" err="1" smtClean="0">
                <a:solidFill>
                  <a:schemeClr val="accent2">
                    <a:lumMod val="75000"/>
                  </a:schemeClr>
                </a:solidFill>
                <a:cs typeface="(AH) Manal High" pitchFamily="2" charset="-78"/>
              </a:rPr>
              <a:t>الي</a:t>
            </a:r>
            <a:r>
              <a:rPr lang="ar-SA" sz="3200" dirty="0" smtClean="0">
                <a:solidFill>
                  <a:schemeClr val="accent2">
                    <a:lumMod val="75000"/>
                  </a:schemeClr>
                </a:solidFill>
                <a:cs typeface="(AH) Manal High" pitchFamily="2" charset="-78"/>
              </a:rPr>
              <a:t> أجزاء قصيرة ويدرب الطلاب علي حفظ كل جزء علي حده بحيث يتلو الطالب كل آية عدة مرات متتابعة حتى يتم له حفظها ثم ينتقل إلي الآية التي تليها وهكذا.</a:t>
            </a:r>
          </a:p>
          <a:p>
            <a:pPr marL="0" marR="0" lvl="0" indent="0" defTabSz="914400" rtl="0" eaLnBrk="0" fontAlgn="base" latinLnBrk="0" hangingPunct="0">
              <a:lnSpc>
                <a:spcPct val="100000"/>
              </a:lnSpc>
              <a:spcBef>
                <a:spcPct val="0"/>
              </a:spcBef>
              <a:spcAft>
                <a:spcPct val="0"/>
              </a:spcAft>
              <a:buClrTx/>
              <a:buSzTx/>
              <a:buFontTx/>
              <a:buNone/>
              <a:tabLst/>
            </a:pPr>
            <a:r>
              <a:rPr lang="ar-SA" sz="3200" dirty="0" smtClean="0">
                <a:solidFill>
                  <a:schemeClr val="bg2">
                    <a:lumMod val="25000"/>
                  </a:schemeClr>
                </a:solidFill>
                <a:cs typeface="(AH) Manal High" pitchFamily="2" charset="-78"/>
              </a:rPr>
              <a:t>ج- يعطى الطلاب فرصة للحفظ داخل الصف بمقدار دقيقتين إلى ثلاث دقائق ثم يسمع لهم فرديا.</a:t>
            </a:r>
            <a:r>
              <a:rPr lang="en-US" sz="3200" dirty="0" smtClean="0">
                <a:solidFill>
                  <a:schemeClr val="accent1">
                    <a:lumMod val="75000"/>
                  </a:schemeClr>
                </a:solidFill>
                <a:cs typeface="(AH) Manal High" pitchFamily="2" charset="-78"/>
              </a:rPr>
              <a:t> </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57347"/>
                                        </p:tgtEl>
                                        <p:attrNameLst>
                                          <p:attrName>style.visibility</p:attrName>
                                        </p:attrNameLst>
                                      </p:cBhvr>
                                      <p:to>
                                        <p:strVal val="visible"/>
                                      </p:to>
                                    </p:set>
                                    <p:anim calcmode="lin" valueType="num">
                                      <p:cBhvr>
                                        <p:cTn id="7" dur="500" fill="hold"/>
                                        <p:tgtEl>
                                          <p:spTgt spid="57347"/>
                                        </p:tgtEl>
                                        <p:attrNameLst>
                                          <p:attrName>ppt_w</p:attrName>
                                        </p:attrNameLst>
                                      </p:cBhvr>
                                      <p:tavLst>
                                        <p:tav tm="0">
                                          <p:val>
                                            <p:fltVal val="0"/>
                                          </p:val>
                                        </p:tav>
                                        <p:tav tm="100000">
                                          <p:val>
                                            <p:strVal val="#ppt_w"/>
                                          </p:val>
                                        </p:tav>
                                      </p:tavLst>
                                    </p:anim>
                                    <p:anim calcmode="lin" valueType="num">
                                      <p:cBhvr>
                                        <p:cTn id="8" dur="500" fill="hold"/>
                                        <p:tgtEl>
                                          <p:spTgt spid="57347"/>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flipH="1">
            <a:off x="1295400" y="38162"/>
            <a:ext cx="9601200" cy="1036850"/>
          </a:xfrm>
        </p:spPr>
        <p:txBody>
          <a:bodyPr/>
          <a:lstStyle/>
          <a:p>
            <a:pPr algn="ctr"/>
            <a:r>
              <a:rPr lang="ar-SA" b="1" dirty="0" smtClean="0">
                <a:cs typeface="(AH) Manal High" pitchFamily="2" charset="-78"/>
              </a:rPr>
              <a:t>أهم طرق الحفظ </a:t>
            </a:r>
            <a:endParaRPr lang="ar-SA" b="1" dirty="0">
              <a:cs typeface="(AH) Manal High" pitchFamily="2" charset="-78"/>
            </a:endParaRPr>
          </a:p>
        </p:txBody>
      </p:sp>
      <p:pic>
        <p:nvPicPr>
          <p:cNvPr id="57346" name="Picture 2"/>
          <p:cNvPicPr>
            <a:picLocks noChangeAspect="1" noChangeArrowheads="1"/>
          </p:cNvPicPr>
          <p:nvPr/>
        </p:nvPicPr>
        <p:blipFill>
          <a:blip r:embed="rId2">
            <a:clrChange>
              <a:clrFrom>
                <a:srgbClr val="FFFFFF"/>
              </a:clrFrom>
              <a:clrTo>
                <a:srgbClr val="FFFFFF">
                  <a:alpha val="0"/>
                </a:srgbClr>
              </a:clrTo>
            </a:clrChange>
          </a:blip>
          <a:srcRect t="12405"/>
          <a:stretch>
            <a:fillRect/>
          </a:stretch>
        </p:blipFill>
        <p:spPr bwMode="auto">
          <a:xfrm rot="672167">
            <a:off x="4132871" y="930860"/>
            <a:ext cx="4171950" cy="3462515"/>
          </a:xfrm>
          <a:prstGeom prst="rect">
            <a:avLst/>
          </a:prstGeom>
          <a:noFill/>
          <a:ln w="9525">
            <a:noFill/>
            <a:miter lim="800000"/>
            <a:headEnd/>
            <a:tailEnd/>
          </a:ln>
          <a:effectLst/>
        </p:spPr>
      </p:pic>
      <p:sp>
        <p:nvSpPr>
          <p:cNvPr id="11" name="مربع نص 10"/>
          <p:cNvSpPr txBox="1"/>
          <p:nvPr/>
        </p:nvSpPr>
        <p:spPr>
          <a:xfrm rot="1118250">
            <a:off x="4837349" y="1268508"/>
            <a:ext cx="2998801" cy="1754326"/>
          </a:xfrm>
          <a:prstGeom prst="rect">
            <a:avLst/>
          </a:prstGeom>
          <a:noFill/>
        </p:spPr>
        <p:txBody>
          <a:bodyPr wrap="square" rtlCol="1">
            <a:spAutoFit/>
          </a:bodyPr>
          <a:lstStyle/>
          <a:p>
            <a:pPr algn="ctr"/>
            <a:r>
              <a:rPr lang="ar-SA" sz="3600" b="1" dirty="0" smtClean="0"/>
              <a:t>الجمع بين الطريقتين الكلية والجزئية </a:t>
            </a:r>
            <a:endParaRPr lang="ar-SA" sz="3600" b="1" dirty="0"/>
          </a:p>
        </p:txBody>
      </p:sp>
      <p:sp>
        <p:nvSpPr>
          <p:cNvPr id="60417" name="Rectangle 1"/>
          <p:cNvSpPr>
            <a:spLocks noChangeArrowheads="1"/>
          </p:cNvSpPr>
          <p:nvPr/>
        </p:nvSpPr>
        <p:spPr bwMode="auto">
          <a:xfrm>
            <a:off x="619932" y="4463512"/>
            <a:ext cx="11174278"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lang="ar-SA" sz="3600" dirty="0" smtClean="0">
                <a:solidFill>
                  <a:schemeClr val="accent1">
                    <a:lumMod val="75000"/>
                  </a:schemeClr>
                </a:solidFill>
                <a:effectLst>
                  <a:outerShdw blurRad="38100" dist="38100" dir="2700000" algn="tl">
                    <a:srgbClr val="000000">
                      <a:alpha val="43137"/>
                    </a:srgbClr>
                  </a:outerShdw>
                </a:effectLst>
                <a:cs typeface="(AH) Manal High" pitchFamily="2" charset="-78"/>
              </a:rPr>
              <a:t>وفي هذه الطريقة يكرر النص كله دفعة واحدة </a:t>
            </a:r>
            <a:r>
              <a:rPr lang="ar-SA" sz="3600" dirty="0" err="1" smtClean="0">
                <a:solidFill>
                  <a:schemeClr val="accent1">
                    <a:lumMod val="75000"/>
                  </a:schemeClr>
                </a:solidFill>
                <a:effectLst>
                  <a:outerShdw blurRad="38100" dist="38100" dir="2700000" algn="tl">
                    <a:srgbClr val="000000">
                      <a:alpha val="43137"/>
                    </a:srgbClr>
                  </a:outerShdw>
                </a:effectLst>
                <a:cs typeface="(AH) Manal High" pitchFamily="2" charset="-78"/>
              </a:rPr>
              <a:t>حتي</a:t>
            </a:r>
            <a:r>
              <a:rPr lang="ar-SA" sz="3600" dirty="0" smtClean="0">
                <a:solidFill>
                  <a:schemeClr val="accent1">
                    <a:lumMod val="75000"/>
                  </a:schemeClr>
                </a:solidFill>
                <a:effectLst>
                  <a:outerShdw blurRad="38100" dist="38100" dir="2700000" algn="tl">
                    <a:srgbClr val="000000">
                      <a:alpha val="43137"/>
                    </a:srgbClr>
                  </a:outerShdw>
                </a:effectLst>
                <a:cs typeface="(AH) Manal High" pitchFamily="2" charset="-78"/>
              </a:rPr>
              <a:t> يتم الربط بين جميع آياته ثم توجه العناية للآيات التي لم تحفظ فيتم تكرارها والمعاودة عليها </a:t>
            </a:r>
            <a:r>
              <a:rPr lang="ar-SA" sz="3600" dirty="0" err="1" smtClean="0">
                <a:solidFill>
                  <a:schemeClr val="accent1">
                    <a:lumMod val="75000"/>
                  </a:schemeClr>
                </a:solidFill>
                <a:effectLst>
                  <a:outerShdw blurRad="38100" dist="38100" dir="2700000" algn="tl">
                    <a:srgbClr val="000000">
                      <a:alpha val="43137"/>
                    </a:srgbClr>
                  </a:outerShdw>
                </a:effectLst>
                <a:cs typeface="(AH) Manal High" pitchFamily="2" charset="-78"/>
              </a:rPr>
              <a:t>حتي</a:t>
            </a:r>
            <a:r>
              <a:rPr lang="ar-SA" sz="3600" dirty="0" smtClean="0">
                <a:solidFill>
                  <a:schemeClr val="accent1">
                    <a:lumMod val="75000"/>
                  </a:schemeClr>
                </a:solidFill>
                <a:effectLst>
                  <a:outerShdw blurRad="38100" dist="38100" dir="2700000" algn="tl">
                    <a:srgbClr val="000000">
                      <a:alpha val="43137"/>
                    </a:srgbClr>
                  </a:outerShdw>
                </a:effectLst>
                <a:cs typeface="(AH) Manal High" pitchFamily="2" charset="-78"/>
              </a:rPr>
              <a:t> يتمكن الطلاب من استظهارها جيداً.</a:t>
            </a:r>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57346"/>
                                        </p:tgtEl>
                                        <p:attrNameLst>
                                          <p:attrName>style.visibility</p:attrName>
                                        </p:attrNameLst>
                                      </p:cBhvr>
                                      <p:to>
                                        <p:strVal val="visible"/>
                                      </p:to>
                                    </p:set>
                                    <p:anim calcmode="lin" valueType="num">
                                      <p:cBhvr>
                                        <p:cTn id="11" dur="500" fill="hold"/>
                                        <p:tgtEl>
                                          <p:spTgt spid="57346"/>
                                        </p:tgtEl>
                                        <p:attrNameLst>
                                          <p:attrName>ppt_w</p:attrName>
                                        </p:attrNameLst>
                                      </p:cBhvr>
                                      <p:tavLst>
                                        <p:tav tm="0">
                                          <p:val>
                                            <p:fltVal val="0"/>
                                          </p:val>
                                        </p:tav>
                                        <p:tav tm="100000">
                                          <p:val>
                                            <p:strVal val="#ppt_w"/>
                                          </p:val>
                                        </p:tav>
                                      </p:tavLst>
                                    </p:anim>
                                    <p:anim calcmode="lin" valueType="num">
                                      <p:cBhvr>
                                        <p:cTn id="12" dur="500" fill="hold"/>
                                        <p:tgtEl>
                                          <p:spTgt spid="5734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flipH="1">
            <a:off x="1295400" y="38162"/>
            <a:ext cx="9601200" cy="1036850"/>
          </a:xfrm>
        </p:spPr>
        <p:txBody>
          <a:bodyPr/>
          <a:lstStyle/>
          <a:p>
            <a:pPr algn="ctr"/>
            <a:r>
              <a:rPr lang="ar-SA" b="1" dirty="0" smtClean="0">
                <a:cs typeface="(AH) Manal High" pitchFamily="2" charset="-78"/>
              </a:rPr>
              <a:t>أهم طرق الحفظ </a:t>
            </a:r>
            <a:endParaRPr lang="ar-SA" b="1" dirty="0">
              <a:cs typeface="(AH) Manal High" pitchFamily="2" charset="-78"/>
            </a:endParaRPr>
          </a:p>
        </p:txBody>
      </p:sp>
      <p:pic>
        <p:nvPicPr>
          <p:cNvPr id="57348" name="Picture 4"/>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34008" y="2573284"/>
            <a:ext cx="4352925" cy="3703529"/>
          </a:xfrm>
          <a:prstGeom prst="rect">
            <a:avLst/>
          </a:prstGeom>
          <a:noFill/>
          <a:ln w="9525">
            <a:noFill/>
            <a:miter lim="800000"/>
            <a:headEnd/>
            <a:tailEnd/>
          </a:ln>
          <a:effectLst/>
        </p:spPr>
      </p:pic>
      <p:sp>
        <p:nvSpPr>
          <p:cNvPr id="12" name="مستطيل 11"/>
          <p:cNvSpPr/>
          <p:nvPr/>
        </p:nvSpPr>
        <p:spPr>
          <a:xfrm rot="869530">
            <a:off x="945391" y="3399324"/>
            <a:ext cx="2248417" cy="1200329"/>
          </a:xfrm>
          <a:prstGeom prst="rect">
            <a:avLst/>
          </a:prstGeom>
        </p:spPr>
        <p:txBody>
          <a:bodyPr wrap="square">
            <a:spAutoFit/>
          </a:bodyPr>
          <a:lstStyle/>
          <a:p>
            <a:pPr algn="ctr"/>
            <a:r>
              <a:rPr lang="ar-SA" sz="3600" b="1" dirty="0" smtClean="0"/>
              <a:t>طريقة المحو التدريجي</a:t>
            </a:r>
          </a:p>
        </p:txBody>
      </p:sp>
      <p:sp>
        <p:nvSpPr>
          <p:cNvPr id="59393" name="Rectangle 1"/>
          <p:cNvSpPr>
            <a:spLocks noChangeArrowheads="1"/>
          </p:cNvSpPr>
          <p:nvPr/>
        </p:nvSpPr>
        <p:spPr bwMode="auto">
          <a:xfrm>
            <a:off x="4107051" y="2851688"/>
            <a:ext cx="7780149" cy="31085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eaLnBrk="1" fontAlgn="base" latinLnBrk="0" hangingPunct="1">
              <a:lnSpc>
                <a:spcPct val="100000"/>
              </a:lnSpc>
              <a:spcBef>
                <a:spcPct val="0"/>
              </a:spcBef>
              <a:spcAft>
                <a:spcPct val="0"/>
              </a:spcAft>
              <a:buClrTx/>
              <a:buSzTx/>
              <a:buFontTx/>
              <a:buNone/>
              <a:tabLst/>
            </a:pPr>
            <a:r>
              <a:rPr lang="ar-SA" sz="2800" dirty="0" smtClean="0">
                <a:solidFill>
                  <a:schemeClr val="bg2">
                    <a:lumMod val="25000"/>
                  </a:schemeClr>
                </a:solidFill>
                <a:effectLst>
                  <a:outerShdw blurRad="38100" dist="38100" dir="2700000" algn="tl">
                    <a:srgbClr val="000000">
                      <a:alpha val="43137"/>
                    </a:srgbClr>
                  </a:outerShdw>
                </a:effectLst>
                <a:cs typeface="(AH) Manal High" pitchFamily="2" charset="-78"/>
              </a:rPr>
              <a:t>بعد تلاوة المعلم للآيات تلاوة مجودة يردد الطلاب النص القرآني كاملا عدة مرات جماعيا </a:t>
            </a:r>
            <a:r>
              <a:rPr lang="ar-SA" sz="2800" dirty="0" err="1" smtClean="0">
                <a:solidFill>
                  <a:schemeClr val="bg2">
                    <a:lumMod val="25000"/>
                  </a:schemeClr>
                </a:solidFill>
                <a:effectLst>
                  <a:outerShdw blurRad="38100" dist="38100" dir="2700000" algn="tl">
                    <a:srgbClr val="000000">
                      <a:alpha val="43137"/>
                    </a:srgbClr>
                  </a:outerShdw>
                </a:effectLst>
                <a:cs typeface="(AH) Manal High" pitchFamily="2" charset="-78"/>
              </a:rPr>
              <a:t>و</a:t>
            </a:r>
            <a:r>
              <a:rPr lang="ar-SA" sz="2800" dirty="0" smtClean="0">
                <a:solidFill>
                  <a:schemeClr val="bg2">
                    <a:lumMod val="25000"/>
                  </a:schemeClr>
                </a:solidFill>
                <a:effectLst>
                  <a:outerShdw blurRad="38100" dist="38100" dir="2700000" algn="tl">
                    <a:srgbClr val="000000">
                      <a:alpha val="43137"/>
                    </a:srgbClr>
                  </a:outerShdw>
                </a:effectLst>
                <a:cs typeface="(AH) Manal High" pitchFamily="2" charset="-78"/>
              </a:rPr>
              <a:t>  </a:t>
            </a:r>
            <a:r>
              <a:rPr lang="ar-SA" sz="2800" dirty="0" err="1" smtClean="0">
                <a:solidFill>
                  <a:schemeClr val="bg2">
                    <a:lumMod val="25000"/>
                  </a:schemeClr>
                </a:solidFill>
                <a:effectLst>
                  <a:outerShdw blurRad="38100" dist="38100" dir="2700000" algn="tl">
                    <a:srgbClr val="000000">
                      <a:alpha val="43137"/>
                    </a:srgbClr>
                  </a:outerShdw>
                </a:effectLst>
                <a:cs typeface="(AH) Manal High" pitchFamily="2" charset="-78"/>
              </a:rPr>
              <a:t>زمريا</a:t>
            </a:r>
            <a:r>
              <a:rPr lang="ar-SA" sz="2800" dirty="0" smtClean="0">
                <a:solidFill>
                  <a:schemeClr val="bg2">
                    <a:lumMod val="25000"/>
                  </a:schemeClr>
                </a:solidFill>
                <a:effectLst>
                  <a:outerShdw blurRad="38100" dist="38100" dir="2700000" algn="tl">
                    <a:srgbClr val="000000">
                      <a:alpha val="43137"/>
                    </a:srgbClr>
                  </a:outerShdw>
                </a:effectLst>
                <a:cs typeface="(AH) Manal High" pitchFamily="2" charset="-78"/>
              </a:rPr>
              <a:t> ثم يقوم المعلم بمسح بعض الآيات القصيرة أو أجزاء من الآية الواحدة - يفضل الإبقاء على الكلمات الصعبة وأوائل وأواخر الآيات ليسهل علي الطلاب الربط – ويستمر الطلاب في القراءة الجماعية </a:t>
            </a:r>
            <a:r>
              <a:rPr lang="ar-SA" sz="2800" dirty="0" err="1" smtClean="0">
                <a:solidFill>
                  <a:schemeClr val="bg2">
                    <a:lumMod val="25000"/>
                  </a:schemeClr>
                </a:solidFill>
                <a:effectLst>
                  <a:outerShdw blurRad="38100" dist="38100" dir="2700000" algn="tl">
                    <a:srgbClr val="000000">
                      <a:alpha val="43137"/>
                    </a:srgbClr>
                  </a:outerShdw>
                </a:effectLst>
                <a:cs typeface="(AH) Manal High" pitchFamily="2" charset="-78"/>
              </a:rPr>
              <a:t>و</a:t>
            </a:r>
            <a:r>
              <a:rPr lang="ar-SA" sz="2800" dirty="0" smtClean="0">
                <a:solidFill>
                  <a:schemeClr val="bg2">
                    <a:lumMod val="25000"/>
                  </a:schemeClr>
                </a:solidFill>
                <a:effectLst>
                  <a:outerShdw blurRad="38100" dist="38100" dir="2700000" algn="tl">
                    <a:srgbClr val="000000">
                      <a:alpha val="43137"/>
                    </a:srgbClr>
                  </a:outerShdw>
                </a:effectLst>
                <a:cs typeface="(AH) Manal High" pitchFamily="2" charset="-78"/>
              </a:rPr>
              <a:t> </a:t>
            </a:r>
            <a:r>
              <a:rPr lang="ar-SA" sz="2800" dirty="0" err="1" smtClean="0">
                <a:solidFill>
                  <a:schemeClr val="bg2">
                    <a:lumMod val="25000"/>
                  </a:schemeClr>
                </a:solidFill>
                <a:effectLst>
                  <a:outerShdw blurRad="38100" dist="38100" dir="2700000" algn="tl">
                    <a:srgbClr val="000000">
                      <a:alpha val="43137"/>
                    </a:srgbClr>
                  </a:outerShdw>
                </a:effectLst>
                <a:cs typeface="(AH) Manal High" pitchFamily="2" charset="-78"/>
              </a:rPr>
              <a:t>الزمرية</a:t>
            </a:r>
            <a:r>
              <a:rPr lang="ar-SA" sz="2800" dirty="0" smtClean="0">
                <a:solidFill>
                  <a:schemeClr val="bg2">
                    <a:lumMod val="25000"/>
                  </a:schemeClr>
                </a:solidFill>
                <a:effectLst>
                  <a:outerShdw blurRad="38100" dist="38100" dir="2700000" algn="tl">
                    <a:srgbClr val="000000">
                      <a:alpha val="43137"/>
                    </a:srgbClr>
                  </a:outerShdw>
                </a:effectLst>
                <a:cs typeface="(AH) Manal High" pitchFamily="2" charset="-78"/>
              </a:rPr>
              <a:t> والفردية بحسب احتياج الموقف التعليمي ثم التسميع الفردي للطلاب.</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57348"/>
                                        </p:tgtEl>
                                        <p:attrNameLst>
                                          <p:attrName>style.visibility</p:attrName>
                                        </p:attrNameLst>
                                      </p:cBhvr>
                                      <p:to>
                                        <p:strVal val="visible"/>
                                      </p:to>
                                    </p:set>
                                    <p:anim calcmode="lin" valueType="num">
                                      <p:cBhvr>
                                        <p:cTn id="11" dur="500" fill="hold"/>
                                        <p:tgtEl>
                                          <p:spTgt spid="57348"/>
                                        </p:tgtEl>
                                        <p:attrNameLst>
                                          <p:attrName>ppt_w</p:attrName>
                                        </p:attrNameLst>
                                      </p:cBhvr>
                                      <p:tavLst>
                                        <p:tav tm="0">
                                          <p:val>
                                            <p:fltVal val="0"/>
                                          </p:val>
                                        </p:tav>
                                        <p:tav tm="100000">
                                          <p:val>
                                            <p:strVal val="#ppt_w"/>
                                          </p:val>
                                        </p:tav>
                                      </p:tavLst>
                                    </p:anim>
                                    <p:anim calcmode="lin" valueType="num">
                                      <p:cBhvr>
                                        <p:cTn id="12" dur="500" fill="hold"/>
                                        <p:tgtEl>
                                          <p:spTgt spid="57348"/>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5" presetClass="entr" presetSubtype="0" fill="hold" grpId="0" nodeType="clickEffect">
                                  <p:stCondLst>
                                    <p:cond delay="0"/>
                                  </p:stCondLst>
                                  <p:childTnLst>
                                    <p:set>
                                      <p:cBhvr>
                                        <p:cTn id="16" dur="1" fill="hold">
                                          <p:stCondLst>
                                            <p:cond delay="0"/>
                                          </p:stCondLst>
                                        </p:cTn>
                                        <p:tgtEl>
                                          <p:spTgt spid="59393"/>
                                        </p:tgtEl>
                                        <p:attrNameLst>
                                          <p:attrName>style.visibility</p:attrName>
                                        </p:attrNameLst>
                                      </p:cBhvr>
                                      <p:to>
                                        <p:strVal val="visible"/>
                                      </p:to>
                                    </p:set>
                                    <p:anim calcmode="lin" valueType="num">
                                      <p:cBhvr>
                                        <p:cTn id="17" dur="5000" fill="hold"/>
                                        <p:tgtEl>
                                          <p:spTgt spid="59393"/>
                                        </p:tgtEl>
                                        <p:attrNameLst>
                                          <p:attrName>ppt_w</p:attrName>
                                        </p:attrNameLst>
                                      </p:cBhvr>
                                      <p:tavLst>
                                        <p:tav tm="0">
                                          <p:val>
                                            <p:fltVal val="0"/>
                                          </p:val>
                                        </p:tav>
                                        <p:tav tm="100000">
                                          <p:val>
                                            <p:strVal val="#ppt_w"/>
                                          </p:val>
                                        </p:tav>
                                      </p:tavLst>
                                    </p:anim>
                                    <p:anim calcmode="lin" valueType="num">
                                      <p:cBhvr>
                                        <p:cTn id="18" dur="5000" fill="hold"/>
                                        <p:tgtEl>
                                          <p:spTgt spid="59393"/>
                                        </p:tgtEl>
                                        <p:attrNameLst>
                                          <p:attrName>ppt_h</p:attrName>
                                        </p:attrNameLst>
                                      </p:cBhvr>
                                      <p:tavLst>
                                        <p:tav tm="0">
                                          <p:val>
                                            <p:fltVal val="0"/>
                                          </p:val>
                                        </p:tav>
                                        <p:tav tm="100000">
                                          <p:val>
                                            <p:strVal val="#ppt_h"/>
                                          </p:val>
                                        </p:tav>
                                      </p:tavLst>
                                    </p:anim>
                                    <p:anim calcmode="lin" valueType="num">
                                      <p:cBhvr>
                                        <p:cTn id="19" dur="5000" fill="hold"/>
                                        <p:tgtEl>
                                          <p:spTgt spid="59393"/>
                                        </p:tgtEl>
                                        <p:attrNameLst>
                                          <p:attrName>ppt_x</p:attrName>
                                        </p:attrNameLst>
                                      </p:cBhvr>
                                      <p:tavLst>
                                        <p:tav tm="0" fmla="#ppt_x+(cos(-2*pi*(1-$))*-#ppt_x-sin(-2*pi*(1-$))*(1-#ppt_y))*(1-$)">
                                          <p:val>
                                            <p:fltVal val="0"/>
                                          </p:val>
                                        </p:tav>
                                        <p:tav tm="100000">
                                          <p:val>
                                            <p:fltVal val="1"/>
                                          </p:val>
                                        </p:tav>
                                      </p:tavLst>
                                    </p:anim>
                                    <p:anim calcmode="lin" valueType="num">
                                      <p:cBhvr>
                                        <p:cTn id="20" dur="5000" fill="hold"/>
                                        <p:tgtEl>
                                          <p:spTgt spid="5939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5939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50000">
              <a:schemeClr val="bg2">
                <a:lumMod val="90000"/>
                <a:alpha val="77000"/>
              </a:schemeClr>
            </a:gs>
            <a:gs pos="100000">
              <a:schemeClr val="accent1">
                <a:tint val="23500"/>
                <a:satMod val="160000"/>
              </a:schemeClr>
            </a:gs>
          </a:gsLst>
          <a:path path="circle">
            <a:fillToRect l="100000" t="100000"/>
          </a:path>
        </a:gradFill>
        <a:effectLst/>
      </p:bgPr>
    </p:bg>
    <p:spTree>
      <p:nvGrpSpPr>
        <p:cNvPr id="1" name=""/>
        <p:cNvGrpSpPr/>
        <p:nvPr/>
      </p:nvGrpSpPr>
      <p:grpSpPr>
        <a:xfrm>
          <a:off x="0" y="0"/>
          <a:ext cx="0" cy="0"/>
          <a:chOff x="0" y="0"/>
          <a:chExt cx="0" cy="0"/>
        </a:xfrm>
      </p:grpSpPr>
      <p:sp>
        <p:nvSpPr>
          <p:cNvPr id="6" name="سداسي 5"/>
          <p:cNvSpPr/>
          <p:nvPr/>
        </p:nvSpPr>
        <p:spPr>
          <a:xfrm>
            <a:off x="-1596323" y="0"/>
            <a:ext cx="8508569" cy="6858000"/>
          </a:xfrm>
          <a:prstGeom prst="hexagon">
            <a:avLst/>
          </a:prstGeom>
          <a:blipFill>
            <a:blip r:embed="rId2"/>
            <a:stretch>
              <a:fillRect/>
            </a:stretch>
          </a:blipFill>
          <a:effectLst>
            <a:outerShdw blurRad="393700" dir="10320000" sx="104000" sy="104000" algn="tl" rotWithShape="0">
              <a:schemeClr val="accent1">
                <a:lumMod val="60000"/>
                <a:lumOff val="40000"/>
                <a:alpha val="6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 name="العنوان 1"/>
          <p:cNvSpPr txBox="1">
            <a:spLocks/>
          </p:cNvSpPr>
          <p:nvPr/>
        </p:nvSpPr>
        <p:spPr>
          <a:xfrm flipH="1">
            <a:off x="7470183" y="0"/>
            <a:ext cx="2913681" cy="1044011"/>
          </a:xfrm>
          <a:prstGeom prst="rect">
            <a:avLst/>
          </a:prstGeom>
        </p:spPr>
        <p:txBody>
          <a:bodyPr vert="horz" lIns="91440" tIns="45720" rIns="91440" bIns="45720" rtlCol="1" anchor="b">
            <a:normAutofit/>
          </a:bodyPr>
          <a:lstStyle/>
          <a:p>
            <a:pPr marL="0" marR="0" lvl="0" indent="0" algn="r" defTabSz="914400" rtl="1" eaLnBrk="1" fontAlgn="auto" latinLnBrk="0" hangingPunct="1">
              <a:lnSpc>
                <a:spcPct val="90000"/>
              </a:lnSpc>
              <a:spcBef>
                <a:spcPct val="0"/>
              </a:spcBef>
              <a:spcAft>
                <a:spcPts val="0"/>
              </a:spcAft>
              <a:buClrTx/>
              <a:buSzTx/>
              <a:buFontTx/>
              <a:buNone/>
              <a:tabLst/>
              <a:defRPr/>
            </a:pPr>
            <a:r>
              <a:rPr kumimoji="0" lang="ar-SA" sz="6000" b="1" i="0" u="none" strike="noStrike" kern="1200" cap="none" spc="0" normalizeH="0" baseline="0" noProof="0" dirty="0" smtClean="0">
                <a:ln w="12700">
                  <a:solidFill>
                    <a:schemeClr val="accent1">
                      <a:lumMod val="75000"/>
                    </a:schemeClr>
                  </a:solid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Tahoma" panose="020B0604030504040204" pitchFamily="34" charset="0"/>
                <a:ea typeface="Tahoma" panose="020B0604030504040204" pitchFamily="34" charset="0"/>
                <a:cs typeface="(AH) Manal Black" pitchFamily="2" charset="-78"/>
              </a:rPr>
              <a:t>نشاط 5</a:t>
            </a:r>
            <a:endParaRPr kumimoji="0" lang="ar-SA" sz="6000" b="1" i="0" u="none" strike="noStrike" kern="1200" cap="none" spc="0" normalizeH="0" baseline="0" noProof="0" dirty="0">
              <a:ln w="12700">
                <a:solidFill>
                  <a:schemeClr val="accent1">
                    <a:lumMod val="75000"/>
                  </a:schemeClr>
                </a:solid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Tahoma" panose="020B0604030504040204" pitchFamily="34" charset="0"/>
              <a:ea typeface="Tahoma" panose="020B0604030504040204" pitchFamily="34" charset="0"/>
              <a:cs typeface="(AH) Manal Black" pitchFamily="2" charset="-78"/>
            </a:endParaRPr>
          </a:p>
        </p:txBody>
      </p:sp>
      <p:sp>
        <p:nvSpPr>
          <p:cNvPr id="63489" name="Rectangle 1"/>
          <p:cNvSpPr>
            <a:spLocks noChangeArrowheads="1"/>
          </p:cNvSpPr>
          <p:nvPr/>
        </p:nvSpPr>
        <p:spPr bwMode="auto">
          <a:xfrm>
            <a:off x="7284202" y="1782305"/>
            <a:ext cx="4520339" cy="38625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lang="ar-SA" sz="4900" dirty="0" smtClean="0">
                <a:solidFill>
                  <a:schemeClr val="bg2">
                    <a:lumMod val="50000"/>
                  </a:schemeClr>
                </a:solidFill>
                <a:latin typeface="Tahoma" panose="020B0604030504040204" pitchFamily="34" charset="0"/>
                <a:ea typeface="Tahoma" panose="020B0604030504040204" pitchFamily="34" charset="0"/>
                <a:cs typeface="AGA Battouta Regular" pitchFamily="2" charset="-78"/>
              </a:rPr>
              <a:t>بالتعاون مع أفراد مجموعتك وضح الطرق المناسبة لتعليم مهارة تصحيح القراءة في القرآن الكريم</a:t>
            </a:r>
          </a:p>
        </p:txBody>
      </p:sp>
      <p:pic>
        <p:nvPicPr>
          <p:cNvPr id="10" name="Picture 2" descr="كتاب, كويل, تعلم العناصر التعليمية  PNG و فيكتور"/>
          <p:cNvPicPr>
            <a:picLocks noChangeAspect="1" noChangeArrowheads="1"/>
          </p:cNvPicPr>
          <p:nvPr/>
        </p:nvPicPr>
        <p:blipFill>
          <a:blip r:embed="rId3">
            <a:extLst>
              <a:ext uri="{BEBA8EAE-BF5A-486C-A8C5-ECC9F3942E4B}">
                <a14:imgProps xmlns:a14="http://schemas.microsoft.com/office/drawing/2010/main" xmlns="">
                  <a14:imgLayer r:embed="rId6">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10326203" y="0"/>
            <a:ext cx="1865797" cy="1193369"/>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spd="med">
    <p:split dir="in"/>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9000"/>
            <a:lum/>
          </a:blip>
          <a:srcRect/>
          <a:stretch>
            <a:fillRect l="-77000" r="-8000"/>
          </a:stretch>
        </a:blipFill>
        <a:effectLst/>
      </p:bgPr>
    </p:bg>
    <p:spTree>
      <p:nvGrpSpPr>
        <p:cNvPr id="1" name=""/>
        <p:cNvGrpSpPr/>
        <p:nvPr/>
      </p:nvGrpSpPr>
      <p:grpSpPr>
        <a:xfrm>
          <a:off x="0" y="0"/>
          <a:ext cx="0" cy="0"/>
          <a:chOff x="0" y="0"/>
          <a:chExt cx="0" cy="0"/>
        </a:xfrm>
      </p:grpSpPr>
      <p:graphicFrame>
        <p:nvGraphicFramePr>
          <p:cNvPr id="2" name="رسم تخطيطي 1"/>
          <p:cNvGraphicFramePr/>
          <p:nvPr/>
        </p:nvGraphicFramePr>
        <p:xfrm>
          <a:off x="1520556" y="0"/>
          <a:ext cx="10671444"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العنوان 1"/>
          <p:cNvSpPr txBox="1">
            <a:spLocks/>
          </p:cNvSpPr>
          <p:nvPr/>
        </p:nvSpPr>
        <p:spPr>
          <a:xfrm rot="20678497" flipH="1">
            <a:off x="-43041" y="913885"/>
            <a:ext cx="3378925" cy="1060837"/>
          </a:xfrm>
          <a:prstGeom prst="rect">
            <a:avLst/>
          </a:prstGeom>
          <a:ln w="76200">
            <a:solidFill>
              <a:schemeClr val="accent1">
                <a:lumMod val="75000"/>
              </a:schemeClr>
            </a:solidFill>
            <a:prstDash val="sysDash"/>
          </a:ln>
        </p:spPr>
        <p:txBody>
          <a:bodyPr rtlCol="1">
            <a:noAutofit/>
          </a:bodyPr>
          <a:lstStyle/>
          <a:p>
            <a:pPr lvl="0" algn="ctr">
              <a:lnSpc>
                <a:spcPct val="90000"/>
              </a:lnSpc>
              <a:spcBef>
                <a:spcPct val="0"/>
              </a:spcBef>
            </a:pPr>
            <a:r>
              <a:rPr lang="ar-SA" sz="4000" b="1" dirty="0" smtClean="0">
                <a:solidFill>
                  <a:schemeClr val="bg2">
                    <a:lumMod val="25000"/>
                  </a:schemeClr>
                </a:solidFill>
                <a:latin typeface="Adobe Arabic" pitchFamily="18" charset="-78"/>
                <a:ea typeface="Tahoma" panose="020B0604030504040204" pitchFamily="34" charset="0"/>
                <a:cs typeface="Adobe Arabic" pitchFamily="18" charset="-78"/>
              </a:rPr>
              <a:t> طرق تلقين القراءة الصحيحة</a:t>
            </a:r>
            <a:endParaRPr kumimoji="0" lang="en-US" sz="4000" b="0" i="0" u="none" strike="noStrike" kern="1200" cap="none" spc="0" normalizeH="0" baseline="0" noProof="0" dirty="0">
              <a:ln>
                <a:noFill/>
              </a:ln>
              <a:solidFill>
                <a:schemeClr val="bg2">
                  <a:lumMod val="25000"/>
                </a:schemeClr>
              </a:solidFill>
              <a:effectLst/>
              <a:uLnTx/>
              <a:uFillTx/>
              <a:latin typeface="Adobe Arabic" pitchFamily="18" charset="-78"/>
              <a:ea typeface="Tahoma" panose="020B0604030504040204" pitchFamily="34" charset="0"/>
              <a:cs typeface="Adobe Arabic" pitchFamily="18" charset="-78"/>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graphicEl>
                                              <a:dgm id="{3CBAEB27-000B-4F5C-9490-4E1748B40198}"/>
                                            </p:graphicEl>
                                          </p:spTgt>
                                        </p:tgtEl>
                                        <p:attrNameLst>
                                          <p:attrName>style.visibility</p:attrName>
                                        </p:attrNameLst>
                                      </p:cBhvr>
                                      <p:to>
                                        <p:strVal val="visible"/>
                                      </p:to>
                                    </p:set>
                                    <p:anim calcmode="lin" valueType="num">
                                      <p:cBhvr additive="base">
                                        <p:cTn id="7" dur="500" fill="hold"/>
                                        <p:tgtEl>
                                          <p:spTgt spid="2">
                                            <p:graphicEl>
                                              <a:dgm id="{3CBAEB27-000B-4F5C-9490-4E1748B40198}"/>
                                            </p:graphic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graphicEl>
                                              <a:dgm id="{3CBAEB27-000B-4F5C-9490-4E1748B40198}"/>
                                            </p:graphic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
                                            <p:graphicEl>
                                              <a:dgm id="{A2E98A7D-1A07-4F5A-BF9B-655110179D20}"/>
                                            </p:graphicEl>
                                          </p:spTgt>
                                        </p:tgtEl>
                                        <p:attrNameLst>
                                          <p:attrName>style.visibility</p:attrName>
                                        </p:attrNameLst>
                                      </p:cBhvr>
                                      <p:to>
                                        <p:strVal val="visible"/>
                                      </p:to>
                                    </p:set>
                                    <p:anim calcmode="lin" valueType="num">
                                      <p:cBhvr additive="base">
                                        <p:cTn id="13" dur="500" fill="hold"/>
                                        <p:tgtEl>
                                          <p:spTgt spid="2">
                                            <p:graphicEl>
                                              <a:dgm id="{A2E98A7D-1A07-4F5A-BF9B-655110179D20}"/>
                                            </p:graphic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
                                            <p:graphicEl>
                                              <a:dgm id="{A2E98A7D-1A07-4F5A-BF9B-655110179D20}"/>
                                            </p:graphic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
                                            <p:graphicEl>
                                              <a:dgm id="{551130E5-153C-49DD-9B2B-DEE936389B26}"/>
                                            </p:graphicEl>
                                          </p:spTgt>
                                        </p:tgtEl>
                                        <p:attrNameLst>
                                          <p:attrName>style.visibility</p:attrName>
                                        </p:attrNameLst>
                                      </p:cBhvr>
                                      <p:to>
                                        <p:strVal val="visible"/>
                                      </p:to>
                                    </p:set>
                                    <p:anim calcmode="lin" valueType="num">
                                      <p:cBhvr additive="base">
                                        <p:cTn id="19" dur="500" fill="hold"/>
                                        <p:tgtEl>
                                          <p:spTgt spid="2">
                                            <p:graphicEl>
                                              <a:dgm id="{551130E5-153C-49DD-9B2B-DEE936389B26}"/>
                                            </p:graphic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
                                            <p:graphicEl>
                                              <a:dgm id="{551130E5-153C-49DD-9B2B-DEE936389B26}"/>
                                            </p:graphic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
                                            <p:graphicEl>
                                              <a:dgm id="{D3716D55-BFC0-46AC-BA4F-1F6F98E24113}"/>
                                            </p:graphicEl>
                                          </p:spTgt>
                                        </p:tgtEl>
                                        <p:attrNameLst>
                                          <p:attrName>style.visibility</p:attrName>
                                        </p:attrNameLst>
                                      </p:cBhvr>
                                      <p:to>
                                        <p:strVal val="visible"/>
                                      </p:to>
                                    </p:set>
                                    <p:anim calcmode="lin" valueType="num">
                                      <p:cBhvr additive="base">
                                        <p:cTn id="25" dur="500" fill="hold"/>
                                        <p:tgtEl>
                                          <p:spTgt spid="2">
                                            <p:graphicEl>
                                              <a:dgm id="{D3716D55-BFC0-46AC-BA4F-1F6F98E24113}"/>
                                            </p:graphic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
                                            <p:graphicEl>
                                              <a:dgm id="{D3716D55-BFC0-46AC-BA4F-1F6F98E24113}"/>
                                            </p:graphic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2">
                                            <p:graphicEl>
                                              <a:dgm id="{FC12CAE1-5E19-4A04-BF55-472A39095653}"/>
                                            </p:graphicEl>
                                          </p:spTgt>
                                        </p:tgtEl>
                                        <p:attrNameLst>
                                          <p:attrName>style.visibility</p:attrName>
                                        </p:attrNameLst>
                                      </p:cBhvr>
                                      <p:to>
                                        <p:strVal val="visible"/>
                                      </p:to>
                                    </p:set>
                                    <p:anim calcmode="lin" valueType="num">
                                      <p:cBhvr additive="base">
                                        <p:cTn id="31" dur="500" fill="hold"/>
                                        <p:tgtEl>
                                          <p:spTgt spid="2">
                                            <p:graphicEl>
                                              <a:dgm id="{FC12CAE1-5E19-4A04-BF55-472A39095653}"/>
                                            </p:graphic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2">
                                            <p:graphicEl>
                                              <a:dgm id="{FC12CAE1-5E19-4A04-BF55-472A39095653}"/>
                                            </p:graphic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2">
                                            <p:graphicEl>
                                              <a:dgm id="{3AA6AFEF-FB30-481E-AB0C-F68509EADFB2}"/>
                                            </p:graphicEl>
                                          </p:spTgt>
                                        </p:tgtEl>
                                        <p:attrNameLst>
                                          <p:attrName>style.visibility</p:attrName>
                                        </p:attrNameLst>
                                      </p:cBhvr>
                                      <p:to>
                                        <p:strVal val="visible"/>
                                      </p:to>
                                    </p:set>
                                    <p:anim calcmode="lin" valueType="num">
                                      <p:cBhvr additive="base">
                                        <p:cTn id="37" dur="500" fill="hold"/>
                                        <p:tgtEl>
                                          <p:spTgt spid="2">
                                            <p:graphicEl>
                                              <a:dgm id="{3AA6AFEF-FB30-481E-AB0C-F68509EADFB2}"/>
                                            </p:graphic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2">
                                            <p:graphicEl>
                                              <a:dgm id="{3AA6AFEF-FB30-481E-AB0C-F68509EADFB2}"/>
                                            </p:graphic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2">
                                            <p:graphicEl>
                                              <a:dgm id="{3527FD37-A5A6-4CD4-9E09-BDC8FD77513C}"/>
                                            </p:graphicEl>
                                          </p:spTgt>
                                        </p:tgtEl>
                                        <p:attrNameLst>
                                          <p:attrName>style.visibility</p:attrName>
                                        </p:attrNameLst>
                                      </p:cBhvr>
                                      <p:to>
                                        <p:strVal val="visible"/>
                                      </p:to>
                                    </p:set>
                                    <p:anim calcmode="lin" valueType="num">
                                      <p:cBhvr additive="base">
                                        <p:cTn id="43" dur="500" fill="hold"/>
                                        <p:tgtEl>
                                          <p:spTgt spid="2">
                                            <p:graphicEl>
                                              <a:dgm id="{3527FD37-A5A6-4CD4-9E09-BDC8FD77513C}"/>
                                            </p:graphic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2">
                                            <p:graphicEl>
                                              <a:dgm id="{3527FD37-A5A6-4CD4-9E09-BDC8FD77513C}"/>
                                            </p:graphic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2">
                                            <p:graphicEl>
                                              <a:dgm id="{8D4B4679-008E-44E2-A7C4-598DBC2D33A3}"/>
                                            </p:graphicEl>
                                          </p:spTgt>
                                        </p:tgtEl>
                                        <p:attrNameLst>
                                          <p:attrName>style.visibility</p:attrName>
                                        </p:attrNameLst>
                                      </p:cBhvr>
                                      <p:to>
                                        <p:strVal val="visible"/>
                                      </p:to>
                                    </p:set>
                                    <p:anim calcmode="lin" valueType="num">
                                      <p:cBhvr additive="base">
                                        <p:cTn id="49" dur="500" fill="hold"/>
                                        <p:tgtEl>
                                          <p:spTgt spid="2">
                                            <p:graphicEl>
                                              <a:dgm id="{8D4B4679-008E-44E2-A7C4-598DBC2D33A3}"/>
                                            </p:graphic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2">
                                            <p:graphicEl>
                                              <a:dgm id="{8D4B4679-008E-44E2-A7C4-598DBC2D33A3}"/>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l="-77000" r="-14000"/>
          </a:stretch>
        </a:blipFill>
        <a:effectLst/>
      </p:bgPr>
    </p:bg>
    <p:spTree>
      <p:nvGrpSpPr>
        <p:cNvPr id="1" name=""/>
        <p:cNvGrpSpPr/>
        <p:nvPr/>
      </p:nvGrpSpPr>
      <p:grpSpPr>
        <a:xfrm>
          <a:off x="0" y="0"/>
          <a:ext cx="0" cy="0"/>
          <a:chOff x="0" y="0"/>
          <a:chExt cx="0" cy="0"/>
        </a:xfrm>
      </p:grpSpPr>
      <p:graphicFrame>
        <p:nvGraphicFramePr>
          <p:cNvPr id="2" name="رسم تخطيطي 1"/>
          <p:cNvGraphicFramePr/>
          <p:nvPr/>
        </p:nvGraphicFramePr>
        <p:xfrm>
          <a:off x="1520556" y="-325464"/>
          <a:ext cx="10671444" cy="71834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العنوان 1"/>
          <p:cNvSpPr txBox="1">
            <a:spLocks/>
          </p:cNvSpPr>
          <p:nvPr/>
        </p:nvSpPr>
        <p:spPr>
          <a:xfrm rot="20678497" flipH="1">
            <a:off x="-43041" y="913885"/>
            <a:ext cx="3378925" cy="1060837"/>
          </a:xfrm>
          <a:prstGeom prst="rect">
            <a:avLst/>
          </a:prstGeom>
          <a:ln w="76200">
            <a:solidFill>
              <a:schemeClr val="accent1">
                <a:lumMod val="75000"/>
              </a:schemeClr>
            </a:solidFill>
            <a:prstDash val="sysDash"/>
          </a:ln>
        </p:spPr>
        <p:txBody>
          <a:bodyPr rtlCol="1">
            <a:noAutofit/>
          </a:bodyPr>
          <a:lstStyle/>
          <a:p>
            <a:pPr lvl="0" algn="ctr">
              <a:lnSpc>
                <a:spcPct val="90000"/>
              </a:lnSpc>
              <a:spcBef>
                <a:spcPct val="0"/>
              </a:spcBef>
            </a:pPr>
            <a:r>
              <a:rPr lang="ar-SA" sz="4000" b="1" dirty="0" smtClean="0">
                <a:solidFill>
                  <a:schemeClr val="bg2">
                    <a:lumMod val="25000"/>
                  </a:schemeClr>
                </a:solidFill>
                <a:latin typeface="Adobe Arabic" pitchFamily="18" charset="-78"/>
                <a:ea typeface="Tahoma" panose="020B0604030504040204" pitchFamily="34" charset="0"/>
                <a:cs typeface="Adobe Arabic" pitchFamily="18" charset="-78"/>
              </a:rPr>
              <a:t> طرق تلقين القراءة الصحيحة</a:t>
            </a:r>
            <a:endParaRPr kumimoji="0" lang="en-US" sz="4000" b="0" i="0" u="none" strike="noStrike" kern="1200" cap="none" spc="0" normalizeH="0" baseline="0" noProof="0" dirty="0">
              <a:ln>
                <a:noFill/>
              </a:ln>
              <a:solidFill>
                <a:schemeClr val="bg2">
                  <a:lumMod val="25000"/>
                </a:schemeClr>
              </a:solidFill>
              <a:effectLst/>
              <a:uLnTx/>
              <a:uFillTx/>
              <a:latin typeface="Adobe Arabic" pitchFamily="18" charset="-78"/>
              <a:ea typeface="Tahoma" panose="020B0604030504040204" pitchFamily="34" charset="0"/>
              <a:cs typeface="Adobe Arabic" pitchFamily="18" charset="-78"/>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graphicEl>
                                              <a:dgm id="{3CBAEB27-000B-4F5C-9490-4E1748B40198}"/>
                                            </p:graphicEl>
                                          </p:spTgt>
                                        </p:tgtEl>
                                        <p:attrNameLst>
                                          <p:attrName>style.visibility</p:attrName>
                                        </p:attrNameLst>
                                      </p:cBhvr>
                                      <p:to>
                                        <p:strVal val="visible"/>
                                      </p:to>
                                    </p:set>
                                    <p:anim calcmode="lin" valueType="num">
                                      <p:cBhvr additive="base">
                                        <p:cTn id="7" dur="500" fill="hold"/>
                                        <p:tgtEl>
                                          <p:spTgt spid="2">
                                            <p:graphicEl>
                                              <a:dgm id="{3CBAEB27-000B-4F5C-9490-4E1748B40198}"/>
                                            </p:graphic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graphicEl>
                                              <a:dgm id="{3CBAEB27-000B-4F5C-9490-4E1748B40198}"/>
                                            </p:graphic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
                                            <p:graphicEl>
                                              <a:dgm id="{A2E98A7D-1A07-4F5A-BF9B-655110179D20}"/>
                                            </p:graphicEl>
                                          </p:spTgt>
                                        </p:tgtEl>
                                        <p:attrNameLst>
                                          <p:attrName>style.visibility</p:attrName>
                                        </p:attrNameLst>
                                      </p:cBhvr>
                                      <p:to>
                                        <p:strVal val="visible"/>
                                      </p:to>
                                    </p:set>
                                    <p:anim calcmode="lin" valueType="num">
                                      <p:cBhvr additive="base">
                                        <p:cTn id="13" dur="500" fill="hold"/>
                                        <p:tgtEl>
                                          <p:spTgt spid="2">
                                            <p:graphicEl>
                                              <a:dgm id="{A2E98A7D-1A07-4F5A-BF9B-655110179D20}"/>
                                            </p:graphic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
                                            <p:graphicEl>
                                              <a:dgm id="{A2E98A7D-1A07-4F5A-BF9B-655110179D20}"/>
                                            </p:graphic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
                                            <p:graphicEl>
                                              <a:dgm id="{551130E5-153C-49DD-9B2B-DEE936389B26}"/>
                                            </p:graphicEl>
                                          </p:spTgt>
                                        </p:tgtEl>
                                        <p:attrNameLst>
                                          <p:attrName>style.visibility</p:attrName>
                                        </p:attrNameLst>
                                      </p:cBhvr>
                                      <p:to>
                                        <p:strVal val="visible"/>
                                      </p:to>
                                    </p:set>
                                    <p:anim calcmode="lin" valueType="num">
                                      <p:cBhvr additive="base">
                                        <p:cTn id="19" dur="500" fill="hold"/>
                                        <p:tgtEl>
                                          <p:spTgt spid="2">
                                            <p:graphicEl>
                                              <a:dgm id="{551130E5-153C-49DD-9B2B-DEE936389B26}"/>
                                            </p:graphic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
                                            <p:graphicEl>
                                              <a:dgm id="{551130E5-153C-49DD-9B2B-DEE936389B26}"/>
                                            </p:graphic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
                                            <p:graphicEl>
                                              <a:dgm id="{D3716D55-BFC0-46AC-BA4F-1F6F98E24113}"/>
                                            </p:graphicEl>
                                          </p:spTgt>
                                        </p:tgtEl>
                                        <p:attrNameLst>
                                          <p:attrName>style.visibility</p:attrName>
                                        </p:attrNameLst>
                                      </p:cBhvr>
                                      <p:to>
                                        <p:strVal val="visible"/>
                                      </p:to>
                                    </p:set>
                                    <p:anim calcmode="lin" valueType="num">
                                      <p:cBhvr additive="base">
                                        <p:cTn id="25" dur="500" fill="hold"/>
                                        <p:tgtEl>
                                          <p:spTgt spid="2">
                                            <p:graphicEl>
                                              <a:dgm id="{D3716D55-BFC0-46AC-BA4F-1F6F98E24113}"/>
                                            </p:graphic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
                                            <p:graphicEl>
                                              <a:dgm id="{D3716D55-BFC0-46AC-BA4F-1F6F98E24113}"/>
                                            </p:graphic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2">
                                            <p:graphicEl>
                                              <a:dgm id="{FC12CAE1-5E19-4A04-BF55-472A39095653}"/>
                                            </p:graphicEl>
                                          </p:spTgt>
                                        </p:tgtEl>
                                        <p:attrNameLst>
                                          <p:attrName>style.visibility</p:attrName>
                                        </p:attrNameLst>
                                      </p:cBhvr>
                                      <p:to>
                                        <p:strVal val="visible"/>
                                      </p:to>
                                    </p:set>
                                    <p:anim calcmode="lin" valueType="num">
                                      <p:cBhvr additive="base">
                                        <p:cTn id="31" dur="500" fill="hold"/>
                                        <p:tgtEl>
                                          <p:spTgt spid="2">
                                            <p:graphicEl>
                                              <a:dgm id="{FC12CAE1-5E19-4A04-BF55-472A39095653}"/>
                                            </p:graphic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2">
                                            <p:graphicEl>
                                              <a:dgm id="{FC12CAE1-5E19-4A04-BF55-472A39095653}"/>
                                            </p:graphic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2">
                                            <p:graphicEl>
                                              <a:dgm id="{3AA6AFEF-FB30-481E-AB0C-F68509EADFB2}"/>
                                            </p:graphicEl>
                                          </p:spTgt>
                                        </p:tgtEl>
                                        <p:attrNameLst>
                                          <p:attrName>style.visibility</p:attrName>
                                        </p:attrNameLst>
                                      </p:cBhvr>
                                      <p:to>
                                        <p:strVal val="visible"/>
                                      </p:to>
                                    </p:set>
                                    <p:anim calcmode="lin" valueType="num">
                                      <p:cBhvr additive="base">
                                        <p:cTn id="37" dur="500" fill="hold"/>
                                        <p:tgtEl>
                                          <p:spTgt spid="2">
                                            <p:graphicEl>
                                              <a:dgm id="{3AA6AFEF-FB30-481E-AB0C-F68509EADFB2}"/>
                                            </p:graphic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2">
                                            <p:graphicEl>
                                              <a:dgm id="{3AA6AFEF-FB30-481E-AB0C-F68509EADFB2}"/>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4"/>
          <p:cNvSpPr>
            <a:spLocks noGrp="1"/>
          </p:cNvSpPr>
          <p:nvPr>
            <p:ph type="title"/>
          </p:nvPr>
        </p:nvSpPr>
        <p:spPr/>
        <p:txBody>
          <a:bodyPr/>
          <a:lstStyle/>
          <a:p>
            <a:r>
              <a:rPr lang="ar-SA" dirty="0" smtClean="0"/>
              <a:t>أهداف الحقيبة التدريبية </a:t>
            </a:r>
            <a:endParaRPr lang="ar-SA" dirty="0"/>
          </a:p>
        </p:txBody>
      </p:sp>
      <p:sp>
        <p:nvSpPr>
          <p:cNvPr id="6" name="زاوية مطوية 5"/>
          <p:cNvSpPr/>
          <p:nvPr/>
        </p:nvSpPr>
        <p:spPr>
          <a:xfrm rot="21319672">
            <a:off x="8099284" y="1622697"/>
            <a:ext cx="3843579" cy="2396806"/>
          </a:xfrm>
          <a:prstGeom prst="foldedCorner">
            <a:avLst>
              <a:gd name="adj" fmla="val 25732"/>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smtClean="0"/>
              <a:t>تنمية مهارات معلمي الصفوف الأولية في تدريس مادة القرآن الكريم .</a:t>
            </a:r>
            <a:endParaRPr lang="ar-SA" sz="2800" b="1" dirty="0"/>
          </a:p>
        </p:txBody>
      </p:sp>
      <p:sp>
        <p:nvSpPr>
          <p:cNvPr id="7" name="زاوية مطوية 6"/>
          <p:cNvSpPr/>
          <p:nvPr/>
        </p:nvSpPr>
        <p:spPr>
          <a:xfrm rot="873953">
            <a:off x="4163745" y="1572330"/>
            <a:ext cx="3843579" cy="2468671"/>
          </a:xfrm>
          <a:prstGeom prst="foldedCorner">
            <a:avLst>
              <a:gd name="adj" fmla="val 19343"/>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smtClean="0"/>
              <a:t>عرض أجود الممارسات التدريسية لمادة القرآن الكريم .</a:t>
            </a:r>
            <a:endParaRPr lang="ar-SA" sz="2800" b="1" dirty="0"/>
          </a:p>
        </p:txBody>
      </p:sp>
      <p:sp>
        <p:nvSpPr>
          <p:cNvPr id="8" name="زاوية مطوية 7"/>
          <p:cNvSpPr/>
          <p:nvPr/>
        </p:nvSpPr>
        <p:spPr>
          <a:xfrm rot="20676563">
            <a:off x="242133" y="1717646"/>
            <a:ext cx="3843579" cy="2344027"/>
          </a:xfrm>
          <a:prstGeom prst="foldedCorner">
            <a:avLst>
              <a:gd name="adj" fmla="val 24650"/>
            </a:avLst>
          </a:prstGeom>
          <a:solidFill>
            <a:schemeClr val="tx2">
              <a:lumMod val="65000"/>
              <a:lumOff val="3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smtClean="0"/>
              <a:t>التعرف على استراتيجيات الحفظ </a:t>
            </a:r>
            <a:r>
              <a:rPr lang="ar-SA" sz="2800" b="1" dirty="0" smtClean="0"/>
              <a:t>والإتقان </a:t>
            </a:r>
            <a:endParaRPr lang="ar-SA" sz="2800" b="1" dirty="0"/>
          </a:p>
        </p:txBody>
      </p:sp>
      <p:sp>
        <p:nvSpPr>
          <p:cNvPr id="11" name="زاوية مطوية 10"/>
          <p:cNvSpPr/>
          <p:nvPr/>
        </p:nvSpPr>
        <p:spPr>
          <a:xfrm rot="20676563">
            <a:off x="6719552" y="4267464"/>
            <a:ext cx="3843579" cy="2396806"/>
          </a:xfrm>
          <a:prstGeom prst="foldedCorner">
            <a:avLst>
              <a:gd name="adj" fmla="val 25732"/>
            </a:avLst>
          </a:prstGeom>
          <a:solidFill>
            <a:schemeClr val="accent3">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smtClean="0">
                <a:solidFill>
                  <a:schemeClr val="tx1"/>
                </a:solidFill>
              </a:rPr>
              <a:t>عرض أهم </a:t>
            </a:r>
            <a:r>
              <a:rPr lang="ar-SA" sz="2800" b="1" dirty="0" smtClean="0">
                <a:solidFill>
                  <a:schemeClr val="tx1"/>
                </a:solidFill>
              </a:rPr>
              <a:t>أساليب </a:t>
            </a:r>
            <a:r>
              <a:rPr lang="ar-SA" sz="2800" b="1" dirty="0" smtClean="0">
                <a:solidFill>
                  <a:schemeClr val="tx1"/>
                </a:solidFill>
              </a:rPr>
              <a:t>تصحيح التلاوة </a:t>
            </a:r>
            <a:r>
              <a:rPr lang="ar-SA" dirty="0" smtClean="0"/>
              <a:t>.</a:t>
            </a:r>
            <a:endParaRPr lang="ar-SA" dirty="0"/>
          </a:p>
        </p:txBody>
      </p:sp>
      <p:sp>
        <p:nvSpPr>
          <p:cNvPr id="12" name="زاوية مطوية 11"/>
          <p:cNvSpPr/>
          <p:nvPr/>
        </p:nvSpPr>
        <p:spPr>
          <a:xfrm rot="20875829">
            <a:off x="1705982" y="4085842"/>
            <a:ext cx="3843579" cy="2396806"/>
          </a:xfrm>
          <a:prstGeom prst="foldedCorner">
            <a:avLst>
              <a:gd name="adj" fmla="val 25732"/>
            </a:avLst>
          </a:prstGeom>
          <a:solidFill>
            <a:schemeClr val="accent4">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smtClean="0">
                <a:solidFill>
                  <a:schemeClr val="tx1"/>
                </a:solidFill>
              </a:rPr>
              <a:t>التعرف على </a:t>
            </a:r>
            <a:r>
              <a:rPr lang="ar-SA" sz="2800" b="1" dirty="0" smtClean="0">
                <a:solidFill>
                  <a:schemeClr val="tx1"/>
                </a:solidFill>
              </a:rPr>
              <a:t>أنواع </a:t>
            </a:r>
            <a:r>
              <a:rPr lang="ar-SA" sz="2800" b="1" dirty="0" smtClean="0">
                <a:solidFill>
                  <a:schemeClr val="tx1"/>
                </a:solidFill>
              </a:rPr>
              <a:t>التقويم في مادة القرن الكريم </a:t>
            </a:r>
            <a:endParaRPr lang="ar-SA" sz="2800" b="1" dirty="0">
              <a:solidFill>
                <a:schemeClr val="tx1"/>
              </a:solidFill>
            </a:endParaRPr>
          </a:p>
        </p:txBody>
      </p:sp>
    </p:spTree>
    <p:extLst>
      <p:ext uri="{BB962C8B-B14F-4D97-AF65-F5344CB8AC3E}">
        <p14:creationId xmlns:p14="http://schemas.microsoft.com/office/powerpoint/2010/main" xmlns="" val="357423165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flipH="1">
            <a:off x="1295400" y="255134"/>
            <a:ext cx="9601200" cy="814249"/>
          </a:xfrm>
        </p:spPr>
        <p:txBody>
          <a:bodyPr>
            <a:normAutofit/>
          </a:bodyPr>
          <a:lstStyle/>
          <a:p>
            <a:r>
              <a:rPr lang="ar-SA" b="1" dirty="0" smtClean="0">
                <a:cs typeface="(AH) Manal Black" pitchFamily="2" charset="-78"/>
              </a:rPr>
              <a:t>تصور مقترح لتدريس درس القران نظر</a:t>
            </a:r>
            <a:endParaRPr lang="ar-SA" b="1" dirty="0">
              <a:cs typeface="(AH) Manal Black" pitchFamily="2" charset="-78"/>
            </a:endParaRPr>
          </a:p>
        </p:txBody>
      </p:sp>
      <p:sp>
        <p:nvSpPr>
          <p:cNvPr id="3" name="عنصر نائب للمحتوى 2"/>
          <p:cNvSpPr>
            <a:spLocks noGrp="1"/>
          </p:cNvSpPr>
          <p:nvPr>
            <p:ph idx="1"/>
          </p:nvPr>
        </p:nvSpPr>
        <p:spPr>
          <a:xfrm flipH="1">
            <a:off x="6323311" y="1611825"/>
            <a:ext cx="5052449" cy="1332854"/>
          </a:xfrm>
          <a:solidFill>
            <a:schemeClr val="accent2">
              <a:lumMod val="20000"/>
              <a:lumOff val="80000"/>
            </a:schemeClr>
          </a:solidFill>
        </p:spPr>
        <p:txBody>
          <a:bodyPr anchor="ctr"/>
          <a:lstStyle/>
          <a:p>
            <a:pPr>
              <a:buNone/>
            </a:pPr>
            <a:r>
              <a:rPr lang="ar-SA" b="1" dirty="0" smtClean="0">
                <a:cs typeface="(AH) Manal Black" pitchFamily="2" charset="-78"/>
              </a:rPr>
              <a:t>تسجيل المعلومات الأولية للدرس على السبورة .</a:t>
            </a:r>
          </a:p>
        </p:txBody>
      </p:sp>
      <p:sp>
        <p:nvSpPr>
          <p:cNvPr id="5" name="عنصر نائب للمحتوى 2"/>
          <p:cNvSpPr txBox="1">
            <a:spLocks/>
          </p:cNvSpPr>
          <p:nvPr/>
        </p:nvSpPr>
        <p:spPr>
          <a:xfrm flipH="1">
            <a:off x="340963" y="1671236"/>
            <a:ext cx="5235846" cy="1332854"/>
          </a:xfrm>
          <a:prstGeom prst="rect">
            <a:avLst/>
          </a:prstGeom>
          <a:solidFill>
            <a:schemeClr val="accent3">
              <a:lumMod val="20000"/>
              <a:lumOff val="80000"/>
            </a:schemeClr>
          </a:solidFill>
        </p:spPr>
        <p:txBody>
          <a:bodyPr vert="horz" lIns="91440" tIns="45720" rIns="91440" bIns="45720" rtlCol="1" anchor="ctr">
            <a:normAutofit/>
          </a:bodyPr>
          <a:lstStyle/>
          <a:p>
            <a:pPr lvl="0"/>
            <a:r>
              <a:rPr lang="ar-SA" sz="2400" b="1" dirty="0" smtClean="0">
                <a:cs typeface="(AH) Manal Black" pitchFamily="2" charset="-78"/>
              </a:rPr>
              <a:t>تهيئة الطلاب للدرس (التهيئة الحافزة).</a:t>
            </a:r>
            <a:endParaRPr lang="en-US" sz="2400" b="1" dirty="0" smtClean="0">
              <a:cs typeface="(AH) Manal Black" pitchFamily="2" charset="-78"/>
            </a:endParaRPr>
          </a:p>
        </p:txBody>
      </p:sp>
      <p:sp>
        <p:nvSpPr>
          <p:cNvPr id="7" name="عنصر نائب للمحتوى 2"/>
          <p:cNvSpPr txBox="1">
            <a:spLocks/>
          </p:cNvSpPr>
          <p:nvPr/>
        </p:nvSpPr>
        <p:spPr>
          <a:xfrm flipH="1">
            <a:off x="6382721" y="3314055"/>
            <a:ext cx="5052449" cy="1332854"/>
          </a:xfrm>
          <a:prstGeom prst="rect">
            <a:avLst/>
          </a:prstGeom>
          <a:solidFill>
            <a:schemeClr val="accent2">
              <a:lumMod val="40000"/>
              <a:lumOff val="60000"/>
            </a:schemeClr>
          </a:solidFill>
        </p:spPr>
        <p:txBody>
          <a:bodyPr vert="horz" lIns="91440" tIns="45720" rIns="91440" bIns="45720" rtlCol="1">
            <a:normAutofit/>
          </a:bodyPr>
          <a:lstStyle/>
          <a:p>
            <a:pPr lvl="0"/>
            <a:r>
              <a:rPr lang="ar-SA" sz="2400" b="1" dirty="0" smtClean="0">
                <a:cs typeface="(AH) Manal Black" pitchFamily="2" charset="-78"/>
              </a:rPr>
              <a:t>أطلب من الطلاب القراءة الصامتة للآيات المستهدفة إذا كان طلاب الصف الثالث وأهيئ جهاز العرض لعرض الدرس بالتقنية الحديثة.</a:t>
            </a:r>
            <a:endParaRPr lang="en-US" sz="2400" b="1" dirty="0" smtClean="0">
              <a:cs typeface="(AH) Manal Black" pitchFamily="2" charset="-78"/>
            </a:endParaRPr>
          </a:p>
          <a:p>
            <a:pPr marL="274320" marR="0" lvl="0" indent="-274320" algn="r" defTabSz="914400" rtl="1" eaLnBrk="1" fontAlgn="auto" latinLnBrk="0" hangingPunct="1">
              <a:lnSpc>
                <a:spcPct val="90000"/>
              </a:lnSpc>
              <a:spcBef>
                <a:spcPts val="1800"/>
              </a:spcBef>
              <a:spcAft>
                <a:spcPts val="0"/>
              </a:spcAft>
              <a:buClrTx/>
              <a:buSzTx/>
              <a:buFont typeface="Arial" panose="020B0604020202020204" pitchFamily="34" charset="0"/>
              <a:buChar char="•"/>
              <a:tabLst/>
              <a:defRPr/>
            </a:pPr>
            <a:endParaRPr kumimoji="0" lang="ar-SA" sz="2400" b="1"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AH) Manal Black" pitchFamily="2" charset="-78"/>
            </a:endParaRPr>
          </a:p>
        </p:txBody>
      </p:sp>
      <p:sp>
        <p:nvSpPr>
          <p:cNvPr id="8" name="عنصر نائب للمحتوى 2"/>
          <p:cNvSpPr txBox="1">
            <a:spLocks/>
          </p:cNvSpPr>
          <p:nvPr/>
        </p:nvSpPr>
        <p:spPr>
          <a:xfrm flipH="1">
            <a:off x="325464" y="3376049"/>
            <a:ext cx="5297840" cy="1332854"/>
          </a:xfrm>
          <a:prstGeom prst="rect">
            <a:avLst/>
          </a:prstGeom>
          <a:solidFill>
            <a:schemeClr val="accent3">
              <a:lumMod val="40000"/>
              <a:lumOff val="60000"/>
            </a:schemeClr>
          </a:solidFill>
        </p:spPr>
        <p:txBody>
          <a:bodyPr vert="horz" lIns="91440" tIns="45720" rIns="91440" bIns="45720" rtlCol="1">
            <a:normAutofit fontScale="85000" lnSpcReduction="20000"/>
          </a:bodyPr>
          <a:lstStyle/>
          <a:p>
            <a:pPr lvl="0"/>
            <a:r>
              <a:rPr lang="ar-SA" sz="2400" b="1" dirty="0" smtClean="0">
                <a:cs typeface="(AH) Manal Black" pitchFamily="2" charset="-78"/>
              </a:rPr>
              <a:t>أوجه الطلاب لاستماع الدرس من جهاز العرض أو عن طريق المعلم مع تركيز المعلم أثناء قراءته على الكلمات صعبة النطق بتكرارها أكثر من مرة مع توجيه الطلاب للنظر إلى شفتيه للتعرف على النطق الصحيح والطلاب يستمعون دون ترديد ويغلقوا مصاحفهم ويتابعوا جهاز العرض.</a:t>
            </a:r>
            <a:endParaRPr lang="en-US" sz="2400" b="1" dirty="0" smtClean="0">
              <a:cs typeface="(AH) Manal Black" pitchFamily="2" charset="-78"/>
            </a:endParaRPr>
          </a:p>
          <a:p>
            <a:pPr marL="274320" marR="0" lvl="0" indent="-274320" algn="r" defTabSz="914400" rtl="1" eaLnBrk="1" fontAlgn="auto" latinLnBrk="0" hangingPunct="1">
              <a:lnSpc>
                <a:spcPct val="90000"/>
              </a:lnSpc>
              <a:spcBef>
                <a:spcPts val="1800"/>
              </a:spcBef>
              <a:spcAft>
                <a:spcPts val="0"/>
              </a:spcAft>
              <a:buClrTx/>
              <a:buSzTx/>
              <a:buFont typeface="Arial" panose="020B0604020202020204" pitchFamily="34" charset="0"/>
              <a:buChar char="•"/>
              <a:tabLst/>
              <a:defRPr/>
            </a:pPr>
            <a:endParaRPr kumimoji="0" lang="ar-SA" sz="2400" b="1"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AH) Manal Black" pitchFamily="2" charset="-78"/>
            </a:endParaRPr>
          </a:p>
        </p:txBody>
      </p:sp>
      <p:sp>
        <p:nvSpPr>
          <p:cNvPr id="9" name="عنصر نائب للمحتوى 2"/>
          <p:cNvSpPr txBox="1">
            <a:spLocks/>
          </p:cNvSpPr>
          <p:nvPr/>
        </p:nvSpPr>
        <p:spPr>
          <a:xfrm flipH="1">
            <a:off x="6336226" y="5173852"/>
            <a:ext cx="5052449" cy="1332854"/>
          </a:xfrm>
          <a:prstGeom prst="rect">
            <a:avLst/>
          </a:prstGeom>
          <a:solidFill>
            <a:schemeClr val="accent2">
              <a:lumMod val="60000"/>
              <a:lumOff val="40000"/>
            </a:schemeClr>
          </a:solidFill>
        </p:spPr>
        <p:txBody>
          <a:bodyPr vert="horz" lIns="91440" tIns="45720" rIns="91440" bIns="45720" rtlCol="1">
            <a:normAutofit/>
          </a:bodyPr>
          <a:lstStyle/>
          <a:p>
            <a:pPr marL="274320" lvl="0" indent="-274320">
              <a:lnSpc>
                <a:spcPct val="90000"/>
              </a:lnSpc>
              <a:spcBef>
                <a:spcPts val="1800"/>
              </a:spcBef>
              <a:buFont typeface="Arial" panose="020B0604020202020204" pitchFamily="34" charset="0"/>
              <a:buChar char="•"/>
            </a:pPr>
            <a:r>
              <a:rPr lang="ar-SA" sz="2400" b="1" dirty="0" smtClean="0">
                <a:cs typeface="(AH) Manal Black" pitchFamily="2" charset="-78"/>
              </a:rPr>
              <a:t>يطلب المعلم من التلاميذ تكرار القراءة جماعيا </a:t>
            </a:r>
            <a:r>
              <a:rPr lang="ar-SA" sz="2400" b="1" dirty="0" err="1" smtClean="0">
                <a:cs typeface="(AH) Manal Black" pitchFamily="2" charset="-78"/>
              </a:rPr>
              <a:t>وزمريا</a:t>
            </a:r>
            <a:r>
              <a:rPr lang="ar-SA" sz="2400" b="1" dirty="0" smtClean="0">
                <a:cs typeface="(AH) Manal Black" pitchFamily="2" charset="-78"/>
              </a:rPr>
              <a:t> خلف جهاز العرض وخلفه أثناء قراءته حتى يتأكد من استيعاب الطلاب للقراءة الصحيحة.</a:t>
            </a:r>
            <a:endParaRPr kumimoji="0" lang="ar-SA" sz="2400" b="1"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AH) Manal Black" pitchFamily="2" charset="-78"/>
            </a:endParaRPr>
          </a:p>
        </p:txBody>
      </p:sp>
      <p:sp>
        <p:nvSpPr>
          <p:cNvPr id="10" name="عنصر نائب للمحتوى 2"/>
          <p:cNvSpPr txBox="1">
            <a:spLocks/>
          </p:cNvSpPr>
          <p:nvPr/>
        </p:nvSpPr>
        <p:spPr>
          <a:xfrm flipH="1">
            <a:off x="340962" y="5049866"/>
            <a:ext cx="5328837" cy="1332854"/>
          </a:xfrm>
          <a:prstGeom prst="rect">
            <a:avLst/>
          </a:prstGeom>
          <a:solidFill>
            <a:schemeClr val="accent3">
              <a:lumMod val="60000"/>
              <a:lumOff val="40000"/>
            </a:schemeClr>
          </a:solidFill>
        </p:spPr>
        <p:txBody>
          <a:bodyPr vert="horz" lIns="91440" tIns="45720" rIns="91440" bIns="45720" rtlCol="1">
            <a:normAutofit fontScale="92500" lnSpcReduction="10000"/>
          </a:bodyPr>
          <a:lstStyle/>
          <a:p>
            <a:pPr lvl="0"/>
            <a:r>
              <a:rPr lang="ar-SA" sz="2400" b="1" dirty="0" smtClean="0">
                <a:cs typeface="(AH) Manal Black" pitchFamily="2" charset="-78"/>
              </a:rPr>
              <a:t>يغلق المعلم جهاز العرض ويطلب من التلاميذ فتح المصاحب والقراءة الفردية من المصحف مع توظيف السبورة أثناء قراءة الطلاب بكتابة الكلمات التي يكثر فيها الخطأ أو كلمة فيها رسم عثماني أو معنى كلمة ينبغي توضيحه أو توجيه تربوي .</a:t>
            </a:r>
            <a:endParaRPr lang="en-US" sz="2400" b="1" dirty="0" smtClean="0">
              <a:cs typeface="(AH) Manal Black" pitchFamily="2" charset="-78"/>
            </a:endParaRPr>
          </a:p>
          <a:p>
            <a:pPr marL="274320" marR="0" lvl="0" indent="-274320" algn="r" defTabSz="914400" rtl="1" eaLnBrk="1" fontAlgn="auto" latinLnBrk="0" hangingPunct="1">
              <a:lnSpc>
                <a:spcPct val="90000"/>
              </a:lnSpc>
              <a:spcBef>
                <a:spcPts val="1800"/>
              </a:spcBef>
              <a:spcAft>
                <a:spcPts val="0"/>
              </a:spcAft>
              <a:buClrTx/>
              <a:buSzTx/>
              <a:buFont typeface="Arial" panose="020B0604020202020204" pitchFamily="34" charset="0"/>
              <a:buChar char="•"/>
              <a:tabLst/>
              <a:defRPr/>
            </a:pPr>
            <a:endParaRPr kumimoji="0" lang="ar-SA" sz="2400" b="1"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AH) Manal Black" pitchFamily="2" charset="-78"/>
            </a:endParaRPr>
          </a:p>
        </p:txBody>
      </p:sp>
      <p:sp>
        <p:nvSpPr>
          <p:cNvPr id="11" name="مربع نص 10"/>
          <p:cNvSpPr txBox="1"/>
          <p:nvPr/>
        </p:nvSpPr>
        <p:spPr>
          <a:xfrm>
            <a:off x="11484244" y="1813302"/>
            <a:ext cx="511444" cy="830997"/>
          </a:xfrm>
          <a:prstGeom prst="rect">
            <a:avLst/>
          </a:prstGeom>
          <a:noFill/>
        </p:spPr>
        <p:txBody>
          <a:bodyPr wrap="square" rtlCol="1">
            <a:spAutoFit/>
          </a:bodyPr>
          <a:lstStyle/>
          <a:p>
            <a:r>
              <a:rPr lang="ar-SA" sz="4800" b="1" dirty="0" smtClean="0"/>
              <a:t>1</a:t>
            </a:r>
            <a:endParaRPr lang="ar-SA" sz="4800" b="1" dirty="0"/>
          </a:p>
        </p:txBody>
      </p:sp>
      <p:sp>
        <p:nvSpPr>
          <p:cNvPr id="12" name="مربع نص 11"/>
          <p:cNvSpPr txBox="1"/>
          <p:nvPr/>
        </p:nvSpPr>
        <p:spPr>
          <a:xfrm>
            <a:off x="5628468" y="1826217"/>
            <a:ext cx="511444" cy="830997"/>
          </a:xfrm>
          <a:prstGeom prst="rect">
            <a:avLst/>
          </a:prstGeom>
          <a:noFill/>
        </p:spPr>
        <p:txBody>
          <a:bodyPr wrap="square" rtlCol="1">
            <a:spAutoFit/>
          </a:bodyPr>
          <a:lstStyle/>
          <a:p>
            <a:r>
              <a:rPr lang="ar-SA" sz="4800" b="1" dirty="0" smtClean="0"/>
              <a:t>2</a:t>
            </a:r>
            <a:endParaRPr lang="ar-SA" sz="4800" b="1" dirty="0"/>
          </a:p>
        </p:txBody>
      </p:sp>
      <p:sp>
        <p:nvSpPr>
          <p:cNvPr id="13" name="مربع نص 12"/>
          <p:cNvSpPr txBox="1"/>
          <p:nvPr/>
        </p:nvSpPr>
        <p:spPr>
          <a:xfrm>
            <a:off x="11481661" y="3531030"/>
            <a:ext cx="511444" cy="830997"/>
          </a:xfrm>
          <a:prstGeom prst="rect">
            <a:avLst/>
          </a:prstGeom>
          <a:noFill/>
        </p:spPr>
        <p:txBody>
          <a:bodyPr wrap="square" rtlCol="1">
            <a:spAutoFit/>
          </a:bodyPr>
          <a:lstStyle/>
          <a:p>
            <a:r>
              <a:rPr lang="ar-SA" sz="4800" b="1" dirty="0" smtClean="0"/>
              <a:t>3</a:t>
            </a:r>
            <a:endParaRPr lang="ar-SA" sz="4800" b="1" dirty="0"/>
          </a:p>
        </p:txBody>
      </p:sp>
      <p:sp>
        <p:nvSpPr>
          <p:cNvPr id="14" name="مربع نص 13"/>
          <p:cNvSpPr txBox="1"/>
          <p:nvPr/>
        </p:nvSpPr>
        <p:spPr>
          <a:xfrm>
            <a:off x="5736956" y="3577525"/>
            <a:ext cx="511444" cy="830997"/>
          </a:xfrm>
          <a:prstGeom prst="rect">
            <a:avLst/>
          </a:prstGeom>
          <a:noFill/>
        </p:spPr>
        <p:txBody>
          <a:bodyPr wrap="square" rtlCol="1">
            <a:spAutoFit/>
          </a:bodyPr>
          <a:lstStyle/>
          <a:p>
            <a:r>
              <a:rPr lang="ar-SA" sz="4800" b="1" dirty="0" smtClean="0"/>
              <a:t>4</a:t>
            </a:r>
            <a:endParaRPr lang="ar-SA" sz="4800" b="1" dirty="0"/>
          </a:p>
        </p:txBody>
      </p:sp>
      <p:sp>
        <p:nvSpPr>
          <p:cNvPr id="15" name="مربع نص 14"/>
          <p:cNvSpPr txBox="1"/>
          <p:nvPr/>
        </p:nvSpPr>
        <p:spPr>
          <a:xfrm>
            <a:off x="11481661" y="5359831"/>
            <a:ext cx="511444" cy="830997"/>
          </a:xfrm>
          <a:prstGeom prst="rect">
            <a:avLst/>
          </a:prstGeom>
          <a:noFill/>
        </p:spPr>
        <p:txBody>
          <a:bodyPr wrap="square" rtlCol="1">
            <a:spAutoFit/>
          </a:bodyPr>
          <a:lstStyle/>
          <a:p>
            <a:r>
              <a:rPr lang="ar-SA" sz="4800" b="1" dirty="0" smtClean="0"/>
              <a:t>5</a:t>
            </a:r>
            <a:endParaRPr lang="ar-SA" sz="4800" b="1" dirty="0"/>
          </a:p>
        </p:txBody>
      </p:sp>
      <p:sp>
        <p:nvSpPr>
          <p:cNvPr id="16" name="مربع نص 15"/>
          <p:cNvSpPr txBox="1"/>
          <p:nvPr/>
        </p:nvSpPr>
        <p:spPr>
          <a:xfrm>
            <a:off x="5734373" y="5310753"/>
            <a:ext cx="511444" cy="830997"/>
          </a:xfrm>
          <a:prstGeom prst="rect">
            <a:avLst/>
          </a:prstGeom>
          <a:noFill/>
        </p:spPr>
        <p:txBody>
          <a:bodyPr wrap="square" rtlCol="1">
            <a:spAutoFit/>
          </a:bodyPr>
          <a:lstStyle/>
          <a:p>
            <a:r>
              <a:rPr lang="ar-SA" sz="4800" b="1" dirty="0" smtClean="0"/>
              <a:t>6</a:t>
            </a:r>
            <a:endParaRPr lang="ar-SA" sz="4800" b="1"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bg/>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0-#ppt_w/2"/>
                                          </p:val>
                                        </p:tav>
                                        <p:tav tm="100000">
                                          <p:val>
                                            <p:strVal val="#ppt_x"/>
                                          </p:val>
                                        </p:tav>
                                      </p:tavLst>
                                    </p:anim>
                                    <p:anim calcmode="lin" valueType="num">
                                      <p:cBhvr additive="base">
                                        <p:cTn id="18" dur="500" fill="hold"/>
                                        <p:tgtEl>
                                          <p:spTgt spid="7"/>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1+#ppt_w/2"/>
                                          </p:val>
                                        </p:tav>
                                        <p:tav tm="100000">
                                          <p:val>
                                            <p:strVal val="#ppt_x"/>
                                          </p:val>
                                        </p:tav>
                                      </p:tavLst>
                                    </p:anim>
                                    <p:anim calcmode="lin" valueType="num">
                                      <p:cBhvr additive="base">
                                        <p:cTn id="22"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0-#ppt_w/2"/>
                                          </p:val>
                                        </p:tav>
                                        <p:tav tm="100000">
                                          <p:val>
                                            <p:strVal val="#ppt_x"/>
                                          </p:val>
                                        </p:tav>
                                      </p:tavLst>
                                    </p:anim>
                                    <p:anim calcmode="lin" valueType="num">
                                      <p:cBhvr additive="base">
                                        <p:cTn id="28" dur="500" fill="hold"/>
                                        <p:tgtEl>
                                          <p:spTgt spid="9"/>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5" grpId="0" animBg="1"/>
      <p:bldP spid="7" grpId="0" animBg="1"/>
      <p:bldP spid="8" grpId="0" animBg="1"/>
      <p:bldP spid="9" grpId="0" animBg="1"/>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flipH="1">
            <a:off x="1295400" y="255134"/>
            <a:ext cx="9601200" cy="814249"/>
          </a:xfrm>
        </p:spPr>
        <p:txBody>
          <a:bodyPr>
            <a:normAutofit/>
          </a:bodyPr>
          <a:lstStyle/>
          <a:p>
            <a:r>
              <a:rPr lang="ar-SA" b="1" dirty="0" smtClean="0">
                <a:cs typeface="(AH) Manal Black" pitchFamily="2" charset="-78"/>
              </a:rPr>
              <a:t>تصور مقترح لتدريس درس القران نظر</a:t>
            </a:r>
            <a:endParaRPr lang="ar-SA" b="1" dirty="0">
              <a:cs typeface="(AH) Manal Black" pitchFamily="2" charset="-78"/>
            </a:endParaRPr>
          </a:p>
        </p:txBody>
      </p:sp>
      <p:sp>
        <p:nvSpPr>
          <p:cNvPr id="7" name="عنصر نائب للمحتوى 2"/>
          <p:cNvSpPr txBox="1">
            <a:spLocks/>
          </p:cNvSpPr>
          <p:nvPr/>
        </p:nvSpPr>
        <p:spPr>
          <a:xfrm flipH="1">
            <a:off x="6382720" y="2712203"/>
            <a:ext cx="5052449" cy="1934706"/>
          </a:xfrm>
          <a:prstGeom prst="rect">
            <a:avLst/>
          </a:prstGeom>
          <a:solidFill>
            <a:schemeClr val="accent2">
              <a:lumMod val="40000"/>
              <a:lumOff val="60000"/>
            </a:schemeClr>
          </a:solidFill>
        </p:spPr>
        <p:txBody>
          <a:bodyPr vert="horz" lIns="91440" tIns="45720" rIns="91440" bIns="45720" rtlCol="1">
            <a:normAutofit fontScale="92500"/>
          </a:bodyPr>
          <a:lstStyle/>
          <a:p>
            <a:pPr lvl="0"/>
            <a:r>
              <a:rPr lang="ar-SA" sz="2800" b="1" dirty="0" smtClean="0"/>
              <a:t>يشجع المعلم طلابه على رفع أصواتهم أثناء القراءة وتحسين أصواتهم بالقرآن الكريم ويتابع قراءتهم ليصحح الأخطاء وفق ما تم عرضه في طرق تصحيح التلاوة .</a:t>
            </a:r>
            <a:endParaRPr lang="en-US" sz="2800" b="1" dirty="0" smtClean="0"/>
          </a:p>
        </p:txBody>
      </p:sp>
      <p:sp>
        <p:nvSpPr>
          <p:cNvPr id="8" name="عنصر نائب للمحتوى 2"/>
          <p:cNvSpPr txBox="1">
            <a:spLocks/>
          </p:cNvSpPr>
          <p:nvPr/>
        </p:nvSpPr>
        <p:spPr>
          <a:xfrm flipH="1">
            <a:off x="325464" y="2696705"/>
            <a:ext cx="5297840" cy="2012198"/>
          </a:xfrm>
          <a:prstGeom prst="rect">
            <a:avLst/>
          </a:prstGeom>
          <a:solidFill>
            <a:schemeClr val="accent3">
              <a:lumMod val="40000"/>
              <a:lumOff val="60000"/>
            </a:schemeClr>
          </a:solidFill>
        </p:spPr>
        <p:txBody>
          <a:bodyPr vert="horz" lIns="91440" tIns="45720" rIns="91440" bIns="45720" rtlCol="1">
            <a:normAutofit/>
          </a:bodyPr>
          <a:lstStyle/>
          <a:p>
            <a:pPr lvl="0"/>
            <a:r>
              <a:rPr lang="ar-SA" sz="2600" b="1" dirty="0" smtClean="0"/>
              <a:t>إذا كان المعلم يدرس طلاب الصف الأول الابتدائي يستحسن تحليل الآيات إلي كلمات حتى يتم تدريب الطلاب على المتابعة</a:t>
            </a:r>
            <a:r>
              <a:rPr lang="ar-SA" sz="2000" dirty="0" smtClean="0"/>
              <a:t>.</a:t>
            </a:r>
          </a:p>
          <a:p>
            <a:pPr algn="ctr"/>
            <a:endParaRPr lang="ar-SA" sz="2000" b="1" dirty="0" smtClean="0"/>
          </a:p>
          <a:p>
            <a:pPr algn="ctr"/>
            <a:r>
              <a:rPr lang="ar-SA" sz="2000" b="1" dirty="0" smtClean="0">
                <a:solidFill>
                  <a:srgbClr val="FF0000"/>
                </a:solidFill>
                <a:effectLst>
                  <a:outerShdw blurRad="38100" dist="38100" dir="2700000" algn="tl">
                    <a:srgbClr val="000000">
                      <a:alpha val="43137"/>
                    </a:srgbClr>
                  </a:outerShdw>
                </a:effectLst>
                <a:cs typeface="(AH) Manal High" pitchFamily="2" charset="-78"/>
              </a:rPr>
              <a:t>   </a:t>
            </a:r>
            <a:r>
              <a:rPr lang="ar-SA" sz="2800" b="1" dirty="0" smtClean="0">
                <a:solidFill>
                  <a:srgbClr val="FF0000"/>
                </a:solidFill>
                <a:effectLst>
                  <a:outerShdw blurRad="38100" dist="38100" dir="2700000" algn="tl">
                    <a:srgbClr val="000000">
                      <a:alpha val="43137"/>
                    </a:srgbClr>
                  </a:outerShdw>
                </a:effectLst>
                <a:cs typeface="(AH) Manal High" pitchFamily="2" charset="-78"/>
              </a:rPr>
              <a:t>قل   //  هو   //  الله  // أحد</a:t>
            </a:r>
            <a:endParaRPr lang="en-US" sz="2800" dirty="0" smtClean="0">
              <a:solidFill>
                <a:srgbClr val="FF0000"/>
              </a:solidFill>
              <a:effectLst>
                <a:outerShdw blurRad="38100" dist="38100" dir="2700000" algn="tl">
                  <a:srgbClr val="000000">
                    <a:alpha val="43137"/>
                  </a:srgbClr>
                </a:outerShdw>
              </a:effectLst>
              <a:cs typeface="(AH) Manal High" pitchFamily="2" charset="-78"/>
            </a:endParaRPr>
          </a:p>
          <a:p>
            <a:pPr lvl="0"/>
            <a:endParaRPr lang="en-US" sz="2000" dirty="0" smtClean="0"/>
          </a:p>
        </p:txBody>
      </p:sp>
      <p:sp>
        <p:nvSpPr>
          <p:cNvPr id="13" name="مربع نص 12"/>
          <p:cNvSpPr txBox="1"/>
          <p:nvPr/>
        </p:nvSpPr>
        <p:spPr>
          <a:xfrm>
            <a:off x="11481661" y="3531030"/>
            <a:ext cx="511444" cy="830997"/>
          </a:xfrm>
          <a:prstGeom prst="rect">
            <a:avLst/>
          </a:prstGeom>
          <a:noFill/>
        </p:spPr>
        <p:txBody>
          <a:bodyPr wrap="square" rtlCol="1">
            <a:spAutoFit/>
          </a:bodyPr>
          <a:lstStyle/>
          <a:p>
            <a:r>
              <a:rPr lang="ar-SA" sz="4800" b="1" dirty="0" smtClean="0"/>
              <a:t>7</a:t>
            </a:r>
            <a:endParaRPr lang="ar-SA" sz="4800" b="1" dirty="0"/>
          </a:p>
        </p:txBody>
      </p:sp>
      <p:sp>
        <p:nvSpPr>
          <p:cNvPr id="14" name="مربع نص 13"/>
          <p:cNvSpPr txBox="1"/>
          <p:nvPr/>
        </p:nvSpPr>
        <p:spPr>
          <a:xfrm>
            <a:off x="5736956" y="3577525"/>
            <a:ext cx="511444" cy="830997"/>
          </a:xfrm>
          <a:prstGeom prst="rect">
            <a:avLst/>
          </a:prstGeom>
          <a:noFill/>
        </p:spPr>
        <p:txBody>
          <a:bodyPr wrap="square" rtlCol="1">
            <a:spAutoFit/>
          </a:bodyPr>
          <a:lstStyle/>
          <a:p>
            <a:r>
              <a:rPr lang="ar-SA" sz="4800" b="1" dirty="0" smtClean="0"/>
              <a:t>8</a:t>
            </a:r>
            <a:endParaRPr lang="ar-SA" sz="4800" b="1"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العنوان 1"/>
          <p:cNvSpPr txBox="1">
            <a:spLocks/>
          </p:cNvSpPr>
          <p:nvPr/>
        </p:nvSpPr>
        <p:spPr>
          <a:xfrm rot="18675853" flipH="1">
            <a:off x="709833" y="1710825"/>
            <a:ext cx="5517198" cy="2130881"/>
          </a:xfrm>
          <a:prstGeom prst="rect">
            <a:avLst/>
          </a:prstGeom>
          <a:solidFill>
            <a:srgbClr val="F5DA75">
              <a:alpha val="61961"/>
            </a:srgbClr>
          </a:solidFill>
          <a:ln w="76200">
            <a:solidFill>
              <a:schemeClr val="accent1">
                <a:lumMod val="75000"/>
              </a:schemeClr>
            </a:solidFill>
            <a:prstDash val="sysDash"/>
          </a:ln>
          <a:effectLst>
            <a:outerShdw blurRad="50800" dist="38100" dir="8100000" algn="tr" rotWithShape="0">
              <a:prstClr val="black">
                <a:alpha val="40000"/>
              </a:prstClr>
            </a:outerShdw>
          </a:effectLst>
        </p:spPr>
        <p:txBody>
          <a:bodyPr rtlCol="1">
            <a:noAutofit/>
          </a:bodyPr>
          <a:lstStyle/>
          <a:p>
            <a:pPr algn="ctr"/>
            <a:r>
              <a:rPr lang="ar-SA" sz="4000" b="1" dirty="0" smtClean="0"/>
              <a:t>توجيهات عامة لمعلم القرآن الكريم تساعده علي تحقيق أهداف تدريس القرآن الكريم</a:t>
            </a:r>
            <a:endParaRPr lang="en-US" sz="4000" dirty="0"/>
          </a:p>
        </p:txBody>
      </p:sp>
      <p:sp>
        <p:nvSpPr>
          <p:cNvPr id="11" name="سداسي 10"/>
          <p:cNvSpPr/>
          <p:nvPr/>
        </p:nvSpPr>
        <p:spPr>
          <a:xfrm>
            <a:off x="5765369" y="1"/>
            <a:ext cx="8167607" cy="6858000"/>
          </a:xfrm>
          <a:prstGeom prst="hexagon">
            <a:avLst/>
          </a:prstGeom>
          <a:blipFill>
            <a:blip r:embed="rId2"/>
            <a:stretch>
              <a:fillRect/>
            </a:stretch>
          </a:blipFill>
          <a:ln w="76200"/>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1"/>
          <p:cNvSpPr>
            <a:spLocks noChangeArrowheads="1"/>
          </p:cNvSpPr>
          <p:nvPr/>
        </p:nvSpPr>
        <p:spPr bwMode="auto">
          <a:xfrm>
            <a:off x="2743200" y="976393"/>
            <a:ext cx="9252487" cy="452431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342900" marR="0" lvl="0" indent="-342900" defTabSz="914400" rtl="1" eaLnBrk="1" fontAlgn="base" latinLnBrk="0" hangingPunct="1">
              <a:lnSpc>
                <a:spcPct val="100000"/>
              </a:lnSpc>
              <a:spcBef>
                <a:spcPct val="0"/>
              </a:spcBef>
              <a:spcAft>
                <a:spcPct val="0"/>
              </a:spcAft>
              <a:buClrTx/>
              <a:buSzTx/>
              <a:buFont typeface="+mj-lt"/>
              <a:buAutoNum type="arabicPeriod"/>
              <a:tabLst/>
            </a:pPr>
            <a:r>
              <a:rPr lang="ar-SA" sz="3200" b="1" dirty="0" smtClean="0">
                <a:solidFill>
                  <a:schemeClr val="accent6">
                    <a:lumMod val="75000"/>
                  </a:schemeClr>
                </a:solidFill>
                <a:latin typeface="Calibri" pitchFamily="34" charset="0"/>
                <a:ea typeface="Calibri" pitchFamily="34" charset="0"/>
                <a:cs typeface="Arial" pitchFamily="34" charset="0"/>
              </a:rPr>
              <a:t>أن يحضر المعلم درسه ذهنياً وكتابياً والقراءة الصحيحة المجودة (معني الآيات </a:t>
            </a:r>
            <a:r>
              <a:rPr lang="ar-SA" sz="3200" b="1" dirty="0" err="1" smtClean="0">
                <a:solidFill>
                  <a:schemeClr val="accent6">
                    <a:lumMod val="75000"/>
                  </a:schemeClr>
                </a:solidFill>
                <a:latin typeface="Calibri" pitchFamily="34" charset="0"/>
                <a:ea typeface="Calibri" pitchFamily="34" charset="0"/>
                <a:cs typeface="Arial" pitchFamily="34" charset="0"/>
              </a:rPr>
              <a:t>اجمالاً</a:t>
            </a:r>
            <a:r>
              <a:rPr lang="ar-SA" sz="3200" b="1" dirty="0" smtClean="0">
                <a:solidFill>
                  <a:schemeClr val="accent6">
                    <a:lumMod val="75000"/>
                  </a:schemeClr>
                </a:solidFill>
                <a:latin typeface="Calibri" pitchFamily="34" charset="0"/>
                <a:ea typeface="Calibri" pitchFamily="34" charset="0"/>
                <a:cs typeface="Arial" pitchFamily="34" charset="0"/>
              </a:rPr>
              <a:t>  - أسباب النزول  - المعاني تفصيلا ).</a:t>
            </a:r>
            <a:endParaRPr lang="en-US" sz="3200" b="1" dirty="0" smtClean="0">
              <a:solidFill>
                <a:schemeClr val="accent6">
                  <a:lumMod val="75000"/>
                </a:schemeClr>
              </a:solidFill>
              <a:latin typeface="Calibri" pitchFamily="34" charset="0"/>
              <a:ea typeface="Calibri" pitchFamily="34" charset="0"/>
              <a:cs typeface="Arial" pitchFamily="34" charset="0"/>
            </a:endParaRPr>
          </a:p>
          <a:p>
            <a:pPr marL="342900" marR="0" lvl="0" indent="-342900" defTabSz="914400" rtl="1" eaLnBrk="0" fontAlgn="base" latinLnBrk="0" hangingPunct="0">
              <a:lnSpc>
                <a:spcPct val="100000"/>
              </a:lnSpc>
              <a:spcBef>
                <a:spcPct val="0"/>
              </a:spcBef>
              <a:spcAft>
                <a:spcPct val="0"/>
              </a:spcAft>
              <a:buClrTx/>
              <a:buSzTx/>
              <a:buFont typeface="+mj-lt"/>
              <a:buAutoNum type="arabicPeriod"/>
              <a:tabLst/>
            </a:pPr>
            <a:r>
              <a:rPr lang="ar-SA" sz="3200" b="1" dirty="0" smtClean="0">
                <a:latin typeface="Calibri" pitchFamily="34" charset="0"/>
                <a:ea typeface="Calibri" pitchFamily="34" charset="0"/>
                <a:cs typeface="Arial" pitchFamily="34" charset="0"/>
              </a:rPr>
              <a:t>تربية الطلاب علي التأدب مع كتاب الله تعالى .</a:t>
            </a:r>
            <a:endParaRPr lang="en-US" sz="3200" b="1" dirty="0" smtClean="0">
              <a:latin typeface="Calibri" pitchFamily="34" charset="0"/>
              <a:ea typeface="Calibri" pitchFamily="34" charset="0"/>
              <a:cs typeface="Arial" pitchFamily="34" charset="0"/>
            </a:endParaRPr>
          </a:p>
          <a:p>
            <a:pPr marL="342900" marR="0" lvl="0" indent="-342900" defTabSz="914400" rtl="1" eaLnBrk="0" fontAlgn="base" latinLnBrk="0" hangingPunct="0">
              <a:lnSpc>
                <a:spcPct val="100000"/>
              </a:lnSpc>
              <a:spcBef>
                <a:spcPct val="0"/>
              </a:spcBef>
              <a:spcAft>
                <a:spcPct val="0"/>
              </a:spcAft>
              <a:buClrTx/>
              <a:buSzTx/>
              <a:buFont typeface="+mj-lt"/>
              <a:buAutoNum type="arabicPeriod"/>
              <a:tabLst/>
            </a:pPr>
            <a:r>
              <a:rPr lang="ar-SA" sz="3200" b="1" dirty="0" smtClean="0">
                <a:solidFill>
                  <a:schemeClr val="accent3">
                    <a:lumMod val="75000"/>
                  </a:schemeClr>
                </a:solidFill>
                <a:latin typeface="Calibri" pitchFamily="34" charset="0"/>
                <a:ea typeface="Calibri" pitchFamily="34" charset="0"/>
                <a:cs typeface="Arial" pitchFamily="34" charset="0"/>
              </a:rPr>
              <a:t>إظهار الخشوع وإجلال كتاب الله تعالى أمام الطلاب فالمعلم قدوة</a:t>
            </a:r>
            <a:r>
              <a:rPr lang="ar-SA" sz="3200" b="1" dirty="0" smtClean="0">
                <a:latin typeface="Calibri" pitchFamily="34" charset="0"/>
                <a:ea typeface="Calibri" pitchFamily="34" charset="0"/>
                <a:cs typeface="Arial" pitchFamily="34" charset="0"/>
              </a:rPr>
              <a:t>.</a:t>
            </a:r>
            <a:endParaRPr lang="en-US" sz="3200" b="1" dirty="0" smtClean="0">
              <a:latin typeface="Calibri" pitchFamily="34" charset="0"/>
              <a:ea typeface="Calibri" pitchFamily="34" charset="0"/>
              <a:cs typeface="Arial" pitchFamily="34" charset="0"/>
            </a:endParaRPr>
          </a:p>
          <a:p>
            <a:pPr marL="342900" marR="0" lvl="0" indent="-342900" defTabSz="914400" rtl="1" eaLnBrk="0" fontAlgn="base" latinLnBrk="0" hangingPunct="0">
              <a:lnSpc>
                <a:spcPct val="100000"/>
              </a:lnSpc>
              <a:spcBef>
                <a:spcPct val="0"/>
              </a:spcBef>
              <a:spcAft>
                <a:spcPct val="0"/>
              </a:spcAft>
              <a:buClrTx/>
              <a:buSzTx/>
              <a:buFont typeface="+mj-lt"/>
              <a:buAutoNum type="arabicPeriod"/>
              <a:tabLst/>
            </a:pPr>
            <a:r>
              <a:rPr lang="ar-SA" sz="3200" b="1" dirty="0" smtClean="0">
                <a:solidFill>
                  <a:schemeClr val="accent1">
                    <a:lumMod val="75000"/>
                  </a:schemeClr>
                </a:solidFill>
                <a:latin typeface="Calibri" pitchFamily="34" charset="0"/>
                <a:ea typeface="Calibri" pitchFamily="34" charset="0"/>
                <a:cs typeface="Arial" pitchFamily="34" charset="0"/>
              </a:rPr>
              <a:t>مكان وقوف المعلم في أول الصف والتقليل جداً من التجول بين الطلاب إلا لحاجة.</a:t>
            </a:r>
          </a:p>
          <a:p>
            <a:pPr marL="514350" lvl="0" indent="-514350">
              <a:buFont typeface="+mj-lt"/>
              <a:buAutoNum type="arabicPeriod"/>
            </a:pPr>
            <a:r>
              <a:rPr lang="ar-SA" sz="3200" b="1" dirty="0" smtClean="0">
                <a:solidFill>
                  <a:schemeClr val="accent5">
                    <a:lumMod val="75000"/>
                  </a:schemeClr>
                </a:solidFill>
              </a:rPr>
              <a:t>مناسبة علو صوت المعلم لكل حجرة الدراسة.</a:t>
            </a:r>
            <a:endParaRPr lang="en-US" sz="3200" dirty="0" smtClean="0">
              <a:solidFill>
                <a:schemeClr val="accent5">
                  <a:lumMod val="75000"/>
                </a:schemeClr>
              </a:solidFill>
            </a:endParaRPr>
          </a:p>
          <a:p>
            <a:pPr marL="514350" indent="-514350">
              <a:buFont typeface="+mj-lt"/>
              <a:buAutoNum type="arabicPeriod"/>
            </a:pPr>
            <a:r>
              <a:rPr lang="ar-SA" sz="3200" b="1" dirty="0" smtClean="0">
                <a:solidFill>
                  <a:srgbClr val="0E4631"/>
                </a:solidFill>
              </a:rPr>
              <a:t>تقوية صلة الطلاب بالقرآن الكريم مع بيان أهمية تعلم القرآن وفضل تلاوته وتعليمه.</a:t>
            </a:r>
            <a:endParaRPr lang="en-US" sz="3200" b="1" dirty="0" smtClean="0">
              <a:solidFill>
                <a:srgbClr val="0E4631"/>
              </a:solidFill>
              <a:latin typeface="Calibri" pitchFamily="34" charset="0"/>
              <a:ea typeface="Calibri" pitchFamily="34" charset="0"/>
              <a:cs typeface="Arial" pitchFamily="34" charset="0"/>
            </a:endParaRPr>
          </a:p>
        </p:txBody>
      </p:sp>
      <p:sp>
        <p:nvSpPr>
          <p:cNvPr id="7" name="العنوان 1"/>
          <p:cNvSpPr txBox="1">
            <a:spLocks/>
          </p:cNvSpPr>
          <p:nvPr/>
        </p:nvSpPr>
        <p:spPr>
          <a:xfrm rot="16495928" flipH="1">
            <a:off x="-1010484" y="2117855"/>
            <a:ext cx="5517198" cy="2130881"/>
          </a:xfrm>
          <a:prstGeom prst="rect">
            <a:avLst/>
          </a:prstGeom>
          <a:solidFill>
            <a:srgbClr val="F5DA75">
              <a:alpha val="61961"/>
            </a:srgbClr>
          </a:solidFill>
          <a:ln w="76200">
            <a:solidFill>
              <a:schemeClr val="accent1">
                <a:lumMod val="75000"/>
              </a:schemeClr>
            </a:solidFill>
            <a:prstDash val="sysDash"/>
          </a:ln>
          <a:effectLst>
            <a:outerShdw blurRad="50800" dist="38100" dir="8100000" algn="tr" rotWithShape="0">
              <a:prstClr val="black">
                <a:alpha val="40000"/>
              </a:prstClr>
            </a:outerShdw>
          </a:effectLst>
        </p:spPr>
        <p:txBody>
          <a:bodyPr rtlCol="1">
            <a:noAutofit/>
          </a:bodyPr>
          <a:lstStyle/>
          <a:p>
            <a:pPr algn="ctr"/>
            <a:r>
              <a:rPr lang="ar-SA" sz="4000" b="1" dirty="0" smtClean="0"/>
              <a:t>توجيهات عامة لمعلم القرآن الكريم تساعده علي تحقيق أهداف تدريس القرآن الكريم</a:t>
            </a:r>
            <a:endParaRPr lang="en-US" sz="4000"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69633">
                                            <p:bg/>
                                          </p:spTgt>
                                        </p:tgtEl>
                                        <p:attrNameLst>
                                          <p:attrName>style.visibility</p:attrName>
                                        </p:attrNameLst>
                                      </p:cBhvr>
                                      <p:to>
                                        <p:strVal val="visible"/>
                                      </p:to>
                                    </p:set>
                                    <p:animEffect transition="in" filter="slide(fromBottom)">
                                      <p:cBhvr>
                                        <p:cTn id="7" dur="500"/>
                                        <p:tgtEl>
                                          <p:spTgt spid="69633">
                                            <p:bg/>
                                          </p:spTgt>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69633">
                                            <p:txEl>
                                              <p:pRg st="0" end="0"/>
                                            </p:txEl>
                                          </p:spTgt>
                                        </p:tgtEl>
                                        <p:attrNameLst>
                                          <p:attrName>style.visibility</p:attrName>
                                        </p:attrNameLst>
                                      </p:cBhvr>
                                      <p:to>
                                        <p:strVal val="visible"/>
                                      </p:to>
                                    </p:set>
                                    <p:animEffect transition="in" filter="slide(fromBottom)">
                                      <p:cBhvr>
                                        <p:cTn id="11" dur="500"/>
                                        <p:tgtEl>
                                          <p:spTgt spid="69633">
                                            <p:txEl>
                                              <p:pRg st="0" end="0"/>
                                            </p:txEl>
                                          </p:spTgt>
                                        </p:tgtEl>
                                      </p:cBhvr>
                                    </p:animEffect>
                                  </p:childTnLst>
                                </p:cTn>
                              </p:par>
                            </p:childTnLst>
                          </p:cTn>
                        </p:par>
                        <p:par>
                          <p:cTn id="12" fill="hold">
                            <p:stCondLst>
                              <p:cond delay="1000"/>
                            </p:stCondLst>
                            <p:childTnLst>
                              <p:par>
                                <p:cTn id="13" presetID="12" presetClass="entr" presetSubtype="4" fill="hold" grpId="0" nodeType="afterEffect">
                                  <p:stCondLst>
                                    <p:cond delay="0"/>
                                  </p:stCondLst>
                                  <p:childTnLst>
                                    <p:set>
                                      <p:cBhvr>
                                        <p:cTn id="14" dur="1" fill="hold">
                                          <p:stCondLst>
                                            <p:cond delay="0"/>
                                          </p:stCondLst>
                                        </p:cTn>
                                        <p:tgtEl>
                                          <p:spTgt spid="69633">
                                            <p:txEl>
                                              <p:pRg st="1" end="1"/>
                                            </p:txEl>
                                          </p:spTgt>
                                        </p:tgtEl>
                                        <p:attrNameLst>
                                          <p:attrName>style.visibility</p:attrName>
                                        </p:attrNameLst>
                                      </p:cBhvr>
                                      <p:to>
                                        <p:strVal val="visible"/>
                                      </p:to>
                                    </p:set>
                                    <p:animEffect transition="in" filter="slide(fromBottom)">
                                      <p:cBhvr>
                                        <p:cTn id="15" dur="500"/>
                                        <p:tgtEl>
                                          <p:spTgt spid="69633">
                                            <p:txEl>
                                              <p:pRg st="1" end="1"/>
                                            </p:txEl>
                                          </p:spTgt>
                                        </p:tgtEl>
                                      </p:cBhvr>
                                    </p:animEffect>
                                  </p:childTnLst>
                                </p:cTn>
                              </p:par>
                            </p:childTnLst>
                          </p:cTn>
                        </p:par>
                        <p:par>
                          <p:cTn id="16" fill="hold">
                            <p:stCondLst>
                              <p:cond delay="1500"/>
                            </p:stCondLst>
                            <p:childTnLst>
                              <p:par>
                                <p:cTn id="17" presetID="12" presetClass="entr" presetSubtype="4" fill="hold" grpId="0" nodeType="afterEffect">
                                  <p:stCondLst>
                                    <p:cond delay="0"/>
                                  </p:stCondLst>
                                  <p:childTnLst>
                                    <p:set>
                                      <p:cBhvr>
                                        <p:cTn id="18" dur="1" fill="hold">
                                          <p:stCondLst>
                                            <p:cond delay="0"/>
                                          </p:stCondLst>
                                        </p:cTn>
                                        <p:tgtEl>
                                          <p:spTgt spid="69633">
                                            <p:txEl>
                                              <p:pRg st="2" end="2"/>
                                            </p:txEl>
                                          </p:spTgt>
                                        </p:tgtEl>
                                        <p:attrNameLst>
                                          <p:attrName>style.visibility</p:attrName>
                                        </p:attrNameLst>
                                      </p:cBhvr>
                                      <p:to>
                                        <p:strVal val="visible"/>
                                      </p:to>
                                    </p:set>
                                    <p:animEffect transition="in" filter="slide(fromBottom)">
                                      <p:cBhvr>
                                        <p:cTn id="19" dur="500"/>
                                        <p:tgtEl>
                                          <p:spTgt spid="69633">
                                            <p:txEl>
                                              <p:pRg st="2" end="2"/>
                                            </p:txEl>
                                          </p:spTgt>
                                        </p:tgtEl>
                                      </p:cBhvr>
                                    </p:animEffect>
                                  </p:childTnLst>
                                </p:cTn>
                              </p:par>
                            </p:childTnLst>
                          </p:cTn>
                        </p:par>
                        <p:par>
                          <p:cTn id="20" fill="hold">
                            <p:stCondLst>
                              <p:cond delay="2000"/>
                            </p:stCondLst>
                            <p:childTnLst>
                              <p:par>
                                <p:cTn id="21" presetID="12" presetClass="entr" presetSubtype="4" fill="hold" grpId="0" nodeType="afterEffect">
                                  <p:stCondLst>
                                    <p:cond delay="0"/>
                                  </p:stCondLst>
                                  <p:childTnLst>
                                    <p:set>
                                      <p:cBhvr>
                                        <p:cTn id="22" dur="1" fill="hold">
                                          <p:stCondLst>
                                            <p:cond delay="0"/>
                                          </p:stCondLst>
                                        </p:cTn>
                                        <p:tgtEl>
                                          <p:spTgt spid="69633">
                                            <p:txEl>
                                              <p:pRg st="3" end="3"/>
                                            </p:txEl>
                                          </p:spTgt>
                                        </p:tgtEl>
                                        <p:attrNameLst>
                                          <p:attrName>style.visibility</p:attrName>
                                        </p:attrNameLst>
                                      </p:cBhvr>
                                      <p:to>
                                        <p:strVal val="visible"/>
                                      </p:to>
                                    </p:set>
                                    <p:animEffect transition="in" filter="slide(fromBottom)">
                                      <p:cBhvr>
                                        <p:cTn id="23" dur="500"/>
                                        <p:tgtEl>
                                          <p:spTgt spid="69633">
                                            <p:txEl>
                                              <p:pRg st="3" end="3"/>
                                            </p:txEl>
                                          </p:spTgt>
                                        </p:tgtEl>
                                      </p:cBhvr>
                                    </p:animEffect>
                                  </p:childTnLst>
                                </p:cTn>
                              </p:par>
                            </p:childTnLst>
                          </p:cTn>
                        </p:par>
                        <p:par>
                          <p:cTn id="24" fill="hold">
                            <p:stCondLst>
                              <p:cond delay="2500"/>
                            </p:stCondLst>
                            <p:childTnLst>
                              <p:par>
                                <p:cTn id="25" presetID="12" presetClass="entr" presetSubtype="4" fill="hold" grpId="0" nodeType="afterEffect">
                                  <p:stCondLst>
                                    <p:cond delay="0"/>
                                  </p:stCondLst>
                                  <p:childTnLst>
                                    <p:set>
                                      <p:cBhvr>
                                        <p:cTn id="26" dur="1" fill="hold">
                                          <p:stCondLst>
                                            <p:cond delay="0"/>
                                          </p:stCondLst>
                                        </p:cTn>
                                        <p:tgtEl>
                                          <p:spTgt spid="69633">
                                            <p:txEl>
                                              <p:pRg st="4" end="4"/>
                                            </p:txEl>
                                          </p:spTgt>
                                        </p:tgtEl>
                                        <p:attrNameLst>
                                          <p:attrName>style.visibility</p:attrName>
                                        </p:attrNameLst>
                                      </p:cBhvr>
                                      <p:to>
                                        <p:strVal val="visible"/>
                                      </p:to>
                                    </p:set>
                                    <p:animEffect transition="in" filter="slide(fromBottom)">
                                      <p:cBhvr>
                                        <p:cTn id="27" dur="500"/>
                                        <p:tgtEl>
                                          <p:spTgt spid="69633">
                                            <p:txEl>
                                              <p:pRg st="4" end="4"/>
                                            </p:txEl>
                                          </p:spTgt>
                                        </p:tgtEl>
                                      </p:cBhvr>
                                    </p:animEffect>
                                  </p:childTnLst>
                                </p:cTn>
                              </p:par>
                            </p:childTnLst>
                          </p:cTn>
                        </p:par>
                        <p:par>
                          <p:cTn id="28" fill="hold">
                            <p:stCondLst>
                              <p:cond delay="3000"/>
                            </p:stCondLst>
                            <p:childTnLst>
                              <p:par>
                                <p:cTn id="29" presetID="12" presetClass="entr" presetSubtype="4" fill="hold" grpId="0" nodeType="afterEffect">
                                  <p:stCondLst>
                                    <p:cond delay="0"/>
                                  </p:stCondLst>
                                  <p:childTnLst>
                                    <p:set>
                                      <p:cBhvr>
                                        <p:cTn id="30" dur="1" fill="hold">
                                          <p:stCondLst>
                                            <p:cond delay="0"/>
                                          </p:stCondLst>
                                        </p:cTn>
                                        <p:tgtEl>
                                          <p:spTgt spid="69633">
                                            <p:txEl>
                                              <p:pRg st="5" end="5"/>
                                            </p:txEl>
                                          </p:spTgt>
                                        </p:tgtEl>
                                        <p:attrNameLst>
                                          <p:attrName>style.visibility</p:attrName>
                                        </p:attrNameLst>
                                      </p:cBhvr>
                                      <p:to>
                                        <p:strVal val="visible"/>
                                      </p:to>
                                    </p:set>
                                    <p:animEffect transition="in" filter="slide(fromBottom)">
                                      <p:cBhvr>
                                        <p:cTn id="31" dur="500"/>
                                        <p:tgtEl>
                                          <p:spTgt spid="6963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3" grpId="0" build="p" animBg="1" advAuto="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1"/>
          <p:cNvSpPr>
            <a:spLocks noChangeArrowheads="1"/>
          </p:cNvSpPr>
          <p:nvPr/>
        </p:nvSpPr>
        <p:spPr bwMode="auto">
          <a:xfrm>
            <a:off x="2743200" y="976393"/>
            <a:ext cx="9252487" cy="452431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514350" lvl="0" indent="-514350">
              <a:buFont typeface="Arial" pitchFamily="34" charset="0"/>
              <a:buChar char="•"/>
            </a:pPr>
            <a:r>
              <a:rPr lang="ar-SA" sz="3200" b="1" dirty="0" smtClean="0">
                <a:solidFill>
                  <a:schemeClr val="accent6">
                    <a:lumMod val="75000"/>
                  </a:schemeClr>
                </a:solidFill>
                <a:latin typeface="Calibri" pitchFamily="34" charset="0"/>
                <a:ea typeface="Calibri" pitchFamily="34" charset="0"/>
                <a:cs typeface="(AH) Manal Black" pitchFamily="2" charset="-78"/>
              </a:rPr>
              <a:t>مراعاة الفروق الفردية بين الطلاب.</a:t>
            </a:r>
          </a:p>
          <a:p>
            <a:pPr marL="514350" lvl="0" indent="-514350">
              <a:buFont typeface="Arial" pitchFamily="34" charset="0"/>
              <a:buChar char="•"/>
            </a:pPr>
            <a:endParaRPr lang="en-US" sz="3200" b="1" dirty="0" smtClean="0">
              <a:solidFill>
                <a:schemeClr val="accent6">
                  <a:lumMod val="75000"/>
                </a:schemeClr>
              </a:solidFill>
              <a:latin typeface="Calibri" pitchFamily="34" charset="0"/>
              <a:ea typeface="Calibri" pitchFamily="34" charset="0"/>
              <a:cs typeface="(AH) Manal Black" pitchFamily="2" charset="-78"/>
            </a:endParaRPr>
          </a:p>
          <a:p>
            <a:pPr marL="514350" lvl="0" indent="-514350">
              <a:buFont typeface="Arial" pitchFamily="34" charset="0"/>
              <a:buChar char="•"/>
            </a:pPr>
            <a:r>
              <a:rPr lang="ar-SA" sz="3200" b="1" dirty="0" smtClean="0">
                <a:solidFill>
                  <a:srgbClr val="0E4631"/>
                </a:solidFill>
                <a:latin typeface="Calibri" pitchFamily="34" charset="0"/>
                <a:ea typeface="Calibri" pitchFamily="34" charset="0"/>
                <a:cs typeface="(AH) Manal Black" pitchFamily="2" charset="-78"/>
              </a:rPr>
              <a:t>أن يوصي المعلم طلابه بعدم المبالغة في رفع الصوت أثناء القراءة الجماعية لأن ذلك ينهكهم ويفوت عليهم </a:t>
            </a:r>
            <a:r>
              <a:rPr lang="ar-SA" sz="3200" b="1" dirty="0" err="1" smtClean="0">
                <a:solidFill>
                  <a:srgbClr val="0E4631"/>
                </a:solidFill>
                <a:latin typeface="Calibri" pitchFamily="34" charset="0"/>
                <a:ea typeface="Calibri" pitchFamily="34" charset="0"/>
                <a:cs typeface="(AH) Manal Black" pitchFamily="2" charset="-78"/>
              </a:rPr>
              <a:t>مهتارة</a:t>
            </a:r>
            <a:r>
              <a:rPr lang="ar-SA" sz="3200" b="1" dirty="0" smtClean="0">
                <a:solidFill>
                  <a:srgbClr val="0E4631"/>
                </a:solidFill>
                <a:latin typeface="Calibri" pitchFamily="34" charset="0"/>
                <a:ea typeface="Calibri" pitchFamily="34" charset="0"/>
                <a:cs typeface="(AH) Manal Black" pitchFamily="2" charset="-78"/>
              </a:rPr>
              <a:t> النطق الصحيح للكلمات .</a:t>
            </a:r>
          </a:p>
          <a:p>
            <a:pPr marL="514350" lvl="0" indent="-514350">
              <a:buFont typeface="Arial" pitchFamily="34" charset="0"/>
              <a:buChar char="•"/>
            </a:pPr>
            <a:endParaRPr lang="en-US" sz="3200" b="1" dirty="0" smtClean="0">
              <a:solidFill>
                <a:srgbClr val="0E4631"/>
              </a:solidFill>
              <a:latin typeface="Calibri" pitchFamily="34" charset="0"/>
              <a:ea typeface="Calibri" pitchFamily="34" charset="0"/>
              <a:cs typeface="(AH) Manal Black" pitchFamily="2" charset="-78"/>
            </a:endParaRPr>
          </a:p>
          <a:p>
            <a:pPr marL="514350" lvl="0" indent="-514350">
              <a:buFont typeface="Arial" pitchFamily="34" charset="0"/>
              <a:buChar char="•"/>
            </a:pPr>
            <a:r>
              <a:rPr lang="ar-SA" sz="3200" b="1" dirty="0" smtClean="0">
                <a:solidFill>
                  <a:schemeClr val="accent5">
                    <a:lumMod val="75000"/>
                  </a:schemeClr>
                </a:solidFill>
                <a:latin typeface="Calibri" pitchFamily="34" charset="0"/>
                <a:ea typeface="Calibri" pitchFamily="34" charset="0"/>
                <a:cs typeface="(AH) Manal Black" pitchFamily="2" charset="-78"/>
              </a:rPr>
              <a:t>إتباع أسلوب التقويم الذاتي عند خطأ الطالب فيحثه علي التمعن في الكلمة وحركاتها ليصحح لنفسه الخطأ.</a:t>
            </a:r>
          </a:p>
          <a:p>
            <a:pPr marL="514350" lvl="0" indent="-514350">
              <a:buFont typeface="Arial" pitchFamily="34" charset="0"/>
              <a:buChar char="•"/>
            </a:pPr>
            <a:endParaRPr lang="en-US" sz="3200" b="1" dirty="0" smtClean="0">
              <a:solidFill>
                <a:schemeClr val="accent5">
                  <a:lumMod val="75000"/>
                </a:schemeClr>
              </a:solidFill>
              <a:latin typeface="Calibri" pitchFamily="34" charset="0"/>
              <a:ea typeface="Calibri" pitchFamily="34" charset="0"/>
              <a:cs typeface="(AH) Manal Black" pitchFamily="2" charset="-78"/>
            </a:endParaRPr>
          </a:p>
          <a:p>
            <a:pPr marL="514350" indent="-514350">
              <a:buFont typeface="Arial" pitchFamily="34" charset="0"/>
              <a:buChar char="•"/>
            </a:pPr>
            <a:r>
              <a:rPr lang="ar-SA" sz="3200" b="1" dirty="0" smtClean="0">
                <a:solidFill>
                  <a:schemeClr val="accent3">
                    <a:lumMod val="75000"/>
                  </a:schemeClr>
                </a:solidFill>
                <a:latin typeface="Calibri" pitchFamily="34" charset="0"/>
                <a:ea typeface="Calibri" pitchFamily="34" charset="0"/>
                <a:cs typeface="(AH) Manal Black" pitchFamily="2" charset="-78"/>
              </a:rPr>
              <a:t>خلو الفصل من المشتتات مهما كانت صغيرة أو كبيرة.</a:t>
            </a:r>
            <a:endParaRPr lang="en-US" sz="3200" b="1" dirty="0" smtClean="0">
              <a:solidFill>
                <a:schemeClr val="accent3">
                  <a:lumMod val="75000"/>
                </a:schemeClr>
              </a:solidFill>
              <a:latin typeface="Calibri" pitchFamily="34" charset="0"/>
              <a:ea typeface="Calibri" pitchFamily="34" charset="0"/>
              <a:cs typeface="(AH) Manal Black" pitchFamily="2" charset="-78"/>
            </a:endParaRPr>
          </a:p>
        </p:txBody>
      </p:sp>
      <p:sp>
        <p:nvSpPr>
          <p:cNvPr id="7" name="العنوان 1"/>
          <p:cNvSpPr txBox="1">
            <a:spLocks/>
          </p:cNvSpPr>
          <p:nvPr/>
        </p:nvSpPr>
        <p:spPr>
          <a:xfrm rot="16495928" flipH="1">
            <a:off x="-1010484" y="2117855"/>
            <a:ext cx="5517198" cy="2130881"/>
          </a:xfrm>
          <a:prstGeom prst="rect">
            <a:avLst/>
          </a:prstGeom>
          <a:solidFill>
            <a:srgbClr val="F5DA75">
              <a:alpha val="61961"/>
            </a:srgbClr>
          </a:solidFill>
          <a:ln w="76200">
            <a:solidFill>
              <a:schemeClr val="accent1">
                <a:lumMod val="75000"/>
              </a:schemeClr>
            </a:solidFill>
            <a:prstDash val="sysDash"/>
          </a:ln>
          <a:effectLst>
            <a:outerShdw blurRad="50800" dist="38100" dir="8100000" algn="tr" rotWithShape="0">
              <a:prstClr val="black">
                <a:alpha val="40000"/>
              </a:prstClr>
            </a:outerShdw>
          </a:effectLst>
        </p:spPr>
        <p:txBody>
          <a:bodyPr rtlCol="1">
            <a:noAutofit/>
          </a:bodyPr>
          <a:lstStyle/>
          <a:p>
            <a:pPr algn="ctr"/>
            <a:r>
              <a:rPr lang="ar-SA" sz="4000" b="1" dirty="0" smtClean="0"/>
              <a:t>توجيهات عامة لمعلم القرآن الكريم تساعده علي تحقيق أهداف تدريس القرآن الكريم</a:t>
            </a:r>
            <a:endParaRPr lang="en-US" sz="4000"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69633">
                                            <p:bg/>
                                          </p:spTgt>
                                        </p:tgtEl>
                                        <p:attrNameLst>
                                          <p:attrName>style.visibility</p:attrName>
                                        </p:attrNameLst>
                                      </p:cBhvr>
                                      <p:to>
                                        <p:strVal val="visible"/>
                                      </p:to>
                                    </p:set>
                                    <p:animEffect transition="in" filter="slide(fromBottom)">
                                      <p:cBhvr>
                                        <p:cTn id="7" dur="500"/>
                                        <p:tgtEl>
                                          <p:spTgt spid="69633">
                                            <p:bg/>
                                          </p:spTgt>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69633">
                                            <p:txEl>
                                              <p:pRg st="0" end="0"/>
                                            </p:txEl>
                                          </p:spTgt>
                                        </p:tgtEl>
                                        <p:attrNameLst>
                                          <p:attrName>style.visibility</p:attrName>
                                        </p:attrNameLst>
                                      </p:cBhvr>
                                      <p:to>
                                        <p:strVal val="visible"/>
                                      </p:to>
                                    </p:set>
                                    <p:animEffect transition="in" filter="slide(fromBottom)">
                                      <p:cBhvr>
                                        <p:cTn id="11" dur="500"/>
                                        <p:tgtEl>
                                          <p:spTgt spid="69633">
                                            <p:txEl>
                                              <p:pRg st="0" end="0"/>
                                            </p:txEl>
                                          </p:spTgt>
                                        </p:tgtEl>
                                      </p:cBhvr>
                                    </p:animEffect>
                                  </p:childTnLst>
                                </p:cTn>
                              </p:par>
                            </p:childTnLst>
                          </p:cTn>
                        </p:par>
                        <p:par>
                          <p:cTn id="12" fill="hold">
                            <p:stCondLst>
                              <p:cond delay="1000"/>
                            </p:stCondLst>
                            <p:childTnLst>
                              <p:par>
                                <p:cTn id="13" presetID="12" presetClass="entr" presetSubtype="4" fill="hold" grpId="0" nodeType="afterEffect">
                                  <p:stCondLst>
                                    <p:cond delay="0"/>
                                  </p:stCondLst>
                                  <p:childTnLst>
                                    <p:set>
                                      <p:cBhvr>
                                        <p:cTn id="14" dur="1" fill="hold">
                                          <p:stCondLst>
                                            <p:cond delay="0"/>
                                          </p:stCondLst>
                                        </p:cTn>
                                        <p:tgtEl>
                                          <p:spTgt spid="69633">
                                            <p:txEl>
                                              <p:pRg st="2" end="2"/>
                                            </p:txEl>
                                          </p:spTgt>
                                        </p:tgtEl>
                                        <p:attrNameLst>
                                          <p:attrName>style.visibility</p:attrName>
                                        </p:attrNameLst>
                                      </p:cBhvr>
                                      <p:to>
                                        <p:strVal val="visible"/>
                                      </p:to>
                                    </p:set>
                                    <p:animEffect transition="in" filter="slide(fromBottom)">
                                      <p:cBhvr>
                                        <p:cTn id="15" dur="500"/>
                                        <p:tgtEl>
                                          <p:spTgt spid="69633">
                                            <p:txEl>
                                              <p:pRg st="2" end="2"/>
                                            </p:txEl>
                                          </p:spTgt>
                                        </p:tgtEl>
                                      </p:cBhvr>
                                    </p:animEffect>
                                  </p:childTnLst>
                                </p:cTn>
                              </p:par>
                            </p:childTnLst>
                          </p:cTn>
                        </p:par>
                        <p:par>
                          <p:cTn id="16" fill="hold">
                            <p:stCondLst>
                              <p:cond delay="1500"/>
                            </p:stCondLst>
                            <p:childTnLst>
                              <p:par>
                                <p:cTn id="17" presetID="12" presetClass="entr" presetSubtype="4" fill="hold" grpId="0" nodeType="afterEffect">
                                  <p:stCondLst>
                                    <p:cond delay="0"/>
                                  </p:stCondLst>
                                  <p:childTnLst>
                                    <p:set>
                                      <p:cBhvr>
                                        <p:cTn id="18" dur="1" fill="hold">
                                          <p:stCondLst>
                                            <p:cond delay="0"/>
                                          </p:stCondLst>
                                        </p:cTn>
                                        <p:tgtEl>
                                          <p:spTgt spid="69633">
                                            <p:txEl>
                                              <p:pRg st="4" end="4"/>
                                            </p:txEl>
                                          </p:spTgt>
                                        </p:tgtEl>
                                        <p:attrNameLst>
                                          <p:attrName>style.visibility</p:attrName>
                                        </p:attrNameLst>
                                      </p:cBhvr>
                                      <p:to>
                                        <p:strVal val="visible"/>
                                      </p:to>
                                    </p:set>
                                    <p:animEffect transition="in" filter="slide(fromBottom)">
                                      <p:cBhvr>
                                        <p:cTn id="19" dur="500"/>
                                        <p:tgtEl>
                                          <p:spTgt spid="69633">
                                            <p:txEl>
                                              <p:pRg st="4" end="4"/>
                                            </p:txEl>
                                          </p:spTgt>
                                        </p:tgtEl>
                                      </p:cBhvr>
                                    </p:animEffect>
                                  </p:childTnLst>
                                </p:cTn>
                              </p:par>
                            </p:childTnLst>
                          </p:cTn>
                        </p:par>
                        <p:par>
                          <p:cTn id="20" fill="hold">
                            <p:stCondLst>
                              <p:cond delay="2000"/>
                            </p:stCondLst>
                            <p:childTnLst>
                              <p:par>
                                <p:cTn id="21" presetID="12" presetClass="entr" presetSubtype="4" fill="hold" grpId="0" nodeType="afterEffect">
                                  <p:stCondLst>
                                    <p:cond delay="0"/>
                                  </p:stCondLst>
                                  <p:childTnLst>
                                    <p:set>
                                      <p:cBhvr>
                                        <p:cTn id="22" dur="1" fill="hold">
                                          <p:stCondLst>
                                            <p:cond delay="0"/>
                                          </p:stCondLst>
                                        </p:cTn>
                                        <p:tgtEl>
                                          <p:spTgt spid="69633">
                                            <p:txEl>
                                              <p:pRg st="6" end="6"/>
                                            </p:txEl>
                                          </p:spTgt>
                                        </p:tgtEl>
                                        <p:attrNameLst>
                                          <p:attrName>style.visibility</p:attrName>
                                        </p:attrNameLst>
                                      </p:cBhvr>
                                      <p:to>
                                        <p:strVal val="visible"/>
                                      </p:to>
                                    </p:set>
                                    <p:animEffect transition="in" filter="slide(fromBottom)">
                                      <p:cBhvr>
                                        <p:cTn id="23" dur="500"/>
                                        <p:tgtEl>
                                          <p:spTgt spid="6963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3" grpId="0" build="p" animBg="1" advAuto="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1"/>
          <p:cNvSpPr>
            <a:spLocks noChangeArrowheads="1"/>
          </p:cNvSpPr>
          <p:nvPr/>
        </p:nvSpPr>
        <p:spPr bwMode="auto">
          <a:xfrm>
            <a:off x="2743200" y="976393"/>
            <a:ext cx="9252487" cy="550920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lvl="0">
              <a:buFont typeface="Arial" pitchFamily="34" charset="0"/>
              <a:buChar char="•"/>
            </a:pPr>
            <a:r>
              <a:rPr lang="ar-SA" sz="3200" b="1" dirty="0" smtClean="0">
                <a:solidFill>
                  <a:schemeClr val="accent1">
                    <a:lumMod val="75000"/>
                  </a:schemeClr>
                </a:solidFill>
              </a:rPr>
              <a:t>تهيئة الطلاب والصف للدرس بشكل جيد.</a:t>
            </a:r>
          </a:p>
          <a:p>
            <a:pPr lvl="0"/>
            <a:endParaRPr lang="en-US" sz="3200" dirty="0" smtClean="0">
              <a:solidFill>
                <a:schemeClr val="accent1">
                  <a:lumMod val="75000"/>
                </a:schemeClr>
              </a:solidFill>
            </a:endParaRPr>
          </a:p>
          <a:p>
            <a:pPr lvl="0">
              <a:buFont typeface="Arial" pitchFamily="34" charset="0"/>
              <a:buChar char="•"/>
            </a:pPr>
            <a:r>
              <a:rPr lang="ar-SA" sz="3200" b="1" dirty="0" smtClean="0">
                <a:solidFill>
                  <a:schemeClr val="accent2">
                    <a:lumMod val="75000"/>
                  </a:schemeClr>
                </a:solidFill>
              </a:rPr>
              <a:t>توظيف الوسائل التعليمية التي تساعد علي إيصال المعلومة بشكل جيد .</a:t>
            </a:r>
            <a:endParaRPr lang="en-US" sz="3200" dirty="0" smtClean="0">
              <a:solidFill>
                <a:schemeClr val="accent2">
                  <a:lumMod val="75000"/>
                </a:schemeClr>
              </a:solidFill>
            </a:endParaRPr>
          </a:p>
          <a:p>
            <a:pPr lvl="0">
              <a:buFont typeface="Arial" pitchFamily="34" charset="0"/>
              <a:buChar char="•"/>
            </a:pPr>
            <a:r>
              <a:rPr lang="ar-SA" sz="3200" b="1" dirty="0" smtClean="0">
                <a:solidFill>
                  <a:schemeClr val="accent3">
                    <a:lumMod val="75000"/>
                  </a:schemeClr>
                </a:solidFill>
              </a:rPr>
              <a:t>توظيف السبورة بما يحقق الأهداف.</a:t>
            </a:r>
          </a:p>
          <a:p>
            <a:pPr lvl="0"/>
            <a:endParaRPr lang="en-US" sz="3200" dirty="0" smtClean="0">
              <a:solidFill>
                <a:schemeClr val="accent3">
                  <a:lumMod val="75000"/>
                </a:schemeClr>
              </a:solidFill>
            </a:endParaRPr>
          </a:p>
          <a:p>
            <a:pPr lvl="0">
              <a:buFont typeface="Arial" pitchFamily="34" charset="0"/>
              <a:buChar char="•"/>
            </a:pPr>
            <a:r>
              <a:rPr lang="ar-SA" sz="3200" b="1" dirty="0" smtClean="0">
                <a:solidFill>
                  <a:schemeClr val="accent4">
                    <a:lumMod val="75000"/>
                  </a:schemeClr>
                </a:solidFill>
              </a:rPr>
              <a:t>ينبغي للمعلم أن يكون له وقفة تربوية مع طلابه وذلك من خلال توجيه تربوي لما توحي </a:t>
            </a:r>
            <a:r>
              <a:rPr lang="ar-SA" sz="3200" b="1" dirty="0" err="1" smtClean="0">
                <a:solidFill>
                  <a:schemeClr val="accent4">
                    <a:lumMod val="75000"/>
                  </a:schemeClr>
                </a:solidFill>
              </a:rPr>
              <a:t>به</a:t>
            </a:r>
            <a:r>
              <a:rPr lang="ar-SA" sz="3200" b="1" dirty="0" smtClean="0">
                <a:solidFill>
                  <a:schemeClr val="accent4">
                    <a:lumMod val="75000"/>
                  </a:schemeClr>
                </a:solidFill>
              </a:rPr>
              <a:t> آية أو آيات الدرس.</a:t>
            </a:r>
          </a:p>
          <a:p>
            <a:pPr lvl="0"/>
            <a:endParaRPr lang="en-US" sz="3200" dirty="0" smtClean="0">
              <a:solidFill>
                <a:schemeClr val="accent4">
                  <a:lumMod val="75000"/>
                </a:schemeClr>
              </a:solidFill>
            </a:endParaRPr>
          </a:p>
          <a:p>
            <a:pPr>
              <a:buFont typeface="Arial" pitchFamily="34" charset="0"/>
              <a:buChar char="•"/>
            </a:pPr>
            <a:r>
              <a:rPr lang="ar-SA" sz="3200" b="1" dirty="0" smtClean="0">
                <a:solidFill>
                  <a:schemeClr val="accent5">
                    <a:lumMod val="50000"/>
                  </a:schemeClr>
                </a:solidFill>
              </a:rPr>
              <a:t>تدريب الطلاب على الاستماع الجيد أثناء تلاوة المعلم أو الوسيلة التعليمية .</a:t>
            </a:r>
            <a:endParaRPr lang="en-US" sz="3200" b="1" dirty="0" smtClean="0">
              <a:solidFill>
                <a:schemeClr val="accent5">
                  <a:lumMod val="50000"/>
                </a:schemeClr>
              </a:solidFill>
              <a:latin typeface="Calibri" pitchFamily="34" charset="0"/>
              <a:ea typeface="Calibri" pitchFamily="34" charset="0"/>
              <a:cs typeface="(AH) Manal Black" pitchFamily="2" charset="-78"/>
            </a:endParaRPr>
          </a:p>
        </p:txBody>
      </p:sp>
      <p:sp>
        <p:nvSpPr>
          <p:cNvPr id="7" name="العنوان 1"/>
          <p:cNvSpPr txBox="1">
            <a:spLocks/>
          </p:cNvSpPr>
          <p:nvPr/>
        </p:nvSpPr>
        <p:spPr>
          <a:xfrm rot="16495928" flipH="1">
            <a:off x="-1010484" y="2117855"/>
            <a:ext cx="5517198" cy="2130881"/>
          </a:xfrm>
          <a:prstGeom prst="rect">
            <a:avLst/>
          </a:prstGeom>
          <a:solidFill>
            <a:srgbClr val="F5DA75">
              <a:alpha val="61961"/>
            </a:srgbClr>
          </a:solidFill>
          <a:ln w="76200">
            <a:solidFill>
              <a:schemeClr val="accent1">
                <a:lumMod val="75000"/>
              </a:schemeClr>
            </a:solidFill>
            <a:prstDash val="sysDash"/>
          </a:ln>
          <a:effectLst>
            <a:outerShdw blurRad="50800" dist="38100" dir="8100000" algn="tr" rotWithShape="0">
              <a:prstClr val="black">
                <a:alpha val="40000"/>
              </a:prstClr>
            </a:outerShdw>
          </a:effectLst>
        </p:spPr>
        <p:txBody>
          <a:bodyPr rtlCol="1">
            <a:noAutofit/>
          </a:bodyPr>
          <a:lstStyle/>
          <a:p>
            <a:pPr algn="ctr"/>
            <a:r>
              <a:rPr lang="ar-SA" sz="4000" b="1" dirty="0" smtClean="0"/>
              <a:t>توجيهات عامة لمعلم القرآن الكريم تساعده علي تحقيق أهداف تدريس القرآن الكريم</a:t>
            </a:r>
            <a:endParaRPr lang="en-US" sz="4000"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69633">
                                            <p:bg/>
                                          </p:spTgt>
                                        </p:tgtEl>
                                        <p:attrNameLst>
                                          <p:attrName>style.visibility</p:attrName>
                                        </p:attrNameLst>
                                      </p:cBhvr>
                                      <p:to>
                                        <p:strVal val="visible"/>
                                      </p:to>
                                    </p:set>
                                    <p:animEffect transition="in" filter="slide(fromBottom)">
                                      <p:cBhvr>
                                        <p:cTn id="7" dur="500"/>
                                        <p:tgtEl>
                                          <p:spTgt spid="69633">
                                            <p:bg/>
                                          </p:spTgt>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69633">
                                            <p:txEl>
                                              <p:pRg st="0" end="0"/>
                                            </p:txEl>
                                          </p:spTgt>
                                        </p:tgtEl>
                                        <p:attrNameLst>
                                          <p:attrName>style.visibility</p:attrName>
                                        </p:attrNameLst>
                                      </p:cBhvr>
                                      <p:to>
                                        <p:strVal val="visible"/>
                                      </p:to>
                                    </p:set>
                                    <p:animEffect transition="in" filter="slide(fromBottom)">
                                      <p:cBhvr>
                                        <p:cTn id="11" dur="500"/>
                                        <p:tgtEl>
                                          <p:spTgt spid="69633">
                                            <p:txEl>
                                              <p:pRg st="0" end="0"/>
                                            </p:txEl>
                                          </p:spTgt>
                                        </p:tgtEl>
                                      </p:cBhvr>
                                    </p:animEffect>
                                  </p:childTnLst>
                                </p:cTn>
                              </p:par>
                            </p:childTnLst>
                          </p:cTn>
                        </p:par>
                        <p:par>
                          <p:cTn id="12" fill="hold">
                            <p:stCondLst>
                              <p:cond delay="1000"/>
                            </p:stCondLst>
                            <p:childTnLst>
                              <p:par>
                                <p:cTn id="13" presetID="12" presetClass="entr" presetSubtype="4" fill="hold" grpId="0" nodeType="afterEffect">
                                  <p:stCondLst>
                                    <p:cond delay="0"/>
                                  </p:stCondLst>
                                  <p:childTnLst>
                                    <p:set>
                                      <p:cBhvr>
                                        <p:cTn id="14" dur="1" fill="hold">
                                          <p:stCondLst>
                                            <p:cond delay="0"/>
                                          </p:stCondLst>
                                        </p:cTn>
                                        <p:tgtEl>
                                          <p:spTgt spid="69633">
                                            <p:txEl>
                                              <p:pRg st="2" end="2"/>
                                            </p:txEl>
                                          </p:spTgt>
                                        </p:tgtEl>
                                        <p:attrNameLst>
                                          <p:attrName>style.visibility</p:attrName>
                                        </p:attrNameLst>
                                      </p:cBhvr>
                                      <p:to>
                                        <p:strVal val="visible"/>
                                      </p:to>
                                    </p:set>
                                    <p:animEffect transition="in" filter="slide(fromBottom)">
                                      <p:cBhvr>
                                        <p:cTn id="15" dur="500"/>
                                        <p:tgtEl>
                                          <p:spTgt spid="69633">
                                            <p:txEl>
                                              <p:pRg st="2" end="2"/>
                                            </p:txEl>
                                          </p:spTgt>
                                        </p:tgtEl>
                                      </p:cBhvr>
                                    </p:animEffect>
                                  </p:childTnLst>
                                </p:cTn>
                              </p:par>
                            </p:childTnLst>
                          </p:cTn>
                        </p:par>
                        <p:par>
                          <p:cTn id="16" fill="hold">
                            <p:stCondLst>
                              <p:cond delay="1500"/>
                            </p:stCondLst>
                            <p:childTnLst>
                              <p:par>
                                <p:cTn id="17" presetID="12" presetClass="entr" presetSubtype="4" fill="hold" grpId="0" nodeType="afterEffect">
                                  <p:stCondLst>
                                    <p:cond delay="0"/>
                                  </p:stCondLst>
                                  <p:childTnLst>
                                    <p:set>
                                      <p:cBhvr>
                                        <p:cTn id="18" dur="1" fill="hold">
                                          <p:stCondLst>
                                            <p:cond delay="0"/>
                                          </p:stCondLst>
                                        </p:cTn>
                                        <p:tgtEl>
                                          <p:spTgt spid="69633">
                                            <p:txEl>
                                              <p:pRg st="3" end="3"/>
                                            </p:txEl>
                                          </p:spTgt>
                                        </p:tgtEl>
                                        <p:attrNameLst>
                                          <p:attrName>style.visibility</p:attrName>
                                        </p:attrNameLst>
                                      </p:cBhvr>
                                      <p:to>
                                        <p:strVal val="visible"/>
                                      </p:to>
                                    </p:set>
                                    <p:animEffect transition="in" filter="slide(fromBottom)">
                                      <p:cBhvr>
                                        <p:cTn id="19" dur="500"/>
                                        <p:tgtEl>
                                          <p:spTgt spid="69633">
                                            <p:txEl>
                                              <p:pRg st="3" end="3"/>
                                            </p:txEl>
                                          </p:spTgt>
                                        </p:tgtEl>
                                      </p:cBhvr>
                                    </p:animEffect>
                                  </p:childTnLst>
                                </p:cTn>
                              </p:par>
                            </p:childTnLst>
                          </p:cTn>
                        </p:par>
                        <p:par>
                          <p:cTn id="20" fill="hold">
                            <p:stCondLst>
                              <p:cond delay="2000"/>
                            </p:stCondLst>
                            <p:childTnLst>
                              <p:par>
                                <p:cTn id="21" presetID="12" presetClass="entr" presetSubtype="4" fill="hold" grpId="0" nodeType="afterEffect">
                                  <p:stCondLst>
                                    <p:cond delay="0"/>
                                  </p:stCondLst>
                                  <p:childTnLst>
                                    <p:set>
                                      <p:cBhvr>
                                        <p:cTn id="22" dur="1" fill="hold">
                                          <p:stCondLst>
                                            <p:cond delay="0"/>
                                          </p:stCondLst>
                                        </p:cTn>
                                        <p:tgtEl>
                                          <p:spTgt spid="69633">
                                            <p:txEl>
                                              <p:pRg st="5" end="5"/>
                                            </p:txEl>
                                          </p:spTgt>
                                        </p:tgtEl>
                                        <p:attrNameLst>
                                          <p:attrName>style.visibility</p:attrName>
                                        </p:attrNameLst>
                                      </p:cBhvr>
                                      <p:to>
                                        <p:strVal val="visible"/>
                                      </p:to>
                                    </p:set>
                                    <p:animEffect transition="in" filter="slide(fromBottom)">
                                      <p:cBhvr>
                                        <p:cTn id="23" dur="500"/>
                                        <p:tgtEl>
                                          <p:spTgt spid="69633">
                                            <p:txEl>
                                              <p:pRg st="5" end="5"/>
                                            </p:txEl>
                                          </p:spTgt>
                                        </p:tgtEl>
                                      </p:cBhvr>
                                    </p:animEffect>
                                  </p:childTnLst>
                                </p:cTn>
                              </p:par>
                            </p:childTnLst>
                          </p:cTn>
                        </p:par>
                        <p:par>
                          <p:cTn id="24" fill="hold">
                            <p:stCondLst>
                              <p:cond delay="2500"/>
                            </p:stCondLst>
                            <p:childTnLst>
                              <p:par>
                                <p:cTn id="25" presetID="12" presetClass="entr" presetSubtype="4" fill="hold" grpId="0" nodeType="afterEffect">
                                  <p:stCondLst>
                                    <p:cond delay="0"/>
                                  </p:stCondLst>
                                  <p:childTnLst>
                                    <p:set>
                                      <p:cBhvr>
                                        <p:cTn id="26" dur="1" fill="hold">
                                          <p:stCondLst>
                                            <p:cond delay="0"/>
                                          </p:stCondLst>
                                        </p:cTn>
                                        <p:tgtEl>
                                          <p:spTgt spid="69633">
                                            <p:txEl>
                                              <p:pRg st="7" end="7"/>
                                            </p:txEl>
                                          </p:spTgt>
                                        </p:tgtEl>
                                        <p:attrNameLst>
                                          <p:attrName>style.visibility</p:attrName>
                                        </p:attrNameLst>
                                      </p:cBhvr>
                                      <p:to>
                                        <p:strVal val="visible"/>
                                      </p:to>
                                    </p:set>
                                    <p:animEffect transition="in" filter="slide(fromBottom)">
                                      <p:cBhvr>
                                        <p:cTn id="27" dur="500"/>
                                        <p:tgtEl>
                                          <p:spTgt spid="6963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3" grpId="0" build="p" animBg="1" advAuto="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خطط انسيابي: مهلة 5"/>
          <p:cNvSpPr/>
          <p:nvPr/>
        </p:nvSpPr>
        <p:spPr>
          <a:xfrm flipH="1">
            <a:off x="5145437" y="0"/>
            <a:ext cx="7046563" cy="6858000"/>
          </a:xfrm>
          <a:prstGeom prst="flowChartDelay">
            <a:avLst/>
          </a:prstGeom>
          <a:blipFill>
            <a:blip r:embed="rId2"/>
            <a:stretch>
              <a:fillRect/>
            </a:stretch>
          </a:blipFill>
          <a:ln cmpd="sng"/>
          <a:effectLst>
            <a:outerShdw blurRad="50800" dist="152400" dir="6420000" sx="104000" sy="104000" algn="ctr" rotWithShape="0">
              <a:schemeClr val="tx2">
                <a:lumMod val="65000"/>
                <a:lumOff val="35000"/>
                <a:alpha val="5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 name="العنوان 1"/>
          <p:cNvSpPr txBox="1">
            <a:spLocks/>
          </p:cNvSpPr>
          <p:nvPr/>
        </p:nvSpPr>
        <p:spPr>
          <a:xfrm flipH="1">
            <a:off x="201478" y="0"/>
            <a:ext cx="2913681" cy="1044011"/>
          </a:xfrm>
          <a:prstGeom prst="rect">
            <a:avLst/>
          </a:prstGeom>
        </p:spPr>
        <p:txBody>
          <a:bodyPr vert="horz" lIns="91440" tIns="45720" rIns="91440" bIns="45720" rtlCol="1" anchor="b">
            <a:normAutofit/>
          </a:bodyPr>
          <a:lstStyle/>
          <a:p>
            <a:pPr marL="0" marR="0" lvl="0" indent="0" algn="r" defTabSz="914400" rtl="1" eaLnBrk="1" fontAlgn="auto" latinLnBrk="0" hangingPunct="1">
              <a:lnSpc>
                <a:spcPct val="90000"/>
              </a:lnSpc>
              <a:spcBef>
                <a:spcPct val="0"/>
              </a:spcBef>
              <a:spcAft>
                <a:spcPts val="0"/>
              </a:spcAft>
              <a:buClrTx/>
              <a:buSzTx/>
              <a:buFontTx/>
              <a:buNone/>
              <a:tabLst/>
              <a:defRPr/>
            </a:pPr>
            <a:r>
              <a:rPr kumimoji="0" lang="ar-SA" sz="6000" b="1" i="0" u="none" strike="noStrike" kern="1200" cap="none" spc="0" normalizeH="0" baseline="0" noProof="0" dirty="0" smtClean="0">
                <a:ln w="12700">
                  <a:solidFill>
                    <a:schemeClr val="accent1">
                      <a:lumMod val="75000"/>
                    </a:schemeClr>
                  </a:solid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Tahoma" panose="020B0604030504040204" pitchFamily="34" charset="0"/>
                <a:ea typeface="Tahoma" panose="020B0604030504040204" pitchFamily="34" charset="0"/>
                <a:cs typeface="(AH) Manal Black" pitchFamily="2" charset="-78"/>
              </a:rPr>
              <a:t>نشاط 7</a:t>
            </a:r>
            <a:endParaRPr kumimoji="0" lang="ar-SA" sz="6000" b="1" i="0" u="none" strike="noStrike" kern="1200" cap="none" spc="0" normalizeH="0" baseline="0" noProof="0" dirty="0">
              <a:ln w="12700">
                <a:solidFill>
                  <a:schemeClr val="accent1">
                    <a:lumMod val="75000"/>
                  </a:schemeClr>
                </a:solid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Tahoma" panose="020B0604030504040204" pitchFamily="34" charset="0"/>
              <a:ea typeface="Tahoma" panose="020B0604030504040204" pitchFamily="34" charset="0"/>
              <a:cs typeface="(AH) Manal Black" pitchFamily="2" charset="-78"/>
            </a:endParaRPr>
          </a:p>
        </p:txBody>
      </p:sp>
      <p:pic>
        <p:nvPicPr>
          <p:cNvPr id="8" name="Picture 2" descr="كتاب, كويل, تعلم العناصر التعليمية  PNG و فيكتور"/>
          <p:cNvPicPr>
            <a:picLocks noChangeAspect="1" noChangeArrowheads="1"/>
          </p:cNvPicPr>
          <p:nvPr/>
        </p:nvPicPr>
        <p:blipFill>
          <a:blip r:embed="rId3">
            <a:extLst>
              <a:ext uri="{BEBA8EAE-BF5A-486C-A8C5-ECC9F3942E4B}">
                <a14:imgProps xmlns:a14="http://schemas.microsoft.com/office/drawing/2010/main" xmlns="">
                  <a14:imgLayer r:embed="rId6">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3057498" y="0"/>
            <a:ext cx="1865797" cy="1193369"/>
          </a:xfrm>
          <a:prstGeom prst="rect">
            <a:avLst/>
          </a:prstGeom>
          <a:noFill/>
          <a:extLst>
            <a:ext uri="{909E8E84-426E-40DD-AFC4-6F175D3DCCD1}">
              <a14:hiddenFill xmlns:a14="http://schemas.microsoft.com/office/drawing/2010/main" xmlns="">
                <a:solidFill>
                  <a:srgbClr val="FFFFFF"/>
                </a:solidFill>
              </a14:hiddenFill>
            </a:ext>
          </a:extLst>
        </p:spPr>
      </p:pic>
      <p:sp>
        <p:nvSpPr>
          <p:cNvPr id="9" name="مستطيل 8"/>
          <p:cNvSpPr/>
          <p:nvPr/>
        </p:nvSpPr>
        <p:spPr>
          <a:xfrm>
            <a:off x="1" y="1571503"/>
            <a:ext cx="4788976" cy="3862596"/>
          </a:xfrm>
          <a:prstGeom prst="rect">
            <a:avLst/>
          </a:prstGeom>
        </p:spPr>
        <p:txBody>
          <a:bodyPr wrap="square">
            <a:spAutoFit/>
          </a:bodyPr>
          <a:lstStyle/>
          <a:p>
            <a:pPr algn="ctr"/>
            <a:r>
              <a:rPr lang="ar-SA" sz="4900" dirty="0" smtClean="0">
                <a:solidFill>
                  <a:srgbClr val="0E4631"/>
                </a:solidFill>
                <a:latin typeface="Tahoma" panose="020B0604030504040204" pitchFamily="34" charset="0"/>
                <a:ea typeface="Tahoma" panose="020B0604030504040204" pitchFamily="34" charset="0"/>
                <a:cs typeface="AGA Battouta Regular" pitchFamily="2" charset="-78"/>
              </a:rPr>
              <a:t>بالتعاون مع أفراد مجموعتك وضح أسليب وأدوات تقويم القرآن الكريم في الصفوف الأولية </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خطط انسيابي: مهلة 5"/>
          <p:cNvSpPr/>
          <p:nvPr/>
        </p:nvSpPr>
        <p:spPr>
          <a:xfrm>
            <a:off x="-340963" y="0"/>
            <a:ext cx="5486400" cy="6858000"/>
          </a:xfrm>
          <a:prstGeom prst="flowChartDelay">
            <a:avLst/>
          </a:prstGeom>
          <a:blipFill>
            <a:blip r:embed="rId2"/>
            <a:stretch>
              <a:fillRect/>
            </a:stretch>
          </a:blipFill>
          <a:ln cmpd="sng"/>
          <a:effectLst>
            <a:outerShdw blurRad="50800" dist="152400" dir="6420000" sx="104000" sy="104000" algn="ctr" rotWithShape="0">
              <a:schemeClr val="tx2">
                <a:lumMod val="65000"/>
                <a:lumOff val="35000"/>
                <a:alpha val="5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 name="العنوان 1"/>
          <p:cNvSpPr txBox="1">
            <a:spLocks/>
          </p:cNvSpPr>
          <p:nvPr/>
        </p:nvSpPr>
        <p:spPr>
          <a:xfrm flipH="1">
            <a:off x="5920351" y="309966"/>
            <a:ext cx="5222929" cy="1044011"/>
          </a:xfrm>
          <a:prstGeom prst="rect">
            <a:avLst/>
          </a:prstGeom>
        </p:spPr>
        <p:txBody>
          <a:bodyPr vert="horz" lIns="91440" tIns="45720" rIns="91440" bIns="45720" rtlCol="1" anchor="b">
            <a:normAutofit fontScale="85000" lnSpcReduction="10000"/>
          </a:bodyPr>
          <a:lstStyle/>
          <a:p>
            <a:pPr marL="0" marR="0" lvl="0" indent="0" algn="r" defTabSz="914400" rtl="1" eaLnBrk="1" fontAlgn="auto" latinLnBrk="0" hangingPunct="1">
              <a:lnSpc>
                <a:spcPct val="90000"/>
              </a:lnSpc>
              <a:spcBef>
                <a:spcPct val="0"/>
              </a:spcBef>
              <a:spcAft>
                <a:spcPts val="0"/>
              </a:spcAft>
              <a:buClrTx/>
              <a:buSzTx/>
              <a:buFontTx/>
              <a:buNone/>
              <a:tabLst/>
              <a:defRPr/>
            </a:pPr>
            <a:r>
              <a:rPr kumimoji="0" lang="ar-SA" sz="6000" b="1" i="0" u="none" strike="noStrike" kern="1200" cap="none" spc="0" normalizeH="0" baseline="0" noProof="0" dirty="0" smtClean="0">
                <a:ln w="12700">
                  <a:solidFill>
                    <a:schemeClr val="accent1">
                      <a:lumMod val="75000"/>
                    </a:schemeClr>
                  </a:solidFill>
                  <a:prstDash val="solid"/>
                </a:ln>
                <a:solidFill>
                  <a:schemeClr val="accent5">
                    <a:lumMod val="50000"/>
                  </a:schemeClr>
                </a:solidFill>
                <a:effectLst>
                  <a:outerShdw blurRad="41275" dist="20320" dir="1800000" algn="tl" rotWithShape="0">
                    <a:srgbClr val="000000">
                      <a:alpha val="40000"/>
                    </a:srgbClr>
                  </a:outerShdw>
                </a:effectLst>
                <a:uLnTx/>
                <a:uFillTx/>
                <a:latin typeface="Tahoma" panose="020B0604030504040204" pitchFamily="34" charset="0"/>
                <a:ea typeface="Tahoma" panose="020B0604030504040204" pitchFamily="34" charset="0"/>
                <a:cs typeface="(AH) Manal Black" pitchFamily="2" charset="-78"/>
              </a:rPr>
              <a:t>تقويم</a:t>
            </a:r>
            <a:r>
              <a:rPr kumimoji="0" lang="ar-SA" sz="6000" b="1" i="0" u="none" strike="noStrike" kern="1200" cap="none" spc="0" normalizeH="0" noProof="0" dirty="0" smtClean="0">
                <a:ln w="12700">
                  <a:solidFill>
                    <a:schemeClr val="accent1">
                      <a:lumMod val="75000"/>
                    </a:schemeClr>
                  </a:solidFill>
                  <a:prstDash val="solid"/>
                </a:ln>
                <a:solidFill>
                  <a:schemeClr val="accent5">
                    <a:lumMod val="50000"/>
                  </a:schemeClr>
                </a:solidFill>
                <a:effectLst>
                  <a:outerShdw blurRad="41275" dist="20320" dir="1800000" algn="tl" rotWithShape="0">
                    <a:srgbClr val="000000">
                      <a:alpha val="40000"/>
                    </a:srgbClr>
                  </a:outerShdw>
                </a:effectLst>
                <a:uLnTx/>
                <a:uFillTx/>
                <a:latin typeface="Tahoma" panose="020B0604030504040204" pitchFamily="34" charset="0"/>
                <a:ea typeface="Tahoma" panose="020B0604030504040204" pitchFamily="34" charset="0"/>
                <a:cs typeface="(AH) Manal Black" pitchFamily="2" charset="-78"/>
              </a:rPr>
              <a:t> </a:t>
            </a:r>
            <a:r>
              <a:rPr lang="ar-SA" sz="6000" b="1" dirty="0" smtClean="0">
                <a:ln w="12700">
                  <a:solidFill>
                    <a:schemeClr val="accent1">
                      <a:lumMod val="75000"/>
                    </a:schemeClr>
                  </a:solidFill>
                  <a:prstDash val="solid"/>
                </a:ln>
                <a:solidFill>
                  <a:schemeClr val="accent5">
                    <a:lumMod val="50000"/>
                  </a:schemeClr>
                </a:solidFill>
                <a:effectLst>
                  <a:outerShdw blurRad="41275" dist="20320" dir="1800000" algn="tl" rotWithShape="0">
                    <a:srgbClr val="000000">
                      <a:alpha val="40000"/>
                    </a:srgbClr>
                  </a:outerShdw>
                </a:effectLst>
                <a:latin typeface="Tahoma" panose="020B0604030504040204" pitchFamily="34" charset="0"/>
                <a:ea typeface="Tahoma" panose="020B0604030504040204" pitchFamily="34" charset="0"/>
                <a:cs typeface="(AH) Manal Black" pitchFamily="2" charset="-78"/>
              </a:rPr>
              <a:t>تعلم القرآن الكريم </a:t>
            </a:r>
            <a:endParaRPr kumimoji="0" lang="ar-SA" sz="6000" b="1" i="0" u="none" strike="noStrike" kern="1200" cap="none" spc="0" normalizeH="0" baseline="0" noProof="0" dirty="0">
              <a:ln w="12700">
                <a:solidFill>
                  <a:schemeClr val="accent1">
                    <a:lumMod val="75000"/>
                  </a:schemeClr>
                </a:solidFill>
                <a:prstDash val="solid"/>
              </a:ln>
              <a:solidFill>
                <a:schemeClr val="accent5">
                  <a:lumMod val="50000"/>
                </a:schemeClr>
              </a:solidFill>
              <a:effectLst>
                <a:outerShdw blurRad="41275" dist="20320" dir="1800000" algn="tl" rotWithShape="0">
                  <a:srgbClr val="000000">
                    <a:alpha val="40000"/>
                  </a:srgbClr>
                </a:outerShdw>
              </a:effectLst>
              <a:uLnTx/>
              <a:uFillTx/>
              <a:latin typeface="Tahoma" panose="020B0604030504040204" pitchFamily="34" charset="0"/>
              <a:ea typeface="Tahoma" panose="020B0604030504040204" pitchFamily="34" charset="0"/>
              <a:cs typeface="(AH) Manal Black" pitchFamily="2" charset="-78"/>
            </a:endParaRPr>
          </a:p>
        </p:txBody>
      </p:sp>
      <p:sp>
        <p:nvSpPr>
          <p:cNvPr id="9" name="مستطيل 8"/>
          <p:cNvSpPr/>
          <p:nvPr/>
        </p:nvSpPr>
        <p:spPr>
          <a:xfrm>
            <a:off x="6075336" y="1896968"/>
            <a:ext cx="5656881" cy="5078313"/>
          </a:xfrm>
          <a:prstGeom prst="rect">
            <a:avLst/>
          </a:prstGeom>
        </p:spPr>
        <p:txBody>
          <a:bodyPr wrap="square">
            <a:spAutoFit/>
          </a:bodyPr>
          <a:lstStyle/>
          <a:p>
            <a:pPr algn="ctr"/>
            <a:r>
              <a:rPr lang="ar-SA" sz="3600" dirty="0" smtClean="0">
                <a:solidFill>
                  <a:schemeClr val="accent2">
                    <a:lumMod val="75000"/>
                  </a:schemeClr>
                </a:solidFill>
                <a:cs typeface="(AH) Manal Black" pitchFamily="2" charset="-78"/>
              </a:rPr>
              <a:t>عند تدريس القرآن الكريم ينبغي للمعلم التركيز على الاطلاع على دليل مادة القرآن الكريم وتوظيفه إجرائيا في تدريس وتقويم الطلاب في مادة القرآن الكريم .</a:t>
            </a:r>
          </a:p>
          <a:p>
            <a:pPr algn="ctr"/>
            <a:endParaRPr lang="ar-SA" sz="3600" dirty="0" smtClean="0">
              <a:solidFill>
                <a:schemeClr val="accent4">
                  <a:lumMod val="75000"/>
                </a:schemeClr>
              </a:solidFill>
              <a:cs typeface="(AH) Manal Black" pitchFamily="2" charset="-78"/>
            </a:endParaRPr>
          </a:p>
          <a:p>
            <a:pPr algn="ctr"/>
            <a:endParaRPr lang="ar-SA" sz="3600" dirty="0" smtClean="0">
              <a:solidFill>
                <a:schemeClr val="accent4">
                  <a:lumMod val="75000"/>
                </a:schemeClr>
              </a:solidFill>
              <a:cs typeface="(AH) Manal Black" pitchFamily="2" charset="-78"/>
            </a:endParaRPr>
          </a:p>
          <a:p>
            <a:pPr algn="ctr"/>
            <a:r>
              <a:rPr lang="ar-SA" sz="3600" dirty="0" smtClean="0">
                <a:solidFill>
                  <a:schemeClr val="accent4">
                    <a:lumMod val="75000"/>
                  </a:schemeClr>
                </a:solidFill>
                <a:cs typeface="(AH) Manal Black" pitchFamily="2" charset="-78"/>
              </a:rPr>
              <a:t>ومن الأمور المهمة في تقويم القرآن الكريم تطبيق التقويم بأنواعه الثلاثة وفق الآتي</a:t>
            </a:r>
            <a:endParaRPr lang="en-US" sz="3600" dirty="0" smtClean="0">
              <a:solidFill>
                <a:schemeClr val="accent4">
                  <a:lumMod val="75000"/>
                </a:schemeClr>
              </a:solidFill>
              <a:cs typeface="(AH) Manal Black" pitchFamily="2" charset="-78"/>
            </a:endParaRPr>
          </a:p>
          <a:p>
            <a:pPr algn="ctr"/>
            <a:endParaRPr lang="ar-SA" sz="3600" dirty="0" smtClean="0">
              <a:solidFill>
                <a:schemeClr val="accent2">
                  <a:lumMod val="75000"/>
                </a:schemeClr>
              </a:solidFill>
              <a:latin typeface="Tahoma" panose="020B0604030504040204" pitchFamily="34" charset="0"/>
              <a:ea typeface="Tahoma" panose="020B0604030504040204" pitchFamily="34" charset="0"/>
              <a:cs typeface="(AH) Manal Black" pitchFamily="2" charset="-78"/>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رسم تخطيطي 1"/>
          <p:cNvGraphicFramePr/>
          <p:nvPr/>
        </p:nvGraphicFramePr>
        <p:xfrm>
          <a:off x="0" y="619932"/>
          <a:ext cx="12192000" cy="59213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graphicEl>
                                              <a:dgm id="{6873B47D-5A04-4E1C-81BB-E52EC93E9519}"/>
                                            </p:graphicEl>
                                          </p:spTgt>
                                        </p:tgtEl>
                                        <p:attrNameLst>
                                          <p:attrName>style.visibility</p:attrName>
                                        </p:attrNameLst>
                                      </p:cBhvr>
                                      <p:to>
                                        <p:strVal val="visible"/>
                                      </p:to>
                                    </p:set>
                                    <p:anim calcmode="lin" valueType="num">
                                      <p:cBhvr>
                                        <p:cTn id="7" dur="500" fill="hold"/>
                                        <p:tgtEl>
                                          <p:spTgt spid="2">
                                            <p:graphicEl>
                                              <a:dgm id="{6873B47D-5A04-4E1C-81BB-E52EC93E9519}"/>
                                            </p:graphicEl>
                                          </p:spTgt>
                                        </p:tgtEl>
                                        <p:attrNameLst>
                                          <p:attrName>ppt_w</p:attrName>
                                        </p:attrNameLst>
                                      </p:cBhvr>
                                      <p:tavLst>
                                        <p:tav tm="0">
                                          <p:val>
                                            <p:fltVal val="0"/>
                                          </p:val>
                                        </p:tav>
                                        <p:tav tm="100000">
                                          <p:val>
                                            <p:strVal val="#ppt_w"/>
                                          </p:val>
                                        </p:tav>
                                      </p:tavLst>
                                    </p:anim>
                                    <p:anim calcmode="lin" valueType="num">
                                      <p:cBhvr>
                                        <p:cTn id="8" dur="500" fill="hold"/>
                                        <p:tgtEl>
                                          <p:spTgt spid="2">
                                            <p:graphicEl>
                                              <a:dgm id="{6873B47D-5A04-4E1C-81BB-E52EC93E9519}"/>
                                            </p:graphicEl>
                                          </p:spTgt>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2">
                                            <p:graphicEl>
                                              <a:dgm id="{B33F453D-D554-42E2-89FB-8617A26F2444}"/>
                                            </p:graphicEl>
                                          </p:spTgt>
                                        </p:tgtEl>
                                        <p:attrNameLst>
                                          <p:attrName>style.visibility</p:attrName>
                                        </p:attrNameLst>
                                      </p:cBhvr>
                                      <p:to>
                                        <p:strVal val="visible"/>
                                      </p:to>
                                    </p:set>
                                    <p:anim calcmode="lin" valueType="num">
                                      <p:cBhvr>
                                        <p:cTn id="11" dur="500" fill="hold"/>
                                        <p:tgtEl>
                                          <p:spTgt spid="2">
                                            <p:graphicEl>
                                              <a:dgm id="{B33F453D-D554-42E2-89FB-8617A26F2444}"/>
                                            </p:graphicEl>
                                          </p:spTgt>
                                        </p:tgtEl>
                                        <p:attrNameLst>
                                          <p:attrName>ppt_w</p:attrName>
                                        </p:attrNameLst>
                                      </p:cBhvr>
                                      <p:tavLst>
                                        <p:tav tm="0">
                                          <p:val>
                                            <p:fltVal val="0"/>
                                          </p:val>
                                        </p:tav>
                                        <p:tav tm="100000">
                                          <p:val>
                                            <p:strVal val="#ppt_w"/>
                                          </p:val>
                                        </p:tav>
                                      </p:tavLst>
                                    </p:anim>
                                    <p:anim calcmode="lin" valueType="num">
                                      <p:cBhvr>
                                        <p:cTn id="12" dur="500" fill="hold"/>
                                        <p:tgtEl>
                                          <p:spTgt spid="2">
                                            <p:graphicEl>
                                              <a:dgm id="{B33F453D-D554-42E2-89FB-8617A26F2444}"/>
                                            </p:graphicEl>
                                          </p:spTgt>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2">
                                            <p:graphicEl>
                                              <a:dgm id="{A3D60C74-4137-4211-8A2B-365DDB1E6256}"/>
                                            </p:graphicEl>
                                          </p:spTgt>
                                        </p:tgtEl>
                                        <p:attrNameLst>
                                          <p:attrName>style.visibility</p:attrName>
                                        </p:attrNameLst>
                                      </p:cBhvr>
                                      <p:to>
                                        <p:strVal val="visible"/>
                                      </p:to>
                                    </p:set>
                                    <p:anim calcmode="lin" valueType="num">
                                      <p:cBhvr>
                                        <p:cTn id="15" dur="500" fill="hold"/>
                                        <p:tgtEl>
                                          <p:spTgt spid="2">
                                            <p:graphicEl>
                                              <a:dgm id="{A3D60C74-4137-4211-8A2B-365DDB1E6256}"/>
                                            </p:graphicEl>
                                          </p:spTgt>
                                        </p:tgtEl>
                                        <p:attrNameLst>
                                          <p:attrName>ppt_w</p:attrName>
                                        </p:attrNameLst>
                                      </p:cBhvr>
                                      <p:tavLst>
                                        <p:tav tm="0">
                                          <p:val>
                                            <p:fltVal val="0"/>
                                          </p:val>
                                        </p:tav>
                                        <p:tav tm="100000">
                                          <p:val>
                                            <p:strVal val="#ppt_w"/>
                                          </p:val>
                                        </p:tav>
                                      </p:tavLst>
                                    </p:anim>
                                    <p:anim calcmode="lin" valueType="num">
                                      <p:cBhvr>
                                        <p:cTn id="16" dur="500" fill="hold"/>
                                        <p:tgtEl>
                                          <p:spTgt spid="2">
                                            <p:graphicEl>
                                              <a:dgm id="{A3D60C74-4137-4211-8A2B-365DDB1E6256}"/>
                                            </p:graphicEl>
                                          </p:spTgt>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grpId="0" nodeType="clickEffect">
                                  <p:stCondLst>
                                    <p:cond delay="0"/>
                                  </p:stCondLst>
                                  <p:childTnLst>
                                    <p:set>
                                      <p:cBhvr>
                                        <p:cTn id="20" dur="1" fill="hold">
                                          <p:stCondLst>
                                            <p:cond delay="0"/>
                                          </p:stCondLst>
                                        </p:cTn>
                                        <p:tgtEl>
                                          <p:spTgt spid="2">
                                            <p:graphicEl>
                                              <a:dgm id="{C687C20B-ECBB-4E6A-8D91-8736BC502E82}"/>
                                            </p:graphicEl>
                                          </p:spTgt>
                                        </p:tgtEl>
                                        <p:attrNameLst>
                                          <p:attrName>style.visibility</p:attrName>
                                        </p:attrNameLst>
                                      </p:cBhvr>
                                      <p:to>
                                        <p:strVal val="visible"/>
                                      </p:to>
                                    </p:set>
                                    <p:anim calcmode="lin" valueType="num">
                                      <p:cBhvr>
                                        <p:cTn id="21" dur="500" fill="hold"/>
                                        <p:tgtEl>
                                          <p:spTgt spid="2">
                                            <p:graphicEl>
                                              <a:dgm id="{C687C20B-ECBB-4E6A-8D91-8736BC502E82}"/>
                                            </p:graphicEl>
                                          </p:spTgt>
                                        </p:tgtEl>
                                        <p:attrNameLst>
                                          <p:attrName>ppt_w</p:attrName>
                                        </p:attrNameLst>
                                      </p:cBhvr>
                                      <p:tavLst>
                                        <p:tav tm="0">
                                          <p:val>
                                            <p:fltVal val="0"/>
                                          </p:val>
                                        </p:tav>
                                        <p:tav tm="100000">
                                          <p:val>
                                            <p:strVal val="#ppt_w"/>
                                          </p:val>
                                        </p:tav>
                                      </p:tavLst>
                                    </p:anim>
                                    <p:anim calcmode="lin" valueType="num">
                                      <p:cBhvr>
                                        <p:cTn id="22" dur="500" fill="hold"/>
                                        <p:tgtEl>
                                          <p:spTgt spid="2">
                                            <p:graphicEl>
                                              <a:dgm id="{C687C20B-ECBB-4E6A-8D91-8736BC502E82}"/>
                                            </p:graphicEl>
                                          </p:spTgt>
                                        </p:tgtEl>
                                        <p:attrNameLst>
                                          <p:attrName>ppt_h</p:attrName>
                                        </p:attrNameLst>
                                      </p:cBhvr>
                                      <p:tavLst>
                                        <p:tav tm="0">
                                          <p:val>
                                            <p:fltVal val="0"/>
                                          </p:val>
                                        </p:tav>
                                        <p:tav tm="100000">
                                          <p:val>
                                            <p:strVal val="#ppt_h"/>
                                          </p:val>
                                        </p:tav>
                                      </p:tavLst>
                                    </p:anim>
                                  </p:childTnLst>
                                </p:cTn>
                              </p:par>
                              <p:par>
                                <p:cTn id="23" presetID="23" presetClass="entr" presetSubtype="16" fill="hold" grpId="0" nodeType="withEffect">
                                  <p:stCondLst>
                                    <p:cond delay="0"/>
                                  </p:stCondLst>
                                  <p:childTnLst>
                                    <p:set>
                                      <p:cBhvr>
                                        <p:cTn id="24" dur="1" fill="hold">
                                          <p:stCondLst>
                                            <p:cond delay="0"/>
                                          </p:stCondLst>
                                        </p:cTn>
                                        <p:tgtEl>
                                          <p:spTgt spid="2">
                                            <p:graphicEl>
                                              <a:dgm id="{A40F9DE9-12FF-4207-8836-41F7912331F8}"/>
                                            </p:graphicEl>
                                          </p:spTgt>
                                        </p:tgtEl>
                                        <p:attrNameLst>
                                          <p:attrName>style.visibility</p:attrName>
                                        </p:attrNameLst>
                                      </p:cBhvr>
                                      <p:to>
                                        <p:strVal val="visible"/>
                                      </p:to>
                                    </p:set>
                                    <p:anim calcmode="lin" valueType="num">
                                      <p:cBhvr>
                                        <p:cTn id="25" dur="500" fill="hold"/>
                                        <p:tgtEl>
                                          <p:spTgt spid="2">
                                            <p:graphicEl>
                                              <a:dgm id="{A40F9DE9-12FF-4207-8836-41F7912331F8}"/>
                                            </p:graphicEl>
                                          </p:spTgt>
                                        </p:tgtEl>
                                        <p:attrNameLst>
                                          <p:attrName>ppt_w</p:attrName>
                                        </p:attrNameLst>
                                      </p:cBhvr>
                                      <p:tavLst>
                                        <p:tav tm="0">
                                          <p:val>
                                            <p:fltVal val="0"/>
                                          </p:val>
                                        </p:tav>
                                        <p:tav tm="100000">
                                          <p:val>
                                            <p:strVal val="#ppt_w"/>
                                          </p:val>
                                        </p:tav>
                                      </p:tavLst>
                                    </p:anim>
                                    <p:anim calcmode="lin" valueType="num">
                                      <p:cBhvr>
                                        <p:cTn id="26" dur="500" fill="hold"/>
                                        <p:tgtEl>
                                          <p:spTgt spid="2">
                                            <p:graphicEl>
                                              <a:dgm id="{A40F9DE9-12FF-4207-8836-41F7912331F8}"/>
                                            </p:graphicEl>
                                          </p:spTgt>
                                        </p:tgtEl>
                                        <p:attrNameLst>
                                          <p:attrName>ppt_h</p:attrName>
                                        </p:attrNameLst>
                                      </p:cBhvr>
                                      <p:tavLst>
                                        <p:tav tm="0">
                                          <p:val>
                                            <p:fltVal val="0"/>
                                          </p:val>
                                        </p:tav>
                                        <p:tav tm="100000">
                                          <p:val>
                                            <p:strVal val="#ppt_h"/>
                                          </p:val>
                                        </p:tav>
                                      </p:tavLst>
                                    </p:anim>
                                  </p:childTnLst>
                                </p:cTn>
                              </p:par>
                              <p:par>
                                <p:cTn id="27" presetID="23" presetClass="entr" presetSubtype="16" fill="hold" grpId="0" nodeType="withEffect">
                                  <p:stCondLst>
                                    <p:cond delay="0"/>
                                  </p:stCondLst>
                                  <p:childTnLst>
                                    <p:set>
                                      <p:cBhvr>
                                        <p:cTn id="28" dur="1" fill="hold">
                                          <p:stCondLst>
                                            <p:cond delay="0"/>
                                          </p:stCondLst>
                                        </p:cTn>
                                        <p:tgtEl>
                                          <p:spTgt spid="2">
                                            <p:graphicEl>
                                              <a:dgm id="{6431CC5F-A483-4DD9-95FE-9691B781650D}"/>
                                            </p:graphicEl>
                                          </p:spTgt>
                                        </p:tgtEl>
                                        <p:attrNameLst>
                                          <p:attrName>style.visibility</p:attrName>
                                        </p:attrNameLst>
                                      </p:cBhvr>
                                      <p:to>
                                        <p:strVal val="visible"/>
                                      </p:to>
                                    </p:set>
                                    <p:anim calcmode="lin" valueType="num">
                                      <p:cBhvr>
                                        <p:cTn id="29" dur="500" fill="hold"/>
                                        <p:tgtEl>
                                          <p:spTgt spid="2">
                                            <p:graphicEl>
                                              <a:dgm id="{6431CC5F-A483-4DD9-95FE-9691B781650D}"/>
                                            </p:graphicEl>
                                          </p:spTgt>
                                        </p:tgtEl>
                                        <p:attrNameLst>
                                          <p:attrName>ppt_w</p:attrName>
                                        </p:attrNameLst>
                                      </p:cBhvr>
                                      <p:tavLst>
                                        <p:tav tm="0">
                                          <p:val>
                                            <p:fltVal val="0"/>
                                          </p:val>
                                        </p:tav>
                                        <p:tav tm="100000">
                                          <p:val>
                                            <p:strVal val="#ppt_w"/>
                                          </p:val>
                                        </p:tav>
                                      </p:tavLst>
                                    </p:anim>
                                    <p:anim calcmode="lin" valueType="num">
                                      <p:cBhvr>
                                        <p:cTn id="30" dur="500" fill="hold"/>
                                        <p:tgtEl>
                                          <p:spTgt spid="2">
                                            <p:graphicEl>
                                              <a:dgm id="{6431CC5F-A483-4DD9-95FE-9691B781650D}"/>
                                            </p:graphicEl>
                                          </p:spTgt>
                                        </p:tgtEl>
                                        <p:attrNameLst>
                                          <p:attrName>ppt_h</p:attrName>
                                        </p:attrNameLst>
                                      </p:cBhvr>
                                      <p:tavLst>
                                        <p:tav tm="0">
                                          <p:val>
                                            <p:fltVal val="0"/>
                                          </p:val>
                                        </p:tav>
                                        <p:tav tm="100000">
                                          <p:val>
                                            <p:strVal val="#ppt_h"/>
                                          </p:val>
                                        </p:tav>
                                      </p:tavLst>
                                    </p:anim>
                                  </p:childTnLst>
                                </p:cTn>
                              </p:par>
                              <p:par>
                                <p:cTn id="31" presetID="23" presetClass="entr" presetSubtype="16" fill="hold" grpId="0" nodeType="withEffect">
                                  <p:stCondLst>
                                    <p:cond delay="0"/>
                                  </p:stCondLst>
                                  <p:childTnLst>
                                    <p:set>
                                      <p:cBhvr>
                                        <p:cTn id="32" dur="1" fill="hold">
                                          <p:stCondLst>
                                            <p:cond delay="0"/>
                                          </p:stCondLst>
                                        </p:cTn>
                                        <p:tgtEl>
                                          <p:spTgt spid="2">
                                            <p:graphicEl>
                                              <a:dgm id="{002BCBDC-B743-419F-AC85-098CEB8BF552}"/>
                                            </p:graphicEl>
                                          </p:spTgt>
                                        </p:tgtEl>
                                        <p:attrNameLst>
                                          <p:attrName>style.visibility</p:attrName>
                                        </p:attrNameLst>
                                      </p:cBhvr>
                                      <p:to>
                                        <p:strVal val="visible"/>
                                      </p:to>
                                    </p:set>
                                    <p:anim calcmode="lin" valueType="num">
                                      <p:cBhvr>
                                        <p:cTn id="33" dur="500" fill="hold"/>
                                        <p:tgtEl>
                                          <p:spTgt spid="2">
                                            <p:graphicEl>
                                              <a:dgm id="{002BCBDC-B743-419F-AC85-098CEB8BF552}"/>
                                            </p:graphicEl>
                                          </p:spTgt>
                                        </p:tgtEl>
                                        <p:attrNameLst>
                                          <p:attrName>ppt_w</p:attrName>
                                        </p:attrNameLst>
                                      </p:cBhvr>
                                      <p:tavLst>
                                        <p:tav tm="0">
                                          <p:val>
                                            <p:fltVal val="0"/>
                                          </p:val>
                                        </p:tav>
                                        <p:tav tm="100000">
                                          <p:val>
                                            <p:strVal val="#ppt_w"/>
                                          </p:val>
                                        </p:tav>
                                      </p:tavLst>
                                    </p:anim>
                                    <p:anim calcmode="lin" valueType="num">
                                      <p:cBhvr>
                                        <p:cTn id="34" dur="500" fill="hold"/>
                                        <p:tgtEl>
                                          <p:spTgt spid="2">
                                            <p:graphicEl>
                                              <a:dgm id="{002BCBDC-B743-419F-AC85-098CEB8BF552}"/>
                                            </p:graphicEl>
                                          </p:spTgt>
                                        </p:tgtEl>
                                        <p:attrNameLst>
                                          <p:attrName>ppt_h</p:attrName>
                                        </p:attrNameLst>
                                      </p:cBhvr>
                                      <p:tavLst>
                                        <p:tav tm="0">
                                          <p:val>
                                            <p:fltVal val="0"/>
                                          </p:val>
                                        </p:tav>
                                        <p:tav tm="100000">
                                          <p:val>
                                            <p:strVal val="#ppt_h"/>
                                          </p:val>
                                        </p:tav>
                                      </p:tavLst>
                                    </p:anim>
                                  </p:childTnLst>
                                </p:cTn>
                              </p:par>
                              <p:par>
                                <p:cTn id="35" presetID="23" presetClass="entr" presetSubtype="16" fill="hold" grpId="0" nodeType="withEffect">
                                  <p:stCondLst>
                                    <p:cond delay="0"/>
                                  </p:stCondLst>
                                  <p:childTnLst>
                                    <p:set>
                                      <p:cBhvr>
                                        <p:cTn id="36" dur="1" fill="hold">
                                          <p:stCondLst>
                                            <p:cond delay="0"/>
                                          </p:stCondLst>
                                        </p:cTn>
                                        <p:tgtEl>
                                          <p:spTgt spid="2">
                                            <p:graphicEl>
                                              <a:dgm id="{D1C6C58B-979A-4ECF-9E6F-BEBAA689F6F2}"/>
                                            </p:graphicEl>
                                          </p:spTgt>
                                        </p:tgtEl>
                                        <p:attrNameLst>
                                          <p:attrName>style.visibility</p:attrName>
                                        </p:attrNameLst>
                                      </p:cBhvr>
                                      <p:to>
                                        <p:strVal val="visible"/>
                                      </p:to>
                                    </p:set>
                                    <p:anim calcmode="lin" valueType="num">
                                      <p:cBhvr>
                                        <p:cTn id="37" dur="500" fill="hold"/>
                                        <p:tgtEl>
                                          <p:spTgt spid="2">
                                            <p:graphicEl>
                                              <a:dgm id="{D1C6C58B-979A-4ECF-9E6F-BEBAA689F6F2}"/>
                                            </p:graphicEl>
                                          </p:spTgt>
                                        </p:tgtEl>
                                        <p:attrNameLst>
                                          <p:attrName>ppt_w</p:attrName>
                                        </p:attrNameLst>
                                      </p:cBhvr>
                                      <p:tavLst>
                                        <p:tav tm="0">
                                          <p:val>
                                            <p:fltVal val="0"/>
                                          </p:val>
                                        </p:tav>
                                        <p:tav tm="100000">
                                          <p:val>
                                            <p:strVal val="#ppt_w"/>
                                          </p:val>
                                        </p:tav>
                                      </p:tavLst>
                                    </p:anim>
                                    <p:anim calcmode="lin" valueType="num">
                                      <p:cBhvr>
                                        <p:cTn id="38" dur="500" fill="hold"/>
                                        <p:tgtEl>
                                          <p:spTgt spid="2">
                                            <p:graphicEl>
                                              <a:dgm id="{D1C6C58B-979A-4ECF-9E6F-BEBAA689F6F2}"/>
                                            </p:graphicEl>
                                          </p:spTgt>
                                        </p:tgtEl>
                                        <p:attrNameLst>
                                          <p:attrName>ppt_h</p:attrName>
                                        </p:attrNameLst>
                                      </p:cBhvr>
                                      <p:tavLst>
                                        <p:tav tm="0">
                                          <p:val>
                                            <p:fltVal val="0"/>
                                          </p:val>
                                        </p:tav>
                                        <p:tav tm="100000">
                                          <p:val>
                                            <p:strVal val="#ppt_h"/>
                                          </p:val>
                                        </p:tav>
                                      </p:tavLst>
                                    </p:anim>
                                  </p:childTnLst>
                                </p:cTn>
                              </p:par>
                              <p:par>
                                <p:cTn id="39" presetID="23" presetClass="entr" presetSubtype="16" fill="hold" grpId="0" nodeType="withEffect">
                                  <p:stCondLst>
                                    <p:cond delay="0"/>
                                  </p:stCondLst>
                                  <p:childTnLst>
                                    <p:set>
                                      <p:cBhvr>
                                        <p:cTn id="40" dur="1" fill="hold">
                                          <p:stCondLst>
                                            <p:cond delay="0"/>
                                          </p:stCondLst>
                                        </p:cTn>
                                        <p:tgtEl>
                                          <p:spTgt spid="2">
                                            <p:graphicEl>
                                              <a:dgm id="{2A68DE33-A793-42C4-B505-FA35A4731601}"/>
                                            </p:graphicEl>
                                          </p:spTgt>
                                        </p:tgtEl>
                                        <p:attrNameLst>
                                          <p:attrName>style.visibility</p:attrName>
                                        </p:attrNameLst>
                                      </p:cBhvr>
                                      <p:to>
                                        <p:strVal val="visible"/>
                                      </p:to>
                                    </p:set>
                                    <p:anim calcmode="lin" valueType="num">
                                      <p:cBhvr>
                                        <p:cTn id="41" dur="500" fill="hold"/>
                                        <p:tgtEl>
                                          <p:spTgt spid="2">
                                            <p:graphicEl>
                                              <a:dgm id="{2A68DE33-A793-42C4-B505-FA35A4731601}"/>
                                            </p:graphicEl>
                                          </p:spTgt>
                                        </p:tgtEl>
                                        <p:attrNameLst>
                                          <p:attrName>ppt_w</p:attrName>
                                        </p:attrNameLst>
                                      </p:cBhvr>
                                      <p:tavLst>
                                        <p:tav tm="0">
                                          <p:val>
                                            <p:fltVal val="0"/>
                                          </p:val>
                                        </p:tav>
                                        <p:tav tm="100000">
                                          <p:val>
                                            <p:strVal val="#ppt_w"/>
                                          </p:val>
                                        </p:tav>
                                      </p:tavLst>
                                    </p:anim>
                                    <p:anim calcmode="lin" valueType="num">
                                      <p:cBhvr>
                                        <p:cTn id="42" dur="500" fill="hold"/>
                                        <p:tgtEl>
                                          <p:spTgt spid="2">
                                            <p:graphicEl>
                                              <a:dgm id="{2A68DE33-A793-42C4-B505-FA35A4731601}"/>
                                            </p:graphicEl>
                                          </p:spTgt>
                                        </p:tgtEl>
                                        <p:attrNameLst>
                                          <p:attrName>ppt_h</p:attrName>
                                        </p:attrNameLst>
                                      </p:cBhvr>
                                      <p:tavLst>
                                        <p:tav tm="0">
                                          <p:val>
                                            <p:fltVal val="0"/>
                                          </p:val>
                                        </p:tav>
                                        <p:tav tm="100000">
                                          <p:val>
                                            <p:strVal val="#ppt_h"/>
                                          </p:val>
                                        </p:tav>
                                      </p:tavLst>
                                    </p:anim>
                                  </p:childTnLst>
                                </p:cTn>
                              </p:par>
                              <p:par>
                                <p:cTn id="43" presetID="23" presetClass="entr" presetSubtype="16" fill="hold" grpId="0" nodeType="withEffect">
                                  <p:stCondLst>
                                    <p:cond delay="0"/>
                                  </p:stCondLst>
                                  <p:childTnLst>
                                    <p:set>
                                      <p:cBhvr>
                                        <p:cTn id="44" dur="1" fill="hold">
                                          <p:stCondLst>
                                            <p:cond delay="0"/>
                                          </p:stCondLst>
                                        </p:cTn>
                                        <p:tgtEl>
                                          <p:spTgt spid="2">
                                            <p:graphicEl>
                                              <a:dgm id="{F8B81F8E-9EFB-4EE4-836B-879E4791C8C3}"/>
                                            </p:graphicEl>
                                          </p:spTgt>
                                        </p:tgtEl>
                                        <p:attrNameLst>
                                          <p:attrName>style.visibility</p:attrName>
                                        </p:attrNameLst>
                                      </p:cBhvr>
                                      <p:to>
                                        <p:strVal val="visible"/>
                                      </p:to>
                                    </p:set>
                                    <p:anim calcmode="lin" valueType="num">
                                      <p:cBhvr>
                                        <p:cTn id="45" dur="500" fill="hold"/>
                                        <p:tgtEl>
                                          <p:spTgt spid="2">
                                            <p:graphicEl>
                                              <a:dgm id="{F8B81F8E-9EFB-4EE4-836B-879E4791C8C3}"/>
                                            </p:graphicEl>
                                          </p:spTgt>
                                        </p:tgtEl>
                                        <p:attrNameLst>
                                          <p:attrName>ppt_w</p:attrName>
                                        </p:attrNameLst>
                                      </p:cBhvr>
                                      <p:tavLst>
                                        <p:tav tm="0">
                                          <p:val>
                                            <p:fltVal val="0"/>
                                          </p:val>
                                        </p:tav>
                                        <p:tav tm="100000">
                                          <p:val>
                                            <p:strVal val="#ppt_w"/>
                                          </p:val>
                                        </p:tav>
                                      </p:tavLst>
                                    </p:anim>
                                    <p:anim calcmode="lin" valueType="num">
                                      <p:cBhvr>
                                        <p:cTn id="46" dur="500" fill="hold"/>
                                        <p:tgtEl>
                                          <p:spTgt spid="2">
                                            <p:graphicEl>
                                              <a:dgm id="{F8B81F8E-9EFB-4EE4-836B-879E4791C8C3}"/>
                                            </p:graphicEl>
                                          </p:spTgt>
                                        </p:tgtEl>
                                        <p:attrNameLst>
                                          <p:attrName>ppt_h</p:attrName>
                                        </p:attrNameLst>
                                      </p:cBhvr>
                                      <p:tavLst>
                                        <p:tav tm="0">
                                          <p:val>
                                            <p:fltVal val="0"/>
                                          </p:val>
                                        </p:tav>
                                        <p:tav tm="100000">
                                          <p:val>
                                            <p:strVal val="#ppt_h"/>
                                          </p:val>
                                        </p:tav>
                                      </p:tavLst>
                                    </p:anim>
                                  </p:childTnLst>
                                </p:cTn>
                              </p:par>
                              <p:par>
                                <p:cTn id="47" presetID="23" presetClass="entr" presetSubtype="16" fill="hold" grpId="0" nodeType="withEffect">
                                  <p:stCondLst>
                                    <p:cond delay="0"/>
                                  </p:stCondLst>
                                  <p:childTnLst>
                                    <p:set>
                                      <p:cBhvr>
                                        <p:cTn id="48" dur="1" fill="hold">
                                          <p:stCondLst>
                                            <p:cond delay="0"/>
                                          </p:stCondLst>
                                        </p:cTn>
                                        <p:tgtEl>
                                          <p:spTgt spid="2">
                                            <p:graphicEl>
                                              <a:dgm id="{345EEB46-C0B1-40A3-B795-CA9471490430}"/>
                                            </p:graphicEl>
                                          </p:spTgt>
                                        </p:tgtEl>
                                        <p:attrNameLst>
                                          <p:attrName>style.visibility</p:attrName>
                                        </p:attrNameLst>
                                      </p:cBhvr>
                                      <p:to>
                                        <p:strVal val="visible"/>
                                      </p:to>
                                    </p:set>
                                    <p:anim calcmode="lin" valueType="num">
                                      <p:cBhvr>
                                        <p:cTn id="49" dur="500" fill="hold"/>
                                        <p:tgtEl>
                                          <p:spTgt spid="2">
                                            <p:graphicEl>
                                              <a:dgm id="{345EEB46-C0B1-40A3-B795-CA9471490430}"/>
                                            </p:graphicEl>
                                          </p:spTgt>
                                        </p:tgtEl>
                                        <p:attrNameLst>
                                          <p:attrName>ppt_w</p:attrName>
                                        </p:attrNameLst>
                                      </p:cBhvr>
                                      <p:tavLst>
                                        <p:tav tm="0">
                                          <p:val>
                                            <p:fltVal val="0"/>
                                          </p:val>
                                        </p:tav>
                                        <p:tav tm="100000">
                                          <p:val>
                                            <p:strVal val="#ppt_w"/>
                                          </p:val>
                                        </p:tav>
                                      </p:tavLst>
                                    </p:anim>
                                    <p:anim calcmode="lin" valueType="num">
                                      <p:cBhvr>
                                        <p:cTn id="50" dur="500" fill="hold"/>
                                        <p:tgtEl>
                                          <p:spTgt spid="2">
                                            <p:graphicEl>
                                              <a:dgm id="{345EEB46-C0B1-40A3-B795-CA9471490430}"/>
                                            </p:graphicEl>
                                          </p:spTgt>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
                                            <p:graphicEl>
                                              <a:dgm id="{595BA762-684C-41B0-8C5B-5B2D4D86B18D}"/>
                                            </p:graphicEl>
                                          </p:spTgt>
                                        </p:tgtEl>
                                        <p:attrNameLst>
                                          <p:attrName>style.visibility</p:attrName>
                                        </p:attrNameLst>
                                      </p:cBhvr>
                                      <p:to>
                                        <p:strVal val="visible"/>
                                      </p:to>
                                    </p:set>
                                    <p:anim calcmode="lin" valueType="num">
                                      <p:cBhvr>
                                        <p:cTn id="53" dur="500" fill="hold"/>
                                        <p:tgtEl>
                                          <p:spTgt spid="2">
                                            <p:graphicEl>
                                              <a:dgm id="{595BA762-684C-41B0-8C5B-5B2D4D86B18D}"/>
                                            </p:graphicEl>
                                          </p:spTgt>
                                        </p:tgtEl>
                                        <p:attrNameLst>
                                          <p:attrName>ppt_w</p:attrName>
                                        </p:attrNameLst>
                                      </p:cBhvr>
                                      <p:tavLst>
                                        <p:tav tm="0">
                                          <p:val>
                                            <p:fltVal val="0"/>
                                          </p:val>
                                        </p:tav>
                                        <p:tav tm="100000">
                                          <p:val>
                                            <p:strVal val="#ppt_w"/>
                                          </p:val>
                                        </p:tav>
                                      </p:tavLst>
                                    </p:anim>
                                    <p:anim calcmode="lin" valueType="num">
                                      <p:cBhvr>
                                        <p:cTn id="54" dur="500" fill="hold"/>
                                        <p:tgtEl>
                                          <p:spTgt spid="2">
                                            <p:graphicEl>
                                              <a:dgm id="{595BA762-684C-41B0-8C5B-5B2D4D86B18D}"/>
                                            </p:graphicEl>
                                          </p:spTgt>
                                        </p:tgtEl>
                                        <p:attrNameLst>
                                          <p:attrName>ppt_h</p:attrName>
                                        </p:attrNameLst>
                                      </p:cBhvr>
                                      <p:tavLst>
                                        <p:tav tm="0">
                                          <p:val>
                                            <p:fltVal val="0"/>
                                          </p:val>
                                        </p:tav>
                                        <p:tav tm="100000">
                                          <p:val>
                                            <p:strVal val="#ppt_h"/>
                                          </p:val>
                                        </p:tav>
                                      </p:tavLst>
                                    </p:anim>
                                  </p:childTnLst>
                                </p:cTn>
                              </p:par>
                              <p:par>
                                <p:cTn id="55" presetID="23" presetClass="entr" presetSubtype="16" fill="hold" grpId="0" nodeType="withEffect">
                                  <p:stCondLst>
                                    <p:cond delay="0"/>
                                  </p:stCondLst>
                                  <p:childTnLst>
                                    <p:set>
                                      <p:cBhvr>
                                        <p:cTn id="56" dur="1" fill="hold">
                                          <p:stCondLst>
                                            <p:cond delay="0"/>
                                          </p:stCondLst>
                                        </p:cTn>
                                        <p:tgtEl>
                                          <p:spTgt spid="2">
                                            <p:graphicEl>
                                              <a:dgm id="{9C0981DE-7993-4519-9BE6-C368C3888202}"/>
                                            </p:graphicEl>
                                          </p:spTgt>
                                        </p:tgtEl>
                                        <p:attrNameLst>
                                          <p:attrName>style.visibility</p:attrName>
                                        </p:attrNameLst>
                                      </p:cBhvr>
                                      <p:to>
                                        <p:strVal val="visible"/>
                                      </p:to>
                                    </p:set>
                                    <p:anim calcmode="lin" valueType="num">
                                      <p:cBhvr>
                                        <p:cTn id="57" dur="500" fill="hold"/>
                                        <p:tgtEl>
                                          <p:spTgt spid="2">
                                            <p:graphicEl>
                                              <a:dgm id="{9C0981DE-7993-4519-9BE6-C368C3888202}"/>
                                            </p:graphicEl>
                                          </p:spTgt>
                                        </p:tgtEl>
                                        <p:attrNameLst>
                                          <p:attrName>ppt_w</p:attrName>
                                        </p:attrNameLst>
                                      </p:cBhvr>
                                      <p:tavLst>
                                        <p:tav tm="0">
                                          <p:val>
                                            <p:fltVal val="0"/>
                                          </p:val>
                                        </p:tav>
                                        <p:tav tm="100000">
                                          <p:val>
                                            <p:strVal val="#ppt_w"/>
                                          </p:val>
                                        </p:tav>
                                      </p:tavLst>
                                    </p:anim>
                                    <p:anim calcmode="lin" valueType="num">
                                      <p:cBhvr>
                                        <p:cTn id="58" dur="500" fill="hold"/>
                                        <p:tgtEl>
                                          <p:spTgt spid="2">
                                            <p:graphicEl>
                                              <a:dgm id="{9C0981DE-7993-4519-9BE6-C368C3888202}"/>
                                            </p:graphicEl>
                                          </p:spTgt>
                                        </p:tgtEl>
                                        <p:attrNameLst>
                                          <p:attrName>ppt_h</p:attrName>
                                        </p:attrNameLst>
                                      </p:cBhvr>
                                      <p:tavLst>
                                        <p:tav tm="0">
                                          <p:val>
                                            <p:fltVal val="0"/>
                                          </p:val>
                                        </p:tav>
                                        <p:tav tm="100000">
                                          <p:val>
                                            <p:strVal val="#ppt_h"/>
                                          </p:val>
                                        </p:tav>
                                      </p:tavLst>
                                    </p:anim>
                                  </p:childTnLst>
                                </p:cTn>
                              </p:par>
                              <p:par>
                                <p:cTn id="59" presetID="23" presetClass="entr" presetSubtype="16" fill="hold" grpId="0" nodeType="withEffect">
                                  <p:stCondLst>
                                    <p:cond delay="0"/>
                                  </p:stCondLst>
                                  <p:childTnLst>
                                    <p:set>
                                      <p:cBhvr>
                                        <p:cTn id="60" dur="1" fill="hold">
                                          <p:stCondLst>
                                            <p:cond delay="0"/>
                                          </p:stCondLst>
                                        </p:cTn>
                                        <p:tgtEl>
                                          <p:spTgt spid="2">
                                            <p:graphicEl>
                                              <a:dgm id="{8DCC60E5-AAF9-4286-9652-E2754D4B0BC1}"/>
                                            </p:graphicEl>
                                          </p:spTgt>
                                        </p:tgtEl>
                                        <p:attrNameLst>
                                          <p:attrName>style.visibility</p:attrName>
                                        </p:attrNameLst>
                                      </p:cBhvr>
                                      <p:to>
                                        <p:strVal val="visible"/>
                                      </p:to>
                                    </p:set>
                                    <p:anim calcmode="lin" valueType="num">
                                      <p:cBhvr>
                                        <p:cTn id="61" dur="500" fill="hold"/>
                                        <p:tgtEl>
                                          <p:spTgt spid="2">
                                            <p:graphicEl>
                                              <a:dgm id="{8DCC60E5-AAF9-4286-9652-E2754D4B0BC1}"/>
                                            </p:graphicEl>
                                          </p:spTgt>
                                        </p:tgtEl>
                                        <p:attrNameLst>
                                          <p:attrName>ppt_w</p:attrName>
                                        </p:attrNameLst>
                                      </p:cBhvr>
                                      <p:tavLst>
                                        <p:tav tm="0">
                                          <p:val>
                                            <p:fltVal val="0"/>
                                          </p:val>
                                        </p:tav>
                                        <p:tav tm="100000">
                                          <p:val>
                                            <p:strVal val="#ppt_w"/>
                                          </p:val>
                                        </p:tav>
                                      </p:tavLst>
                                    </p:anim>
                                    <p:anim calcmode="lin" valueType="num">
                                      <p:cBhvr>
                                        <p:cTn id="62" dur="500" fill="hold"/>
                                        <p:tgtEl>
                                          <p:spTgt spid="2">
                                            <p:graphicEl>
                                              <a:dgm id="{8DCC60E5-AAF9-4286-9652-E2754D4B0BC1}"/>
                                            </p:graphicEl>
                                          </p:spTgt>
                                        </p:tgtEl>
                                        <p:attrNameLst>
                                          <p:attrName>ppt_h</p:attrName>
                                        </p:attrNameLst>
                                      </p:cBhvr>
                                      <p:tavLst>
                                        <p:tav tm="0">
                                          <p:val>
                                            <p:fltVal val="0"/>
                                          </p:val>
                                        </p:tav>
                                        <p:tav tm="100000">
                                          <p:val>
                                            <p:strVal val="#ppt_h"/>
                                          </p:val>
                                        </p:tav>
                                      </p:tavLst>
                                    </p:anim>
                                  </p:childTnLst>
                                </p:cTn>
                              </p:par>
                              <p:par>
                                <p:cTn id="63" presetID="23" presetClass="entr" presetSubtype="16" fill="hold" grpId="0" nodeType="withEffect">
                                  <p:stCondLst>
                                    <p:cond delay="0"/>
                                  </p:stCondLst>
                                  <p:childTnLst>
                                    <p:set>
                                      <p:cBhvr>
                                        <p:cTn id="64" dur="1" fill="hold">
                                          <p:stCondLst>
                                            <p:cond delay="0"/>
                                          </p:stCondLst>
                                        </p:cTn>
                                        <p:tgtEl>
                                          <p:spTgt spid="2">
                                            <p:graphicEl>
                                              <a:dgm id="{24FCA524-D17B-4563-BE6E-0D13972556CE}"/>
                                            </p:graphicEl>
                                          </p:spTgt>
                                        </p:tgtEl>
                                        <p:attrNameLst>
                                          <p:attrName>style.visibility</p:attrName>
                                        </p:attrNameLst>
                                      </p:cBhvr>
                                      <p:to>
                                        <p:strVal val="visible"/>
                                      </p:to>
                                    </p:set>
                                    <p:anim calcmode="lin" valueType="num">
                                      <p:cBhvr>
                                        <p:cTn id="65" dur="500" fill="hold"/>
                                        <p:tgtEl>
                                          <p:spTgt spid="2">
                                            <p:graphicEl>
                                              <a:dgm id="{24FCA524-D17B-4563-BE6E-0D13972556CE}"/>
                                            </p:graphicEl>
                                          </p:spTgt>
                                        </p:tgtEl>
                                        <p:attrNameLst>
                                          <p:attrName>ppt_w</p:attrName>
                                        </p:attrNameLst>
                                      </p:cBhvr>
                                      <p:tavLst>
                                        <p:tav tm="0">
                                          <p:val>
                                            <p:fltVal val="0"/>
                                          </p:val>
                                        </p:tav>
                                        <p:tav tm="100000">
                                          <p:val>
                                            <p:strVal val="#ppt_w"/>
                                          </p:val>
                                        </p:tav>
                                      </p:tavLst>
                                    </p:anim>
                                    <p:anim calcmode="lin" valueType="num">
                                      <p:cBhvr>
                                        <p:cTn id="66" dur="500" fill="hold"/>
                                        <p:tgtEl>
                                          <p:spTgt spid="2">
                                            <p:graphicEl>
                                              <a:dgm id="{24FCA524-D17B-4563-BE6E-0D13972556CE}"/>
                                            </p:graphic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lvlAtOnce"/>
        </p:bldSub>
      </p:bldGraphic>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العنوان 1"/>
          <p:cNvSpPr>
            <a:spLocks noGrp="1"/>
          </p:cNvSpPr>
          <p:nvPr>
            <p:ph type="ctrTitle"/>
          </p:nvPr>
        </p:nvSpPr>
        <p:spPr>
          <a:xfrm flipH="1">
            <a:off x="5681588" y="1515618"/>
            <a:ext cx="6102449" cy="2560320"/>
          </a:xfrm>
        </p:spPr>
        <p:txBody>
          <a:bodyPr rtlCol="1">
            <a:normAutofit/>
          </a:bodyPr>
          <a:lstStyle/>
          <a:p>
            <a:pPr lvl="0"/>
            <a:r>
              <a:rPr lang="ar-SA" b="1" dirty="0" smtClean="0">
                <a:ln w="3175">
                  <a:solidFill>
                    <a:sysClr val="windowText" lastClr="000000"/>
                  </a:solidFill>
                </a:ln>
                <a:solidFill>
                  <a:schemeClr val="accent3">
                    <a:lumMod val="75000"/>
                  </a:schemeClr>
                </a:solidFill>
                <a:effectLst>
                  <a:outerShdw blurRad="38100" dist="38100" dir="2700000" algn="tl">
                    <a:srgbClr val="000000">
                      <a:alpha val="43137"/>
                    </a:srgbClr>
                  </a:outerShdw>
                </a:effectLst>
              </a:rPr>
              <a:t>شكرا لحسن استماعكم وجميل مشاركاتكم </a:t>
            </a:r>
            <a:br>
              <a:rPr lang="ar-SA" b="1" dirty="0" smtClean="0">
                <a:ln w="3175">
                  <a:solidFill>
                    <a:sysClr val="windowText" lastClr="000000"/>
                  </a:solidFill>
                </a:ln>
                <a:solidFill>
                  <a:schemeClr val="accent3">
                    <a:lumMod val="75000"/>
                  </a:schemeClr>
                </a:solidFill>
                <a:effectLst>
                  <a:outerShdw blurRad="38100" dist="38100" dir="2700000" algn="tl">
                    <a:srgbClr val="000000">
                      <a:alpha val="43137"/>
                    </a:srgbClr>
                  </a:outerShdw>
                </a:effectLst>
              </a:rPr>
            </a:br>
            <a:endParaRPr lang="ar-SA" dirty="0">
              <a:solidFill>
                <a:schemeClr val="accent3">
                  <a:lumMod val="75000"/>
                </a:schemeClr>
              </a:solidFill>
            </a:endParaRPr>
          </a:p>
        </p:txBody>
      </p:sp>
      <p:pic>
        <p:nvPicPr>
          <p:cNvPr id="11" name="عنصر نائب للصورة 10" descr="عرض تقديمي4.jpg"/>
          <p:cNvPicPr>
            <a:picLocks noGrp="1" noChangeAspect="1"/>
          </p:cNvPicPr>
          <p:nvPr>
            <p:ph type="pic" sz="quarter" idx="10"/>
          </p:nvPr>
        </p:nvPicPr>
        <p:blipFill>
          <a:blip r:embed="rId3"/>
          <a:srcRect l="20208" r="20208"/>
          <a:stretch>
            <a:fillRect/>
          </a:stretch>
        </p:blipFill>
        <p:spPr/>
      </p:pic>
      <p:sp>
        <p:nvSpPr>
          <p:cNvPr id="16" name="عنوان فرعي 2"/>
          <p:cNvSpPr txBox="1">
            <a:spLocks noGrp="1"/>
          </p:cNvSpPr>
          <p:nvPr>
            <p:ph type="subTitle" idx="1"/>
          </p:nvPr>
        </p:nvSpPr>
        <p:spPr>
          <a:xfrm>
            <a:off x="5827362" y="4220308"/>
            <a:ext cx="5032895" cy="2093782"/>
          </a:xfrm>
          <a:prstGeom prst="rect">
            <a:avLst/>
          </a:prstGeom>
        </p:spPr>
        <p:txBody>
          <a:bodyPr vert="horz" lIns="91440" tIns="45720" rIns="91440" bIns="45720" rtlCol="1">
            <a:normAutofit fontScale="77500" lnSpcReduction="20000"/>
          </a:bodyPr>
          <a:lstStyle/>
          <a:p>
            <a:pPr marL="0" marR="0" lvl="0" indent="0" algn="ctr" defTabSz="914400" rtl="1" eaLnBrk="1" fontAlgn="auto" latinLnBrk="0" hangingPunct="1">
              <a:lnSpc>
                <a:spcPct val="100000"/>
              </a:lnSpc>
              <a:spcBef>
                <a:spcPct val="20000"/>
              </a:spcBef>
              <a:spcAft>
                <a:spcPts val="0"/>
              </a:spcAft>
              <a:buClrTx/>
              <a:buSzTx/>
              <a:buFont typeface="Arial" pitchFamily="34" charset="0"/>
              <a:buNone/>
              <a:tabLst/>
              <a:defRPr/>
            </a:pPr>
            <a:r>
              <a:rPr lang="ar-SA" sz="3600" b="1" dirty="0" smtClean="0">
                <a:solidFill>
                  <a:schemeClr val="accent5">
                    <a:lumMod val="75000"/>
                  </a:schemeClr>
                </a:solidFill>
                <a:effectLst>
                  <a:outerShdw blurRad="50800" dist="38100" dir="5400000" algn="t" rotWithShape="0">
                    <a:prstClr val="black">
                      <a:alpha val="40000"/>
                    </a:prstClr>
                  </a:outerShdw>
                </a:effectLst>
                <a:latin typeface="Gill Sans MT Ext Condensed Bold" panose="020B0902020104020203" pitchFamily="34" charset="0"/>
                <a:cs typeface="(AH) Manal High" pitchFamily="2" charset="-78"/>
              </a:rPr>
              <a:t>تقبلوا تحيات فريق العمل من قسم الصفوف الأولية جدة –  بنين </a:t>
            </a:r>
            <a:endParaRPr lang="ar-SA" sz="3600" b="1" dirty="0">
              <a:solidFill>
                <a:schemeClr val="accent5">
                  <a:lumMod val="75000"/>
                </a:schemeClr>
              </a:solidFill>
              <a:effectLst>
                <a:outerShdw blurRad="50800" dist="38100" dir="5400000" algn="t" rotWithShape="0">
                  <a:prstClr val="black">
                    <a:alpha val="40000"/>
                  </a:prstClr>
                </a:outerShdw>
              </a:effectLst>
              <a:latin typeface="Gill Sans MT Ext Condensed Bold" panose="020B0902020104020203" pitchFamily="34" charset="0"/>
              <a:cs typeface="(AH) Manal High" pitchFamily="2" charset="-78"/>
            </a:endParaRPr>
          </a:p>
          <a:p>
            <a:pPr marL="0" marR="0" lvl="0" indent="0" algn="ctr" defTabSz="914400" rtl="1" eaLnBrk="1" fontAlgn="auto" latinLnBrk="0" hangingPunct="1">
              <a:lnSpc>
                <a:spcPct val="100000"/>
              </a:lnSpc>
              <a:spcBef>
                <a:spcPct val="20000"/>
              </a:spcBef>
              <a:spcAft>
                <a:spcPts val="0"/>
              </a:spcAft>
              <a:buClrTx/>
              <a:buSzTx/>
              <a:buFont typeface="Arial" pitchFamily="34" charset="0"/>
              <a:buNone/>
              <a:tabLst/>
              <a:defRPr/>
            </a:pPr>
            <a:r>
              <a:rPr lang="ar-SA" sz="3000" b="1" dirty="0">
                <a:solidFill>
                  <a:schemeClr val="accent5">
                    <a:lumMod val="75000"/>
                  </a:schemeClr>
                </a:solidFill>
                <a:effectLst>
                  <a:outerShdw blurRad="50800" dist="38100" dir="5400000" algn="t" rotWithShape="0">
                    <a:prstClr val="black">
                      <a:alpha val="40000"/>
                    </a:prstClr>
                  </a:outerShdw>
                </a:effectLst>
                <a:latin typeface="Gill Sans MT Ext Condensed Bold" panose="020B0902020104020203" pitchFamily="34" charset="0"/>
                <a:cs typeface="(AH) Manal High" pitchFamily="2" charset="-78"/>
              </a:rPr>
              <a:t>أحمد عوض الشهري </a:t>
            </a:r>
          </a:p>
          <a:p>
            <a:pPr marL="0" marR="0" lvl="0" indent="0" algn="ctr" defTabSz="914400" rtl="1" eaLnBrk="1" fontAlgn="auto" latinLnBrk="0" hangingPunct="1">
              <a:lnSpc>
                <a:spcPct val="100000"/>
              </a:lnSpc>
              <a:spcBef>
                <a:spcPct val="20000"/>
              </a:spcBef>
              <a:spcAft>
                <a:spcPts val="0"/>
              </a:spcAft>
              <a:buClrTx/>
              <a:buSzTx/>
              <a:buFont typeface="Arial" pitchFamily="34" charset="0"/>
              <a:buNone/>
              <a:tabLst/>
              <a:defRPr/>
            </a:pPr>
            <a:r>
              <a:rPr lang="ar-SA" sz="3000" b="1" dirty="0">
                <a:solidFill>
                  <a:schemeClr val="accent5">
                    <a:lumMod val="75000"/>
                  </a:schemeClr>
                </a:solidFill>
                <a:effectLst>
                  <a:outerShdw blurRad="50800" dist="38100" dir="5400000" algn="t" rotWithShape="0">
                    <a:prstClr val="black">
                      <a:alpha val="40000"/>
                    </a:prstClr>
                  </a:outerShdw>
                </a:effectLst>
                <a:latin typeface="Gill Sans MT Ext Condensed Bold" panose="020B0902020104020203" pitchFamily="34" charset="0"/>
                <a:cs typeface="(AH) Manal High" pitchFamily="2" charset="-78"/>
              </a:rPr>
              <a:t>  حسن يحيى </a:t>
            </a:r>
            <a:r>
              <a:rPr lang="ar-SA" sz="3000" b="1" dirty="0" err="1">
                <a:solidFill>
                  <a:schemeClr val="accent5">
                    <a:lumMod val="75000"/>
                  </a:schemeClr>
                </a:solidFill>
                <a:effectLst>
                  <a:outerShdw blurRad="50800" dist="38100" dir="5400000" algn="t" rotWithShape="0">
                    <a:prstClr val="black">
                      <a:alpha val="40000"/>
                    </a:prstClr>
                  </a:outerShdw>
                </a:effectLst>
                <a:latin typeface="Gill Sans MT Ext Condensed Bold" panose="020B0902020104020203" pitchFamily="34" charset="0"/>
                <a:cs typeface="(AH) Manal High" pitchFamily="2" charset="-78"/>
              </a:rPr>
              <a:t>الضامري</a:t>
            </a:r>
            <a:r>
              <a:rPr lang="ar-SA" sz="3000" b="1" dirty="0">
                <a:solidFill>
                  <a:schemeClr val="accent5">
                    <a:lumMod val="75000"/>
                  </a:schemeClr>
                </a:solidFill>
                <a:effectLst>
                  <a:outerShdw blurRad="50800" dist="38100" dir="5400000" algn="t" rotWithShape="0">
                    <a:prstClr val="black">
                      <a:alpha val="40000"/>
                    </a:prstClr>
                  </a:outerShdw>
                </a:effectLst>
                <a:latin typeface="Gill Sans MT Ext Condensed Bold" panose="020B0902020104020203" pitchFamily="34" charset="0"/>
                <a:cs typeface="(AH) Manal High" pitchFamily="2" charset="-78"/>
              </a:rPr>
              <a:t> </a:t>
            </a:r>
          </a:p>
          <a:p>
            <a:pPr marL="0" marR="0" lvl="0" indent="0" algn="ctr" defTabSz="914400" rtl="1" eaLnBrk="1" fontAlgn="auto" latinLnBrk="0" hangingPunct="1">
              <a:lnSpc>
                <a:spcPct val="100000"/>
              </a:lnSpc>
              <a:spcBef>
                <a:spcPct val="20000"/>
              </a:spcBef>
              <a:spcAft>
                <a:spcPts val="0"/>
              </a:spcAft>
              <a:buClrTx/>
              <a:buSzTx/>
              <a:buFont typeface="Arial" pitchFamily="34" charset="0"/>
              <a:buNone/>
              <a:tabLst/>
              <a:defRPr/>
            </a:pPr>
            <a:r>
              <a:rPr lang="ar-SA" sz="3000" b="1" dirty="0">
                <a:solidFill>
                  <a:schemeClr val="accent5">
                    <a:lumMod val="75000"/>
                  </a:schemeClr>
                </a:solidFill>
                <a:effectLst>
                  <a:outerShdw blurRad="50800" dist="38100" dir="5400000" algn="t" rotWithShape="0">
                    <a:prstClr val="black">
                      <a:alpha val="40000"/>
                    </a:prstClr>
                  </a:outerShdw>
                </a:effectLst>
                <a:latin typeface="Gill Sans MT Ext Condensed Bold" panose="020B0902020104020203" pitchFamily="34" charset="0"/>
                <a:cs typeface="(AH) Manal High" pitchFamily="2" charset="-78"/>
              </a:rPr>
              <a:t> صالح حامد الزهراني</a:t>
            </a:r>
            <a:r>
              <a:rPr kumimoji="0" lang="ar-SA" sz="3200" b="0" i="0" u="none" strike="noStrike" kern="1200" cap="none" spc="0" normalizeH="0" baseline="0" noProof="0" dirty="0" smtClean="0">
                <a:ln>
                  <a:noFill/>
                </a:ln>
                <a:solidFill>
                  <a:schemeClr val="accent5">
                    <a:lumMod val="75000"/>
                  </a:schemeClr>
                </a:solidFill>
                <a:effectLst>
                  <a:outerShdw blurRad="38100" dist="38100" dir="2700000" algn="tl">
                    <a:srgbClr val="000000">
                      <a:alpha val="43137"/>
                    </a:srgbClr>
                  </a:outerShdw>
                </a:effectLst>
                <a:uLnTx/>
                <a:uFillTx/>
                <a:latin typeface="+mn-lt"/>
                <a:ea typeface="+mn-ea"/>
                <a:cs typeface="+mn-cs"/>
              </a:rPr>
              <a:t> </a:t>
            </a:r>
          </a:p>
          <a:p>
            <a:pPr marL="0" marR="0" lvl="0" indent="0" algn="ctr" defTabSz="914400" rtl="1" eaLnBrk="1" fontAlgn="auto" latinLnBrk="0" hangingPunct="1">
              <a:lnSpc>
                <a:spcPct val="100000"/>
              </a:lnSpc>
              <a:spcBef>
                <a:spcPct val="20000"/>
              </a:spcBef>
              <a:spcAft>
                <a:spcPts val="0"/>
              </a:spcAft>
              <a:buClrTx/>
              <a:buSzTx/>
              <a:buFont typeface="Arial" pitchFamily="34" charset="0"/>
              <a:buNone/>
              <a:tabLst/>
              <a:defRPr/>
            </a:pPr>
            <a:endParaRPr kumimoji="0" lang="ar-SA"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extLst>
      <p:ext uri="{BB962C8B-B14F-4D97-AF65-F5344CB8AC3E}">
        <p14:creationId xmlns:p14="http://schemas.microsoft.com/office/powerpoint/2010/main" xmlns="" val="138059557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العنوان 1"/>
          <p:cNvSpPr>
            <a:spLocks noGrp="1"/>
          </p:cNvSpPr>
          <p:nvPr>
            <p:ph type="title"/>
          </p:nvPr>
        </p:nvSpPr>
        <p:spPr>
          <a:xfrm flipH="1">
            <a:off x="1295400" y="255134"/>
            <a:ext cx="9601200" cy="1036850"/>
          </a:xfrm>
        </p:spPr>
        <p:txBody>
          <a:bodyPr rtlCol="1">
            <a:noAutofit/>
          </a:bodyPr>
          <a:lstStyle/>
          <a:p>
            <a:pPr algn="ctr"/>
            <a:r>
              <a:rPr lang="ar-SA" sz="4000" dirty="0" smtClean="0">
                <a:solidFill>
                  <a:schemeClr val="accent3">
                    <a:lumMod val="60000"/>
                    <a:lumOff val="40000"/>
                  </a:schemeClr>
                </a:solidFill>
                <a:cs typeface="(AH) Manal High" pitchFamily="2" charset="-78"/>
              </a:rPr>
              <a:t>الأهداف العامة لتدريس القرآن الكريم للمرحلة الابتدائية </a:t>
            </a:r>
            <a:endParaRPr lang="en-US" sz="4000" dirty="0">
              <a:solidFill>
                <a:schemeClr val="accent3">
                  <a:lumMod val="60000"/>
                  <a:lumOff val="40000"/>
                </a:schemeClr>
              </a:solidFill>
              <a:cs typeface="(AH) Manal High" pitchFamily="2" charset="-78"/>
            </a:endParaRPr>
          </a:p>
        </p:txBody>
      </p:sp>
      <p:sp>
        <p:nvSpPr>
          <p:cNvPr id="4" name="عنصر نائب للمحتوى 3"/>
          <p:cNvSpPr>
            <a:spLocks noGrp="1"/>
          </p:cNvSpPr>
          <p:nvPr>
            <p:ph idx="1"/>
          </p:nvPr>
        </p:nvSpPr>
        <p:spPr>
          <a:xfrm flipH="1">
            <a:off x="3421115" y="1828800"/>
            <a:ext cx="8513381" cy="4343400"/>
          </a:xfrm>
          <a:ln>
            <a:solidFill>
              <a:srgbClr val="002060"/>
            </a:solidFill>
          </a:ln>
          <a:scene3d>
            <a:camera prst="perspectiveLeft"/>
            <a:lightRig rig="threePt" dir="t"/>
          </a:scene3d>
        </p:spPr>
        <p:txBody>
          <a:bodyPr>
            <a:normAutofit/>
          </a:bodyPr>
          <a:lstStyle/>
          <a:p>
            <a:pPr lvl="0"/>
            <a:r>
              <a:rPr lang="ar-SA" sz="3200" b="1" dirty="0" smtClean="0">
                <a:solidFill>
                  <a:schemeClr val="accent6">
                    <a:lumMod val="50000"/>
                  </a:schemeClr>
                </a:solidFill>
                <a:cs typeface="(AH) Manal High" pitchFamily="2" charset="-78"/>
              </a:rPr>
              <a:t>أن يتلو الطالب الآيات تلاوة صحيحة ومجودة من سورة السجدة إلى الناس.</a:t>
            </a:r>
            <a:endParaRPr lang="en-US" sz="3200" b="1" dirty="0" smtClean="0">
              <a:solidFill>
                <a:schemeClr val="accent6">
                  <a:lumMod val="50000"/>
                </a:schemeClr>
              </a:solidFill>
              <a:cs typeface="(AH) Manal High" pitchFamily="2" charset="-78"/>
            </a:endParaRPr>
          </a:p>
          <a:p>
            <a:pPr lvl="0"/>
            <a:r>
              <a:rPr lang="ar-SA" sz="3200" b="1" dirty="0" smtClean="0">
                <a:solidFill>
                  <a:schemeClr val="accent5">
                    <a:lumMod val="50000"/>
                  </a:schemeClr>
                </a:solidFill>
                <a:cs typeface="(AH) Manal High" pitchFamily="2" charset="-78"/>
              </a:rPr>
              <a:t>أن يحفظ الطلاب سورة الفاتحة وجزئي الملك </a:t>
            </a:r>
            <a:r>
              <a:rPr lang="ar-SA" sz="3200" b="1" dirty="0" err="1" smtClean="0">
                <a:solidFill>
                  <a:schemeClr val="accent5">
                    <a:lumMod val="50000"/>
                  </a:schemeClr>
                </a:solidFill>
                <a:cs typeface="(AH) Manal High" pitchFamily="2" charset="-78"/>
              </a:rPr>
              <a:t>و</a:t>
            </a:r>
            <a:r>
              <a:rPr lang="ar-SA" sz="3200" b="1" dirty="0" smtClean="0">
                <a:solidFill>
                  <a:schemeClr val="accent5">
                    <a:lumMod val="50000"/>
                  </a:schemeClr>
                </a:solidFill>
                <a:cs typeface="(AH) Manal High" pitchFamily="2" charset="-78"/>
              </a:rPr>
              <a:t> النبأ حفظا متقناً.</a:t>
            </a:r>
            <a:endParaRPr lang="en-US" sz="3200" b="1" dirty="0" smtClean="0">
              <a:solidFill>
                <a:schemeClr val="accent5">
                  <a:lumMod val="50000"/>
                </a:schemeClr>
              </a:solidFill>
              <a:cs typeface="(AH) Manal High" pitchFamily="2" charset="-78"/>
            </a:endParaRPr>
          </a:p>
          <a:p>
            <a:pPr lvl="0"/>
            <a:r>
              <a:rPr lang="ar-SA" sz="3200" b="1" dirty="0" smtClean="0">
                <a:solidFill>
                  <a:schemeClr val="accent4">
                    <a:lumMod val="50000"/>
                  </a:schemeClr>
                </a:solidFill>
                <a:cs typeface="(AH) Manal High" pitchFamily="2" charset="-78"/>
              </a:rPr>
              <a:t>أن يجل الطالب كتاب الله بتوقيره </a:t>
            </a:r>
            <a:r>
              <a:rPr lang="ar-SA" sz="3200" b="1" dirty="0" err="1" smtClean="0">
                <a:solidFill>
                  <a:schemeClr val="accent4">
                    <a:lumMod val="50000"/>
                  </a:schemeClr>
                </a:solidFill>
                <a:cs typeface="(AH) Manal High" pitchFamily="2" charset="-78"/>
              </a:rPr>
              <a:t>و</a:t>
            </a:r>
            <a:r>
              <a:rPr lang="ar-SA" sz="3200" b="1" dirty="0" smtClean="0">
                <a:solidFill>
                  <a:schemeClr val="accent4">
                    <a:lumMod val="50000"/>
                  </a:schemeClr>
                </a:solidFill>
                <a:cs typeface="(AH) Manal High" pitchFamily="2" charset="-78"/>
              </a:rPr>
              <a:t> التأدب بآدابه </a:t>
            </a:r>
            <a:r>
              <a:rPr lang="ar-SA" sz="3200" b="1" dirty="0" err="1" smtClean="0">
                <a:solidFill>
                  <a:schemeClr val="accent4">
                    <a:lumMod val="50000"/>
                  </a:schemeClr>
                </a:solidFill>
                <a:cs typeface="(AH) Manal High" pitchFamily="2" charset="-78"/>
              </a:rPr>
              <a:t>و</a:t>
            </a:r>
            <a:r>
              <a:rPr lang="ar-SA" sz="3200" b="1" dirty="0" smtClean="0">
                <a:solidFill>
                  <a:schemeClr val="accent4">
                    <a:lumMod val="50000"/>
                  </a:schemeClr>
                </a:solidFill>
                <a:cs typeface="(AH) Manal High" pitchFamily="2" charset="-78"/>
              </a:rPr>
              <a:t> العمل </a:t>
            </a:r>
            <a:r>
              <a:rPr lang="ar-SA" sz="3200" b="1" dirty="0" err="1" smtClean="0">
                <a:solidFill>
                  <a:schemeClr val="accent4">
                    <a:lumMod val="50000"/>
                  </a:schemeClr>
                </a:solidFill>
                <a:cs typeface="(AH) Manal High" pitchFamily="2" charset="-78"/>
              </a:rPr>
              <a:t>به</a:t>
            </a:r>
            <a:r>
              <a:rPr lang="ar-SA" sz="3200" b="1" dirty="0" smtClean="0">
                <a:solidFill>
                  <a:schemeClr val="accent4">
                    <a:lumMod val="50000"/>
                  </a:schemeClr>
                </a:solidFill>
                <a:cs typeface="(AH) Manal High" pitchFamily="2" charset="-78"/>
              </a:rPr>
              <a:t>.</a:t>
            </a:r>
            <a:endParaRPr lang="en-US" sz="3200" b="1" dirty="0" smtClean="0">
              <a:solidFill>
                <a:schemeClr val="accent4">
                  <a:lumMod val="50000"/>
                </a:schemeClr>
              </a:solidFill>
              <a:cs typeface="(AH) Manal High" pitchFamily="2" charset="-78"/>
            </a:endParaRPr>
          </a:p>
          <a:p>
            <a:pPr lvl="0"/>
            <a:r>
              <a:rPr lang="ar-SA" sz="3200" b="1" dirty="0" smtClean="0">
                <a:solidFill>
                  <a:schemeClr val="accent3">
                    <a:lumMod val="50000"/>
                  </a:schemeClr>
                </a:solidFill>
                <a:cs typeface="(AH) Manal High" pitchFamily="2" charset="-78"/>
              </a:rPr>
              <a:t>أن يتمكن الطالب من فهم ما يقرأه من كتاب الله.</a:t>
            </a:r>
            <a:endParaRPr lang="en-US" sz="3200" b="1" dirty="0" smtClean="0">
              <a:solidFill>
                <a:schemeClr val="accent3">
                  <a:lumMod val="50000"/>
                </a:schemeClr>
              </a:solidFill>
              <a:cs typeface="(AH) Manal High" pitchFamily="2" charset="-78"/>
            </a:endParaRPr>
          </a:p>
          <a:p>
            <a:pPr>
              <a:buNone/>
            </a:pPr>
            <a:endParaRPr lang="ar-SA" b="1" dirty="0">
              <a:cs typeface="(AH) Manal High" pitchFamily="2" charset="-78"/>
            </a:endParaRPr>
          </a:p>
        </p:txBody>
      </p:sp>
      <p:pic>
        <p:nvPicPr>
          <p:cNvPr id="19459" name="Picture 3" descr="نتيجة بحث الصور عن طفل يمسك المصحف"/>
          <p:cNvPicPr>
            <a:picLocks noChangeAspect="1" noChangeArrowheads="1"/>
          </p:cNvPicPr>
          <p:nvPr/>
        </p:nvPicPr>
        <p:blipFill>
          <a:blip r:embed="rId3"/>
          <a:srcRect/>
          <a:stretch>
            <a:fillRect/>
          </a:stretch>
        </p:blipFill>
        <p:spPr bwMode="auto">
          <a:xfrm>
            <a:off x="-1229702" y="1970690"/>
            <a:ext cx="5484314" cy="4099034"/>
          </a:xfrm>
          <a:prstGeom prst="rect">
            <a:avLst/>
          </a:prstGeom>
          <a:noFill/>
          <a:scene3d>
            <a:camera prst="perspectiveRight"/>
            <a:lightRig rig="threePt" dir="t"/>
          </a:scene3d>
        </p:spPr>
      </p:pic>
    </p:spTree>
    <p:extLst>
      <p:ext uri="{BB962C8B-B14F-4D97-AF65-F5344CB8AC3E}">
        <p14:creationId xmlns:p14="http://schemas.microsoft.com/office/powerpoint/2010/main" xmlns="" val="311214260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العنوان 1"/>
          <p:cNvSpPr>
            <a:spLocks noGrp="1"/>
          </p:cNvSpPr>
          <p:nvPr>
            <p:ph type="title"/>
          </p:nvPr>
        </p:nvSpPr>
        <p:spPr>
          <a:xfrm flipH="1">
            <a:off x="1295400" y="255134"/>
            <a:ext cx="9601200" cy="1036850"/>
          </a:xfrm>
        </p:spPr>
        <p:txBody>
          <a:bodyPr rtlCol="1">
            <a:noAutofit/>
          </a:bodyPr>
          <a:lstStyle/>
          <a:p>
            <a:pPr algn="ctr"/>
            <a:r>
              <a:rPr lang="ar-SA" sz="4000" dirty="0" smtClean="0">
                <a:solidFill>
                  <a:schemeClr val="accent3">
                    <a:lumMod val="60000"/>
                    <a:lumOff val="40000"/>
                  </a:schemeClr>
                </a:solidFill>
                <a:cs typeface="(AH) Manal High" pitchFamily="2" charset="-78"/>
              </a:rPr>
              <a:t>الأهداف العامة لتدريس القرآن الكريم للمرحلة الابتدائية </a:t>
            </a:r>
            <a:endParaRPr lang="en-US" sz="4000" dirty="0">
              <a:solidFill>
                <a:schemeClr val="accent3">
                  <a:lumMod val="60000"/>
                  <a:lumOff val="40000"/>
                </a:schemeClr>
              </a:solidFill>
              <a:cs typeface="(AH) Manal High" pitchFamily="2" charset="-78"/>
            </a:endParaRPr>
          </a:p>
        </p:txBody>
      </p:sp>
      <p:sp>
        <p:nvSpPr>
          <p:cNvPr id="4" name="عنصر نائب للمحتوى 3"/>
          <p:cNvSpPr>
            <a:spLocks noGrp="1"/>
          </p:cNvSpPr>
          <p:nvPr>
            <p:ph idx="1"/>
          </p:nvPr>
        </p:nvSpPr>
        <p:spPr>
          <a:xfrm flipH="1">
            <a:off x="3421115" y="1828800"/>
            <a:ext cx="8513381" cy="4343400"/>
          </a:xfrm>
          <a:ln>
            <a:solidFill>
              <a:srgbClr val="002060"/>
            </a:solidFill>
          </a:ln>
          <a:scene3d>
            <a:camera prst="perspectiveLeft"/>
            <a:lightRig rig="threePt" dir="t"/>
          </a:scene3d>
        </p:spPr>
        <p:txBody>
          <a:bodyPr>
            <a:normAutofit/>
          </a:bodyPr>
          <a:lstStyle/>
          <a:p>
            <a:pPr lvl="0"/>
            <a:r>
              <a:rPr lang="ar-SA" sz="3200" b="1" dirty="0" smtClean="0">
                <a:solidFill>
                  <a:schemeClr val="accent1">
                    <a:lumMod val="50000"/>
                  </a:schemeClr>
                </a:solidFill>
                <a:latin typeface="Sakkal Majalla" pitchFamily="2" charset="-78"/>
                <a:cs typeface="Sakkal Majalla" pitchFamily="2" charset="-78"/>
              </a:rPr>
              <a:t>أن تقوي صلة الطالب بالقرآن الكريم تلاوة وحفظا وتعبدا.</a:t>
            </a:r>
            <a:endParaRPr lang="en-US" sz="3200" b="1" dirty="0" smtClean="0">
              <a:solidFill>
                <a:schemeClr val="accent1">
                  <a:lumMod val="50000"/>
                </a:schemeClr>
              </a:solidFill>
              <a:latin typeface="Sakkal Majalla" pitchFamily="2" charset="-78"/>
              <a:cs typeface="Sakkal Majalla" pitchFamily="2" charset="-78"/>
            </a:endParaRPr>
          </a:p>
          <a:p>
            <a:pPr lvl="0"/>
            <a:r>
              <a:rPr lang="ar-SA" sz="3200" b="1" dirty="0" smtClean="0">
                <a:solidFill>
                  <a:schemeClr val="accent2">
                    <a:lumMod val="50000"/>
                  </a:schemeClr>
                </a:solidFill>
                <a:latin typeface="Sakkal Majalla" pitchFamily="2" charset="-78"/>
                <a:cs typeface="Sakkal Majalla" pitchFamily="2" charset="-78"/>
              </a:rPr>
              <a:t>أن يتعرف الطالب معنى التجويد </a:t>
            </a:r>
            <a:r>
              <a:rPr lang="ar-SA" sz="3200" b="1" dirty="0" err="1" smtClean="0">
                <a:solidFill>
                  <a:schemeClr val="accent2">
                    <a:lumMod val="50000"/>
                  </a:schemeClr>
                </a:solidFill>
                <a:latin typeface="Sakkal Majalla" pitchFamily="2" charset="-78"/>
                <a:cs typeface="Sakkal Majalla" pitchFamily="2" charset="-78"/>
              </a:rPr>
              <a:t>و</a:t>
            </a:r>
            <a:r>
              <a:rPr lang="ar-SA" sz="3200" b="1" dirty="0" smtClean="0">
                <a:solidFill>
                  <a:schemeClr val="accent2">
                    <a:lumMod val="50000"/>
                  </a:schemeClr>
                </a:solidFill>
                <a:latin typeface="Sakkal Majalla" pitchFamily="2" charset="-78"/>
                <a:cs typeface="Sakkal Majalla" pitchFamily="2" charset="-78"/>
              </a:rPr>
              <a:t> أحكامه </a:t>
            </a:r>
            <a:r>
              <a:rPr lang="ar-SA" sz="3200" b="1" dirty="0" err="1" smtClean="0">
                <a:solidFill>
                  <a:schemeClr val="accent2">
                    <a:lumMod val="50000"/>
                  </a:schemeClr>
                </a:solidFill>
                <a:latin typeface="Sakkal Majalla" pitchFamily="2" charset="-78"/>
                <a:cs typeface="Sakkal Majalla" pitchFamily="2" charset="-78"/>
              </a:rPr>
              <a:t>و</a:t>
            </a:r>
            <a:r>
              <a:rPr lang="ar-SA" sz="3200" b="1" dirty="0" smtClean="0">
                <a:solidFill>
                  <a:schemeClr val="accent2">
                    <a:lumMod val="50000"/>
                  </a:schemeClr>
                </a:solidFill>
                <a:latin typeface="Sakkal Majalla" pitchFamily="2" charset="-78"/>
                <a:cs typeface="Sakkal Majalla" pitchFamily="2" charset="-78"/>
              </a:rPr>
              <a:t> صلته بالقرآن ( الصفوف العليا ).</a:t>
            </a:r>
            <a:endParaRPr lang="en-US" sz="3200" b="1" dirty="0" smtClean="0">
              <a:solidFill>
                <a:schemeClr val="accent2">
                  <a:lumMod val="50000"/>
                </a:schemeClr>
              </a:solidFill>
              <a:latin typeface="Sakkal Majalla" pitchFamily="2" charset="-78"/>
              <a:cs typeface="Sakkal Majalla" pitchFamily="2" charset="-78"/>
            </a:endParaRPr>
          </a:p>
          <a:p>
            <a:pPr lvl="0"/>
            <a:r>
              <a:rPr lang="ar-SA" sz="3200" b="1" dirty="0" smtClean="0">
                <a:solidFill>
                  <a:schemeClr val="accent3">
                    <a:lumMod val="50000"/>
                  </a:schemeClr>
                </a:solidFill>
                <a:latin typeface="Sakkal Majalla" pitchFamily="2" charset="-78"/>
                <a:cs typeface="Sakkal Majalla" pitchFamily="2" charset="-78"/>
              </a:rPr>
              <a:t>أن يطبق الطالب أحكام التجويد </a:t>
            </a:r>
            <a:r>
              <a:rPr lang="ar-SA" sz="3200" b="1" dirty="0" err="1" smtClean="0">
                <a:solidFill>
                  <a:schemeClr val="accent3">
                    <a:lumMod val="50000"/>
                  </a:schemeClr>
                </a:solidFill>
                <a:latin typeface="Sakkal Majalla" pitchFamily="2" charset="-78"/>
                <a:cs typeface="Sakkal Majalla" pitchFamily="2" charset="-78"/>
              </a:rPr>
              <a:t>اثناء</a:t>
            </a:r>
            <a:r>
              <a:rPr lang="ar-SA" sz="3200" b="1" dirty="0" smtClean="0">
                <a:solidFill>
                  <a:schemeClr val="accent3">
                    <a:lumMod val="50000"/>
                  </a:schemeClr>
                </a:solidFill>
                <a:latin typeface="Sakkal Majalla" pitchFamily="2" charset="-78"/>
                <a:cs typeface="Sakkal Majalla" pitchFamily="2" charset="-78"/>
              </a:rPr>
              <a:t> القراءة.</a:t>
            </a:r>
            <a:endParaRPr lang="en-US" sz="3200" b="1" dirty="0" smtClean="0">
              <a:solidFill>
                <a:schemeClr val="accent3">
                  <a:lumMod val="50000"/>
                </a:schemeClr>
              </a:solidFill>
              <a:latin typeface="Sakkal Majalla" pitchFamily="2" charset="-78"/>
              <a:cs typeface="Sakkal Majalla" pitchFamily="2" charset="-78"/>
            </a:endParaRPr>
          </a:p>
          <a:p>
            <a:pPr lvl="0"/>
            <a:r>
              <a:rPr lang="ar-SA" sz="3200" b="1" dirty="0" smtClean="0">
                <a:solidFill>
                  <a:schemeClr val="accent4">
                    <a:lumMod val="75000"/>
                  </a:schemeClr>
                </a:solidFill>
                <a:latin typeface="Sakkal Majalla" pitchFamily="2" charset="-78"/>
                <a:cs typeface="Sakkal Majalla" pitchFamily="2" charset="-78"/>
              </a:rPr>
              <a:t>أن يراعي الطالب اصطلاحات ضبط المصحف.</a:t>
            </a:r>
            <a:endParaRPr lang="en-US" sz="3200" b="1" dirty="0" smtClean="0">
              <a:solidFill>
                <a:schemeClr val="accent4">
                  <a:lumMod val="75000"/>
                </a:schemeClr>
              </a:solidFill>
              <a:latin typeface="Sakkal Majalla" pitchFamily="2" charset="-78"/>
              <a:cs typeface="Sakkal Majalla" pitchFamily="2" charset="-78"/>
            </a:endParaRPr>
          </a:p>
          <a:p>
            <a:pPr lvl="0"/>
            <a:r>
              <a:rPr lang="ar-SA" sz="3200" b="1" dirty="0" smtClean="0">
                <a:solidFill>
                  <a:srgbClr val="002060"/>
                </a:solidFill>
                <a:latin typeface="Sakkal Majalla" pitchFamily="2" charset="-78"/>
                <a:cs typeface="Sakkal Majalla" pitchFamily="2" charset="-78"/>
              </a:rPr>
              <a:t>أن تزداد ثروة الطالب اللغوية.</a:t>
            </a:r>
            <a:endParaRPr lang="en-US" sz="3200" b="1" dirty="0" smtClean="0">
              <a:solidFill>
                <a:srgbClr val="002060"/>
              </a:solidFill>
              <a:latin typeface="Sakkal Majalla" pitchFamily="2" charset="-78"/>
              <a:cs typeface="Sakkal Majalla" pitchFamily="2" charset="-78"/>
            </a:endParaRPr>
          </a:p>
          <a:p>
            <a:pPr>
              <a:buNone/>
            </a:pPr>
            <a:endParaRPr lang="ar-SA" sz="3200" b="1" dirty="0">
              <a:latin typeface="Sakkal Majalla" pitchFamily="2" charset="-78"/>
              <a:cs typeface="Sakkal Majalla" pitchFamily="2" charset="-78"/>
            </a:endParaRPr>
          </a:p>
        </p:txBody>
      </p:sp>
      <p:pic>
        <p:nvPicPr>
          <p:cNvPr id="19459" name="Picture 3" descr="نتيجة بحث الصور عن طفل يمسك المصحف"/>
          <p:cNvPicPr>
            <a:picLocks noChangeAspect="1" noChangeArrowheads="1"/>
          </p:cNvPicPr>
          <p:nvPr/>
        </p:nvPicPr>
        <p:blipFill>
          <a:blip r:embed="rId3"/>
          <a:srcRect/>
          <a:stretch>
            <a:fillRect/>
          </a:stretch>
        </p:blipFill>
        <p:spPr bwMode="auto">
          <a:xfrm>
            <a:off x="-1229702" y="1970690"/>
            <a:ext cx="5484314" cy="4099034"/>
          </a:xfrm>
          <a:prstGeom prst="rect">
            <a:avLst/>
          </a:prstGeom>
          <a:noFill/>
          <a:scene3d>
            <a:camera prst="perspectiveRight"/>
            <a:lightRig rig="threePt" dir="t"/>
          </a:scene3d>
        </p:spPr>
      </p:pic>
    </p:spTree>
    <p:extLst>
      <p:ext uri="{BB962C8B-B14F-4D97-AF65-F5344CB8AC3E}">
        <p14:creationId xmlns:p14="http://schemas.microsoft.com/office/powerpoint/2010/main" xmlns="" val="311214260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العنوان 1"/>
          <p:cNvSpPr>
            <a:spLocks noGrp="1"/>
          </p:cNvSpPr>
          <p:nvPr>
            <p:ph type="ctrTitle"/>
          </p:nvPr>
        </p:nvSpPr>
        <p:spPr>
          <a:xfrm rot="20678497" flipH="1">
            <a:off x="-186645" y="933247"/>
            <a:ext cx="3573067" cy="1416267"/>
          </a:xfrm>
          <a:ln w="76200">
            <a:solidFill>
              <a:schemeClr val="bg1"/>
            </a:solidFill>
            <a:prstDash val="sysDash"/>
          </a:ln>
        </p:spPr>
        <p:txBody>
          <a:bodyPr rtlCol="1">
            <a:noAutofit/>
          </a:bodyPr>
          <a:lstStyle/>
          <a:p>
            <a:r>
              <a:rPr lang="ar-SA" b="1" dirty="0" smtClean="0">
                <a:solidFill>
                  <a:schemeClr val="bg1"/>
                </a:solidFill>
                <a:cs typeface="A Gam_Azad" pitchFamily="2" charset="-78"/>
              </a:rPr>
              <a:t>نظرة تأملية حول معايير القرآن في الصفوف الأولية </a:t>
            </a:r>
            <a:endParaRPr lang="en-US" dirty="0">
              <a:solidFill>
                <a:schemeClr val="bg1"/>
              </a:solidFill>
              <a:cs typeface="A Gam_Azad" pitchFamily="2" charset="-78"/>
            </a:endParaRPr>
          </a:p>
        </p:txBody>
      </p:sp>
      <p:sp>
        <p:nvSpPr>
          <p:cNvPr id="4" name="العنوان الفرعي 3"/>
          <p:cNvSpPr>
            <a:spLocks noGrp="1"/>
          </p:cNvSpPr>
          <p:nvPr>
            <p:ph type="subTitle" idx="1"/>
          </p:nvPr>
        </p:nvSpPr>
        <p:spPr>
          <a:xfrm flipH="1">
            <a:off x="3626069" y="488730"/>
            <a:ext cx="7141779" cy="6022429"/>
          </a:xfrm>
        </p:spPr>
        <p:txBody>
          <a:bodyPr rtlCol="1">
            <a:noAutofit/>
          </a:bodyPr>
          <a:lstStyle/>
          <a:p>
            <a:pPr marL="457200" lvl="0" indent="-457200">
              <a:lnSpc>
                <a:spcPct val="150000"/>
              </a:lnSpc>
              <a:buFont typeface="+mj-lt"/>
              <a:buAutoNum type="arabicPeriod"/>
            </a:pPr>
            <a:r>
              <a:rPr lang="ar-SA" sz="2800" b="1" dirty="0" smtClean="0">
                <a:solidFill>
                  <a:schemeClr val="accent5">
                    <a:lumMod val="50000"/>
                  </a:schemeClr>
                </a:solidFill>
                <a:cs typeface="AL-Mateen" pitchFamily="2" charset="-78"/>
              </a:rPr>
              <a:t>حفظ السور المطلوبة في المقرر بصورة صحيحة </a:t>
            </a:r>
            <a:endParaRPr lang="en-US" sz="2800" b="1" dirty="0" smtClean="0">
              <a:solidFill>
                <a:schemeClr val="accent5">
                  <a:lumMod val="50000"/>
                </a:schemeClr>
              </a:solidFill>
              <a:cs typeface="AL-Mateen" pitchFamily="2" charset="-78"/>
            </a:endParaRPr>
          </a:p>
          <a:p>
            <a:pPr marL="457200" lvl="0" indent="-457200">
              <a:lnSpc>
                <a:spcPct val="150000"/>
              </a:lnSpc>
              <a:buFont typeface="+mj-lt"/>
              <a:buAutoNum type="arabicPeriod"/>
            </a:pPr>
            <a:r>
              <a:rPr lang="ar-SA" sz="2800" b="1" dirty="0" smtClean="0">
                <a:solidFill>
                  <a:schemeClr val="accent6">
                    <a:lumMod val="75000"/>
                  </a:schemeClr>
                </a:solidFill>
                <a:cs typeface="AL-Mateen" pitchFamily="2" charset="-78"/>
              </a:rPr>
              <a:t>الانطلاق بالحفظ و التلاوة وعدم التردد </a:t>
            </a:r>
            <a:endParaRPr lang="en-US" sz="2800" b="1" dirty="0" smtClean="0">
              <a:solidFill>
                <a:schemeClr val="accent6">
                  <a:lumMod val="75000"/>
                </a:schemeClr>
              </a:solidFill>
              <a:cs typeface="AL-Mateen" pitchFamily="2" charset="-78"/>
            </a:endParaRPr>
          </a:p>
          <a:p>
            <a:pPr marL="457200" lvl="0" indent="-457200">
              <a:lnSpc>
                <a:spcPct val="150000"/>
              </a:lnSpc>
              <a:buFont typeface="+mj-lt"/>
              <a:buAutoNum type="arabicPeriod"/>
            </a:pPr>
            <a:r>
              <a:rPr lang="ar-SA" sz="2800" b="1" dirty="0" smtClean="0">
                <a:solidFill>
                  <a:schemeClr val="accent5">
                    <a:lumMod val="50000"/>
                  </a:schemeClr>
                </a:solidFill>
                <a:cs typeface="AL-Mateen" pitchFamily="2" charset="-78"/>
              </a:rPr>
              <a:t>التعرف على أماكن السور </a:t>
            </a:r>
            <a:r>
              <a:rPr lang="ar-SA" sz="2800" b="1" dirty="0" err="1" smtClean="0">
                <a:solidFill>
                  <a:schemeClr val="accent5">
                    <a:lumMod val="50000"/>
                  </a:schemeClr>
                </a:solidFill>
                <a:cs typeface="AL-Mateen" pitchFamily="2" charset="-78"/>
              </a:rPr>
              <a:t>و</a:t>
            </a:r>
            <a:r>
              <a:rPr lang="ar-SA" sz="2800" b="1" dirty="0" smtClean="0">
                <a:solidFill>
                  <a:schemeClr val="accent5">
                    <a:lumMod val="50000"/>
                  </a:schemeClr>
                </a:solidFill>
                <a:cs typeface="AL-Mateen" pitchFamily="2" charset="-78"/>
              </a:rPr>
              <a:t> الآيات</a:t>
            </a:r>
            <a:endParaRPr lang="en-US" sz="2800" b="1" dirty="0" smtClean="0">
              <a:solidFill>
                <a:schemeClr val="accent5">
                  <a:lumMod val="50000"/>
                </a:schemeClr>
              </a:solidFill>
              <a:cs typeface="AL-Mateen" pitchFamily="2" charset="-78"/>
            </a:endParaRPr>
          </a:p>
          <a:p>
            <a:pPr marL="457200" lvl="0" indent="-457200">
              <a:lnSpc>
                <a:spcPct val="150000"/>
              </a:lnSpc>
              <a:buFont typeface="+mj-lt"/>
              <a:buAutoNum type="arabicPeriod"/>
            </a:pPr>
            <a:r>
              <a:rPr lang="ar-SA" sz="2800" b="1" dirty="0" smtClean="0">
                <a:solidFill>
                  <a:schemeClr val="accent6">
                    <a:lumMod val="75000"/>
                  </a:schemeClr>
                </a:solidFill>
                <a:cs typeface="AL-Mateen" pitchFamily="2" charset="-78"/>
              </a:rPr>
              <a:t>قراءة الآيات قراءة صحيحة </a:t>
            </a:r>
            <a:endParaRPr lang="en-US" sz="2800" b="1" dirty="0" smtClean="0">
              <a:solidFill>
                <a:schemeClr val="accent6">
                  <a:lumMod val="75000"/>
                </a:schemeClr>
              </a:solidFill>
              <a:cs typeface="AL-Mateen" pitchFamily="2" charset="-78"/>
            </a:endParaRPr>
          </a:p>
          <a:p>
            <a:pPr marL="457200" indent="-457200">
              <a:lnSpc>
                <a:spcPct val="150000"/>
              </a:lnSpc>
              <a:buFont typeface="+mj-lt"/>
              <a:buAutoNum type="arabicPeriod"/>
            </a:pPr>
            <a:r>
              <a:rPr lang="ar-SA" sz="2800" b="1" dirty="0" smtClean="0">
                <a:solidFill>
                  <a:schemeClr val="accent5">
                    <a:lumMod val="50000"/>
                  </a:schemeClr>
                </a:solidFill>
                <a:cs typeface="AL-Mateen" pitchFamily="2" charset="-78"/>
              </a:rPr>
              <a:t>التجويد (تطبيق أحكام التجويد أثناء القراءة)</a:t>
            </a:r>
            <a:endParaRPr lang="en-US" sz="2800" b="1" dirty="0" smtClean="0">
              <a:solidFill>
                <a:schemeClr val="accent5">
                  <a:lumMod val="50000"/>
                </a:schemeClr>
              </a:solidFill>
              <a:cs typeface="AL-Mateen" pitchFamily="2" charset="-78"/>
            </a:endParaRPr>
          </a:p>
          <a:p>
            <a:pPr marL="457200" indent="-457200">
              <a:lnSpc>
                <a:spcPct val="150000"/>
              </a:lnSpc>
              <a:buFont typeface="+mj-lt"/>
              <a:buAutoNum type="arabicPeriod"/>
            </a:pPr>
            <a:r>
              <a:rPr lang="ar-SA" sz="2800" b="1" dirty="0" smtClean="0">
                <a:solidFill>
                  <a:schemeClr val="accent6">
                    <a:lumMod val="75000"/>
                  </a:schemeClr>
                </a:solidFill>
                <a:cs typeface="AL-Mateen" pitchFamily="2" charset="-78"/>
              </a:rPr>
              <a:t>التأدب مع كتاب الله </a:t>
            </a:r>
            <a:endParaRPr lang="en-US" sz="2800" b="1" dirty="0" smtClean="0">
              <a:solidFill>
                <a:schemeClr val="accent6">
                  <a:lumMod val="75000"/>
                </a:schemeClr>
              </a:solidFill>
              <a:cs typeface="AL-Mateen" pitchFamily="2" charset="-78"/>
            </a:endParaRPr>
          </a:p>
          <a:p>
            <a:pPr marL="457200" indent="-457200">
              <a:lnSpc>
                <a:spcPct val="150000"/>
              </a:lnSpc>
              <a:buFont typeface="+mj-lt"/>
              <a:buAutoNum type="arabicPeriod"/>
            </a:pPr>
            <a:r>
              <a:rPr lang="ar-SA" sz="2800" b="1" dirty="0" smtClean="0">
                <a:solidFill>
                  <a:schemeClr val="accent5">
                    <a:lumMod val="50000"/>
                  </a:schemeClr>
                </a:solidFill>
                <a:cs typeface="AL-Mateen" pitchFamily="2" charset="-78"/>
              </a:rPr>
              <a:t>تحسين الصوت بالقراءة ( ترتيل حسن أداء )</a:t>
            </a:r>
            <a:endParaRPr lang="ar-SA" sz="2800" b="1" dirty="0">
              <a:solidFill>
                <a:schemeClr val="accent5">
                  <a:lumMod val="50000"/>
                </a:schemeClr>
              </a:solidFill>
              <a:cs typeface="AL-Mateen" pitchFamily="2" charset="-78"/>
            </a:endParaRPr>
          </a:p>
        </p:txBody>
      </p:sp>
    </p:spTree>
    <p:extLst>
      <p:ext uri="{BB962C8B-B14F-4D97-AF65-F5344CB8AC3E}">
        <p14:creationId xmlns:p14="http://schemas.microsoft.com/office/powerpoint/2010/main" xmlns="" val="163667927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41000">
              <a:schemeClr val="accent6">
                <a:lumMod val="5000"/>
                <a:lumOff val="95000"/>
              </a:schemeClr>
            </a:gs>
            <a:gs pos="100000">
              <a:schemeClr val="accent6">
                <a:lumMod val="45000"/>
                <a:lumOff val="55000"/>
              </a:schemeClr>
            </a:gs>
            <a:gs pos="100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العنوان 1"/>
          <p:cNvSpPr>
            <a:spLocks noGrp="1"/>
          </p:cNvSpPr>
          <p:nvPr>
            <p:ph type="title"/>
          </p:nvPr>
        </p:nvSpPr>
        <p:spPr>
          <a:xfrm flipH="1">
            <a:off x="1295400" y="255134"/>
            <a:ext cx="9056511" cy="1036850"/>
          </a:xfrm>
        </p:spPr>
        <p:txBody>
          <a:bodyPr rtlCol="1">
            <a:normAutofit/>
          </a:bodyPr>
          <a:lstStyle/>
          <a:p>
            <a:pPr algn="r" rtl="1"/>
            <a:r>
              <a:rPr lang="ar-SA" sz="6000" b="1" dirty="0" smtClean="0">
                <a:ln w="12700">
                  <a:solidFill>
                    <a:schemeClr val="accent1">
                      <a:lumMod val="7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AH) Manal Black" pitchFamily="2" charset="-78"/>
              </a:rPr>
              <a:t>نشاط 1 </a:t>
            </a:r>
            <a:endParaRPr lang="ar-SA" sz="6000" b="1" dirty="0">
              <a:ln w="12700">
                <a:solidFill>
                  <a:schemeClr val="accent1">
                    <a:lumMod val="7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AH) Manal Black" pitchFamily="2" charset="-78"/>
            </a:endParaRPr>
          </a:p>
        </p:txBody>
      </p:sp>
      <p:sp>
        <p:nvSpPr>
          <p:cNvPr id="13" name="عنصر نائب للنص 12"/>
          <p:cNvSpPr>
            <a:spLocks noGrp="1"/>
          </p:cNvSpPr>
          <p:nvPr>
            <p:ph type="body" idx="1"/>
          </p:nvPr>
        </p:nvSpPr>
        <p:spPr>
          <a:xfrm flipH="1">
            <a:off x="6416564" y="1923392"/>
            <a:ext cx="4761185" cy="4162097"/>
          </a:xfrm>
          <a:ln>
            <a:solidFill>
              <a:schemeClr val="accent1"/>
            </a:solidFill>
          </a:ln>
          <a:effectLst>
            <a:glow rad="139700">
              <a:schemeClr val="accent2">
                <a:satMod val="175000"/>
                <a:alpha val="40000"/>
              </a:schemeClr>
            </a:glow>
          </a:effectLst>
        </p:spPr>
        <p:txBody>
          <a:bodyPr rtlCol="1">
            <a:normAutofit/>
          </a:bodyPr>
          <a:lstStyle/>
          <a:p>
            <a:r>
              <a:rPr lang="ar-SA" sz="3600" dirty="0" smtClean="0">
                <a:effectLst>
                  <a:outerShdw blurRad="38100" dist="38100" dir="2700000" algn="tl">
                    <a:srgbClr val="000000">
                      <a:alpha val="43137"/>
                    </a:srgbClr>
                  </a:outerShdw>
                </a:effectLst>
                <a:cs typeface="(AH) Manal Black" pitchFamily="2" charset="-78"/>
              </a:rPr>
              <a:t>بالتعاون مع أفراد مجموعتك وضح الدور المطلوب من المعلم في تدريب الطلاب على آداب القرآن الكريم </a:t>
            </a:r>
            <a:endParaRPr lang="en-US" sz="3600" dirty="0" smtClean="0">
              <a:effectLst>
                <a:outerShdw blurRad="38100" dist="38100" dir="2700000" algn="tl">
                  <a:srgbClr val="000000">
                    <a:alpha val="43137"/>
                  </a:srgbClr>
                </a:outerShdw>
              </a:effectLst>
              <a:cs typeface="(AH) Manal Black" pitchFamily="2" charset="-78"/>
            </a:endParaRPr>
          </a:p>
          <a:p>
            <a:pPr algn="r" rtl="1"/>
            <a:endParaRPr lang="ar-SA" dirty="0">
              <a:effectLst>
                <a:outerShdw blurRad="38100" dist="38100" dir="2700000" algn="tl">
                  <a:srgbClr val="000000">
                    <a:alpha val="43137"/>
                  </a:srgbClr>
                </a:outerShdw>
              </a:effectLst>
            </a:endParaRPr>
          </a:p>
        </p:txBody>
      </p:sp>
      <p:pic>
        <p:nvPicPr>
          <p:cNvPr id="13314" name="Picture 2" descr="صورة ذات صلة"/>
          <p:cNvPicPr>
            <a:picLocks noChangeAspect="1" noChangeArrowheads="1"/>
          </p:cNvPicPr>
          <p:nvPr/>
        </p:nvPicPr>
        <p:blipFill>
          <a:blip r:embed="rId4"/>
          <a:srcRect/>
          <a:stretch>
            <a:fillRect/>
          </a:stretch>
        </p:blipFill>
        <p:spPr bwMode="auto">
          <a:xfrm>
            <a:off x="1096885" y="1935702"/>
            <a:ext cx="4673296" cy="4070960"/>
          </a:xfrm>
          <a:prstGeom prst="rect">
            <a:avLst/>
          </a:prstGeom>
          <a:noFill/>
        </p:spPr>
      </p:pic>
      <p:pic>
        <p:nvPicPr>
          <p:cNvPr id="1026" name="Picture 2" descr="كتاب, كويل, تعلم العناصر التعليمية  PNG و فيكتور"/>
          <p:cNvPicPr>
            <a:picLocks noChangeAspect="1" noChangeArrowheads="1"/>
          </p:cNvPicPr>
          <p:nvPr/>
        </p:nvPicPr>
        <p:blipFill>
          <a:blip r:embed="rId5">
            <a:extLst>
              <a:ext uri="{BEBA8EAE-BF5A-486C-A8C5-ECC9F3942E4B}">
                <a14:imgProps xmlns:a14="http://schemas.microsoft.com/office/drawing/2010/main" xmlns="">
                  <a14:imgLayer r:embed="rId6">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10516114" y="-177131"/>
            <a:ext cx="1596864" cy="146911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3711889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descr="صورة ذات صلة"/>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1" t="25895" r="220"/>
          <a:stretch/>
        </p:blipFill>
        <p:spPr bwMode="auto">
          <a:xfrm>
            <a:off x="1623938" y="0"/>
            <a:ext cx="9732130" cy="722789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مخطط انسيابي: معالجة 2"/>
          <p:cNvSpPr/>
          <p:nvPr/>
        </p:nvSpPr>
        <p:spPr>
          <a:xfrm>
            <a:off x="8506178" y="612601"/>
            <a:ext cx="1919111" cy="541866"/>
          </a:xfrm>
          <a:prstGeom prst="flowChartProcess">
            <a:avLst/>
          </a:prstGeom>
          <a:solidFill>
            <a:schemeClr val="accent1">
              <a:lumMod val="75000"/>
            </a:schemeClr>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err="1">
                <a:solidFill>
                  <a:schemeClr val="bg1"/>
                </a:solidFill>
              </a:rPr>
              <a:t>الاستعاذة</a:t>
            </a:r>
            <a:r>
              <a:rPr lang="ar-SA" b="1" dirty="0">
                <a:solidFill>
                  <a:schemeClr val="bg1"/>
                </a:solidFill>
              </a:rPr>
              <a:t> </a:t>
            </a:r>
            <a:endParaRPr lang="ar-SA" dirty="0">
              <a:solidFill>
                <a:schemeClr val="bg1"/>
              </a:solidFill>
            </a:endParaRPr>
          </a:p>
        </p:txBody>
      </p:sp>
      <p:sp>
        <p:nvSpPr>
          <p:cNvPr id="4" name="مخطط انسيابي: معالجة 3"/>
          <p:cNvSpPr/>
          <p:nvPr/>
        </p:nvSpPr>
        <p:spPr>
          <a:xfrm>
            <a:off x="1684830" y="5676525"/>
            <a:ext cx="1919111" cy="541866"/>
          </a:xfrm>
          <a:prstGeom prst="flowChartProcess">
            <a:avLst/>
          </a:prstGeom>
          <a:solidFill>
            <a:srgbClr val="595959"/>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a:t>عدم الكتابة علية أو </a:t>
            </a:r>
            <a:r>
              <a:rPr lang="ar-SA" b="1" dirty="0" smtClean="0"/>
              <a:t>تمزيقه</a:t>
            </a:r>
            <a:r>
              <a:rPr lang="ar-SA" b="1" dirty="0" smtClean="0">
                <a:solidFill>
                  <a:schemeClr val="bg1"/>
                </a:solidFill>
              </a:rPr>
              <a:t> </a:t>
            </a:r>
            <a:endParaRPr lang="ar-SA" dirty="0">
              <a:solidFill>
                <a:schemeClr val="bg1"/>
              </a:solidFill>
            </a:endParaRPr>
          </a:p>
        </p:txBody>
      </p:sp>
      <p:sp>
        <p:nvSpPr>
          <p:cNvPr id="5" name="مخطط انسيابي: معالجة 4"/>
          <p:cNvSpPr/>
          <p:nvPr/>
        </p:nvSpPr>
        <p:spPr>
          <a:xfrm>
            <a:off x="5586572" y="5676525"/>
            <a:ext cx="1919111" cy="541866"/>
          </a:xfrm>
          <a:prstGeom prst="flowChartProcess">
            <a:avLst/>
          </a:prstGeom>
          <a:solidFill>
            <a:schemeClr val="accent2">
              <a:lumMod val="75000"/>
            </a:schemeClr>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600" b="1" dirty="0"/>
              <a:t>عدم الجلوس على الحقيبة التي بها مصحف </a:t>
            </a:r>
            <a:endParaRPr lang="ar-SA" sz="1600" dirty="0">
              <a:solidFill>
                <a:schemeClr val="bg1"/>
              </a:solidFill>
            </a:endParaRPr>
          </a:p>
        </p:txBody>
      </p:sp>
      <p:sp>
        <p:nvSpPr>
          <p:cNvPr id="6" name="مخطط انسيابي: معالجة 5"/>
          <p:cNvSpPr/>
          <p:nvPr/>
        </p:nvSpPr>
        <p:spPr>
          <a:xfrm>
            <a:off x="8506177" y="5676525"/>
            <a:ext cx="1919111" cy="541866"/>
          </a:xfrm>
          <a:prstGeom prst="flowChartProcess">
            <a:avLst/>
          </a:prstGeom>
          <a:solidFill>
            <a:schemeClr val="accent1">
              <a:lumMod val="75000"/>
            </a:schemeClr>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a:t>جلسة مناسبة </a:t>
            </a:r>
            <a:r>
              <a:rPr lang="ar-SA" b="1" dirty="0" smtClean="0">
                <a:solidFill>
                  <a:schemeClr val="bg1"/>
                </a:solidFill>
              </a:rPr>
              <a:t> </a:t>
            </a:r>
            <a:endParaRPr lang="ar-SA" dirty="0">
              <a:solidFill>
                <a:schemeClr val="bg1"/>
              </a:solidFill>
            </a:endParaRPr>
          </a:p>
        </p:txBody>
      </p:sp>
      <p:sp>
        <p:nvSpPr>
          <p:cNvPr id="7" name="مخطط انسيابي: معالجة 6"/>
          <p:cNvSpPr/>
          <p:nvPr/>
        </p:nvSpPr>
        <p:spPr>
          <a:xfrm>
            <a:off x="1729558" y="3988550"/>
            <a:ext cx="1919111" cy="541866"/>
          </a:xfrm>
          <a:prstGeom prst="flowChartProcess">
            <a:avLst/>
          </a:prstGeom>
          <a:solidFill>
            <a:srgbClr val="595959"/>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smtClean="0"/>
              <a:t>وضعه </a:t>
            </a:r>
            <a:r>
              <a:rPr lang="ar-SA" b="1" dirty="0"/>
              <a:t>في المكان الملائم </a:t>
            </a:r>
            <a:endParaRPr lang="ar-SA" dirty="0">
              <a:solidFill>
                <a:schemeClr val="bg1"/>
              </a:solidFill>
            </a:endParaRPr>
          </a:p>
        </p:txBody>
      </p:sp>
      <p:sp>
        <p:nvSpPr>
          <p:cNvPr id="8" name="مخطط انسيابي: معالجة 7"/>
          <p:cNvSpPr/>
          <p:nvPr/>
        </p:nvSpPr>
        <p:spPr>
          <a:xfrm>
            <a:off x="5530448" y="3880732"/>
            <a:ext cx="1919111" cy="541866"/>
          </a:xfrm>
          <a:prstGeom prst="flowChartProcess">
            <a:avLst/>
          </a:prstGeom>
          <a:solidFill>
            <a:schemeClr val="accent2">
              <a:lumMod val="75000"/>
            </a:schemeClr>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smtClean="0"/>
              <a:t>المتابعة </a:t>
            </a:r>
            <a:r>
              <a:rPr lang="ar-SA" b="1" dirty="0"/>
              <a:t>مع </a:t>
            </a:r>
            <a:r>
              <a:rPr lang="ar-SA" b="1" dirty="0" smtClean="0"/>
              <a:t>القارئ</a:t>
            </a:r>
            <a:r>
              <a:rPr lang="ar-SA" b="1" dirty="0" smtClean="0">
                <a:solidFill>
                  <a:schemeClr val="bg1"/>
                </a:solidFill>
              </a:rPr>
              <a:t> </a:t>
            </a:r>
            <a:endParaRPr lang="ar-SA" dirty="0">
              <a:solidFill>
                <a:schemeClr val="bg1"/>
              </a:solidFill>
            </a:endParaRPr>
          </a:p>
        </p:txBody>
      </p:sp>
      <p:sp>
        <p:nvSpPr>
          <p:cNvPr id="9" name="مخطط انسيابي: معالجة 8"/>
          <p:cNvSpPr/>
          <p:nvPr/>
        </p:nvSpPr>
        <p:spPr>
          <a:xfrm>
            <a:off x="8506178" y="3880732"/>
            <a:ext cx="1919111" cy="541866"/>
          </a:xfrm>
          <a:prstGeom prst="flowChartProcess">
            <a:avLst/>
          </a:prstGeom>
          <a:solidFill>
            <a:schemeClr val="accent1">
              <a:lumMod val="75000"/>
            </a:schemeClr>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a:t>الاستماع و الإنصات </a:t>
            </a:r>
            <a:r>
              <a:rPr lang="ar-SA" b="1" dirty="0" smtClean="0">
                <a:solidFill>
                  <a:schemeClr val="bg1"/>
                </a:solidFill>
              </a:rPr>
              <a:t> </a:t>
            </a:r>
            <a:endParaRPr lang="ar-SA" dirty="0">
              <a:solidFill>
                <a:schemeClr val="bg1"/>
              </a:solidFill>
            </a:endParaRPr>
          </a:p>
        </p:txBody>
      </p:sp>
      <p:sp>
        <p:nvSpPr>
          <p:cNvPr id="10" name="مخطط انسيابي: معالجة 9"/>
          <p:cNvSpPr/>
          <p:nvPr/>
        </p:nvSpPr>
        <p:spPr>
          <a:xfrm>
            <a:off x="1684831" y="2240343"/>
            <a:ext cx="1919111" cy="541866"/>
          </a:xfrm>
          <a:prstGeom prst="flowChartProcess">
            <a:avLst/>
          </a:prstGeom>
          <a:solidFill>
            <a:srgbClr val="595959"/>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a:t>لا يضع </a:t>
            </a:r>
            <a:r>
              <a:rPr lang="ar-SA" b="1" dirty="0" smtClean="0"/>
              <a:t>فوقه </a:t>
            </a:r>
            <a:r>
              <a:rPr lang="ar-SA" b="1" dirty="0"/>
              <a:t>كتاب</a:t>
            </a:r>
            <a:r>
              <a:rPr lang="ar-SA" b="1" dirty="0" smtClean="0">
                <a:solidFill>
                  <a:schemeClr val="bg1"/>
                </a:solidFill>
              </a:rPr>
              <a:t> </a:t>
            </a:r>
            <a:endParaRPr lang="ar-SA" dirty="0">
              <a:solidFill>
                <a:schemeClr val="bg1"/>
              </a:solidFill>
            </a:endParaRPr>
          </a:p>
        </p:txBody>
      </p:sp>
      <p:sp>
        <p:nvSpPr>
          <p:cNvPr id="11" name="مخطط انسيابي: معالجة 10"/>
          <p:cNvSpPr/>
          <p:nvPr/>
        </p:nvSpPr>
        <p:spPr>
          <a:xfrm>
            <a:off x="8506177" y="2240343"/>
            <a:ext cx="1919111" cy="541866"/>
          </a:xfrm>
          <a:prstGeom prst="flowChartProcess">
            <a:avLst/>
          </a:prstGeom>
          <a:solidFill>
            <a:schemeClr val="accent1">
              <a:lumMod val="75000"/>
            </a:schemeClr>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smtClean="0"/>
              <a:t>لا </a:t>
            </a:r>
            <a:r>
              <a:rPr lang="ar-SA" b="1" dirty="0"/>
              <a:t>يمسه الا المطهرون </a:t>
            </a:r>
            <a:r>
              <a:rPr lang="ar-SA" b="1" dirty="0" smtClean="0">
                <a:solidFill>
                  <a:schemeClr val="bg1"/>
                </a:solidFill>
              </a:rPr>
              <a:t> </a:t>
            </a:r>
            <a:endParaRPr lang="ar-SA" dirty="0">
              <a:solidFill>
                <a:schemeClr val="bg1"/>
              </a:solidFill>
            </a:endParaRPr>
          </a:p>
        </p:txBody>
      </p:sp>
      <p:sp>
        <p:nvSpPr>
          <p:cNvPr id="12" name="مخطط انسيابي: معالجة 11"/>
          <p:cNvSpPr/>
          <p:nvPr/>
        </p:nvSpPr>
        <p:spPr>
          <a:xfrm>
            <a:off x="5541845" y="2243344"/>
            <a:ext cx="1919111" cy="541866"/>
          </a:xfrm>
          <a:prstGeom prst="flowChartProcess">
            <a:avLst/>
          </a:prstGeom>
          <a:solidFill>
            <a:schemeClr val="accent2">
              <a:lumMod val="75000"/>
            </a:schemeClr>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a:t>طريقة حمل المصحف </a:t>
            </a:r>
            <a:endParaRPr lang="ar-SA" dirty="0">
              <a:solidFill>
                <a:schemeClr val="bg1"/>
              </a:solidFill>
            </a:endParaRPr>
          </a:p>
        </p:txBody>
      </p:sp>
      <p:sp>
        <p:nvSpPr>
          <p:cNvPr id="13" name="مخطط انسيابي: معالجة 12"/>
          <p:cNvSpPr/>
          <p:nvPr/>
        </p:nvSpPr>
        <p:spPr>
          <a:xfrm>
            <a:off x="1684831" y="612601"/>
            <a:ext cx="1919111" cy="541866"/>
          </a:xfrm>
          <a:prstGeom prst="flowChartProcess">
            <a:avLst/>
          </a:prstGeom>
          <a:solidFill>
            <a:srgbClr val="595959"/>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a:t>الترتيل وحسن </a:t>
            </a:r>
            <a:r>
              <a:rPr lang="ar-SA" b="1" dirty="0" smtClean="0">
                <a:solidFill>
                  <a:schemeClr val="bg1"/>
                </a:solidFill>
              </a:rPr>
              <a:t> </a:t>
            </a:r>
            <a:endParaRPr lang="ar-SA" dirty="0">
              <a:solidFill>
                <a:schemeClr val="bg1"/>
              </a:solidFill>
            </a:endParaRPr>
          </a:p>
        </p:txBody>
      </p:sp>
      <p:sp>
        <p:nvSpPr>
          <p:cNvPr id="14" name="مخطط انسيابي: معالجة 13"/>
          <p:cNvSpPr/>
          <p:nvPr/>
        </p:nvSpPr>
        <p:spPr>
          <a:xfrm>
            <a:off x="5530449" y="612601"/>
            <a:ext cx="1919111" cy="541866"/>
          </a:xfrm>
          <a:prstGeom prst="flowChartProcess">
            <a:avLst/>
          </a:prstGeom>
          <a:solidFill>
            <a:schemeClr val="accent2">
              <a:lumMod val="75000"/>
            </a:schemeClr>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a:t>البسملة </a:t>
            </a:r>
            <a:r>
              <a:rPr lang="ar-SA" b="1" dirty="0" smtClean="0">
                <a:solidFill>
                  <a:schemeClr val="bg1"/>
                </a:solidFill>
              </a:rPr>
              <a:t> </a:t>
            </a:r>
            <a:endParaRPr lang="ar-SA" dirty="0">
              <a:solidFill>
                <a:schemeClr val="bg1"/>
              </a:solidFill>
            </a:endParaRPr>
          </a:p>
        </p:txBody>
      </p:sp>
    </p:spTree>
    <p:extLst>
      <p:ext uri="{BB962C8B-B14F-4D97-AF65-F5344CB8AC3E}">
        <p14:creationId xmlns:p14="http://schemas.microsoft.com/office/powerpoint/2010/main" xmlns="" val="3061729273"/>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ppt_x"/>
                                          </p:val>
                                        </p:tav>
                                        <p:tav tm="100000">
                                          <p:val>
                                            <p:strVal val="#ppt_x"/>
                                          </p:val>
                                        </p:tav>
                                      </p:tavLst>
                                    </p:anim>
                                    <p:anim calcmode="lin" valueType="num">
                                      <p:cBhvr additive="base">
                                        <p:cTn id="48" dur="500" fill="hold"/>
                                        <p:tgtEl>
                                          <p:spTgt spid="1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additive="base">
                                        <p:cTn id="51" dur="500" fill="hold"/>
                                        <p:tgtEl>
                                          <p:spTgt spid="14"/>
                                        </p:tgtEl>
                                        <p:attrNameLst>
                                          <p:attrName>ppt_x</p:attrName>
                                        </p:attrNameLst>
                                      </p:cBhvr>
                                      <p:tavLst>
                                        <p:tav tm="0">
                                          <p:val>
                                            <p:strVal val="#ppt_x"/>
                                          </p:val>
                                        </p:tav>
                                        <p:tav tm="100000">
                                          <p:val>
                                            <p:strVal val="#ppt_x"/>
                                          </p:val>
                                        </p:tav>
                                      </p:tavLst>
                                    </p:anim>
                                    <p:anim calcmode="lin" valueType="num">
                                      <p:cBhvr additive="base">
                                        <p:cTn id="5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92D050"/>
            </a:gs>
            <a:gs pos="0">
              <a:srgbClr val="EEF8E4"/>
            </a:gs>
            <a:gs pos="81000">
              <a:schemeClr val="bg1"/>
            </a:gs>
            <a:gs pos="100000">
              <a:schemeClr val="accent1">
                <a:lumMod val="75000"/>
              </a:schemeClr>
            </a:gs>
          </a:gsLst>
          <a:lin ang="5400000" scaled="1"/>
        </a:gradFill>
        <a:effectLst/>
      </p:bgPr>
    </p:bg>
    <p:spTree>
      <p:nvGrpSpPr>
        <p:cNvPr id="1" name=""/>
        <p:cNvGrpSpPr/>
        <p:nvPr/>
      </p:nvGrpSpPr>
      <p:grpSpPr>
        <a:xfrm>
          <a:off x="0" y="0"/>
          <a:ext cx="0" cy="0"/>
          <a:chOff x="0" y="0"/>
          <a:chExt cx="0" cy="0"/>
        </a:xfrm>
      </p:grpSpPr>
      <p:graphicFrame>
        <p:nvGraphicFramePr>
          <p:cNvPr id="2" name="رسم تخطيطي 1"/>
          <p:cNvGraphicFramePr/>
          <p:nvPr>
            <p:extLst>
              <p:ext uri="{D42A27DB-BD31-4B8C-83A1-F6EECF244321}">
                <p14:modId xmlns:p14="http://schemas.microsoft.com/office/powerpoint/2010/main" xmlns="" val="1037074193"/>
              </p:ext>
            </p:extLst>
          </p:nvPr>
        </p:nvGraphicFramePr>
        <p:xfrm>
          <a:off x="237067" y="0"/>
          <a:ext cx="5102577"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رسم تخطيطي 3"/>
          <p:cNvGraphicFramePr/>
          <p:nvPr>
            <p:extLst>
              <p:ext uri="{D42A27DB-BD31-4B8C-83A1-F6EECF244321}">
                <p14:modId xmlns:p14="http://schemas.microsoft.com/office/powerpoint/2010/main" xmlns="" val="3508223592"/>
              </p:ext>
            </p:extLst>
          </p:nvPr>
        </p:nvGraphicFramePr>
        <p:xfrm>
          <a:off x="6338710" y="0"/>
          <a:ext cx="5102577" cy="68580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3" name="مستطيل ذو زاويتين مستديرتين في نفس الجانب 2"/>
          <p:cNvSpPr/>
          <p:nvPr/>
        </p:nvSpPr>
        <p:spPr>
          <a:xfrm>
            <a:off x="1727200" y="5757333"/>
            <a:ext cx="8579556" cy="959556"/>
          </a:xfrm>
          <a:prstGeom prst="round2Same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b="1" smtClean="0">
                <a:effectLst>
                  <a:outerShdw blurRad="38100" dist="38100" dir="2700000" algn="tl">
                    <a:srgbClr val="000000">
                      <a:alpha val="43137"/>
                    </a:srgbClr>
                  </a:outerShdw>
                </a:effectLst>
                <a:latin typeface="Cooper Black" panose="0208090404030B020404" pitchFamily="18" charset="0"/>
              </a:rPr>
              <a:t>مقترح </a:t>
            </a:r>
            <a:r>
              <a:rPr lang="ar-SA" sz="2000" b="1">
                <a:effectLst>
                  <a:outerShdw blurRad="38100" dist="38100" dir="2700000" algn="tl">
                    <a:srgbClr val="000000">
                      <a:alpha val="43137"/>
                    </a:srgbClr>
                  </a:outerShdw>
                </a:effectLst>
                <a:latin typeface="Cooper Black" panose="0208090404030B020404" pitchFamily="18" charset="0"/>
              </a:rPr>
              <a:t>تخصيص أول حصة أو حصتين في أول العام لبيان أهمية الطهارة وطريقة الجلوس و الاستماع  وتعليم آداب القرآن الكريم </a:t>
            </a:r>
            <a:endParaRPr lang="ar-SA" sz="2000">
              <a:effectLst>
                <a:outerShdw blurRad="38100" dist="38100" dir="2700000" algn="tl">
                  <a:srgbClr val="000000">
                    <a:alpha val="43137"/>
                  </a:srgbClr>
                </a:outerShdw>
              </a:effectLst>
              <a:latin typeface="Cooper Black" panose="0208090404030B020404" pitchFamily="18" charset="0"/>
            </a:endParaRPr>
          </a:p>
        </p:txBody>
      </p:sp>
    </p:spTree>
    <p:extLst>
      <p:ext uri="{BB962C8B-B14F-4D97-AF65-F5344CB8AC3E}">
        <p14:creationId xmlns:p14="http://schemas.microsoft.com/office/powerpoint/2010/main" xmlns="" val="389312259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f03431374">
  <a:themeElements>
    <a:clrScheme name="SalesDirection">
      <a:dk1>
        <a:srgbClr val="595959"/>
      </a:dk1>
      <a:lt1>
        <a:sysClr val="window" lastClr="FFFFFF"/>
      </a:lt1>
      <a:dk2>
        <a:srgbClr val="000000"/>
      </a:dk2>
      <a:lt2>
        <a:srgbClr val="F2F2F2"/>
      </a:lt2>
      <a:accent1>
        <a:srgbClr val="1EB8C1"/>
      </a:accent1>
      <a:accent2>
        <a:srgbClr val="EF7920"/>
      </a:accent2>
      <a:accent3>
        <a:srgbClr val="EFC119"/>
      </a:accent3>
      <a:accent4>
        <a:srgbClr val="969890"/>
      </a:accent4>
      <a:accent5>
        <a:srgbClr val="50B4F2"/>
      </a:accent5>
      <a:accent6>
        <a:srgbClr val="C05A3A"/>
      </a:accent6>
      <a:hlink>
        <a:srgbClr val="EFC119"/>
      </a:hlink>
      <a:folHlink>
        <a:srgbClr val="969890"/>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_16309164_TF03431374" id="{353F3862-190B-4EED-9B22-07B3CA0C2831}" vid="{9C05552E-8131-409E-A6E0-A4E06A844EA8}"/>
    </a:ext>
  </a:extLst>
</a:theme>
</file>

<file path=ppt/theme/theme2.xml><?xml version="1.0" encoding="utf-8"?>
<a:theme xmlns:a="http://schemas.openxmlformats.org/drawingml/2006/main" name="نسق Office">
  <a:themeElements>
    <a:clrScheme name="SalesDirection">
      <a:dk1>
        <a:srgbClr val="595959"/>
      </a:dk1>
      <a:lt1>
        <a:sysClr val="window" lastClr="FFFFFF"/>
      </a:lt1>
      <a:dk2>
        <a:srgbClr val="000000"/>
      </a:dk2>
      <a:lt2>
        <a:srgbClr val="F2F2F2"/>
      </a:lt2>
      <a:accent1>
        <a:srgbClr val="1EB8C1"/>
      </a:accent1>
      <a:accent2>
        <a:srgbClr val="EF7920"/>
      </a:accent2>
      <a:accent3>
        <a:srgbClr val="EFC119"/>
      </a:accent3>
      <a:accent4>
        <a:srgbClr val="969890"/>
      </a:accent4>
      <a:accent5>
        <a:srgbClr val="50B4F2"/>
      </a:accent5>
      <a:accent6>
        <a:srgbClr val="C05A3A"/>
      </a:accent6>
      <a:hlink>
        <a:srgbClr val="EFC119"/>
      </a:hlink>
      <a:folHlink>
        <a:srgbClr val="969890"/>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نسق Office">
  <a:themeElements>
    <a:clrScheme name="SalesDirection">
      <a:dk1>
        <a:srgbClr val="595959"/>
      </a:dk1>
      <a:lt1>
        <a:sysClr val="window" lastClr="FFFFFF"/>
      </a:lt1>
      <a:dk2>
        <a:srgbClr val="000000"/>
      </a:dk2>
      <a:lt2>
        <a:srgbClr val="F2F2F2"/>
      </a:lt2>
      <a:accent1>
        <a:srgbClr val="1EB8C1"/>
      </a:accent1>
      <a:accent2>
        <a:srgbClr val="EF7920"/>
      </a:accent2>
      <a:accent3>
        <a:srgbClr val="EFC119"/>
      </a:accent3>
      <a:accent4>
        <a:srgbClr val="969890"/>
      </a:accent4>
      <a:accent5>
        <a:srgbClr val="50B4F2"/>
      </a:accent5>
      <a:accent6>
        <a:srgbClr val="C05A3A"/>
      </a:accent6>
      <a:hlink>
        <a:srgbClr val="EFC119"/>
      </a:hlink>
      <a:folHlink>
        <a:srgbClr val="969890"/>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SalesDirection">
    <a:dk1>
      <a:srgbClr val="595959"/>
    </a:dk1>
    <a:lt1>
      <a:sysClr val="window" lastClr="FFFFFF"/>
    </a:lt1>
    <a:dk2>
      <a:srgbClr val="000000"/>
    </a:dk2>
    <a:lt2>
      <a:srgbClr val="F2F2F2"/>
    </a:lt2>
    <a:accent1>
      <a:srgbClr val="1EB8C1"/>
    </a:accent1>
    <a:accent2>
      <a:srgbClr val="EF7920"/>
    </a:accent2>
    <a:accent3>
      <a:srgbClr val="EFC119"/>
    </a:accent3>
    <a:accent4>
      <a:srgbClr val="969890"/>
    </a:accent4>
    <a:accent5>
      <a:srgbClr val="50B4F2"/>
    </a:accent5>
    <a:accent6>
      <a:srgbClr val="C05A3A"/>
    </a:accent6>
    <a:hlink>
      <a:srgbClr val="EFC119"/>
    </a:hlink>
    <a:folHlink>
      <a:srgbClr val="969890"/>
    </a:folHlink>
  </a:clrScheme>
</a:themeOverride>
</file>

<file path=ppt/theme/themeOverride2.xml><?xml version="1.0" encoding="utf-8"?>
<a:themeOverride xmlns:a="http://schemas.openxmlformats.org/drawingml/2006/main">
  <a:clrScheme name="SalesDirection">
    <a:dk1>
      <a:srgbClr val="595959"/>
    </a:dk1>
    <a:lt1>
      <a:sysClr val="window" lastClr="FFFFFF"/>
    </a:lt1>
    <a:dk2>
      <a:srgbClr val="000000"/>
    </a:dk2>
    <a:lt2>
      <a:srgbClr val="F2F2F2"/>
    </a:lt2>
    <a:accent1>
      <a:srgbClr val="1EB8C1"/>
    </a:accent1>
    <a:accent2>
      <a:srgbClr val="EF7920"/>
    </a:accent2>
    <a:accent3>
      <a:srgbClr val="EFC119"/>
    </a:accent3>
    <a:accent4>
      <a:srgbClr val="969890"/>
    </a:accent4>
    <a:accent5>
      <a:srgbClr val="50B4F2"/>
    </a:accent5>
    <a:accent6>
      <a:srgbClr val="C05A3A"/>
    </a:accent6>
    <a:hlink>
      <a:srgbClr val="EFC119"/>
    </a:hlink>
    <a:folHlink>
      <a:srgbClr val="969890"/>
    </a:folHlink>
  </a:clrScheme>
</a:themeOverride>
</file>

<file path=docProps/app.xml><?xml version="1.0" encoding="utf-8"?>
<Properties xmlns="http://schemas.openxmlformats.org/officeDocument/2006/extended-properties" xmlns:vt="http://schemas.openxmlformats.org/officeDocument/2006/docPropsVTypes">
  <Template/>
  <TotalTime>554</TotalTime>
  <Words>2366</Words>
  <Application>Microsoft Office PowerPoint</Application>
  <PresentationFormat>مخصص</PresentationFormat>
  <Paragraphs>257</Paragraphs>
  <Slides>39</Slides>
  <Notes>16</Notes>
  <HiddenSlides>0</HiddenSlides>
  <MMClips>1</MMClips>
  <ScaleCrop>false</ScaleCrop>
  <HeadingPairs>
    <vt:vector size="4" baseType="variant">
      <vt:variant>
        <vt:lpstr>سمة</vt:lpstr>
      </vt:variant>
      <vt:variant>
        <vt:i4>1</vt:i4>
      </vt:variant>
      <vt:variant>
        <vt:lpstr>عناوين الشرائح</vt:lpstr>
      </vt:variant>
      <vt:variant>
        <vt:i4>39</vt:i4>
      </vt:variant>
    </vt:vector>
  </HeadingPairs>
  <TitlesOfParts>
    <vt:vector size="40" baseType="lpstr">
      <vt:lpstr>tf03431374</vt:lpstr>
      <vt:lpstr>تأهيل معلمي القرآن الكريم  في الصفوف الأولية  </vt:lpstr>
      <vt:lpstr>أستمع </vt:lpstr>
      <vt:lpstr>أهداف الحقيبة التدريبية </vt:lpstr>
      <vt:lpstr>الأهداف العامة لتدريس القرآن الكريم للمرحلة الابتدائية </vt:lpstr>
      <vt:lpstr>الأهداف العامة لتدريس القرآن الكريم للمرحلة الابتدائية </vt:lpstr>
      <vt:lpstr>نظرة تأملية حول معايير القرآن في الصفوف الأولية </vt:lpstr>
      <vt:lpstr>نشاط 1 </vt:lpstr>
      <vt:lpstr>الشريحة 8</vt:lpstr>
      <vt:lpstr>الشريحة 9</vt:lpstr>
      <vt:lpstr>نشاط 2</vt:lpstr>
      <vt:lpstr>الشريحة 11</vt:lpstr>
      <vt:lpstr>الخصائص العامة للطلاب في الصفوف الأولية و التطبيقات التربوية المترتبة بها  </vt:lpstr>
      <vt:lpstr>الخصائص العامة للطلاب في الصفوف الأولية و التطبيقات التربوية المترتبة بها  </vt:lpstr>
      <vt:lpstr>الشريحة 14</vt:lpstr>
      <vt:lpstr>نشاط 3 </vt:lpstr>
      <vt:lpstr>الشريحة 16</vt:lpstr>
      <vt:lpstr>بالتعاون مع أفراد مجموعتك ضع مخططا مقترحا لتنظيم السبورة في درس القرآن الكريم</vt:lpstr>
      <vt:lpstr>الشريحة 18</vt:lpstr>
      <vt:lpstr>تنظيم مقترح للسبورة في حصة القرآن الكريم </vt:lpstr>
      <vt:lpstr>الشريحة 20</vt:lpstr>
      <vt:lpstr>أهم طرق الحفظ </vt:lpstr>
      <vt:lpstr>أهم طرق الحفظ </vt:lpstr>
      <vt:lpstr>أهم طرق الحفظ </vt:lpstr>
      <vt:lpstr>أهم طرق الحفظ </vt:lpstr>
      <vt:lpstr>أهم طرق الحفظ </vt:lpstr>
      <vt:lpstr>أهم طرق الحفظ </vt:lpstr>
      <vt:lpstr>الشريحة 27</vt:lpstr>
      <vt:lpstr>الشريحة 28</vt:lpstr>
      <vt:lpstr>الشريحة 29</vt:lpstr>
      <vt:lpstr>تصور مقترح لتدريس درس القران نظر</vt:lpstr>
      <vt:lpstr>تصور مقترح لتدريس درس القران نظر</vt:lpstr>
      <vt:lpstr>الشريحة 32</vt:lpstr>
      <vt:lpstr>الشريحة 33</vt:lpstr>
      <vt:lpstr>الشريحة 34</vt:lpstr>
      <vt:lpstr>الشريحة 35</vt:lpstr>
      <vt:lpstr>الشريحة 36</vt:lpstr>
      <vt:lpstr>الشريحة 37</vt:lpstr>
      <vt:lpstr>الشريحة 38</vt:lpstr>
      <vt:lpstr>شكرا لحسن استماعكم وجميل مشاركاتكم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تأهيل معلمي القرآن الكريم  في الصفوف الأولية</dc:title>
  <dc:creator>Welcome</dc:creator>
  <cp:lastModifiedBy>Welcome</cp:lastModifiedBy>
  <cp:revision>56</cp:revision>
  <dcterms:created xsi:type="dcterms:W3CDTF">2018-02-21T20:21:16Z</dcterms:created>
  <dcterms:modified xsi:type="dcterms:W3CDTF">2018-02-24T19:03:10Z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