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tl="1" saveSubsetFonts="1">
  <p:sldMasterIdLst>
    <p:sldMasterId id="2147483660" r:id="rId1"/>
  </p:sldMasterIdLst>
  <p:notesMasterIdLst>
    <p:notesMasterId r:id="rId33"/>
  </p:notesMasterIdLst>
  <p:sldIdLst>
    <p:sldId id="256" r:id="rId2"/>
    <p:sldId id="257" r:id="rId3"/>
    <p:sldId id="283" r:id="rId4"/>
    <p:sldId id="284" r:id="rId5"/>
    <p:sldId id="258" r:id="rId6"/>
    <p:sldId id="285" r:id="rId7"/>
    <p:sldId id="286" r:id="rId8"/>
    <p:sldId id="261" r:id="rId9"/>
    <p:sldId id="262" r:id="rId10"/>
    <p:sldId id="264" r:id="rId11"/>
    <p:sldId id="263" r:id="rId12"/>
    <p:sldId id="260" r:id="rId13"/>
    <p:sldId id="287" r:id="rId14"/>
    <p:sldId id="265" r:id="rId15"/>
    <p:sldId id="266" r:id="rId16"/>
    <p:sldId id="267" r:id="rId17"/>
    <p:sldId id="277" r:id="rId18"/>
    <p:sldId id="281" r:id="rId19"/>
    <p:sldId id="288" r:id="rId20"/>
    <p:sldId id="289" r:id="rId21"/>
    <p:sldId id="273" r:id="rId22"/>
    <p:sldId id="276" r:id="rId23"/>
    <p:sldId id="278" r:id="rId24"/>
    <p:sldId id="279" r:id="rId25"/>
    <p:sldId id="268" r:id="rId26"/>
    <p:sldId id="274" r:id="rId27"/>
    <p:sldId id="280" r:id="rId28"/>
    <p:sldId id="272" r:id="rId29"/>
    <p:sldId id="290" r:id="rId30"/>
    <p:sldId id="291" r:id="rId31"/>
    <p:sldId id="259" r:id="rId32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67" d="100"/>
          <a:sy n="67" d="100"/>
        </p:scale>
        <p:origin x="-40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CF7FCB28-8603-41A3-A8BE-4E0437A3F8C8}" type="datetimeFigureOut">
              <a:rPr lang="ar-SA" smtClean="0"/>
              <a:pPr/>
              <a:t>14/05/39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A615CA5A-D618-4EE9-B4DF-D1C6F3B572F6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عنوان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7" name="عنوان فرعي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ar-SA" smtClean="0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30" name="عنصر نائب للتاريخ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A2616-938C-4635-A775-2BA1D96349DE}" type="datetime1">
              <a:rPr lang="ar-SA" smtClean="0"/>
              <a:pPr/>
              <a:t>14/05/39</a:t>
            </a:fld>
            <a:endParaRPr lang="ar-SA"/>
          </a:p>
        </p:txBody>
      </p:sp>
      <p:sp>
        <p:nvSpPr>
          <p:cNvPr id="19" name="عنصر نائب للتذييل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27" name="عنصر نائب لرقم الشريحة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694A0-DE51-4D40-A55F-0DEEC68C8D49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FE2BC-EB76-4313-B091-C84ECBB0289B}" type="datetime1">
              <a:rPr lang="ar-SA" smtClean="0"/>
              <a:pPr/>
              <a:t>14/05/39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694A0-DE51-4D40-A55F-0DEEC68C8D49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8650C-6D10-4548-9037-EA2F65398051}" type="datetime1">
              <a:rPr lang="ar-SA" smtClean="0"/>
              <a:pPr/>
              <a:t>14/05/39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694A0-DE51-4D40-A55F-0DEEC68C8D49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12338-4A1F-4BD9-8874-9F93D6F5DBAB}" type="datetime1">
              <a:rPr lang="ar-SA" smtClean="0"/>
              <a:pPr/>
              <a:t>14/05/39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694A0-DE51-4D40-A55F-0DEEC68C8D49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73857-1CD1-4294-9E4C-2DDCD00D2A4F}" type="datetime1">
              <a:rPr lang="ar-SA" smtClean="0"/>
              <a:pPr/>
              <a:t>14/05/39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694A0-DE51-4D40-A55F-0DEEC68C8D49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98AE9-C208-4A91-A5E0-60D3257FB196}" type="datetime1">
              <a:rPr lang="ar-SA" smtClean="0"/>
              <a:pPr/>
              <a:t>14/05/39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694A0-DE51-4D40-A55F-0DEEC68C8D49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عنصر نائب للمحتوى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65BED-5C66-41EC-912A-BC6B99F3177A}" type="datetime1">
              <a:rPr lang="ar-SA" smtClean="0"/>
              <a:pPr/>
              <a:t>14/05/39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694A0-DE51-4D40-A55F-0DEEC68C8D49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B880A-83D5-42C0-B986-F78E48B4D9F8}" type="datetime1">
              <a:rPr lang="ar-SA" smtClean="0"/>
              <a:pPr/>
              <a:t>14/05/39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694A0-DE51-4D40-A55F-0DEEC68C8D49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22BB6-2881-4CAD-B6EC-AA8C6BAFBAA4}" type="datetime1">
              <a:rPr lang="ar-SA" smtClean="0"/>
              <a:pPr/>
              <a:t>14/05/39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694A0-DE51-4D40-A55F-0DEEC68C8D49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4841F-AD1F-4FC0-8899-E277BD2E0167}" type="datetime1">
              <a:rPr lang="ar-SA" smtClean="0"/>
              <a:pPr/>
              <a:t>14/05/39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694A0-DE51-4D40-A55F-0DEEC68C8D49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مستطيل ذو زاوية واحدة مخدوشة ودائرية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مثلث قائم الزاوية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CF451-02BC-4805-AB40-F04AC854EF2F}" type="datetime1">
              <a:rPr lang="ar-SA" smtClean="0"/>
              <a:pPr/>
              <a:t>14/05/39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8B694A0-DE51-4D40-A55F-0DEEC68C8D49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ar-SA" smtClean="0"/>
              <a:t>انقر فوق الرمز لإضافة صورة</a:t>
            </a:r>
            <a:endParaRPr kumimoji="0" lang="en-US" dirty="0"/>
          </a:p>
        </p:txBody>
      </p:sp>
      <p:sp>
        <p:nvSpPr>
          <p:cNvPr id="10" name="شكل حر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شكل حر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شكل حر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شكل حر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عنصر نائب للعنوان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0" name="عنصر نائب للنص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  <a:p>
            <a:pPr lvl="1" eaLnBrk="1" latinLnBrk="0" hangingPunct="1"/>
            <a:r>
              <a:rPr kumimoji="0" lang="ar-SA" smtClean="0"/>
              <a:t>المستوى الثاني</a:t>
            </a:r>
          </a:p>
          <a:p>
            <a:pPr lvl="2" eaLnBrk="1" latinLnBrk="0" hangingPunct="1"/>
            <a:r>
              <a:rPr kumimoji="0" lang="ar-SA" smtClean="0"/>
              <a:t>المستوى الثالث</a:t>
            </a:r>
          </a:p>
          <a:p>
            <a:pPr lvl="3" eaLnBrk="1" latinLnBrk="0" hangingPunct="1"/>
            <a:r>
              <a:rPr kumimoji="0" lang="ar-SA" smtClean="0"/>
              <a:t>المستوى الرابع</a:t>
            </a:r>
          </a:p>
          <a:p>
            <a:pPr lvl="4" eaLnBrk="1" latinLnBrk="0" hangingPunct="1"/>
            <a:r>
              <a:rPr kumimoji="0" lang="ar-SA" smtClean="0"/>
              <a:t>المستوى الخامس</a:t>
            </a:r>
            <a:endParaRPr kumimoji="0" lang="en-US"/>
          </a:p>
        </p:txBody>
      </p:sp>
      <p:sp>
        <p:nvSpPr>
          <p:cNvPr id="10" name="عنصر نائب للتاريخ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44C10D9-9118-48CB-94AA-B8A09B216C2F}" type="datetime1">
              <a:rPr lang="ar-SA" smtClean="0"/>
              <a:pPr/>
              <a:t>14/05/39</a:t>
            </a:fld>
            <a:endParaRPr lang="ar-SA"/>
          </a:p>
        </p:txBody>
      </p:sp>
      <p:sp>
        <p:nvSpPr>
          <p:cNvPr id="22" name="عنصر نائب للتذييل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18" name="عنصر نائب لرقم الشريحة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8B694A0-DE51-4D40-A55F-0DEEC68C8D49}" type="slidenum">
              <a:rPr lang="ar-SA" smtClean="0"/>
              <a:pPr/>
              <a:t>‹#›</a:t>
            </a:fld>
            <a:endParaRPr lang="ar-SA"/>
          </a:p>
        </p:txBody>
      </p:sp>
      <p:grpSp>
        <p:nvGrpSpPr>
          <p:cNvPr id="2" name="مجموعة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شكل حر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شكل حر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rtl="1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r" rtl="1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r" rtl="1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r" rtl="1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r" rtl="1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r" rtl="1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r" rtl="1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r" rtl="1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r" rtl="1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ar-SA" dirty="0" smtClean="0"/>
              <a:t>عرض تعريفي موجز </a:t>
            </a:r>
            <a:br>
              <a:rPr lang="ar-SA" dirty="0" smtClean="0"/>
            </a:br>
            <a:r>
              <a:rPr lang="ar-SA" dirty="0" smtClean="0"/>
              <a:t>باختبار القدرات العامة</a:t>
            </a:r>
            <a:endParaRPr lang="ar-SA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533400" y="3810000"/>
            <a:ext cx="7854696" cy="1171136"/>
          </a:xfrm>
        </p:spPr>
        <p:txBody>
          <a:bodyPr/>
          <a:lstStyle/>
          <a:p>
            <a:pPr algn="l"/>
            <a:r>
              <a:rPr lang="ar-SA" dirty="0" err="1" smtClean="0"/>
              <a:t>ث .</a:t>
            </a:r>
            <a:r>
              <a:rPr lang="ar-SA" dirty="0" smtClean="0"/>
              <a:t> الفيصلية للموهوبين</a:t>
            </a:r>
          </a:p>
          <a:p>
            <a:pPr algn="l"/>
            <a:r>
              <a:rPr lang="ar-SA" dirty="0" err="1" smtClean="0"/>
              <a:t>عبدالله</a:t>
            </a:r>
            <a:r>
              <a:rPr lang="ar-SA" dirty="0" smtClean="0"/>
              <a:t> </a:t>
            </a:r>
            <a:r>
              <a:rPr lang="ar-SA" dirty="0" err="1" smtClean="0"/>
              <a:t>الجدعاني</a:t>
            </a:r>
            <a:endParaRPr lang="ar-SA" dirty="0"/>
          </a:p>
        </p:txBody>
      </p:sp>
      <p:pic>
        <p:nvPicPr>
          <p:cNvPr id="4" name="صورة 3" descr="IMG-20150606-WA00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62800" y="4953000"/>
            <a:ext cx="1752600" cy="1752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1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3000" y="990600"/>
            <a:ext cx="7134583" cy="4349708"/>
          </a:xfrm>
          <a:prstGeom prst="rect">
            <a:avLst/>
          </a:prstGeom>
        </p:spPr>
      </p:pic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D0C99-EA9D-4BB8-9DE6-9D9B6AEE3270}" type="datetime1">
              <a:rPr lang="ar-SA" smtClean="0"/>
              <a:pPr/>
              <a:t>14/05/39</a:t>
            </a:fld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694A0-DE51-4D40-A55F-0DEEC68C8D49}" type="slidenum">
              <a:rPr lang="ar-SA" smtClean="0"/>
              <a:pPr/>
              <a:t>10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9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3000" y="1752600"/>
            <a:ext cx="7233865" cy="2914940"/>
          </a:xfrm>
          <a:prstGeom prst="rect">
            <a:avLst/>
          </a:prstGeom>
        </p:spPr>
      </p:pic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0C2FE-3D05-4AF1-B6CE-8B00549EFF8F}" type="datetime1">
              <a:rPr lang="ar-SA" smtClean="0"/>
              <a:pPr/>
              <a:t>14/05/39</a:t>
            </a:fld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694A0-DE51-4D40-A55F-0DEEC68C8D49}" type="slidenum">
              <a:rPr lang="ar-SA" smtClean="0"/>
              <a:pPr/>
              <a:t>11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71600" y="1981200"/>
            <a:ext cx="5839545" cy="2590800"/>
          </a:xfrm>
          <a:prstGeom prst="rect">
            <a:avLst/>
          </a:prstGeom>
        </p:spPr>
      </p:pic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C9C97-D05D-4E54-B97A-B47B09E8DF29}" type="datetime1">
              <a:rPr lang="ar-SA" smtClean="0"/>
              <a:pPr/>
              <a:t>14/05/39</a:t>
            </a:fld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694A0-DE51-4D40-A55F-0DEEC68C8D49}" type="slidenum">
              <a:rPr lang="ar-SA" smtClean="0"/>
              <a:pPr/>
              <a:t>12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SA" dirty="0" smtClean="0"/>
              <a:t>أنواع أسئلة </a:t>
            </a:r>
            <a:r>
              <a:rPr lang="ar-SA" dirty="0" smtClean="0"/>
              <a:t>الكمي</a:t>
            </a:r>
            <a:endParaRPr lang="ar-SA" dirty="0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ar-SA" dirty="0" smtClean="0"/>
              <a:t>أسئلة المقارنة</a:t>
            </a:r>
            <a:endParaRPr lang="ar-SA" dirty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ar-SA" dirty="0" smtClean="0"/>
              <a:t>اختيار من متعدد</a:t>
            </a:r>
            <a:endParaRPr lang="ar-SA" dirty="0"/>
          </a:p>
        </p:txBody>
      </p:sp>
      <p:pic>
        <p:nvPicPr>
          <p:cNvPr id="11" name="عنصر نائب للمحتوى 10" descr="IMG_٢٠١٦١٠٢٤_٢٢٢٧١٢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554037" y="2514600"/>
            <a:ext cx="3846513" cy="3846513"/>
          </a:xfrm>
        </p:spPr>
      </p:pic>
      <p:pic>
        <p:nvPicPr>
          <p:cNvPr id="10" name="عنصر نائب للمحتوى 9" descr="IMG_٢٠١٦١٠٢٨_٢١٣٤٣٢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742656" y="2514600"/>
            <a:ext cx="3846513" cy="3846513"/>
          </a:xfrm>
        </p:spPr>
      </p:pic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65BED-5C66-41EC-912A-BC6B99F3177A}" type="datetime1">
              <a:rPr lang="ar-SA" smtClean="0"/>
              <a:pPr/>
              <a:t>14/05/39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694A0-DE51-4D40-A55F-0DEEC68C8D49}" type="slidenum">
              <a:rPr lang="ar-SA" smtClean="0"/>
              <a:pPr/>
              <a:t>13</a:t>
            </a:fld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1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200" y="1219200"/>
            <a:ext cx="7499307" cy="3633965"/>
          </a:xfrm>
          <a:prstGeom prst="rect">
            <a:avLst/>
          </a:prstGeom>
        </p:spPr>
      </p:pic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379B9-A6EE-41A2-A187-37FF68676E4F}" type="datetime1">
              <a:rPr lang="ar-SA" smtClean="0"/>
              <a:pPr/>
              <a:t>14/05/39</a:t>
            </a:fld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694A0-DE51-4D40-A55F-0DEEC68C8D49}" type="slidenum">
              <a:rPr lang="ar-SA" smtClean="0"/>
              <a:pPr/>
              <a:t>14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1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0600" y="1524000"/>
            <a:ext cx="7258424" cy="3405354"/>
          </a:xfrm>
          <a:prstGeom prst="rect">
            <a:avLst/>
          </a:prstGeom>
        </p:spPr>
      </p:pic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F771F-F435-4C00-81B5-C7396ED9204F}" type="datetime1">
              <a:rPr lang="ar-SA" smtClean="0"/>
              <a:pPr/>
              <a:t>14/05/39</a:t>
            </a:fld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694A0-DE51-4D40-A55F-0DEEC68C8D49}" type="slidenum">
              <a:rPr lang="ar-SA" smtClean="0"/>
              <a:pPr/>
              <a:t>15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1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95400" y="990600"/>
            <a:ext cx="6925036" cy="4752977"/>
          </a:xfrm>
          <a:prstGeom prst="rect">
            <a:avLst/>
          </a:prstGeom>
        </p:spPr>
      </p:pic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F2869-8A7F-422E-8C6E-D69E2E46EE27}" type="datetime1">
              <a:rPr lang="ar-SA" smtClean="0"/>
              <a:pPr/>
              <a:t>14/05/39</a:t>
            </a:fld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694A0-DE51-4D40-A55F-0DEEC68C8D49}" type="slidenum">
              <a:rPr lang="ar-SA" smtClean="0"/>
              <a:pPr/>
              <a:t>16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CPvCjmCUYAAxGwV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14500" y="994663"/>
            <a:ext cx="5295900" cy="5287074"/>
          </a:xfrm>
          <a:prstGeom prst="rect">
            <a:avLst/>
          </a:prstGeom>
        </p:spPr>
      </p:pic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13D70-A3C3-4940-9E59-31ADBB4B9DB6}" type="datetime1">
              <a:rPr lang="ar-SA" smtClean="0"/>
              <a:pPr/>
              <a:t>14/05/39</a:t>
            </a:fld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694A0-DE51-4D40-A55F-0DEEC68C8D49}" type="slidenum">
              <a:rPr lang="ar-SA" smtClean="0"/>
              <a:pPr/>
              <a:t>17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00200" y="2133600"/>
            <a:ext cx="5515330" cy="2133599"/>
          </a:xfrm>
          <a:prstGeom prst="rect">
            <a:avLst/>
          </a:prstGeom>
        </p:spPr>
      </p:pic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3DD69-EA7C-4816-851C-A6ABAD33332C}" type="datetime1">
              <a:rPr lang="ar-SA" smtClean="0"/>
              <a:pPr/>
              <a:t>14/05/39</a:t>
            </a:fld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694A0-DE51-4D40-A55F-0DEEC68C8D49}" type="slidenum">
              <a:rPr lang="ar-SA" smtClean="0"/>
              <a:pPr/>
              <a:t>18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SA" dirty="0" smtClean="0"/>
              <a:t>ماذا يعني اختبار ورقي واختبار </a:t>
            </a:r>
            <a:r>
              <a:rPr lang="ar-SA" dirty="0" err="1" smtClean="0"/>
              <a:t>محوسب</a:t>
            </a:r>
            <a:r>
              <a:rPr lang="ar-SA" dirty="0" smtClean="0"/>
              <a:t> </a:t>
            </a:r>
            <a:r>
              <a:rPr lang="ar-SA" dirty="0" err="1" smtClean="0"/>
              <a:t>؟</a:t>
            </a:r>
            <a:endParaRPr lang="ar-SA" dirty="0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B880A-83D5-42C0-B986-F78E48B4D9F8}" type="datetime1">
              <a:rPr lang="ar-SA" smtClean="0"/>
              <a:pPr/>
              <a:t>14/05/39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>
          <a:xfrm>
            <a:off x="838200" y="3200400"/>
            <a:ext cx="7315200" cy="365125"/>
          </a:xfrm>
        </p:spPr>
        <p:txBody>
          <a:bodyPr/>
          <a:lstStyle/>
          <a:p>
            <a:pPr algn="ctr"/>
            <a:r>
              <a:rPr lang="ar-SA" sz="4000" dirty="0" smtClean="0"/>
              <a:t>متى يمكنني دخول اختبار </a:t>
            </a:r>
            <a:r>
              <a:rPr lang="ar-SA" sz="4000" dirty="0" err="1" smtClean="0"/>
              <a:t>القدرات ؟</a:t>
            </a:r>
            <a:endParaRPr lang="ar-SA" sz="4000" dirty="0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694A0-DE51-4D40-A55F-0DEEC68C8D49}" type="slidenum">
              <a:rPr lang="ar-SA" smtClean="0"/>
              <a:pPr/>
              <a:t>19</a:t>
            </a:fld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200" y="1219200"/>
            <a:ext cx="7425628" cy="3581400"/>
          </a:xfrm>
          <a:prstGeom prst="rect">
            <a:avLst/>
          </a:prstGeom>
        </p:spPr>
      </p:pic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D7155-A2D2-40D2-90FE-E907CBB395A7}" type="datetime1">
              <a:rPr lang="ar-SA" smtClean="0"/>
              <a:pPr/>
              <a:t>14/05/39</a:t>
            </a:fld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694A0-DE51-4D40-A55F-0DEEC68C8D49}" type="slidenum">
              <a:rPr lang="ar-SA" smtClean="0"/>
              <a:pPr/>
              <a:t>2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SA" dirty="0" smtClean="0"/>
              <a:t>أيهما </a:t>
            </a:r>
            <a:r>
              <a:rPr lang="ar-SA" dirty="0" err="1" smtClean="0"/>
              <a:t>أفضل ؟</a:t>
            </a:r>
            <a:endParaRPr lang="ar-SA" dirty="0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B880A-83D5-42C0-B986-F78E48B4D9F8}" type="datetime1">
              <a:rPr lang="ar-SA" smtClean="0"/>
              <a:pPr/>
              <a:t>14/05/39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694A0-DE51-4D40-A55F-0DEEC68C8D49}" type="slidenum">
              <a:rPr lang="ar-SA" smtClean="0"/>
              <a:pPr/>
              <a:t>20</a:t>
            </a:fld>
            <a:endParaRPr lang="ar-SA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CO1ILI8UwAAh0S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14500" y="576262"/>
            <a:ext cx="5715000" cy="5705475"/>
          </a:xfrm>
          <a:prstGeom prst="rect">
            <a:avLst/>
          </a:prstGeom>
        </p:spPr>
      </p:pic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4FD08-7864-4DE5-B37E-17D3FD2D8B2D}" type="datetime1">
              <a:rPr lang="ar-SA" smtClean="0"/>
              <a:pPr/>
              <a:t>14/05/39</a:t>
            </a:fld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694A0-DE51-4D40-A55F-0DEEC68C8D49}" type="slidenum">
              <a:rPr lang="ar-SA" smtClean="0"/>
              <a:pPr/>
              <a:t>21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CPbI9zJUcAAkxYx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14500" y="918590"/>
            <a:ext cx="5372100" cy="5363147"/>
          </a:xfrm>
          <a:prstGeom prst="rect">
            <a:avLst/>
          </a:prstGeom>
        </p:spPr>
      </p:pic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5682E-E2E4-4E10-A4C0-C6692F52699A}" type="datetime1">
              <a:rPr lang="ar-SA" smtClean="0"/>
              <a:pPr/>
              <a:t>14/05/39</a:t>
            </a:fld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694A0-DE51-4D40-A55F-0DEEC68C8D49}" type="slidenum">
              <a:rPr lang="ar-SA" smtClean="0"/>
              <a:pPr/>
              <a:t>22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CQ0gntoWwAA7Lp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14500" y="918590"/>
            <a:ext cx="5372100" cy="5363147"/>
          </a:xfrm>
          <a:prstGeom prst="rect">
            <a:avLst/>
          </a:prstGeom>
        </p:spPr>
      </p:pic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AC172-CC4B-45E5-8BCB-1A7E8F8227D0}" type="datetime1">
              <a:rPr lang="ar-SA" smtClean="0"/>
              <a:pPr/>
              <a:t>14/05/39</a:t>
            </a:fld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694A0-DE51-4D40-A55F-0DEEC68C8D49}" type="slidenum">
              <a:rPr lang="ar-SA" smtClean="0"/>
              <a:pPr/>
              <a:t>23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CQOC-UdU8AAPbfZ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14500" y="990600"/>
            <a:ext cx="5295900" cy="5295900"/>
          </a:xfrm>
          <a:prstGeom prst="rect">
            <a:avLst/>
          </a:prstGeom>
        </p:spPr>
      </p:pic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BB945-2660-44EB-8A5A-37D684C99B6D}" type="datetime1">
              <a:rPr lang="ar-SA" smtClean="0"/>
              <a:pPr/>
              <a:t>14/05/39</a:t>
            </a:fld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694A0-DE51-4D40-A55F-0DEEC68C8D49}" type="slidenum">
              <a:rPr lang="ar-SA" smtClean="0"/>
              <a:pPr/>
              <a:t>24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Bj0s8yOIIAAA2f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95600" y="990600"/>
            <a:ext cx="3171825" cy="5638800"/>
          </a:xfrm>
          <a:prstGeom prst="rect">
            <a:avLst/>
          </a:prstGeom>
        </p:spPr>
      </p:pic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4751C-B1BC-4359-B0AB-3F5FD1D3FFDA}" type="datetime1">
              <a:rPr lang="ar-SA" smtClean="0"/>
              <a:pPr/>
              <a:t>14/05/39</a:t>
            </a:fld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694A0-DE51-4D40-A55F-0DEEC68C8D49}" type="slidenum">
              <a:rPr lang="ar-SA" smtClean="0"/>
              <a:pPr/>
              <a:t>25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CO1ILJiVAAAYzt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14500" y="842517"/>
            <a:ext cx="5448300" cy="5439220"/>
          </a:xfrm>
          <a:prstGeom prst="rect">
            <a:avLst/>
          </a:prstGeom>
        </p:spPr>
      </p:pic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A32A5-F8A6-4A3D-84A0-F5EC1D8AEE9E}" type="datetime1">
              <a:rPr lang="ar-SA" smtClean="0"/>
              <a:pPr/>
              <a:t>14/05/39</a:t>
            </a:fld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694A0-DE51-4D40-A55F-0DEEC68C8D49}" type="slidenum">
              <a:rPr lang="ar-SA" smtClean="0"/>
              <a:pPr/>
              <a:t>26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139015379023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00250" y="1193800"/>
            <a:ext cx="4248150" cy="5207000"/>
          </a:xfrm>
          <a:prstGeom prst="rect">
            <a:avLst/>
          </a:prstGeom>
        </p:spPr>
      </p:pic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FBA1A-5F2A-4ECB-98F8-13E5461747C9}" type="datetime1">
              <a:rPr lang="ar-SA" smtClean="0"/>
              <a:pPr/>
              <a:t>14/05/39</a:t>
            </a:fld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694A0-DE51-4D40-A55F-0DEEC68C8D49}" type="slidenum">
              <a:rPr lang="ar-SA" smtClean="0"/>
              <a:pPr/>
              <a:t>27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CO1GblEUkAAyjQ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14500" y="766444"/>
            <a:ext cx="5524500" cy="5515293"/>
          </a:xfrm>
          <a:prstGeom prst="rect">
            <a:avLst/>
          </a:prstGeom>
        </p:spPr>
      </p:pic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96BEC-FCDD-4A9C-B6D0-C234DB4E3E64}" type="datetime1">
              <a:rPr lang="ar-SA" smtClean="0"/>
              <a:pPr/>
              <a:t>14/05/39</a:t>
            </a:fld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694A0-DE51-4D40-A55F-0DEEC68C8D49}" type="slidenum">
              <a:rPr lang="ar-SA" smtClean="0"/>
              <a:pPr/>
              <a:t>28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SA" dirty="0" smtClean="0"/>
              <a:t>ما معنى </a:t>
            </a:r>
            <a:r>
              <a:rPr lang="ar-SA" dirty="0" err="1" smtClean="0"/>
              <a:t>تجميعات</a:t>
            </a:r>
            <a:r>
              <a:rPr lang="ar-SA" dirty="0" smtClean="0"/>
              <a:t> </a:t>
            </a:r>
            <a:r>
              <a:rPr lang="ar-SA" dirty="0" err="1" smtClean="0"/>
              <a:t>؟</a:t>
            </a:r>
            <a:endParaRPr lang="ar-SA" dirty="0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B880A-83D5-42C0-B986-F78E48B4D9F8}" type="datetime1">
              <a:rPr lang="ar-SA" smtClean="0"/>
              <a:pPr/>
              <a:t>14/05/39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694A0-DE51-4D40-A55F-0DEEC68C8D49}" type="slidenum">
              <a:rPr lang="ar-SA" smtClean="0"/>
              <a:pPr/>
              <a:t>29</a:t>
            </a:fld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SA" dirty="0" smtClean="0"/>
              <a:t>لماذا هو </a:t>
            </a:r>
            <a:r>
              <a:rPr lang="ar-SA" dirty="0" err="1" smtClean="0"/>
              <a:t>مهم ؟</a:t>
            </a:r>
            <a:endParaRPr lang="ar-SA" dirty="0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B880A-83D5-42C0-B986-F78E48B4D9F8}" type="datetime1">
              <a:rPr lang="ar-SA" smtClean="0"/>
              <a:pPr/>
              <a:t>14/05/39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694A0-DE51-4D40-A55F-0DEEC68C8D49}" type="slidenum">
              <a:rPr lang="ar-SA" smtClean="0"/>
              <a:pPr/>
              <a:t>3</a:t>
            </a:fld>
            <a:endParaRPr lang="ar-SA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ar-SA" sz="6600" dirty="0" smtClean="0">
                <a:solidFill>
                  <a:srgbClr val="FF0000"/>
                </a:solidFill>
              </a:rPr>
              <a:t>طرق الاستعداد لاختبار </a:t>
            </a:r>
            <a:r>
              <a:rPr lang="ar-SA" sz="6600" dirty="0" err="1" smtClean="0">
                <a:solidFill>
                  <a:srgbClr val="FF0000"/>
                </a:solidFill>
              </a:rPr>
              <a:t>القدرات ؟</a:t>
            </a:r>
            <a:endParaRPr lang="ar-SA" sz="6600" dirty="0">
              <a:solidFill>
                <a:srgbClr val="FF0000"/>
              </a:solidFill>
            </a:endParaRPr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B880A-83D5-42C0-B986-F78E48B4D9F8}" type="datetime1">
              <a:rPr lang="ar-SA" smtClean="0"/>
              <a:pPr/>
              <a:t>14/05/39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>
          <a:xfrm>
            <a:off x="533400" y="2057400"/>
            <a:ext cx="8001000" cy="3886200"/>
          </a:xfrm>
        </p:spPr>
        <p:txBody>
          <a:bodyPr anchor="t" anchorCtr="0"/>
          <a:lstStyle/>
          <a:p>
            <a:pPr algn="r">
              <a:buFont typeface="Arial" pitchFamily="34" charset="0"/>
              <a:buChar char="•"/>
            </a:pPr>
            <a:r>
              <a:rPr lang="ar-SA" sz="4400" dirty="0" err="1" smtClean="0"/>
              <a:t>الكتب </a:t>
            </a:r>
            <a:r>
              <a:rPr lang="ar-SA" sz="3600" dirty="0" smtClean="0"/>
              <a:t>( </a:t>
            </a:r>
            <a:r>
              <a:rPr lang="ar-SA" sz="3600" dirty="0" err="1" smtClean="0"/>
              <a:t>مطبوعة </a:t>
            </a:r>
            <a:r>
              <a:rPr lang="ar-SA" sz="3600" dirty="0" smtClean="0"/>
              <a:t>– </a:t>
            </a:r>
            <a:r>
              <a:rPr lang="ar-SA" sz="3600" dirty="0" err="1" smtClean="0"/>
              <a:t>الكترونية )</a:t>
            </a:r>
            <a:endParaRPr lang="ar-SA" sz="4400" dirty="0" smtClean="0"/>
          </a:p>
          <a:p>
            <a:pPr algn="r">
              <a:buFont typeface="Arial" pitchFamily="34" charset="0"/>
              <a:buChar char="•"/>
            </a:pPr>
            <a:r>
              <a:rPr lang="ar-SA" sz="4400" dirty="0" smtClean="0"/>
              <a:t>الدورات </a:t>
            </a:r>
            <a:r>
              <a:rPr lang="ar-SA" sz="4400" dirty="0" err="1" smtClean="0"/>
              <a:t>التدريبية </a:t>
            </a:r>
            <a:r>
              <a:rPr lang="ar-SA" sz="3600" dirty="0" err="1" smtClean="0"/>
              <a:t>(مراكز </a:t>
            </a:r>
            <a:r>
              <a:rPr lang="ar-SA" sz="3600" dirty="0" smtClean="0"/>
              <a:t>– </a:t>
            </a:r>
            <a:r>
              <a:rPr lang="ar-SA" sz="3600" dirty="0" err="1" smtClean="0"/>
              <a:t>مدارس </a:t>
            </a:r>
            <a:r>
              <a:rPr lang="ar-SA" sz="3600" dirty="0" smtClean="0"/>
              <a:t>– </a:t>
            </a:r>
            <a:r>
              <a:rPr lang="ar-SA" sz="3600" dirty="0" err="1" smtClean="0"/>
              <a:t>اونلاين)</a:t>
            </a:r>
            <a:endParaRPr lang="ar-SA" sz="3600" dirty="0" smtClean="0"/>
          </a:p>
          <a:p>
            <a:pPr algn="r">
              <a:buFont typeface="Arial" pitchFamily="34" charset="0"/>
              <a:buChar char="•"/>
            </a:pPr>
            <a:r>
              <a:rPr lang="ar-SA" sz="3600" dirty="0" smtClean="0"/>
              <a:t>قنوات </a:t>
            </a:r>
            <a:r>
              <a:rPr lang="ar-SA" sz="3600" dirty="0" err="1" smtClean="0"/>
              <a:t>يوتيوبية</a:t>
            </a:r>
            <a:r>
              <a:rPr lang="ar-SA" sz="3600" dirty="0" smtClean="0"/>
              <a:t> </a:t>
            </a:r>
          </a:p>
          <a:p>
            <a:pPr algn="r">
              <a:buFont typeface="Arial" pitchFamily="34" charset="0"/>
              <a:buChar char="•"/>
            </a:pPr>
            <a:r>
              <a:rPr lang="ar-SA" sz="3600" dirty="0" smtClean="0"/>
              <a:t>مجموعات </a:t>
            </a:r>
            <a:r>
              <a:rPr lang="ar-SA" sz="3600" dirty="0" err="1" smtClean="0"/>
              <a:t>القدرات (الفيسبوك </a:t>
            </a:r>
            <a:r>
              <a:rPr lang="ar-SA" sz="3600" dirty="0" smtClean="0"/>
              <a:t>- </a:t>
            </a:r>
            <a:r>
              <a:rPr lang="ar-SA" sz="3600" dirty="0" err="1" smtClean="0"/>
              <a:t>الانستغرام</a:t>
            </a:r>
            <a:r>
              <a:rPr lang="ar-SA" sz="3600" dirty="0" smtClean="0"/>
              <a:t> - تويتر</a:t>
            </a:r>
            <a:r>
              <a:rPr lang="ar-SA" sz="3600" dirty="0" err="1" smtClean="0"/>
              <a:t>)</a:t>
            </a:r>
            <a:endParaRPr lang="ar-SA" sz="3600" dirty="0" smtClean="0"/>
          </a:p>
          <a:p>
            <a:pPr algn="r">
              <a:buFont typeface="Arial" pitchFamily="34" charset="0"/>
              <a:buChar char="•"/>
            </a:pPr>
            <a:r>
              <a:rPr lang="ar-SA" sz="3600" dirty="0" smtClean="0"/>
              <a:t>منصات </a:t>
            </a:r>
            <a:r>
              <a:rPr lang="ar-SA" sz="3600" dirty="0" err="1" smtClean="0"/>
              <a:t>التدريب (نون </a:t>
            </a:r>
            <a:r>
              <a:rPr lang="ar-SA" sz="3600" dirty="0" smtClean="0"/>
              <a:t>- </a:t>
            </a:r>
            <a:r>
              <a:rPr lang="ar-SA" sz="3600" dirty="0" err="1" smtClean="0"/>
              <a:t>طموح </a:t>
            </a:r>
            <a:r>
              <a:rPr lang="ar-SA" sz="3600" dirty="0" smtClean="0"/>
              <a:t>- </a:t>
            </a:r>
            <a:r>
              <a:rPr lang="ar-SA" sz="3600" dirty="0" err="1" smtClean="0"/>
              <a:t>البابطين</a:t>
            </a:r>
            <a:r>
              <a:rPr lang="ar-SA" sz="3600" dirty="0" smtClean="0"/>
              <a:t> - قدرات</a:t>
            </a:r>
            <a:r>
              <a:rPr lang="ar-SA" sz="3600" dirty="0" err="1" smtClean="0"/>
              <a:t>)</a:t>
            </a:r>
            <a:endParaRPr lang="ar-SA" sz="3600" dirty="0" smtClean="0"/>
          </a:p>
          <a:p>
            <a:pPr algn="r">
              <a:buFont typeface="Arial" pitchFamily="34" charset="0"/>
              <a:buChar char="•"/>
            </a:pPr>
            <a:r>
              <a:rPr lang="ar-SA" sz="3600" dirty="0" smtClean="0"/>
              <a:t>اختبارات </a:t>
            </a:r>
            <a:r>
              <a:rPr lang="ar-SA" sz="3600" dirty="0" err="1" smtClean="0"/>
              <a:t>تجريبية </a:t>
            </a:r>
            <a:r>
              <a:rPr lang="ar-SA" sz="3600" dirty="0" smtClean="0"/>
              <a:t>(</a:t>
            </a:r>
            <a:r>
              <a:rPr lang="ar-SA" sz="3600" dirty="0" err="1" smtClean="0"/>
              <a:t>محوسبة</a:t>
            </a:r>
            <a:r>
              <a:rPr lang="ar-SA" sz="3600" dirty="0" smtClean="0"/>
              <a:t> - </a:t>
            </a:r>
            <a:r>
              <a:rPr lang="ar-SA" sz="3600" dirty="0" err="1" smtClean="0"/>
              <a:t>ورقية </a:t>
            </a:r>
            <a:r>
              <a:rPr lang="ar-SA" sz="3600" dirty="0" smtClean="0"/>
              <a:t>- مع الزملاء</a:t>
            </a:r>
            <a:r>
              <a:rPr lang="ar-SA" sz="3600" dirty="0" err="1" smtClean="0"/>
              <a:t>)</a:t>
            </a:r>
            <a:endParaRPr lang="ar-SA" sz="3600" dirty="0" smtClean="0"/>
          </a:p>
          <a:p>
            <a:pPr algn="r">
              <a:buFont typeface="Arial" pitchFamily="34" charset="0"/>
              <a:buChar char="•"/>
            </a:pPr>
            <a:r>
              <a:rPr lang="ar-SA" sz="3600" dirty="0" err="1" smtClean="0"/>
              <a:t>التجميعات .</a:t>
            </a:r>
            <a:endParaRPr lang="ar-SA" sz="4400" dirty="0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694A0-DE51-4D40-A55F-0DEEC68C8D49}" type="slidenum">
              <a:rPr lang="ar-SA" smtClean="0"/>
              <a:pPr/>
              <a:t>30</a:t>
            </a:fld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2516A-629E-40B8-BE54-923DD241A39D}" type="datetime1">
              <a:rPr lang="ar-SA" smtClean="0"/>
              <a:pPr/>
              <a:t>14/05/39</a:t>
            </a:fld>
            <a:endParaRPr lang="ar-SA"/>
          </a:p>
        </p:txBody>
      </p:sp>
      <p:sp>
        <p:nvSpPr>
          <p:cNvPr id="3" name="عنصر نائب لرقم الشريحة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694A0-DE51-4D40-A55F-0DEEC68C8D49}" type="slidenum">
              <a:rPr lang="ar-SA" smtClean="0"/>
              <a:pPr/>
              <a:t>31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SA" dirty="0" smtClean="0"/>
              <a:t>ما الفرق بينه وبين </a:t>
            </a:r>
            <a:r>
              <a:rPr lang="ar-SA" dirty="0" err="1" smtClean="0"/>
              <a:t>التحصيلي ؟</a:t>
            </a:r>
            <a:endParaRPr lang="ar-SA" dirty="0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B880A-83D5-42C0-B986-F78E48B4D9F8}" type="datetime1">
              <a:rPr lang="ar-SA" smtClean="0"/>
              <a:pPr/>
              <a:t>14/05/39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694A0-DE51-4D40-A55F-0DEEC68C8D49}" type="slidenum">
              <a:rPr lang="ar-SA" smtClean="0"/>
              <a:pPr/>
              <a:t>4</a:t>
            </a:fld>
            <a:endParaRPr lang="ar-SA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1371600"/>
            <a:ext cx="7407743" cy="3886200"/>
          </a:xfrm>
          <a:prstGeom prst="rect">
            <a:avLst/>
          </a:prstGeom>
        </p:spPr>
      </p:pic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16B37-84C2-43E9-8155-5EE6B04CB178}" type="datetime1">
              <a:rPr lang="ar-SA" smtClean="0"/>
              <a:pPr/>
              <a:t>14/05/39</a:t>
            </a:fld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694A0-DE51-4D40-A55F-0DEEC68C8D49}" type="slidenum">
              <a:rPr lang="ar-SA" smtClean="0"/>
              <a:pPr/>
              <a:t>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SA" dirty="0" smtClean="0"/>
              <a:t>أنواع أسئلة اللفظي</a:t>
            </a:r>
            <a:endParaRPr lang="ar-SA" dirty="0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ar-SA" dirty="0" smtClean="0"/>
              <a:t>اكمال الجمل</a:t>
            </a:r>
            <a:endParaRPr lang="ar-SA" dirty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ar-SA" dirty="0" smtClean="0"/>
              <a:t>التناظر اللفظي</a:t>
            </a:r>
            <a:endParaRPr lang="ar-SA" dirty="0"/>
          </a:p>
        </p:txBody>
      </p:sp>
      <p:pic>
        <p:nvPicPr>
          <p:cNvPr id="11" name="عنصر نائب للمحتوى 10" descr="IMG_٢٠١٦١١٠١_٢٣١٦٥٩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554037" y="2514600"/>
            <a:ext cx="3846513" cy="3846513"/>
          </a:xfrm>
        </p:spPr>
      </p:pic>
      <p:pic>
        <p:nvPicPr>
          <p:cNvPr id="10" name="عنصر نائب للمحتوى 9" descr="IMG_٢٠١٦١١٠١_٢٣١٦٣٢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742656" y="2514600"/>
            <a:ext cx="3846513" cy="3846513"/>
          </a:xfrm>
        </p:spPr>
      </p:pic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65BED-5C66-41EC-912A-BC6B99F3177A}" type="datetime1">
              <a:rPr lang="ar-SA" smtClean="0"/>
              <a:pPr/>
              <a:t>14/05/39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694A0-DE51-4D40-A55F-0DEEC68C8D49}" type="slidenum">
              <a:rPr lang="ar-SA" smtClean="0"/>
              <a:pPr/>
              <a:t>6</a:t>
            </a:fld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SA" dirty="0" smtClean="0"/>
              <a:t>أنواع أسئلة اللفظي</a:t>
            </a:r>
            <a:endParaRPr lang="ar-SA" dirty="0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ar-SA" dirty="0" smtClean="0"/>
              <a:t>استيعاب المقروء</a:t>
            </a:r>
            <a:endParaRPr lang="ar-SA" dirty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ar-SA" dirty="0" smtClean="0"/>
              <a:t>الخطأ </a:t>
            </a:r>
            <a:r>
              <a:rPr lang="ar-SA" dirty="0" err="1" smtClean="0"/>
              <a:t>السياقي </a:t>
            </a:r>
            <a:r>
              <a:rPr lang="ar-SA" dirty="0" smtClean="0"/>
              <a:t>/ المفردة الشاذة</a:t>
            </a:r>
            <a:endParaRPr lang="ar-SA" dirty="0"/>
          </a:p>
        </p:txBody>
      </p:sp>
      <p:pic>
        <p:nvPicPr>
          <p:cNvPr id="11" name="عنصر نائب للمحتوى 10" descr="IMG_٢٠١٦١٠٢٨_٢١٣٦٥٢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554037" y="2514600"/>
            <a:ext cx="3846513" cy="3846513"/>
          </a:xfrm>
        </p:spPr>
      </p:pic>
      <p:pic>
        <p:nvPicPr>
          <p:cNvPr id="10" name="عنصر نائب للمحتوى 9" descr="IMG_٢٠١٦١١٠١_٢٣١٧١٤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742656" y="2514600"/>
            <a:ext cx="3846513" cy="3846513"/>
          </a:xfrm>
        </p:spPr>
      </p:pic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65BED-5C66-41EC-912A-BC6B99F3177A}" type="datetime1">
              <a:rPr lang="ar-SA" smtClean="0"/>
              <a:pPr/>
              <a:t>14/05/39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694A0-DE51-4D40-A55F-0DEEC68C8D49}" type="slidenum">
              <a:rPr lang="ar-SA" smtClean="0"/>
              <a:pPr/>
              <a:t>7</a:t>
            </a:fld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" y="1524000"/>
            <a:ext cx="7491140" cy="3414881"/>
          </a:xfrm>
          <a:prstGeom prst="rect">
            <a:avLst/>
          </a:prstGeom>
        </p:spPr>
      </p:pic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5AE7C-AC57-4B16-BA58-C36047D0F230}" type="datetime1">
              <a:rPr lang="ar-SA" smtClean="0"/>
              <a:pPr/>
              <a:t>14/05/39</a:t>
            </a:fld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694A0-DE51-4D40-A55F-0DEEC68C8D49}" type="slidenum">
              <a:rPr lang="ar-SA" smtClean="0"/>
              <a:pPr/>
              <a:t>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66800" y="1752600"/>
            <a:ext cx="7414879" cy="2772045"/>
          </a:xfrm>
          <a:prstGeom prst="rect">
            <a:avLst/>
          </a:prstGeom>
        </p:spPr>
      </p:pic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FB5EE-4109-411E-8068-B9374598889E}" type="datetime1">
              <a:rPr lang="ar-SA" smtClean="0"/>
              <a:pPr/>
              <a:t>14/05/39</a:t>
            </a:fld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694A0-DE51-4D40-A55F-0DEEC68C8D49}" type="slidenum">
              <a:rPr lang="ar-SA" smtClean="0"/>
              <a:pPr/>
              <a:t>9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تدفق">
  <a:themeElements>
    <a:clrScheme name="تدفق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تدفق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تدفق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94</TotalTime>
  <Words>178</Words>
  <Application>Microsoft Office PowerPoint</Application>
  <PresentationFormat>عرض على الشاشة (3:4)‏</PresentationFormat>
  <Paragraphs>86</Paragraphs>
  <Slides>31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31</vt:i4>
      </vt:variant>
    </vt:vector>
  </HeadingPairs>
  <TitlesOfParts>
    <vt:vector size="32" baseType="lpstr">
      <vt:lpstr>تدفق</vt:lpstr>
      <vt:lpstr>عرض تعريفي موجز  باختبار القدرات العامة</vt:lpstr>
      <vt:lpstr>الشريحة 2</vt:lpstr>
      <vt:lpstr>لماذا هو مهم ؟</vt:lpstr>
      <vt:lpstr>ما الفرق بينه وبين التحصيلي ؟</vt:lpstr>
      <vt:lpstr>الشريحة 5</vt:lpstr>
      <vt:lpstr>أنواع أسئلة اللفظي</vt:lpstr>
      <vt:lpstr>أنواع أسئلة اللفظي</vt:lpstr>
      <vt:lpstr>الشريحة 8</vt:lpstr>
      <vt:lpstr>الشريحة 9</vt:lpstr>
      <vt:lpstr>الشريحة 10</vt:lpstr>
      <vt:lpstr>الشريحة 11</vt:lpstr>
      <vt:lpstr>الشريحة 12</vt:lpstr>
      <vt:lpstr>أنواع أسئلة الكمي</vt:lpstr>
      <vt:lpstr>الشريحة 14</vt:lpstr>
      <vt:lpstr>الشريحة 15</vt:lpstr>
      <vt:lpstr>الشريحة 16</vt:lpstr>
      <vt:lpstr>الشريحة 17</vt:lpstr>
      <vt:lpstr>الشريحة 18</vt:lpstr>
      <vt:lpstr>ماذا يعني اختبار ورقي واختبار محوسب ؟</vt:lpstr>
      <vt:lpstr>أيهما أفضل ؟</vt:lpstr>
      <vt:lpstr>الشريحة 21</vt:lpstr>
      <vt:lpstr>الشريحة 22</vt:lpstr>
      <vt:lpstr>الشريحة 23</vt:lpstr>
      <vt:lpstr>الشريحة 24</vt:lpstr>
      <vt:lpstr>الشريحة 25</vt:lpstr>
      <vt:lpstr>الشريحة 26</vt:lpstr>
      <vt:lpstr>الشريحة 27</vt:lpstr>
      <vt:lpstr>الشريحة 28</vt:lpstr>
      <vt:lpstr>ما معنى تجميعات ؟</vt:lpstr>
      <vt:lpstr>طرق الاستعداد لاختبار القدرات ؟</vt:lpstr>
      <vt:lpstr>الشريحة 31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تعريفي موجز  باختبار القدرات العامة</dc:title>
  <dc:creator>abdullah jad3ani</dc:creator>
  <cp:lastModifiedBy>jad3ani</cp:lastModifiedBy>
  <cp:revision>10</cp:revision>
  <dcterms:created xsi:type="dcterms:W3CDTF">2015-10-17T18:22:36Z</dcterms:created>
  <dcterms:modified xsi:type="dcterms:W3CDTF">2018-01-29T21:58:12Z</dcterms:modified>
</cp:coreProperties>
</file>