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7DEAA4-4031-4E4B-B64A-5E581B552B22}" type="datetimeFigureOut">
              <a:rPr lang="ar-SA" smtClean="0"/>
              <a:t>13/12/32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74ED76-733D-4A59-A36B-79DEA864D9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539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4ED76-733D-4A59-A36B-79DEA864D9A2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00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819D-5431-40F2-AD69-5B3DCE713022}" type="datetimeFigureOut">
              <a:rPr lang="ar-SA" smtClean="0"/>
              <a:t>13/12/32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230-5E6E-4E4E-9659-B632D1717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05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819D-5431-40F2-AD69-5B3DCE713022}" type="datetimeFigureOut">
              <a:rPr lang="ar-SA" smtClean="0"/>
              <a:t>13/12/32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230-5E6E-4E4E-9659-B632D1717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955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819D-5431-40F2-AD69-5B3DCE713022}" type="datetimeFigureOut">
              <a:rPr lang="ar-SA" smtClean="0"/>
              <a:t>13/12/32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230-5E6E-4E4E-9659-B632D1717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037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819D-5431-40F2-AD69-5B3DCE713022}" type="datetimeFigureOut">
              <a:rPr lang="ar-SA" smtClean="0"/>
              <a:t>13/12/32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230-5E6E-4E4E-9659-B632D1717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69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819D-5431-40F2-AD69-5B3DCE713022}" type="datetimeFigureOut">
              <a:rPr lang="ar-SA" smtClean="0"/>
              <a:t>13/12/32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230-5E6E-4E4E-9659-B632D1717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234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819D-5431-40F2-AD69-5B3DCE713022}" type="datetimeFigureOut">
              <a:rPr lang="ar-SA" smtClean="0"/>
              <a:t>13/12/32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230-5E6E-4E4E-9659-B632D1717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784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819D-5431-40F2-AD69-5B3DCE713022}" type="datetimeFigureOut">
              <a:rPr lang="ar-SA" smtClean="0"/>
              <a:t>13/12/32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230-5E6E-4E4E-9659-B632D1717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768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819D-5431-40F2-AD69-5B3DCE713022}" type="datetimeFigureOut">
              <a:rPr lang="ar-SA" smtClean="0"/>
              <a:t>13/12/32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230-5E6E-4E4E-9659-B632D1717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50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819D-5431-40F2-AD69-5B3DCE713022}" type="datetimeFigureOut">
              <a:rPr lang="ar-SA" smtClean="0"/>
              <a:t>13/12/32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230-5E6E-4E4E-9659-B632D1717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468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819D-5431-40F2-AD69-5B3DCE713022}" type="datetimeFigureOut">
              <a:rPr lang="ar-SA" smtClean="0"/>
              <a:t>13/12/32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230-5E6E-4E4E-9659-B632D1717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68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819D-5431-40F2-AD69-5B3DCE713022}" type="datetimeFigureOut">
              <a:rPr lang="ar-SA" smtClean="0"/>
              <a:t>13/12/32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39230-5E6E-4E4E-9659-B632D1717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09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819D-5431-40F2-AD69-5B3DCE713022}" type="datetimeFigureOut">
              <a:rPr lang="ar-SA" smtClean="0"/>
              <a:t>13/12/32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39230-5E6E-4E4E-9659-B632D17177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409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980157" y="404664"/>
            <a:ext cx="5984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e_AlArabiya" pitchFamily="18" charset="-78"/>
                <a:cs typeface="AGA Battouta Regular" pitchFamily="2" charset="-78"/>
              </a:rPr>
              <a:t>( 4-4 ) حل المتباينات المركبة</a:t>
            </a:r>
            <a:endParaRPr lang="ar-SA" sz="4800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e_AlArabiya" pitchFamily="18" charset="-78"/>
              <a:cs typeface="AGA Battouta Regular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475656" y="1484784"/>
            <a:ext cx="7342577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u="sng" dirty="0" smtClean="0">
                <a:solidFill>
                  <a:srgbClr val="002060"/>
                </a:solidFill>
                <a:cs typeface="AGA Battouta Regular" pitchFamily="2" charset="-78"/>
              </a:rPr>
              <a:t>فيما سبق ...</a:t>
            </a:r>
          </a:p>
          <a:p>
            <a:endParaRPr lang="ar-SA" sz="2800" dirty="0">
              <a:cs typeface="AGA Battouta Regular" pitchFamily="2" charset="-78"/>
            </a:endParaRPr>
          </a:p>
          <a:p>
            <a:r>
              <a:rPr lang="ar-SA" sz="2800" dirty="0" smtClean="0">
                <a:cs typeface="AGA Battouta Regular" pitchFamily="2" charset="-78"/>
              </a:rPr>
              <a:t>درست حل معادلات تتضمن القيمة المطلقة .</a:t>
            </a:r>
            <a:endParaRPr lang="ar-SA" sz="2800" dirty="0">
              <a:cs typeface="AGA Battouta Regular" pitchFamily="2" charset="-78"/>
            </a:endParaRPr>
          </a:p>
          <a:p>
            <a:endParaRPr lang="ar-SA" sz="2800" dirty="0">
              <a:cs typeface="AGA Battouta Regular" pitchFamily="2" charset="-78"/>
            </a:endParaRPr>
          </a:p>
          <a:p>
            <a:r>
              <a:rPr lang="ar-SA" sz="2800" u="sng" dirty="0" smtClean="0">
                <a:solidFill>
                  <a:srgbClr val="FF0000"/>
                </a:solidFill>
                <a:cs typeface="AGA Battouta Regular" pitchFamily="2" charset="-78"/>
              </a:rPr>
              <a:t>والآن ....</a:t>
            </a:r>
          </a:p>
          <a:p>
            <a:endParaRPr lang="ar-SA" sz="2800" dirty="0">
              <a:cs typeface="AGA Battouta Regular" pitchFamily="2" charset="-78"/>
            </a:endParaRPr>
          </a:p>
          <a:p>
            <a:r>
              <a:rPr lang="ar-SA" sz="2800" dirty="0" smtClean="0">
                <a:cs typeface="AGA Battouta Regular" pitchFamily="2" charset="-78"/>
              </a:rPr>
              <a:t>- احل متباينات مركبة تحتوى أداة الربط ( و)</a:t>
            </a:r>
          </a:p>
          <a:p>
            <a:r>
              <a:rPr lang="ar-SA" sz="2800" dirty="0" smtClean="0">
                <a:cs typeface="AGA Battouta Regular" pitchFamily="2" charset="-78"/>
              </a:rPr>
              <a:t>وامثل مجموعة حلها بيانيا .</a:t>
            </a:r>
          </a:p>
          <a:p>
            <a:endParaRPr lang="ar-SA" sz="2800" dirty="0">
              <a:cs typeface="AGA Battouta Regular" pitchFamily="2" charset="-78"/>
            </a:endParaRPr>
          </a:p>
          <a:p>
            <a:pPr marL="457200" indent="-457200">
              <a:buFontTx/>
              <a:buChar char="-"/>
            </a:pPr>
            <a:r>
              <a:rPr lang="ar-SA" sz="2800" dirty="0" smtClean="0">
                <a:cs typeface="AGA Battouta Regular" pitchFamily="2" charset="-78"/>
              </a:rPr>
              <a:t>احل متباينات مركبة تحتوى أداة الربط ( أو ) </a:t>
            </a:r>
          </a:p>
          <a:p>
            <a:r>
              <a:rPr lang="ar-SA" sz="2800" dirty="0" smtClean="0">
                <a:cs typeface="AGA Battouta Regular" pitchFamily="2" charset="-78"/>
              </a:rPr>
              <a:t>وامثل مجموعة حلها بيانيا .</a:t>
            </a:r>
            <a:endParaRPr lang="ar-SA" sz="2800" dirty="0">
              <a:cs typeface="AGA Battouta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09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6381328"/>
            <a:ext cx="9144000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atin typeface="ae_AlArabiya" pitchFamily="18" charset="-78"/>
                <a:cs typeface="ae_AlArabiya" pitchFamily="18" charset="-78"/>
              </a:rPr>
              <a:t>المفردات / المتباينة المركبة – التقاطع  - الاتحاد </a:t>
            </a:r>
            <a:endParaRPr lang="ar-SA" sz="2400" dirty="0"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b="50000"/>
          <a:stretch/>
        </p:blipFill>
        <p:spPr bwMode="auto">
          <a:xfrm>
            <a:off x="2339751" y="850571"/>
            <a:ext cx="6736755" cy="60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076056" y="188640"/>
            <a:ext cx="3960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u="sng" dirty="0" smtClean="0">
                <a:solidFill>
                  <a:srgbClr val="FF0000"/>
                </a:solidFill>
                <a:cs typeface="AGA Battouta Regular" pitchFamily="2" charset="-78"/>
              </a:rPr>
              <a:t>تحقق من فهمك ......</a:t>
            </a:r>
            <a:endParaRPr lang="ar-SA" sz="2800" u="sng" dirty="0">
              <a:solidFill>
                <a:srgbClr val="FF0000"/>
              </a:solidFill>
              <a:cs typeface="AGA Battouta Regular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781000" cy="55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799"/>
            <a:ext cx="2808312" cy="55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6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2"/>
            <a:ext cx="8568952" cy="4752528"/>
          </a:xfrm>
          <a:prstGeom prst="rect">
            <a:avLst/>
          </a:prstGeom>
          <a:noFill/>
          <a:ln w="111125" cmpd="tri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923928" y="5229200"/>
            <a:ext cx="11521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sz="2400" dirty="0"/>
          </a:p>
        </p:txBody>
      </p:sp>
      <p:sp>
        <p:nvSpPr>
          <p:cNvPr id="3" name="مستطيل 2"/>
          <p:cNvSpPr/>
          <p:nvPr/>
        </p:nvSpPr>
        <p:spPr>
          <a:xfrm>
            <a:off x="3119603" y="332656"/>
            <a:ext cx="45656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CS  Topazz Bold" pitchFamily="2" charset="-78"/>
              </a:rPr>
              <a:t>.... تــــــــأكد ....</a:t>
            </a:r>
            <a:endParaRPr lang="ar-SA" sz="4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CS  Topazz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1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0" y="6381328"/>
            <a:ext cx="9144000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atin typeface="ae_AlArabiya" pitchFamily="18" charset="-78"/>
                <a:cs typeface="ae_AlArabiya" pitchFamily="18" charset="-78"/>
              </a:rPr>
              <a:t>المفردات / المتباينة المركبة – التقاطع  - الاتحاد </a:t>
            </a:r>
            <a:endParaRPr lang="ar-SA" sz="2400" dirty="0"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6172"/>
            <a:ext cx="5402907" cy="421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30588"/>
            <a:ext cx="20574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1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7" t="37676" r="19657" b="17972"/>
          <a:stretch/>
        </p:blipFill>
        <p:spPr bwMode="auto">
          <a:xfrm>
            <a:off x="5394956" y="3370094"/>
            <a:ext cx="3425516" cy="163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699792" y="260648"/>
            <a:ext cx="61926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u="sng" dirty="0" smtClean="0">
                <a:solidFill>
                  <a:srgbClr val="FF0000"/>
                </a:solidFill>
                <a:latin typeface="ae_AlArabiya" pitchFamily="18" charset="-78"/>
                <a:cs typeface="AGA Battouta Regular" pitchFamily="2" charset="-78"/>
              </a:rPr>
              <a:t>المتباينات التي تحتوى أداة الربط ( و ) :</a:t>
            </a:r>
          </a:p>
          <a:p>
            <a:endParaRPr lang="ar-SA" sz="2400" u="sng" dirty="0">
              <a:solidFill>
                <a:srgbClr val="FF0000"/>
              </a:solidFill>
              <a:latin typeface="ae_AlArabiya" pitchFamily="18" charset="-78"/>
              <a:cs typeface="AGA Battouta Regular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03" y="854234"/>
            <a:ext cx="3989813" cy="41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835696" y="1412776"/>
            <a:ext cx="696905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u="sng" dirty="0" smtClean="0">
                <a:solidFill>
                  <a:schemeClr val="tx2">
                    <a:lumMod val="75000"/>
                  </a:schemeClr>
                </a:solidFill>
                <a:latin typeface="ae_AlArabiya" pitchFamily="18" charset="-78"/>
                <a:cs typeface="AGA Battouta Regular" pitchFamily="2" charset="-78"/>
              </a:rPr>
              <a:t>متباينة مركبة </a:t>
            </a:r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latin typeface="ae_AlArabiya" pitchFamily="18" charset="-78"/>
                <a:cs typeface="AGA Battouta Regular" pitchFamily="2" charset="-78"/>
              </a:rPr>
              <a:t>,</a:t>
            </a:r>
          </a:p>
          <a:p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latin typeface="ae_AlArabiya" pitchFamily="18" charset="-78"/>
                <a:cs typeface="AGA Battouta Regular" pitchFamily="2" charset="-78"/>
              </a:rPr>
              <a:t> وتكون صحيحة فقط إذا كانت المتباينتان المكونتان لها صحيحتين .</a:t>
            </a:r>
          </a:p>
          <a:p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latin typeface="ae_AlArabiya" pitchFamily="18" charset="-78"/>
                <a:cs typeface="AGA Battouta Regular" pitchFamily="2" charset="-78"/>
              </a:rPr>
              <a:t>ويتكون تمثيلها البياني منطقة تداخل التمثيلين البيانيين للمتباينتين , ويسمى هذا</a:t>
            </a:r>
          </a:p>
          <a:p>
            <a:r>
              <a:rPr lang="ar-SA" sz="2400" u="sng" dirty="0" smtClean="0">
                <a:solidFill>
                  <a:srgbClr val="00B0F0"/>
                </a:solidFill>
                <a:latin typeface="ae_AlArabiya" pitchFamily="18" charset="-78"/>
                <a:cs typeface="AGA Battouta Regular" pitchFamily="2" charset="-78"/>
              </a:rPr>
              <a:t>تقاطع التمثيلين البيانيين </a:t>
            </a:r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latin typeface="ae_AlArabiya" pitchFamily="18" charset="-78"/>
                <a:cs typeface="AGA Battouta Regular" pitchFamily="2" charset="-78"/>
              </a:rPr>
              <a:t>.</a:t>
            </a:r>
            <a:endParaRPr lang="ar-SA" sz="2400" dirty="0">
              <a:solidFill>
                <a:schemeClr val="accent4">
                  <a:lumMod val="75000"/>
                </a:schemeClr>
              </a:solidFill>
              <a:latin typeface="ae_AlArabiya" pitchFamily="18" charset="-78"/>
              <a:cs typeface="AGA Battouta Regular" pitchFamily="2" charset="-7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39" y="5085184"/>
            <a:ext cx="6878433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0" y="6381328"/>
            <a:ext cx="9144000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atin typeface="ae_AlArabiya" pitchFamily="18" charset="-78"/>
                <a:cs typeface="ae_AlArabiya" pitchFamily="18" charset="-78"/>
              </a:rPr>
              <a:t>المفردات / المتباينة المركبة – التقاطع  - الاتحاد </a:t>
            </a:r>
            <a:endParaRPr lang="ar-SA" sz="2400" dirty="0">
              <a:latin typeface="ae_AlArabiya" pitchFamily="18" charset="-78"/>
              <a:cs typeface="ae_AlArabiya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46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6381328"/>
            <a:ext cx="9144000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atin typeface="ae_AlArabiya" pitchFamily="18" charset="-78"/>
                <a:cs typeface="ae_AlArabiya" pitchFamily="18" charset="-78"/>
              </a:rPr>
              <a:t>المفردات / المتباينة المركبة – التقاطع  - الاتحاد </a:t>
            </a:r>
            <a:endParaRPr lang="ar-SA" sz="2400" dirty="0"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555776" y="188640"/>
            <a:ext cx="6462247" cy="242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714892" cy="46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35" y="4365104"/>
            <a:ext cx="6154444" cy="188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419872" y="1475492"/>
            <a:ext cx="51125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660232" y="1907540"/>
            <a:ext cx="2251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355976" y="1844824"/>
            <a:ext cx="2251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568969" y="2240687"/>
            <a:ext cx="2251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829335" y="1907540"/>
            <a:ext cx="15266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496925" y="2204864"/>
            <a:ext cx="2251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3275856" y="3316922"/>
            <a:ext cx="5641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sz="20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2987824" y="4365104"/>
            <a:ext cx="5857583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sz="11500" dirty="0"/>
          </a:p>
        </p:txBody>
      </p:sp>
    </p:spTree>
    <p:extLst>
      <p:ext uri="{BB962C8B-B14F-4D97-AF65-F5344CB8AC3E}">
        <p14:creationId xmlns:p14="http://schemas.microsoft.com/office/powerpoint/2010/main" val="38115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6029325" cy="64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788024" y="385500"/>
            <a:ext cx="3960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u="sng" dirty="0" smtClean="0">
                <a:solidFill>
                  <a:srgbClr val="0070C0"/>
                </a:solidFill>
                <a:cs typeface="AGA Battouta Regular" pitchFamily="2" charset="-78"/>
              </a:rPr>
              <a:t>تحقق من فهمك ......</a:t>
            </a:r>
            <a:endParaRPr lang="ar-SA" sz="2800" u="sng" dirty="0">
              <a:solidFill>
                <a:srgbClr val="0070C0"/>
              </a:solidFill>
              <a:cs typeface="AGA Battouta Regular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6381328"/>
            <a:ext cx="9144000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atin typeface="ae_AlArabiya" pitchFamily="18" charset="-78"/>
                <a:cs typeface="ae_AlArabiya" pitchFamily="18" charset="-78"/>
              </a:rPr>
              <a:t>المفردات / المتباينة المركبة – التقاطع  - الاتحاد </a:t>
            </a:r>
            <a:endParaRPr lang="ar-SA" sz="2400" dirty="0">
              <a:latin typeface="ae_AlArabiya" pitchFamily="18" charset="-78"/>
              <a:cs typeface="ae_AlArabiya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25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668630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424847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65" y="4869160"/>
            <a:ext cx="695550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0" y="6381328"/>
            <a:ext cx="9144000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atin typeface="ae_AlArabiya" pitchFamily="18" charset="-78"/>
                <a:cs typeface="ae_AlArabiya" pitchFamily="18" charset="-78"/>
              </a:rPr>
              <a:t>المفردات / المتباينة المركبة – التقاطع  - الاتحاد </a:t>
            </a:r>
            <a:endParaRPr lang="ar-SA" sz="2400" dirty="0">
              <a:latin typeface="ae_AlArabiya" pitchFamily="18" charset="-78"/>
              <a:cs typeface="ae_AlArabiya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96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6381328"/>
            <a:ext cx="9144000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atin typeface="ae_AlArabiya" pitchFamily="18" charset="-78"/>
                <a:cs typeface="ae_AlArabiya" pitchFamily="18" charset="-78"/>
              </a:rPr>
              <a:t>المفردات / المتباينة المركبة – التقاطع  - الاتحاد </a:t>
            </a:r>
            <a:endParaRPr lang="ar-SA" sz="2400" dirty="0"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666628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21" y="2142285"/>
            <a:ext cx="1163452" cy="171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5"/>
            <a:ext cx="4824536" cy="56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92" y="2852936"/>
            <a:ext cx="199545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92996"/>
            <a:ext cx="4176464" cy="4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8888"/>
            <a:ext cx="1662657" cy="3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36" y="4581128"/>
            <a:ext cx="34766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مجموعة 3"/>
          <p:cNvGrpSpPr/>
          <p:nvPr/>
        </p:nvGrpSpPr>
        <p:grpSpPr>
          <a:xfrm>
            <a:off x="1592959" y="3332445"/>
            <a:ext cx="4608512" cy="2890242"/>
            <a:chOff x="395536" y="2852936"/>
            <a:chExt cx="4752528" cy="2890242"/>
          </a:xfrm>
        </p:grpSpPr>
        <p:sp>
          <p:nvSpPr>
            <p:cNvPr id="3" name="وسيلة شرح على شكل سحابة 2"/>
            <p:cNvSpPr/>
            <p:nvPr/>
          </p:nvSpPr>
          <p:spPr>
            <a:xfrm>
              <a:off x="395536" y="2852936"/>
              <a:ext cx="4752528" cy="2890242"/>
            </a:xfrm>
            <a:prstGeom prst="cloudCallout">
              <a:avLst>
                <a:gd name="adj1" fmla="val -44870"/>
                <a:gd name="adj2" fmla="val -4758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e_AlArabiya" pitchFamily="18" charset="-78"/>
                  <a:cs typeface="ae_AlArabiya" pitchFamily="18" charset="-78"/>
                </a:rPr>
                <a:t>لاحظي ان التمثيلين لا يتقاطعان . لا يستطيع البشر سماع الأصوات التي ترددها أقل من 20 هيرتز , أو التي ترددها أكبر من 20000 هرتز . والمتباينة المركبة هي : </a:t>
              </a:r>
              <a:endParaRPr lang="ar-SA" dirty="0">
                <a:solidFill>
                  <a:schemeClr val="tx1">
                    <a:lumMod val="95000"/>
                    <a:lumOff val="5000"/>
                  </a:schemeClr>
                </a:solidFill>
                <a:latin typeface="ae_AlArabiya" pitchFamily="18" charset="-78"/>
                <a:cs typeface="ae_AlArabiya" pitchFamily="18" charset="-78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28" t="69685" r="1786"/>
            <a:stretch/>
          </p:blipFill>
          <p:spPr bwMode="auto">
            <a:xfrm>
              <a:off x="1481862" y="5013176"/>
              <a:ext cx="2010508" cy="342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78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6381328"/>
            <a:ext cx="9144000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atin typeface="ae_AlArabiya" pitchFamily="18" charset="-78"/>
                <a:cs typeface="ae_AlArabiya" pitchFamily="18" charset="-78"/>
              </a:rPr>
              <a:t>المفردات / المتباينة المركبة – التقاطع  - الاتحاد </a:t>
            </a:r>
            <a:endParaRPr lang="ar-SA" sz="2400" dirty="0">
              <a:latin typeface="ae_AlArabiya" pitchFamily="18" charset="-78"/>
              <a:cs typeface="ae_AlArabiya" pitchFamily="18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004048" y="385500"/>
            <a:ext cx="3960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u="sng" dirty="0" smtClean="0">
                <a:solidFill>
                  <a:schemeClr val="accent4">
                    <a:lumMod val="75000"/>
                  </a:schemeClr>
                </a:solidFill>
                <a:cs typeface="AGA Battouta Regular" pitchFamily="2" charset="-78"/>
              </a:rPr>
              <a:t>تحقق من فهمك ......</a:t>
            </a:r>
            <a:endParaRPr lang="ar-SA" sz="2800" u="sng" dirty="0">
              <a:solidFill>
                <a:schemeClr val="accent4">
                  <a:lumMod val="75000"/>
                </a:schemeClr>
              </a:solidFill>
              <a:cs typeface="AGA Battouta Regula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662473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9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6381328"/>
            <a:ext cx="9144000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latin typeface="ae_AlArabiya" pitchFamily="18" charset="-78"/>
                <a:cs typeface="ae_AlArabiya" pitchFamily="18" charset="-78"/>
              </a:rPr>
              <a:t>المفردات / المتباينة المركبة – التقاطع  - الاتحاد </a:t>
            </a:r>
            <a:endParaRPr lang="ar-SA" sz="2400" dirty="0"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6586457" cy="10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3"/>
          <a:stretch/>
        </p:blipFill>
        <p:spPr bwMode="auto">
          <a:xfrm>
            <a:off x="6732240" y="1425504"/>
            <a:ext cx="1450613" cy="56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02" y="2132856"/>
            <a:ext cx="2975994" cy="55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r="72982"/>
          <a:stretch/>
        </p:blipFill>
        <p:spPr bwMode="auto">
          <a:xfrm>
            <a:off x="3196499" y="1411452"/>
            <a:ext cx="1519517" cy="56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525580" y="1350703"/>
            <a:ext cx="500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Arabiya" pitchFamily="18" charset="-78"/>
                <a:cs typeface="ae_AlArabiya" pitchFamily="18" charset="-78"/>
              </a:rPr>
              <a:t>أو</a:t>
            </a:r>
            <a:endParaRPr lang="ar-S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20144"/>
            <a:ext cx="2803832" cy="58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35" y="2820169"/>
            <a:ext cx="1065441" cy="46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24" y="2820169"/>
            <a:ext cx="1159252" cy="4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56992"/>
            <a:ext cx="1267905" cy="63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69" y="3356992"/>
            <a:ext cx="1372632" cy="63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12" y="4077072"/>
            <a:ext cx="92876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3" y="4077072"/>
            <a:ext cx="792487" cy="43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3" y="4653136"/>
            <a:ext cx="465268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7263660" cy="1159646"/>
          </a:xfrm>
          <a:prstGeom prst="rect">
            <a:avLst/>
          </a:prstGeom>
          <a:noFill/>
          <a:ln w="34925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5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204</Words>
  <Application>Microsoft Office PowerPoint</Application>
  <PresentationFormat>عرض على الشاشة (3:4)‏</PresentationFormat>
  <Paragraphs>33</Paragraphs>
  <Slides>11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28</cp:revision>
  <dcterms:created xsi:type="dcterms:W3CDTF">2011-11-07T23:59:04Z</dcterms:created>
  <dcterms:modified xsi:type="dcterms:W3CDTF">2011-11-09T20:01:46Z</dcterms:modified>
</cp:coreProperties>
</file>