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7" r:id="rId2"/>
    <p:sldId id="256" r:id="rId3"/>
    <p:sldId id="275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5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3T13:12:44.678" idx="1">
    <p:pos x="767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1F0E0F-6C28-45DA-8E37-45ECC4DD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CAE01FE-1DE1-48B1-B115-F7A40B46A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768ADB-5B4A-4FF8-A4D2-435F3B4E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281F-D96B-4F4A-A91B-0BBE56419FEA}" type="datetimeFigureOut">
              <a:rPr lang="ar-SA" smtClean="0"/>
              <a:t>23/12/39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83983D-E94F-4429-8686-EC43D604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3ED206-9A7E-4A58-95B9-1C05CF45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2B92-24AD-4C64-93D9-DC975FE4FD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51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D849B3-69C3-49AC-A593-664563E4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4C61671-F770-4795-A601-2F55307DE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C0F916-972E-45BA-9D76-161E1ED5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281F-D96B-4F4A-A91B-0BBE56419FEA}" type="datetimeFigureOut">
              <a:rPr lang="ar-SA" smtClean="0"/>
              <a:t>23/12/39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CA186E-C847-4A18-B69D-05D67A55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567928-96C5-4D5D-9841-902A9EC5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2B92-24AD-4C64-93D9-DC975FE4FD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489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3FAB275-60AD-4A39-AB18-F89A4BD75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CFBD5C2-82D5-4609-B49C-8B1E2CA78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6E97C6-BF59-4769-9E66-1FF23699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281F-D96B-4F4A-A91B-0BBE56419FEA}" type="datetimeFigureOut">
              <a:rPr lang="ar-SA" smtClean="0"/>
              <a:t>23/12/39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52B8D9-6735-4DBB-BCB0-BF37AE29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5809F1-48D7-4D55-BF0B-60F72690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2B92-24AD-4C64-93D9-DC975FE4FD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425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EA1CE8-2489-40FD-882B-FF7E829F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867D2A-7AEB-4DD1-AD6B-C8503C21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39719D-38E6-4862-B0A2-965D8CA4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281F-D96B-4F4A-A91B-0BBE56419FEA}" type="datetimeFigureOut">
              <a:rPr lang="ar-SA" smtClean="0"/>
              <a:t>23/12/39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D50879-7681-4114-8A3D-EC62DAE6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D19BCC-CC27-48D4-B7F8-FD21C6F4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2B92-24AD-4C64-93D9-DC975FE4FD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79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16A9D6-33D6-47C1-B333-DC0F65C6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C49C091-A14E-453E-837F-C442E073A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6BCF14-BB76-460A-8A49-575B881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281F-D96B-4F4A-A91B-0BBE56419FEA}" type="datetimeFigureOut">
              <a:rPr lang="ar-SA" smtClean="0"/>
              <a:t>23/12/39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7D915C-070A-4080-8174-F746CDE1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2382FE-30EC-46B8-B6CA-954E72B2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2B92-24AD-4C64-93D9-DC975FE4FD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469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88E042-851C-402F-B666-B205596F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5DCD121-410F-458A-936D-D95C2B41C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BD296CC-7F6A-4DCE-991B-789BE3B1A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5AAFA6-F952-41CE-BE6A-78934C2D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281F-D96B-4F4A-A91B-0BBE56419FEA}" type="datetimeFigureOut">
              <a:rPr lang="ar-SA" smtClean="0"/>
              <a:t>23/12/39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197A594-137F-465E-9ED7-A9BB8BD6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627EDA6-2320-4BF3-ABE3-55831539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2B92-24AD-4C64-93D9-DC975FE4FD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88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AD57EF-66DA-46F7-9965-05751CB3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DA5568-B4B2-4F5C-B674-4D714D2B8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96E00A9-3653-4406-9710-447175292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4BC208D-A9C0-4AC0-9A1D-732DD36B5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5E70FE6-A176-4781-9174-8576062BD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3202D7E-E75D-4E5A-9A50-290455B1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281F-D96B-4F4A-A91B-0BBE56419FEA}" type="datetimeFigureOut">
              <a:rPr lang="ar-SA" smtClean="0"/>
              <a:t>23/12/39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B4820-459E-459F-9964-F732F305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54432A8-8677-45B2-81B9-F650440C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2B92-24AD-4C64-93D9-DC975FE4FD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880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B93FCD-2591-4CFF-BC61-DFDB0A91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2AADC3B-4A7F-4074-9EC6-86306D17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281F-D96B-4F4A-A91B-0BBE56419FEA}" type="datetimeFigureOut">
              <a:rPr lang="ar-SA" smtClean="0"/>
              <a:t>23/12/39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F4D76FF-AADC-4043-BC61-AF6A9026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DA128CC-8B16-478F-B00F-22FDE3B2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2B92-24AD-4C64-93D9-DC975FE4FD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505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CC45D4-2608-46D8-A352-BE3C6301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281F-D96B-4F4A-A91B-0BBE56419FEA}" type="datetimeFigureOut">
              <a:rPr lang="ar-SA" smtClean="0"/>
              <a:t>23/12/39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2B4B664-0FFD-48DF-BBFC-E7626EAD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0D94BB8-ACA7-478C-93A0-DB9070FE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2B92-24AD-4C64-93D9-DC975FE4FD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832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479632-A931-4C3E-98A9-DAA193C9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4B7313-189A-4476-AF17-48C72C8B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F43E12F-A298-4349-82AD-B0662839B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2E89425-F241-49EC-B12C-E43A74B7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281F-D96B-4F4A-A91B-0BBE56419FEA}" type="datetimeFigureOut">
              <a:rPr lang="ar-SA" smtClean="0"/>
              <a:t>23/12/39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9F236FA-F448-4E07-8986-99E652B6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7EC3CF-E595-4959-88AC-58F6607F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2B92-24AD-4C64-93D9-DC975FE4FD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764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622F93-FAB2-42E1-BDEE-A18FA0AF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A3C32B8-A5AA-4EA0-B51C-091798E2A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D26D37A-4E1E-4472-B7FA-70DCAF764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4D807EC-283A-4CA8-BEAA-03B5D862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281F-D96B-4F4A-A91B-0BBE56419FEA}" type="datetimeFigureOut">
              <a:rPr lang="ar-SA" smtClean="0"/>
              <a:t>23/12/39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19277D-A1FC-42B0-86D3-10D47FBD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52B7A77-6CAD-49F0-8F98-24893BCE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2B92-24AD-4C64-93D9-DC975FE4FD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842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AB77DF2-1168-4930-94B4-915A1B4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464EBC7-4A2C-4B1B-97B8-0A1EBB194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2C7EFB-71CA-4B31-BD43-A00EC3429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281F-D96B-4F4A-A91B-0BBE56419FEA}" type="datetimeFigureOut">
              <a:rPr lang="ar-SA" smtClean="0"/>
              <a:t>23/12/39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E06CB1-989D-41FA-A005-A9E6610E5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6001C9-1FDC-4E27-8D11-528B842AD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02B92-24AD-4C64-93D9-DC975FE4FD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396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03CA7BE-D576-421B-9835-CAA7CEEBC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91" t="26881" r="15849" b="22246"/>
          <a:stretch/>
        </p:blipFill>
        <p:spPr>
          <a:xfrm>
            <a:off x="2221424" y="1441342"/>
            <a:ext cx="7749152" cy="3487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029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B5D2D95-FF8E-4862-9541-2D9F682B6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4" t="25893" r="4321" b="60387"/>
          <a:stretch/>
        </p:blipFill>
        <p:spPr>
          <a:xfrm>
            <a:off x="2377440" y="117564"/>
            <a:ext cx="8438605" cy="9405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D4F63D8-3384-401D-AB8B-BB62CEC92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65" t="20939" r="9143" b="11409"/>
          <a:stretch/>
        </p:blipFill>
        <p:spPr>
          <a:xfrm>
            <a:off x="2926081" y="1110342"/>
            <a:ext cx="8725988" cy="55368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A471B6A-463F-4034-8FDB-7A76D1478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00" t="19604" r="65500" b="13125"/>
          <a:stretch/>
        </p:blipFill>
        <p:spPr>
          <a:xfrm>
            <a:off x="370113" y="287382"/>
            <a:ext cx="1994263" cy="6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8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46CB4F7-646D-4D6E-907E-84E11F74E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4" t="19795" r="15910" b="7218"/>
          <a:stretch/>
        </p:blipFill>
        <p:spPr>
          <a:xfrm>
            <a:off x="2704012" y="379758"/>
            <a:ext cx="9117874" cy="609848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4FE2BB9-AD55-4E10-830B-B56D39E4D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00" t="19604" r="65500" b="13125"/>
          <a:stretch/>
        </p:blipFill>
        <p:spPr>
          <a:xfrm>
            <a:off x="370113" y="287382"/>
            <a:ext cx="1994263" cy="60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2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176CC00-9D38-4427-8832-9AA4601D3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5" t="20367" r="13642" b="8742"/>
          <a:stretch/>
        </p:blipFill>
        <p:spPr>
          <a:xfrm>
            <a:off x="386126" y="195942"/>
            <a:ext cx="11419747" cy="62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2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660EF3B-C755-4A10-A254-2309A212B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8079" r="15036" b="6836"/>
          <a:stretch/>
        </p:blipFill>
        <p:spPr>
          <a:xfrm>
            <a:off x="583582" y="444137"/>
            <a:ext cx="11328263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1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0441AF9-DF29-4340-9900-3ED1956E4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99" t="31394" r="15250" b="58021"/>
          <a:stretch/>
        </p:blipFill>
        <p:spPr>
          <a:xfrm>
            <a:off x="7380513" y="143691"/>
            <a:ext cx="4715693" cy="70376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286ACEC-A465-4725-AF1D-E712CCF86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79" t="10457" r="24143" b="32248"/>
          <a:stretch/>
        </p:blipFill>
        <p:spPr>
          <a:xfrm>
            <a:off x="731520" y="1017269"/>
            <a:ext cx="10842173" cy="56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5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125585F-2A34-4C7A-8836-C8697F7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35" t="10267" r="24037" b="13504"/>
          <a:stretch/>
        </p:blipFill>
        <p:spPr>
          <a:xfrm>
            <a:off x="831668" y="176507"/>
            <a:ext cx="10528663" cy="650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94FB265-5380-4E00-A285-73F43EE00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2" t="44560" r="21043" b="40275"/>
          <a:stretch/>
        </p:blipFill>
        <p:spPr>
          <a:xfrm>
            <a:off x="329562" y="2259875"/>
            <a:ext cx="11532875" cy="330490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BE35B78-FBBE-4658-97F3-8E0B99450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93" t="33750" r="18571" b="55562"/>
          <a:stretch/>
        </p:blipFill>
        <p:spPr>
          <a:xfrm>
            <a:off x="2808478" y="365759"/>
            <a:ext cx="8433128" cy="10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7AF0507-2FE4-48EE-A70C-7A019E777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9" t="42107" r="32104" b="27608"/>
          <a:stretch/>
        </p:blipFill>
        <p:spPr>
          <a:xfrm>
            <a:off x="1449977" y="2316479"/>
            <a:ext cx="9140179" cy="353974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C924537-7123-4D3F-8484-9BE7F5CB6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6" t="27036" r="17606" b="59978"/>
          <a:stretch/>
        </p:blipFill>
        <p:spPr>
          <a:xfrm>
            <a:off x="5297589" y="204944"/>
            <a:ext cx="6630940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58C135C-21D7-43E1-A666-C413C25DD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0" t="14801" r="23347" b="57240"/>
          <a:stretch/>
        </p:blipFill>
        <p:spPr>
          <a:xfrm>
            <a:off x="3564611" y="461201"/>
            <a:ext cx="7563172" cy="277794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6BF5A79-56B1-42A2-9101-D4E72AC15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11" t="50698" r="33903" b="21344"/>
          <a:stretch/>
        </p:blipFill>
        <p:spPr>
          <a:xfrm>
            <a:off x="914400" y="3618855"/>
            <a:ext cx="7733654" cy="277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0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5322DC9-E9BD-4306-BEB5-87D2260D6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4" t="22495" r="23086" b="15463"/>
          <a:stretch/>
        </p:blipFill>
        <p:spPr>
          <a:xfrm>
            <a:off x="681926" y="1859797"/>
            <a:ext cx="10445858" cy="4800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C090149-5F04-4B88-80DC-77724FD43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21" t="9698" r="16228" b="77680"/>
          <a:stretch/>
        </p:blipFill>
        <p:spPr>
          <a:xfrm>
            <a:off x="6096000" y="384043"/>
            <a:ext cx="5385661" cy="933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04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EB7DA56-7776-4026-BF61-1D5346AB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98" t="10829" r="11144" b="76736"/>
          <a:stretch/>
        </p:blipFill>
        <p:spPr>
          <a:xfrm>
            <a:off x="3843579" y="154984"/>
            <a:ext cx="7919634" cy="85240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63C5E68-DF21-4269-B1FF-EC4A93774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60" t="12411" r="13305" b="7550"/>
          <a:stretch/>
        </p:blipFill>
        <p:spPr>
          <a:xfrm>
            <a:off x="2417737" y="1051639"/>
            <a:ext cx="9345476" cy="565137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2C20CC0-36F4-4346-A375-CEB4F0A1F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66" t="14606" r="72602" b="7550"/>
          <a:stretch/>
        </p:blipFill>
        <p:spPr>
          <a:xfrm>
            <a:off x="232475" y="1129130"/>
            <a:ext cx="1797803" cy="54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BA55574-B0E3-40F4-802C-1DB2A42E1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2" t="16480" r="16483" b="15237"/>
          <a:stretch/>
        </p:blipFill>
        <p:spPr>
          <a:xfrm>
            <a:off x="588936" y="1456841"/>
            <a:ext cx="11156197" cy="522675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BC91AAD-C52B-4EDD-90A5-C0EA5909C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7" t="19985" r="16483" b="68710"/>
          <a:stretch/>
        </p:blipFill>
        <p:spPr>
          <a:xfrm>
            <a:off x="4602997" y="371958"/>
            <a:ext cx="7142136" cy="7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5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37509A-BCFD-422E-BB4C-043B06B7F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12" t="20550" r="18565" b="65205"/>
          <a:stretch/>
        </p:blipFill>
        <p:spPr>
          <a:xfrm>
            <a:off x="6652981" y="170482"/>
            <a:ext cx="4913793" cy="116237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2722BD-5C4D-4769-9FFF-715FB2FF4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14" t="40033" r="22282" b="52933"/>
          <a:stretch/>
        </p:blipFill>
        <p:spPr>
          <a:xfrm>
            <a:off x="1224366" y="464949"/>
            <a:ext cx="3363132" cy="86790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55142A0-30A1-41B4-A187-4303DDFAD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73" b="86458" l="8712" r="90483">
                        <a14:foregroundMark x1="67789" y1="81771" x2="67789" y2="81771"/>
                      </a14:backgroundRemoval>
                    </a14:imgEffect>
                  </a14:imgLayer>
                </a14:imgProps>
              </a:ext>
            </a:extLst>
          </a:blip>
          <a:srcRect l="9025" t="21229" r="9110" b="14107"/>
          <a:stretch/>
        </p:blipFill>
        <p:spPr>
          <a:xfrm>
            <a:off x="480447" y="1596326"/>
            <a:ext cx="11220773" cy="50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0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96D23BD-3149-4492-AF06-BE3189A9B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6" t="14606" r="72602" b="7550"/>
          <a:stretch/>
        </p:blipFill>
        <p:spPr>
          <a:xfrm>
            <a:off x="300124" y="325464"/>
            <a:ext cx="1797803" cy="63686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DF8418B-D20E-49C8-B314-0C5DDCBB12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85" t="22812" r="13178" b="15237"/>
          <a:stretch/>
        </p:blipFill>
        <p:spPr>
          <a:xfrm>
            <a:off x="2340244" y="526942"/>
            <a:ext cx="9483944" cy="601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9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D1FD19-2AD5-43BF-8B2E-1822AA725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35" t="12735" r="12934" b="71895"/>
          <a:stretch/>
        </p:blipFill>
        <p:spPr>
          <a:xfrm>
            <a:off x="5108713" y="238540"/>
            <a:ext cx="6599583" cy="105354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89C1ED9-0999-4651-83C8-16B4DEBDC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92" t="13541" r="19152" b="10942"/>
          <a:stretch/>
        </p:blipFill>
        <p:spPr>
          <a:xfrm>
            <a:off x="526942" y="1410346"/>
            <a:ext cx="10550335" cy="520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6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CA852CF-82AF-4D06-9FF1-B6CDFDAEA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7" t="26861" r="14537" b="9490"/>
          <a:stretch/>
        </p:blipFill>
        <p:spPr>
          <a:xfrm>
            <a:off x="705394" y="261257"/>
            <a:ext cx="10685417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5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5B07AFF-21B6-4BE1-9263-AF3F7662F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0" t="53621" r="7858" b="33135"/>
          <a:stretch/>
        </p:blipFill>
        <p:spPr>
          <a:xfrm>
            <a:off x="2444217" y="0"/>
            <a:ext cx="8451669" cy="9078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4C65C74-3DF2-43CD-BF79-AFBA672DF2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14" t="11791" r="30452" b="43997"/>
          <a:stretch/>
        </p:blipFill>
        <p:spPr>
          <a:xfrm>
            <a:off x="2659952" y="907868"/>
            <a:ext cx="8791301" cy="583256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DDA97C9-95D2-4B00-89F2-A6AC289447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86" t="12910" r="60464" b="46855"/>
          <a:stretch/>
        </p:blipFill>
        <p:spPr>
          <a:xfrm>
            <a:off x="248392" y="404949"/>
            <a:ext cx="2095444" cy="62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4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58D3829-61AC-4022-B1E3-338D943FA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38" t="55431" r="30999" b="9504"/>
          <a:stretch/>
        </p:blipFill>
        <p:spPr>
          <a:xfrm>
            <a:off x="2417736" y="352697"/>
            <a:ext cx="9415127" cy="625710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9D41B5C-700A-479C-9026-ECBD5D426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86" t="12910" r="60464" b="46855"/>
          <a:stretch/>
        </p:blipFill>
        <p:spPr>
          <a:xfrm>
            <a:off x="209007" y="352698"/>
            <a:ext cx="2095444" cy="62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1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368AFC3-53AD-4679-B81E-202F07C7B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18841" r="14928" b="13506"/>
          <a:stretch/>
        </p:blipFill>
        <p:spPr>
          <a:xfrm>
            <a:off x="548640" y="209007"/>
            <a:ext cx="11364686" cy="64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C8339D3-F080-48EE-804A-8A8F529A9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93" t="37899" r="6464" b="13887"/>
          <a:stretch/>
        </p:blipFill>
        <p:spPr>
          <a:xfrm>
            <a:off x="574767" y="561703"/>
            <a:ext cx="11273244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3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0</Words>
  <Application>Microsoft Office PowerPoint</Application>
  <PresentationFormat>شاشة عريضة</PresentationFormat>
  <Paragraphs>0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11</cp:revision>
  <dcterms:created xsi:type="dcterms:W3CDTF">2018-09-03T06:16:05Z</dcterms:created>
  <dcterms:modified xsi:type="dcterms:W3CDTF">2018-09-03T10:14:10Z</dcterms:modified>
</cp:coreProperties>
</file>