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95" r:id="rId3"/>
    <p:sldId id="294" r:id="rId4"/>
    <p:sldId id="256" r:id="rId5"/>
    <p:sldId id="258" r:id="rId6"/>
    <p:sldId id="286" r:id="rId7"/>
    <p:sldId id="257" r:id="rId8"/>
    <p:sldId id="288" r:id="rId9"/>
    <p:sldId id="259" r:id="rId10"/>
    <p:sldId id="260" r:id="rId11"/>
    <p:sldId id="261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85" r:id="rId34"/>
    <p:sldId id="292" r:id="rId35"/>
    <p:sldId id="293" r:id="rId36"/>
  </p:sldIdLst>
  <p:sldSz cx="9144000" cy="6858000" type="screen4x3"/>
  <p:notesSz cx="6797675" cy="992822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084"/>
    <a:srgbClr val="A0225B"/>
    <a:srgbClr val="590755"/>
    <a:srgbClr val="D84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27/04/38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نتيجة بحث الصور عن ‪lovely teacher cartoon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0703"/>
            <a:ext cx="2560028" cy="46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99792" y="1196752"/>
            <a:ext cx="6228692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  <a:latin typeface="ae_AlYermook" pitchFamily="34" charset="-78"/>
                <a:cs typeface="ae_AlYermook" pitchFamily="34" charset="-78"/>
              </a:rPr>
              <a:t>الكتاب التفاعلي </a:t>
            </a:r>
          </a:p>
          <a:p>
            <a:pPr algn="ctr"/>
            <a:r>
              <a:rPr lang="ar-SA" sz="6600" dirty="0" smtClean="0">
                <a:solidFill>
                  <a:schemeClr val="bg2">
                    <a:lumMod val="50000"/>
                  </a:schemeClr>
                </a:solidFill>
                <a:latin typeface="ae_AlYermook" pitchFamily="34" charset="-78"/>
                <a:cs typeface="ae_AlYermook" pitchFamily="34" charset="-78"/>
              </a:rPr>
              <a:t>خاص بطالبات </a:t>
            </a:r>
          </a:p>
          <a:p>
            <a:pPr algn="ctr"/>
            <a:r>
              <a:rPr lang="ar-SA" sz="6600" dirty="0" smtClean="0">
                <a:solidFill>
                  <a:schemeClr val="bg2">
                    <a:lumMod val="50000"/>
                  </a:schemeClr>
                </a:solidFill>
                <a:latin typeface="ae_AlYermook" pitchFamily="34" charset="-78"/>
                <a:cs typeface="ae_AlYermook" pitchFamily="34" charset="-78"/>
              </a:rPr>
              <a:t>صعوبات التعلم </a:t>
            </a:r>
          </a:p>
          <a:p>
            <a:pPr algn="ctr"/>
            <a:r>
              <a:rPr lang="ar-SA" sz="4000" dirty="0" smtClean="0">
                <a:solidFill>
                  <a:srgbClr val="002060"/>
                </a:solidFill>
                <a:latin typeface="ae_AlYermook" pitchFamily="34" charset="-78"/>
                <a:cs typeface="ae_AlYermook" pitchFamily="34" charset="-78"/>
              </a:rPr>
              <a:t>إعداد المعلمة</a:t>
            </a:r>
          </a:p>
          <a:p>
            <a:pPr algn="ctr"/>
            <a:r>
              <a:rPr lang="ar-SA" sz="4400" b="1" dirty="0" smtClean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 أمجاد رشيدي</a:t>
            </a:r>
            <a:endParaRPr lang="ar-SA" sz="4400" b="1" dirty="0">
              <a:solidFill>
                <a:srgbClr val="590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Nice" pitchFamily="34" charset="-78"/>
              <a:cs typeface="ae_Nice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69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99028"/>
            <a:ext cx="4392488" cy="1323439"/>
            <a:chOff x="2412268" y="499028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2627784" y="499028"/>
              <a:ext cx="3888432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الاتجاهات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9639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23728" y="476672"/>
            <a:ext cx="5112568" cy="4392488"/>
          </a:xfrm>
          <a:prstGeom prst="rect">
            <a:avLst/>
          </a:prstGeom>
          <a:noFill/>
          <a:ln>
            <a:solidFill>
              <a:srgbClr val="D8488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627784" y="5013176"/>
            <a:ext cx="3960440" cy="1080120"/>
          </a:xfrm>
          <a:prstGeom prst="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99028"/>
            <a:ext cx="4392488" cy="1323439"/>
            <a:chOff x="2412268" y="499028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3420380" y="499028"/>
              <a:ext cx="237626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مكونات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059832" y="1844824"/>
            <a:ext cx="29523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المزرعة</a:t>
            </a:r>
            <a:endParaRPr lang="ar-SA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‪farm background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-23337"/>
            <a:ext cx="9175173" cy="68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987824" y="437763"/>
            <a:ext cx="2952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الـبــيــتزا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3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3545" r="13049" b="12804"/>
          <a:stretch/>
        </p:blipFill>
        <p:spPr>
          <a:xfrm>
            <a:off x="1299028" y="440668"/>
            <a:ext cx="6545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132348" y="397344"/>
            <a:ext cx="29523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الـمـنـزل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60648"/>
            <a:ext cx="7533564" cy="626469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227800" y="1736968"/>
            <a:ext cx="1692000" cy="14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292080" y="3249136"/>
            <a:ext cx="2628104" cy="140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771800" y="4725144"/>
            <a:ext cx="5148000" cy="1512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71800" y="1736968"/>
            <a:ext cx="1800000" cy="14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680176" y="1736968"/>
            <a:ext cx="1476000" cy="14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87624" y="3249136"/>
            <a:ext cx="1512000" cy="140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1187624" y="4761312"/>
            <a:ext cx="1512000" cy="1476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2771800" y="3249136"/>
            <a:ext cx="2448000" cy="140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7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6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667542" y="548680"/>
            <a:ext cx="37444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الوجبة الصحية</a:t>
            </a:r>
            <a:endParaRPr lang="ar-SA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0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بحث الصور عن ‪Dining table clipar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912"/>
            <a:ext cx="8208912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55576" y="2492896"/>
            <a:ext cx="76328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 smtClean="0"/>
              <a:t>بسم الله الرحمن الرحيم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94698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1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115017" y="548679"/>
            <a:ext cx="29523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الغـابــة</a:t>
            </a:r>
            <a:endParaRPr lang="ar-S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نتيجة بحث الصور عن ‪Jungle  clipar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3" y="454360"/>
            <a:ext cx="841535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548680"/>
            <a:ext cx="4392488" cy="1224136"/>
            <a:chOff x="2412268" y="548680"/>
            <a:chExt cx="4392488" cy="1224136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613137"/>
              <a:ext cx="4392488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الحواس الخمس</a:t>
              </a:r>
              <a:endParaRPr lang="ar-SA" sz="6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4892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نتيجة بحث الصور عن ‪The five senses cartoon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8636"/>
          <a:stretch/>
        </p:blipFill>
        <p:spPr bwMode="auto">
          <a:xfrm>
            <a:off x="791580" y="617865"/>
            <a:ext cx="7560840" cy="56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60232" y="908720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99592" y="1916832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91580" y="3284984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407438" y="4653136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157664" y="2348880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0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49377"/>
            <a:ext cx="4392488" cy="1323439"/>
            <a:chOff x="2412268" y="449377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449377"/>
              <a:ext cx="4392488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الخضار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7019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015716" y="404664"/>
            <a:ext cx="5112568" cy="1008112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707904" y="620688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الخضار المفضلة لدي هيا :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295636" y="1556792"/>
            <a:ext cx="6552728" cy="3744416"/>
          </a:xfrm>
          <a:prstGeom prst="round2Diag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51720" y="5445224"/>
            <a:ext cx="5112568" cy="1008112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051720" y="5733256"/>
            <a:ext cx="51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لانها</a:t>
            </a:r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 : ...................................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89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49377"/>
            <a:ext cx="4392488" cy="1323439"/>
            <a:chOff x="2412268" y="449377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449377"/>
              <a:ext cx="4392488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الفواكه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7700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015716" y="404664"/>
            <a:ext cx="5112568" cy="1008112"/>
          </a:xfrm>
          <a:prstGeom prst="roundRect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707904" y="620688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الفاكه المفضلة لدي هيا :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1295636" y="1556792"/>
            <a:ext cx="6552728" cy="374441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51720" y="5445224"/>
            <a:ext cx="5112568" cy="1008112"/>
          </a:xfrm>
          <a:prstGeom prst="roundRect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051720" y="5733256"/>
            <a:ext cx="51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لانها</a:t>
            </a:r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 : ...................................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7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49377"/>
            <a:ext cx="4392488" cy="1323439"/>
            <a:chOff x="2412268" y="449377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449377"/>
              <a:ext cx="4392488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الهوايات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350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015716" y="404664"/>
            <a:ext cx="5112568" cy="1008112"/>
          </a:xfrm>
          <a:prstGeom prst="roundRect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59075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707904" y="620688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أمارس هواية :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1295636" y="1556792"/>
            <a:ext cx="6552728" cy="3744416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51720" y="5445224"/>
            <a:ext cx="5112568" cy="1008112"/>
          </a:xfrm>
          <a:prstGeom prst="roundRect">
            <a:avLst/>
          </a:prstGeom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051720" y="5733256"/>
            <a:ext cx="51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لماذا : ...................................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12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403648" y="692696"/>
            <a:ext cx="648072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Diwani" pitchFamily="2" charset="-78"/>
              </a:rPr>
              <a:t>الفهرس </a:t>
            </a:r>
            <a:endParaRPr lang="ar-SA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44008" y="2294870"/>
            <a:ext cx="45365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الألوان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جسم الإنسان 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الاتجاهات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مكونات</a:t>
            </a:r>
          </a:p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الحواس الخمسة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67544" y="2305903"/>
            <a:ext cx="439248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الخضار</a:t>
            </a:r>
          </a:p>
          <a:p>
            <a:pPr lvl="0"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الفواكه</a:t>
            </a:r>
          </a:p>
          <a:p>
            <a:pPr lvl="0"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الهوايات</a:t>
            </a:r>
          </a:p>
          <a:p>
            <a:pPr lvl="0"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المهن</a:t>
            </a:r>
          </a:p>
          <a:p>
            <a:pPr lvl="0"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وسائل المواصلات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71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49377"/>
            <a:ext cx="4392488" cy="1323439"/>
            <a:chOff x="2412268" y="449377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449377"/>
              <a:ext cx="4392488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المهن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6109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015716" y="404664"/>
            <a:ext cx="5112568" cy="1008112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707904" y="620688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أنا سوف أعمل :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1295636" y="1556792"/>
            <a:ext cx="6552728" cy="3744416"/>
          </a:xfrm>
          <a:prstGeom prst="round2Diag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051720" y="5445224"/>
            <a:ext cx="5112568" cy="1008112"/>
          </a:xfrm>
          <a:prstGeom prst="roundRect">
            <a:avLst/>
          </a:prstGeom>
          <a:ln w="3810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051720" y="5733256"/>
            <a:ext cx="51125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590755"/>
                </a:solidFill>
                <a:latin typeface="ae_Dimnah" pitchFamily="18" charset="-78"/>
                <a:cs typeface="ae_Dimnah" pitchFamily="18" charset="-78"/>
              </a:rPr>
              <a:t>لماذا: ...................................</a:t>
            </a:r>
            <a:endParaRPr lang="ar-SA" sz="2800" dirty="0">
              <a:solidFill>
                <a:srgbClr val="590755"/>
              </a:solidFill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60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548680"/>
            <a:ext cx="4392488" cy="1224136"/>
            <a:chOff x="2412268" y="548680"/>
            <a:chExt cx="4392488" cy="1224136"/>
          </a:xfrm>
        </p:grpSpPr>
        <p:sp>
          <p:nvSpPr>
            <p:cNvPr id="4" name="مربع نص 3"/>
            <p:cNvSpPr txBox="1"/>
            <p:nvPr/>
          </p:nvSpPr>
          <p:spPr>
            <a:xfrm>
              <a:off x="2412268" y="548680"/>
              <a:ext cx="4392488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66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وسائل المواصلات</a:t>
              </a:r>
              <a:endParaRPr lang="ar-SA" sz="66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970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دبوس زينة 4"/>
          <p:cNvSpPr/>
          <p:nvPr/>
        </p:nvSpPr>
        <p:spPr>
          <a:xfrm>
            <a:off x="4572000" y="692696"/>
            <a:ext cx="3960440" cy="9361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دبوس زينة 5"/>
          <p:cNvSpPr/>
          <p:nvPr/>
        </p:nvSpPr>
        <p:spPr>
          <a:xfrm>
            <a:off x="395536" y="692696"/>
            <a:ext cx="3960440" cy="9361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7884368" y="908720"/>
            <a:ext cx="504056" cy="576064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3707904" y="908720"/>
            <a:ext cx="504056" cy="576064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4463988" y="848906"/>
            <a:ext cx="34923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A0225B"/>
                </a:solidFill>
                <a:latin typeface="ae_AlYermook" pitchFamily="34" charset="-78"/>
                <a:cs typeface="ae_AlYermook" pitchFamily="34" charset="-78"/>
              </a:rPr>
              <a:t>نرتب وسائل المواصلات من الأسرع إلى الأقل سرعة </a:t>
            </a:r>
            <a:endParaRPr lang="ar-SA" sz="2000" dirty="0">
              <a:solidFill>
                <a:srgbClr val="A0225B"/>
              </a:solidFill>
              <a:latin typeface="ae_AlYermook" pitchFamily="34" charset="-78"/>
              <a:cs typeface="ae_AlYermook" pitchFamily="34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9512" y="848906"/>
            <a:ext cx="37439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A0225B"/>
                </a:solidFill>
                <a:latin typeface="ae_AlYermook" pitchFamily="34" charset="-78"/>
                <a:cs typeface="ae_AlYermook" pitchFamily="34" charset="-78"/>
              </a:rPr>
              <a:t>نصنف وسائل المواصلات إلى </a:t>
            </a:r>
            <a:r>
              <a:rPr lang="ar-SA" sz="2000" dirty="0" err="1" smtClean="0">
                <a:solidFill>
                  <a:srgbClr val="A0225B"/>
                </a:solidFill>
                <a:latin typeface="ae_AlYermook" pitchFamily="34" charset="-78"/>
                <a:cs typeface="ae_AlYermook" pitchFamily="34" charset="-78"/>
              </a:rPr>
              <a:t>مايوجد</a:t>
            </a:r>
            <a:r>
              <a:rPr lang="ar-SA" sz="2000" dirty="0" smtClean="0">
                <a:solidFill>
                  <a:srgbClr val="A0225B"/>
                </a:solidFill>
                <a:latin typeface="ae_AlYermook" pitchFamily="34" charset="-78"/>
                <a:cs typeface="ae_AlYermook" pitchFamily="34" charset="-78"/>
              </a:rPr>
              <a:t> في (الجو/البحر/الأرض)</a:t>
            </a:r>
            <a:endParaRPr lang="ar-SA" sz="2000" dirty="0">
              <a:solidFill>
                <a:srgbClr val="A0225B"/>
              </a:solidFill>
              <a:latin typeface="ae_AlYermook" pitchFamily="34" charset="-78"/>
              <a:cs typeface="ae_AlYermook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2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781" y="-1137220"/>
            <a:ext cx="6857999" cy="91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781" y="-1137220"/>
            <a:ext cx="6857999" cy="91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2412268" y="499028"/>
            <a:ext cx="4392488" cy="1323439"/>
            <a:chOff x="2412268" y="499028"/>
            <a:chExt cx="4392488" cy="1323439"/>
          </a:xfrm>
        </p:grpSpPr>
        <p:sp>
          <p:nvSpPr>
            <p:cNvPr id="2" name="مربع نص 1"/>
            <p:cNvSpPr txBox="1"/>
            <p:nvPr/>
          </p:nvSpPr>
          <p:spPr>
            <a:xfrm>
              <a:off x="3420380" y="499028"/>
              <a:ext cx="237626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الألوان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3" name="مخطط انسيابي: محطة طرفية 2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30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547664" y="4365104"/>
            <a:ext cx="648072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اسمه :</a:t>
            </a:r>
          </a:p>
          <a:p>
            <a:endParaRPr lang="ar-S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Nice" pitchFamily="34" charset="-78"/>
              <a:cs typeface="ae_Nice" pitchFamily="34" charset="-78"/>
            </a:endParaRPr>
          </a:p>
          <a:p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rPr>
              <a:t> لونه :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Nice" pitchFamily="34" charset="-78"/>
              <a:cs typeface="ae_Nice" pitchFamily="34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1720" y="4149080"/>
            <a:ext cx="4680520" cy="1021179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92D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51720" y="5229200"/>
            <a:ext cx="4680520" cy="1021179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907704" y="404664"/>
            <a:ext cx="5112568" cy="3600400"/>
          </a:xfrm>
          <a:prstGeom prst="rect">
            <a:avLst/>
          </a:prstGeom>
          <a:noFill/>
          <a:ln w="28575">
            <a:solidFill>
              <a:srgbClr val="D848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71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99028"/>
            <a:ext cx="4392488" cy="1323439"/>
            <a:chOff x="2412268" y="499028"/>
            <a:chExt cx="4392488" cy="1323439"/>
          </a:xfrm>
        </p:grpSpPr>
        <p:sp>
          <p:nvSpPr>
            <p:cNvPr id="4" name="مربع نص 3"/>
            <p:cNvSpPr txBox="1"/>
            <p:nvPr/>
          </p:nvSpPr>
          <p:spPr>
            <a:xfrm>
              <a:off x="3420380" y="499028"/>
              <a:ext cx="237626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الألوان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009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نتيجة بحث الصور عن ‪ice cream cartoon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6"/>
          <a:stretch/>
        </p:blipFill>
        <p:spPr bwMode="auto">
          <a:xfrm>
            <a:off x="3491880" y="4348223"/>
            <a:ext cx="2857500" cy="24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framework vecto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2412268" y="404664"/>
            <a:ext cx="4463988" cy="1368152"/>
            <a:chOff x="2412268" y="404664"/>
            <a:chExt cx="4463988" cy="1368152"/>
          </a:xfrm>
        </p:grpSpPr>
        <p:sp>
          <p:nvSpPr>
            <p:cNvPr id="4" name="مربع نص 3"/>
            <p:cNvSpPr txBox="1"/>
            <p:nvPr/>
          </p:nvSpPr>
          <p:spPr>
            <a:xfrm>
              <a:off x="2483768" y="404664"/>
              <a:ext cx="4392488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000" dirty="0" smtClean="0">
                  <a:solidFill>
                    <a:srgbClr val="5907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e_Nice" pitchFamily="34" charset="-78"/>
                  <a:cs typeface="ae_Nice" pitchFamily="34" charset="-78"/>
                </a:rPr>
                <a:t>جسم الإنسان</a:t>
              </a:r>
              <a:endParaRPr lang="ar-SA" sz="8000" dirty="0">
                <a:solidFill>
                  <a:srgbClr val="590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Nice" pitchFamily="34" charset="-78"/>
                <a:cs typeface="ae_Nice" pitchFamily="34" charset="-78"/>
              </a:endParaRPr>
            </a:p>
          </p:txBody>
        </p:sp>
        <p:sp>
          <p:nvSpPr>
            <p:cNvPr id="5" name="مخطط انسيابي: محطة طرفية 4"/>
            <p:cNvSpPr/>
            <p:nvPr/>
          </p:nvSpPr>
          <p:spPr>
            <a:xfrm>
              <a:off x="2412268" y="548680"/>
              <a:ext cx="4392488" cy="1224136"/>
            </a:xfrm>
            <a:prstGeom prst="flowChartTerminator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0097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590465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100</Words>
  <Application>Microsoft Office PowerPoint</Application>
  <PresentationFormat>عرض على الشاشة (3:4)‏</PresentationFormat>
  <Paragraphs>46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WinDows8</dc:creator>
  <cp:lastModifiedBy>WinDows8</cp:lastModifiedBy>
  <cp:revision>30</cp:revision>
  <cp:lastPrinted>2017-01-25T04:24:43Z</cp:lastPrinted>
  <dcterms:created xsi:type="dcterms:W3CDTF">2017-01-01T17:17:02Z</dcterms:created>
  <dcterms:modified xsi:type="dcterms:W3CDTF">2017-01-25T04:26:03Z</dcterms:modified>
</cp:coreProperties>
</file>