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2218-157F-4550-BF13-6A1DBF24673D}" type="datetimeFigureOut">
              <a:rPr lang="ar-AE" smtClean="0"/>
              <a:pPr/>
              <a:t>01/07/1439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352B-03C9-4B95-B715-53821F57C7E7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url?sa=i&amp;rct=j&amp;q=&amp;esrc=s&amp;source=images&amp;cd=&amp;cad=rja&amp;uact=8&amp;ved=0ahUKEwij_ISqudDXAhXJxRQKHVEpDZIQjRwIBw&amp;url=http://www.okclipart.com/Flying-Butterfly-Clip-Art30kgsbujba/&amp;psig=AOvVaw0xw54KX1XvLpgbca-urger&amp;ust=1511380505261582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www.google.ae/url?sa=i&amp;rct=j&amp;q=&amp;esrc=s&amp;source=images&amp;cd=&amp;cad=rja&amp;uact=8&amp;ved=0ahUKEwjH9aeLu9DXAhWBkhQKHU8NBWUQjRwIBw&amp;url=https://www.pinterest.com/pin/282037995384824720/&amp;psig=AOvVaw35XNMNvDpDOkrgXN6Ozqax&amp;ust=1511380943267858" TargetMode="External"/><Relationship Id="rId26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hyperlink" Target="https://www.google.ae/url?sa=i&amp;rct=j&amp;q=&amp;esrc=s&amp;source=images&amp;cd=&amp;cad=rja&amp;uact=8&amp;ved=0ahUKEwjJ14LNv9DXAhVFNxQKHQZ6CzwQjRwIBw&amp;url=http://weclipart.com/brown+fish+clipart&amp;psig=AOvVaw3smNtdnwfwgz86lrqNcLuJ&amp;ust=1511382177085719" TargetMode="External"/><Relationship Id="rId7" Type="http://schemas.openxmlformats.org/officeDocument/2006/relationships/image" Target="../media/image3.jpeg"/><Relationship Id="rId12" Type="http://schemas.openxmlformats.org/officeDocument/2006/relationships/hyperlink" Target="https://www.google.ae/url?sa=i&amp;rct=j&amp;q=&amp;esrc=s&amp;source=images&amp;cd=&amp;cad=rja&amp;uact=8&amp;ved=0ahUKEwiO5-DZudDXAhUBchQKHYSyACIQjRwIBw&amp;url=http://ar.clipshrine.com/%D8%AA%D9%84%D9%8A%D9%81%D9%88%D9%86-%D8%A7%D8%B1%D8%B6%D9%89-%D8%A7%D8%AA%D8%B5%D8%A7%D9%84%D8%A7%D8%AA-%D9%85%D8%AC%D8%B3%D9%85-%D9%85%D9%84%D9%88%D9%86-%D9%83%D8%B1%D8%AA%D9%88%D9%86-15657-medium.html&amp;psig=AOvVaw0u_BNK6_s6TO-SVILa0PMl&amp;ust=1511380591804294" TargetMode="External"/><Relationship Id="rId17" Type="http://schemas.openxmlformats.org/officeDocument/2006/relationships/image" Target="../media/image8.jpeg"/><Relationship Id="rId25" Type="http://schemas.openxmlformats.org/officeDocument/2006/relationships/hyperlink" Target="https://www.google.ae/url?sa=i&amp;rct=j&amp;q=&amp;esrc=s&amp;source=images&amp;cd=&amp;cad=rja&amp;uact=8&amp;ved=0ahUKEwidzOabttDXAhUKWBQKHUR5Ai4QjRwIBw&amp;url=http://www.clipartpanda.com/categories/envelope-clip-art-free&amp;psig=AOvVaw0CxzsFLTiYuN459VKHttyn&amp;ust=1511379682071750" TargetMode="External"/><Relationship Id="rId2" Type="http://schemas.openxmlformats.org/officeDocument/2006/relationships/hyperlink" Target="https://www.google.ae/url?sa=i&amp;rct=j&amp;q=&amp;esrc=s&amp;source=images&amp;cd=&amp;cad=rja&amp;uact=8&amp;ved=0ahUKEwi50byHuNDXAhVC1hQKHcYWBzUQjRwIBw&amp;url=https://imagemag.ru/img-ba_washing-machine-and-dryer-clip-art.html&amp;psig=AOvVaw0jpQjBNlvzDwkyz2IlylC-&amp;ust=1511380173755570" TargetMode="External"/><Relationship Id="rId16" Type="http://schemas.openxmlformats.org/officeDocument/2006/relationships/hyperlink" Target="https://www.google.ae/url?sa=i&amp;rct=j&amp;q=&amp;esrc=s&amp;source=images&amp;cd=&amp;cad=rja&amp;uact=8&amp;ved=0ahUKEwjJ0uHSutDXAhUBLhQKHbvTAfkQjRwIBw&amp;url=http://moziru.com/explore/Brown%20clipart%20rucksack/&amp;psig=AOvVaw3J4_lTOD665FfT2XaWkRcX&amp;ust=1511380816012164" TargetMode="External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ae/url?sa=i&amp;rct=j&amp;q=&amp;esrc=s&amp;source=images&amp;cd=&amp;cad=rja&amp;uact=8&amp;ved=0ahUKEwjy_vbPuNDXAhWCPRQKHTC-DLYQjRwIBw&amp;url=https://www.dreamstime.com/stock-image-school-set-set-different-school-items-vector-illustration-image32843471&amp;psig=AOvVaw3UX-Upes5tkW7EVf4wObiN&amp;ust=1511380313490604" TargetMode="External"/><Relationship Id="rId11" Type="http://schemas.openxmlformats.org/officeDocument/2006/relationships/image" Target="../media/image5.jpeg"/><Relationship Id="rId24" Type="http://schemas.openxmlformats.org/officeDocument/2006/relationships/image" Target="../media/image12.pn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23" Type="http://schemas.openxmlformats.org/officeDocument/2006/relationships/hyperlink" Target="https://www.google.ae/url?sa=i&amp;rct=j&amp;q=&amp;esrc=s&amp;source=images&amp;cd=&amp;cad=rja&amp;uact=8&amp;ved=0ahUKEwjs9dPmv9DXAhUL1RQKHQPaBI4QjRwIBw&amp;url=http://cliparting.com/cupcake-clip-art/&amp;psig=AOvVaw1j3pOQzPj39gsY7RXxGPy7&amp;ust=1511382250074004" TargetMode="External"/><Relationship Id="rId28" Type="http://schemas.openxmlformats.org/officeDocument/2006/relationships/hyperlink" Target="https://www.google.ae/url?sa=i&amp;rct=j&amp;q=&amp;esrc=s&amp;source=images&amp;cd=&amp;cad=rja&amp;uact=8&amp;ved=0ahUKEwjskoegr9DXAhUE7RQKHTgiBngQjRwIBw&amp;url=http://www.i2clipart.com/clipart-aircraft-512x512-97bb&amp;psig=AOvVaw1ltTngg5GthAl7DJ1kZkIT&amp;ust=1511377809567836" TargetMode="External"/><Relationship Id="rId10" Type="http://schemas.openxmlformats.org/officeDocument/2006/relationships/hyperlink" Target="https://www.google.ae/url?sa=i&amp;rct=j&amp;q=&amp;esrc=s&amp;source=images&amp;cd=&amp;cad=rja&amp;uact=8&amp;ved=0ahUKEwj_5Nm7udDXAhXM7RQKHYekAxsQjRwIBw&amp;url=http://www.fotosearch.ae/clip-art/%D8%A7%D9%84%D9%81%D9%84%D9%81%D9%84-%D9%81%D9%84%D9%81%D9%84-clipart.html&amp;psig=AOvVaw0P9p8hBrESNN8_jP2H1p54&amp;ust=1511380553515758" TargetMode="External"/><Relationship Id="rId19" Type="http://schemas.openxmlformats.org/officeDocument/2006/relationships/image" Target="../media/image9.jpeg"/><Relationship Id="rId4" Type="http://schemas.openxmlformats.org/officeDocument/2006/relationships/hyperlink" Target="https://www.google.ae/url?sa=i&amp;rct=j&amp;q=&amp;esrc=s&amp;source=images&amp;cd=&amp;cad=rja&amp;uact=8&amp;ved=0ahUKEwi165eluNDXAhUCNxQKHWPCAMAQjRwIBw&amp;url=http://dkcoin8.com/hd-parrot-clipart.html&amp;psig=AOvVaw3PSujWkNSAbt-1KtfL8QyY&amp;ust=1511380231043924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google.ae/url?sa=i&amp;rct=j&amp;q=&amp;esrc=s&amp;source=images&amp;cd=&amp;cad=rja&amp;uact=8&amp;ved=0ahUKEwimtZqautDXAhWEzxQKHWjdCAIQjRwIBw&amp;url=http://clipartix.com/pencil-clipart-image-50039/&amp;psig=AOvVaw3Cl5IGLMmXvWCUr-yLUpIx&amp;ust=1511380753306003" TargetMode="External"/><Relationship Id="rId22" Type="http://schemas.openxmlformats.org/officeDocument/2006/relationships/image" Target="../media/image11.png"/><Relationship Id="rId27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www.google.ae/url?sa=i&amp;rct=j&amp;q=&amp;esrc=s&amp;source=images&amp;cd=&amp;cad=rja&amp;uact=8&amp;ved=0ahUKEwiDvPLYh9DXAhXFaxQKHVcAAyIQjRwIBw&amp;url=http://www.i2clipart.com/clipart-small-whale-01f6&amp;psig=AOvVaw3kjvfe634soSAbYEIiTsn5&amp;ust=1511367174251491" TargetMode="External"/><Relationship Id="rId18" Type="http://schemas.openxmlformats.org/officeDocument/2006/relationships/hyperlink" Target="https://www.google.ae/url?sa=i&amp;rct=j&amp;q=&amp;esrc=s&amp;source=images&amp;cd=&amp;cad=rja&amp;uact=8&amp;ved=0ahUKEwj80JSmj9DXAhUKsBQKHezxBasQjRwIBw&amp;url=https://commons.wikimedia.org/wiki/File:Templaterocket.png&amp;psig=AOvVaw0XMbcgaxuhrRHGHEnnQZxP&amp;ust=1511369196563349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29.jpeg"/><Relationship Id="rId2" Type="http://schemas.openxmlformats.org/officeDocument/2006/relationships/image" Target="../media/image16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hyperlink" Target="https://www.google.ae/url?sa=i&amp;rct=j&amp;q=&amp;esrc=s&amp;source=images&amp;cd=&amp;cad=rja&amp;uact=8&amp;ved=0ahUKEwiS25WciNDXAhVMchQKHdPlDo4QjRwIBw&amp;url=https://freeclipartimage.com/article/top-75-crocodile-clip-art&amp;psig=AOvVaw1J2JcxvkO0yyqUvrdmkBFU&amp;ust=1511367309767539" TargetMode="External"/><Relationship Id="rId10" Type="http://schemas.openxmlformats.org/officeDocument/2006/relationships/image" Target="../media/image24.jpe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url?sa=i&amp;rct=j&amp;q=&amp;esrc=s&amp;source=images&amp;cd=&amp;cad=rja&amp;uact=8&amp;ved=0ahUKEwiCg7LDotDXAhWBmhQKHWdfDIwQjRwIBw&amp;url=https://www.canstockphoto.com/vector-clipart/hedgehog.html&amp;psig=AOvVaw0Pp7hR3oVXg4-uYphhkted&amp;ust=1511374362963161" TargetMode="External"/><Relationship Id="rId13" Type="http://schemas.openxmlformats.org/officeDocument/2006/relationships/image" Target="../media/image37.jpeg"/><Relationship Id="rId18" Type="http://schemas.openxmlformats.org/officeDocument/2006/relationships/hyperlink" Target="https://www.google.ae/url?sa=i&amp;rct=j&amp;q=&amp;esrc=s&amp;source=images&amp;cd=&amp;cad=rja&amp;uact=8&amp;ved=0ahUKEwi1ncSaqNDXAhWGthQKHYKpCb8QjRwIBw&amp;url=http://www.i2clipart.com/clipart-bread-512x512-44d3&amp;psig=AOvVaw3ByOvU8tgBRca8ngRJpm5s&amp;ust=1511375835605927" TargetMode="External"/><Relationship Id="rId3" Type="http://schemas.openxmlformats.org/officeDocument/2006/relationships/image" Target="../media/image31.png"/><Relationship Id="rId21" Type="http://schemas.openxmlformats.org/officeDocument/2006/relationships/image" Target="../media/image43.png"/><Relationship Id="rId7" Type="http://schemas.openxmlformats.org/officeDocument/2006/relationships/image" Target="../media/image34.jpeg"/><Relationship Id="rId12" Type="http://schemas.openxmlformats.org/officeDocument/2006/relationships/hyperlink" Target="https://www.google.ae/url?sa=i&amp;rct=j&amp;q=&amp;esrc=s&amp;source=images&amp;cd=&amp;cad=rja&amp;uact=8&amp;ved=0ahUKEwjzwY_ZpdDXAhXDQBQKHVzwDxEQjRwIBw&amp;url=http://weclipart.com/pomegranate+pictures+clip+art&amp;psig=AOvVaw19KGc-EeW6P_pbO0ePkxeJ&amp;ust=1511375103050104" TargetMode="External"/><Relationship Id="rId17" Type="http://schemas.openxmlformats.org/officeDocument/2006/relationships/image" Target="../media/image40.jpeg"/><Relationship Id="rId2" Type="http://schemas.openxmlformats.org/officeDocument/2006/relationships/hyperlink" Target="https://www.google.ae/url?sa=i&amp;rct=j&amp;q=&amp;esrc=s&amp;source=images&amp;cd=&amp;cad=rja&amp;uact=8&amp;ved=0ahUKEwiWhbL6j9DXAhWCvhQKHZ6xCu0QjRwIBw&amp;url=http://weclipart.com/news+clipart&amp;psig=AOvVaw1eEV-_MxhZjwW6xa6CoV6g&amp;ust=1511369409707999" TargetMode="External"/><Relationship Id="rId16" Type="http://schemas.openxmlformats.org/officeDocument/2006/relationships/image" Target="../media/image39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ae/url?sa=i&amp;rct=j&amp;q=&amp;esrc=s&amp;source=images&amp;cd=&amp;cad=rja&amp;uact=8&amp;ved=0ahUKEwjzgaDpodDXAhXG6RQKHXIxAnAQjRwIBw&amp;url=http://www.okclipart.com/Corn-Clip-Art30ozkdcwfm/&amp;psig=AOvVaw2XolsppLc0gpvZB-vR9zj9&amp;ust=1511374154793153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23" Type="http://schemas.openxmlformats.org/officeDocument/2006/relationships/image" Target="../media/image45.jpeg"/><Relationship Id="rId10" Type="http://schemas.openxmlformats.org/officeDocument/2006/relationships/hyperlink" Target="https://www.google.ae/url?sa=i&amp;rct=j&amp;q=&amp;esrc=s&amp;source=images&amp;cd=&amp;cad=rja&amp;uact=8&amp;ved=0ahUKEwjy57GWpNDXAhUGsxQKHbyIAyMQjRwIBw&amp;url=http://www.follow.loxblog.com/post/59/%D8%B3%DA%A9%D9%87%20%D9%87%D8%A7%DB%8C%20%DA%A9%D8%B4%D9%88%D8%B1%D9%87%D8%A7%DB%8C%20%D8%B9%D8%B1%D8%A8%DB%8C.htm&amp;psig=AOvVaw0MkfzSwf0r2PM_ZA6rIuaf&amp;ust=1511374832283267" TargetMode="External"/><Relationship Id="rId19" Type="http://schemas.openxmlformats.org/officeDocument/2006/relationships/image" Target="../media/image41.png"/><Relationship Id="rId4" Type="http://schemas.openxmlformats.org/officeDocument/2006/relationships/image" Target="../media/image32.jpeg"/><Relationship Id="rId9" Type="http://schemas.openxmlformats.org/officeDocument/2006/relationships/image" Target="../media/image35.jpeg"/><Relationship Id="rId14" Type="http://schemas.openxmlformats.org/officeDocument/2006/relationships/hyperlink" Target="https://www.google.ae/url?sa=i&amp;rct=j&amp;q=&amp;esrc=s&amp;source=images&amp;cd=&amp;cad=rja&amp;uact=8&amp;ved=0ahUKEwjg-NTwpdDXAhUHnRQKHe5dDsAQjRwIBw&amp;url=http://www.clipartpanda.com/categories/shore-clipart&amp;psig=AOvVaw3Z0kMohkl2YsshUNWHqDOS&amp;ust=1511375297874862" TargetMode="External"/><Relationship Id="rId2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url?sa=i&amp;rct=j&amp;q=&amp;esrc=s&amp;source=images&amp;cd=&amp;cad=rja&amp;uact=8&amp;ved=0ahUKEwin9Mq0rtDXAhUD1hQKHXm3AjMQjRwIBw&amp;url=http://www.i2clipart.com/clipart-carton-of-eggs-512x512-6190&amp;psig=AOvVaw1xer0D8xsula8L2fXyDHCX&amp;ust=1511377571649451" TargetMode="External"/><Relationship Id="rId13" Type="http://schemas.openxmlformats.org/officeDocument/2006/relationships/hyperlink" Target="https://www.google.ae/url?sa=i&amp;rct=j&amp;q=&amp;esrc=s&amp;source=images&amp;cd=&amp;cad=rja&amp;uact=8&amp;ved=0ahUKEwiWivuBwdDXAhXJcRQKHclDACMQjRwIBw&amp;url=http://downloadclipart.org/onion-281&amp;psig=AOvVaw3L0j_A3lU41BzDIfT22yio&amp;ust=1511382579508840" TargetMode="External"/><Relationship Id="rId18" Type="http://schemas.openxmlformats.org/officeDocument/2006/relationships/image" Target="../media/image55.png"/><Relationship Id="rId26" Type="http://schemas.openxmlformats.org/officeDocument/2006/relationships/image" Target="../media/image60.png"/><Relationship Id="rId3" Type="http://schemas.openxmlformats.org/officeDocument/2006/relationships/image" Target="../media/image46.jpeg"/><Relationship Id="rId21" Type="http://schemas.openxmlformats.org/officeDocument/2006/relationships/hyperlink" Target="https://www.google.ae/url?sa=i&amp;rct=j&amp;q=&amp;esrc=s&amp;source=images&amp;cd=&amp;cad=rja&amp;uact=8&amp;ved=0ahUKEwj_7YmcxdDXAhUC8RQKHb7WDygQjRwIBw&amp;url=http://www.i2clipart.com/clipart-grapes-108e&amp;psig=AOvVaw1tPRZT9L6WdJZ8KjoJB_de&amp;ust=1511383711244110" TargetMode="External"/><Relationship Id="rId7" Type="http://schemas.openxmlformats.org/officeDocument/2006/relationships/image" Target="../media/image49.jpeg"/><Relationship Id="rId12" Type="http://schemas.openxmlformats.org/officeDocument/2006/relationships/image" Target="../media/image52.png"/><Relationship Id="rId17" Type="http://schemas.openxmlformats.org/officeDocument/2006/relationships/hyperlink" Target="https://www.google.ae/url?sa=i&amp;rct=j&amp;q=&amp;esrc=s&amp;source=images&amp;cd=&amp;cad=rja&amp;uact=8&amp;ved=0ahUKEwi0_YanxNDXAhXLtxQKHYJlBkIQjRwIBw&amp;url=https://pixabay.com/de/sonne-solar-sonnenschein-cartoon-145003/&amp;psig=AOvVaw0DEUSPtHiubEeVJbAATz_o&amp;ust=1511383461251178" TargetMode="External"/><Relationship Id="rId25" Type="http://schemas.openxmlformats.org/officeDocument/2006/relationships/hyperlink" Target="https://www.google.ae/url?sa=i&amp;rct=j&amp;q=&amp;esrc=s&amp;source=images&amp;cd=&amp;cad=rja&amp;uact=8&amp;ved=0ahUKEwjR8P2UxtDXAhUCsxQKHRB_AvgQjRwIBw&amp;url=http://cliparting.com/free-present-clipart-25605/&amp;psig=AOvVaw0RvQ0g9VLjmom_S536-wQ7&amp;ust=1511383946040665" TargetMode="External"/><Relationship Id="rId2" Type="http://schemas.openxmlformats.org/officeDocument/2006/relationships/hyperlink" Target="https://www.google.ae/url?sa=i&amp;rct=j&amp;q=&amp;esrc=s&amp;source=images&amp;cd=&amp;cad=rja&amp;uact=8&amp;ved=0ahUKEwjnoNGQrNDXAhWLvhQKHUjNDdUQjRwIBw&amp;url=https://www.gograph.com/vector-clip-art/treasure-box.html&amp;psig=AOvVaw0cDQOyDD68D5SZ7HRnpPe_&amp;ust=1511376964890060" TargetMode="External"/><Relationship Id="rId16" Type="http://schemas.openxmlformats.org/officeDocument/2006/relationships/image" Target="../media/image54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24" Type="http://schemas.openxmlformats.org/officeDocument/2006/relationships/image" Target="../media/image59.png"/><Relationship Id="rId5" Type="http://schemas.openxmlformats.org/officeDocument/2006/relationships/hyperlink" Target="https://www.google.ae/url?sa=i&amp;rct=j&amp;q=&amp;esrc=s&amp;source=images&amp;cd=&amp;cad=rja&amp;uact=8&amp;ved=0ahUKEwjWiaPtrdDXAhUDrRQKHWxlASEQjRwIBw&amp;url=http://www.i2clipart.com/clipart-happy-tooth-512x512-6457&amp;psig=AOvVaw03j_nfONBRG5girb3nvWZ9&amp;ust=1511377436141945" TargetMode="External"/><Relationship Id="rId15" Type="http://schemas.openxmlformats.org/officeDocument/2006/relationships/hyperlink" Target="https://www.google.ae/url?sa=i&amp;rct=j&amp;q=&amp;esrc=s&amp;source=images&amp;cd=&amp;cad=rja&amp;uact=8&amp;ved=0ahUKEwjujp-FxNDXAhVE1RQKHdi7A-8QjRwIBw&amp;url=http://cilp-art.net/black-and-white-banana-clipart/&amp;psig=AOvVaw0kNtM2WEVwSeMA5ZTcissT&amp;ust=1511383389082085" TargetMode="External"/><Relationship Id="rId23" Type="http://schemas.openxmlformats.org/officeDocument/2006/relationships/hyperlink" Target="https://www.google.ae/url?sa=i&amp;rct=j&amp;q=&amp;esrc=s&amp;source=images&amp;cd=&amp;cad=rja&amp;uact=8&amp;ved=0ahUKEwjW6b6yxdDXAhVG6xQKHRcDCuwQjRwIBw&amp;url=http://www.i2clipart.com/clipart-balanza-512x512-d50b&amp;psig=AOvVaw2y6OnwjKz7DtLvXkW2LV2h&amp;ust=1511383740415565" TargetMode="External"/><Relationship Id="rId10" Type="http://schemas.openxmlformats.org/officeDocument/2006/relationships/hyperlink" Target="https://www.google.ae/url?sa=i&amp;rct=j&amp;q=&amp;esrc=s&amp;source=images&amp;cd=&amp;cad=rja&amp;uact=8&amp;ved=0ahUKEwjljaLIwNDXAhWCtBQKHRbuAp8QjRwIBw&amp;url=http://cliparting.com/free-lemon-clip-art-31482/&amp;psig=AOvVaw3KoMPWcP6bQg6hnN1flZKK&amp;ust=1511382460552567" TargetMode="External"/><Relationship Id="rId19" Type="http://schemas.openxmlformats.org/officeDocument/2006/relationships/image" Target="../media/image56.png"/><Relationship Id="rId4" Type="http://schemas.openxmlformats.org/officeDocument/2006/relationships/image" Target="../media/image47.jpeg"/><Relationship Id="rId9" Type="http://schemas.openxmlformats.org/officeDocument/2006/relationships/image" Target="../media/image50.png"/><Relationship Id="rId14" Type="http://schemas.openxmlformats.org/officeDocument/2006/relationships/image" Target="../media/image53.gif"/><Relationship Id="rId2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18" Type="http://schemas.openxmlformats.org/officeDocument/2006/relationships/hyperlink" Target="https://www.google.ae/url?sa=i&amp;rct=j&amp;q=&amp;esrc=s&amp;source=images&amp;cd=&amp;cad=rja&amp;uact=8&amp;ved=0ahUKEwi6suW6zNDXAhXIWBQKHVlGABUQjRwIBw&amp;url=http://www.i2clipart.com/clipart-candle-6a20&amp;psig=AOvVaw3QDeuPKnXuIbifex3pogEP&amp;ust=1511385653458793" TargetMode="External"/><Relationship Id="rId3" Type="http://schemas.openxmlformats.org/officeDocument/2006/relationships/image" Target="../media/image61.png"/><Relationship Id="rId21" Type="http://schemas.openxmlformats.org/officeDocument/2006/relationships/image" Target="../media/image72.jpeg"/><Relationship Id="rId7" Type="http://schemas.openxmlformats.org/officeDocument/2006/relationships/hyperlink" Target="https://www.google.ae/url?sa=i&amp;rct=j&amp;q=&amp;esrc=s&amp;source=images&amp;cd=&amp;cad=rja&amp;uact=8&amp;ved=0ahUKEwi61_OfyNDXAhUFxxQKHexlAz4QjRwIBw&amp;url=http://www.clker.com/clipart-24915.html&amp;psig=AOvVaw30ggQxgZyNZmQ6a_-SoDbO&amp;ust=1511384515245517" TargetMode="External"/><Relationship Id="rId12" Type="http://schemas.openxmlformats.org/officeDocument/2006/relationships/hyperlink" Target="https://www.google.ae/url?sa=i&amp;rct=j&amp;q=&amp;esrc=s&amp;source=images&amp;cd=&amp;cad=rja&amp;uact=8&amp;ved=0ahUKEwjOqYrhytDXAhVBtxQKHZC_CA0QjRwIBw&amp;url=http://www.clipartpanda.com/categories/boat-20clip-20art&amp;psig=AOvVaw1YXDz2rgflDb4XKvSDemGk&amp;ust=1511385195593270" TargetMode="External"/><Relationship Id="rId17" Type="http://schemas.openxmlformats.org/officeDocument/2006/relationships/image" Target="../media/image69.png"/><Relationship Id="rId2" Type="http://schemas.openxmlformats.org/officeDocument/2006/relationships/hyperlink" Target="https://www.google.ae/url?sa=i&amp;rct=j&amp;q=&amp;esrc=s&amp;source=images&amp;cd=&amp;cad=rja&amp;uact=8&amp;ved=0ahUKEwjGr4i_x9DXAhXCPBQKHS8iCXcQjRwIBw&amp;url=http://www.i2clipart.com/clipart-chalkboard-de93&amp;psig=AOvVaw28ZXiWiYPAdsV3NWqXGGML&amp;ust=1511384304573171" TargetMode="External"/><Relationship Id="rId16" Type="http://schemas.openxmlformats.org/officeDocument/2006/relationships/hyperlink" Target="https://www.google.ae/url?sa=i&amp;rct=j&amp;q=&amp;esrc=s&amp;source=images&amp;cd=&amp;cad=rja&amp;uact=8&amp;ved=0ahUKEwjchYyhzNDXAhXFtBQKHcDHAc8QjRwIBw&amp;url=http://weclipart.com/saw+clipart&amp;psig=AOvVaw3Q9-4UcW8UzxBaQHk9kQ66&amp;ust=1511385585835459" TargetMode="External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6.jpeg"/><Relationship Id="rId24" Type="http://schemas.openxmlformats.org/officeDocument/2006/relationships/image" Target="../media/image75.jpeg"/><Relationship Id="rId5" Type="http://schemas.openxmlformats.org/officeDocument/2006/relationships/image" Target="../media/image62.jpeg"/><Relationship Id="rId15" Type="http://schemas.openxmlformats.org/officeDocument/2006/relationships/image" Target="../media/image68.jpeg"/><Relationship Id="rId23" Type="http://schemas.openxmlformats.org/officeDocument/2006/relationships/image" Target="../media/image74.jpeg"/><Relationship Id="rId10" Type="http://schemas.openxmlformats.org/officeDocument/2006/relationships/hyperlink" Target="https://www.google.ae/url?sa=i&amp;rct=j&amp;q=&amp;esrc=s&amp;source=images&amp;cd=&amp;cad=rja&amp;uact=8&amp;ved=0ahUKEwjioNb3ydDXAhVLuxQKHVpFD1YQjRwIBw&amp;url=http://forum.amrkhaled.net/showthread.php?439379-%D5%E6%D1-%E1%E1%D5%E1%C7%C9-%CC%CF-%E3%DA%C8%D1%C9-%E3%C7%D2%C7%E1-%E3%E4%C7-%E1%C7%ED%E6%D5%E1%EC/page3&amp;psig=AOvVaw1dRcHcEm0StLf0-O2iCdej&amp;ust=1511384972958708" TargetMode="External"/><Relationship Id="rId19" Type="http://schemas.openxmlformats.org/officeDocument/2006/relationships/image" Target="../media/image70.png"/><Relationship Id="rId4" Type="http://schemas.openxmlformats.org/officeDocument/2006/relationships/hyperlink" Target="https://www.google.ae/url?sa=i&amp;rct=j&amp;q=&amp;esrc=s&amp;source=images&amp;cd=&amp;cad=rja&amp;uact=8&amp;ved=0ahUKEwjVkJLSx9DXAhWMVRQKHf-RCiwQjRwIBw&amp;url=http://moziru.com/explore/Yellow%20clipart%20pail/&amp;psig=AOvVaw0TNsQ2S7gFks-y_c0Y6I5t&amp;ust=1511384356467838" TargetMode="External"/><Relationship Id="rId9" Type="http://schemas.openxmlformats.org/officeDocument/2006/relationships/image" Target="../media/image65.jpeg"/><Relationship Id="rId14" Type="http://schemas.openxmlformats.org/officeDocument/2006/relationships/hyperlink" Target="https://www.google.ae/url?sa=i&amp;rct=j&amp;q=&amp;esrc=s&amp;source=images&amp;cd=&amp;cad=rja&amp;uact=8&amp;ved=0ahUKEwjn04T9ytDXAhXIzRQKHcqRDpsQjRwIBw&amp;url=https://www.pinterest.com/explore/lion-clipart/&amp;psig=AOvVaw2QfJbnQxFwvV9jxFLpu63N&amp;ust=1511385247831000" TargetMode="External"/><Relationship Id="rId22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75656" y="548680"/>
            <a:ext cx="7056784" cy="5616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7092280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724128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7"/>
          <p:cNvSpPr/>
          <p:nvPr/>
        </p:nvSpPr>
        <p:spPr>
          <a:xfrm>
            <a:off x="4355976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2987824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1619672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/>
          <p:cNvSpPr/>
          <p:nvPr/>
        </p:nvSpPr>
        <p:spPr>
          <a:xfrm>
            <a:off x="7092280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ستطيل 11"/>
          <p:cNvSpPr/>
          <p:nvPr/>
        </p:nvSpPr>
        <p:spPr>
          <a:xfrm>
            <a:off x="5724128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4355976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ستطيل 13"/>
          <p:cNvSpPr/>
          <p:nvPr/>
        </p:nvSpPr>
        <p:spPr>
          <a:xfrm>
            <a:off x="2987824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14"/>
          <p:cNvSpPr/>
          <p:nvPr/>
        </p:nvSpPr>
        <p:spPr>
          <a:xfrm>
            <a:off x="1619672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5"/>
          <p:cNvSpPr/>
          <p:nvPr/>
        </p:nvSpPr>
        <p:spPr>
          <a:xfrm>
            <a:off x="7092280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5724128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4355976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2987824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1619672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1619672" y="620688"/>
            <a:ext cx="67687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بطاقات </a:t>
            </a:r>
            <a:r>
              <a:rPr lang="ar-AE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إقرأ</a:t>
            </a:r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 </a:t>
            </a:r>
            <a:endParaRPr lang="ar-AE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l-Mujahed Free" pitchFamily="2" charset="-78"/>
            </a:endParaRPr>
          </a:p>
        </p:txBody>
      </p:sp>
      <p:pic>
        <p:nvPicPr>
          <p:cNvPr id="22" name="Picture 2" descr="Image result for ‫غسالةclipart‬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412776"/>
            <a:ext cx="780162" cy="795165"/>
          </a:xfrm>
          <a:prstGeom prst="rect">
            <a:avLst/>
          </a:prstGeom>
          <a:noFill/>
        </p:spPr>
      </p:pic>
      <p:pic>
        <p:nvPicPr>
          <p:cNvPr id="23" name="Picture 4" descr="Image result for ‫ببغاءclipart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924944"/>
            <a:ext cx="1152127" cy="1042163"/>
          </a:xfrm>
          <a:prstGeom prst="rect">
            <a:avLst/>
          </a:prstGeom>
          <a:noFill/>
        </p:spPr>
      </p:pic>
      <p:pic>
        <p:nvPicPr>
          <p:cNvPr id="24" name="Picture 6" descr="Image result for ‫صمغclipart‬‎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78" t="8802" b="58521"/>
          <a:stretch>
            <a:fillRect/>
          </a:stretch>
        </p:blipFill>
        <p:spPr bwMode="auto">
          <a:xfrm>
            <a:off x="4572000" y="4509120"/>
            <a:ext cx="807039" cy="936104"/>
          </a:xfrm>
          <a:prstGeom prst="rect">
            <a:avLst/>
          </a:prstGeom>
          <a:noFill/>
        </p:spPr>
      </p:pic>
      <p:pic>
        <p:nvPicPr>
          <p:cNvPr id="25" name="Picture 2" descr="Image result for ‫فراشة clipart‬‎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412776"/>
            <a:ext cx="1224136" cy="836493"/>
          </a:xfrm>
          <a:prstGeom prst="rect">
            <a:avLst/>
          </a:prstGeom>
          <a:noFill/>
        </p:spPr>
      </p:pic>
      <p:pic>
        <p:nvPicPr>
          <p:cNvPr id="26" name="Picture 4" descr="Image result for ‫فلفلclipart‬‎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66"/>
          <a:stretch>
            <a:fillRect/>
          </a:stretch>
        </p:blipFill>
        <p:spPr bwMode="auto">
          <a:xfrm>
            <a:off x="1619672" y="2852936"/>
            <a:ext cx="1224136" cy="879372"/>
          </a:xfrm>
          <a:prstGeom prst="rect">
            <a:avLst/>
          </a:prstGeom>
          <a:noFill/>
        </p:spPr>
      </p:pic>
      <p:pic>
        <p:nvPicPr>
          <p:cNvPr id="27" name="Picture 6" descr="Image result for ‫هاتف clipart‬‎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4581128"/>
            <a:ext cx="928714" cy="866800"/>
          </a:xfrm>
          <a:prstGeom prst="rect">
            <a:avLst/>
          </a:prstGeom>
          <a:noFill/>
        </p:spPr>
      </p:pic>
      <p:pic>
        <p:nvPicPr>
          <p:cNvPr id="28" name="Picture 2" descr="Image result for ‫قلمclipart‬‎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1268760"/>
            <a:ext cx="792088" cy="1055274"/>
          </a:xfrm>
          <a:prstGeom prst="rect">
            <a:avLst/>
          </a:prstGeom>
          <a:noFill/>
        </p:spPr>
      </p:pic>
      <p:pic>
        <p:nvPicPr>
          <p:cNvPr id="29" name="Picture 4" descr="Image result for ‫حقيبة clipart‬‎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581128"/>
            <a:ext cx="720080" cy="838753"/>
          </a:xfrm>
          <a:prstGeom prst="rect">
            <a:avLst/>
          </a:prstGeom>
          <a:noFill/>
        </p:spPr>
      </p:pic>
      <p:pic>
        <p:nvPicPr>
          <p:cNvPr id="30" name="Picture 6" descr="Image result for ‫بطريق clipart‬‎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509120"/>
            <a:ext cx="936104" cy="936105"/>
          </a:xfrm>
          <a:prstGeom prst="rect">
            <a:avLst/>
          </a:prstGeom>
          <a:noFill/>
        </p:spPr>
      </p:pic>
      <p:pic>
        <p:nvPicPr>
          <p:cNvPr id="31" name="Picture 2" descr="Free History Book Clipar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59832" y="1340768"/>
            <a:ext cx="1135512" cy="847605"/>
          </a:xfrm>
          <a:prstGeom prst="rect">
            <a:avLst/>
          </a:prstGeom>
          <a:noFill/>
        </p:spPr>
      </p:pic>
      <p:pic>
        <p:nvPicPr>
          <p:cNvPr id="32" name="Picture 4" descr="Image result for ‫سمكة clipart‬‎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10637">
            <a:off x="4376859" y="3126023"/>
            <a:ext cx="1226287" cy="339274"/>
          </a:xfrm>
          <a:prstGeom prst="rect">
            <a:avLst/>
          </a:prstGeom>
          <a:noFill/>
        </p:spPr>
      </p:pic>
      <p:pic>
        <p:nvPicPr>
          <p:cNvPr id="33" name="Picture 6" descr="Image result for ‫كب كيك clipart‬‎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80312" y="1340768"/>
            <a:ext cx="864096" cy="1012157"/>
          </a:xfrm>
          <a:prstGeom prst="rect">
            <a:avLst/>
          </a:prstGeom>
          <a:noFill/>
        </p:spPr>
      </p:pic>
      <p:pic>
        <p:nvPicPr>
          <p:cNvPr id="34" name="Picture 2" descr="Image result for ‫ظرف clipart‬‎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236296" y="2996952"/>
            <a:ext cx="936103" cy="846757"/>
          </a:xfrm>
          <a:prstGeom prst="rect">
            <a:avLst/>
          </a:prstGeom>
          <a:noFill/>
        </p:spPr>
      </p:pic>
      <p:pic>
        <p:nvPicPr>
          <p:cNvPr id="35" name="Picture 6" descr="C:\Users\Admin\Desktop\صور منوعه للبطاقات\80fa1f13c2a81435bb8bc9f192faf3b3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581128"/>
            <a:ext cx="798229" cy="757185"/>
          </a:xfrm>
          <a:prstGeom prst="rect">
            <a:avLst/>
          </a:prstGeom>
          <a:noFill/>
        </p:spPr>
      </p:pic>
      <p:pic>
        <p:nvPicPr>
          <p:cNvPr id="36" name="Picture 2" descr="Image result for ‫طائرةclipart‬‎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rot="21050261">
            <a:off x="5752178" y="3009717"/>
            <a:ext cx="1100068" cy="440457"/>
          </a:xfrm>
          <a:prstGeom prst="rect">
            <a:avLst/>
          </a:prstGeom>
          <a:noFill/>
        </p:spPr>
      </p:pic>
      <p:sp>
        <p:nvSpPr>
          <p:cNvPr id="37" name="مربع نص 36"/>
          <p:cNvSpPr txBox="1"/>
          <p:nvPr/>
        </p:nvSpPr>
        <p:spPr>
          <a:xfrm>
            <a:off x="5724128" y="371703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طـ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ائـرة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20272" y="3861048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ظـ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رف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92280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ظـلة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24128" y="544522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هــ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اتف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 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55976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ص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ـمـغ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987824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latin typeface="Modern No. 20" pitchFamily="18" charset="0"/>
                <a:cs typeface="+mj-cs"/>
              </a:rPr>
              <a:t>بـطـري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ـق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19672" y="544522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حـ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قـيبة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96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فــ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ل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ـفـ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ـل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87824" y="3861048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بـبـ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ـغاء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55976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سـ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مـكة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724128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قـ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لم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092280" y="227687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ك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ـيـ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ك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355976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فـ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راشة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987824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كـ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تاب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619672" y="227687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غــ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سـالة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75656" y="548680"/>
            <a:ext cx="7056784" cy="56166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7092280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724128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7"/>
          <p:cNvSpPr/>
          <p:nvPr/>
        </p:nvSpPr>
        <p:spPr>
          <a:xfrm>
            <a:off x="4355976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2987824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1619672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/>
          <p:cNvSpPr/>
          <p:nvPr/>
        </p:nvSpPr>
        <p:spPr>
          <a:xfrm>
            <a:off x="7092280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ستطيل 11"/>
          <p:cNvSpPr/>
          <p:nvPr/>
        </p:nvSpPr>
        <p:spPr>
          <a:xfrm>
            <a:off x="5724128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4355976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ستطيل 13"/>
          <p:cNvSpPr/>
          <p:nvPr/>
        </p:nvSpPr>
        <p:spPr>
          <a:xfrm>
            <a:off x="2987824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14"/>
          <p:cNvSpPr/>
          <p:nvPr/>
        </p:nvSpPr>
        <p:spPr>
          <a:xfrm>
            <a:off x="1619672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5"/>
          <p:cNvSpPr/>
          <p:nvPr/>
        </p:nvSpPr>
        <p:spPr>
          <a:xfrm>
            <a:off x="7092280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5724128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4355976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2987824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1619672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1619672" y="620688"/>
            <a:ext cx="67687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بطاقات </a:t>
            </a:r>
            <a:r>
              <a:rPr lang="ar-AE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إقرأ</a:t>
            </a:r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 </a:t>
            </a:r>
            <a:endParaRPr lang="ar-AE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l-Mujahed Free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724128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صـ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اروخ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20272" y="3861048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خـ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ـروف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92280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د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ب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24128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تــ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مـساح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55976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ـيـت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987824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ج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ـمــل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19672" y="544522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ـثـلث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96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جـ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ـبن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87824" y="3861048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حـ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ـوت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55976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ـومـة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724128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كـ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مثرى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092280" y="227687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شـ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ريـط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355976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نـ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جمـة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987824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تـ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فـاح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619672" y="227687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أ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رنـب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9" y="1412776"/>
            <a:ext cx="1152128" cy="6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C:\Users\Admin\Desktop\صور منوعه للبطاقات\58e4abcdf02cab93e94c4a56e03032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412776"/>
            <a:ext cx="667717" cy="931529"/>
          </a:xfrm>
          <a:prstGeom prst="rect">
            <a:avLst/>
          </a:prstGeom>
          <a:noFill/>
        </p:spPr>
      </p:pic>
      <p:pic>
        <p:nvPicPr>
          <p:cNvPr id="54" name="Picture 3" descr="C:\Users\Admin\Desktop\صور منوعه للبطاقات\6669990337654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1358169" cy="949318"/>
          </a:xfrm>
          <a:prstGeom prst="rect">
            <a:avLst/>
          </a:prstGeom>
          <a:noFill/>
        </p:spPr>
      </p:pic>
      <p:pic>
        <p:nvPicPr>
          <p:cNvPr id="55" name="Picture 5" descr="C:\Users\Admin\Desktop\صور منوعه للبطاقات\3f1c9afc929d064b102bccd1460b49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509120"/>
            <a:ext cx="792088" cy="957809"/>
          </a:xfrm>
          <a:prstGeom prst="rect">
            <a:avLst/>
          </a:prstGeom>
          <a:noFill/>
        </p:spPr>
      </p:pic>
      <p:pic>
        <p:nvPicPr>
          <p:cNvPr id="56" name="Picture 7" descr="C:\Users\Admin\Desktop\صور منوعه للبطاقات\32930b045725d220dee63597c32ce4d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780928"/>
            <a:ext cx="936104" cy="1150298"/>
          </a:xfrm>
          <a:prstGeom prst="rect">
            <a:avLst/>
          </a:prstGeom>
          <a:noFill/>
        </p:spPr>
      </p:pic>
      <p:pic>
        <p:nvPicPr>
          <p:cNvPr id="57" name="Picture 3" descr="C:\Users\Admin\Desktop\صور منوعه للبطاقات\7e51a3bca33fb443d8f272adc5b1f40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412776"/>
            <a:ext cx="648072" cy="823186"/>
          </a:xfrm>
          <a:prstGeom prst="rect">
            <a:avLst/>
          </a:prstGeom>
          <a:noFill/>
        </p:spPr>
      </p:pic>
      <p:pic>
        <p:nvPicPr>
          <p:cNvPr id="58" name="Picture 6" descr="C:\Users\Admin\Desktop\صور منوعه للبطاقات\5588976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509120"/>
            <a:ext cx="741834" cy="954914"/>
          </a:xfrm>
          <a:prstGeom prst="rect">
            <a:avLst/>
          </a:prstGeom>
          <a:noFill/>
        </p:spPr>
      </p:pic>
      <p:pic>
        <p:nvPicPr>
          <p:cNvPr id="59" name="Picture 2" descr="C:\Users\Admin\Desktop\صور منوعه للبطاقات\dcc15d218c97f4e0dc5463892492700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412776"/>
            <a:ext cx="536105" cy="838027"/>
          </a:xfrm>
          <a:prstGeom prst="rect">
            <a:avLst/>
          </a:prstGeom>
          <a:noFill/>
        </p:spPr>
      </p:pic>
      <p:pic>
        <p:nvPicPr>
          <p:cNvPr id="60" name="Picture 5" descr="C:\Users\Admin\Desktop\صور منوعه للبطاقات\23cd4f859c75d29a7b885e210502df5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213" t="14886" r="27213" b="29345"/>
          <a:stretch>
            <a:fillRect/>
          </a:stretch>
        </p:blipFill>
        <p:spPr bwMode="auto">
          <a:xfrm>
            <a:off x="1835696" y="4509120"/>
            <a:ext cx="1008112" cy="800560"/>
          </a:xfrm>
          <a:prstGeom prst="rect">
            <a:avLst/>
          </a:prstGeom>
          <a:noFill/>
        </p:spPr>
      </p:pic>
      <p:pic>
        <p:nvPicPr>
          <p:cNvPr id="61" name="Picture 2" descr="C:\Users\Admin\Desktop\صور منوعه للبطاقات\1b4e0711892189488bcb809a8dc2a9a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509120"/>
            <a:ext cx="1008112" cy="659562"/>
          </a:xfrm>
          <a:prstGeom prst="rect">
            <a:avLst/>
          </a:prstGeom>
          <a:noFill/>
        </p:spPr>
      </p:pic>
      <p:pic>
        <p:nvPicPr>
          <p:cNvPr id="62" name="Picture 4" descr="C:\Users\Admin\Desktop\صور منوعه للبطاقات\4e68c6b1fc06438a742d6fe75322dea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40768"/>
            <a:ext cx="792088" cy="859499"/>
          </a:xfrm>
          <a:prstGeom prst="rect">
            <a:avLst/>
          </a:prstGeom>
          <a:noFill/>
        </p:spPr>
      </p:pic>
      <p:pic>
        <p:nvPicPr>
          <p:cNvPr id="63" name="Picture 4" descr="Image result for ‫حوت clipart‬‎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2996952"/>
            <a:ext cx="1152128" cy="569313"/>
          </a:xfrm>
          <a:prstGeom prst="rect">
            <a:avLst/>
          </a:prstGeom>
          <a:noFill/>
        </p:spPr>
      </p:pic>
      <p:pic>
        <p:nvPicPr>
          <p:cNvPr id="64" name="Picture 10" descr="Image result for ‫تمساحclipart‬‎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509120"/>
            <a:ext cx="720080" cy="863266"/>
          </a:xfrm>
          <a:prstGeom prst="rect">
            <a:avLst/>
          </a:prstGeom>
          <a:noFill/>
        </p:spPr>
      </p:pic>
      <p:pic>
        <p:nvPicPr>
          <p:cNvPr id="65" name="Picture 5" descr="C:\Users\Admin\Desktop\صور منوعه للبطاقات\63bf1d797887cce2ad65ccbea37ead9e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924944"/>
            <a:ext cx="720080" cy="921501"/>
          </a:xfrm>
          <a:prstGeom prst="rect">
            <a:avLst/>
          </a:prstGeom>
          <a:noFill/>
        </p:spPr>
      </p:pic>
      <p:pic>
        <p:nvPicPr>
          <p:cNvPr id="66" name="Picture 7" descr="Related imag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9825772">
            <a:off x="6002385" y="2927803"/>
            <a:ext cx="563269" cy="98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75656" y="548680"/>
            <a:ext cx="7056784" cy="5616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7092280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724128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7"/>
          <p:cNvSpPr/>
          <p:nvPr/>
        </p:nvSpPr>
        <p:spPr>
          <a:xfrm>
            <a:off x="4355976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2987824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1619672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/>
          <p:cNvSpPr/>
          <p:nvPr/>
        </p:nvSpPr>
        <p:spPr>
          <a:xfrm>
            <a:off x="7092280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ستطيل 11"/>
          <p:cNvSpPr/>
          <p:nvPr/>
        </p:nvSpPr>
        <p:spPr>
          <a:xfrm>
            <a:off x="5724128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4355976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ستطيل 13"/>
          <p:cNvSpPr/>
          <p:nvPr/>
        </p:nvSpPr>
        <p:spPr>
          <a:xfrm>
            <a:off x="2987824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14"/>
          <p:cNvSpPr/>
          <p:nvPr/>
        </p:nvSpPr>
        <p:spPr>
          <a:xfrm>
            <a:off x="1619672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5"/>
          <p:cNvSpPr/>
          <p:nvPr/>
        </p:nvSpPr>
        <p:spPr>
          <a:xfrm>
            <a:off x="7092280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5724128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4355976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2987824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1619672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1619672" y="620688"/>
            <a:ext cx="67687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بطاقات </a:t>
            </a:r>
            <a:r>
              <a:rPr lang="ar-AE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إقرأ</a:t>
            </a:r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 </a:t>
            </a:r>
            <a:endParaRPr lang="ar-AE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l-Mujahed Free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724128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صـباح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20272" y="3861048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رمـ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ــان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92280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ضـ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فـدع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24128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ـحــر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55976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خـ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ـبــز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987824" y="5373216"/>
            <a:ext cx="12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err="1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د</a:t>
            </a:r>
            <a:r>
              <a:rPr lang="ar-AE" sz="2800" b="1" dirty="0" err="1" smtClean="0">
                <a:latin typeface="Modern No. 20" pitchFamily="18" charset="0"/>
                <a:cs typeface="+mj-cs"/>
              </a:rPr>
              <a:t>عـسوقة</a:t>
            </a:r>
            <a:endParaRPr lang="ar-AE" sz="2800" b="1" dirty="0">
              <a:latin typeface="Modern No. 20" pitchFamily="18" charset="0"/>
              <a:cs typeface="+mj-cs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19672" y="544522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قـ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نـفذ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96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ز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هــرة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 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87824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حـ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ـزام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55976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د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رهــم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724128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حـ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ـذاء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092280" y="227687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ج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ـريـدة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355976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عـ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سـل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987824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ذ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رة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619672" y="2276872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ص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ـيـاد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pic>
        <p:nvPicPr>
          <p:cNvPr id="77" name="Picture 2" descr="Image result for ‫جريدةclipart‬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12776"/>
            <a:ext cx="1329094" cy="861696"/>
          </a:xfrm>
          <a:prstGeom prst="rect">
            <a:avLst/>
          </a:prstGeom>
          <a:noFill/>
        </p:spPr>
      </p:pic>
      <p:pic>
        <p:nvPicPr>
          <p:cNvPr id="78" name="Picture 3" descr="C:\Users\Admin\Desktop\صور منوعه للبطاقات\9ea86f86d1535e07fece7e2258be90f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412776"/>
            <a:ext cx="792088" cy="946574"/>
          </a:xfrm>
          <a:prstGeom prst="rect">
            <a:avLst/>
          </a:prstGeom>
          <a:noFill/>
        </p:spPr>
      </p:pic>
      <p:pic>
        <p:nvPicPr>
          <p:cNvPr id="79" name="Picture 2" descr="C:\Users\Admin\Desktop\صور منوعه للبطاقات\15203e15d4ec43fd5907b2e1033b373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12776"/>
            <a:ext cx="1080120" cy="771788"/>
          </a:xfrm>
          <a:prstGeom prst="rect">
            <a:avLst/>
          </a:prstGeom>
          <a:noFill/>
        </p:spPr>
      </p:pic>
      <p:pic>
        <p:nvPicPr>
          <p:cNvPr id="80" name="Picture 4" descr="Image result for ‫ذرة clipart‬‎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412776"/>
            <a:ext cx="1152128" cy="638907"/>
          </a:xfrm>
          <a:prstGeom prst="rect">
            <a:avLst/>
          </a:prstGeom>
          <a:noFill/>
        </p:spPr>
      </p:pic>
      <p:pic>
        <p:nvPicPr>
          <p:cNvPr id="81" name="Picture 6" descr="Image result for ‫قنفذ clipart‬‎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372"/>
          <a:stretch>
            <a:fillRect/>
          </a:stretch>
        </p:blipFill>
        <p:spPr bwMode="auto">
          <a:xfrm>
            <a:off x="1619672" y="4437112"/>
            <a:ext cx="1258822" cy="829094"/>
          </a:xfrm>
          <a:prstGeom prst="rect">
            <a:avLst/>
          </a:prstGeom>
          <a:noFill/>
        </p:spPr>
      </p:pic>
      <p:pic>
        <p:nvPicPr>
          <p:cNvPr id="82" name="Picture 4" descr="Image result for ‫درهم امارات‬‎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51581" t="5702" b="3068"/>
          <a:stretch>
            <a:fillRect/>
          </a:stretch>
        </p:blipFill>
        <p:spPr bwMode="auto">
          <a:xfrm>
            <a:off x="4572000" y="2996952"/>
            <a:ext cx="792088" cy="792088"/>
          </a:xfrm>
          <a:prstGeom prst="rect">
            <a:avLst/>
          </a:prstGeom>
          <a:noFill/>
        </p:spPr>
      </p:pic>
      <p:pic>
        <p:nvPicPr>
          <p:cNvPr id="83" name="Picture 14" descr="Image result for ‫رمانclipart‬‎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996952"/>
            <a:ext cx="936104" cy="634471"/>
          </a:xfrm>
          <a:prstGeom prst="rect">
            <a:avLst/>
          </a:prstGeom>
          <a:noFill/>
        </p:spPr>
      </p:pic>
      <p:pic>
        <p:nvPicPr>
          <p:cNvPr id="84" name="Picture 16" descr="Image result for ‫بحرclipart‬‎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4" t="3626" r="9421" b="5728"/>
          <a:stretch>
            <a:fillRect/>
          </a:stretch>
        </p:blipFill>
        <p:spPr bwMode="auto">
          <a:xfrm>
            <a:off x="5940152" y="4509120"/>
            <a:ext cx="864096" cy="864096"/>
          </a:xfrm>
          <a:prstGeom prst="rect">
            <a:avLst/>
          </a:prstGeom>
          <a:noFill/>
        </p:spPr>
      </p:pic>
      <p:pic>
        <p:nvPicPr>
          <p:cNvPr id="85" name="Picture 2" descr="C:\Users\Admin\Desktop\صور منوعه للبطاقات\42424e1157bf2fc51bb197f72bab5456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924944"/>
            <a:ext cx="504056" cy="888204"/>
          </a:xfrm>
          <a:prstGeom prst="rect">
            <a:avLst/>
          </a:prstGeom>
          <a:noFill/>
        </p:spPr>
      </p:pic>
      <p:pic>
        <p:nvPicPr>
          <p:cNvPr id="86" name="Picture 3" descr="C:\Users\Admin\Desktop\صور منوعه للبطاقات\57623789ab3997f6d27f3c29cf5e19be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996952"/>
            <a:ext cx="1146239" cy="857647"/>
          </a:xfrm>
          <a:prstGeom prst="rect">
            <a:avLst/>
          </a:prstGeom>
          <a:noFill/>
        </p:spPr>
      </p:pic>
      <p:pic>
        <p:nvPicPr>
          <p:cNvPr id="87" name="Picture 7" descr="Image result for ‫خبز clipart‬‎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984" y="4581128"/>
            <a:ext cx="1152128" cy="524309"/>
          </a:xfrm>
          <a:prstGeom prst="rect">
            <a:avLst/>
          </a:prstGeom>
          <a:noFill/>
        </p:spPr>
      </p:pic>
      <p:pic>
        <p:nvPicPr>
          <p:cNvPr id="88" name="Picture 2" descr="C:\Users\Admin\Desktop\صور منوعه للبطاقات\c2d66bf585687feef25eec286f4603fb111199079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412776"/>
            <a:ext cx="792088" cy="712036"/>
          </a:xfrm>
          <a:prstGeom prst="rect">
            <a:avLst/>
          </a:prstGeom>
          <a:noFill/>
        </p:spPr>
      </p:pic>
      <p:pic>
        <p:nvPicPr>
          <p:cNvPr id="89" name="Picture 3" descr="C:\Users\Admin\Desktop\صور منوعه للبطاقات\cartoon-fro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4581128"/>
            <a:ext cx="736981" cy="869081"/>
          </a:xfrm>
          <a:prstGeom prst="rect">
            <a:avLst/>
          </a:prstGeom>
          <a:noFill/>
        </p:spPr>
      </p:pic>
      <p:pic>
        <p:nvPicPr>
          <p:cNvPr id="90" name="Picture 4" descr="C:\Users\Admin\Desktop\صور منوعه للبطاقات\e7fa6b031759619cd3639cbc327e7c7e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6938">
            <a:off x="3185829" y="4373905"/>
            <a:ext cx="1034795" cy="905446"/>
          </a:xfrm>
          <a:prstGeom prst="rect">
            <a:avLst/>
          </a:prstGeom>
          <a:noFill/>
        </p:spPr>
      </p:pic>
      <p:pic>
        <p:nvPicPr>
          <p:cNvPr id="91" name="Picture 2" descr="C:\Users\Admin\Desktop\صور منوعه للبطاقات\0c2df95f647669380173384e41099df0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1696">
            <a:off x="5837371" y="3109799"/>
            <a:ext cx="1152128" cy="520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75656" y="548680"/>
            <a:ext cx="7056784" cy="5616624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7092280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724128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7"/>
          <p:cNvSpPr/>
          <p:nvPr/>
        </p:nvSpPr>
        <p:spPr>
          <a:xfrm>
            <a:off x="4355976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2987824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1619672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/>
          <p:cNvSpPr/>
          <p:nvPr/>
        </p:nvSpPr>
        <p:spPr>
          <a:xfrm>
            <a:off x="7092280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ستطيل 11"/>
          <p:cNvSpPr/>
          <p:nvPr/>
        </p:nvSpPr>
        <p:spPr>
          <a:xfrm>
            <a:off x="5724128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4355976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ستطيل 13"/>
          <p:cNvSpPr/>
          <p:nvPr/>
        </p:nvSpPr>
        <p:spPr>
          <a:xfrm>
            <a:off x="2987824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14"/>
          <p:cNvSpPr/>
          <p:nvPr/>
        </p:nvSpPr>
        <p:spPr>
          <a:xfrm>
            <a:off x="1619672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5"/>
          <p:cNvSpPr/>
          <p:nvPr/>
        </p:nvSpPr>
        <p:spPr>
          <a:xfrm>
            <a:off x="7092280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5724128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4355976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2987824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1619672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1619672" y="620688"/>
            <a:ext cx="67687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بطاقات </a:t>
            </a:r>
            <a:r>
              <a:rPr lang="ar-AE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إقرأ</a:t>
            </a:r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 </a:t>
            </a:r>
            <a:endParaRPr lang="ar-AE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l-Mujahed Free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724128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ع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ـنـب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202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لـ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حـم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92280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صـل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24128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شـ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مـس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55976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يـض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987824" y="5373216"/>
            <a:ext cx="12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هـ</a:t>
            </a:r>
            <a:r>
              <a:rPr lang="ar-AE" sz="2800" b="1" dirty="0" smtClean="0">
                <a:latin typeface="Modern No. 20" pitchFamily="18" charset="0"/>
                <a:cs typeface="+mj-cs"/>
              </a:rPr>
              <a:t>ـديـة</a:t>
            </a:r>
            <a:endParaRPr lang="ar-AE" sz="2800" b="1" dirty="0">
              <a:latin typeface="Modern No. 20" pitchFamily="18" charset="0"/>
              <a:cs typeface="+mj-cs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19672" y="544522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نـ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مـلـة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96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ل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ـيـمون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87824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يـزان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55976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لـعقة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 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724128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قـص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092280" y="2276872"/>
            <a:ext cx="12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ص</a:t>
            </a:r>
            <a:r>
              <a:rPr lang="ar-AE" sz="2800" b="1" dirty="0" smtClean="0">
                <a:latin typeface="Modern No. 20" pitchFamily="18" charset="0"/>
                <a:cs typeface="+mj-cs"/>
              </a:rPr>
              <a:t>ـنـدوق</a:t>
            </a:r>
            <a:endParaRPr lang="ar-AE" sz="2800" b="1" dirty="0">
              <a:latin typeface="Modern No. 20" pitchFamily="18" charset="0"/>
              <a:cs typeface="+mj-cs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355976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ـوز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987824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خـ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ضـار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619672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ض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ـرس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pic>
        <p:nvPicPr>
          <p:cNvPr id="52" name="Picture 4" descr="Image result for ‫صندوقclipart‬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340768"/>
            <a:ext cx="1080120" cy="1035645"/>
          </a:xfrm>
          <a:prstGeom prst="rect">
            <a:avLst/>
          </a:prstGeom>
          <a:noFill/>
        </p:spPr>
      </p:pic>
      <p:pic>
        <p:nvPicPr>
          <p:cNvPr id="53" name="Picture 5" descr="C:\Users\Admin\Desktop\صور منوعه للبطاقات\7ab04a78d15ddf53e52ffeb0aa85bb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3455">
            <a:off x="5864974" y="1327970"/>
            <a:ext cx="902392" cy="947192"/>
          </a:xfrm>
          <a:prstGeom prst="rect">
            <a:avLst/>
          </a:prstGeom>
          <a:noFill/>
        </p:spPr>
      </p:pic>
      <p:pic>
        <p:nvPicPr>
          <p:cNvPr id="54" name="Picture 2" descr="Image result for ‫ضرس clipart‬‎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412776"/>
            <a:ext cx="576064" cy="765028"/>
          </a:xfrm>
          <a:prstGeom prst="rect">
            <a:avLst/>
          </a:prstGeom>
          <a:noFill/>
        </p:spPr>
      </p:pic>
      <p:pic>
        <p:nvPicPr>
          <p:cNvPr id="55" name="Picture 9" descr="C:\Users\Admin\Desktop\صور منوعه للبطاقات\40477b27307855c2418157e32dd9289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83"/>
          <a:stretch>
            <a:fillRect/>
          </a:stretch>
        </p:blipFill>
        <p:spPr bwMode="auto">
          <a:xfrm>
            <a:off x="3131840" y="1340768"/>
            <a:ext cx="1008112" cy="893946"/>
          </a:xfrm>
          <a:prstGeom prst="rect">
            <a:avLst/>
          </a:prstGeom>
          <a:noFill/>
        </p:spPr>
      </p:pic>
      <p:pic>
        <p:nvPicPr>
          <p:cNvPr id="56" name="Picture 6" descr="Image result for ‫بيض clipart‬‎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581128"/>
            <a:ext cx="1152128" cy="864096"/>
          </a:xfrm>
          <a:prstGeom prst="rect">
            <a:avLst/>
          </a:prstGeom>
          <a:noFill/>
        </p:spPr>
      </p:pic>
      <p:pic>
        <p:nvPicPr>
          <p:cNvPr id="57" name="Picture 2" descr="Image result for ‫ليمونclipart‬‎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2996952"/>
            <a:ext cx="936104" cy="886959"/>
          </a:xfrm>
          <a:prstGeom prst="rect">
            <a:avLst/>
          </a:prstGeom>
          <a:noFill/>
        </p:spPr>
      </p:pic>
      <p:pic>
        <p:nvPicPr>
          <p:cNvPr id="58" name="Picture 4" descr="Spoon 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343618" flipV="1">
            <a:off x="4271724" y="3165101"/>
            <a:ext cx="1141814" cy="348649"/>
          </a:xfrm>
          <a:prstGeom prst="rect">
            <a:avLst/>
          </a:prstGeom>
          <a:noFill/>
        </p:spPr>
      </p:pic>
      <p:pic>
        <p:nvPicPr>
          <p:cNvPr id="59" name="Picture 6" descr="Image result for ‫بصل clipart‬‎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4509120"/>
            <a:ext cx="365220" cy="757696"/>
          </a:xfrm>
          <a:prstGeom prst="rect">
            <a:avLst/>
          </a:prstGeom>
          <a:noFill/>
        </p:spPr>
      </p:pic>
      <p:pic>
        <p:nvPicPr>
          <p:cNvPr id="60" name="Picture 2" descr="Image result for ‫موزclipart‬‎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340768"/>
            <a:ext cx="1008112" cy="886883"/>
          </a:xfrm>
          <a:prstGeom prst="rect">
            <a:avLst/>
          </a:prstGeom>
          <a:noFill/>
        </p:spPr>
      </p:pic>
      <p:pic>
        <p:nvPicPr>
          <p:cNvPr id="61" name="Picture 4" descr="Image result for ‫شمسclipart‬‎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8144" y="4509120"/>
            <a:ext cx="945490" cy="947762"/>
          </a:xfrm>
          <a:prstGeom prst="rect">
            <a:avLst/>
          </a:prstGeom>
          <a:noFill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996952"/>
            <a:ext cx="1080120" cy="81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C:\Users\Admin\Desktop\صور منوعه للبطاقات\362c1820d13a6a59ae2d44f7116c122e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09120"/>
            <a:ext cx="864096" cy="793653"/>
          </a:xfrm>
          <a:prstGeom prst="rect">
            <a:avLst/>
          </a:prstGeom>
          <a:noFill/>
        </p:spPr>
      </p:pic>
      <p:pic>
        <p:nvPicPr>
          <p:cNvPr id="64" name="Picture 4" descr="Image result for ‫عنب clipart‬‎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0152" y="2924944"/>
            <a:ext cx="864096" cy="870847"/>
          </a:xfrm>
          <a:prstGeom prst="rect">
            <a:avLst/>
          </a:prstGeom>
          <a:noFill/>
        </p:spPr>
      </p:pic>
      <p:pic>
        <p:nvPicPr>
          <p:cNvPr id="65" name="Picture 6" descr="Image result for ‫ميزان clipart‬‎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59832" y="2996952"/>
            <a:ext cx="1224136" cy="791385"/>
          </a:xfrm>
          <a:prstGeom prst="rect">
            <a:avLst/>
          </a:prstGeom>
          <a:noFill/>
        </p:spPr>
      </p:pic>
      <p:pic>
        <p:nvPicPr>
          <p:cNvPr id="66" name="Picture 2" descr="Image result for ‫هدية clipart‬‎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509120"/>
            <a:ext cx="1001564" cy="87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75656" y="548680"/>
            <a:ext cx="7056784" cy="5616624"/>
          </a:xfrm>
          <a:prstGeom prst="rect">
            <a:avLst/>
          </a:prstGeom>
          <a:solidFill>
            <a:srgbClr val="CC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7092280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724128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7"/>
          <p:cNvSpPr/>
          <p:nvPr/>
        </p:nvSpPr>
        <p:spPr>
          <a:xfrm>
            <a:off x="4355976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2987824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1619672" y="1340768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/>
          <p:cNvSpPr/>
          <p:nvPr/>
        </p:nvSpPr>
        <p:spPr>
          <a:xfrm>
            <a:off x="7092280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ستطيل 11"/>
          <p:cNvSpPr/>
          <p:nvPr/>
        </p:nvSpPr>
        <p:spPr>
          <a:xfrm>
            <a:off x="5724128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4355976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ستطيل 13"/>
          <p:cNvSpPr/>
          <p:nvPr/>
        </p:nvSpPr>
        <p:spPr>
          <a:xfrm>
            <a:off x="2987824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14"/>
          <p:cNvSpPr/>
          <p:nvPr/>
        </p:nvSpPr>
        <p:spPr>
          <a:xfrm>
            <a:off x="1619672" y="2924944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5"/>
          <p:cNvSpPr/>
          <p:nvPr/>
        </p:nvSpPr>
        <p:spPr>
          <a:xfrm>
            <a:off x="7092280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5724128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4355976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2987824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1619672" y="4509120"/>
            <a:ext cx="12961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1619672" y="620688"/>
            <a:ext cx="67687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بطاقات </a:t>
            </a:r>
            <a:r>
              <a:rPr lang="ar-AE" sz="2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إقرأ</a:t>
            </a:r>
            <a:r>
              <a:rPr lang="ar-AE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l-Mujahed Free" pitchFamily="2" charset="-78"/>
              </a:rPr>
              <a:t> </a:t>
            </a:r>
            <a:endParaRPr lang="ar-AE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l-Mujahed Free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724128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أ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ســد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202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ج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ـيش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92280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س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ـيـارة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 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24128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ر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أس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55976" y="5373216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ثـ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علب</a:t>
            </a:r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 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987824" y="5373216"/>
            <a:ext cx="12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يـ</a:t>
            </a:r>
            <a:r>
              <a:rPr lang="ar-AE" sz="2800" b="1" dirty="0" smtClean="0">
                <a:latin typeface="Modern No. 20" pitchFamily="18" charset="0"/>
                <a:cs typeface="+mj-cs"/>
              </a:rPr>
              <a:t>صل</a:t>
            </a:r>
            <a:r>
              <a:rPr lang="ar-AE" sz="28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ي</a:t>
            </a:r>
            <a:endParaRPr lang="ar-AE" sz="2800" b="1" dirty="0">
              <a:latin typeface="Modern No. 20" pitchFamily="18" charset="0"/>
              <a:cs typeface="+mj-cs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19672" y="544522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بـ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نـت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9672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ش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ـمـعة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87824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مـ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نشار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55976" y="3789040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س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ـبورة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724128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يـ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ـقـرأ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092280" y="2276872"/>
            <a:ext cx="12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د</a:t>
            </a:r>
            <a:r>
              <a:rPr lang="ar-AE" sz="2800" b="1" dirty="0" smtClean="0">
                <a:latin typeface="Modern No. 20" pitchFamily="18" charset="0"/>
                <a:cs typeface="+mj-cs"/>
              </a:rPr>
              <a:t>لـــو</a:t>
            </a:r>
            <a:endParaRPr lang="ar-AE" sz="2800" b="1" dirty="0">
              <a:latin typeface="Modern No. 20" pitchFamily="18" charset="0"/>
              <a:cs typeface="+mj-cs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355976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يــ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ـد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987824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err="1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سـ</a:t>
            </a:r>
            <a:r>
              <a:rPr lang="ar-AE" sz="3200" b="1" dirty="0" err="1" smtClean="0">
                <a:latin typeface="Modern No. 20" pitchFamily="18" charset="0"/>
                <a:cs typeface="+mj-cs"/>
              </a:rPr>
              <a:t>فينه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619672" y="2204864"/>
            <a:ext cx="12961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Modern No. 20" pitchFamily="18" charset="0"/>
                <a:cs typeface="+mj-cs"/>
              </a:rPr>
              <a:t>و</a:t>
            </a:r>
            <a:r>
              <a:rPr lang="ar-AE" sz="3200" b="1" dirty="0" smtClean="0">
                <a:latin typeface="Modern No. 20" pitchFamily="18" charset="0"/>
                <a:cs typeface="+mj-cs"/>
              </a:rPr>
              <a:t>لــد</a:t>
            </a:r>
            <a:endParaRPr lang="ar-AE" sz="3200" b="1" dirty="0">
              <a:latin typeface="Modern No. 20" pitchFamily="18" charset="0"/>
              <a:cs typeface="+mj-cs"/>
            </a:endParaRPr>
          </a:p>
        </p:txBody>
      </p:sp>
      <p:pic>
        <p:nvPicPr>
          <p:cNvPr id="74" name="Picture 2" descr="Image result for ‫سبورة clipart‬‎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1027954" cy="903475"/>
          </a:xfrm>
          <a:prstGeom prst="rect">
            <a:avLst/>
          </a:prstGeom>
          <a:noFill/>
        </p:spPr>
      </p:pic>
      <p:pic>
        <p:nvPicPr>
          <p:cNvPr id="75" name="Picture 4" descr="Image result for ‫دلو clipart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412776"/>
            <a:ext cx="792088" cy="960177"/>
          </a:xfrm>
          <a:prstGeom prst="rect">
            <a:avLst/>
          </a:prstGeom>
          <a:noFill/>
        </p:spPr>
      </p:pic>
      <p:pic>
        <p:nvPicPr>
          <p:cNvPr id="76" name="Picture 5" descr="C:\Users\Admin\Desktop\صور منوعه للبطاقات\372ca96b4b4e00096a11659a90b6d5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340768"/>
            <a:ext cx="648072" cy="965064"/>
          </a:xfrm>
          <a:prstGeom prst="rect">
            <a:avLst/>
          </a:prstGeom>
          <a:noFill/>
        </p:spPr>
      </p:pic>
      <p:pic>
        <p:nvPicPr>
          <p:cNvPr id="77" name="Picture 2" descr="Image result for ‫يدclipart‬‎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412776"/>
            <a:ext cx="1296144" cy="807930"/>
          </a:xfrm>
          <a:prstGeom prst="rect">
            <a:avLst/>
          </a:prstGeom>
          <a:noFill/>
        </p:spPr>
      </p:pic>
      <p:pic>
        <p:nvPicPr>
          <p:cNvPr id="78" name="Picture 3" descr="C:\Users\Admin\Desktop\صور منوعه للبطاقات\008874e25c4bbea0243065adf2016c8d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509120"/>
            <a:ext cx="1080120" cy="679369"/>
          </a:xfrm>
          <a:prstGeom prst="rect">
            <a:avLst/>
          </a:prstGeom>
          <a:noFill/>
        </p:spPr>
      </p:pic>
      <p:pic>
        <p:nvPicPr>
          <p:cNvPr id="79" name="Picture 5" descr="Image result for ‫يصلي clipart‬‎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509120"/>
            <a:ext cx="1008112" cy="902109"/>
          </a:xfrm>
          <a:prstGeom prst="rect">
            <a:avLst/>
          </a:prstGeom>
          <a:noFill/>
        </p:spPr>
      </p:pic>
      <p:pic>
        <p:nvPicPr>
          <p:cNvPr id="80" name="Picture 2" descr="Image result for ‫سفينةclipart‬‎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1340768"/>
            <a:ext cx="1165079" cy="914949"/>
          </a:xfrm>
          <a:prstGeom prst="rect">
            <a:avLst/>
          </a:prstGeom>
          <a:noFill/>
        </p:spPr>
      </p:pic>
      <p:pic>
        <p:nvPicPr>
          <p:cNvPr id="81" name="Picture 4" descr="Image result for ‫أسد clipart‬‎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924944"/>
            <a:ext cx="599375" cy="936104"/>
          </a:xfrm>
          <a:prstGeom prst="rect">
            <a:avLst/>
          </a:prstGeom>
          <a:noFill/>
        </p:spPr>
      </p:pic>
      <p:pic>
        <p:nvPicPr>
          <p:cNvPr id="82" name="Picture 2" descr="Image result for ‫منشارclipart‬‎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6530091">
            <a:off x="3069940" y="2866137"/>
            <a:ext cx="1008112" cy="1080675"/>
          </a:xfrm>
          <a:prstGeom prst="rect">
            <a:avLst/>
          </a:prstGeom>
          <a:noFill/>
        </p:spPr>
      </p:pic>
      <p:pic>
        <p:nvPicPr>
          <p:cNvPr id="83" name="Picture 4" descr="Image result for ‫شمعة clipart‬‎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79712" y="2924944"/>
            <a:ext cx="576064" cy="922603"/>
          </a:xfrm>
          <a:prstGeom prst="rect">
            <a:avLst/>
          </a:prstGeom>
          <a:noFill/>
        </p:spPr>
      </p:pic>
      <p:pic>
        <p:nvPicPr>
          <p:cNvPr id="84" name="Picture 5" descr="C:\Users\Admin\Desktop\صور منوعه للبطاقات\121314345456342 (2)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87"/>
          <a:stretch>
            <a:fillRect/>
          </a:stretch>
        </p:blipFill>
        <p:spPr bwMode="auto">
          <a:xfrm>
            <a:off x="7380312" y="2924944"/>
            <a:ext cx="432048" cy="938010"/>
          </a:xfrm>
          <a:prstGeom prst="rect">
            <a:avLst/>
          </a:prstGeom>
          <a:noFill/>
        </p:spPr>
      </p:pic>
      <p:pic>
        <p:nvPicPr>
          <p:cNvPr id="85" name="Picture 5" descr="C:\Users\Admin\Desktop\صور منوعه للبطاقات\53e8d62dd76dddd3817d33e31662b792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509120"/>
            <a:ext cx="764636" cy="1025802"/>
          </a:xfrm>
          <a:prstGeom prst="rect">
            <a:avLst/>
          </a:prstGeom>
          <a:noFill/>
        </p:spPr>
      </p:pic>
      <p:pic>
        <p:nvPicPr>
          <p:cNvPr id="86" name="Picture 5" descr="C:\Users\Admin\Desktop\صور منوعه للبطاقات\774b224544ccf36dea7ffa779c528e52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340768"/>
            <a:ext cx="913291" cy="986819"/>
          </a:xfrm>
          <a:prstGeom prst="rect">
            <a:avLst/>
          </a:prstGeom>
          <a:noFill/>
        </p:spPr>
      </p:pic>
      <p:pic>
        <p:nvPicPr>
          <p:cNvPr id="87" name="Picture 4" descr="C:\Users\Admin\Desktop\صور منوعه للبطاقات\439d965e9aa3badaf33d4500ec9f1bd79987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069"/>
          <a:stretch>
            <a:fillRect/>
          </a:stretch>
        </p:blipFill>
        <p:spPr bwMode="auto">
          <a:xfrm>
            <a:off x="5940152" y="4509120"/>
            <a:ext cx="1008112" cy="883721"/>
          </a:xfrm>
          <a:prstGeom prst="rect">
            <a:avLst/>
          </a:prstGeom>
          <a:noFill/>
        </p:spPr>
      </p:pic>
      <p:pic>
        <p:nvPicPr>
          <p:cNvPr id="88" name="Picture 4" descr="C:\Users\Admin\Desktop\صور منوعه للبطاقات\1d928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0" y="4581128"/>
            <a:ext cx="864096" cy="829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23"/>
          <p:cNvSpPr/>
          <p:nvPr/>
        </p:nvSpPr>
        <p:spPr>
          <a:xfrm>
            <a:off x="2267744" y="404664"/>
            <a:ext cx="6264696" cy="288032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2483768" y="1124743"/>
          <a:ext cx="5832648" cy="20322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0160"/>
                <a:gridCol w="4522488"/>
              </a:tblGrid>
              <a:tr h="552062">
                <a:tc>
                  <a:txBody>
                    <a:bodyPr/>
                    <a:lstStyle/>
                    <a:p>
                      <a:pPr rtl="1"/>
                      <a:endParaRPr lang="ar-AE" dirty="0" smtClean="0"/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هـــذا 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هـــذا</a:t>
                      </a:r>
                      <a:r>
                        <a:rPr lang="ar-AE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هـــذا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مستطيل 25"/>
          <p:cNvSpPr/>
          <p:nvPr/>
        </p:nvSpPr>
        <p:spPr>
          <a:xfrm>
            <a:off x="3707904" y="476672"/>
            <a:ext cx="36004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هــذا </a:t>
            </a:r>
            <a:endParaRPr lang="ar-AE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339752" y="3429000"/>
            <a:ext cx="6264696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2555776" y="4149080"/>
          <a:ext cx="5832648" cy="20882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0160"/>
                <a:gridCol w="4522488"/>
              </a:tblGrid>
              <a:tr h="696077">
                <a:tc>
                  <a:txBody>
                    <a:bodyPr/>
                    <a:lstStyle/>
                    <a:p>
                      <a:pPr rtl="1"/>
                      <a:endParaRPr lang="ar-AE" dirty="0" smtClean="0"/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أنا أرى 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أنا أرى 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أنا أرى 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مستطيل 28"/>
          <p:cNvSpPr/>
          <p:nvPr/>
        </p:nvSpPr>
        <p:spPr>
          <a:xfrm>
            <a:off x="3779912" y="3501008"/>
            <a:ext cx="36004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أنا أرى </a:t>
            </a:r>
            <a:endParaRPr lang="ar-AE" sz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" name="Picture 2" descr="Melonheadz LDS illustra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68"/>
          <a:stretch>
            <a:fillRect/>
          </a:stretch>
        </p:blipFill>
        <p:spPr bwMode="auto">
          <a:xfrm>
            <a:off x="2267744" y="404664"/>
            <a:ext cx="792088" cy="737646"/>
          </a:xfrm>
          <a:prstGeom prst="rect">
            <a:avLst/>
          </a:prstGeom>
          <a:noFill/>
        </p:spPr>
      </p:pic>
      <p:pic>
        <p:nvPicPr>
          <p:cNvPr id="31" name="Picture 2" descr="Melonheadz LDS illustra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68"/>
          <a:stretch>
            <a:fillRect/>
          </a:stretch>
        </p:blipFill>
        <p:spPr bwMode="auto">
          <a:xfrm>
            <a:off x="2339752" y="3429000"/>
            <a:ext cx="792088" cy="737646"/>
          </a:xfrm>
          <a:prstGeom prst="rect">
            <a:avLst/>
          </a:prstGeom>
          <a:noFill/>
        </p:spPr>
      </p:pic>
      <p:pic>
        <p:nvPicPr>
          <p:cNvPr id="32" name="Picture 5" descr="C:\Users\Admin\Desktop\صور منوعه للبطاقات\a895e8e96c08357bfeb92d3920cd7da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501008"/>
            <a:ext cx="1146820" cy="722614"/>
          </a:xfrm>
          <a:prstGeom prst="rect">
            <a:avLst/>
          </a:prstGeom>
          <a:noFill/>
        </p:spPr>
      </p:pic>
      <p:pic>
        <p:nvPicPr>
          <p:cNvPr id="33" name="Picture 5" descr="C:\Users\Admin\Desktop\صور منوعه للبطاقات\a895e8e96c08357bfeb92d3920cd7da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6672"/>
            <a:ext cx="1146820" cy="72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23"/>
          <p:cNvSpPr/>
          <p:nvPr/>
        </p:nvSpPr>
        <p:spPr>
          <a:xfrm>
            <a:off x="2267744" y="404664"/>
            <a:ext cx="6264696" cy="2880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2483768" y="1124744"/>
          <a:ext cx="5832648" cy="20882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0160"/>
                <a:gridCol w="4522488"/>
              </a:tblGrid>
              <a:tr h="696077">
                <a:tc>
                  <a:txBody>
                    <a:bodyPr/>
                    <a:lstStyle/>
                    <a:p>
                      <a:pPr rtl="1"/>
                      <a:endParaRPr lang="ar-AE" dirty="0" smtClean="0"/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هــذه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هــذه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هــذه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مستطيل 25"/>
          <p:cNvSpPr/>
          <p:nvPr/>
        </p:nvSpPr>
        <p:spPr>
          <a:xfrm>
            <a:off x="3707904" y="476672"/>
            <a:ext cx="36004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هــذه</a:t>
            </a:r>
            <a:endParaRPr lang="ar-AE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339752" y="3429000"/>
            <a:ext cx="6264696" cy="2880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2555776" y="4149080"/>
          <a:ext cx="5832648" cy="20322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0160"/>
                <a:gridCol w="4522488"/>
              </a:tblGrid>
              <a:tr h="552062">
                <a:tc>
                  <a:txBody>
                    <a:bodyPr/>
                    <a:lstStyle/>
                    <a:p>
                      <a:pPr rtl="1"/>
                      <a:endParaRPr lang="ar-AE" dirty="0" smtClean="0"/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عـنـدي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عــنــدي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rtl="1"/>
                      <a:endParaRPr lang="ar-AE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1"/>
                      <a:r>
                        <a:rPr lang="ar-AE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عــنــدي </a:t>
                      </a:r>
                      <a:endParaRPr lang="ar-AE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مستطيل 28"/>
          <p:cNvSpPr/>
          <p:nvPr/>
        </p:nvSpPr>
        <p:spPr>
          <a:xfrm>
            <a:off x="3779912" y="3501008"/>
            <a:ext cx="36004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عــنـدي </a:t>
            </a:r>
            <a:endParaRPr lang="ar-AE" sz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Melonheadz LDS illustra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68"/>
          <a:stretch>
            <a:fillRect/>
          </a:stretch>
        </p:blipFill>
        <p:spPr bwMode="auto">
          <a:xfrm>
            <a:off x="2339752" y="404664"/>
            <a:ext cx="792088" cy="737646"/>
          </a:xfrm>
          <a:prstGeom prst="rect">
            <a:avLst/>
          </a:prstGeom>
          <a:noFill/>
        </p:spPr>
      </p:pic>
      <p:pic>
        <p:nvPicPr>
          <p:cNvPr id="9" name="Picture 2" descr="Melonheadz LDS illustra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68"/>
          <a:stretch>
            <a:fillRect/>
          </a:stretch>
        </p:blipFill>
        <p:spPr bwMode="auto">
          <a:xfrm>
            <a:off x="2339752" y="3429000"/>
            <a:ext cx="792088" cy="737646"/>
          </a:xfrm>
          <a:prstGeom prst="rect">
            <a:avLst/>
          </a:prstGeom>
          <a:noFill/>
        </p:spPr>
      </p:pic>
      <p:pic>
        <p:nvPicPr>
          <p:cNvPr id="10" name="Picture 5" descr="C:\Users\Admin\Desktop\صور منوعه للبطاقات\a895e8e96c08357bfeb92d3920cd7da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501008"/>
            <a:ext cx="1146820" cy="722614"/>
          </a:xfrm>
          <a:prstGeom prst="rect">
            <a:avLst/>
          </a:prstGeom>
          <a:noFill/>
        </p:spPr>
      </p:pic>
      <p:pic>
        <p:nvPicPr>
          <p:cNvPr id="11" name="Picture 5" descr="C:\Users\Admin\Desktop\صور منوعه للبطاقات\a895e8e96c08357bfeb92d3920cd7da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6672"/>
            <a:ext cx="1146820" cy="72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548680"/>
            <a:ext cx="7056784" cy="5616624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4"/>
          <p:cNvSpPr/>
          <p:nvPr/>
        </p:nvSpPr>
        <p:spPr>
          <a:xfrm>
            <a:off x="2339752" y="1412776"/>
            <a:ext cx="5112568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400" dirty="0" smtClean="0">
                <a:solidFill>
                  <a:schemeClr val="tx1"/>
                </a:solidFill>
                <a:latin typeface="Forte" pitchFamily="66" charset="0"/>
                <a:ea typeface="Arial Unicode MS" pitchFamily="34" charset="-128"/>
                <a:cs typeface="Al-Mujahed Free" pitchFamily="2" charset="-78"/>
              </a:rPr>
              <a:t>حقيبـــة </a:t>
            </a:r>
            <a:endParaRPr lang="ar-AE" sz="2800" dirty="0" smtClean="0">
              <a:solidFill>
                <a:schemeClr val="tx1"/>
              </a:solidFill>
              <a:latin typeface="Forte" pitchFamily="66" charset="0"/>
              <a:ea typeface="Arial Unicode MS" pitchFamily="34" charset="-128"/>
              <a:cs typeface="Al-Mujahed Free" pitchFamily="2" charset="-78"/>
            </a:endParaRPr>
          </a:p>
          <a:p>
            <a:endParaRPr lang="ar-AE" sz="2800" dirty="0" smtClean="0">
              <a:solidFill>
                <a:srgbClr val="FF0000"/>
              </a:solidFill>
              <a:latin typeface="Forte" pitchFamily="66" charset="0"/>
              <a:ea typeface="Arial Unicode MS" pitchFamily="34" charset="-128"/>
              <a:cs typeface="Al-Mujahed Free" pitchFamily="2" charset="-78"/>
            </a:endParaRPr>
          </a:p>
          <a:p>
            <a:r>
              <a:rPr lang="ar-AE" sz="2800" dirty="0" smtClean="0">
                <a:solidFill>
                  <a:srgbClr val="FF0000"/>
                </a:solidFill>
                <a:latin typeface="Forte" pitchFamily="66" charset="0"/>
                <a:ea typeface="Arial Unicode MS" pitchFamily="34" charset="-128"/>
                <a:cs typeface="Al-Mujahed Free" pitchFamily="2" charset="-78"/>
              </a:rPr>
              <a:t> </a:t>
            </a:r>
            <a:r>
              <a:rPr lang="ar-AE" sz="4000" dirty="0" smtClean="0">
                <a:solidFill>
                  <a:schemeClr val="tx1"/>
                </a:solidFill>
                <a:latin typeface="Forte" pitchFamily="66" charset="0"/>
                <a:ea typeface="Arial Unicode MS" pitchFamily="34" charset="-128"/>
                <a:cs typeface="Al-Mujahed Free" pitchFamily="2" charset="-78"/>
              </a:rPr>
              <a:t>بطاقات</a:t>
            </a:r>
            <a:r>
              <a:rPr lang="ar-AE" sz="4000" dirty="0" smtClean="0">
                <a:solidFill>
                  <a:srgbClr val="FF0000"/>
                </a:solidFill>
                <a:latin typeface="Forte" pitchFamily="66" charset="0"/>
                <a:ea typeface="Arial Unicode MS" pitchFamily="34" charset="-128"/>
                <a:cs typeface="Al-Mujahed Free" pitchFamily="2" charset="-78"/>
              </a:rPr>
              <a:t> </a:t>
            </a:r>
            <a:r>
              <a:rPr lang="ar-AE" sz="4000" dirty="0" err="1" smtClean="0">
                <a:solidFill>
                  <a:srgbClr val="FF0000"/>
                </a:solidFill>
                <a:latin typeface="Forte" pitchFamily="66" charset="0"/>
                <a:ea typeface="Arial Unicode MS" pitchFamily="34" charset="-128"/>
                <a:cs typeface="Al-Mujahed Free" pitchFamily="2" charset="-78"/>
              </a:rPr>
              <a:t>إقـــرأ</a:t>
            </a:r>
            <a:r>
              <a:rPr lang="ar-AE" sz="4000" dirty="0" smtClean="0">
                <a:solidFill>
                  <a:srgbClr val="FF0000"/>
                </a:solidFill>
                <a:latin typeface="Forte" pitchFamily="66" charset="0"/>
                <a:ea typeface="Arial Unicode MS" pitchFamily="34" charset="-128"/>
                <a:cs typeface="Al-Mujahed Free" pitchFamily="2" charset="-78"/>
              </a:rPr>
              <a:t> </a:t>
            </a:r>
            <a:endParaRPr lang="ar-AE" sz="4000" dirty="0">
              <a:solidFill>
                <a:srgbClr val="FF0000"/>
              </a:solidFill>
              <a:latin typeface="Forte" pitchFamily="66" charset="0"/>
              <a:ea typeface="Arial Unicode MS" pitchFamily="34" charset="-128"/>
              <a:cs typeface="Al-Mujahed Free" pitchFamily="2" charset="-78"/>
            </a:endParaRPr>
          </a:p>
        </p:txBody>
      </p:sp>
      <p:pic>
        <p:nvPicPr>
          <p:cNvPr id="6" name="Picture 2" descr="Melonheadz LDS illustra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68"/>
          <a:stretch>
            <a:fillRect/>
          </a:stretch>
        </p:blipFill>
        <p:spPr bwMode="auto">
          <a:xfrm>
            <a:off x="1331640" y="764704"/>
            <a:ext cx="2952328" cy="2749407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1547664" y="4869160"/>
            <a:ext cx="64087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latin typeface="Modern No. 20" pitchFamily="18" charset="0"/>
                <a:cs typeface="AL-Hor" pitchFamily="2" charset="-78"/>
              </a:rPr>
              <a:t>مهارات منوعه وتعلم لا حدود له ما بين المرح والإفادة</a:t>
            </a:r>
          </a:p>
          <a:p>
            <a:pPr algn="ctr"/>
            <a:r>
              <a:rPr lang="ar-AE" sz="3200" b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AL-Hor" pitchFamily="2" charset="-78"/>
              </a:rPr>
              <a:t>إعداد وتصميم </a:t>
            </a:r>
            <a:r>
              <a:rPr lang="ar-AE" sz="3200" b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AL-Hor" pitchFamily="2" charset="-78"/>
              </a:rPr>
              <a:t>المعلمة </a:t>
            </a:r>
            <a:r>
              <a:rPr lang="ar-AE" sz="3200" b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AL-Hor" pitchFamily="2" charset="-78"/>
              </a:rPr>
              <a:t>: آمنه </a:t>
            </a:r>
            <a:r>
              <a:rPr lang="ar-AE" sz="3200" b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AL-Hor" pitchFamily="2" charset="-78"/>
              </a:rPr>
              <a:t>خلفان</a:t>
            </a:r>
            <a:r>
              <a:rPr lang="ar-AE" sz="3200" b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AL-Hor" pitchFamily="2" charset="-78"/>
              </a:rPr>
              <a:t> الشحي</a:t>
            </a:r>
            <a:r>
              <a:rPr lang="ar-AE" sz="3200" b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AL-Hor" pitchFamily="2" charset="-78"/>
              </a:rPr>
              <a:t> </a:t>
            </a:r>
            <a:endParaRPr lang="ar-AE" sz="3200" b="1" dirty="0">
              <a:solidFill>
                <a:schemeClr val="tx2">
                  <a:lumMod val="75000"/>
                </a:schemeClr>
              </a:solidFill>
              <a:latin typeface="Modern No. 20" pitchFamily="18" charset="0"/>
              <a:cs typeface="AL-Hor" pitchFamily="2" charset="-78"/>
            </a:endParaRPr>
          </a:p>
        </p:txBody>
      </p:sp>
      <p:pic>
        <p:nvPicPr>
          <p:cNvPr id="8" name="Picture 5" descr="C:\Users\Admin\Desktop\صور منوعه للبطاقات\774b224544ccf36dea7ffa779c528e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284984"/>
            <a:ext cx="1523806" cy="1646486"/>
          </a:xfrm>
          <a:prstGeom prst="rect">
            <a:avLst/>
          </a:prstGeom>
          <a:noFill/>
        </p:spPr>
      </p:pic>
      <p:pic>
        <p:nvPicPr>
          <p:cNvPr id="9" name="Picture 5" descr="C:\Users\Admin\Desktop\صور منوعه للبطاقات\a895e8e96c08357bfeb92d3920cd7da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84784"/>
            <a:ext cx="1146820" cy="722614"/>
          </a:xfrm>
          <a:prstGeom prst="rect">
            <a:avLst/>
          </a:prstGeom>
          <a:noFill/>
        </p:spPr>
      </p:pic>
      <p:pic>
        <p:nvPicPr>
          <p:cNvPr id="10" name="Picture 5" descr="C:\Users\Admin\Desktop\صور منوعه للبطاقات\a895e8e96c08357bfeb92d3920cd7da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51719" y="3789040"/>
            <a:ext cx="2331511" cy="122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126</Words>
  <Application>Microsoft Office PowerPoint</Application>
  <PresentationFormat>عرض على الشاشة (3:4)‏</PresentationFormat>
  <Paragraphs>113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10</cp:revision>
  <dcterms:created xsi:type="dcterms:W3CDTF">2018-03-16T15:07:07Z</dcterms:created>
  <dcterms:modified xsi:type="dcterms:W3CDTF">2018-03-17T13:58:02Z</dcterms:modified>
</cp:coreProperties>
</file>