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56" r:id="rId3"/>
    <p:sldId id="257" r:id="rId4"/>
    <p:sldId id="259" r:id="rId5"/>
    <p:sldId id="261" r:id="rId6"/>
    <p:sldId id="262" r:id="rId7"/>
    <p:sldId id="264" r:id="rId8"/>
    <p:sldId id="266" r:id="rId9"/>
    <p:sldId id="267" r:id="rId10"/>
  </p:sldIdLst>
  <p:sldSz cx="6858000" cy="9144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28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144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887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44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095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811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33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701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776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775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936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085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FDFC-67A2-478D-B7A4-B6CDFFCD7904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67BC4-EB4A-4DED-9424-CD8B69B229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844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 descr="ÙØªÙØ¬Ø© Ø¨Ø­Ø« Ø§ÙØµÙØ± Ø¹Ù Ø´Ø¹Ø§Ø± Ø§ÙØµÙÙÙ Ø§ÙØ§ÙÙÙ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9512"/>
            <a:ext cx="6741368" cy="878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0" t="22022" r="18784" b="18273"/>
          <a:stretch/>
        </p:blipFill>
        <p:spPr bwMode="auto">
          <a:xfrm>
            <a:off x="80628" y="0"/>
            <a:ext cx="6696744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86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34634" y="2339752"/>
            <a:ext cx="6534726" cy="6384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5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وطني ذلك الحب الذي لا يتوقف </a:t>
            </a:r>
            <a:endParaRPr lang="ar-SA" sz="11500" b="1" dirty="0">
              <a:ln w="18000">
                <a:solidFill>
                  <a:srgbClr val="00B05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4132" y="1961456"/>
            <a:ext cx="3096344" cy="1115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وطني ذلك الحب الذي لا يتوقف </a:t>
            </a:r>
            <a:endParaRPr lang="ar-SA" sz="32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923" y="463724"/>
            <a:ext cx="1097557" cy="1155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9" y="265014"/>
            <a:ext cx="557847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2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1547664"/>
            <a:ext cx="6534726" cy="6384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بلادي موطن الإيمان وزهرة الأوطان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573016" y="1547664"/>
            <a:ext cx="3096344" cy="1115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بلادي موطن الإيمان وزهرة الأوطان</a:t>
            </a:r>
            <a:endParaRPr lang="ar-SA" sz="32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6" y="216024"/>
            <a:ext cx="870306" cy="118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1" y="7732355"/>
            <a:ext cx="2404324" cy="128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25" y="111572"/>
            <a:ext cx="5578475" cy="1652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2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14" y="0"/>
            <a:ext cx="5578475" cy="154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77789" y="2267744"/>
            <a:ext cx="6534726" cy="6384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5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سلمان </a:t>
            </a:r>
            <a:r>
              <a:rPr lang="ar-SA" sz="115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سلمان</a:t>
            </a:r>
            <a:r>
              <a:rPr lang="ar-SA" sz="115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الملك فوق الثريا منزل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573016" y="1520280"/>
            <a:ext cx="3096344" cy="1115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سلمان </a:t>
            </a:r>
            <a:r>
              <a:rPr lang="ar-SA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سلمان</a:t>
            </a:r>
            <a:r>
              <a:rPr lang="ar-SA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الملك فوق الثريا منزلك </a:t>
            </a:r>
            <a:endParaRPr lang="ar-SA" sz="32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014" y="251520"/>
            <a:ext cx="1134148" cy="114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2" y="1396814"/>
            <a:ext cx="1741859" cy="1741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33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6"/>
          <a:stretch/>
        </p:blipFill>
        <p:spPr bwMode="auto">
          <a:xfrm>
            <a:off x="999603" y="2627784"/>
            <a:ext cx="4786313" cy="522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 descr="ÙØªÙØ¬Ø© Ø¨Ø­Ø« Ø§ÙØµÙØ± Ø¹Ù Ø®ÙÙÙØ§Øª ÙÙÙØ·Ù Ø§ÙØ³Ø¹ÙØ¯Ù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3" y="179512"/>
            <a:ext cx="5580063" cy="19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601923"/>
            <a:ext cx="11334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12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14" y="0"/>
            <a:ext cx="5578475" cy="154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77789" y="2267744"/>
            <a:ext cx="6534726" cy="6384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5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كم أحبك يا وطني. </a:t>
            </a:r>
          </a:p>
          <a:p>
            <a:pPr algn="ctr"/>
            <a:r>
              <a:rPr lang="ar-SA" sz="115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وطني     </a:t>
            </a:r>
            <a:r>
              <a:rPr lang="ar-SA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المملكة العربية السعودية. </a:t>
            </a:r>
            <a:endParaRPr lang="ar-SA" sz="9600" b="1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3016" y="1520280"/>
            <a:ext cx="3096344" cy="1115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كم أحبك يا وطني.</a:t>
            </a:r>
          </a:p>
          <a:p>
            <a:pPr algn="ctr"/>
            <a:r>
              <a:rPr lang="ar-SA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وطني المملكة العربية السعودية .</a:t>
            </a:r>
            <a:endParaRPr lang="ar-SA" sz="32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014" y="251520"/>
            <a:ext cx="1134148" cy="114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396814"/>
            <a:ext cx="1296232" cy="129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09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14" y="0"/>
            <a:ext cx="5578475" cy="154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77789" y="2267744"/>
            <a:ext cx="6534726" cy="6384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المسجد النبوي في وطني </a:t>
            </a:r>
            <a:r>
              <a:rPr lang="ar-SA" sz="96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ar-SA" sz="9600" b="1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3016" y="1520280"/>
            <a:ext cx="3096344" cy="1115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المسجد النبوي في وطني .</a:t>
            </a:r>
            <a:endParaRPr lang="ar-SA" sz="32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014" y="251520"/>
            <a:ext cx="1134148" cy="114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396814"/>
            <a:ext cx="1296232" cy="129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ØµÙØ±Ø© Ø°Ø§Øª ØµÙØ©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772" y="1997194"/>
            <a:ext cx="2125756" cy="139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83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14" y="0"/>
            <a:ext cx="5578475" cy="154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77789" y="2267744"/>
            <a:ext cx="6534726" cy="6384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المسجد الحرام في وطني . </a:t>
            </a:r>
          </a:p>
          <a:p>
            <a:pPr algn="ctr"/>
            <a:r>
              <a:rPr lang="ar-SA" sz="9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وقبلة المسلمين في وطني 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573016" y="1520280"/>
            <a:ext cx="3096344" cy="1115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المسجد الحرام في وطني .</a:t>
            </a:r>
          </a:p>
          <a:p>
            <a:pPr algn="ctr"/>
            <a:r>
              <a:rPr lang="ar-SA" sz="2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وقبلة المسلمين في وطني .</a:t>
            </a:r>
            <a:endParaRPr lang="ar-SA" sz="24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014" y="251520"/>
            <a:ext cx="1134148" cy="114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396814"/>
            <a:ext cx="1296232" cy="129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ÙØªÙØ¬Ø© Ø¨Ø­Ø« Ø§ÙØµÙØ± Ø¹Ù Ø§ÙÙØ³Ø¬Ø¯ Ø§ÙØ­Ø±Ø§Ù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31" y="1646089"/>
            <a:ext cx="2198285" cy="104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4083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84</Words>
  <Application>Microsoft Office PowerPoint</Application>
  <PresentationFormat>عرض على الشاشة (3:4)‏</PresentationFormat>
  <Paragraphs>16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Afaaq</dc:creator>
  <cp:lastModifiedBy>Afaaq</cp:lastModifiedBy>
  <cp:revision>3</cp:revision>
  <cp:lastPrinted>2018-09-09T22:22:17Z</cp:lastPrinted>
  <dcterms:created xsi:type="dcterms:W3CDTF">2018-09-09T21:54:35Z</dcterms:created>
  <dcterms:modified xsi:type="dcterms:W3CDTF">2018-09-09T22:23:08Z</dcterms:modified>
</cp:coreProperties>
</file>