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62" r:id="rId2"/>
    <p:sldMasterId id="2147483664" r:id="rId3"/>
  </p:sldMasterIdLst>
  <p:notesMasterIdLst>
    <p:notesMasterId r:id="rId13"/>
  </p:notesMasterIdLst>
  <p:sldIdLst>
    <p:sldId id="392" r:id="rId4"/>
    <p:sldId id="358" r:id="rId5"/>
    <p:sldId id="261" r:id="rId6"/>
    <p:sldId id="360" r:id="rId7"/>
    <p:sldId id="262" r:id="rId8"/>
    <p:sldId id="394" r:id="rId9"/>
    <p:sldId id="362" r:id="rId10"/>
    <p:sldId id="395" r:id="rId11"/>
    <p:sldId id="363" r:id="rId1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000000"/>
    <a:srgbClr val="CC3300"/>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1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lvl1pPr>
          </a:lstStyle>
          <a:p>
            <a:endParaRPr lang="en-US" altLang="nl-NL"/>
          </a:p>
        </p:txBody>
      </p:sp>
      <p:sp>
        <p:nvSpPr>
          <p:cNvPr id="181251"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200"/>
            </a:lvl1pPr>
          </a:lstStyle>
          <a:p>
            <a:endParaRPr lang="en-US" altLang="nl-NL"/>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1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nl-NL" smtClean="0"/>
              <a:t>انقر لتحرير أنماط النص الرئيسي</a:t>
            </a:r>
            <a:endParaRPr lang="en-US" altLang="nl-NL" smtClean="0"/>
          </a:p>
          <a:p>
            <a:pPr lvl="1"/>
            <a:r>
              <a:rPr lang="ar-SA" altLang="nl-NL" smtClean="0"/>
              <a:t>المستوى الثاني</a:t>
            </a:r>
            <a:endParaRPr lang="en-US" altLang="nl-NL" smtClean="0"/>
          </a:p>
          <a:p>
            <a:pPr lvl="2"/>
            <a:r>
              <a:rPr lang="ar-SA" altLang="nl-NL" smtClean="0"/>
              <a:t>المستوى الثالث</a:t>
            </a:r>
            <a:endParaRPr lang="en-US" altLang="nl-NL" smtClean="0"/>
          </a:p>
          <a:p>
            <a:pPr lvl="3"/>
            <a:r>
              <a:rPr lang="ar-SA" altLang="nl-NL" smtClean="0"/>
              <a:t>المستوى الرابع</a:t>
            </a:r>
            <a:endParaRPr lang="en-US" altLang="nl-NL" smtClean="0"/>
          </a:p>
          <a:p>
            <a:pPr lvl="4"/>
            <a:r>
              <a:rPr lang="ar-SA" altLang="nl-NL" smtClean="0"/>
              <a:t>المستوى الخامس</a:t>
            </a:r>
            <a:endParaRPr lang="en-US" altLang="nl-NL" smtClean="0"/>
          </a:p>
        </p:txBody>
      </p:sp>
      <p:sp>
        <p:nvSpPr>
          <p:cNvPr id="181254"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lvl1pPr>
          </a:lstStyle>
          <a:p>
            <a:endParaRPr lang="en-US" altLang="nl-NL"/>
          </a:p>
        </p:txBody>
      </p:sp>
      <p:sp>
        <p:nvSpPr>
          <p:cNvPr id="181255"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1" hangingPunct="1">
              <a:defRPr sz="1200"/>
            </a:lvl1pPr>
          </a:lstStyle>
          <a:p>
            <a:fld id="{8736CDA9-C074-4F95-A551-690B5CF3ACF1}" type="slidenum">
              <a:rPr lang="ar-SA" altLang="nl-NL"/>
              <a:pPr/>
              <a:t>‹#›</a:t>
            </a:fld>
            <a:endParaRPr lang="en-US" altLang="nl-NL"/>
          </a:p>
        </p:txBody>
      </p:sp>
    </p:spTree>
    <p:extLst>
      <p:ext uri="{BB962C8B-B14F-4D97-AF65-F5344CB8AC3E}">
        <p14:creationId xmlns:p14="http://schemas.microsoft.com/office/powerpoint/2010/main" val="249825742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5E832FA-9464-42A2-89E2-E74BF6E2049F}" type="slidenum">
              <a:rPr lang="ar-SA" altLang="nl-NL"/>
              <a:pPr algn="l">
                <a:spcBef>
                  <a:spcPct val="0"/>
                </a:spcBef>
              </a:pPr>
              <a:t>1</a:t>
            </a:fld>
            <a:endParaRPr lang="en-US" altLang="nl-NL"/>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ar-SA" altLang="nl-NL" smtClean="0"/>
          </a:p>
        </p:txBody>
      </p:sp>
    </p:spTree>
    <p:extLst>
      <p:ext uri="{BB962C8B-B14F-4D97-AF65-F5344CB8AC3E}">
        <p14:creationId xmlns:p14="http://schemas.microsoft.com/office/powerpoint/2010/main" val="85725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2</a:t>
            </a:fld>
            <a:endParaRPr lang="en-US" altLang="nl-NL"/>
          </a:p>
        </p:txBody>
      </p:sp>
    </p:spTree>
    <p:extLst>
      <p:ext uri="{BB962C8B-B14F-4D97-AF65-F5344CB8AC3E}">
        <p14:creationId xmlns:p14="http://schemas.microsoft.com/office/powerpoint/2010/main" val="186491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3</a:t>
            </a:fld>
            <a:endParaRPr lang="en-US" altLang="nl-NL"/>
          </a:p>
        </p:txBody>
      </p:sp>
    </p:spTree>
    <p:extLst>
      <p:ext uri="{BB962C8B-B14F-4D97-AF65-F5344CB8AC3E}">
        <p14:creationId xmlns:p14="http://schemas.microsoft.com/office/powerpoint/2010/main" val="400893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4</a:t>
            </a:fld>
            <a:endParaRPr lang="en-US" altLang="nl-NL"/>
          </a:p>
        </p:txBody>
      </p:sp>
    </p:spTree>
    <p:extLst>
      <p:ext uri="{BB962C8B-B14F-4D97-AF65-F5344CB8AC3E}">
        <p14:creationId xmlns:p14="http://schemas.microsoft.com/office/powerpoint/2010/main" val="156015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5</a:t>
            </a:fld>
            <a:endParaRPr lang="en-US" altLang="nl-NL"/>
          </a:p>
        </p:txBody>
      </p:sp>
    </p:spTree>
    <p:extLst>
      <p:ext uri="{BB962C8B-B14F-4D97-AF65-F5344CB8AC3E}">
        <p14:creationId xmlns:p14="http://schemas.microsoft.com/office/powerpoint/2010/main" val="237004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6</a:t>
            </a:fld>
            <a:endParaRPr lang="en-US" altLang="nl-NL"/>
          </a:p>
        </p:txBody>
      </p:sp>
    </p:spTree>
    <p:extLst>
      <p:ext uri="{BB962C8B-B14F-4D97-AF65-F5344CB8AC3E}">
        <p14:creationId xmlns:p14="http://schemas.microsoft.com/office/powerpoint/2010/main" val="348854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7</a:t>
            </a:fld>
            <a:endParaRPr lang="en-US" altLang="nl-NL"/>
          </a:p>
        </p:txBody>
      </p:sp>
    </p:spTree>
    <p:extLst>
      <p:ext uri="{BB962C8B-B14F-4D97-AF65-F5344CB8AC3E}">
        <p14:creationId xmlns:p14="http://schemas.microsoft.com/office/powerpoint/2010/main" val="10054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8</a:t>
            </a:fld>
            <a:endParaRPr lang="en-US" altLang="nl-NL"/>
          </a:p>
        </p:txBody>
      </p:sp>
    </p:spTree>
    <p:extLst>
      <p:ext uri="{BB962C8B-B14F-4D97-AF65-F5344CB8AC3E}">
        <p14:creationId xmlns:p14="http://schemas.microsoft.com/office/powerpoint/2010/main" val="248339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736CDA9-C074-4F95-A551-690B5CF3ACF1}" type="slidenum">
              <a:rPr lang="ar-SA" altLang="nl-NL"/>
              <a:pPr/>
              <a:t>9</a:t>
            </a:fld>
            <a:endParaRPr lang="en-US" altLang="nl-NL"/>
          </a:p>
        </p:txBody>
      </p:sp>
    </p:spTree>
    <p:extLst>
      <p:ext uri="{BB962C8B-B14F-4D97-AF65-F5344CB8AC3E}">
        <p14:creationId xmlns:p14="http://schemas.microsoft.com/office/powerpoint/2010/main" val="52150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lgn="l" rtl="0" eaLnBrk="0" hangingPunct="0">
              <a:defRPr/>
            </a:lvl1pPr>
          </a:lstStyle>
          <a:p>
            <a:endParaRPr lang="en-US" altLang="nl-NL"/>
          </a:p>
        </p:txBody>
      </p:sp>
      <p:sp>
        <p:nvSpPr>
          <p:cNvPr id="5" name="عنصر نائب للتذييل 4"/>
          <p:cNvSpPr>
            <a:spLocks noGrp="1"/>
          </p:cNvSpPr>
          <p:nvPr>
            <p:ph type="ftr" sz="quarter" idx="11"/>
          </p:nvPr>
        </p:nvSpPr>
        <p:spPr/>
        <p:txBody>
          <a:bodyPr/>
          <a:lstStyle>
            <a:lvl1pPr rtl="0" eaLnBrk="0" hangingPunct="0">
              <a:defRPr/>
            </a:lvl1pPr>
          </a:lstStyle>
          <a:p>
            <a:endParaRPr lang="en-US" altLang="nl-NL"/>
          </a:p>
        </p:txBody>
      </p:sp>
      <p:sp>
        <p:nvSpPr>
          <p:cNvPr id="6" name="عنصر نائب لرقم الشريحة 5"/>
          <p:cNvSpPr>
            <a:spLocks noGrp="1"/>
          </p:cNvSpPr>
          <p:nvPr>
            <p:ph type="sldNum" sz="quarter" idx="12"/>
          </p:nvPr>
        </p:nvSpPr>
        <p:spPr/>
        <p:txBody>
          <a:bodyPr/>
          <a:lstStyle>
            <a:lvl1pPr rtl="0" eaLnBrk="0" hangingPunct="0">
              <a:defRPr/>
            </a:lvl1pPr>
          </a:lstStyle>
          <a:p>
            <a:fld id="{EB09C25B-6476-4EA9-943A-F68A84A0B194}" type="slidenum">
              <a:rPr lang="ar-SA" altLang="nl-NL"/>
              <a:pPr/>
              <a:t>‹#›</a:t>
            </a:fld>
            <a:endParaRPr lang="en-US" altLang="nl-NL"/>
          </a:p>
        </p:txBody>
      </p:sp>
    </p:spTree>
    <p:extLst>
      <p:ext uri="{BB962C8B-B14F-4D97-AF65-F5344CB8AC3E}">
        <p14:creationId xmlns:p14="http://schemas.microsoft.com/office/powerpoint/2010/main" val="42138371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6" name="Date Placeholder 4"/>
          <p:cNvSpPr>
            <a:spLocks noGrp="1"/>
          </p:cNvSpPr>
          <p:nvPr>
            <p:ph type="dt" sz="half" idx="10"/>
          </p:nvPr>
        </p:nvSpPr>
        <p:spPr/>
        <p:txBody>
          <a:bodyPr/>
          <a:lstStyle>
            <a:lvl1pPr>
              <a:defRPr/>
            </a:lvl1pPr>
          </a:lstStyle>
          <a:p>
            <a:endParaRPr lang="en-US" altLang="nl-NL"/>
          </a:p>
        </p:txBody>
      </p:sp>
      <p:sp>
        <p:nvSpPr>
          <p:cNvPr id="7" name="Footer Placeholder 5"/>
          <p:cNvSpPr>
            <a:spLocks noGrp="1"/>
          </p:cNvSpPr>
          <p:nvPr>
            <p:ph type="ftr" sz="quarter" idx="11"/>
          </p:nvPr>
        </p:nvSpPr>
        <p:spPr/>
        <p:txBody>
          <a:bodyPr/>
          <a:lstStyle>
            <a:lvl1pPr>
              <a:defRPr/>
            </a:lvl1pPr>
          </a:lstStyle>
          <a:p>
            <a:endParaRPr lang="en-US" altLang="nl-NL"/>
          </a:p>
        </p:txBody>
      </p:sp>
      <p:sp>
        <p:nvSpPr>
          <p:cNvPr id="8" name="Slide Number Placeholder 6"/>
          <p:cNvSpPr>
            <a:spLocks noGrp="1"/>
          </p:cNvSpPr>
          <p:nvPr>
            <p:ph type="sldNum" sz="quarter" idx="12"/>
          </p:nvPr>
        </p:nvSpPr>
        <p:spPr/>
        <p:txBody>
          <a:bodyPr/>
          <a:lstStyle>
            <a:lvl1pPr>
              <a:defRPr/>
            </a:lvl1pPr>
          </a:lstStyle>
          <a:p>
            <a:fld id="{DE5C0B72-EFEE-4CA2-B56A-B00C5883725F}" type="slidenum">
              <a:rPr lang="ar-SA" altLang="nl-NL"/>
              <a:pPr/>
              <a:t>‹#›</a:t>
            </a:fld>
            <a:endParaRPr lang="en-US" altLang="nl-NL"/>
          </a:p>
        </p:txBody>
      </p:sp>
    </p:spTree>
    <p:extLst>
      <p:ext uri="{BB962C8B-B14F-4D97-AF65-F5344CB8AC3E}">
        <p14:creationId xmlns:p14="http://schemas.microsoft.com/office/powerpoint/2010/main" val="270188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smtClean="0"/>
              <a:t>انقر فوق الأيقونة لإضافة صورة</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6" name="Date Placeholder 4"/>
          <p:cNvSpPr>
            <a:spLocks noGrp="1"/>
          </p:cNvSpPr>
          <p:nvPr>
            <p:ph type="dt" sz="half" idx="10"/>
          </p:nvPr>
        </p:nvSpPr>
        <p:spPr/>
        <p:txBody>
          <a:bodyPr/>
          <a:lstStyle>
            <a:lvl1pPr>
              <a:defRPr/>
            </a:lvl1pPr>
          </a:lstStyle>
          <a:p>
            <a:endParaRPr lang="en-US" altLang="nl-NL"/>
          </a:p>
        </p:txBody>
      </p:sp>
      <p:sp>
        <p:nvSpPr>
          <p:cNvPr id="7" name="Footer Placeholder 5"/>
          <p:cNvSpPr>
            <a:spLocks noGrp="1"/>
          </p:cNvSpPr>
          <p:nvPr>
            <p:ph type="ftr" sz="quarter" idx="11"/>
          </p:nvPr>
        </p:nvSpPr>
        <p:spPr/>
        <p:txBody>
          <a:bodyPr/>
          <a:lstStyle>
            <a:lvl1pPr>
              <a:defRPr/>
            </a:lvl1pPr>
          </a:lstStyle>
          <a:p>
            <a:endParaRPr lang="en-US" altLang="nl-NL"/>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fld id="{5610E6B9-D6A3-47E9-9581-DEF8A7C727C9}" type="slidenum">
              <a:rPr lang="ar-SA" altLang="nl-NL"/>
              <a:pPr/>
              <a:t>‹#›</a:t>
            </a:fld>
            <a:endParaRPr lang="en-US" altLang="nl-NL"/>
          </a:p>
        </p:txBody>
      </p:sp>
    </p:spTree>
    <p:extLst>
      <p:ext uri="{BB962C8B-B14F-4D97-AF65-F5344CB8AC3E}">
        <p14:creationId xmlns:p14="http://schemas.microsoft.com/office/powerpoint/2010/main" val="28013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5" name="Date Placeholder 3"/>
          <p:cNvSpPr>
            <a:spLocks noGrp="1"/>
          </p:cNvSpPr>
          <p:nvPr>
            <p:ph type="dt" sz="half" idx="10"/>
          </p:nvPr>
        </p:nvSpPr>
        <p:spPr/>
        <p:txBody>
          <a:bodyPr/>
          <a:lstStyle>
            <a:lvl1pPr>
              <a:defRPr/>
            </a:lvl1pPr>
          </a:lstStyle>
          <a:p>
            <a:endParaRPr lang="en-US" altLang="nl-NL"/>
          </a:p>
        </p:txBody>
      </p:sp>
      <p:sp>
        <p:nvSpPr>
          <p:cNvPr id="6" name="Footer Placeholder 4"/>
          <p:cNvSpPr>
            <a:spLocks noGrp="1"/>
          </p:cNvSpPr>
          <p:nvPr>
            <p:ph type="ftr" sz="quarter" idx="11"/>
          </p:nvPr>
        </p:nvSpPr>
        <p:spPr/>
        <p:txBody>
          <a:bodyPr/>
          <a:lstStyle>
            <a:lvl1pPr>
              <a:defRPr/>
            </a:lvl1pPr>
          </a:lstStyle>
          <a:p>
            <a:endParaRPr lang="en-US" altLang="nl-NL"/>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fld id="{155F7162-84FD-411F-854C-9BFB05F64AC6}" type="slidenum">
              <a:rPr lang="ar-SA" altLang="nl-NL"/>
              <a:pPr/>
              <a:t>‹#›</a:t>
            </a:fld>
            <a:endParaRPr lang="en-US" altLang="nl-NL"/>
          </a:p>
        </p:txBody>
      </p:sp>
    </p:spTree>
    <p:extLst>
      <p:ext uri="{BB962C8B-B14F-4D97-AF65-F5344CB8AC3E}">
        <p14:creationId xmlns:p14="http://schemas.microsoft.com/office/powerpoint/2010/main" val="10077922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nl-NL" sz="8000">
                <a:solidFill>
                  <a:schemeClr val="accent1"/>
                </a:solidFill>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nl-NL" sz="800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8" name="Date Placeholder 3"/>
          <p:cNvSpPr>
            <a:spLocks noGrp="1"/>
          </p:cNvSpPr>
          <p:nvPr>
            <p:ph type="dt" sz="half" idx="14"/>
          </p:nvPr>
        </p:nvSpPr>
        <p:spPr/>
        <p:txBody>
          <a:bodyPr/>
          <a:lstStyle>
            <a:lvl1pPr>
              <a:defRPr/>
            </a:lvl1pPr>
          </a:lstStyle>
          <a:p>
            <a:endParaRPr lang="en-US" altLang="nl-NL"/>
          </a:p>
        </p:txBody>
      </p:sp>
      <p:sp>
        <p:nvSpPr>
          <p:cNvPr id="9" name="Footer Placeholder 4"/>
          <p:cNvSpPr>
            <a:spLocks noGrp="1"/>
          </p:cNvSpPr>
          <p:nvPr>
            <p:ph type="ftr" sz="quarter" idx="15"/>
          </p:nvPr>
        </p:nvSpPr>
        <p:spPr/>
        <p:txBody>
          <a:bodyPr/>
          <a:lstStyle>
            <a:lvl1pPr>
              <a:defRPr/>
            </a:lvl1pPr>
          </a:lstStyle>
          <a:p>
            <a:endParaRPr lang="en-US" altLang="nl-NL"/>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fld id="{AB2CD2E2-6EB3-45AB-8EA4-471DA69F2441}" type="slidenum">
              <a:rPr lang="ar-SA" altLang="nl-NL"/>
              <a:pPr/>
              <a:t>‹#›</a:t>
            </a:fld>
            <a:endParaRPr lang="en-US" altLang="nl-NL"/>
          </a:p>
        </p:txBody>
      </p:sp>
    </p:spTree>
    <p:extLst>
      <p:ext uri="{BB962C8B-B14F-4D97-AF65-F5344CB8AC3E}">
        <p14:creationId xmlns:p14="http://schemas.microsoft.com/office/powerpoint/2010/main" val="7458868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ar-SA" smtClean="0"/>
              <a:t>انقر لتحرير أنماط النص الرئيسي</a:t>
            </a:r>
          </a:p>
        </p:txBody>
      </p:sp>
      <p:sp>
        <p:nvSpPr>
          <p:cNvPr id="6" name="Date Placeholder 4"/>
          <p:cNvSpPr>
            <a:spLocks noGrp="1"/>
          </p:cNvSpPr>
          <p:nvPr>
            <p:ph type="dt" sz="half" idx="10"/>
          </p:nvPr>
        </p:nvSpPr>
        <p:spPr/>
        <p:txBody>
          <a:bodyPr/>
          <a:lstStyle>
            <a:lvl1pPr>
              <a:defRPr/>
            </a:lvl1pPr>
          </a:lstStyle>
          <a:p>
            <a:endParaRPr lang="en-US" altLang="nl-NL"/>
          </a:p>
        </p:txBody>
      </p:sp>
      <p:sp>
        <p:nvSpPr>
          <p:cNvPr id="7" name="Footer Placeholder 5"/>
          <p:cNvSpPr>
            <a:spLocks noGrp="1"/>
          </p:cNvSpPr>
          <p:nvPr>
            <p:ph type="ftr" sz="quarter" idx="11"/>
          </p:nvPr>
        </p:nvSpPr>
        <p:spPr/>
        <p:txBody>
          <a:bodyPr/>
          <a:lstStyle>
            <a:lvl1pPr>
              <a:defRPr/>
            </a:lvl1pPr>
          </a:lstStyle>
          <a:p>
            <a:endParaRPr lang="en-US" altLang="nl-NL"/>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fld id="{2AF252AE-89CD-44DD-9478-E92BB11827C1}" type="slidenum">
              <a:rPr lang="ar-SA" altLang="nl-NL"/>
              <a:pPr/>
              <a:t>‹#›</a:t>
            </a:fld>
            <a:endParaRPr lang="en-US" altLang="nl-NL"/>
          </a:p>
        </p:txBody>
      </p:sp>
    </p:spTree>
    <p:extLst>
      <p:ext uri="{BB962C8B-B14F-4D97-AF65-F5344CB8AC3E}">
        <p14:creationId xmlns:p14="http://schemas.microsoft.com/office/powerpoint/2010/main" val="3906104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nl-NL" sz="8000">
                <a:solidFill>
                  <a:schemeClr val="accent1"/>
                </a:solidFill>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nl-NL" sz="800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ar-SA" smtClean="0"/>
              <a:t>انقر لتحرير أنماط النص الرئيسي</a:t>
            </a:r>
          </a:p>
        </p:txBody>
      </p:sp>
      <p:sp>
        <p:nvSpPr>
          <p:cNvPr id="8" name="Date Placeholder 4"/>
          <p:cNvSpPr>
            <a:spLocks noGrp="1"/>
          </p:cNvSpPr>
          <p:nvPr>
            <p:ph type="dt" sz="half" idx="14"/>
          </p:nvPr>
        </p:nvSpPr>
        <p:spPr/>
        <p:txBody>
          <a:bodyPr/>
          <a:lstStyle>
            <a:lvl1pPr>
              <a:defRPr/>
            </a:lvl1pPr>
          </a:lstStyle>
          <a:p>
            <a:endParaRPr lang="en-US" altLang="nl-NL"/>
          </a:p>
        </p:txBody>
      </p:sp>
      <p:sp>
        <p:nvSpPr>
          <p:cNvPr id="9" name="Footer Placeholder 5"/>
          <p:cNvSpPr>
            <a:spLocks noGrp="1"/>
          </p:cNvSpPr>
          <p:nvPr>
            <p:ph type="ftr" sz="quarter" idx="15"/>
          </p:nvPr>
        </p:nvSpPr>
        <p:spPr/>
        <p:txBody>
          <a:bodyPr/>
          <a:lstStyle>
            <a:lvl1pPr>
              <a:defRPr/>
            </a:lvl1pPr>
          </a:lstStyle>
          <a:p>
            <a:endParaRPr lang="en-US" altLang="nl-NL"/>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fld id="{3665D1FF-72F6-4F42-AB23-F938F568B187}" type="slidenum">
              <a:rPr lang="ar-SA" altLang="nl-NL"/>
              <a:pPr/>
              <a:t>‹#›</a:t>
            </a:fld>
            <a:endParaRPr lang="en-US" altLang="nl-NL"/>
          </a:p>
        </p:txBody>
      </p:sp>
    </p:spTree>
    <p:extLst>
      <p:ext uri="{BB962C8B-B14F-4D97-AF65-F5344CB8AC3E}">
        <p14:creationId xmlns:p14="http://schemas.microsoft.com/office/powerpoint/2010/main" val="143860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ar-SA" smtClean="0"/>
              <a:t>انقر لتحرير أنماط النص الرئيسي</a:t>
            </a:r>
          </a:p>
        </p:txBody>
      </p:sp>
      <p:sp>
        <p:nvSpPr>
          <p:cNvPr id="6" name="Date Placeholder 4"/>
          <p:cNvSpPr>
            <a:spLocks noGrp="1"/>
          </p:cNvSpPr>
          <p:nvPr>
            <p:ph type="dt" sz="half" idx="14"/>
          </p:nvPr>
        </p:nvSpPr>
        <p:spPr/>
        <p:txBody>
          <a:bodyPr/>
          <a:lstStyle>
            <a:lvl1pPr>
              <a:defRPr/>
            </a:lvl1pPr>
          </a:lstStyle>
          <a:p>
            <a:endParaRPr lang="en-US" altLang="nl-NL"/>
          </a:p>
        </p:txBody>
      </p:sp>
      <p:sp>
        <p:nvSpPr>
          <p:cNvPr id="7" name="Footer Placeholder 5"/>
          <p:cNvSpPr>
            <a:spLocks noGrp="1"/>
          </p:cNvSpPr>
          <p:nvPr>
            <p:ph type="ftr" sz="quarter" idx="15"/>
          </p:nvPr>
        </p:nvSpPr>
        <p:spPr/>
        <p:txBody>
          <a:bodyPr/>
          <a:lstStyle>
            <a:lvl1pPr>
              <a:defRPr/>
            </a:lvl1pPr>
          </a:lstStyle>
          <a:p>
            <a:endParaRPr lang="en-US" altLang="nl-NL"/>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fld id="{5EFF5FFF-E725-4B7D-9DB4-9E252ABF5599}" type="slidenum">
              <a:rPr lang="ar-SA" altLang="nl-NL"/>
              <a:pPr/>
              <a:t>‹#›</a:t>
            </a:fld>
            <a:endParaRPr lang="en-US" altLang="nl-NL"/>
          </a:p>
        </p:txBody>
      </p:sp>
    </p:spTree>
    <p:extLst>
      <p:ext uri="{BB962C8B-B14F-4D97-AF65-F5344CB8AC3E}">
        <p14:creationId xmlns:p14="http://schemas.microsoft.com/office/powerpoint/2010/main" val="26496001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endParaRPr lang="en-US" altLang="nl-NL"/>
          </a:p>
        </p:txBody>
      </p:sp>
      <p:sp>
        <p:nvSpPr>
          <p:cNvPr id="6" name="Footer Placeholder 4"/>
          <p:cNvSpPr>
            <a:spLocks noGrp="1"/>
          </p:cNvSpPr>
          <p:nvPr>
            <p:ph type="ftr" sz="quarter" idx="11"/>
          </p:nvPr>
        </p:nvSpPr>
        <p:spPr/>
        <p:txBody>
          <a:bodyPr/>
          <a:lstStyle>
            <a:lvl1pPr>
              <a:defRPr/>
            </a:lvl1pPr>
          </a:lstStyle>
          <a:p>
            <a:endParaRPr lang="en-US" altLang="nl-NL"/>
          </a:p>
        </p:txBody>
      </p:sp>
      <p:sp>
        <p:nvSpPr>
          <p:cNvPr id="7" name="Slide Number Placeholder 5"/>
          <p:cNvSpPr>
            <a:spLocks noGrp="1"/>
          </p:cNvSpPr>
          <p:nvPr>
            <p:ph type="sldNum" sz="quarter" idx="12"/>
          </p:nvPr>
        </p:nvSpPr>
        <p:spPr/>
        <p:txBody>
          <a:bodyPr/>
          <a:lstStyle>
            <a:lvl1pPr>
              <a:defRPr/>
            </a:lvl1pPr>
          </a:lstStyle>
          <a:p>
            <a:fld id="{1D9B200A-564C-4917-8F04-1D6EAFEC799C}" type="slidenum">
              <a:rPr lang="ar-SA" altLang="nl-NL"/>
              <a:pPr/>
              <a:t>‹#›</a:t>
            </a:fld>
            <a:endParaRPr lang="en-US" altLang="nl-NL"/>
          </a:p>
        </p:txBody>
      </p:sp>
    </p:spTree>
    <p:extLst>
      <p:ext uri="{BB962C8B-B14F-4D97-AF65-F5344CB8AC3E}">
        <p14:creationId xmlns:p14="http://schemas.microsoft.com/office/powerpoint/2010/main" val="142062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endParaRPr lang="en-US" altLang="nl-NL"/>
          </a:p>
        </p:txBody>
      </p:sp>
      <p:sp>
        <p:nvSpPr>
          <p:cNvPr id="6" name="Footer Placeholder 4"/>
          <p:cNvSpPr>
            <a:spLocks noGrp="1"/>
          </p:cNvSpPr>
          <p:nvPr>
            <p:ph type="ftr" sz="quarter" idx="11"/>
          </p:nvPr>
        </p:nvSpPr>
        <p:spPr/>
        <p:txBody>
          <a:bodyPr/>
          <a:lstStyle>
            <a:lvl1pPr>
              <a:defRPr/>
            </a:lvl1pPr>
          </a:lstStyle>
          <a:p>
            <a:endParaRPr lang="en-US" altLang="nl-NL"/>
          </a:p>
        </p:txBody>
      </p:sp>
      <p:sp>
        <p:nvSpPr>
          <p:cNvPr id="7" name="Slide Number Placeholder 5"/>
          <p:cNvSpPr>
            <a:spLocks noGrp="1"/>
          </p:cNvSpPr>
          <p:nvPr>
            <p:ph type="sldNum" sz="quarter" idx="12"/>
          </p:nvPr>
        </p:nvSpPr>
        <p:spPr/>
        <p:txBody>
          <a:bodyPr/>
          <a:lstStyle>
            <a:lvl1pPr>
              <a:defRPr/>
            </a:lvl1pPr>
          </a:lstStyle>
          <a:p>
            <a:fld id="{FC4EBB28-9112-48A8-8E28-C3D1D3CC352F}" type="slidenum">
              <a:rPr lang="ar-SA" altLang="nl-NL"/>
              <a:pPr/>
              <a:t>‹#›</a:t>
            </a:fld>
            <a:endParaRPr lang="en-US" altLang="nl-NL"/>
          </a:p>
        </p:txBody>
      </p:sp>
    </p:spTree>
    <p:extLst>
      <p:ext uri="{BB962C8B-B14F-4D97-AF65-F5344CB8AC3E}">
        <p14:creationId xmlns:p14="http://schemas.microsoft.com/office/powerpoint/2010/main" val="294632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fld id="{FF50B2EA-F7B5-4872-8F3A-79E099899855}" type="datetimeFigureOut">
              <a:rPr lang="en-US" altLang="nl-NL"/>
              <a:pPr/>
              <a:t>9/5/2014</a:t>
            </a:fld>
            <a:endParaRPr lang="en-US" altLang="nl-NL"/>
          </a:p>
        </p:txBody>
      </p:sp>
      <p:sp>
        <p:nvSpPr>
          <p:cNvPr id="3" name="عنصر نائب للتذييل 4"/>
          <p:cNvSpPr>
            <a:spLocks noGrp="1"/>
          </p:cNvSpPr>
          <p:nvPr>
            <p:ph type="ftr" sz="quarter" idx="11"/>
          </p:nvPr>
        </p:nvSpPr>
        <p:spPr/>
        <p:txBody>
          <a:bodyPr/>
          <a:lstStyle>
            <a:lvl1pPr>
              <a:defRPr/>
            </a:lvl1pPr>
          </a:lstStyle>
          <a:p>
            <a:endParaRPr lang="en-US" altLang="nl-NL"/>
          </a:p>
        </p:txBody>
      </p:sp>
      <p:sp>
        <p:nvSpPr>
          <p:cNvPr id="4" name="عنصر نائب لرقم الشريحة 5"/>
          <p:cNvSpPr>
            <a:spLocks noGrp="1"/>
          </p:cNvSpPr>
          <p:nvPr>
            <p:ph type="sldNum" sz="quarter" idx="12"/>
          </p:nvPr>
        </p:nvSpPr>
        <p:spPr/>
        <p:txBody>
          <a:bodyPr/>
          <a:lstStyle>
            <a:lvl1pPr>
              <a:defRPr/>
            </a:lvl1pPr>
          </a:lstStyle>
          <a:p>
            <a:fld id="{03136BDD-6E06-4037-AD97-8CC17CCA7AAB}" type="slidenum">
              <a:rPr lang="ar-SA" altLang="nl-NL"/>
              <a:pPr/>
              <a:t>‹#›</a:t>
            </a:fld>
            <a:endParaRPr lang="en-US" altLang="nl-NL"/>
          </a:p>
        </p:txBody>
      </p:sp>
    </p:spTree>
    <p:extLst>
      <p:ext uri="{BB962C8B-B14F-4D97-AF65-F5344CB8AC3E}">
        <p14:creationId xmlns:p14="http://schemas.microsoft.com/office/powerpoint/2010/main" val="169870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5" name="Date Placeholder 3"/>
          <p:cNvSpPr>
            <a:spLocks noGrp="1"/>
          </p:cNvSpPr>
          <p:nvPr>
            <p:ph type="dt" sz="half" idx="10"/>
          </p:nvPr>
        </p:nvSpPr>
        <p:spPr/>
        <p:txBody>
          <a:bodyPr/>
          <a:lstStyle>
            <a:lvl1pPr>
              <a:defRPr/>
            </a:lvl1pPr>
          </a:lstStyle>
          <a:p>
            <a:endParaRPr lang="en-US" altLang="nl-NL"/>
          </a:p>
        </p:txBody>
      </p:sp>
      <p:sp>
        <p:nvSpPr>
          <p:cNvPr id="6" name="Footer Placeholder 4"/>
          <p:cNvSpPr>
            <a:spLocks noGrp="1"/>
          </p:cNvSpPr>
          <p:nvPr>
            <p:ph type="ftr" sz="quarter" idx="11"/>
          </p:nvPr>
        </p:nvSpPr>
        <p:spPr/>
        <p:txBody>
          <a:bodyPr/>
          <a:lstStyle>
            <a:lvl1pPr>
              <a:defRPr/>
            </a:lvl1pPr>
          </a:lstStyle>
          <a:p>
            <a:endParaRPr lang="en-US" altLang="nl-NL"/>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fld id="{6CD5481C-1F74-480F-9443-D61359F84FD9}" type="slidenum">
              <a:rPr lang="ar-SA" altLang="nl-NL"/>
              <a:pPr/>
              <a:t>‹#›</a:t>
            </a:fld>
            <a:endParaRPr lang="en-US" altLang="nl-NL"/>
          </a:p>
        </p:txBody>
      </p:sp>
    </p:spTree>
    <p:extLst>
      <p:ext uri="{BB962C8B-B14F-4D97-AF65-F5344CB8AC3E}">
        <p14:creationId xmlns:p14="http://schemas.microsoft.com/office/powerpoint/2010/main" val="155589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3"/>
          <p:cNvSpPr>
            <a:spLocks noGrp="1"/>
          </p:cNvSpPr>
          <p:nvPr>
            <p:ph type="dt" sz="half" idx="10"/>
          </p:nvPr>
        </p:nvSpPr>
        <p:spPr/>
        <p:txBody>
          <a:bodyPr/>
          <a:lstStyle>
            <a:lvl1pPr>
              <a:defRPr/>
            </a:lvl1pPr>
          </a:lstStyle>
          <a:p>
            <a:endParaRPr lang="en-US" altLang="nl-NL"/>
          </a:p>
        </p:txBody>
      </p:sp>
      <p:sp>
        <p:nvSpPr>
          <p:cNvPr id="6" name="Footer Placeholder 4"/>
          <p:cNvSpPr>
            <a:spLocks noGrp="1"/>
          </p:cNvSpPr>
          <p:nvPr>
            <p:ph type="ftr" sz="quarter" idx="11"/>
          </p:nvPr>
        </p:nvSpPr>
        <p:spPr/>
        <p:txBody>
          <a:bodyPr/>
          <a:lstStyle>
            <a:lvl1pPr>
              <a:defRPr/>
            </a:lvl1pPr>
          </a:lstStyle>
          <a:p>
            <a:endParaRPr lang="en-US" altLang="nl-NL"/>
          </a:p>
        </p:txBody>
      </p:sp>
      <p:sp>
        <p:nvSpPr>
          <p:cNvPr id="7" name="Slide Number Placeholder 5"/>
          <p:cNvSpPr>
            <a:spLocks noGrp="1"/>
          </p:cNvSpPr>
          <p:nvPr>
            <p:ph type="sldNum" sz="quarter" idx="12"/>
          </p:nvPr>
        </p:nvSpPr>
        <p:spPr/>
        <p:txBody>
          <a:bodyPr/>
          <a:lstStyle>
            <a:lvl1pPr>
              <a:defRPr/>
            </a:lvl1pPr>
          </a:lstStyle>
          <a:p>
            <a:fld id="{941B620C-11C4-4161-92E5-AFEDE14A533D}" type="slidenum">
              <a:rPr lang="ar-SA" altLang="nl-NL"/>
              <a:pPr/>
              <a:t>‹#›</a:t>
            </a:fld>
            <a:endParaRPr lang="en-US" altLang="nl-NL"/>
          </a:p>
        </p:txBody>
      </p:sp>
    </p:spTree>
    <p:extLst>
      <p:ext uri="{BB962C8B-B14F-4D97-AF65-F5344CB8AC3E}">
        <p14:creationId xmlns:p14="http://schemas.microsoft.com/office/powerpoint/2010/main" val="167857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5" name="Date Placeholder 3"/>
          <p:cNvSpPr>
            <a:spLocks noGrp="1"/>
          </p:cNvSpPr>
          <p:nvPr>
            <p:ph type="dt" sz="half" idx="10"/>
          </p:nvPr>
        </p:nvSpPr>
        <p:spPr/>
        <p:txBody>
          <a:bodyPr/>
          <a:lstStyle>
            <a:lvl1pPr>
              <a:defRPr/>
            </a:lvl1pPr>
          </a:lstStyle>
          <a:p>
            <a:endParaRPr lang="en-US" altLang="nl-NL"/>
          </a:p>
        </p:txBody>
      </p:sp>
      <p:sp>
        <p:nvSpPr>
          <p:cNvPr id="6" name="Footer Placeholder 4"/>
          <p:cNvSpPr>
            <a:spLocks noGrp="1"/>
          </p:cNvSpPr>
          <p:nvPr>
            <p:ph type="ftr" sz="quarter" idx="11"/>
          </p:nvPr>
        </p:nvSpPr>
        <p:spPr/>
        <p:txBody>
          <a:bodyPr/>
          <a:lstStyle>
            <a:lvl1pPr>
              <a:defRPr/>
            </a:lvl1pPr>
          </a:lstStyle>
          <a:p>
            <a:endParaRPr lang="en-US" altLang="nl-NL"/>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fld id="{B432A248-1479-4A9A-BAE3-B1F29565401B}" type="slidenum">
              <a:rPr lang="ar-SA" altLang="nl-NL"/>
              <a:pPr/>
              <a:t>‹#›</a:t>
            </a:fld>
            <a:endParaRPr lang="en-US" altLang="nl-NL"/>
          </a:p>
        </p:txBody>
      </p:sp>
    </p:spTree>
    <p:extLst>
      <p:ext uri="{BB962C8B-B14F-4D97-AF65-F5344CB8AC3E}">
        <p14:creationId xmlns:p14="http://schemas.microsoft.com/office/powerpoint/2010/main" val="135323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 name="Date Placeholder 4"/>
          <p:cNvSpPr>
            <a:spLocks noGrp="1"/>
          </p:cNvSpPr>
          <p:nvPr>
            <p:ph type="dt" sz="half" idx="10"/>
          </p:nvPr>
        </p:nvSpPr>
        <p:spPr/>
        <p:txBody>
          <a:bodyPr/>
          <a:lstStyle>
            <a:lvl1pPr>
              <a:defRPr/>
            </a:lvl1pPr>
          </a:lstStyle>
          <a:p>
            <a:endParaRPr lang="en-US" altLang="nl-NL"/>
          </a:p>
        </p:txBody>
      </p:sp>
      <p:sp>
        <p:nvSpPr>
          <p:cNvPr id="7" name="Footer Placeholder 5"/>
          <p:cNvSpPr>
            <a:spLocks noGrp="1"/>
          </p:cNvSpPr>
          <p:nvPr>
            <p:ph type="ftr" sz="quarter" idx="11"/>
          </p:nvPr>
        </p:nvSpPr>
        <p:spPr/>
        <p:txBody>
          <a:bodyPr/>
          <a:lstStyle>
            <a:lvl1pPr>
              <a:defRPr/>
            </a:lvl1pPr>
          </a:lstStyle>
          <a:p>
            <a:endParaRPr lang="en-US" altLang="nl-NL"/>
          </a:p>
        </p:txBody>
      </p:sp>
      <p:sp>
        <p:nvSpPr>
          <p:cNvPr id="9" name="Slide Number Placeholder 5"/>
          <p:cNvSpPr>
            <a:spLocks noGrp="1"/>
          </p:cNvSpPr>
          <p:nvPr>
            <p:ph type="sldNum" sz="quarter" idx="12"/>
          </p:nvPr>
        </p:nvSpPr>
        <p:spPr/>
        <p:txBody>
          <a:bodyPr/>
          <a:lstStyle>
            <a:lvl1pPr>
              <a:defRPr/>
            </a:lvl1pPr>
          </a:lstStyle>
          <a:p>
            <a:fld id="{549D4169-CB7B-4836-8337-B9B11C7D96FF}" type="slidenum">
              <a:rPr lang="ar-SA" altLang="nl-NL"/>
              <a:pPr/>
              <a:t>‹#›</a:t>
            </a:fld>
            <a:endParaRPr lang="en-US" altLang="nl-NL"/>
          </a:p>
        </p:txBody>
      </p:sp>
    </p:spTree>
    <p:extLst>
      <p:ext uri="{BB962C8B-B14F-4D97-AF65-F5344CB8AC3E}">
        <p14:creationId xmlns:p14="http://schemas.microsoft.com/office/powerpoint/2010/main" val="327216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8" name="Date Placeholder 6"/>
          <p:cNvSpPr>
            <a:spLocks noGrp="1"/>
          </p:cNvSpPr>
          <p:nvPr>
            <p:ph type="dt" sz="half" idx="10"/>
          </p:nvPr>
        </p:nvSpPr>
        <p:spPr/>
        <p:txBody>
          <a:bodyPr/>
          <a:lstStyle>
            <a:lvl1pPr>
              <a:defRPr/>
            </a:lvl1pPr>
          </a:lstStyle>
          <a:p>
            <a:endParaRPr lang="en-US" altLang="nl-NL"/>
          </a:p>
        </p:txBody>
      </p:sp>
      <p:sp>
        <p:nvSpPr>
          <p:cNvPr id="9" name="Footer Placeholder 7"/>
          <p:cNvSpPr>
            <a:spLocks noGrp="1"/>
          </p:cNvSpPr>
          <p:nvPr>
            <p:ph type="ftr" sz="quarter" idx="11"/>
          </p:nvPr>
        </p:nvSpPr>
        <p:spPr/>
        <p:txBody>
          <a:bodyPr/>
          <a:lstStyle>
            <a:lvl1pPr>
              <a:defRPr/>
            </a:lvl1pPr>
          </a:lstStyle>
          <a:p>
            <a:endParaRPr lang="en-US" altLang="nl-NL"/>
          </a:p>
        </p:txBody>
      </p:sp>
      <p:sp>
        <p:nvSpPr>
          <p:cNvPr id="11" name="Slide Number Placeholder 5"/>
          <p:cNvSpPr>
            <a:spLocks noGrp="1"/>
          </p:cNvSpPr>
          <p:nvPr>
            <p:ph type="sldNum" sz="quarter" idx="12"/>
          </p:nvPr>
        </p:nvSpPr>
        <p:spPr/>
        <p:txBody>
          <a:bodyPr/>
          <a:lstStyle>
            <a:lvl1pPr>
              <a:defRPr/>
            </a:lvl1pPr>
          </a:lstStyle>
          <a:p>
            <a:fld id="{439933A3-8092-4FB1-9BE9-A015D48FF340}" type="slidenum">
              <a:rPr lang="ar-SA" altLang="nl-NL"/>
              <a:pPr/>
              <a:t>‹#›</a:t>
            </a:fld>
            <a:endParaRPr lang="en-US" altLang="nl-NL"/>
          </a:p>
        </p:txBody>
      </p:sp>
    </p:spTree>
    <p:extLst>
      <p:ext uri="{BB962C8B-B14F-4D97-AF65-F5344CB8AC3E}">
        <p14:creationId xmlns:p14="http://schemas.microsoft.com/office/powerpoint/2010/main" val="298624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4" name="Date Placeholder 2"/>
          <p:cNvSpPr>
            <a:spLocks noGrp="1"/>
          </p:cNvSpPr>
          <p:nvPr>
            <p:ph type="dt" sz="half" idx="10"/>
          </p:nvPr>
        </p:nvSpPr>
        <p:spPr/>
        <p:txBody>
          <a:bodyPr/>
          <a:lstStyle>
            <a:lvl1pPr>
              <a:defRPr/>
            </a:lvl1pPr>
          </a:lstStyle>
          <a:p>
            <a:endParaRPr lang="en-US" altLang="nl-NL"/>
          </a:p>
        </p:txBody>
      </p:sp>
      <p:sp>
        <p:nvSpPr>
          <p:cNvPr id="5" name="Footer Placeholder 3"/>
          <p:cNvSpPr>
            <a:spLocks noGrp="1"/>
          </p:cNvSpPr>
          <p:nvPr>
            <p:ph type="ftr" sz="quarter" idx="11"/>
          </p:nvPr>
        </p:nvSpPr>
        <p:spPr/>
        <p:txBody>
          <a:bodyPr/>
          <a:lstStyle>
            <a:lvl1pPr>
              <a:defRPr/>
            </a:lvl1pPr>
          </a:lstStyle>
          <a:p>
            <a:endParaRPr lang="en-US" altLang="nl-NL"/>
          </a:p>
        </p:txBody>
      </p:sp>
      <p:sp>
        <p:nvSpPr>
          <p:cNvPr id="6" name="Slide Number Placeholder 4"/>
          <p:cNvSpPr>
            <a:spLocks noGrp="1"/>
          </p:cNvSpPr>
          <p:nvPr>
            <p:ph type="sldNum" sz="quarter" idx="12"/>
          </p:nvPr>
        </p:nvSpPr>
        <p:spPr/>
        <p:txBody>
          <a:bodyPr/>
          <a:lstStyle>
            <a:lvl1pPr>
              <a:defRPr/>
            </a:lvl1pPr>
          </a:lstStyle>
          <a:p>
            <a:fld id="{7F129519-8579-4F88-8A60-23827CC79D27}" type="slidenum">
              <a:rPr lang="ar-SA" altLang="nl-NL"/>
              <a:pPr/>
              <a:t>‹#›</a:t>
            </a:fld>
            <a:endParaRPr lang="en-US" altLang="nl-NL"/>
          </a:p>
        </p:txBody>
      </p:sp>
    </p:spTree>
    <p:extLst>
      <p:ext uri="{BB962C8B-B14F-4D97-AF65-F5344CB8AC3E}">
        <p14:creationId xmlns:p14="http://schemas.microsoft.com/office/powerpoint/2010/main" val="116843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 name="Date Placeholder 1"/>
          <p:cNvSpPr>
            <a:spLocks noGrp="1"/>
          </p:cNvSpPr>
          <p:nvPr>
            <p:ph type="dt" sz="half" idx="10"/>
          </p:nvPr>
        </p:nvSpPr>
        <p:spPr/>
        <p:txBody>
          <a:bodyPr/>
          <a:lstStyle>
            <a:lvl1pPr>
              <a:defRPr/>
            </a:lvl1pPr>
          </a:lstStyle>
          <a:p>
            <a:endParaRPr lang="en-US" altLang="nl-NL"/>
          </a:p>
        </p:txBody>
      </p:sp>
      <p:sp>
        <p:nvSpPr>
          <p:cNvPr id="4" name="Footer Placeholder 2"/>
          <p:cNvSpPr>
            <a:spLocks noGrp="1"/>
          </p:cNvSpPr>
          <p:nvPr>
            <p:ph type="ftr" sz="quarter" idx="11"/>
          </p:nvPr>
        </p:nvSpPr>
        <p:spPr/>
        <p:txBody>
          <a:bodyPr/>
          <a:lstStyle>
            <a:lvl1pPr>
              <a:defRPr/>
            </a:lvl1pPr>
          </a:lstStyle>
          <a:p>
            <a:endParaRPr lang="en-US" altLang="nl-NL"/>
          </a:p>
        </p:txBody>
      </p:sp>
      <p:sp>
        <p:nvSpPr>
          <p:cNvPr id="5" name="Slide Number Placeholder 3"/>
          <p:cNvSpPr>
            <a:spLocks noGrp="1"/>
          </p:cNvSpPr>
          <p:nvPr>
            <p:ph type="sldNum" sz="quarter" idx="12"/>
          </p:nvPr>
        </p:nvSpPr>
        <p:spPr/>
        <p:txBody>
          <a:bodyPr/>
          <a:lstStyle>
            <a:lvl1pPr>
              <a:defRPr/>
            </a:lvl1pPr>
          </a:lstStyle>
          <a:p>
            <a:fld id="{2D8473DE-151B-48EB-9864-03290000EA5D}" type="slidenum">
              <a:rPr lang="ar-SA" altLang="nl-NL"/>
              <a:pPr/>
              <a:t>‹#›</a:t>
            </a:fld>
            <a:endParaRPr lang="en-US" altLang="nl-NL"/>
          </a:p>
        </p:txBody>
      </p:sp>
    </p:spTree>
    <p:extLst>
      <p:ext uri="{BB962C8B-B14F-4D97-AF65-F5344CB8AC3E}">
        <p14:creationId xmlns:p14="http://schemas.microsoft.com/office/powerpoint/2010/main" val="2024696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nl-NL"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nl-NL" smtClean="0"/>
              <a:t>انقر لتحرير أنماط النص الرئيسي</a:t>
            </a:r>
          </a:p>
          <a:p>
            <a:pPr lvl="1"/>
            <a:r>
              <a:rPr lang="ar-SA" altLang="nl-NL" smtClean="0"/>
              <a:t>المستوى الثاني</a:t>
            </a:r>
          </a:p>
          <a:p>
            <a:pPr lvl="2"/>
            <a:r>
              <a:rPr lang="ar-SA" altLang="nl-NL" smtClean="0"/>
              <a:t>المستوى الثالث</a:t>
            </a:r>
          </a:p>
          <a:p>
            <a:pPr lvl="3"/>
            <a:r>
              <a:rPr lang="ar-SA" altLang="nl-NL" smtClean="0"/>
              <a:t>المستوى الرابع</a:t>
            </a:r>
          </a:p>
          <a:p>
            <a:pPr lvl="4"/>
            <a:r>
              <a:rPr lang="ar-SA" altLang="nl-NL" smtClean="0"/>
              <a:t>المستوى الخامس</a:t>
            </a:r>
          </a:p>
        </p:txBody>
      </p:sp>
      <p:sp>
        <p:nvSpPr>
          <p:cNvPr id="183300"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endParaRPr lang="en-US" altLang="nl-NL"/>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endParaRPr lang="en-US" altLang="nl-NL"/>
          </a:p>
        </p:txBody>
      </p:sp>
      <p:sp>
        <p:nvSpPr>
          <p:cNvPr id="183302"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fld id="{46A6DDAD-54E7-4950-A6C4-A9801C9B1354}" type="slidenum">
              <a:rPr lang="ar-SA" altLang="nl-NL"/>
              <a:pPr/>
              <a:t>‹#›</a:t>
            </a:fld>
            <a:endParaRPr lang="en-US" altLang="nl-NL"/>
          </a:p>
        </p:txBody>
      </p:sp>
    </p:spTree>
  </p:cSld>
  <p:clrMap bg1="lt1" tx1="dk1" bg2="lt2" tx2="dk2" accent1="accent1" accent2="accent2" accent3="accent3" accent4="accent4" accent5="accent5" accent6="accent6" hlink="hlink" folHlink="folHlink"/>
  <p:sldLayoutIdLst>
    <p:sldLayoutId id="2147483734" r:id="rId1"/>
  </p:sldLayoutIdLst>
  <p:transition/>
  <p:hf hdr="0" ftr="0" dt="0"/>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0" name="عنصر نائب للعنوان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nl-NL" smtClean="0"/>
              <a:t>انقر لتحرير نمط العنوان الرئيسي</a:t>
            </a:r>
          </a:p>
        </p:txBody>
      </p:sp>
      <p:sp>
        <p:nvSpPr>
          <p:cNvPr id="2051" name="عنصر نائب للنص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nl-NL" smtClean="0"/>
              <a:t>انقر لتحرير أنماط النص الرئيسي</a:t>
            </a:r>
          </a:p>
          <a:p>
            <a:pPr lvl="1"/>
            <a:r>
              <a:rPr lang="ar-SA" altLang="nl-NL" smtClean="0"/>
              <a:t>المستوى الثاني</a:t>
            </a:r>
          </a:p>
          <a:p>
            <a:pPr lvl="2"/>
            <a:r>
              <a:rPr lang="ar-SA" altLang="nl-NL" smtClean="0"/>
              <a:t>المستوى الثالث</a:t>
            </a:r>
          </a:p>
          <a:p>
            <a:pPr lvl="3"/>
            <a:r>
              <a:rPr lang="ar-SA" altLang="nl-NL" smtClean="0"/>
              <a:t>المستوى الرابع</a:t>
            </a:r>
          </a:p>
          <a:p>
            <a:pPr lvl="4"/>
            <a:r>
              <a:rPr lang="ar-SA" altLang="nl-NL" smtClean="0"/>
              <a:t>المستوى الخامس</a:t>
            </a:r>
          </a:p>
        </p:txBody>
      </p:sp>
      <p:sp>
        <p:nvSpPr>
          <p:cNvPr id="4" name="عنصر نائب للتاريخ 3"/>
          <p:cNvSpPr>
            <a:spLocks noGrp="1"/>
          </p:cNvSpPr>
          <p:nvPr>
            <p:ph type="dt" sz="half" idx="2"/>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900">
                <a:solidFill>
                  <a:srgbClr val="898989"/>
                </a:solidFill>
              </a:defRPr>
            </a:lvl1pPr>
          </a:lstStyle>
          <a:p>
            <a:fld id="{81E16AA7-5467-46E6-9678-D8F781A13177}" type="datetimeFigureOut">
              <a:rPr lang="en-US" altLang="nl-NL"/>
              <a:pPr/>
              <a:t>9/5/2014</a:t>
            </a:fld>
            <a:endParaRPr lang="en-US" altLang="nl-NL"/>
          </a:p>
        </p:txBody>
      </p:sp>
      <p:sp>
        <p:nvSpPr>
          <p:cNvPr id="5" name="عنصر نائب للتذييل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rtl="1" eaLnBrk="1" hangingPunct="1">
              <a:defRPr sz="900">
                <a:solidFill>
                  <a:srgbClr val="898989"/>
                </a:solidFill>
              </a:defRPr>
            </a:lvl1pPr>
          </a:lstStyle>
          <a:p>
            <a:endParaRPr lang="en-US" altLang="nl-NL"/>
          </a:p>
        </p:txBody>
      </p:sp>
      <p:sp>
        <p:nvSpPr>
          <p:cNvPr id="6" name="عنصر نائب لرقم الشريحة 5"/>
          <p:cNvSpPr>
            <a:spLocks noGrp="1"/>
          </p:cNvSpPr>
          <p:nvPr>
            <p:ph type="sldNum" sz="quarter" idx="4"/>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900">
                <a:solidFill>
                  <a:srgbClr val="898989"/>
                </a:solidFill>
              </a:defRPr>
            </a:lvl1pPr>
          </a:lstStyle>
          <a:p>
            <a:fld id="{C8BBABAE-26E5-4E2E-99C1-CD48A31117AA}" type="slidenum">
              <a:rPr lang="ar-SA" altLang="nl-NL"/>
              <a:pPr/>
              <a:t>‹#›</a:t>
            </a:fld>
            <a:endParaRPr lang="en-US" altLang="nl-NL"/>
          </a:p>
        </p:txBody>
      </p:sp>
    </p:spTree>
  </p:cSld>
  <p:clrMap bg1="lt1" tx1="dk1" bg2="lt2" tx2="dk2" accent1="accent1" accent2="accent2" accent3="accent3" accent4="accent4" accent5="accent5" accent6="accent6" hlink="hlink" folHlink="folHlink"/>
  <p:sldLayoutIdLst>
    <p:sldLayoutId id="2147483733" r:id="rId1"/>
  </p:sldLayoutIdLst>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Arial" panose="020B0604020202020204" pitchFamily="34" charset="0"/>
        </a:defRPr>
      </a:lvl1pPr>
      <a:lvl2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5pPr>
      <a:lvl6pPr marL="457200" algn="r" defTabSz="685800" rtl="1"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6pPr>
      <a:lvl7pPr marL="914400" algn="r" defTabSz="685800" rtl="1"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7pPr>
      <a:lvl8pPr marL="1371600" algn="r" defTabSz="685800" rtl="1"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8pPr>
      <a:lvl9pPr marL="1828800" algn="r" defTabSz="685800" rtl="1"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9pPr>
    </p:titleStyle>
    <p:bodyStyle>
      <a:lvl1pPr marL="171450" indent="-171450" algn="r" defTabSz="685800" rtl="1"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r" defTabSz="685800"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2pPr>
      <a:lvl3pPr marL="857250" indent="-171450" algn="r" defTabSz="685800" rtl="1"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Arial" panose="020B0604020202020204" pitchFamily="34" charset="0"/>
        </a:defRPr>
      </a:lvl4pPr>
      <a:lvl5pPr marL="15430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Arial" panose="020B0604020202020204"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074" name="Group 35"/>
          <p:cNvGrpSpPr>
            <a:grpSpLocks/>
          </p:cNvGrpSpPr>
          <p:nvPr/>
        </p:nvGrpSpPr>
        <p:grpSpPr bwMode="auto">
          <a:xfrm>
            <a:off x="0" y="228600"/>
            <a:ext cx="198120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grpSp>
        <p:nvGrpSpPr>
          <p:cNvPr id="3075" name="Group 48"/>
          <p:cNvGrpSpPr>
            <a:grpSpLocks/>
          </p:cNvGrpSpPr>
          <p:nvPr/>
        </p:nvGrpSpPr>
        <p:grpSpPr bwMode="auto">
          <a:xfrm>
            <a:off x="20638" y="0"/>
            <a:ext cx="1952625" cy="6853238"/>
            <a:chOff x="6627813" y="195717"/>
            <a:chExt cx="1952625" cy="5678034"/>
          </a:xfrm>
        </p:grpSpPr>
        <p:sp>
          <p:nvSpPr>
            <p:cNvPr id="3082" name="Freeform 27"/>
            <p:cNvSpPr>
              <a:spLocks/>
            </p:cNvSpPr>
            <p:nvPr/>
          </p:nvSpPr>
          <p:spPr bwMode="auto">
            <a:xfrm>
              <a:off x="6627813" y="195717"/>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nl-NL" smtClean="0"/>
              <a:t>انقر لتحرير نمط العنوان الرئيسي</a:t>
            </a:r>
          </a:p>
        </p:txBody>
      </p:sp>
      <p:sp>
        <p:nvSpPr>
          <p:cNvPr id="3078"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nl-NL" smtClean="0"/>
              <a:t>انقر لتحرير أنماط النص الرئيسي</a:t>
            </a:r>
          </a:p>
          <a:p>
            <a:pPr lvl="1"/>
            <a:r>
              <a:rPr lang="ar-SA" altLang="nl-NL" smtClean="0"/>
              <a:t>المستوى الثاني</a:t>
            </a:r>
          </a:p>
          <a:p>
            <a:pPr lvl="2"/>
            <a:r>
              <a:rPr lang="ar-SA" altLang="nl-NL" smtClean="0"/>
              <a:t>المستوى الثالث</a:t>
            </a:r>
          </a:p>
          <a:p>
            <a:pPr lvl="3"/>
            <a:r>
              <a:rPr lang="ar-SA" altLang="nl-NL" smtClean="0"/>
              <a:t>المستوى الرابع</a:t>
            </a:r>
          </a:p>
          <a:p>
            <a:pPr lvl="4"/>
            <a:r>
              <a:rPr lang="ar-SA" altLang="nl-NL" smtClean="0"/>
              <a:t>المستوى الخامس</a:t>
            </a:r>
          </a:p>
        </p:txBody>
      </p:sp>
      <p:sp>
        <p:nvSpPr>
          <p:cNvPr id="4" name="Date Placeholder 3"/>
          <p:cNvSpPr>
            <a:spLocks noGrp="1"/>
          </p:cNvSpPr>
          <p:nvPr>
            <p:ph type="dt" sz="half" idx="2"/>
          </p:nvPr>
        </p:nvSpPr>
        <p:spPr>
          <a:xfrm>
            <a:off x="7772400" y="6135688"/>
            <a:ext cx="766763" cy="369887"/>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900">
                <a:solidFill>
                  <a:srgbClr val="898989"/>
                </a:solidFill>
              </a:defRPr>
            </a:lvl1pPr>
          </a:lstStyle>
          <a:p>
            <a:endParaRPr lang="en-US" altLang="nl-NL"/>
          </a:p>
        </p:txBody>
      </p:sp>
      <p:sp>
        <p:nvSpPr>
          <p:cNvPr id="5" name="Footer Placeholder 4"/>
          <p:cNvSpPr>
            <a:spLocks noGrp="1"/>
          </p:cNvSpPr>
          <p:nvPr>
            <p:ph type="ftr" sz="quarter" idx="3"/>
          </p:nvPr>
        </p:nvSpPr>
        <p:spPr>
          <a:xfrm>
            <a:off x="1943100" y="6135688"/>
            <a:ext cx="5716588"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900">
                <a:solidFill>
                  <a:srgbClr val="898989"/>
                </a:solidFill>
              </a:defRPr>
            </a:lvl1pPr>
          </a:lstStyle>
          <a:p>
            <a:endParaRPr lang="en-US" altLang="nl-NL"/>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2000">
                <a:solidFill>
                  <a:srgbClr val="FEFFFF"/>
                </a:solidFill>
              </a:defRPr>
            </a:lvl1pPr>
          </a:lstStyle>
          <a:p>
            <a:fld id="{127DB0F7-B8A1-4A83-BB5B-03C4FC4ED3BD}" type="slidenum">
              <a:rPr lang="ar-SA" altLang="nl-NL"/>
              <a:pPr/>
              <a:t>‹#›</a:t>
            </a:fld>
            <a:endParaRPr lang="en-US" altLang="nl-NL"/>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hf hdr="0" ftr="0" dt="0"/>
  <p:txStyles>
    <p:titleStyle>
      <a:lvl1pPr algn="l" defTabSz="457200" rtl="1" eaLnBrk="0" fontAlgn="base" hangingPunct="0">
        <a:spcBef>
          <a:spcPct val="0"/>
        </a:spcBef>
        <a:spcAft>
          <a:spcPct val="0"/>
        </a:spcAft>
        <a:defRPr sz="3600" kern="1200">
          <a:solidFill>
            <a:srgbClr val="262626"/>
          </a:solidFill>
          <a:latin typeface="+mj-lt"/>
          <a:ea typeface="+mj-ea"/>
          <a:cs typeface="+mj-cs"/>
        </a:defRPr>
      </a:lvl1pPr>
      <a:lvl2pPr algn="l" defTabSz="457200" rtl="1" eaLnBrk="0" fontAlgn="base" hangingPunct="0">
        <a:spcBef>
          <a:spcPct val="0"/>
        </a:spcBef>
        <a:spcAft>
          <a:spcPct val="0"/>
        </a:spcAft>
        <a:defRPr sz="3600">
          <a:solidFill>
            <a:srgbClr val="262626"/>
          </a:solidFill>
          <a:latin typeface="Century Gothic" panose="020B0502020202020204" pitchFamily="34" charset="0"/>
          <a:cs typeface="Tahoma" panose="020B0604030504040204" pitchFamily="34" charset="0"/>
        </a:defRPr>
      </a:lvl2pPr>
      <a:lvl3pPr algn="l" defTabSz="457200" rtl="1" eaLnBrk="0" fontAlgn="base" hangingPunct="0">
        <a:spcBef>
          <a:spcPct val="0"/>
        </a:spcBef>
        <a:spcAft>
          <a:spcPct val="0"/>
        </a:spcAft>
        <a:defRPr sz="3600">
          <a:solidFill>
            <a:srgbClr val="262626"/>
          </a:solidFill>
          <a:latin typeface="Century Gothic" panose="020B0502020202020204" pitchFamily="34" charset="0"/>
          <a:cs typeface="Tahoma" panose="020B0604030504040204" pitchFamily="34" charset="0"/>
        </a:defRPr>
      </a:lvl3pPr>
      <a:lvl4pPr algn="l" defTabSz="457200" rtl="1" eaLnBrk="0" fontAlgn="base" hangingPunct="0">
        <a:spcBef>
          <a:spcPct val="0"/>
        </a:spcBef>
        <a:spcAft>
          <a:spcPct val="0"/>
        </a:spcAft>
        <a:defRPr sz="3600">
          <a:solidFill>
            <a:srgbClr val="262626"/>
          </a:solidFill>
          <a:latin typeface="Century Gothic" panose="020B0502020202020204" pitchFamily="34" charset="0"/>
          <a:cs typeface="Tahoma" panose="020B0604030504040204" pitchFamily="34" charset="0"/>
        </a:defRPr>
      </a:lvl4pPr>
      <a:lvl5pPr algn="l" defTabSz="457200" rtl="1" eaLnBrk="0" fontAlgn="base" hangingPunct="0">
        <a:spcBef>
          <a:spcPct val="0"/>
        </a:spcBef>
        <a:spcAft>
          <a:spcPct val="0"/>
        </a:spcAft>
        <a:defRPr sz="3600">
          <a:solidFill>
            <a:srgbClr val="262626"/>
          </a:solidFill>
          <a:latin typeface="Century Gothic" panose="020B0502020202020204" pitchFamily="34" charset="0"/>
          <a:cs typeface="Tahoma" panose="020B060403050404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r" defTabSz="457200" rtl="1"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r" defTabSz="457200" rtl="1"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r" defTabSz="457200" rtl="1"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r" defTabSz="457200" rtl="1"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D6268FD1-EB6E-4012-BDE2-3B1D8CCB1FAB}"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1</a:t>
            </a:fld>
            <a:endParaRPr lang="en-US" altLang="nl-NL">
              <a:solidFill>
                <a:srgbClr val="FEFFFF"/>
              </a:solidFill>
              <a:latin typeface="Arial" panose="020B0604020202020204" pitchFamily="34" charset="0"/>
              <a:cs typeface="Arial" panose="020B0604020202020204" pitchFamily="34" charset="0"/>
            </a:endParaRPr>
          </a:p>
        </p:txBody>
      </p:sp>
      <p:grpSp>
        <p:nvGrpSpPr>
          <p:cNvPr id="22531" name="مجموعة 7"/>
          <p:cNvGrpSpPr>
            <a:grpSpLocks/>
          </p:cNvGrpSpPr>
          <p:nvPr/>
        </p:nvGrpSpPr>
        <p:grpSpPr bwMode="auto">
          <a:xfrm>
            <a:off x="0" y="0"/>
            <a:ext cx="9144000" cy="6858000"/>
            <a:chOff x="1" y="0"/>
            <a:chExt cx="9144000" cy="6858000"/>
          </a:xfrm>
        </p:grpSpPr>
        <p:sp>
          <p:nvSpPr>
            <p:cNvPr id="7" name="مستطيل 6"/>
            <p:cNvSpPr/>
            <p:nvPr/>
          </p:nvSpPr>
          <p:spPr>
            <a:xfrm>
              <a:off x="1" y="0"/>
              <a:ext cx="9144000" cy="6858000"/>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endParaRPr lang="ar-SA"/>
            </a:p>
          </p:txBody>
        </p:sp>
        <p:pic>
          <p:nvPicPr>
            <p:cNvPr id="22535" name="صورة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5848350"/>
              <a:ext cx="914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p:cNvPicPr>
              <a:picLocks noChangeAspect="1"/>
            </p:cNvPicPr>
            <p:nvPr/>
          </p:nvPicPr>
          <p:blipFill>
            <a:blip r:embed="rId5"/>
            <a:stretch>
              <a:fillRect/>
            </a:stretch>
          </p:blipFill>
          <p:spPr>
            <a:xfrm>
              <a:off x="1" y="115888"/>
              <a:ext cx="4140200" cy="4783137"/>
            </a:xfrm>
            <a:prstGeom prst="rect">
              <a:avLst/>
            </a:prstGeom>
            <a:ln>
              <a:noFill/>
            </a:ln>
            <a:effectLst>
              <a:outerShdw blurRad="292100" dist="139700" dir="2700000" algn="tl" rotWithShape="0">
                <a:srgbClr val="333333">
                  <a:alpha val="65000"/>
                </a:srgbClr>
              </a:outerShdw>
            </a:effectLst>
          </p:spPr>
        </p:pic>
      </p:grpSp>
      <p:sp>
        <p:nvSpPr>
          <p:cNvPr id="11" name="WordArt 6"/>
          <p:cNvSpPr>
            <a:spLocks noChangeArrowheads="1" noChangeShapeType="1" noTextEdit="1"/>
          </p:cNvSpPr>
          <p:nvPr/>
        </p:nvSpPr>
        <p:spPr bwMode="auto">
          <a:xfrm>
            <a:off x="1908175" y="2006600"/>
            <a:ext cx="7096125" cy="289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SA" sz="3600" kern="10">
                <a:gradFill rotWithShape="1">
                  <a:gsLst>
                    <a:gs pos="0">
                      <a:srgbClr val="CCCCFF"/>
                    </a:gs>
                    <a:gs pos="9000">
                      <a:srgbClr val="99CCFF"/>
                    </a:gs>
                    <a:gs pos="17999">
                      <a:srgbClr val="9966FF"/>
                    </a:gs>
                    <a:gs pos="30499">
                      <a:srgbClr val="CC99FF"/>
                    </a:gs>
                    <a:gs pos="41000">
                      <a:srgbClr val="99CCFF"/>
                    </a:gs>
                    <a:gs pos="50000">
                      <a:srgbClr val="CCCCFF"/>
                    </a:gs>
                    <a:gs pos="59000">
                      <a:srgbClr val="99CCFF"/>
                    </a:gs>
                    <a:gs pos="69501">
                      <a:srgbClr val="CC99FF"/>
                    </a:gs>
                    <a:gs pos="82001">
                      <a:srgbClr val="9966FF"/>
                    </a:gs>
                    <a:gs pos="91000">
                      <a:srgbClr val="99CCFF"/>
                    </a:gs>
                    <a:gs pos="100000">
                      <a:srgbClr val="CCCCFF"/>
                    </a:gs>
                  </a:gsLst>
                  <a:lin ang="2700000" scaled="1"/>
                </a:gradFill>
                <a:effectLst>
                  <a:outerShdw dist="56796" dir="3806097" algn="ctr" rotWithShape="0">
                    <a:schemeClr val="tx1"/>
                  </a:outerShdw>
                </a:effectLst>
                <a:latin typeface="PT Bold Heading"/>
              </a:rPr>
              <a:t>برنامــج اليــوم التمهيدي </a:t>
            </a:r>
          </a:p>
          <a:p>
            <a:pPr algn="ctr" rtl="1"/>
            <a:r>
              <a:rPr lang="ar-SA" sz="3600" kern="10">
                <a:gradFill rotWithShape="1">
                  <a:gsLst>
                    <a:gs pos="0">
                      <a:srgbClr val="CCCCFF"/>
                    </a:gs>
                    <a:gs pos="9000">
                      <a:srgbClr val="99CCFF"/>
                    </a:gs>
                    <a:gs pos="17999">
                      <a:srgbClr val="9966FF"/>
                    </a:gs>
                    <a:gs pos="30499">
                      <a:srgbClr val="CC99FF"/>
                    </a:gs>
                    <a:gs pos="41000">
                      <a:srgbClr val="99CCFF"/>
                    </a:gs>
                    <a:gs pos="50000">
                      <a:srgbClr val="CCCCFF"/>
                    </a:gs>
                    <a:gs pos="59000">
                      <a:srgbClr val="99CCFF"/>
                    </a:gs>
                    <a:gs pos="69501">
                      <a:srgbClr val="CC99FF"/>
                    </a:gs>
                    <a:gs pos="82001">
                      <a:srgbClr val="9966FF"/>
                    </a:gs>
                    <a:gs pos="91000">
                      <a:srgbClr val="99CCFF"/>
                    </a:gs>
                    <a:gs pos="100000">
                      <a:srgbClr val="CCCCFF"/>
                    </a:gs>
                  </a:gsLst>
                  <a:lin ang="2700000" scaled="1"/>
                </a:gradFill>
                <a:effectLst>
                  <a:outerShdw dist="56796" dir="3806097" algn="ctr" rotWithShape="0">
                    <a:schemeClr val="tx1"/>
                  </a:outerShdw>
                </a:effectLst>
                <a:latin typeface="PT Bold Heading"/>
              </a:rPr>
              <a:t>للطالبات المستجدات + الصف الأول</a:t>
            </a:r>
            <a:endParaRPr lang="nl-NL" sz="3600" kern="10">
              <a:gradFill rotWithShape="1">
                <a:gsLst>
                  <a:gs pos="0">
                    <a:srgbClr val="CCCCFF"/>
                  </a:gs>
                  <a:gs pos="9000">
                    <a:srgbClr val="99CCFF"/>
                  </a:gs>
                  <a:gs pos="17999">
                    <a:srgbClr val="9966FF"/>
                  </a:gs>
                  <a:gs pos="30499">
                    <a:srgbClr val="CC99FF"/>
                  </a:gs>
                  <a:gs pos="41000">
                    <a:srgbClr val="99CCFF"/>
                  </a:gs>
                  <a:gs pos="50000">
                    <a:srgbClr val="CCCCFF"/>
                  </a:gs>
                  <a:gs pos="59000">
                    <a:srgbClr val="99CCFF"/>
                  </a:gs>
                  <a:gs pos="69501">
                    <a:srgbClr val="CC99FF"/>
                  </a:gs>
                  <a:gs pos="82001">
                    <a:srgbClr val="9966FF"/>
                  </a:gs>
                  <a:gs pos="91000">
                    <a:srgbClr val="99CCFF"/>
                  </a:gs>
                  <a:gs pos="100000">
                    <a:srgbClr val="CCCCFF"/>
                  </a:gs>
                </a:gsLst>
                <a:lin ang="2700000" scaled="1"/>
              </a:gradFill>
              <a:effectLst>
                <a:outerShdw dist="56796" dir="3806097" algn="ctr" rotWithShape="0">
                  <a:schemeClr val="tx1"/>
                </a:outerShdw>
              </a:effectLst>
              <a:latin typeface="PT Bold Heading"/>
            </a:endParaRPr>
          </a:p>
        </p:txBody>
      </p:sp>
      <p:pic>
        <p:nvPicPr>
          <p:cNvPr id="22533" name="صورة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211138"/>
            <a:ext cx="18065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strVal val="#ppt_w*2.5"/>
                                          </p:val>
                                        </p:tav>
                                        <p:tav tm="100000">
                                          <p:val>
                                            <p:strVal val="#ppt_w"/>
                                          </p:val>
                                        </p:tav>
                                      </p:tavLst>
                                    </p:anim>
                                    <p:anim calcmode="lin" valueType="num">
                                      <p:cBhvr>
                                        <p:cTn id="8" dur="2000" fill="hold"/>
                                        <p:tgtEl>
                                          <p:spTgt spid="11"/>
                                        </p:tgtEl>
                                        <p:attrNameLst>
                                          <p:attrName>ppt_h</p:attrName>
                                        </p:attrNameLst>
                                      </p:cBhvr>
                                      <p:tavLst>
                                        <p:tav tm="0">
                                          <p:val>
                                            <p:strVal val="#ppt_h*0.01"/>
                                          </p:val>
                                        </p:tav>
                                        <p:tav tm="100000">
                                          <p:val>
                                            <p:strVal val="#ppt_h"/>
                                          </p:val>
                                        </p:tav>
                                      </p:tavLst>
                                    </p:anim>
                                    <p:anim calcmode="lin" valueType="num">
                                      <p:cBhvr>
                                        <p:cTn id="9" dur="2000" fill="hold"/>
                                        <p:tgtEl>
                                          <p:spTgt spid="11"/>
                                        </p:tgtEl>
                                        <p:attrNameLst>
                                          <p:attrName>ppt_x</p:attrName>
                                        </p:attrNameLst>
                                      </p:cBhvr>
                                      <p:tavLst>
                                        <p:tav tm="0">
                                          <p:val>
                                            <p:strVal val="#ppt_x"/>
                                          </p:val>
                                        </p:tav>
                                        <p:tav tm="100000">
                                          <p:val>
                                            <p:strVal val="#ppt_x"/>
                                          </p:val>
                                        </p:tav>
                                      </p:tavLst>
                                    </p:anim>
                                    <p:anim calcmode="lin" valueType="num">
                                      <p:cBhvr>
                                        <p:cTn id="10" dur="2000" fill="hold"/>
                                        <p:tgtEl>
                                          <p:spTgt spid="11"/>
                                        </p:tgtEl>
                                        <p:attrNameLst>
                                          <p:attrName>ppt_y</p:attrName>
                                        </p:attrNameLst>
                                      </p:cBhvr>
                                      <p:tavLst>
                                        <p:tav tm="0">
                                          <p:val>
                                            <p:strVal val="#ppt_h+1"/>
                                          </p:val>
                                        </p:tav>
                                        <p:tav tm="100000">
                                          <p:val>
                                            <p:strVal val="#ppt_y"/>
                                          </p:val>
                                        </p:tav>
                                      </p:tavLst>
                                    </p:anim>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4579"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CF46CBD2-A6E6-44B4-A0F4-69F4155BD77D}"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2</a:t>
            </a:fld>
            <a:endParaRPr lang="en-US" altLang="nl-NL">
              <a:solidFill>
                <a:srgbClr val="FEFFFF"/>
              </a:solidFill>
              <a:latin typeface="Arial" panose="020B0604020202020204" pitchFamily="34" charset="0"/>
              <a:cs typeface="Arial" panose="020B0604020202020204" pitchFamily="34" charset="0"/>
            </a:endParaRPr>
          </a:p>
        </p:txBody>
      </p:sp>
      <p:sp>
        <p:nvSpPr>
          <p:cNvPr id="134149" name="Text Box 5"/>
          <p:cNvSpPr txBox="1">
            <a:spLocks noChangeArrowheads="1"/>
          </p:cNvSpPr>
          <p:nvPr/>
        </p:nvSpPr>
        <p:spPr bwMode="auto">
          <a:xfrm>
            <a:off x="468313" y="2749550"/>
            <a:ext cx="820896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eaLnBrk="1" hangingPunct="1">
              <a:spcBef>
                <a:spcPct val="50000"/>
              </a:spcBef>
              <a:defRPr/>
            </a:pPr>
            <a:r>
              <a:rPr lang="ar-SA" sz="4000" b="1" dirty="0">
                <a:ln>
                  <a:solidFill>
                    <a:schemeClr val="bg1"/>
                  </a:solidFill>
                </a:ln>
                <a:solidFill>
                  <a:srgbClr val="F8F8F8"/>
                </a:solidFill>
                <a:cs typeface="AL-Mohanad Bold" pitchFamily="2" charset="-78"/>
              </a:rPr>
              <a:t>أهلاً وسهلاً ومرحباً ................ يا من أتيتم عندنا</a:t>
            </a:r>
          </a:p>
          <a:p>
            <a:pPr algn="just" rtl="1" eaLnBrk="1" hangingPunct="1">
              <a:spcBef>
                <a:spcPct val="50000"/>
              </a:spcBef>
              <a:defRPr/>
            </a:pPr>
            <a:r>
              <a:rPr lang="ar-SA" sz="4000" b="1" dirty="0">
                <a:ln>
                  <a:solidFill>
                    <a:schemeClr val="bg1"/>
                  </a:solidFill>
                </a:ln>
                <a:solidFill>
                  <a:srgbClr val="F8F8F8"/>
                </a:solidFill>
                <a:cs typeface="AL-Mohanad Bold" pitchFamily="2" charset="-78"/>
              </a:rPr>
              <a:t>الفجر أشرق باسماً .............. يا حفل حي ضيوفنا</a:t>
            </a:r>
          </a:p>
        </p:txBody>
      </p:sp>
    </p:spTree>
  </p:cSld>
  <p:clrMapOvr>
    <a:masterClrMapping/>
  </p:clrMapOvr>
  <p:transition spd="slow">
    <p:blinds dir="vert"/>
    <p:sndAc>
      <p:stSnd>
        <p:snd r:embed="rId3"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4149"/>
                                        </p:tgtEl>
                                        <p:attrNameLst>
                                          <p:attrName>style.visibility</p:attrName>
                                        </p:attrNameLst>
                                      </p:cBhvr>
                                      <p:to>
                                        <p:strVal val="visible"/>
                                      </p:to>
                                    </p:set>
                                    <p:anim calcmode="lin" valueType="num">
                                      <p:cBhvr>
                                        <p:cTn id="7" dur="500" fill="hold"/>
                                        <p:tgtEl>
                                          <p:spTgt spid="134149"/>
                                        </p:tgtEl>
                                        <p:attrNameLst>
                                          <p:attrName>ppt_w</p:attrName>
                                        </p:attrNameLst>
                                      </p:cBhvr>
                                      <p:tavLst>
                                        <p:tav tm="0">
                                          <p:val>
                                            <p:fltVal val="0"/>
                                          </p:val>
                                        </p:tav>
                                        <p:tav tm="100000">
                                          <p:val>
                                            <p:strVal val="#ppt_w"/>
                                          </p:val>
                                        </p:tav>
                                      </p:tavLst>
                                    </p:anim>
                                    <p:anim calcmode="lin" valueType="num">
                                      <p:cBhvr>
                                        <p:cTn id="8" dur="500" fill="hold"/>
                                        <p:tgtEl>
                                          <p:spTgt spid="134149"/>
                                        </p:tgtEl>
                                        <p:attrNameLst>
                                          <p:attrName>ppt_h</p:attrName>
                                        </p:attrNameLst>
                                      </p:cBhvr>
                                      <p:tavLst>
                                        <p:tav tm="0">
                                          <p:val>
                                            <p:fltVal val="0"/>
                                          </p:val>
                                        </p:tav>
                                        <p:tav tm="100000">
                                          <p:val>
                                            <p:strVal val="#ppt_h"/>
                                          </p:val>
                                        </p:tav>
                                      </p:tavLst>
                                    </p:anim>
                                    <p:anim calcmode="lin" valueType="num">
                                      <p:cBhvr>
                                        <p:cTn id="9" dur="500" fill="hold"/>
                                        <p:tgtEl>
                                          <p:spTgt spid="134149"/>
                                        </p:tgtEl>
                                        <p:attrNameLst>
                                          <p:attrName>style.rotation</p:attrName>
                                        </p:attrNameLst>
                                      </p:cBhvr>
                                      <p:tavLst>
                                        <p:tav tm="0">
                                          <p:val>
                                            <p:fltVal val="90"/>
                                          </p:val>
                                        </p:tav>
                                        <p:tav tm="100000">
                                          <p:val>
                                            <p:fltVal val="0"/>
                                          </p:val>
                                        </p:tav>
                                      </p:tavLst>
                                    </p:anim>
                                    <p:animEffect transition="in" filter="fade">
                                      <p:cBhvr>
                                        <p:cTn id="10"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4"/>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5603"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E6DE5B88-6544-4981-91C3-36890BD2BE0A}"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3</a:t>
            </a:fld>
            <a:endParaRPr lang="en-US" altLang="nl-NL">
              <a:solidFill>
                <a:srgbClr val="FEFFFF"/>
              </a:solidFill>
              <a:latin typeface="Arial" panose="020B0604020202020204" pitchFamily="34" charset="0"/>
              <a:cs typeface="Arial" panose="020B0604020202020204" pitchFamily="34" charset="0"/>
            </a:endParaRPr>
          </a:p>
        </p:txBody>
      </p:sp>
      <p:sp>
        <p:nvSpPr>
          <p:cNvPr id="7175" name="Text Box 7"/>
          <p:cNvSpPr txBox="1">
            <a:spLocks noChangeArrowheads="1"/>
          </p:cNvSpPr>
          <p:nvPr/>
        </p:nvSpPr>
        <p:spPr bwMode="auto">
          <a:xfrm>
            <a:off x="900113" y="2859088"/>
            <a:ext cx="46799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SA" altLang="nl-NL" sz="7200">
                <a:solidFill>
                  <a:srgbClr val="CC3300"/>
                </a:solidFill>
                <a:effectLst>
                  <a:outerShdw blurRad="38100" dist="38100" dir="2700000" algn="tl">
                    <a:srgbClr val="C0C0C0"/>
                  </a:outerShdw>
                </a:effectLst>
                <a:cs typeface="Hesham Bold" pitchFamily="2" charset="0"/>
                <a:sym typeface="AGA Arabesque" pitchFamily="2" charset="2"/>
              </a:rPr>
              <a:t>تلاوة آيات عطرة من القرآن الكريم</a:t>
            </a:r>
            <a:endParaRPr lang="en-US" altLang="nl-NL" sz="7200">
              <a:solidFill>
                <a:srgbClr val="CC3300"/>
              </a:solidFill>
              <a:effectLst>
                <a:outerShdw blurRad="38100" dist="38100" dir="2700000" algn="tl">
                  <a:srgbClr val="C0C0C0"/>
                </a:outerShdw>
              </a:effectLst>
              <a:cs typeface="Hesham Bold" pitchFamily="2" charset="0"/>
              <a:sym typeface="AGA Arabesque" pitchFamily="2" charset="2"/>
            </a:endParaRPr>
          </a:p>
        </p:txBody>
      </p:sp>
    </p:spTree>
  </p:cSld>
  <p:clrMapOvr>
    <a:masterClrMapping/>
  </p:clrMapOvr>
  <p:transition spd="slow">
    <p:cover dir="d"/>
    <p:sndAc>
      <p:stSnd>
        <p:snd r:embed="rId3" name="las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175"/>
                                        </p:tgtEl>
                                        <p:attrNameLst>
                                          <p:attrName>style.visibility</p:attrName>
                                        </p:attrNameLst>
                                      </p:cBhvr>
                                      <p:to>
                                        <p:strVal val="visible"/>
                                      </p:to>
                                    </p:set>
                                    <p:anim by="(-#ppt_w*2)" calcmode="lin" valueType="num">
                                      <p:cBhvr rctx="PPT">
                                        <p:cTn id="7" dur="1000" autoRev="1" fill="hold">
                                          <p:stCondLst>
                                            <p:cond delay="0"/>
                                          </p:stCondLst>
                                        </p:cTn>
                                        <p:tgtEl>
                                          <p:spTgt spid="7175"/>
                                        </p:tgtEl>
                                        <p:attrNameLst>
                                          <p:attrName>ppt_w</p:attrName>
                                        </p:attrNameLst>
                                      </p:cBhvr>
                                    </p:anim>
                                    <p:anim by="(#ppt_w*0.50)" calcmode="lin" valueType="num">
                                      <p:cBhvr>
                                        <p:cTn id="8" dur="1000" decel="50000" autoRev="1" fill="hold">
                                          <p:stCondLst>
                                            <p:cond delay="0"/>
                                          </p:stCondLst>
                                        </p:cTn>
                                        <p:tgtEl>
                                          <p:spTgt spid="7175"/>
                                        </p:tgtEl>
                                        <p:attrNameLst>
                                          <p:attrName>ppt_x</p:attrName>
                                        </p:attrNameLst>
                                      </p:cBhvr>
                                    </p:anim>
                                    <p:anim from="(-#ppt_h/2)" to="(#ppt_y)" calcmode="lin" valueType="num">
                                      <p:cBhvr>
                                        <p:cTn id="9" dur="2000" fill="hold">
                                          <p:stCondLst>
                                            <p:cond delay="0"/>
                                          </p:stCondLst>
                                        </p:cTn>
                                        <p:tgtEl>
                                          <p:spTgt spid="7175"/>
                                        </p:tgtEl>
                                        <p:attrNameLst>
                                          <p:attrName>ppt_y</p:attrName>
                                        </p:attrNameLst>
                                      </p:cBhvr>
                                    </p:anim>
                                    <p:animRot by="21600000">
                                      <p:cBhvr>
                                        <p:cTn id="10" dur="2000" fill="hold">
                                          <p:stCondLst>
                                            <p:cond delay="0"/>
                                          </p:stCondLst>
                                        </p:cTn>
                                        <p:tgtEl>
                                          <p:spTgt spid="71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6627"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EDE590FB-7921-485F-BD8E-A89CB630501B}"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4</a:t>
            </a:fld>
            <a:endParaRPr lang="en-US" altLang="nl-NL">
              <a:solidFill>
                <a:srgbClr val="FEFFFF"/>
              </a:solidFill>
              <a:latin typeface="Arial" panose="020B0604020202020204" pitchFamily="34" charset="0"/>
              <a:cs typeface="Arial" panose="020B0604020202020204" pitchFamily="34" charset="0"/>
            </a:endParaRPr>
          </a:p>
        </p:txBody>
      </p:sp>
      <p:sp>
        <p:nvSpPr>
          <p:cNvPr id="139268" name="Text Box 4"/>
          <p:cNvSpPr txBox="1">
            <a:spLocks noChangeArrowheads="1"/>
          </p:cNvSpPr>
          <p:nvPr/>
        </p:nvSpPr>
        <p:spPr bwMode="auto">
          <a:xfrm>
            <a:off x="1403350" y="1968500"/>
            <a:ext cx="684053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SA" altLang="nl-NL" sz="7200">
                <a:solidFill>
                  <a:srgbClr val="CC3300"/>
                </a:solidFill>
                <a:effectLst>
                  <a:outerShdw blurRad="38100" dist="38100" dir="2700000" algn="tl">
                    <a:srgbClr val="C0C0C0"/>
                  </a:outerShdw>
                </a:effectLst>
                <a:cs typeface="Hesham Bold" pitchFamily="2" charset="0"/>
                <a:sym typeface="AGA Arabesque" pitchFamily="2" charset="2"/>
              </a:rPr>
              <a:t>نشيــد ترحيبــي بالطالبات المستجدات</a:t>
            </a:r>
            <a:endParaRPr lang="en-US" altLang="nl-NL" sz="7200">
              <a:solidFill>
                <a:srgbClr val="CC3300"/>
              </a:solidFill>
              <a:effectLst>
                <a:outerShdw blurRad="38100" dist="38100" dir="2700000" algn="tl">
                  <a:srgbClr val="C0C0C0"/>
                </a:outerShdw>
              </a:effectLst>
              <a:cs typeface="Hesham Bold" pitchFamily="2" charset="0"/>
              <a:sym typeface="AGA Arabesque" pitchFamily="2" charset="2"/>
            </a:endParaRPr>
          </a:p>
        </p:txBody>
      </p:sp>
    </p:spTree>
  </p:cSld>
  <p:clrMapOvr>
    <a:masterClrMapping/>
  </p:clrMapOvr>
  <p:transition spd="slow">
    <p:blinds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9268"/>
                                        </p:tgtEl>
                                        <p:attrNameLst>
                                          <p:attrName>style.visibility</p:attrName>
                                        </p:attrNameLst>
                                      </p:cBhvr>
                                      <p:to>
                                        <p:strVal val="visible"/>
                                      </p:to>
                                    </p:set>
                                    <p:anim by="(-#ppt_w*2)" calcmode="lin" valueType="num">
                                      <p:cBhvr rctx="PPT">
                                        <p:cTn id="7" dur="500" autoRev="1" fill="hold">
                                          <p:stCondLst>
                                            <p:cond delay="0"/>
                                          </p:stCondLst>
                                        </p:cTn>
                                        <p:tgtEl>
                                          <p:spTgt spid="139268"/>
                                        </p:tgtEl>
                                        <p:attrNameLst>
                                          <p:attrName>ppt_w</p:attrName>
                                        </p:attrNameLst>
                                      </p:cBhvr>
                                    </p:anim>
                                    <p:anim by="(#ppt_w*0.50)" calcmode="lin" valueType="num">
                                      <p:cBhvr>
                                        <p:cTn id="8" dur="500" decel="50000" autoRev="1" fill="hold">
                                          <p:stCondLst>
                                            <p:cond delay="0"/>
                                          </p:stCondLst>
                                        </p:cTn>
                                        <p:tgtEl>
                                          <p:spTgt spid="139268"/>
                                        </p:tgtEl>
                                        <p:attrNameLst>
                                          <p:attrName>ppt_x</p:attrName>
                                        </p:attrNameLst>
                                      </p:cBhvr>
                                    </p:anim>
                                    <p:anim from="(-#ppt_h/2)" to="(#ppt_y)" calcmode="lin" valueType="num">
                                      <p:cBhvr>
                                        <p:cTn id="9" dur="1000" fill="hold">
                                          <p:stCondLst>
                                            <p:cond delay="0"/>
                                          </p:stCondLst>
                                        </p:cTn>
                                        <p:tgtEl>
                                          <p:spTgt spid="139268"/>
                                        </p:tgtEl>
                                        <p:attrNameLst>
                                          <p:attrName>ppt_y</p:attrName>
                                        </p:attrNameLst>
                                      </p:cBhvr>
                                    </p:anim>
                                    <p:animRot by="21600000">
                                      <p:cBhvr>
                                        <p:cTn id="10" dur="1000" fill="hold">
                                          <p:stCondLst>
                                            <p:cond delay="0"/>
                                          </p:stCondLst>
                                        </p:cTn>
                                        <p:tgtEl>
                                          <p:spTgt spid="1392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stretch>
            <a:fillRect/>
          </a:stretch>
        </p:blipFill>
        <p:spPr>
          <a:xfrm>
            <a:off x="-28740" y="-28740"/>
            <a:ext cx="9144000" cy="6858000"/>
          </a:xfrm>
          <a:prstGeom prst="rect">
            <a:avLst/>
          </a:prstGeom>
          <a:ln>
            <a:noFill/>
          </a:ln>
          <a:effectLst>
            <a:outerShdw blurRad="292100" dist="139700" dir="2700000" algn="tl" rotWithShape="0">
              <a:srgbClr val="333333">
                <a:alpha val="65000"/>
              </a:srgbClr>
            </a:outerShdw>
          </a:effectLst>
        </p:spPr>
      </p:pic>
      <p:sp>
        <p:nvSpPr>
          <p:cNvPr id="27651"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F0192A45-F1F4-472E-A2B4-F610274ECDA6}"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5</a:t>
            </a:fld>
            <a:endParaRPr lang="en-US" altLang="nl-NL">
              <a:solidFill>
                <a:srgbClr val="FEFFFF"/>
              </a:solidFill>
              <a:latin typeface="Arial" panose="020B0604020202020204" pitchFamily="34" charset="0"/>
              <a:cs typeface="Arial" panose="020B0604020202020204" pitchFamily="34" charset="0"/>
            </a:endParaRPr>
          </a:p>
        </p:txBody>
      </p:sp>
      <p:sp>
        <p:nvSpPr>
          <p:cNvPr id="8199" name="Text Box 7"/>
          <p:cNvSpPr txBox="1">
            <a:spLocks noChangeArrowheads="1"/>
          </p:cNvSpPr>
          <p:nvPr/>
        </p:nvSpPr>
        <p:spPr bwMode="auto">
          <a:xfrm>
            <a:off x="179388" y="1484313"/>
            <a:ext cx="5726112"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defRPr/>
            </a:pPr>
            <a:r>
              <a:rPr lang="ar-SA" sz="7200" b="1" dirty="0" smtClean="0">
                <a:solidFill>
                  <a:srgbClr val="CC3300"/>
                </a:solidFill>
                <a:effectLst>
                  <a:outerShdw blurRad="38100" dist="38100" dir="2700000" algn="tl">
                    <a:srgbClr val="C0C0C0"/>
                  </a:outerShdw>
                </a:effectLst>
                <a:cs typeface="AdvertisingBold" pitchFamily="2" charset="-78"/>
                <a:sym typeface="AGA Arabesque" panose="05010101010101010101" pitchFamily="2" charset="2"/>
              </a:rPr>
              <a:t>كلمة </a:t>
            </a:r>
          </a:p>
          <a:p>
            <a:pPr algn="ctr" rtl="1" eaLnBrk="1" hangingPunct="1">
              <a:spcBef>
                <a:spcPct val="50000"/>
              </a:spcBef>
              <a:defRPr/>
            </a:pPr>
            <a:r>
              <a:rPr lang="ar-SA" sz="7200" b="1" dirty="0" smtClean="0">
                <a:solidFill>
                  <a:srgbClr val="CC3300"/>
                </a:solidFill>
                <a:effectLst>
                  <a:outerShdw blurRad="38100" dist="38100" dir="2700000" algn="tl">
                    <a:srgbClr val="C0C0C0"/>
                  </a:outerShdw>
                </a:effectLst>
                <a:cs typeface="AdvertisingBold" pitchFamily="2" charset="-78"/>
                <a:sym typeface="AGA Arabesque" panose="05010101010101010101" pitchFamily="2" charset="2"/>
              </a:rPr>
              <a:t>مديرة المدرسة</a:t>
            </a:r>
          </a:p>
        </p:txBody>
      </p:sp>
      <p:sp>
        <p:nvSpPr>
          <p:cNvPr id="3" name="مربع نص 2"/>
          <p:cNvSpPr txBox="1"/>
          <p:nvPr/>
        </p:nvSpPr>
        <p:spPr>
          <a:xfrm>
            <a:off x="906325" y="4392029"/>
            <a:ext cx="4264885" cy="830997"/>
          </a:xfrm>
          <a:prstGeom prst="rect">
            <a:avLst/>
          </a:prstGeom>
        </p:spPr>
        <p:txBody>
          <a:bodyPr rtlCol="1">
            <a:spAutoFit/>
          </a:bodyPr>
          <a:lstStyle/>
          <a:p>
            <a:pPr algn="ctr"/>
            <a:r>
              <a:rPr lang="ar-SA" sz="4800">
                <a:solidFill>
                  <a:srgbClr val="7B230C"/>
                </a:solidFill>
              </a:rPr>
              <a:t>سارة الطويل</a:t>
            </a:r>
          </a:p>
        </p:txBody>
      </p:sp>
    </p:spTree>
  </p:cSld>
  <p:clrMapOvr>
    <a:masterClrMapping/>
  </p:clrMapOvr>
  <p:transition spd="slow">
    <p:checker/>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199"/>
                                        </p:tgtEl>
                                        <p:attrNameLst>
                                          <p:attrName>style.visibility</p:attrName>
                                        </p:attrNameLst>
                                      </p:cBhvr>
                                      <p:to>
                                        <p:strVal val="visible"/>
                                      </p:to>
                                    </p:set>
                                    <p:anim calcmode="lin" valueType="num">
                                      <p:cBhvr>
                                        <p:cTn id="7" dur="2000" fill="hold"/>
                                        <p:tgtEl>
                                          <p:spTgt spid="8199"/>
                                        </p:tgtEl>
                                        <p:attrNameLst>
                                          <p:attrName>ppt_w</p:attrName>
                                        </p:attrNameLst>
                                      </p:cBhvr>
                                      <p:tavLst>
                                        <p:tav tm="0">
                                          <p:val>
                                            <p:strVal val="#ppt_w*2.5"/>
                                          </p:val>
                                        </p:tav>
                                        <p:tav tm="100000">
                                          <p:val>
                                            <p:strVal val="#ppt_w"/>
                                          </p:val>
                                        </p:tav>
                                      </p:tavLst>
                                    </p:anim>
                                    <p:anim calcmode="lin" valueType="num">
                                      <p:cBhvr>
                                        <p:cTn id="8" dur="2000" fill="hold"/>
                                        <p:tgtEl>
                                          <p:spTgt spid="8199"/>
                                        </p:tgtEl>
                                        <p:attrNameLst>
                                          <p:attrName>ppt_h</p:attrName>
                                        </p:attrNameLst>
                                      </p:cBhvr>
                                      <p:tavLst>
                                        <p:tav tm="0">
                                          <p:val>
                                            <p:strVal val="#ppt_h*0.01"/>
                                          </p:val>
                                        </p:tav>
                                        <p:tav tm="100000">
                                          <p:val>
                                            <p:strVal val="#ppt_h"/>
                                          </p:val>
                                        </p:tav>
                                      </p:tavLst>
                                    </p:anim>
                                    <p:anim calcmode="lin" valueType="num">
                                      <p:cBhvr>
                                        <p:cTn id="9" dur="2000" fill="hold"/>
                                        <p:tgtEl>
                                          <p:spTgt spid="8199"/>
                                        </p:tgtEl>
                                        <p:attrNameLst>
                                          <p:attrName>ppt_x</p:attrName>
                                        </p:attrNameLst>
                                      </p:cBhvr>
                                      <p:tavLst>
                                        <p:tav tm="0">
                                          <p:val>
                                            <p:strVal val="#ppt_x"/>
                                          </p:val>
                                        </p:tav>
                                        <p:tav tm="100000">
                                          <p:val>
                                            <p:strVal val="#ppt_x"/>
                                          </p:val>
                                        </p:tav>
                                      </p:tavLst>
                                    </p:anim>
                                    <p:anim calcmode="lin" valueType="num">
                                      <p:cBhvr>
                                        <p:cTn id="10" dur="2000" fill="hold"/>
                                        <p:tgtEl>
                                          <p:spTgt spid="8199"/>
                                        </p:tgtEl>
                                        <p:attrNameLst>
                                          <p:attrName>ppt_y</p:attrName>
                                        </p:attrNameLst>
                                      </p:cBhvr>
                                      <p:tavLst>
                                        <p:tav tm="0">
                                          <p:val>
                                            <p:strVal val="#ppt_h+1"/>
                                          </p:val>
                                        </p:tav>
                                        <p:tav tm="100000">
                                          <p:val>
                                            <p:strVal val="#ppt_y"/>
                                          </p:val>
                                        </p:tav>
                                      </p:tavLst>
                                    </p:anim>
                                    <p:animEffect transition="in" filter="fade">
                                      <p:cBhvr>
                                        <p:cTn id="11"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1000" b="-11000"/>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250825" y="549275"/>
            <a:ext cx="7993063" cy="4895850"/>
          </a:xfrm>
          <a:noFill/>
        </p:spPr>
        <p:txBody>
          <a:bodyPr/>
          <a:lstStyle/>
          <a:p>
            <a:pPr algn="ctr" eaLnBrk="1" hangingPunct="1">
              <a:buFontTx/>
              <a:buNone/>
            </a:pPr>
            <a:r>
              <a:rPr lang="ar-SA" altLang="nl-NL" sz="4400" smtClean="0">
                <a:solidFill>
                  <a:schemeClr val="bg1"/>
                </a:solidFill>
                <a:cs typeface="Monotype Koufi" pitchFamily="2" charset="0"/>
              </a:rPr>
              <a:t>تشيع السعادة في نفوسنا بعبق الرياحين وشذا الياسمين</a:t>
            </a:r>
          </a:p>
          <a:p>
            <a:pPr eaLnBrk="1" hangingPunct="1">
              <a:buFontTx/>
              <a:buNone/>
            </a:pPr>
            <a:r>
              <a:rPr lang="ar-SA" altLang="nl-NL" sz="4400" smtClean="0">
                <a:solidFill>
                  <a:schemeClr val="bg1"/>
                </a:solidFill>
                <a:cs typeface="Monotype Koufi" pitchFamily="2" charset="0"/>
              </a:rPr>
              <a:t>           بوجودكم صغيراتي ونحن جميعنا </a:t>
            </a:r>
          </a:p>
          <a:p>
            <a:pPr eaLnBrk="1" hangingPunct="1">
              <a:buFontTx/>
              <a:buNone/>
            </a:pPr>
            <a:r>
              <a:rPr lang="ar-SA" altLang="nl-NL" sz="4400" smtClean="0">
                <a:solidFill>
                  <a:schemeClr val="bg1"/>
                </a:solidFill>
                <a:cs typeface="Monotype Koufi" pitchFamily="2" charset="0"/>
              </a:rPr>
              <a:t>        فرحين برجوعكم بيننا فاهلاً وسهلاً </a:t>
            </a:r>
          </a:p>
          <a:p>
            <a:pPr eaLnBrk="1" hangingPunct="1">
              <a:buFontTx/>
              <a:buNone/>
            </a:pPr>
            <a:r>
              <a:rPr lang="ar-SA" altLang="nl-NL" sz="4400" smtClean="0">
                <a:solidFill>
                  <a:schemeClr val="bg1"/>
                </a:solidFill>
                <a:cs typeface="Monotype Koufi" pitchFamily="2" charset="0"/>
              </a:rPr>
              <a:t>          بكن بيننا وفي بيتكم الثاني  .           </a:t>
            </a:r>
            <a:r>
              <a:rPr lang="ar-SA" altLang="nl-NL" sz="3600" smtClean="0">
                <a:solidFill>
                  <a:schemeClr val="bg1"/>
                </a:solidFill>
                <a:cs typeface="Monotype Koufi" pitchFamily="2" charset="0"/>
              </a:rPr>
              <a:t> </a:t>
            </a:r>
            <a:endParaRPr lang="en-US" altLang="nl-NL" sz="4000" smtClean="0">
              <a:solidFill>
                <a:schemeClr val="bg1"/>
              </a:solidFill>
              <a:cs typeface="Old Antic Bold" pitchFamily="2" charset="0"/>
            </a:endParaRPr>
          </a:p>
          <a:p>
            <a:pPr algn="ctr" eaLnBrk="1" hangingPunct="1"/>
            <a:endParaRPr lang="en-US" altLang="nl-NL" sz="4000" smtClean="0">
              <a:solidFill>
                <a:schemeClr val="bg1"/>
              </a:solidFill>
              <a:cs typeface="Old Antic Bold" pitchFamily="2" charset="0"/>
            </a:endParaRPr>
          </a:p>
          <a:p>
            <a:pPr eaLnBrk="1" hangingPunct="1"/>
            <a:endParaRPr lang="en-US" altLang="nl-NL" sz="4000" smtClean="0">
              <a:solidFill>
                <a:schemeClr val="bg1"/>
              </a:solidFill>
              <a:cs typeface="Old Antic Bold" pitchFamily="2" charset="0"/>
            </a:endParaRPr>
          </a:p>
        </p:txBody>
      </p:sp>
    </p:spTree>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iterate type="lt">
                                    <p:tmPct val="10000"/>
                                  </p:iterate>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fade">
                                      <p:cBhvr>
                                        <p:cTn id="7" dur="770" decel="100000"/>
                                        <p:tgtEl>
                                          <p:spTgt spid="94210">
                                            <p:txEl>
                                              <p:pRg st="0" end="0"/>
                                            </p:txEl>
                                          </p:spTgt>
                                        </p:tgtEl>
                                      </p:cBhvr>
                                    </p:animEffect>
                                    <p:animScale>
                                      <p:cBhvr>
                                        <p:cTn id="8" dur="770" decel="100000"/>
                                        <p:tgtEl>
                                          <p:spTgt spid="94210">
                                            <p:txEl>
                                              <p:pRg st="0" end="0"/>
                                            </p:txEl>
                                          </p:spTgt>
                                        </p:tgtEl>
                                      </p:cBhvr>
                                      <p:from x="10000" y="10000"/>
                                      <p:to x="200000" y="450000"/>
                                    </p:animScale>
                                    <p:animScale>
                                      <p:cBhvr>
                                        <p:cTn id="9" dur="1230" accel="100000" fill="hold">
                                          <p:stCondLst>
                                            <p:cond delay="770"/>
                                          </p:stCondLst>
                                        </p:cTn>
                                        <p:tgtEl>
                                          <p:spTgt spid="94210">
                                            <p:txEl>
                                              <p:pRg st="0" end="0"/>
                                            </p:txEl>
                                          </p:spTgt>
                                        </p:tgtEl>
                                      </p:cBhvr>
                                      <p:from x="200000" y="450000"/>
                                      <p:to x="100000" y="100000"/>
                                    </p:animScale>
                                    <p:set>
                                      <p:cBhvr>
                                        <p:cTn id="10" dur="770" fill="hold"/>
                                        <p:tgtEl>
                                          <p:spTgt spid="94210">
                                            <p:txEl>
                                              <p:pRg st="0" end="0"/>
                                            </p:txEl>
                                          </p:spTgt>
                                        </p:tgtEl>
                                        <p:attrNameLst>
                                          <p:attrName>ppt_x</p:attrName>
                                        </p:attrNameLst>
                                      </p:cBhvr>
                                      <p:to>
                                        <p:strVal val="(0.5)"/>
                                      </p:to>
                                    </p:set>
                                    <p:anim from="(0.5)" to="(#ppt_x)" calcmode="lin" valueType="num">
                                      <p:cBhvr>
                                        <p:cTn id="11" dur="1230" accel="100000" fill="hold">
                                          <p:stCondLst>
                                            <p:cond delay="770"/>
                                          </p:stCondLst>
                                        </p:cTn>
                                        <p:tgtEl>
                                          <p:spTgt spid="94210">
                                            <p:txEl>
                                              <p:pRg st="0" end="0"/>
                                            </p:txEl>
                                          </p:spTgt>
                                        </p:tgtEl>
                                        <p:attrNameLst>
                                          <p:attrName>ppt_x</p:attrName>
                                        </p:attrNameLst>
                                      </p:cBhvr>
                                    </p:anim>
                                    <p:set>
                                      <p:cBhvr>
                                        <p:cTn id="12" dur="770" fill="hold"/>
                                        <p:tgtEl>
                                          <p:spTgt spid="9421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94210">
                                            <p:txEl>
                                              <p:pRg st="0" end="0"/>
                                            </p:txEl>
                                          </p:spTgt>
                                        </p:tgtEl>
                                        <p:attrNameLst>
                                          <p:attrName>ppt_y</p:attrName>
                                        </p:attrNameLst>
                                      </p:cBhvr>
                                    </p:anim>
                                  </p:childTnLst>
                                </p:cTn>
                              </p:par>
                            </p:childTnLst>
                          </p:cTn>
                        </p:par>
                        <p:par>
                          <p:cTn id="14" fill="hold" nodeType="afterGroup">
                            <p:stCondLst>
                              <p:cond delay="10400"/>
                            </p:stCondLst>
                            <p:childTnLst>
                              <p:par>
                                <p:cTn id="15" presetID="35" presetClass="entr" presetSubtype="0" fill="hold" grpId="0" nodeType="afterEffect">
                                  <p:stCondLst>
                                    <p:cond delay="0"/>
                                  </p:stCondLst>
                                  <p:iterate type="lt">
                                    <p:tmPct val="10000"/>
                                  </p:iterate>
                                  <p:childTnLst>
                                    <p:set>
                                      <p:cBhvr>
                                        <p:cTn id="16" dur="1" fill="hold">
                                          <p:stCondLst>
                                            <p:cond delay="0"/>
                                          </p:stCondLst>
                                        </p:cTn>
                                        <p:tgtEl>
                                          <p:spTgt spid="94210">
                                            <p:txEl>
                                              <p:pRg st="1" end="1"/>
                                            </p:txEl>
                                          </p:spTgt>
                                        </p:tgtEl>
                                        <p:attrNameLst>
                                          <p:attrName>style.visibility</p:attrName>
                                        </p:attrNameLst>
                                      </p:cBhvr>
                                      <p:to>
                                        <p:strVal val="visible"/>
                                      </p:to>
                                    </p:set>
                                    <p:animEffect transition="in" filter="fade">
                                      <p:cBhvr>
                                        <p:cTn id="17" dur="2000"/>
                                        <p:tgtEl>
                                          <p:spTgt spid="94210">
                                            <p:txEl>
                                              <p:pRg st="1" end="1"/>
                                            </p:txEl>
                                          </p:spTgt>
                                        </p:tgtEl>
                                      </p:cBhvr>
                                    </p:animEffect>
                                    <p:anim calcmode="lin" valueType="num">
                                      <p:cBhvr>
                                        <p:cTn id="18" dur="2000" fill="hold"/>
                                        <p:tgtEl>
                                          <p:spTgt spid="94210">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94210">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94210">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17000"/>
                            </p:stCondLst>
                            <p:childTnLst>
                              <p:par>
                                <p:cTn id="22" presetID="35" presetClass="entr" presetSubtype="0" fill="hold" grpId="0" nodeType="afterEffect">
                                  <p:stCondLst>
                                    <p:cond delay="0"/>
                                  </p:stCondLst>
                                  <p:iterate type="lt">
                                    <p:tmPct val="10000"/>
                                  </p:iterate>
                                  <p:childTnLst>
                                    <p:set>
                                      <p:cBhvr>
                                        <p:cTn id="23" dur="1" fill="hold">
                                          <p:stCondLst>
                                            <p:cond delay="0"/>
                                          </p:stCondLst>
                                        </p:cTn>
                                        <p:tgtEl>
                                          <p:spTgt spid="94210">
                                            <p:txEl>
                                              <p:pRg st="2" end="2"/>
                                            </p:txEl>
                                          </p:spTgt>
                                        </p:tgtEl>
                                        <p:attrNameLst>
                                          <p:attrName>style.visibility</p:attrName>
                                        </p:attrNameLst>
                                      </p:cBhvr>
                                      <p:to>
                                        <p:strVal val="visible"/>
                                      </p:to>
                                    </p:set>
                                    <p:animEffect transition="in" filter="fade">
                                      <p:cBhvr>
                                        <p:cTn id="24" dur="2000"/>
                                        <p:tgtEl>
                                          <p:spTgt spid="94210">
                                            <p:txEl>
                                              <p:pRg st="2" end="2"/>
                                            </p:txEl>
                                          </p:spTgt>
                                        </p:tgtEl>
                                      </p:cBhvr>
                                    </p:animEffect>
                                    <p:anim calcmode="lin" valueType="num">
                                      <p:cBhvr>
                                        <p:cTn id="25" dur="2000" fill="hold"/>
                                        <p:tgtEl>
                                          <p:spTgt spid="94210">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94210">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94210">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24600"/>
                            </p:stCondLst>
                            <p:childTnLst>
                              <p:par>
                                <p:cTn id="29" presetID="35" presetClass="entr" presetSubtype="0" fill="hold" grpId="0" nodeType="afterEffect">
                                  <p:stCondLst>
                                    <p:cond delay="0"/>
                                  </p:stCondLst>
                                  <p:iterate type="lt">
                                    <p:tmPct val="10000"/>
                                  </p:iterate>
                                  <p:childTnLst>
                                    <p:set>
                                      <p:cBhvr>
                                        <p:cTn id="30" dur="1" fill="hold">
                                          <p:stCondLst>
                                            <p:cond delay="0"/>
                                          </p:stCondLst>
                                        </p:cTn>
                                        <p:tgtEl>
                                          <p:spTgt spid="94210">
                                            <p:txEl>
                                              <p:pRg st="3" end="3"/>
                                            </p:txEl>
                                          </p:spTgt>
                                        </p:tgtEl>
                                        <p:attrNameLst>
                                          <p:attrName>style.visibility</p:attrName>
                                        </p:attrNameLst>
                                      </p:cBhvr>
                                      <p:to>
                                        <p:strVal val="visible"/>
                                      </p:to>
                                    </p:set>
                                    <p:animEffect transition="in" filter="fade">
                                      <p:cBhvr>
                                        <p:cTn id="31" dur="2000"/>
                                        <p:tgtEl>
                                          <p:spTgt spid="94210">
                                            <p:txEl>
                                              <p:pRg st="3" end="3"/>
                                            </p:txEl>
                                          </p:spTgt>
                                        </p:tgtEl>
                                      </p:cBhvr>
                                    </p:animEffect>
                                    <p:anim calcmode="lin" valueType="num">
                                      <p:cBhvr>
                                        <p:cTn id="32" dur="2000" fill="hold"/>
                                        <p:tgtEl>
                                          <p:spTgt spid="94210">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94210">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94210">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9699"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FDD191AA-2035-4658-A0E2-08148C9B8D75}"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7</a:t>
            </a:fld>
            <a:endParaRPr lang="en-US" altLang="nl-NL">
              <a:solidFill>
                <a:srgbClr val="FEFFFF"/>
              </a:solidFill>
              <a:latin typeface="Arial" panose="020B0604020202020204" pitchFamily="34" charset="0"/>
              <a:cs typeface="Arial" panose="020B0604020202020204" pitchFamily="34" charset="0"/>
            </a:endParaRPr>
          </a:p>
        </p:txBody>
      </p:sp>
      <p:sp>
        <p:nvSpPr>
          <p:cNvPr id="142340" name="Text Box 4"/>
          <p:cNvSpPr txBox="1">
            <a:spLocks noChangeArrowheads="1"/>
          </p:cNvSpPr>
          <p:nvPr/>
        </p:nvSpPr>
        <p:spPr bwMode="auto">
          <a:xfrm>
            <a:off x="107950" y="2573338"/>
            <a:ext cx="849788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defRPr/>
            </a:pPr>
            <a:r>
              <a:rPr lang="ar-SA" sz="6600" b="1" dirty="0" smtClean="0">
                <a:solidFill>
                  <a:srgbClr val="CC3300"/>
                </a:solidFill>
                <a:effectLst>
                  <a:outerShdw blurRad="38100" dist="38100" dir="2700000" algn="tl">
                    <a:srgbClr val="C0C0C0"/>
                  </a:outerShdw>
                </a:effectLst>
                <a:cs typeface="AdvertisingBold" pitchFamily="2" charset="-78"/>
                <a:sym typeface="AGA Arabesque" panose="05010101010101010101" pitchFamily="2" charset="2"/>
              </a:rPr>
              <a:t>كلمة المرشدة الطلابية</a:t>
            </a:r>
          </a:p>
        </p:txBody>
      </p:sp>
      <p:sp>
        <p:nvSpPr>
          <p:cNvPr id="3" name="مربع نص 2"/>
          <p:cNvSpPr txBox="1"/>
          <p:nvPr/>
        </p:nvSpPr>
        <p:spPr>
          <a:xfrm>
            <a:off x="1852611" y="3822746"/>
            <a:ext cx="4841948" cy="646112"/>
          </a:xfrm>
          <a:prstGeom prst="rect">
            <a:avLst/>
          </a:prstGeom>
        </p:spPr>
        <p:txBody>
          <a:bodyPr rtlCol="1">
            <a:spAutoFit/>
          </a:bodyPr>
          <a:lstStyle/>
          <a:p>
            <a:pPr algn="ctr"/>
            <a:r>
              <a:rPr lang="ar-SA" sz="3600">
                <a:solidFill>
                  <a:srgbClr val="A53010"/>
                </a:solidFill>
              </a:rPr>
              <a:t>فوزيه الجريوي</a:t>
            </a:r>
            <a:endParaRPr lang="ar-SA">
              <a:solidFill>
                <a:srgbClr val="A53010"/>
              </a:solidFill>
            </a:endParaRPr>
          </a:p>
        </p:txBody>
      </p:sp>
    </p:spTree>
  </p:cSld>
  <p:clrMapOvr>
    <a:masterClrMapping/>
  </p:clrMapOvr>
  <p:transition spd="slow">
    <p:cover dir="l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2340"/>
                                        </p:tgtEl>
                                        <p:attrNameLst>
                                          <p:attrName>style.visibility</p:attrName>
                                        </p:attrNameLst>
                                      </p:cBhvr>
                                      <p:to>
                                        <p:strVal val="visible"/>
                                      </p:to>
                                    </p:set>
                                    <p:anim by="(-#ppt_w*2)" calcmode="lin" valueType="num">
                                      <p:cBhvr rctx="PPT">
                                        <p:cTn id="7" dur="500" autoRev="1" fill="hold">
                                          <p:stCondLst>
                                            <p:cond delay="0"/>
                                          </p:stCondLst>
                                        </p:cTn>
                                        <p:tgtEl>
                                          <p:spTgt spid="142340"/>
                                        </p:tgtEl>
                                        <p:attrNameLst>
                                          <p:attrName>ppt_w</p:attrName>
                                        </p:attrNameLst>
                                      </p:cBhvr>
                                    </p:anim>
                                    <p:anim by="(#ppt_w*0.50)" calcmode="lin" valueType="num">
                                      <p:cBhvr>
                                        <p:cTn id="8" dur="500" decel="50000" autoRev="1" fill="hold">
                                          <p:stCondLst>
                                            <p:cond delay="0"/>
                                          </p:stCondLst>
                                        </p:cTn>
                                        <p:tgtEl>
                                          <p:spTgt spid="142340"/>
                                        </p:tgtEl>
                                        <p:attrNameLst>
                                          <p:attrName>ppt_x</p:attrName>
                                        </p:attrNameLst>
                                      </p:cBhvr>
                                    </p:anim>
                                    <p:anim from="(-#ppt_h/2)" to="(#ppt_y)" calcmode="lin" valueType="num">
                                      <p:cBhvr>
                                        <p:cTn id="9" dur="1000" fill="hold">
                                          <p:stCondLst>
                                            <p:cond delay="0"/>
                                          </p:stCondLst>
                                        </p:cTn>
                                        <p:tgtEl>
                                          <p:spTgt spid="142340"/>
                                        </p:tgtEl>
                                        <p:attrNameLst>
                                          <p:attrName>ppt_y</p:attrName>
                                        </p:attrNameLst>
                                      </p:cBhvr>
                                    </p:anim>
                                    <p:animRot by="21600000">
                                      <p:cBhvr>
                                        <p:cTn id="10" dur="1000" fill="hold">
                                          <p:stCondLst>
                                            <p:cond delay="0"/>
                                          </p:stCondLst>
                                        </p:cTn>
                                        <p:tgtEl>
                                          <p:spTgt spid="1423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مستطيل 1"/>
          <p:cNvSpPr>
            <a:spLocks noChangeArrowheads="1"/>
          </p:cNvSpPr>
          <p:nvPr/>
        </p:nvSpPr>
        <p:spPr bwMode="auto">
          <a:xfrm>
            <a:off x="971550" y="404813"/>
            <a:ext cx="734536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nl-NL" sz="2000" b="1">
                <a:solidFill>
                  <a:srgbClr val="000080"/>
                </a:solidFill>
                <a:latin typeface="Arial" panose="020B0604020202020204" pitchFamily="34" charset="0"/>
                <a:cs typeface="AL-Sayf" pitchFamily="2" charset="0"/>
              </a:rPr>
              <a:t>قلوب تنبض بالحب ..... وعبارات تقطر بالود .....وأيد تحمل تحية وسلاما ...التقينا</a:t>
            </a:r>
            <a:r>
              <a:rPr lang="ar-SA" altLang="nl-NL" sz="2000" b="1">
                <a:solidFill>
                  <a:srgbClr val="000000"/>
                </a:solidFill>
                <a:latin typeface="Arial" panose="020B0604020202020204" pitchFamily="34" charset="0"/>
                <a:cs typeface="AL-Sayf" pitchFamily="2" charset="0"/>
              </a:rPr>
              <a:t/>
            </a:r>
            <a:br>
              <a:rPr lang="ar-SA" altLang="nl-NL" sz="2000" b="1">
                <a:solidFill>
                  <a:srgbClr val="000000"/>
                </a:solidFill>
                <a:latin typeface="Arial" panose="020B0604020202020204" pitchFamily="34" charset="0"/>
                <a:cs typeface="AL-Sayf" pitchFamily="2" charset="0"/>
              </a:rPr>
            </a:br>
            <a:r>
              <a:rPr lang="ar-SA" altLang="nl-NL" sz="2000" b="1">
                <a:solidFill>
                  <a:srgbClr val="000080"/>
                </a:solidFill>
                <a:latin typeface="Arial" panose="020B0604020202020204" pitchFamily="34" charset="0"/>
                <a:cs typeface="AL-Sayf" pitchFamily="2" charset="0"/>
              </a:rPr>
              <a:t>نحمل معا مشاعر الود والإخلاص ....لنحصد ان شاء الله ثمرا صالحا </a:t>
            </a:r>
            <a:r>
              <a:rPr lang="ar-SA" altLang="nl-NL" sz="2000" b="1">
                <a:solidFill>
                  <a:srgbClr val="000000"/>
                </a:solidFill>
                <a:latin typeface="Arial" panose="020B0604020202020204" pitchFamily="34" charset="0"/>
                <a:cs typeface="AL-Sayf" pitchFamily="2" charset="0"/>
              </a:rPr>
              <a:t/>
            </a:r>
            <a:br>
              <a:rPr lang="ar-SA" altLang="nl-NL" sz="2000" b="1">
                <a:solidFill>
                  <a:srgbClr val="000000"/>
                </a:solidFill>
                <a:latin typeface="Arial" panose="020B0604020202020204" pitchFamily="34" charset="0"/>
                <a:cs typeface="AL-Sayf" pitchFamily="2" charset="0"/>
              </a:rPr>
            </a:br>
            <a:r>
              <a:rPr lang="ar-SA" altLang="nl-NL" sz="2000" b="1">
                <a:solidFill>
                  <a:srgbClr val="000080"/>
                </a:solidFill>
                <a:latin typeface="Arial" panose="020B0604020202020204" pitchFamily="34" charset="0"/>
                <a:cs typeface="AL-Sayf" pitchFamily="2" charset="0"/>
              </a:rPr>
              <a:t>فأهلا وسهلا .....نبدأها وكأسرة واحدة نعقدها</a:t>
            </a:r>
            <a:endParaRPr lang="en-US" altLang="nl-NL" sz="2000" b="1">
              <a:solidFill>
                <a:srgbClr val="000080"/>
              </a:solidFill>
              <a:latin typeface="Arial" panose="020B0604020202020204" pitchFamily="34" charset="0"/>
              <a:cs typeface="AL-Sayf" pitchFamily="2" charset="0"/>
            </a:endParaRPr>
          </a:p>
          <a:p>
            <a:pPr rtl="0">
              <a:lnSpc>
                <a:spcPct val="100000"/>
              </a:lnSpc>
              <a:spcBef>
                <a:spcPct val="0"/>
              </a:spcBef>
              <a:buFontTx/>
              <a:buNone/>
            </a:pPr>
            <a:r>
              <a:rPr lang="ar-SA" altLang="nl-NL" sz="2000" b="1">
                <a:solidFill>
                  <a:srgbClr val="000000"/>
                </a:solidFill>
                <a:latin typeface="Arial" panose="020B0604020202020204" pitchFamily="34" charset="0"/>
                <a:cs typeface="AL-Sayf" pitchFamily="2" charset="0"/>
              </a:rPr>
              <a:t>اعرفكن بنفسي : أنا المرشدة الطلابية (....................) ما وجدت في هذه المدرسة إلا لمساعدتكن لفهم شخصيتكن والتعرف على قدراتكن ، وحل مشاكلكن في اطار التعاليم الإسلامية حتى نصل معا إلى التوافق النفسي والتربوي والمهني والاجتماعي وبالتالي نحقق معا الأهداف التي تنشدها كل واحدة منكن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فأنا من هذا اليوم أختا كبرى وصديقة حميمة لكن أبحث المشاكل التي تواجهها ، أوقد تواجهها الطالبة أثناء الدراسة سواء أكانت مشاكل شخصية أو اجتماعية أو تربوية، والعمل على إيجاد الحلول المناسبة التي تكفل أن تسير الطالبة في الدراسة سيراً حسناً ، وتوفر لها الصحة النفسية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والعمل على اكتشاف مواهب وقدرات وميول الطالبات المتفوقات أو غير المتفوقات على حد سواء والعمل على توجيه واستثمار تلك المواهب والقدرات والميول فيما يعود بالنفع على الطالبة خاصة والمجتمع بشكل عام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
            </a:r>
            <a:br>
              <a:rPr lang="ar-SA" altLang="nl-NL" sz="2000" b="1">
                <a:solidFill>
                  <a:srgbClr val="000000"/>
                </a:solidFill>
                <a:latin typeface="Arial" panose="020B0604020202020204" pitchFamily="34" charset="0"/>
                <a:cs typeface="AL-Sayf" pitchFamily="2" charset="0"/>
              </a:rPr>
            </a:br>
            <a:r>
              <a:rPr lang="ar-SA" altLang="nl-NL" sz="2000" b="1">
                <a:solidFill>
                  <a:srgbClr val="000000"/>
                </a:solidFill>
                <a:latin typeface="Arial" panose="020B0604020202020204" pitchFamily="34" charset="0"/>
                <a:cs typeface="AL-Sayf" pitchFamily="2" charset="0"/>
              </a:rPr>
              <a:t>وان شاء الله وبتوفيقه نحاول معا لأن تألف الطالبات الجو المدرسي وتبصيرهن بنظام المدرسة ومساعدتهن قدر المستطاع للاستفادة القصوى من برامج التربية والتعليم المتاحة لهن وإرشادهن إلى أفضل الطرق للدراسة والمذاكرة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1747" name="عنصر نائب لرقم الشريحة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Tahoma" panose="020B060403050404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Tahoma" panose="020B060403050404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Tahoma" panose="020B060403050404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Tahoma" panose="020B0604030504040204" pitchFamily="34" charset="0"/>
              </a:defRPr>
            </a:lvl9pPr>
          </a:lstStyle>
          <a:p>
            <a:pPr>
              <a:spcBef>
                <a:spcPct val="0"/>
              </a:spcBef>
              <a:buClrTx/>
              <a:buFontTx/>
              <a:buNone/>
            </a:pPr>
            <a:fld id="{1732CE3B-8873-426A-8B10-37C952D0CCFE}" type="slidenum">
              <a:rPr lang="ar-SA" altLang="nl-NL">
                <a:solidFill>
                  <a:srgbClr val="FEFFFF"/>
                </a:solidFill>
                <a:latin typeface="Arial" panose="020B0604020202020204" pitchFamily="34" charset="0"/>
                <a:cs typeface="Arial" panose="020B0604020202020204" pitchFamily="34" charset="0"/>
              </a:rPr>
              <a:pPr>
                <a:spcBef>
                  <a:spcPct val="0"/>
                </a:spcBef>
                <a:buClrTx/>
                <a:buFontTx/>
                <a:buNone/>
              </a:pPr>
              <a:t>9</a:t>
            </a:fld>
            <a:endParaRPr lang="en-US" altLang="nl-NL">
              <a:solidFill>
                <a:srgbClr val="FEFFFF"/>
              </a:solidFill>
              <a:latin typeface="Arial" panose="020B0604020202020204" pitchFamily="34" charset="0"/>
              <a:cs typeface="Arial" panose="020B0604020202020204" pitchFamily="34" charset="0"/>
            </a:endParaRPr>
          </a:p>
        </p:txBody>
      </p:sp>
      <p:sp>
        <p:nvSpPr>
          <p:cNvPr id="143364" name="Text Box 4"/>
          <p:cNvSpPr txBox="1">
            <a:spLocks noChangeArrowheads="1"/>
          </p:cNvSpPr>
          <p:nvPr/>
        </p:nvSpPr>
        <p:spPr bwMode="auto">
          <a:xfrm>
            <a:off x="457200" y="4581525"/>
            <a:ext cx="849788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defRPr/>
            </a:pPr>
            <a:r>
              <a:rPr lang="ar-SA" sz="8000" b="1" dirty="0">
                <a:solidFill>
                  <a:srgbClr val="CC3300"/>
                </a:solidFill>
                <a:effectLst>
                  <a:outerShdw blurRad="38100" dist="38100" dir="2700000" algn="tl">
                    <a:srgbClr val="C0C0C0"/>
                  </a:outerShdw>
                </a:effectLst>
                <a:cs typeface="AdvertisingBold" pitchFamily="2" charset="-78"/>
                <a:sym typeface="AGA Arabesque" panose="05010101010101010101" pitchFamily="2" charset="2"/>
              </a:rPr>
              <a:t>المسابقات الحركية والثقافية</a:t>
            </a:r>
          </a:p>
        </p:txBody>
      </p:sp>
    </p:spTree>
  </p:cSld>
  <p:clrMapOvr>
    <a:masterClrMapping/>
  </p:clrMapOvr>
  <p:transition spd="slow">
    <p:blinds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3364"/>
                                        </p:tgtEl>
                                        <p:attrNameLst>
                                          <p:attrName>style.visibility</p:attrName>
                                        </p:attrNameLst>
                                      </p:cBhvr>
                                      <p:to>
                                        <p:strVal val="visible"/>
                                      </p:to>
                                    </p:set>
                                    <p:anim by="(-#ppt_w*2)" calcmode="lin" valueType="num">
                                      <p:cBhvr rctx="PPT">
                                        <p:cTn id="7" dur="500" autoRev="1" fill="hold">
                                          <p:stCondLst>
                                            <p:cond delay="0"/>
                                          </p:stCondLst>
                                        </p:cTn>
                                        <p:tgtEl>
                                          <p:spTgt spid="143364"/>
                                        </p:tgtEl>
                                        <p:attrNameLst>
                                          <p:attrName>ppt_w</p:attrName>
                                        </p:attrNameLst>
                                      </p:cBhvr>
                                    </p:anim>
                                    <p:anim by="(#ppt_w*0.50)" calcmode="lin" valueType="num">
                                      <p:cBhvr>
                                        <p:cTn id="8" dur="500" decel="50000" autoRev="1" fill="hold">
                                          <p:stCondLst>
                                            <p:cond delay="0"/>
                                          </p:stCondLst>
                                        </p:cTn>
                                        <p:tgtEl>
                                          <p:spTgt spid="143364"/>
                                        </p:tgtEl>
                                        <p:attrNameLst>
                                          <p:attrName>ppt_x</p:attrName>
                                        </p:attrNameLst>
                                      </p:cBhvr>
                                    </p:anim>
                                    <p:anim from="(-#ppt_h/2)" to="(#ppt_y)" calcmode="lin" valueType="num">
                                      <p:cBhvr>
                                        <p:cTn id="9" dur="1000" fill="hold">
                                          <p:stCondLst>
                                            <p:cond delay="0"/>
                                          </p:stCondLst>
                                        </p:cTn>
                                        <p:tgtEl>
                                          <p:spTgt spid="143364"/>
                                        </p:tgtEl>
                                        <p:attrNameLst>
                                          <p:attrName>ppt_y</p:attrName>
                                        </p:attrNameLst>
                                      </p:cBhvr>
                                    </p:anim>
                                    <p:animRot by="21600000">
                                      <p:cBhvr>
                                        <p:cTn id="10" dur="1000" fill="hold">
                                          <p:stCondLst>
                                            <p:cond delay="0"/>
                                          </p:stCondLst>
                                        </p:cTn>
                                        <p:tgtEl>
                                          <p:spTgt spid="1433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theme/theme1.xml><?xml version="1.0" encoding="utf-8"?>
<a:theme xmlns:a="http://schemas.openxmlformats.org/drawingml/2006/main" name="1_العرض تلقائي">
  <a:themeElements>
    <a:clrScheme name="العرض تلقائ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العرض تلقائ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العرض تلقائ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العرض تلقائ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العرض تلقائ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العرض تلقائ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العرض تلقائ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العرض تلقائ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العرض تلقائ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العرض تلقائ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العرض تلقائ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العرض تلقائ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العرض تلقائ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العرض تلقائ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العرض تلقائي</Template>
  <TotalTime>804</TotalTime>
  <Words>373</Words>
  <Application>Microsoft Office PowerPoint</Application>
  <PresentationFormat>عرض على الشاشة (3:4)‏</PresentationFormat>
  <Paragraphs>56</Paragraphs>
  <Slides>9</Slides>
  <Notes>9</Notes>
  <HiddenSlides>0</HiddenSlides>
  <MMClips>0</MMClips>
  <ScaleCrop>false</ScaleCrop>
  <HeadingPairs>
    <vt:vector size="4" baseType="variant">
      <vt:variant>
        <vt:lpstr>نسق</vt:lpstr>
      </vt:variant>
      <vt:variant>
        <vt:i4>3</vt:i4>
      </vt:variant>
      <vt:variant>
        <vt:lpstr>عناوين الشرائح</vt:lpstr>
      </vt:variant>
      <vt:variant>
        <vt:i4>9</vt:i4>
      </vt:variant>
    </vt:vector>
  </HeadingPairs>
  <TitlesOfParts>
    <vt:vector size="12" baseType="lpstr">
      <vt:lpstr>1_العرض تلقائي</vt:lpstr>
      <vt:lpstr>نسق Office</vt:lpstr>
      <vt:lpstr>Wisp</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GCS</dc:creator>
  <cp:lastModifiedBy>TOSHIBA</cp:lastModifiedBy>
  <cp:revision>47</cp:revision>
  <dcterms:created xsi:type="dcterms:W3CDTF">2008-06-03T08:08:11Z</dcterms:created>
  <dcterms:modified xsi:type="dcterms:W3CDTF">2014-09-05T06:52:14Z</dcterms:modified>
</cp:coreProperties>
</file>