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2" r:id="rId4"/>
    <p:sldId id="263" r:id="rId5"/>
    <p:sldId id="269" r:id="rId6"/>
    <p:sldId id="267" r:id="rId7"/>
    <p:sldId id="268" r:id="rId8"/>
    <p:sldId id="270" r:id="rId9"/>
    <p:sldId id="271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38" autoAdjust="0"/>
    <p:restoredTop sz="94660"/>
  </p:normalViewPr>
  <p:slideViewPr>
    <p:cSldViewPr>
      <p:cViewPr>
        <p:scale>
          <a:sx n="66" d="100"/>
          <a:sy n="66" d="100"/>
        </p:scale>
        <p:origin x="-135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843C25E-36CF-46C4-A39C-AC6EBACC2989}" type="datetimeFigureOut">
              <a:rPr lang="ar-SA" smtClean="0"/>
              <a:t>14/03/38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33883D-FCDB-4D14-BF20-C2A66E43D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232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0FC-C8ED-4665-9DB0-0983648D2492}" type="slidenum">
              <a:rPr lang="ar-EG" smtClean="0"/>
              <a:pPr/>
              <a:t>4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07985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2343-EF4F-4938-8515-FE874BB4CCEA}" type="datetimeFigureOut">
              <a:rPr lang="ar-SA" smtClean="0"/>
              <a:t>14/03/38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E41-DFA9-40E5-AD7E-5124F2A0C4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55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2343-EF4F-4938-8515-FE874BB4CCEA}" type="datetimeFigureOut">
              <a:rPr lang="ar-SA" smtClean="0"/>
              <a:t>14/03/38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E41-DFA9-40E5-AD7E-5124F2A0C4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794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2343-EF4F-4938-8515-FE874BB4CCEA}" type="datetimeFigureOut">
              <a:rPr lang="ar-SA" smtClean="0"/>
              <a:t>14/03/38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E41-DFA9-40E5-AD7E-5124F2A0C4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375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2343-EF4F-4938-8515-FE874BB4CCEA}" type="datetimeFigureOut">
              <a:rPr lang="ar-SA" smtClean="0"/>
              <a:t>14/03/38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E41-DFA9-40E5-AD7E-5124F2A0C4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327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2343-EF4F-4938-8515-FE874BB4CCEA}" type="datetimeFigureOut">
              <a:rPr lang="ar-SA" smtClean="0"/>
              <a:t>14/03/38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E41-DFA9-40E5-AD7E-5124F2A0C4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896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2343-EF4F-4938-8515-FE874BB4CCEA}" type="datetimeFigureOut">
              <a:rPr lang="ar-SA" smtClean="0"/>
              <a:t>14/03/38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E41-DFA9-40E5-AD7E-5124F2A0C4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341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2343-EF4F-4938-8515-FE874BB4CCEA}" type="datetimeFigureOut">
              <a:rPr lang="ar-SA" smtClean="0"/>
              <a:t>14/03/38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E41-DFA9-40E5-AD7E-5124F2A0C4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175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2343-EF4F-4938-8515-FE874BB4CCEA}" type="datetimeFigureOut">
              <a:rPr lang="ar-SA" smtClean="0"/>
              <a:t>14/03/38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E41-DFA9-40E5-AD7E-5124F2A0C4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760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2343-EF4F-4938-8515-FE874BB4CCEA}" type="datetimeFigureOut">
              <a:rPr lang="ar-SA" smtClean="0"/>
              <a:t>14/03/38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E41-DFA9-40E5-AD7E-5124F2A0C4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896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2343-EF4F-4938-8515-FE874BB4CCEA}" type="datetimeFigureOut">
              <a:rPr lang="ar-SA" smtClean="0"/>
              <a:t>14/03/38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E41-DFA9-40E5-AD7E-5124F2A0C4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38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2343-EF4F-4938-8515-FE874BB4CCEA}" type="datetimeFigureOut">
              <a:rPr lang="ar-SA" smtClean="0"/>
              <a:t>14/03/38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E41-DFA9-40E5-AD7E-5124F2A0C4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796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42343-EF4F-4938-8515-FE874BB4CCEA}" type="datetimeFigureOut">
              <a:rPr lang="ar-SA" smtClean="0"/>
              <a:t>14/03/38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0E41-DFA9-40E5-AD7E-5124F2A0C4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437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432" y="1916832"/>
            <a:ext cx="8280920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برنامج الارشاد المهني للمرحلة المتوسطة</a:t>
            </a:r>
          </a:p>
          <a:p>
            <a:endParaRPr lang="ar-SA" sz="3200" b="1" dirty="0" smtClean="0">
              <a:solidFill>
                <a:schemeClr val="tx2"/>
              </a:solidFill>
            </a:endParaRPr>
          </a:p>
          <a:p>
            <a:pPr algn="ctr"/>
            <a:endParaRPr lang="ar-SA" sz="2000" b="1" dirty="0" smtClean="0"/>
          </a:p>
          <a:p>
            <a:pPr algn="ctr"/>
            <a:endParaRPr lang="ar-SA" sz="2000" b="1" dirty="0"/>
          </a:p>
          <a:p>
            <a:pPr algn="ctr"/>
            <a:endParaRPr lang="ar-SA" sz="2000" b="1" dirty="0" smtClean="0"/>
          </a:p>
          <a:p>
            <a:pPr algn="ctr"/>
            <a:endParaRPr lang="ar-SA" sz="2000" b="1" dirty="0" smtClean="0"/>
          </a:p>
          <a:p>
            <a:pPr algn="ctr"/>
            <a:endParaRPr lang="ar-SA" sz="2000" b="1" dirty="0"/>
          </a:p>
          <a:p>
            <a:pPr algn="ctr"/>
            <a:endParaRPr lang="ar-SA" sz="2000" b="1" dirty="0" smtClean="0"/>
          </a:p>
          <a:p>
            <a:pPr algn="ctr"/>
            <a:endParaRPr lang="ar-SA" sz="2000" b="1" dirty="0"/>
          </a:p>
          <a:p>
            <a:pPr algn="ctr"/>
            <a:endParaRPr lang="ar-SA" sz="2000" b="1" dirty="0" smtClean="0"/>
          </a:p>
          <a:p>
            <a:pPr algn="ctr"/>
            <a:r>
              <a:rPr lang="ar-SA" sz="2400" b="1" dirty="0" smtClean="0">
                <a:latin typeface="Segoe UI" panose="020B0502040204020203" pitchFamily="34" charset="0"/>
              </a:rPr>
              <a:t>الاشراف العام على المشروع</a:t>
            </a:r>
          </a:p>
          <a:p>
            <a:pPr algn="ctr"/>
            <a:r>
              <a:rPr lang="ar-SA" sz="2000" b="1" dirty="0" smtClean="0"/>
              <a:t> المشرفة : </a:t>
            </a:r>
            <a:r>
              <a:rPr lang="ar-SA" sz="2000" dirty="0" smtClean="0"/>
              <a:t>سحر بنت عبدالرحمن عطيه</a:t>
            </a:r>
          </a:p>
          <a:p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116632"/>
            <a:ext cx="29523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/>
              <a:t>المملكة العربية السعودية</a:t>
            </a:r>
          </a:p>
          <a:p>
            <a:pPr algn="ctr"/>
            <a:r>
              <a:rPr lang="ar-SA" sz="1400" b="1" dirty="0" smtClean="0"/>
              <a:t>وزارة التعليم</a:t>
            </a:r>
          </a:p>
          <a:p>
            <a:pPr algn="ctr"/>
            <a:r>
              <a:rPr lang="ar-SA" sz="1400" b="1" dirty="0" smtClean="0"/>
              <a:t>إدارة العامة للتعليم بمنطقة الرياض</a:t>
            </a:r>
          </a:p>
          <a:p>
            <a:pPr algn="ctr"/>
            <a:r>
              <a:rPr lang="ar-SA" sz="1400" b="1" dirty="0" smtClean="0"/>
              <a:t>إدارة توجية وإرشاد الطالبات</a:t>
            </a:r>
            <a:endParaRPr lang="ar-SA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" y="86146"/>
            <a:ext cx="1996186" cy="1326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80928"/>
            <a:ext cx="2862105" cy="2088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3944" y="3119481"/>
            <a:ext cx="3042551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عضوات فريق المشروع </a:t>
            </a:r>
            <a:r>
              <a:rPr lang="ar-SA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r>
              <a:rPr lang="ar-SA" sz="2000" b="1" dirty="0" smtClean="0"/>
              <a:t>1- سحر محمد المثنى</a:t>
            </a:r>
          </a:p>
          <a:p>
            <a:r>
              <a:rPr lang="ar-SA" sz="2000" b="1" dirty="0" smtClean="0"/>
              <a:t>2- ريما ناصر النفيسه</a:t>
            </a:r>
          </a:p>
          <a:p>
            <a:r>
              <a:rPr lang="ar-SA" sz="2000" b="1" dirty="0" smtClean="0"/>
              <a:t>3-راية فراج الدوسري</a:t>
            </a:r>
          </a:p>
          <a:p>
            <a:endParaRPr lang="ar-SA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3458036"/>
            <a:ext cx="2493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/>
              <a:t>4- فوزية مفلح الوقيفة</a:t>
            </a:r>
          </a:p>
          <a:p>
            <a:r>
              <a:rPr lang="ar-SA" sz="2000" b="1" dirty="0" smtClean="0"/>
              <a:t>5- أمل مساعد المطيري</a:t>
            </a:r>
          </a:p>
          <a:p>
            <a:r>
              <a:rPr lang="ar-SA" sz="2000" b="1" dirty="0" smtClean="0"/>
              <a:t>6- دنانير حسن الغدير </a:t>
            </a:r>
          </a:p>
        </p:txBody>
      </p:sp>
    </p:spTree>
    <p:extLst>
      <p:ext uri="{BB962C8B-B14F-4D97-AF65-F5344CB8AC3E}">
        <p14:creationId xmlns:p14="http://schemas.microsoft.com/office/powerpoint/2010/main" val="18594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6216" y="116632"/>
            <a:ext cx="29523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/>
              <a:t>المملكة العربية السعودية</a:t>
            </a:r>
          </a:p>
          <a:p>
            <a:pPr algn="ctr"/>
            <a:r>
              <a:rPr lang="ar-SA" sz="1400" b="1" dirty="0" smtClean="0"/>
              <a:t>وزارة التعليم</a:t>
            </a:r>
          </a:p>
          <a:p>
            <a:pPr algn="ctr"/>
            <a:r>
              <a:rPr lang="ar-SA" sz="1400" b="1" dirty="0" smtClean="0"/>
              <a:t>إدارة العامة للتعليم بمنطقة الرياض</a:t>
            </a:r>
          </a:p>
          <a:p>
            <a:pPr algn="ctr"/>
            <a:r>
              <a:rPr lang="ar-SA" sz="1400" b="1" dirty="0" smtClean="0"/>
              <a:t>إدارة توجية وإرشاد الطالبات</a:t>
            </a:r>
            <a:endParaRPr lang="ar-SA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" y="86146"/>
            <a:ext cx="1799772" cy="984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00" y="198999"/>
            <a:ext cx="1480399" cy="1080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1700808"/>
            <a:ext cx="87429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u="sng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رؤيتنا</a:t>
            </a:r>
          </a:p>
          <a:p>
            <a:pPr algn="ctr"/>
            <a:endParaRPr lang="ar-SA" sz="2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ar-SA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هي </a:t>
            </a:r>
            <a:r>
              <a:rPr lang="ar-SA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تمكين الطالبة القدرة التامة على اختيار المهنة المناسبة التب تنهض بالوطن وتناسب قدراتها وميولها .</a:t>
            </a:r>
            <a:endParaRPr 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ar-SA" sz="2800" b="1" u="sng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رسالتنا</a:t>
            </a:r>
            <a:endParaRPr lang="ar-SA" sz="2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ar-SA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اكساب </a:t>
            </a:r>
            <a:r>
              <a:rPr lang="ar-SA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الطالبة مهارات تعينها على القدرة لاختيارالتخصص المناسب الذي يوصلها لتحقيق ذاتها باتخاذها القرار المهني الواعي السليم  للمهنة المناسبة لبناء الوطن واستعداداتها وقدراتها وميولها.</a:t>
            </a:r>
            <a:endParaRPr 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"/>
            <a:ext cx="9144000" cy="69573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3808" y="4653136"/>
            <a:ext cx="6048672" cy="2016224"/>
          </a:xfrm>
          <a:prstGeom prst="rect">
            <a:avLst/>
          </a:prstGeom>
          <a:solidFill>
            <a:schemeClr val="bg1"/>
          </a:solidFill>
          <a:ln>
            <a:solidFill>
              <a:srgbClr val="065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3200" u="sng" dirty="0" smtClean="0">
                <a:solidFill>
                  <a:prstClr val="black"/>
                </a:solidFill>
              </a:rPr>
              <a:t>أهدافنا </a:t>
            </a:r>
            <a:endParaRPr lang="en-US" sz="2800" dirty="0">
              <a:solidFill>
                <a:prstClr val="black"/>
              </a:solidFill>
            </a:endParaRPr>
          </a:p>
          <a:p>
            <a:pPr lvl="0" algn="ctr"/>
            <a:r>
              <a:rPr lang="ar-SA" sz="3200" dirty="0">
                <a:solidFill>
                  <a:prstClr val="black"/>
                </a:solidFill>
              </a:rPr>
              <a:t>1- مساهمة الطالبة في رؤية 2030 </a:t>
            </a:r>
            <a:endParaRPr lang="ar-SA" sz="3200" dirty="0" smtClean="0">
              <a:solidFill>
                <a:prstClr val="black"/>
              </a:solidFill>
            </a:endParaRPr>
          </a:p>
          <a:p>
            <a:pPr lvl="0" algn="ctr"/>
            <a:r>
              <a:rPr lang="ar-SA" sz="3200" dirty="0" smtClean="0">
                <a:solidFill>
                  <a:prstClr val="black"/>
                </a:solidFill>
              </a:rPr>
              <a:t>وتثبيت القناعات </a:t>
            </a:r>
            <a:r>
              <a:rPr lang="ar-SA" sz="3200" dirty="0">
                <a:solidFill>
                  <a:prstClr val="black"/>
                </a:solidFill>
              </a:rPr>
              <a:t>إن كل مواطن له دور لهذا الوطن الغالي</a:t>
            </a:r>
            <a:r>
              <a:rPr lang="ar-SA" sz="32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250"/>
            <a:ext cx="755576" cy="761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76" cy="7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8FA4-5334-46A2-8B40-BBFBAA6EFAB8}" type="slidenum">
              <a:rPr lang="ar-EG" smtClean="0"/>
              <a:pPr/>
              <a:t>4</a:t>
            </a:fld>
            <a:endParaRPr lang="ar-E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98001"/>
            <a:ext cx="8129567" cy="5507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9633" y="1772816"/>
            <a:ext cx="5840971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solidFill>
                  <a:schemeClr val="bg1"/>
                </a:solidFill>
              </a:rPr>
              <a:t>الفصل الدراسي الأول للصف الأول متوسط</a:t>
            </a:r>
          </a:p>
          <a:p>
            <a:pPr algn="ctr"/>
            <a:r>
              <a:rPr lang="ar-SA" sz="3200" dirty="0" smtClean="0">
                <a:solidFill>
                  <a:schemeClr val="bg1"/>
                </a:solidFill>
              </a:rPr>
              <a:t>الحقيبة الاولى ( </a:t>
            </a:r>
            <a:r>
              <a:rPr lang="ar-EG" sz="3200" dirty="0" smtClean="0">
                <a:solidFill>
                  <a:schemeClr val="bg1"/>
                </a:solidFill>
              </a:rPr>
              <a:t>بناء </a:t>
            </a:r>
            <a:r>
              <a:rPr lang="ar-EG" sz="3200" dirty="0">
                <a:solidFill>
                  <a:schemeClr val="bg1"/>
                </a:solidFill>
              </a:rPr>
              <a:t>الذات </a:t>
            </a:r>
            <a:r>
              <a:rPr lang="ar-SA" sz="3200" dirty="0" smtClean="0">
                <a:solidFill>
                  <a:schemeClr val="bg1"/>
                </a:solidFill>
              </a:rPr>
              <a:t>)</a:t>
            </a:r>
            <a:endParaRPr lang="ar-SA" sz="3200" dirty="0">
              <a:solidFill>
                <a:schemeClr val="bg1"/>
              </a:solidFill>
            </a:endParaRPr>
          </a:p>
          <a:p>
            <a:pPr algn="ctr"/>
            <a:r>
              <a:rPr lang="ar-SA" sz="3200" dirty="0" smtClean="0">
                <a:solidFill>
                  <a:schemeClr val="bg1"/>
                </a:solidFill>
              </a:rPr>
              <a:t>إعداد المرشدة الطلابية  </a:t>
            </a:r>
            <a:r>
              <a:rPr lang="ar-SA" sz="3200" b="1" dirty="0">
                <a:solidFill>
                  <a:schemeClr val="bg1"/>
                </a:solidFill>
              </a:rPr>
              <a:t>سحر المثنى</a:t>
            </a:r>
            <a:endParaRPr lang="ar-EG" sz="3200" b="1" dirty="0">
              <a:solidFill>
                <a:schemeClr val="bg1"/>
              </a:solidFill>
            </a:endParaRPr>
          </a:p>
          <a:p>
            <a:r>
              <a:rPr lang="ar-SA" dirty="0" smtClean="0"/>
              <a:t>       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3815805" y="3141771"/>
            <a:ext cx="45365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/>
              <a:t>الهدف</a:t>
            </a:r>
            <a:endParaRPr lang="ar-SA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257262" y="3786091"/>
            <a:ext cx="61133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 معرفة </a:t>
            </a:r>
            <a:r>
              <a:rPr lang="ar-SA" sz="2000" b="1" dirty="0"/>
              <a:t>الطالبة </a:t>
            </a:r>
            <a:r>
              <a:rPr lang="ar-SA" sz="2000" b="1" dirty="0" smtClean="0"/>
              <a:t>لذاتها و </a:t>
            </a:r>
            <a:r>
              <a:rPr lang="ar-SA" sz="2000" b="1" dirty="0"/>
              <a:t>ميولها واستعدادها وقدراتها ومصادر </a:t>
            </a:r>
            <a:r>
              <a:rPr lang="ar-SA" sz="2000" b="1" dirty="0" smtClean="0"/>
              <a:t>قوتها</a:t>
            </a:r>
          </a:p>
          <a:p>
            <a:r>
              <a:rPr lang="ar-SA" sz="2000" b="1" dirty="0" smtClean="0"/>
              <a:t> </a:t>
            </a:r>
            <a:r>
              <a:rPr lang="ar-SA" sz="2000" b="1" dirty="0"/>
              <a:t>وتعلم مواطن ضعفها لتطويرها والتغلب عليها</a:t>
            </a:r>
            <a:r>
              <a:rPr lang="ar-SA" sz="1600" b="1" dirty="0"/>
              <a:t>.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5537200" y="0"/>
            <a:ext cx="4255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/>
              <a:t>المملكة العربية السعودية</a:t>
            </a:r>
          </a:p>
          <a:p>
            <a:pPr algn="ctr"/>
            <a:r>
              <a:rPr lang="ar-SA" b="1" dirty="0"/>
              <a:t>وزارة التعليم</a:t>
            </a:r>
          </a:p>
          <a:p>
            <a:pPr algn="ctr"/>
            <a:r>
              <a:rPr lang="ar-SA" b="1" dirty="0"/>
              <a:t>إدارة العامة للتعليم بمنطقة الرياض</a:t>
            </a:r>
          </a:p>
          <a:p>
            <a:pPr algn="ctr"/>
            <a:r>
              <a:rPr lang="ar-SA" b="1" dirty="0"/>
              <a:t>إدارة توجية وإرشاد الطالبات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05" y="0"/>
            <a:ext cx="1852719" cy="100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" y="51070"/>
            <a:ext cx="1729298" cy="114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3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1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6"/>
          <a:stretch/>
        </p:blipFill>
        <p:spPr bwMode="auto">
          <a:xfrm>
            <a:off x="-16476" y="-14965"/>
            <a:ext cx="9143999" cy="687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0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2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7381" y="84017"/>
            <a:ext cx="29523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/>
              <a:t>المملكة العربية السعودية</a:t>
            </a:r>
          </a:p>
          <a:p>
            <a:pPr algn="ctr"/>
            <a:r>
              <a:rPr lang="ar-SA" sz="1400" b="1" dirty="0" smtClean="0"/>
              <a:t>وزارة التعليم</a:t>
            </a:r>
          </a:p>
          <a:p>
            <a:pPr algn="ctr"/>
            <a:r>
              <a:rPr lang="ar-SA" sz="1400" b="1" dirty="0" smtClean="0"/>
              <a:t>إدارة العامة للتعليم بمنطقة الرياض</a:t>
            </a:r>
          </a:p>
          <a:p>
            <a:pPr algn="ctr"/>
            <a:r>
              <a:rPr lang="ar-SA" sz="1400" b="1" dirty="0" smtClean="0"/>
              <a:t>إدارة توجية وإرشاد الطالبات</a:t>
            </a:r>
            <a:endParaRPr lang="ar-SA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" y="86146"/>
            <a:ext cx="1799772" cy="984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00" y="198999"/>
            <a:ext cx="1480399" cy="1080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1700808"/>
            <a:ext cx="874290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u="sng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الوسائل</a:t>
            </a:r>
          </a:p>
          <a:p>
            <a:r>
              <a:rPr lang="ar-SA" sz="2400" dirty="0" smtClean="0"/>
              <a:t>1- </a:t>
            </a:r>
            <a:r>
              <a:rPr lang="ar-SA" sz="2400" dirty="0" smtClean="0"/>
              <a:t>تدريب الطالبات المميزات أثناء حصص الإحتياط على </a:t>
            </a:r>
            <a:r>
              <a:rPr lang="ar-SA" sz="2400" dirty="0" smtClean="0"/>
              <a:t>الحقائب </a:t>
            </a:r>
            <a:r>
              <a:rPr lang="ar-SA" sz="2400" dirty="0" smtClean="0"/>
              <a:t>وتوجيههن من </a:t>
            </a:r>
            <a:r>
              <a:rPr lang="ar-SA" sz="2400" dirty="0" smtClean="0"/>
              <a:t>قبل المرشدة الطلابية </a:t>
            </a:r>
            <a:r>
              <a:rPr lang="ar-SA" sz="2400" dirty="0" smtClean="0"/>
              <a:t>أوالمعلمات المسؤولات عن الاحتياط</a:t>
            </a:r>
            <a:endParaRPr lang="en-US" sz="2400" dirty="0"/>
          </a:p>
          <a:p>
            <a:r>
              <a:rPr lang="ar-SA" sz="2400" dirty="0"/>
              <a:t>2- الاختبارات ( اختبار قياس الشخصية – اختبار قياس الميول</a:t>
            </a:r>
            <a:r>
              <a:rPr lang="ar-SA" sz="2400" dirty="0" smtClean="0"/>
              <a:t>).</a:t>
            </a:r>
            <a:endParaRPr lang="en-US" sz="2400" dirty="0"/>
          </a:p>
          <a:p>
            <a:r>
              <a:rPr lang="ar-SA" sz="2400" dirty="0" smtClean="0"/>
              <a:t>3- فيلم وثائقي </a:t>
            </a:r>
            <a:r>
              <a:rPr lang="ar-SA" sz="2400" dirty="0"/>
              <a:t>عن بعض المهن .</a:t>
            </a:r>
            <a:endParaRPr lang="en-US" sz="2400" dirty="0"/>
          </a:p>
          <a:p>
            <a:r>
              <a:rPr lang="ar-SA" sz="2400" dirty="0"/>
              <a:t>5- مقابلة </a:t>
            </a:r>
            <a:r>
              <a:rPr lang="ar-SA" sz="2400" dirty="0" smtClean="0"/>
              <a:t>أولياء الأمور </a:t>
            </a:r>
            <a:r>
              <a:rPr lang="ar-SA" sz="2400" dirty="0"/>
              <a:t>كل فصل دراسي مرة واحدة وارسال رسائل قصيرة </a:t>
            </a:r>
            <a:r>
              <a:rPr lang="ar-SA" sz="2400" dirty="0" smtClean="0"/>
              <a:t>للآباء</a:t>
            </a:r>
            <a:endParaRPr lang="ar-SA" sz="2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ar-SA" sz="2400" b="1" u="sng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القيم المكتسبة من خلال الحقائب</a:t>
            </a:r>
            <a:endParaRPr lang="ar-SA" sz="24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ar-SA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SA" sz="2400" dirty="0" smtClean="0"/>
              <a:t>1- الاحسان</a:t>
            </a:r>
            <a:r>
              <a:rPr lang="ar-SA" sz="2400" dirty="0"/>
              <a:t> </a:t>
            </a:r>
            <a:r>
              <a:rPr lang="ar-SA" sz="2400" dirty="0" smtClean="0"/>
              <a:t>                    </a:t>
            </a:r>
            <a:r>
              <a:rPr lang="ar-SA" sz="2400" dirty="0" smtClean="0"/>
              <a:t>2-الامانه</a:t>
            </a:r>
            <a:r>
              <a:rPr lang="ar-SA" sz="2400" dirty="0"/>
              <a:t> </a:t>
            </a:r>
            <a:r>
              <a:rPr lang="ar-SA" sz="2400" dirty="0" smtClean="0"/>
              <a:t>               3</a:t>
            </a:r>
            <a:r>
              <a:rPr lang="ar-SA" sz="2400" dirty="0" smtClean="0"/>
              <a:t>-الاخلاص           </a:t>
            </a:r>
            <a:r>
              <a:rPr lang="ar-SA" sz="2400" dirty="0" smtClean="0"/>
              <a:t>4- </a:t>
            </a:r>
            <a:r>
              <a:rPr lang="ar-SA" sz="2400" dirty="0"/>
              <a:t>الاتقان</a:t>
            </a:r>
            <a:endParaRPr lang="en-US" sz="2400" dirty="0"/>
          </a:p>
          <a:p>
            <a:r>
              <a:rPr lang="ar-SA" sz="2400" dirty="0" smtClean="0"/>
              <a:t>5- </a:t>
            </a:r>
            <a:r>
              <a:rPr lang="ar-SA" sz="2400" dirty="0"/>
              <a:t>بناء فرق العمل </a:t>
            </a:r>
            <a:r>
              <a:rPr lang="ar-SA" sz="2400" dirty="0" smtClean="0"/>
              <a:t>الفاعلة</a:t>
            </a:r>
            <a:r>
              <a:rPr lang="ar-SA" sz="2400" dirty="0"/>
              <a:t> </a:t>
            </a:r>
            <a:r>
              <a:rPr lang="ar-SA" sz="2400" dirty="0" smtClean="0"/>
              <a:t>     6- تطوير </a:t>
            </a:r>
            <a:r>
              <a:rPr lang="ar-SA" sz="2400" dirty="0" smtClean="0"/>
              <a:t>الذات</a:t>
            </a:r>
            <a:r>
              <a:rPr lang="ar-SA" sz="2400" dirty="0"/>
              <a:t> </a:t>
            </a:r>
            <a:r>
              <a:rPr lang="ar-SA" sz="2400" dirty="0" smtClean="0"/>
              <a:t>       7</a:t>
            </a:r>
            <a:r>
              <a:rPr lang="ar-SA" sz="2400" dirty="0" smtClean="0"/>
              <a:t>- </a:t>
            </a:r>
            <a:r>
              <a:rPr lang="ar-SA" sz="2400" dirty="0" smtClean="0"/>
              <a:t>احترام المهن</a:t>
            </a:r>
            <a:r>
              <a:rPr lang="ar-SA" sz="2400" dirty="0"/>
              <a:t> </a:t>
            </a:r>
            <a:r>
              <a:rPr lang="ar-SA" sz="2400" dirty="0" smtClean="0"/>
              <a:t>        </a:t>
            </a:r>
            <a:r>
              <a:rPr lang="ar-SA" sz="2400" dirty="0" smtClean="0"/>
              <a:t>         </a:t>
            </a:r>
            <a:r>
              <a:rPr lang="ar-SA" sz="2400" dirty="0" smtClean="0"/>
              <a:t>8- تحقيق الجودة </a:t>
            </a:r>
            <a:r>
              <a:rPr lang="ar-SA" sz="2400" dirty="0" smtClean="0"/>
              <a:t>الشاملة</a:t>
            </a:r>
            <a:r>
              <a:rPr lang="ar-SA" sz="2400" dirty="0"/>
              <a:t> </a:t>
            </a:r>
            <a:r>
              <a:rPr lang="ar-SA" sz="2400" dirty="0" smtClean="0"/>
              <a:t>       9</a:t>
            </a:r>
            <a:r>
              <a:rPr lang="ar-SA" sz="2400" dirty="0" smtClean="0"/>
              <a:t>- </a:t>
            </a:r>
            <a:r>
              <a:rPr lang="ar-SA" sz="2400" dirty="0" smtClean="0"/>
              <a:t>تنمية المهارات</a:t>
            </a:r>
            <a:r>
              <a:rPr lang="ar-SA" sz="2400" dirty="0"/>
              <a:t> </a:t>
            </a:r>
            <a:r>
              <a:rPr lang="ar-SA" sz="2400" dirty="0" smtClean="0"/>
              <a:t> </a:t>
            </a:r>
            <a:r>
              <a:rPr lang="ar-SA" sz="2400" dirty="0" smtClean="0"/>
              <a:t>  </a:t>
            </a:r>
            <a:r>
              <a:rPr lang="ar-SA" sz="2400" dirty="0" smtClean="0"/>
              <a:t>10-تحقيق الشراكة المجتمعية</a:t>
            </a:r>
            <a:endParaRPr lang="en-US" sz="2400" dirty="0" smtClean="0"/>
          </a:p>
          <a:p>
            <a:r>
              <a:rPr lang="ar-SA" sz="2400" dirty="0" smtClean="0"/>
              <a:t>11- الانتماء الوطني </a:t>
            </a:r>
            <a:endParaRPr lang="en-US" sz="2400" dirty="0" smtClean="0"/>
          </a:p>
          <a:p>
            <a:pPr algn="ctr"/>
            <a:r>
              <a:rPr lang="ar-SA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تم بحمدالله</a:t>
            </a:r>
            <a:endParaRPr 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287</Words>
  <Application>Microsoft Office PowerPoint</Application>
  <PresentationFormat>On-screen Show (4:3)</PresentationFormat>
  <Paragraphs>62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sahar</dc:creator>
  <cp:lastModifiedBy>sahar</cp:lastModifiedBy>
  <cp:revision>28</cp:revision>
  <dcterms:created xsi:type="dcterms:W3CDTF">2016-12-11T18:48:47Z</dcterms:created>
  <dcterms:modified xsi:type="dcterms:W3CDTF">2016-12-13T17:48:13Z</dcterms:modified>
</cp:coreProperties>
</file>